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283" r:id="rId5"/>
    <p:sldId id="325" r:id="rId6"/>
    <p:sldId id="345" r:id="rId7"/>
    <p:sldId id="346" r:id="rId8"/>
    <p:sldId id="347" r:id="rId9"/>
    <p:sldId id="285" r:id="rId10"/>
    <p:sldId id="348" r:id="rId11"/>
    <p:sldId id="349" r:id="rId12"/>
    <p:sldId id="350" r:id="rId13"/>
    <p:sldId id="351" r:id="rId14"/>
    <p:sldId id="316" r:id="rId15"/>
    <p:sldId id="314" r:id="rId16"/>
    <p:sldId id="268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4096BB75-0335-44A9-9B7C-7338D26A79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1ACB9C36-B6B9-43AB-8190-72E3EF21299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44458D9-8DD4-4717-A929-FDD5ED41F3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9C36-B6B9-43AB-8190-72E3EF2129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4FD2AD-1805-4597-91FD-36D2E91CF2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296879" y="1894962"/>
            <a:ext cx="5676406" cy="1540404"/>
            <a:chOff x="445036" y="1998543"/>
            <a:chExt cx="5175590" cy="1544107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311241" y="1998543"/>
              <a:ext cx="3421520" cy="832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2 Lesson 9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445036" y="2956469"/>
              <a:ext cx="5175590" cy="58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latin typeface="Times New Roman" panose="02020603050405020304" pitchFamily="18" charset="0"/>
                </a:rPr>
                <a:t>Eat More Vegetables and Fruit!</a:t>
              </a: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9"/>
            <a:ext cx="3045619" cy="441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122635" y="831111"/>
            <a:ext cx="278682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Make a survey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37248" y="4468814"/>
            <a:ext cx="4255294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04988" y="1298575"/>
          <a:ext cx="6460240" cy="2749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048"/>
                <a:gridCol w="1292048"/>
                <a:gridCol w="1292048"/>
                <a:gridCol w="1292048"/>
                <a:gridCol w="1292048"/>
              </a:tblGrid>
              <a:tr h="390342">
                <a:tc gridSpan="5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2461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</a:tr>
              <a:tr h="578197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</a:tr>
              <a:tr h="591644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</a:tr>
              <a:tr h="564751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68585" marR="68585" marT="45718" marB="45718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68585" marR="68585" marT="45718" marB="45718"/>
                </a:tc>
              </a:tr>
            </a:tbl>
          </a:graphicData>
        </a:graphic>
      </p:graphicFrame>
      <p:sp>
        <p:nvSpPr>
          <p:cNvPr id="17445" name="矩形 5"/>
          <p:cNvSpPr>
            <a:spLocks noChangeArrowheads="1"/>
          </p:cNvSpPr>
          <p:nvPr/>
        </p:nvSpPr>
        <p:spPr bwMode="auto">
          <a:xfrm>
            <a:off x="3406379" y="1203326"/>
            <a:ext cx="325397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often do you eat?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46" name="矩形 6"/>
          <p:cNvSpPr>
            <a:spLocks noChangeArrowheads="1"/>
          </p:cNvSpPr>
          <p:nvPr/>
        </p:nvSpPr>
        <p:spPr bwMode="auto">
          <a:xfrm>
            <a:off x="2774156" y="1716088"/>
            <a:ext cx="155852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vegetables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47" name="矩形 7"/>
          <p:cNvSpPr>
            <a:spLocks noChangeArrowheads="1"/>
          </p:cNvSpPr>
          <p:nvPr/>
        </p:nvSpPr>
        <p:spPr bwMode="auto">
          <a:xfrm>
            <a:off x="3886200" y="1757363"/>
            <a:ext cx="155852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fruit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48" name="矩形 8"/>
          <p:cNvSpPr>
            <a:spLocks noChangeArrowheads="1"/>
          </p:cNvSpPr>
          <p:nvPr/>
        </p:nvSpPr>
        <p:spPr bwMode="auto">
          <a:xfrm>
            <a:off x="5101829" y="1743076"/>
            <a:ext cx="155852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meat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49" name="矩形 9"/>
          <p:cNvSpPr>
            <a:spLocks noChangeArrowheads="1"/>
          </p:cNvSpPr>
          <p:nvPr/>
        </p:nvSpPr>
        <p:spPr bwMode="auto">
          <a:xfrm>
            <a:off x="6275785" y="1787525"/>
            <a:ext cx="147637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50" name="矩形 10"/>
          <p:cNvSpPr>
            <a:spLocks noChangeArrowheads="1"/>
          </p:cNvSpPr>
          <p:nvPr/>
        </p:nvSpPr>
        <p:spPr bwMode="auto">
          <a:xfrm>
            <a:off x="2026444" y="2395538"/>
            <a:ext cx="66436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me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51" name="矩形 11"/>
          <p:cNvSpPr>
            <a:spLocks noChangeArrowheads="1"/>
          </p:cNvSpPr>
          <p:nvPr/>
        </p:nvSpPr>
        <p:spPr bwMode="auto">
          <a:xfrm>
            <a:off x="1547812" y="2865438"/>
            <a:ext cx="155852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my friend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52" name="矩形 12"/>
          <p:cNvSpPr>
            <a:spLocks noChangeArrowheads="1"/>
          </p:cNvSpPr>
          <p:nvPr/>
        </p:nvSpPr>
        <p:spPr bwMode="auto">
          <a:xfrm>
            <a:off x="1589485" y="3530601"/>
            <a:ext cx="155852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122635" y="898526"/>
            <a:ext cx="3760596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Make a survey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08838" y="2436913"/>
            <a:ext cx="11144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2056" y="2586038"/>
            <a:ext cx="121443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24073" y="2301926"/>
            <a:ext cx="447898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How often do you watch TV?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watch TV three times a week.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What’s your favourite program?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Animal world.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0" y="1020763"/>
            <a:ext cx="471450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37425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244823" y="3317175"/>
          <a:ext cx="7246035" cy="2670177"/>
        </p:xfrm>
        <a:graphic>
          <a:graphicData uri="http://schemas.openxmlformats.org/drawingml/2006/table">
            <a:tbl>
              <a:tblPr/>
              <a:tblGrid>
                <a:gridCol w="3684731"/>
                <a:gridCol w="1658731"/>
                <a:gridCol w="1902573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416203" y="1428170"/>
            <a:ext cx="618777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841898" y="2330451"/>
            <a:ext cx="5250656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Copy the key words three times. </a:t>
            </a:r>
            <a:endParaRPr lang="en-US" altLang="zh-CN" sz="28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Recite some key sentences</a:t>
            </a: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  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719733" y="1129507"/>
            <a:ext cx="384039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106878" y="870301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25700" y="2546928"/>
            <a:ext cx="62231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I like vegetables. I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often </a:t>
            </a:r>
            <a:r>
              <a:rPr lang="en-US" altLang="zh-CN" sz="2400" b="1" dirty="0">
                <a:latin typeface="Times New Roman" panose="02020603050405020304" pitchFamily="18" charset="0"/>
              </a:rPr>
              <a:t>eat vegetables.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What about you?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How often </a:t>
            </a:r>
            <a:r>
              <a:rPr lang="en-US" altLang="zh-CN" sz="2400" b="1" dirty="0">
                <a:latin typeface="Times New Roman" panose="02020603050405020304" pitchFamily="18" charset="0"/>
              </a:rPr>
              <a:t>do you eat them?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072" y="2319195"/>
            <a:ext cx="209431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7810" y="3973513"/>
            <a:ext cx="1157288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190006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79131" y="2635250"/>
            <a:ext cx="16144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90752" y="1987633"/>
            <a:ext cx="1818084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06304" y="4404302"/>
            <a:ext cx="60404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How often does Danny eat vegetables?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Twice a week.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42219" y="269716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273133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79131" y="2635250"/>
            <a:ext cx="16144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0435" y="4303439"/>
            <a:ext cx="5870518" cy="14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How often does Danny eat fruit?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Three times a week.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0435" y="1790701"/>
            <a:ext cx="195262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605641" y="1002868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79131" y="2635250"/>
            <a:ext cx="16144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02606" y="4321175"/>
            <a:ext cx="6258445" cy="14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How often does Danny eat donuts?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Twice a day.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02606" y="2005014"/>
            <a:ext cx="2100263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7319" y="3821113"/>
            <a:ext cx="14716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云形标注 3"/>
          <p:cNvSpPr>
            <a:spLocks noChangeArrowheads="1"/>
          </p:cNvSpPr>
          <p:nvPr/>
        </p:nvSpPr>
        <p:spPr bwMode="auto">
          <a:xfrm>
            <a:off x="2047875" y="1327150"/>
            <a:ext cx="3015854" cy="2192338"/>
          </a:xfrm>
          <a:prstGeom prst="cloudCallout">
            <a:avLst>
              <a:gd name="adj1" fmla="val 60588"/>
              <a:gd name="adj2" fmla="val 6814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73184" y="1576389"/>
            <a:ext cx="289054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think I need to eat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more</a:t>
            </a:r>
            <a:r>
              <a:rPr lang="en-US" altLang="zh-CN" sz="2400" b="1" dirty="0">
                <a:latin typeface="Times New Roman" panose="02020603050405020304" pitchFamily="18" charset="0"/>
              </a:rPr>
              <a:t> vegetables and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fruit. An apple a day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keeps the doctor away!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696766" y="1039813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donut            keep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often            away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teacher         twice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042988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38638" y="2674939"/>
            <a:ext cx="1188244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2783681" y="2674939"/>
            <a:ext cx="102512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animBg="1"/>
      <p:bldP spid="10245" grpId="0" animBg="1"/>
      <p:bldP spid="10246" grpId="0" animBg="1"/>
      <p:bldP spid="10247" grpId="0" animBg="1"/>
      <p:bldP spid="10250" grpId="0" animBg="1"/>
      <p:bldP spid="102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2798" y="1978482"/>
            <a:ext cx="3750469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0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act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3055144" y="889001"/>
            <a:ext cx="368022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Look at the table, then role in play.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88535" y="2475369"/>
            <a:ext cx="4572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A: Danny, how often do you eat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latin typeface="Times New Roman" panose="02020603050405020304" pitchFamily="18" charset="0"/>
              </a:rPr>
              <a:t>?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B: I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285" y="1879601"/>
            <a:ext cx="2772965" cy="370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122635" y="898526"/>
            <a:ext cx="305995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Talk and write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76675" y="1865313"/>
            <a:ext cx="510107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What do you like to eat?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B: I like to eat </a:t>
            </a:r>
            <a:r>
              <a:rPr lang="en-US" altLang="zh-CN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vegetables and fish</a:t>
            </a:r>
            <a:r>
              <a:rPr lang="en-US" altLang="zh-CN" sz="2400" b="1" dirty="0">
                <a:latin typeface="Times New Roman" panose="02020603050405020304" pitchFamily="18" charset="0"/>
              </a:rPr>
              <a:t>.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What's your favourite food?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B: </a:t>
            </a:r>
            <a:r>
              <a:rPr lang="en-US" altLang="zh-CN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Vegetables are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my favourite.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How often do you eat vegetables?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B: I eat vegetables </a:t>
            </a:r>
            <a:r>
              <a:rPr lang="en-US" altLang="zh-CN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every day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dd0b606b-a625-4d30-989d-873352a5087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2096</Words>
  <Application>WPS 演示</Application>
  <PresentationFormat>全屏显示(4:3)</PresentationFormat>
  <Paragraphs>114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572</cp:revision>
  <dcterms:created xsi:type="dcterms:W3CDTF">2013-07-01T03:05:00Z</dcterms:created>
  <dcterms:modified xsi:type="dcterms:W3CDTF">2023-03-05T09:13:58Z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1AE3F9D64D034E27AEEC74C6712F466B</vt:lpwstr>
  </property>
</Properties>
</file>