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361" r:id="rId3"/>
    <p:sldId id="290" r:id="rId4"/>
    <p:sldId id="270" r:id="rId5"/>
    <p:sldId id="307" r:id="rId6"/>
    <p:sldId id="354" r:id="rId7"/>
    <p:sldId id="365" r:id="rId9"/>
    <p:sldId id="349" r:id="rId10"/>
    <p:sldId id="364" r:id="rId11"/>
    <p:sldId id="362" r:id="rId12"/>
    <p:sldId id="366" r:id="rId13"/>
    <p:sldId id="345" r:id="rId14"/>
    <p:sldId id="347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F13BF7-94B7-449C-96C4-854D57CB04C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5D9C3AE0-8F49-4569-B16C-C22121A05E5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C3AE0-8F49-4569-B16C-C22121A05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C494B-D355-4A99-B09A-CCE8BBF958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328F2-A769-4C39-96C4-F17901CFFF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CDC6C-742D-4EF0-8719-7EF013CFE7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AC422-31FF-4838-A153-193AD79E2E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6B8CB-4A60-42BC-A36A-22E9F6D65A9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A23BA-7E37-4043-A320-D9CA9C1F9B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4703E-4801-41EF-A644-1869A9A892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1AA48-10AF-4D6D-900B-177A67D2E9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0FD32-D708-426D-B7C8-611E7543604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CFA7B-30A9-4C16-85D8-947778FA5F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19D7C-B696-4BE6-9286-0A82AA41B15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FE2A4-A88A-4184-BAC4-9D266A0E45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4E457-D232-4499-9638-64A28DB82EB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D4B49-B8D7-4BE3-8617-A265A145BF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25E44-0AA0-4FAA-B860-3A5391F9F2C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8E0D5-118F-4109-B75D-45E645AF49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73DB7-ADC4-495A-8A2B-D7D008E0D82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48D0B-4BC2-42FE-B45C-DD0BD04864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8CEC4-6AB4-49EC-84A0-5CA75A3BFC1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5160C-2442-4A14-998B-2A3B24205D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027E9-9E97-40B6-8350-AF3DF95973E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6477B-1D55-4E29-B061-8E43C5893D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7C4FC4-7B64-4D69-B771-54A052E829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794146FC-4BE2-4488-94D4-BB54571414F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1.Listen%20and%20draw.mp4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hyperlink" Target="2.Listen%20and%20number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3.png"/><Relationship Id="rId11" Type="http://schemas.openxmlformats.org/officeDocument/2006/relationships/hyperlink" Target="5.Read%20and%20match.Then%20talk.mp4" TargetMode="External"/><Relationship Id="rId10" Type="http://schemas.openxmlformats.org/officeDocument/2006/relationships/image" Target="../media/image2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hyperlink" Target="7.Read%20and%20talk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/>
              <a:t>1111111111111111111111111111111111111111111111111111111111111111</a:t>
            </a:r>
            <a:endParaRPr lang="zh-CN" altLang="en-US" dirty="0"/>
          </a:p>
        </p:txBody>
      </p:sp>
      <p:pic>
        <p:nvPicPr>
          <p:cNvPr id="3075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5" y="53673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2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237706" y="2682340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401333" y="3331702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888444"/>
            <a:ext cx="9144000" cy="8290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300" dirty="0" smtClean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Again,Please</a:t>
            </a:r>
            <a:r>
              <a:rPr lang="en-US" altLang="zh-CN" sz="5400" b="1" spc="300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!</a:t>
            </a:r>
            <a:endParaRPr lang="zh-CN" altLang="en-US" sz="5400" b="1" spc="300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3109" name="TextBox 3"/>
          <p:cNvSpPr txBox="1">
            <a:spLocks noChangeArrowheads="1"/>
          </p:cNvSpPr>
          <p:nvPr/>
        </p:nvSpPr>
        <p:spPr bwMode="auto">
          <a:xfrm>
            <a:off x="465138" y="1528763"/>
            <a:ext cx="8267700" cy="59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3 What Will You Do This Summer?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2536475" y="267278"/>
            <a:ext cx="377674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Read and talk.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2291" name="矩形 3"/>
          <p:cNvSpPr>
            <a:spLocks noChangeArrowheads="1"/>
          </p:cNvSpPr>
          <p:nvPr/>
        </p:nvSpPr>
        <p:spPr bwMode="auto">
          <a:xfrm>
            <a:off x="1609725" y="1785938"/>
            <a:ext cx="4572000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Where did Peter go last winter?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Who did he go with?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•What did he do there?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Where will Peter go this winter?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What will Peter do on the beach?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762100" y="267278"/>
            <a:ext cx="42356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8. Ask and answer.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250" y="1360488"/>
            <a:ext cx="8288338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250" y="3506788"/>
            <a:ext cx="8288338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矩形 3"/>
          <p:cNvSpPr>
            <a:spLocks noChangeArrowheads="1"/>
          </p:cNvSpPr>
          <p:nvPr/>
        </p:nvSpPr>
        <p:spPr bwMode="auto">
          <a:xfrm>
            <a:off x="731838" y="2636838"/>
            <a:ext cx="2517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will you do this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summer? 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8" name="矩形 4"/>
          <p:cNvSpPr>
            <a:spLocks noChangeArrowheads="1"/>
          </p:cNvSpPr>
          <p:nvPr/>
        </p:nvSpPr>
        <p:spPr bwMode="auto">
          <a:xfrm>
            <a:off x="3544888" y="2795588"/>
            <a:ext cx="266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will you travel? 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9" name="矩形 5"/>
          <p:cNvSpPr>
            <a:spLocks noChangeArrowheads="1"/>
          </p:cNvSpPr>
          <p:nvPr/>
        </p:nvSpPr>
        <p:spPr bwMode="auto">
          <a:xfrm>
            <a:off x="6115050" y="2628900"/>
            <a:ext cx="2627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will you go this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summer?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0" name="矩形 6"/>
          <p:cNvSpPr>
            <a:spLocks noChangeArrowheads="1"/>
          </p:cNvSpPr>
          <p:nvPr/>
        </p:nvSpPr>
        <p:spPr bwMode="auto">
          <a:xfrm>
            <a:off x="566738" y="5230813"/>
            <a:ext cx="3081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will you travel with? 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1" name="矩形 7"/>
          <p:cNvSpPr>
            <a:spLocks noChangeArrowheads="1"/>
          </p:cNvSpPr>
          <p:nvPr/>
        </p:nvSpPr>
        <p:spPr bwMode="auto">
          <a:xfrm>
            <a:off x="3567113" y="5233988"/>
            <a:ext cx="2700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will you go there?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2" name="矩形 8"/>
          <p:cNvSpPr>
            <a:spLocks noChangeArrowheads="1"/>
          </p:cNvSpPr>
          <p:nvPr/>
        </p:nvSpPr>
        <p:spPr bwMode="auto">
          <a:xfrm>
            <a:off x="6205538" y="3565525"/>
            <a:ext cx="2287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will you do this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summer? 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3" name="矩形 9"/>
          <p:cNvSpPr>
            <a:spLocks noChangeArrowheads="1"/>
          </p:cNvSpPr>
          <p:nvPr/>
        </p:nvSpPr>
        <p:spPr bwMode="auto">
          <a:xfrm>
            <a:off x="6818313" y="5216525"/>
            <a:ext cx="1749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travel to...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30566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9. How am I doing?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4339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358350" y="207903"/>
            <a:ext cx="435959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draw. 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11550" y="5789613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矩形 10"/>
          <p:cNvSpPr>
            <a:spLocks noChangeArrowheads="1"/>
          </p:cNvSpPr>
          <p:nvPr/>
        </p:nvSpPr>
        <p:spPr bwMode="auto">
          <a:xfrm>
            <a:off x="804863" y="1355725"/>
            <a:ext cx="3873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draw         or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30" descr="笑脸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5313" y="1436688"/>
            <a:ext cx="43021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31" descr="哭脸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9875" y="1422400"/>
            <a:ext cx="4460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0738" y="2109788"/>
            <a:ext cx="7783512" cy="331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0" descr="笑脸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4950" y="3241675"/>
            <a:ext cx="4286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0" descr="笑脸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97850" y="3241675"/>
            <a:ext cx="4302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0" descr="笑脸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9713" y="5021263"/>
            <a:ext cx="4286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1" descr="哭脸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4013" y="3217863"/>
            <a:ext cx="4445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1" descr="哭脸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4488" y="4994275"/>
            <a:ext cx="4445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1" descr="哭脸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5625" y="4981575"/>
            <a:ext cx="446088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203975" y="219778"/>
            <a:ext cx="491961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number. 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36950" y="540067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2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375" y="1722438"/>
            <a:ext cx="8112125" cy="304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173538" y="2779713"/>
            <a:ext cx="423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213725" y="2767013"/>
            <a:ext cx="423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173538" y="4300538"/>
            <a:ext cx="423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221663" y="4300538"/>
            <a:ext cx="422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5"/>
          <p:cNvSpPr txBox="1"/>
          <p:nvPr/>
        </p:nvSpPr>
        <p:spPr>
          <a:xfrm>
            <a:off x="2560225" y="267278"/>
            <a:ext cx="418531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Think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0888" y="2039938"/>
            <a:ext cx="3114675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矩形 1"/>
          <p:cNvSpPr>
            <a:spLocks noChangeArrowheads="1"/>
          </p:cNvSpPr>
          <p:nvPr/>
        </p:nvSpPr>
        <p:spPr bwMode="auto">
          <a:xfrm>
            <a:off x="587375" y="1090613"/>
            <a:ext cx="760730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Summer is hot. I like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the________．It’s cool. 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You will learn fast. You are so________．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________the door, please.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I will watch the________on the sea. 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Why did Helen often get________？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 I will________my aunt and uncle.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 I will ________ in the sea.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 I went to a ________last year. 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486275" y="1285875"/>
            <a:ext cx="846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937125" y="1925638"/>
            <a:ext cx="1131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128713" y="2530475"/>
            <a:ext cx="1008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78175" y="3127375"/>
            <a:ext cx="846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ships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370388" y="3754438"/>
            <a:ext cx="1020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847850" y="4367213"/>
            <a:ext cx="8461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30400" y="5000625"/>
            <a:ext cx="1152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632075" y="5632450"/>
            <a:ext cx="846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726475" y="279153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903288" y="1606550"/>
            <a:ext cx="74453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Yesterday I ________ (go) to school by bus.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Tomorrow I________ ________ (go) to school on foot.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Last summer, I ________(swim) in the lake 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summer, I ________ ________(swim) in the sea.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987675" y="18684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189288" y="2616200"/>
            <a:ext cx="2201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            go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443288" y="4081463"/>
            <a:ext cx="1020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swam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544888" y="4802188"/>
            <a:ext cx="2233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         swim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569" y="21074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2726475" y="279153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6600" y="1309688"/>
            <a:ext cx="7989888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Last Sunday, I ________(visit) my aunt and uncle.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15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Sunday, I ________ ________(visit) my grandfather and grandmother.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15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Last week, I ________(play) ping­pong with my friend in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x-none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 class.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week, we ________ ________ (play) football on the playground.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92463" y="1452563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visited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86125" y="1997075"/>
            <a:ext cx="2046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        visit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890838" y="36464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92463" y="4749800"/>
            <a:ext cx="2044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        play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5"/>
          <p:cNvSpPr txBox="1"/>
          <p:nvPr/>
        </p:nvSpPr>
        <p:spPr>
          <a:xfrm>
            <a:off x="1788350" y="279153"/>
            <a:ext cx="6197979" cy="61555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4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Read and match. Then talk.</a:t>
            </a:r>
            <a:endParaRPr kumimoji="1" lang="en-US" altLang="zh-CN" sz="34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9219" name="Picture 1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3" y="1009650"/>
            <a:ext cx="18192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1138" y="5353050"/>
            <a:ext cx="11906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7138" y="4775200"/>
            <a:ext cx="124777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2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638" y="1936750"/>
            <a:ext cx="1770062" cy="91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2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1238" y="3440113"/>
            <a:ext cx="134302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2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2600" y="2538413"/>
            <a:ext cx="24384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9338" y="1277938"/>
            <a:ext cx="13049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6188" y="5299075"/>
            <a:ext cx="10858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2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200" y="3978275"/>
            <a:ext cx="17049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2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0563" y="3062288"/>
            <a:ext cx="13906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9" name="TextBox 1"/>
          <p:cNvSpPr txBox="1">
            <a:spLocks noChangeArrowheads="1"/>
          </p:cNvSpPr>
          <p:nvPr/>
        </p:nvSpPr>
        <p:spPr bwMode="auto">
          <a:xfrm>
            <a:off x="2466975" y="1104900"/>
            <a:ext cx="4598988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go to the beach.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eat some ice cream.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plant flowers.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play on the computer.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fly a kite.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swim.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do my homework.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play basketball.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help my parents.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○I will visit my grandparents.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547938" y="1146175"/>
            <a:ext cx="40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35238" y="5414963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46350" y="4462463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520950" y="4946650"/>
            <a:ext cx="40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547938" y="3986213"/>
            <a:ext cx="40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535238" y="3041650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547938" y="3533775"/>
            <a:ext cx="40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547938" y="2566988"/>
            <a:ext cx="40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557463" y="2097088"/>
            <a:ext cx="407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63800" y="1630363"/>
            <a:ext cx="611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200" b="1">
              <a:latin typeface="Arial" panose="020B0604020202020204" pitchFamily="34" charset="0"/>
            </a:endParaRPr>
          </a:p>
        </p:txBody>
      </p:sp>
      <p:pic>
        <p:nvPicPr>
          <p:cNvPr id="9240" name="Picture 2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408363" y="5962650"/>
            <a:ext cx="201295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465225" y="255403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6.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962025" y="1039813"/>
            <a:ext cx="7353300" cy="34163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Mary’s Holiday Plan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July 7, I will visit Grandma.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July 24, I will go to the beach with my parents.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August 8, I will have my birthday party.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August 25, I will finish my homework.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August 30, I will get ready for school.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995363" y="4514850"/>
            <a:ext cx="76168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will you do this summer holiday? Write your holiday plan.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2536475" y="267278"/>
            <a:ext cx="377674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Read and talk.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747713" y="1281113"/>
            <a:ext cx="7956550" cy="445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Hi, I’m Peter. I love winter. I like to play in the snow. I like to make snowmen with my friends. Last winter holiday, I went to Harbin with my family. I saw ice houses and ice animals there. I went skating on the ice. It was so fun.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winter, I will see something different. I will go to Hainan and see the beach. It is warm in Hainan in February. There are many beautiful flowers. I will lie on the beach and look at the birds in the sky. I can’t wait!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24250" y="5837238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d43277a-9f22-4bd7-8372-44b590bac9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3430</Words>
  <Application>WPS 演示</Application>
  <PresentationFormat>全屏显示(4:3)</PresentationFormat>
  <Paragraphs>172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微软雅黑</vt:lpstr>
      <vt:lpstr>Kozuka Gothic Pro H</vt:lpstr>
      <vt:lpstr>Yu Gothic</vt:lpstr>
      <vt:lpstr>方正大黑简体</vt:lpstr>
      <vt:lpstr>Times New Roman</vt:lpstr>
      <vt:lpstr>黑体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556</cp:revision>
  <dcterms:created xsi:type="dcterms:W3CDTF">2016-01-15T00:46:00Z</dcterms:created>
  <dcterms:modified xsi:type="dcterms:W3CDTF">2023-03-05T09:23:27Z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E12003C0B3094B759053DF7FDC9D471B</vt:lpwstr>
  </property>
  <property fmtid="{D5CDD505-2E9C-101B-9397-08002B2CF9AE}" pid="3" name="KSOProductBuildVer">
    <vt:lpwstr>2052-11.1.0.13703</vt:lpwstr>
  </property>
</Properties>
</file>