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20"/>
  </p:handoutMasterIdLst>
  <p:sldIdLst>
    <p:sldId id="280" r:id="rId3"/>
    <p:sldId id="283" r:id="rId5"/>
    <p:sldId id="359" r:id="rId6"/>
    <p:sldId id="353" r:id="rId7"/>
    <p:sldId id="361" r:id="rId8"/>
    <p:sldId id="363" r:id="rId9"/>
    <p:sldId id="362" r:id="rId10"/>
    <p:sldId id="364" r:id="rId11"/>
    <p:sldId id="365" r:id="rId12"/>
    <p:sldId id="366" r:id="rId13"/>
    <p:sldId id="369" r:id="rId14"/>
    <p:sldId id="368" r:id="rId15"/>
    <p:sldId id="367" r:id="rId16"/>
    <p:sldId id="316" r:id="rId17"/>
    <p:sldId id="314" r:id="rId18"/>
    <p:sldId id="268" r:id="rId19"/>
  </p:sldIdLst>
  <p:sldSz cx="9144000" cy="6858000" type="screen4x3"/>
  <p:notesSz cx="6858000" cy="9144000"/>
  <p:custDataLst>
    <p:tags r:id="rId24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FF"/>
    <a:srgbClr val="E6FBFE"/>
    <a:srgbClr val="57D2E3"/>
    <a:srgbClr val="21B1C5"/>
    <a:srgbClr val="B2F3FC"/>
    <a:srgbClr val="4BCFE1"/>
    <a:srgbClr val="5BADF7"/>
    <a:srgbClr val="6A56A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 autoAdjust="0"/>
    <p:restoredTop sz="94660" autoAdjust="0"/>
  </p:normalViewPr>
  <p:slideViewPr>
    <p:cSldViewPr snapToGrid="0">
      <p:cViewPr>
        <p:scale>
          <a:sx n="100" d="100"/>
          <a:sy n="100" d="100"/>
        </p:scale>
        <p:origin x="-294" y="-13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24" d="100"/>
        <a:sy n="124" d="100"/>
      </p:scale>
      <p:origin x="0" y="0"/>
    </p:cViewPr>
  </p:sorterViewPr>
  <p:gridSpacing cx="72005" cy="72005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4" Type="http://schemas.openxmlformats.org/officeDocument/2006/relationships/tags" Target="tags/tag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handoutMaster" Target="handoutMasters/handoutMaster1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buFontTx/>
              <a:buNone/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buFontTx/>
              <a:buNone/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buFontTx/>
              <a:buNone/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0" hangingPunct="0">
              <a:defRPr sz="1200" smtClean="0"/>
            </a:lvl1pPr>
          </a:lstStyle>
          <a:p>
            <a:pPr>
              <a:defRPr/>
            </a:pPr>
            <a:fld id="{66B62CBB-6BAE-4E29-A844-BDCF783B9F98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buFontTx/>
              <a:buNone/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buFontTx/>
              <a:buNone/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 smtClean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buFontTx/>
              <a:buNone/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0" hangingPunct="0">
              <a:defRPr sz="1200" smtClean="0"/>
            </a:lvl1pPr>
          </a:lstStyle>
          <a:p>
            <a:pPr>
              <a:defRPr/>
            </a:pPr>
            <a:fld id="{E85ED364-9C0F-4D06-803A-1F76C1D7D064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9" Type="http://schemas.openxmlformats.org/officeDocument/2006/relationships/hyperlink" Target="http://www.1ppt.com/ziliao/" TargetMode="External"/><Relationship Id="rId8" Type="http://schemas.openxmlformats.org/officeDocument/2006/relationships/hyperlink" Target="http://www.1ppt.com/powerpoint/" TargetMode="External"/><Relationship Id="rId7" Type="http://schemas.openxmlformats.org/officeDocument/2006/relationships/hyperlink" Target="http://www.1ppt.com/xiazai/" TargetMode="External"/><Relationship Id="rId6" Type="http://schemas.openxmlformats.org/officeDocument/2006/relationships/hyperlink" Target="http://www.1ppt.com/tubiao/" TargetMode="External"/><Relationship Id="rId5" Type="http://schemas.openxmlformats.org/officeDocument/2006/relationships/hyperlink" Target="http://www.1ppt.com/beijing/" TargetMode="External"/><Relationship Id="rId4" Type="http://schemas.openxmlformats.org/officeDocument/2006/relationships/hyperlink" Target="http://www.1ppt.com/sucai/" TargetMode="External"/><Relationship Id="rId3" Type="http://schemas.openxmlformats.org/officeDocument/2006/relationships/hyperlink" Target="http://www.1ppt.com/moban/" TargetMode="External"/><Relationship Id="rId24" Type="http://schemas.openxmlformats.org/officeDocument/2006/relationships/hyperlink" Target="http://www.1ppt.com/kejian/lishi/" TargetMode="External"/><Relationship Id="rId23" Type="http://schemas.openxmlformats.org/officeDocument/2006/relationships/hyperlink" Target="http://www.1ppt.com/kejian/dili/" TargetMode="External"/><Relationship Id="rId22" Type="http://schemas.openxmlformats.org/officeDocument/2006/relationships/hyperlink" Target="http://www.1ppt.com/kejian/shengwu/" TargetMode="External"/><Relationship Id="rId21" Type="http://schemas.openxmlformats.org/officeDocument/2006/relationships/hyperlink" Target="http://www.1ppt.com/kejian/huaxue/" TargetMode="External"/><Relationship Id="rId20" Type="http://schemas.openxmlformats.org/officeDocument/2006/relationships/hyperlink" Target="http://www.1ppt.com/kejian/wuli/" TargetMode="External"/><Relationship Id="rId2" Type="http://schemas.openxmlformats.org/officeDocument/2006/relationships/notesMaster" Target="../notesMasters/notesMaster1.xml"/><Relationship Id="rId19" Type="http://schemas.openxmlformats.org/officeDocument/2006/relationships/hyperlink" Target="http://www.1ppt.com/kejian/kexue/" TargetMode="External"/><Relationship Id="rId18" Type="http://schemas.openxmlformats.org/officeDocument/2006/relationships/hyperlink" Target="http://www.1ppt.com/kejian/meishu/" TargetMode="External"/><Relationship Id="rId17" Type="http://schemas.openxmlformats.org/officeDocument/2006/relationships/hyperlink" Target="http://www.1ppt.com/kejian/yingyu/" TargetMode="External"/><Relationship Id="rId16" Type="http://schemas.openxmlformats.org/officeDocument/2006/relationships/hyperlink" Target="http://www.1ppt.com/kejian/shuxue/" TargetMode="External"/><Relationship Id="rId15" Type="http://schemas.openxmlformats.org/officeDocument/2006/relationships/hyperlink" Target="http://www.1ppt.com/kejian/yuwen/" TargetMode="External"/><Relationship Id="rId14" Type="http://schemas.openxmlformats.org/officeDocument/2006/relationships/hyperlink" Target="http://www.1ppt.com/kejian/" TargetMode="External"/><Relationship Id="rId13" Type="http://schemas.openxmlformats.org/officeDocument/2006/relationships/hyperlink" Target="http://www.1ppt.cn/" TargetMode="External"/><Relationship Id="rId12" Type="http://schemas.openxmlformats.org/officeDocument/2006/relationships/hyperlink" Target="http://www.1ppt.com/jiaoan/" TargetMode="External"/><Relationship Id="rId11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fanwen/" TargetMode="External"/><Relationship Id="rId1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33795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33796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698DF58B-CF94-4D20-8A3B-94CEA587920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481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r>
              <a:rPr lang="en-US" altLang="zh-CN" smtClean="0">
                <a:solidFill>
                  <a:srgbClr val="4A452A"/>
                </a:solidFill>
              </a:rPr>
              <a:t>PPT</a:t>
            </a:r>
            <a:r>
              <a:rPr lang="zh-CN" altLang="en-US" smtClean="0">
                <a:solidFill>
                  <a:srgbClr val="4A452A"/>
                </a:solidFill>
              </a:rPr>
              <a:t>模板：</a:t>
            </a:r>
            <a:r>
              <a:rPr lang="en-US" altLang="zh-CN" smtClean="0">
                <a:solidFill>
                  <a:srgbClr val="4A452A"/>
                </a:solidFill>
                <a:hlinkClick r:id="rId3"/>
              </a:rPr>
              <a:t>www.1ppt.com/moban/</a:t>
            </a:r>
            <a:r>
              <a:rPr lang="en-US" altLang="zh-CN" smtClean="0">
                <a:solidFill>
                  <a:srgbClr val="4A452A"/>
                </a:solidFill>
              </a:rPr>
              <a:t>                  PPT</a:t>
            </a:r>
            <a:r>
              <a:rPr lang="zh-CN" altLang="en-US" smtClean="0">
                <a:solidFill>
                  <a:srgbClr val="4A452A"/>
                </a:solidFill>
              </a:rPr>
              <a:t>素材：</a:t>
            </a:r>
            <a:r>
              <a:rPr lang="en-US" altLang="zh-CN" smtClean="0">
                <a:solidFill>
                  <a:srgbClr val="4A452A"/>
                </a:solidFill>
                <a:hlinkClick r:id="rId4"/>
              </a:rPr>
              <a:t>www.1ppt.com/sucai/</a:t>
            </a:r>
            <a:endParaRPr lang="en-US" altLang="zh-CN" smtClean="0">
              <a:solidFill>
                <a:srgbClr val="4A452A"/>
              </a:solidFill>
            </a:endParaRPr>
          </a:p>
          <a:p>
            <a:r>
              <a:rPr lang="en-US" altLang="zh-CN" smtClean="0">
                <a:solidFill>
                  <a:srgbClr val="4A452A"/>
                </a:solidFill>
              </a:rPr>
              <a:t>PPT</a:t>
            </a:r>
            <a:r>
              <a:rPr lang="zh-CN" altLang="en-US" smtClean="0">
                <a:solidFill>
                  <a:srgbClr val="4A452A"/>
                </a:solidFill>
              </a:rPr>
              <a:t>背景：</a:t>
            </a:r>
            <a:r>
              <a:rPr lang="en-US" altLang="zh-CN" smtClean="0">
                <a:solidFill>
                  <a:srgbClr val="4A452A"/>
                </a:solidFill>
                <a:hlinkClick r:id="rId5"/>
              </a:rPr>
              <a:t>www.1ppt.com/beijing/</a:t>
            </a:r>
            <a:r>
              <a:rPr lang="en-US" altLang="zh-CN" smtClean="0">
                <a:solidFill>
                  <a:srgbClr val="4A452A"/>
                </a:solidFill>
              </a:rPr>
              <a:t>                   PPT</a:t>
            </a:r>
            <a:r>
              <a:rPr lang="zh-CN" altLang="en-US" smtClean="0">
                <a:solidFill>
                  <a:srgbClr val="4A452A"/>
                </a:solidFill>
              </a:rPr>
              <a:t>图表：</a:t>
            </a:r>
            <a:r>
              <a:rPr lang="en-US" altLang="zh-CN" smtClean="0">
                <a:solidFill>
                  <a:srgbClr val="4A452A"/>
                </a:solidFill>
                <a:hlinkClick r:id="rId6"/>
              </a:rPr>
              <a:t>www.1ppt.com/tubiao/</a:t>
            </a:r>
            <a:r>
              <a:rPr lang="en-US" altLang="zh-CN" smtClean="0">
                <a:solidFill>
                  <a:srgbClr val="4A452A"/>
                </a:solidFill>
              </a:rPr>
              <a:t>      </a:t>
            </a:r>
            <a:endParaRPr lang="en-US" altLang="zh-CN" smtClean="0">
              <a:solidFill>
                <a:srgbClr val="4A452A"/>
              </a:solidFill>
            </a:endParaRPr>
          </a:p>
          <a:p>
            <a:r>
              <a:rPr lang="en-US" altLang="zh-CN" smtClean="0">
                <a:solidFill>
                  <a:srgbClr val="4A452A"/>
                </a:solidFill>
              </a:rPr>
              <a:t>PPT</a:t>
            </a:r>
            <a:r>
              <a:rPr lang="zh-CN" altLang="en-US" smtClean="0">
                <a:solidFill>
                  <a:srgbClr val="4A452A"/>
                </a:solidFill>
              </a:rPr>
              <a:t>下载：</a:t>
            </a:r>
            <a:r>
              <a:rPr lang="en-US" altLang="zh-CN" smtClean="0">
                <a:solidFill>
                  <a:srgbClr val="4A452A"/>
                </a:solidFill>
                <a:hlinkClick r:id="rId7"/>
              </a:rPr>
              <a:t>www.1ppt.com/xiazai/</a:t>
            </a:r>
            <a:r>
              <a:rPr lang="en-US" altLang="zh-CN" smtClean="0">
                <a:solidFill>
                  <a:srgbClr val="4A452A"/>
                </a:solidFill>
              </a:rPr>
              <a:t>                     PPT</a:t>
            </a:r>
            <a:r>
              <a:rPr lang="zh-CN" altLang="en-US" smtClean="0">
                <a:solidFill>
                  <a:srgbClr val="4A452A"/>
                </a:solidFill>
              </a:rPr>
              <a:t>教程： </a:t>
            </a:r>
            <a:r>
              <a:rPr lang="en-US" altLang="zh-CN" smtClean="0">
                <a:solidFill>
                  <a:srgbClr val="4A452A"/>
                </a:solidFill>
                <a:hlinkClick r:id="rId8"/>
              </a:rPr>
              <a:t>www.1ppt.com/powerpoint/</a:t>
            </a:r>
            <a:r>
              <a:rPr lang="en-US" altLang="zh-CN" smtClean="0">
                <a:solidFill>
                  <a:srgbClr val="4A452A"/>
                </a:solidFill>
              </a:rPr>
              <a:t>      </a:t>
            </a:r>
            <a:endParaRPr lang="en-US" altLang="zh-CN" smtClean="0">
              <a:solidFill>
                <a:srgbClr val="4A452A"/>
              </a:solidFill>
            </a:endParaRPr>
          </a:p>
          <a:p>
            <a:r>
              <a:rPr lang="zh-CN" altLang="en-US" smtClean="0">
                <a:solidFill>
                  <a:srgbClr val="4A452A"/>
                </a:solidFill>
              </a:rPr>
              <a:t>资料下载：</a:t>
            </a:r>
            <a:r>
              <a:rPr lang="en-US" altLang="zh-CN" smtClean="0">
                <a:solidFill>
                  <a:srgbClr val="4A452A"/>
                </a:solidFill>
                <a:hlinkClick r:id="rId9"/>
              </a:rPr>
              <a:t>www.1ppt.com/ziliao/</a:t>
            </a:r>
            <a:r>
              <a:rPr lang="en-US" altLang="zh-CN" smtClean="0">
                <a:solidFill>
                  <a:srgbClr val="4A452A"/>
                </a:solidFill>
              </a:rPr>
              <a:t>                   </a:t>
            </a:r>
            <a:r>
              <a:rPr lang="zh-CN" altLang="en-US" smtClean="0">
                <a:solidFill>
                  <a:srgbClr val="4A452A"/>
                </a:solidFill>
              </a:rPr>
              <a:t>范文下载：</a:t>
            </a:r>
            <a:r>
              <a:rPr lang="en-US" altLang="zh-CN" smtClean="0">
                <a:solidFill>
                  <a:srgbClr val="4A452A"/>
                </a:solidFill>
                <a:hlinkClick r:id="rId10"/>
              </a:rPr>
              <a:t>www.1ppt.com/fanwen/</a:t>
            </a:r>
            <a:r>
              <a:rPr lang="en-US" altLang="zh-CN" smtClean="0">
                <a:solidFill>
                  <a:srgbClr val="4A452A"/>
                </a:solidFill>
              </a:rPr>
              <a:t>             </a:t>
            </a:r>
            <a:endParaRPr lang="en-US" altLang="zh-CN" smtClean="0">
              <a:solidFill>
                <a:srgbClr val="4A452A"/>
              </a:solidFill>
            </a:endParaRPr>
          </a:p>
          <a:p>
            <a:r>
              <a:rPr lang="zh-CN" altLang="en-US" smtClean="0">
                <a:solidFill>
                  <a:srgbClr val="4A452A"/>
                </a:solidFill>
              </a:rPr>
              <a:t>试卷下载：</a:t>
            </a:r>
            <a:r>
              <a:rPr lang="en-US" altLang="zh-CN" smtClean="0">
                <a:solidFill>
                  <a:srgbClr val="4A452A"/>
                </a:solidFill>
                <a:hlinkClick r:id="rId11"/>
              </a:rPr>
              <a:t>www.1ppt.com/shiti/</a:t>
            </a:r>
            <a:r>
              <a:rPr lang="en-US" altLang="zh-CN" smtClean="0">
                <a:solidFill>
                  <a:srgbClr val="4A452A"/>
                </a:solidFill>
              </a:rPr>
              <a:t>                     </a:t>
            </a:r>
            <a:r>
              <a:rPr lang="zh-CN" altLang="en-US" smtClean="0">
                <a:solidFill>
                  <a:srgbClr val="4A452A"/>
                </a:solidFill>
              </a:rPr>
              <a:t>教案下载：</a:t>
            </a:r>
            <a:r>
              <a:rPr lang="en-US" altLang="zh-CN" smtClean="0">
                <a:solidFill>
                  <a:srgbClr val="4A452A"/>
                </a:solidFill>
                <a:hlinkClick r:id="rId12"/>
              </a:rPr>
              <a:t>www.1ppt.com/jiaoan/</a:t>
            </a:r>
            <a:r>
              <a:rPr lang="en-US" altLang="zh-CN" smtClean="0">
                <a:solidFill>
                  <a:srgbClr val="4A452A"/>
                </a:solidFill>
              </a:rPr>
              <a:t>               </a:t>
            </a:r>
            <a:endParaRPr lang="en-US" altLang="zh-CN" smtClean="0">
              <a:solidFill>
                <a:srgbClr val="4A452A"/>
              </a:solidFill>
            </a:endParaRPr>
          </a:p>
          <a:p>
            <a:r>
              <a:rPr lang="en-US" altLang="zh-CN" smtClean="0">
                <a:solidFill>
                  <a:srgbClr val="4A452A"/>
                </a:solidFill>
              </a:rPr>
              <a:t>PPT</a:t>
            </a:r>
            <a:r>
              <a:rPr lang="zh-CN" altLang="en-US" smtClean="0">
                <a:solidFill>
                  <a:srgbClr val="4A452A"/>
                </a:solidFill>
              </a:rPr>
              <a:t>论坛：</a:t>
            </a:r>
            <a:r>
              <a:rPr lang="en-US" altLang="zh-CN" smtClean="0">
                <a:solidFill>
                  <a:srgbClr val="4A452A"/>
                </a:solidFill>
                <a:hlinkClick r:id="rId13"/>
              </a:rPr>
              <a:t>www.1ppt.cn</a:t>
            </a:r>
            <a:r>
              <a:rPr lang="en-US" altLang="zh-CN" smtClean="0">
                <a:solidFill>
                  <a:srgbClr val="4A452A"/>
                </a:solidFill>
              </a:rPr>
              <a:t>                                      PPT</a:t>
            </a:r>
            <a:r>
              <a:rPr lang="zh-CN" altLang="en-US" smtClean="0">
                <a:solidFill>
                  <a:srgbClr val="4A452A"/>
                </a:solidFill>
              </a:rPr>
              <a:t>课件：</a:t>
            </a:r>
            <a:r>
              <a:rPr lang="en-US" altLang="zh-CN" smtClean="0">
                <a:solidFill>
                  <a:srgbClr val="4A452A"/>
                </a:solidFill>
                <a:hlinkClick r:id="rId14"/>
              </a:rPr>
              <a:t>www.1ppt.com/kejian/</a:t>
            </a:r>
            <a:r>
              <a:rPr lang="en-US" altLang="zh-CN" smtClean="0">
                <a:solidFill>
                  <a:srgbClr val="4A452A"/>
                </a:solidFill>
              </a:rPr>
              <a:t> </a:t>
            </a:r>
            <a:endParaRPr lang="en-US" altLang="zh-CN" smtClean="0">
              <a:solidFill>
                <a:srgbClr val="4A452A"/>
              </a:solidFill>
            </a:endParaRPr>
          </a:p>
          <a:p>
            <a:r>
              <a:rPr lang="zh-CN" altLang="en-US" smtClean="0">
                <a:solidFill>
                  <a:srgbClr val="4A452A"/>
                </a:solidFill>
              </a:rPr>
              <a:t>语文课件：</a:t>
            </a:r>
            <a:r>
              <a:rPr lang="en-US" altLang="zh-CN" smtClean="0">
                <a:solidFill>
                  <a:srgbClr val="4A452A"/>
                </a:solidFill>
                <a:hlinkClick r:id="rId15"/>
              </a:rPr>
              <a:t>www.1ppt.com/kejian/yuwen/</a:t>
            </a:r>
            <a:r>
              <a:rPr lang="en-US" altLang="zh-CN" smtClean="0">
                <a:solidFill>
                  <a:srgbClr val="4A452A"/>
                </a:solidFill>
              </a:rPr>
              <a:t>    </a:t>
            </a:r>
            <a:r>
              <a:rPr lang="zh-CN" altLang="en-US" smtClean="0">
                <a:solidFill>
                  <a:srgbClr val="4A452A"/>
                </a:solidFill>
              </a:rPr>
              <a:t>数学课件：</a:t>
            </a:r>
            <a:r>
              <a:rPr lang="en-US" altLang="zh-CN" smtClean="0">
                <a:solidFill>
                  <a:srgbClr val="4A452A"/>
                </a:solidFill>
                <a:hlinkClick r:id="rId16"/>
              </a:rPr>
              <a:t>www.1ppt.com/kejian/shuxue/</a:t>
            </a:r>
            <a:r>
              <a:rPr lang="en-US" altLang="zh-CN" smtClean="0">
                <a:solidFill>
                  <a:srgbClr val="4A452A"/>
                </a:solidFill>
              </a:rPr>
              <a:t> </a:t>
            </a:r>
            <a:endParaRPr lang="en-US" altLang="zh-CN" smtClean="0">
              <a:solidFill>
                <a:srgbClr val="4A452A"/>
              </a:solidFill>
            </a:endParaRPr>
          </a:p>
          <a:p>
            <a:r>
              <a:rPr lang="zh-CN" altLang="en-US" smtClean="0">
                <a:solidFill>
                  <a:srgbClr val="4A452A"/>
                </a:solidFill>
              </a:rPr>
              <a:t>英语课件：</a:t>
            </a:r>
            <a:r>
              <a:rPr lang="en-US" altLang="zh-CN" smtClean="0">
                <a:solidFill>
                  <a:srgbClr val="4A452A"/>
                </a:solidFill>
                <a:hlinkClick r:id="rId17"/>
              </a:rPr>
              <a:t>www.1ppt.com/kejian/yingyu/</a:t>
            </a:r>
            <a:r>
              <a:rPr lang="en-US" altLang="zh-CN" smtClean="0">
                <a:solidFill>
                  <a:srgbClr val="4A452A"/>
                </a:solidFill>
              </a:rPr>
              <a:t>    </a:t>
            </a:r>
            <a:r>
              <a:rPr lang="zh-CN" altLang="en-US" smtClean="0">
                <a:solidFill>
                  <a:srgbClr val="4A452A"/>
                </a:solidFill>
              </a:rPr>
              <a:t>美术课件：</a:t>
            </a:r>
            <a:r>
              <a:rPr lang="en-US" altLang="zh-CN" smtClean="0">
                <a:solidFill>
                  <a:srgbClr val="4A452A"/>
                </a:solidFill>
                <a:hlinkClick r:id="rId18"/>
              </a:rPr>
              <a:t>www.1ppt.com/kejian/meishu/</a:t>
            </a:r>
            <a:r>
              <a:rPr lang="en-US" altLang="zh-CN" smtClean="0">
                <a:solidFill>
                  <a:srgbClr val="4A452A"/>
                </a:solidFill>
              </a:rPr>
              <a:t> </a:t>
            </a:r>
            <a:endParaRPr lang="en-US" altLang="zh-CN" smtClean="0">
              <a:solidFill>
                <a:srgbClr val="4A452A"/>
              </a:solidFill>
            </a:endParaRPr>
          </a:p>
          <a:p>
            <a:r>
              <a:rPr lang="zh-CN" altLang="en-US" smtClean="0">
                <a:solidFill>
                  <a:srgbClr val="4A452A"/>
                </a:solidFill>
              </a:rPr>
              <a:t>科学课件：</a:t>
            </a:r>
            <a:r>
              <a:rPr lang="en-US" altLang="zh-CN" smtClean="0">
                <a:solidFill>
                  <a:srgbClr val="4A452A"/>
                </a:solidFill>
                <a:hlinkClick r:id="rId19"/>
              </a:rPr>
              <a:t>www.1ppt.com/kejian/kexue/</a:t>
            </a:r>
            <a:r>
              <a:rPr lang="en-US" altLang="zh-CN" smtClean="0">
                <a:solidFill>
                  <a:srgbClr val="4A452A"/>
                </a:solidFill>
              </a:rPr>
              <a:t>     </a:t>
            </a:r>
            <a:r>
              <a:rPr lang="zh-CN" altLang="en-US" smtClean="0">
                <a:solidFill>
                  <a:srgbClr val="4A452A"/>
                </a:solidFill>
              </a:rPr>
              <a:t>物理课件：</a:t>
            </a:r>
            <a:r>
              <a:rPr lang="en-US" altLang="zh-CN" smtClean="0">
                <a:solidFill>
                  <a:srgbClr val="4A452A"/>
                </a:solidFill>
                <a:hlinkClick r:id="rId20"/>
              </a:rPr>
              <a:t>www.1ppt.com/kejian/wuli/</a:t>
            </a:r>
            <a:r>
              <a:rPr lang="en-US" altLang="zh-CN" smtClean="0">
                <a:solidFill>
                  <a:srgbClr val="4A452A"/>
                </a:solidFill>
              </a:rPr>
              <a:t> </a:t>
            </a:r>
            <a:endParaRPr lang="en-US" altLang="zh-CN" smtClean="0">
              <a:solidFill>
                <a:srgbClr val="4A452A"/>
              </a:solidFill>
            </a:endParaRPr>
          </a:p>
          <a:p>
            <a:r>
              <a:rPr lang="zh-CN" altLang="en-US" smtClean="0">
                <a:solidFill>
                  <a:srgbClr val="4A452A"/>
                </a:solidFill>
              </a:rPr>
              <a:t>化学课件：</a:t>
            </a:r>
            <a:r>
              <a:rPr lang="en-US" altLang="zh-CN" smtClean="0">
                <a:solidFill>
                  <a:srgbClr val="4A452A"/>
                </a:solidFill>
                <a:hlinkClick r:id="rId21"/>
              </a:rPr>
              <a:t>www.1ppt.com/kejian/huaxue/</a:t>
            </a:r>
            <a:r>
              <a:rPr lang="en-US" altLang="zh-CN" smtClean="0">
                <a:solidFill>
                  <a:srgbClr val="4A452A"/>
                </a:solidFill>
              </a:rPr>
              <a:t>  </a:t>
            </a:r>
            <a:r>
              <a:rPr lang="zh-CN" altLang="en-US" smtClean="0">
                <a:solidFill>
                  <a:srgbClr val="4A452A"/>
                </a:solidFill>
              </a:rPr>
              <a:t>生物课件：</a:t>
            </a:r>
            <a:r>
              <a:rPr lang="en-US" altLang="zh-CN" smtClean="0">
                <a:solidFill>
                  <a:srgbClr val="4A452A"/>
                </a:solidFill>
                <a:hlinkClick r:id="rId22"/>
              </a:rPr>
              <a:t>www.1ppt.com/kejian/shengwu/</a:t>
            </a:r>
            <a:r>
              <a:rPr lang="en-US" altLang="zh-CN" smtClean="0">
                <a:solidFill>
                  <a:srgbClr val="4A452A"/>
                </a:solidFill>
              </a:rPr>
              <a:t> </a:t>
            </a:r>
            <a:endParaRPr lang="en-US" altLang="zh-CN" smtClean="0">
              <a:solidFill>
                <a:srgbClr val="4A452A"/>
              </a:solidFill>
            </a:endParaRPr>
          </a:p>
          <a:p>
            <a:r>
              <a:rPr lang="zh-CN" altLang="en-US" smtClean="0">
                <a:solidFill>
                  <a:srgbClr val="4A452A"/>
                </a:solidFill>
              </a:rPr>
              <a:t>地理课件：</a:t>
            </a:r>
            <a:r>
              <a:rPr lang="en-US" altLang="zh-CN" smtClean="0">
                <a:solidFill>
                  <a:srgbClr val="4A452A"/>
                </a:solidFill>
                <a:hlinkClick r:id="rId23"/>
              </a:rPr>
              <a:t>www.1ppt.com/kejian/dili/</a:t>
            </a:r>
            <a:r>
              <a:rPr lang="en-US" altLang="zh-CN" smtClean="0">
                <a:solidFill>
                  <a:srgbClr val="4A452A"/>
                </a:solidFill>
              </a:rPr>
              <a:t>          </a:t>
            </a:r>
            <a:r>
              <a:rPr lang="zh-CN" altLang="en-US" smtClean="0">
                <a:solidFill>
                  <a:srgbClr val="4A452A"/>
                </a:solidFill>
              </a:rPr>
              <a:t>历史课件：</a:t>
            </a:r>
            <a:r>
              <a:rPr lang="en-US" altLang="zh-CN" smtClean="0">
                <a:solidFill>
                  <a:srgbClr val="4A452A"/>
                </a:solidFill>
                <a:hlinkClick r:id="rId24"/>
              </a:rPr>
              <a:t>www.1ppt.com/kejian/lishi/</a:t>
            </a:r>
            <a:r>
              <a:rPr lang="en-US" altLang="zh-CN" smtClean="0">
                <a:solidFill>
                  <a:srgbClr val="4A452A"/>
                </a:solidFill>
              </a:rPr>
              <a:t>  </a:t>
            </a:r>
            <a:endParaRPr lang="en-US" altLang="zh-CN" smtClean="0">
              <a:solidFill>
                <a:srgbClr val="4A452A"/>
              </a:solidFill>
            </a:endParaRPr>
          </a:p>
          <a:p>
            <a:endParaRPr lang="zh-CN" altLang="en-US" smtClean="0"/>
          </a:p>
        </p:txBody>
      </p:sp>
      <p:sp>
        <p:nvSpPr>
          <p:cNvPr id="3482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FFB29D1B-FE2D-4D85-BB59-F1CC19F320A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35843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35844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A20D7A4E-45C9-482B-A7D4-0DB56285F8E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 bwMode="auto">
          <a:xfrm>
            <a:off x="0" y="876300"/>
            <a:ext cx="6108700" cy="3740150"/>
            <a:chOff x="-1" y="869694"/>
            <a:chExt cx="8144452" cy="3740406"/>
          </a:xfrm>
        </p:grpSpPr>
        <p:sp>
          <p:nvSpPr>
            <p:cNvPr id="3" name="矩形 14"/>
            <p:cNvSpPr>
              <a:spLocks noChangeArrowheads="1"/>
            </p:cNvSpPr>
            <p:nvPr/>
          </p:nvSpPr>
          <p:spPr bwMode="auto">
            <a:xfrm rot="10800000">
              <a:off x="-1" y="869694"/>
              <a:ext cx="8144452" cy="3740406"/>
            </a:xfrm>
            <a:prstGeom prst="rect">
              <a:avLst/>
            </a:prstGeom>
            <a:gradFill flip="none" rotWithShape="1">
              <a:gsLst>
                <a:gs pos="917">
                  <a:schemeClr val="bg1"/>
                </a:gs>
                <a:gs pos="37000">
                  <a:srgbClr val="E6FBFE">
                    <a:alpha val="80000"/>
                  </a:srgbClr>
                </a:gs>
                <a:gs pos="100000">
                  <a:srgbClr val="57D2E3"/>
                </a:gs>
              </a:gsLst>
              <a:lin ang="0" scaled="1"/>
              <a:tileRect/>
            </a:gradFill>
            <a:ln>
              <a:noFill/>
            </a:ln>
            <a:effectLst>
              <a:reflection blurRad="6350" stA="50000" endA="300" endPos="55000" dir="5400000" sy="-100000" algn="bl" rotWithShape="0"/>
            </a:effec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defRPr/>
              </a:pPr>
              <a:endParaRPr lang="zh-CN" altLang="en-US" dirty="0" smtClean="0"/>
            </a:p>
          </p:txBody>
        </p:sp>
        <p:pic>
          <p:nvPicPr>
            <p:cNvPr id="4" name="图片 28"/>
            <p:cNvPicPr>
              <a:picLocks noChangeAspect="1" noChangeArrowheads="1"/>
            </p:cNvPicPr>
            <p:nvPr/>
          </p:nvPicPr>
          <p:blipFill>
            <a:blip r:embed="rId2" cstate="email"/>
            <a:srcRect b="-90"/>
            <a:stretch>
              <a:fillRect/>
            </a:stretch>
          </p:blipFill>
          <p:spPr bwMode="auto">
            <a:xfrm>
              <a:off x="0" y="869694"/>
              <a:ext cx="8144450" cy="33365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5" name="矩形 14"/>
          <p:cNvSpPr>
            <a:spLocks noChangeArrowheads="1"/>
          </p:cNvSpPr>
          <p:nvPr/>
        </p:nvSpPr>
        <p:spPr bwMode="auto">
          <a:xfrm>
            <a:off x="4899" y="1536701"/>
            <a:ext cx="6108338" cy="2298699"/>
          </a:xfrm>
          <a:prstGeom prst="rect">
            <a:avLst/>
          </a:prstGeom>
          <a:gradFill>
            <a:gsLst>
              <a:gs pos="917">
                <a:schemeClr val="bg1">
                  <a:alpha val="28000"/>
                </a:schemeClr>
              </a:gs>
              <a:gs pos="31000">
                <a:srgbClr val="E6FBFE">
                  <a:alpha val="80000"/>
                </a:srgbClr>
              </a:gs>
              <a:gs pos="79000">
                <a:srgbClr val="57D2E3"/>
              </a:gs>
            </a:gsLst>
            <a:lin ang="0" scaled="1"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mtClean="0"/>
          </a:p>
        </p:txBody>
      </p:sp>
      <p:sp>
        <p:nvSpPr>
          <p:cNvPr id="6" name="矩形 8"/>
          <p:cNvSpPr>
            <a:spLocks noChangeArrowheads="1"/>
          </p:cNvSpPr>
          <p:nvPr/>
        </p:nvSpPr>
        <p:spPr bwMode="auto">
          <a:xfrm>
            <a:off x="5367338" y="280988"/>
            <a:ext cx="3127375" cy="338137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河北教育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六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4"/>
          <p:cNvSpPr>
            <a:spLocks noChangeArrowheads="1"/>
          </p:cNvSpPr>
          <p:nvPr/>
        </p:nvSpPr>
        <p:spPr bwMode="auto">
          <a:xfrm>
            <a:off x="-1" y="171612"/>
            <a:ext cx="9144001" cy="521785"/>
          </a:xfrm>
          <a:prstGeom prst="rect">
            <a:avLst/>
          </a:prstGeom>
          <a:gradFill flip="none" rotWithShape="1"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  <a:tileRect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mtClean="0"/>
          </a:p>
        </p:txBody>
      </p:sp>
      <p:pic>
        <p:nvPicPr>
          <p:cNvPr id="3" name="图片 21"/>
          <p:cNvPicPr>
            <a:picLocks noChangeAspect="1" noChangeArrowheads="1"/>
          </p:cNvPicPr>
          <p:nvPr userDrawn="1"/>
        </p:nvPicPr>
        <p:blipFill>
          <a:blip r:embed="rId2" cstate="email"/>
          <a:srcRect l="-2669" r="-10663"/>
          <a:stretch>
            <a:fillRect/>
          </a:stretch>
        </p:blipFill>
        <p:spPr bwMode="auto">
          <a:xfrm>
            <a:off x="1674813" y="182563"/>
            <a:ext cx="7469187" cy="509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图片 28"/>
          <p:cNvPicPr>
            <a:picLocks noChangeAspect="1" noChangeArrowheads="1"/>
          </p:cNvPicPr>
          <p:nvPr userDrawn="1"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8504238" y="252413"/>
            <a:ext cx="393700" cy="363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5367338" y="280988"/>
            <a:ext cx="3127375" cy="338137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河北教育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六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2"/>
          <p:cNvGrpSpPr/>
          <p:nvPr userDrawn="1"/>
        </p:nvGrpSpPr>
        <p:grpSpPr bwMode="auto">
          <a:xfrm>
            <a:off x="0" y="839788"/>
            <a:ext cx="9144000" cy="3122612"/>
            <a:chOff x="0" y="839788"/>
            <a:chExt cx="12192000" cy="3122612"/>
          </a:xfrm>
        </p:grpSpPr>
        <p:sp>
          <p:nvSpPr>
            <p:cNvPr id="3" name="矩形 14"/>
            <p:cNvSpPr>
              <a:spLocks noChangeArrowheads="1"/>
            </p:cNvSpPr>
            <p:nvPr/>
          </p:nvSpPr>
          <p:spPr bwMode="auto">
            <a:xfrm>
              <a:off x="0" y="840303"/>
              <a:ext cx="12192000" cy="3120789"/>
            </a:xfrm>
            <a:prstGeom prst="rect">
              <a:avLst/>
            </a:prstGeom>
            <a:solidFill>
              <a:srgbClr val="57D2E3"/>
            </a:solidFill>
            <a:ln>
              <a:noFill/>
            </a:ln>
            <a:effectLst>
              <a:reflection blurRad="6350" stA="50000" endA="300" endPos="55000" dir="5400000" sy="-100000" algn="bl" rotWithShape="0"/>
            </a:effec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defRPr/>
              </a:pPr>
              <a:endParaRPr lang="zh-CN" altLang="en-US" smtClean="0"/>
            </a:p>
          </p:txBody>
        </p:sp>
        <p:pic>
          <p:nvPicPr>
            <p:cNvPr id="4" name="图片 28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9363" b="14136"/>
            <a:stretch>
              <a:fillRect/>
            </a:stretch>
          </p:blipFill>
          <p:spPr bwMode="auto">
            <a:xfrm>
              <a:off x="280416" y="839788"/>
              <a:ext cx="11640122" cy="31226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5" name="矩形 14"/>
          <p:cNvSpPr>
            <a:spLocks noChangeArrowheads="1"/>
          </p:cNvSpPr>
          <p:nvPr/>
        </p:nvSpPr>
        <p:spPr bwMode="auto">
          <a:xfrm>
            <a:off x="-1" y="2127510"/>
            <a:ext cx="9144001" cy="1356797"/>
          </a:xfrm>
          <a:prstGeom prst="rect">
            <a:avLst/>
          </a:prstGeom>
          <a:gradFill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mtClean="0"/>
          </a:p>
        </p:txBody>
      </p:sp>
      <p:sp>
        <p:nvSpPr>
          <p:cNvPr id="6" name="矩形 8"/>
          <p:cNvSpPr>
            <a:spLocks noChangeArrowheads="1"/>
          </p:cNvSpPr>
          <p:nvPr/>
        </p:nvSpPr>
        <p:spPr bwMode="auto">
          <a:xfrm>
            <a:off x="1984375" y="2373313"/>
            <a:ext cx="5827713" cy="9239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buFontTx/>
              <a:buNone/>
              <a:defRPr/>
            </a:pPr>
            <a:r>
              <a:rPr lang="zh-CN" altLang="en-US" sz="5400" b="1" spc="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谢谢观看！</a:t>
            </a:r>
            <a:endParaRPr lang="zh-CN" altLang="en-US" sz="5400" b="1" spc="6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  <a:sym typeface="Calibri Light" panose="020F0302020204030204" pitchFamily="34" charset="0"/>
        </a:defRPr>
      </a:lvl1pPr>
      <a:lvl2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2pPr>
      <a:lvl3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3pPr>
      <a:lvl4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4pPr>
      <a:lvl5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5pPr>
      <a:lvl6pPr marL="13716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6pPr>
      <a:lvl7pPr marL="18288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7pPr>
      <a:lvl8pPr marL="22860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8pPr>
      <a:lvl9pPr marL="27432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5pPr>
      <a:lvl6pPr marL="25146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6pPr>
      <a:lvl7pPr marL="2971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7pPr>
      <a:lvl8pPr marL="3429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8pPr>
      <a:lvl9pPr marL="3886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9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14"/>
          <p:cNvSpPr>
            <a:spLocks noChangeArrowheads="1"/>
          </p:cNvSpPr>
          <p:nvPr/>
        </p:nvSpPr>
        <p:spPr bwMode="auto">
          <a:xfrm>
            <a:off x="4898" y="840302"/>
            <a:ext cx="9144000" cy="6017698"/>
          </a:xfrm>
          <a:prstGeom prst="rect">
            <a:avLst/>
          </a:prstGeom>
          <a:noFill/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dirty="0" smtClean="0"/>
          </a:p>
        </p:txBody>
      </p:sp>
      <p:grpSp>
        <p:nvGrpSpPr>
          <p:cNvPr id="16387" name="组合 8"/>
          <p:cNvGrpSpPr/>
          <p:nvPr/>
        </p:nvGrpSpPr>
        <p:grpSpPr bwMode="auto">
          <a:xfrm>
            <a:off x="617538" y="1704975"/>
            <a:ext cx="5305425" cy="1816100"/>
            <a:chOff x="834829" y="1808280"/>
            <a:chExt cx="4677520" cy="1819283"/>
          </a:xfrm>
        </p:grpSpPr>
        <p:sp>
          <p:nvSpPr>
            <p:cNvPr id="16390" name="矩形 24"/>
            <p:cNvSpPr>
              <a:spLocks noChangeArrowheads="1"/>
            </p:cNvSpPr>
            <p:nvPr/>
          </p:nvSpPr>
          <p:spPr bwMode="auto">
            <a:xfrm>
              <a:off x="1587347" y="1808280"/>
              <a:ext cx="3172485" cy="8324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3200" b="1">
                  <a:latin typeface="Times New Roman" panose="02020603050405020304" pitchFamily="18" charset="0"/>
                  <a:ea typeface="微软雅黑" panose="020B0503020204020204" pitchFamily="34" charset="-122"/>
                  <a:sym typeface="微软雅黑" panose="020B0503020204020204" pitchFamily="34" charset="-122"/>
                </a:rPr>
                <a:t>Unit 4 Lesson 21</a:t>
              </a:r>
              <a:endParaRPr lang="zh-CN" altLang="en-US" sz="3200" b="1">
                <a:latin typeface="Times New Roman" panose="02020603050405020304" pitchFamily="18" charset="0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6391" name="TextBox 2"/>
            <p:cNvSpPr txBox="1">
              <a:spLocks noChangeArrowheads="1"/>
            </p:cNvSpPr>
            <p:nvPr/>
          </p:nvSpPr>
          <p:spPr bwMode="auto">
            <a:xfrm>
              <a:off x="834829" y="2918448"/>
              <a:ext cx="4677520" cy="7091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lang="en-US" altLang="zh-CN" sz="4000" b="1">
                  <a:latin typeface="Times New Roman" panose="02020603050405020304" pitchFamily="18" charset="0"/>
                </a:rPr>
                <a:t>A Party for Li Ming</a:t>
              </a:r>
              <a:endParaRPr lang="en-US" altLang="zh-CN" sz="4000" b="1">
                <a:latin typeface="Times New Roman" panose="02020603050405020304" pitchFamily="18" charset="0"/>
              </a:endParaRPr>
            </a:p>
          </p:txBody>
        </p:sp>
      </p:grpSp>
      <p:pic>
        <p:nvPicPr>
          <p:cNvPr id="16388" name="图片 6" descr="英语冀教（一起）六年级下册（2014年新编）.jp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103938" y="1538288"/>
            <a:ext cx="3044825" cy="4589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矩形 5"/>
          <p:cNvSpPr>
            <a:spLocks noChangeArrowheads="1"/>
          </p:cNvSpPr>
          <p:nvPr/>
        </p:nvSpPr>
        <p:spPr bwMode="auto">
          <a:xfrm>
            <a:off x="0" y="836613"/>
            <a:ext cx="2363788" cy="550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en-US" altLang="zh-CN" sz="2800" b="1">
                <a:latin typeface="Times New Roman" panose="02020603050405020304" pitchFamily="18" charset="0"/>
                <a:ea typeface="微软雅黑" panose="020B0503020204020204" pitchFamily="34" charset="-122"/>
              </a:rPr>
              <a:t> Let’s talk</a:t>
            </a:r>
            <a:endParaRPr lang="zh-CN" altLang="en-US" sz="2800" b="1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pic>
        <p:nvPicPr>
          <p:cNvPr id="25603" name="Picture 3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250950" y="1485900"/>
            <a:ext cx="2208213" cy="285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1706563" y="4748213"/>
            <a:ext cx="176847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2800" b="1">
                <a:solidFill>
                  <a:srgbClr val="C00000"/>
                </a:solidFill>
                <a:latin typeface="Times New Roman" panose="02020603050405020304" pitchFamily="18" charset="0"/>
              </a:rPr>
              <a:t>six o'clock</a:t>
            </a:r>
            <a:endParaRPr lang="en-US" altLang="zh-CN" sz="2800" b="1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4178300" y="2206625"/>
            <a:ext cx="4572000" cy="181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en-US" altLang="zh-CN" sz="2800" b="1">
                <a:latin typeface="Times New Roman" panose="02020603050405020304" pitchFamily="18" charset="0"/>
              </a:rPr>
              <a:t>What's the time?</a:t>
            </a:r>
            <a:br>
              <a:rPr lang="en-US" altLang="zh-CN" sz="2800" b="1">
                <a:latin typeface="Times New Roman" panose="02020603050405020304" pitchFamily="18" charset="0"/>
              </a:rPr>
            </a:br>
            <a:r>
              <a:rPr lang="en-US" altLang="zh-CN" sz="2800" b="1">
                <a:latin typeface="Times New Roman" panose="02020603050405020304" pitchFamily="18" charset="0"/>
              </a:rPr>
              <a:t>What time is it?</a:t>
            </a:r>
            <a:endParaRPr lang="en-US" altLang="zh-CN" sz="2800" b="1">
              <a:latin typeface="Times New Roman" panose="02020603050405020304" pitchFamily="18" charset="0"/>
            </a:endParaRPr>
          </a:p>
          <a:p>
            <a:pPr eaLnBrk="0" hangingPunct="0"/>
            <a:endParaRPr lang="en-US" altLang="zh-CN" sz="2800" b="1">
              <a:latin typeface="Times New Roman" panose="02020603050405020304" pitchFamily="18" charset="0"/>
            </a:endParaRPr>
          </a:p>
          <a:p>
            <a:pPr eaLnBrk="0" hangingPunct="0"/>
            <a:r>
              <a:rPr lang="en-US" altLang="zh-CN" sz="2800" b="1">
                <a:latin typeface="Times New Roman" panose="02020603050405020304" pitchFamily="18" charset="0"/>
              </a:rPr>
              <a:t>It's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endParaRPr lang="en-US" altLang="zh-CN" sz="28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矩形 5"/>
          <p:cNvSpPr>
            <a:spLocks noChangeArrowheads="1"/>
          </p:cNvSpPr>
          <p:nvPr/>
        </p:nvSpPr>
        <p:spPr bwMode="auto">
          <a:xfrm>
            <a:off x="0" y="836613"/>
            <a:ext cx="2359025" cy="550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en-US" altLang="zh-CN" sz="2800" b="1">
                <a:latin typeface="Times New Roman" panose="02020603050405020304" pitchFamily="18" charset="0"/>
                <a:ea typeface="微软雅黑" panose="020B0503020204020204" pitchFamily="34" charset="-122"/>
              </a:rPr>
              <a:t> Let’s talk</a:t>
            </a:r>
            <a:endParaRPr lang="zh-CN" altLang="en-US" sz="2800" b="1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pic>
        <p:nvPicPr>
          <p:cNvPr id="26627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112838" y="1704975"/>
            <a:ext cx="2128837" cy="289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1544638" y="4672013"/>
            <a:ext cx="1709737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2800" b="1">
                <a:solidFill>
                  <a:srgbClr val="C00000"/>
                </a:solidFill>
                <a:latin typeface="Times New Roman" panose="02020603050405020304" pitchFamily="18" charset="0"/>
              </a:rPr>
              <a:t>five thirty</a:t>
            </a:r>
            <a:endParaRPr lang="en-US" altLang="zh-CN" sz="2800" b="1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1603375" y="5513388"/>
            <a:ext cx="151288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2800" b="1">
                <a:solidFill>
                  <a:srgbClr val="C00000"/>
                </a:solidFill>
                <a:latin typeface="Times New Roman" panose="02020603050405020304" pitchFamily="18" charset="0"/>
              </a:rPr>
              <a:t>half past</a:t>
            </a:r>
            <a:endParaRPr lang="en-US" altLang="zh-CN" sz="2800" b="1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4178300" y="2016125"/>
            <a:ext cx="4572000" cy="181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en-US" altLang="zh-CN" sz="2800" b="1">
                <a:latin typeface="Times New Roman" panose="02020603050405020304" pitchFamily="18" charset="0"/>
              </a:rPr>
              <a:t>What's the time?</a:t>
            </a:r>
            <a:br>
              <a:rPr lang="en-US" altLang="zh-CN" sz="2800" b="1">
                <a:latin typeface="Times New Roman" panose="02020603050405020304" pitchFamily="18" charset="0"/>
              </a:rPr>
            </a:br>
            <a:r>
              <a:rPr lang="en-US" altLang="zh-CN" sz="2800" b="1">
                <a:latin typeface="Times New Roman" panose="02020603050405020304" pitchFamily="18" charset="0"/>
              </a:rPr>
              <a:t>What time is it?</a:t>
            </a:r>
            <a:endParaRPr lang="en-US" altLang="zh-CN" sz="2800" b="1">
              <a:latin typeface="Times New Roman" panose="02020603050405020304" pitchFamily="18" charset="0"/>
            </a:endParaRPr>
          </a:p>
          <a:p>
            <a:pPr eaLnBrk="0" hangingPunct="0"/>
            <a:endParaRPr lang="en-US" altLang="zh-CN" sz="2800" b="1">
              <a:latin typeface="Times New Roman" panose="02020603050405020304" pitchFamily="18" charset="0"/>
            </a:endParaRPr>
          </a:p>
          <a:p>
            <a:pPr eaLnBrk="0" hangingPunct="0"/>
            <a:r>
              <a:rPr lang="en-US" altLang="zh-CN" sz="2800" b="1">
                <a:latin typeface="Times New Roman" panose="02020603050405020304" pitchFamily="18" charset="0"/>
              </a:rPr>
              <a:t>It's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endParaRPr lang="en-US" altLang="zh-CN" sz="28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矩形 5"/>
          <p:cNvSpPr>
            <a:spLocks noChangeArrowheads="1"/>
          </p:cNvSpPr>
          <p:nvPr/>
        </p:nvSpPr>
        <p:spPr bwMode="auto">
          <a:xfrm>
            <a:off x="0" y="836613"/>
            <a:ext cx="2552700" cy="550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en-US" altLang="zh-CN" sz="3200" b="1">
                <a:latin typeface="Times New Roman" panose="02020603050405020304" pitchFamily="18" charset="0"/>
                <a:ea typeface="微软雅黑" panose="020B0503020204020204" pitchFamily="34" charset="-122"/>
              </a:rPr>
              <a:t> Let’s talk</a:t>
            </a:r>
            <a:endParaRPr lang="zh-CN" altLang="en-US" sz="3200" b="1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pic>
        <p:nvPicPr>
          <p:cNvPr id="27651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801813" y="1660525"/>
            <a:ext cx="1724025" cy="2647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652" name="矩形 3"/>
          <p:cNvSpPr>
            <a:spLocks noChangeArrowheads="1"/>
          </p:cNvSpPr>
          <p:nvPr/>
        </p:nvSpPr>
        <p:spPr bwMode="auto">
          <a:xfrm>
            <a:off x="2160588" y="5010150"/>
            <a:ext cx="145256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2800" b="1">
                <a:solidFill>
                  <a:srgbClr val="C00000"/>
                </a:solidFill>
                <a:latin typeface="Times New Roman" panose="02020603050405020304" pitchFamily="18" charset="0"/>
              </a:rPr>
              <a:t>one fifty</a:t>
            </a:r>
            <a:endParaRPr lang="en-US" altLang="zh-CN" sz="2800" b="1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4178300" y="2016125"/>
            <a:ext cx="4572000" cy="181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en-US" altLang="zh-CN" sz="2800" b="1">
                <a:latin typeface="Times New Roman" panose="02020603050405020304" pitchFamily="18" charset="0"/>
              </a:rPr>
              <a:t>What's the time?</a:t>
            </a:r>
            <a:br>
              <a:rPr lang="en-US" altLang="zh-CN" sz="2800" b="1">
                <a:latin typeface="Times New Roman" panose="02020603050405020304" pitchFamily="18" charset="0"/>
              </a:rPr>
            </a:br>
            <a:r>
              <a:rPr lang="en-US" altLang="zh-CN" sz="2800" b="1">
                <a:latin typeface="Times New Roman" panose="02020603050405020304" pitchFamily="18" charset="0"/>
              </a:rPr>
              <a:t>What time is it?</a:t>
            </a:r>
            <a:endParaRPr lang="en-US" altLang="zh-CN" sz="2800" b="1">
              <a:latin typeface="Times New Roman" panose="02020603050405020304" pitchFamily="18" charset="0"/>
            </a:endParaRPr>
          </a:p>
          <a:p>
            <a:pPr eaLnBrk="0" hangingPunct="0"/>
            <a:endParaRPr lang="en-US" altLang="zh-CN" sz="2800" b="1">
              <a:latin typeface="Times New Roman" panose="02020603050405020304" pitchFamily="18" charset="0"/>
            </a:endParaRPr>
          </a:p>
          <a:p>
            <a:pPr eaLnBrk="0" hangingPunct="0"/>
            <a:r>
              <a:rPr lang="en-US" altLang="zh-CN" sz="2800" b="1">
                <a:latin typeface="Times New Roman" panose="02020603050405020304" pitchFamily="18" charset="0"/>
              </a:rPr>
              <a:t>It's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endParaRPr lang="en-US" altLang="zh-CN" sz="28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4163" y="1593850"/>
            <a:ext cx="2060575" cy="2790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675" name="矩形 5"/>
          <p:cNvSpPr>
            <a:spLocks noChangeArrowheads="1"/>
          </p:cNvSpPr>
          <p:nvPr/>
        </p:nvSpPr>
        <p:spPr bwMode="auto">
          <a:xfrm>
            <a:off x="0" y="836613"/>
            <a:ext cx="2584450" cy="550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en-US" altLang="zh-CN" sz="2800" b="1">
                <a:latin typeface="Times New Roman" panose="02020603050405020304" pitchFamily="18" charset="0"/>
                <a:ea typeface="微软雅黑" panose="020B0503020204020204" pitchFamily="34" charset="-122"/>
              </a:rPr>
              <a:t> Let’s talk</a:t>
            </a:r>
            <a:endParaRPr lang="zh-CN" altLang="en-US" sz="2800" b="1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28676" name="矩形 3"/>
          <p:cNvSpPr>
            <a:spLocks noChangeArrowheads="1"/>
          </p:cNvSpPr>
          <p:nvPr/>
        </p:nvSpPr>
        <p:spPr bwMode="auto">
          <a:xfrm>
            <a:off x="2106613" y="4910138"/>
            <a:ext cx="12319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2800" b="1">
                <a:solidFill>
                  <a:srgbClr val="C00000"/>
                </a:solidFill>
                <a:latin typeface="Times New Roman" panose="02020603050405020304" pitchFamily="18" charset="0"/>
              </a:rPr>
              <a:t>ten ten</a:t>
            </a:r>
            <a:endParaRPr lang="en-US" altLang="zh-CN" sz="2800" b="1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4178300" y="2016125"/>
            <a:ext cx="4572000" cy="181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en-US" altLang="zh-CN" sz="2800" b="1">
                <a:latin typeface="Times New Roman" panose="02020603050405020304" pitchFamily="18" charset="0"/>
              </a:rPr>
              <a:t>What's the time?</a:t>
            </a:r>
            <a:br>
              <a:rPr lang="en-US" altLang="zh-CN" sz="2800" b="1">
                <a:latin typeface="Times New Roman" panose="02020603050405020304" pitchFamily="18" charset="0"/>
              </a:rPr>
            </a:br>
            <a:r>
              <a:rPr lang="en-US" altLang="zh-CN" sz="2800" b="1">
                <a:latin typeface="Times New Roman" panose="02020603050405020304" pitchFamily="18" charset="0"/>
              </a:rPr>
              <a:t>What time is it?</a:t>
            </a:r>
            <a:endParaRPr lang="en-US" altLang="zh-CN" sz="2800" b="1">
              <a:latin typeface="Times New Roman" panose="02020603050405020304" pitchFamily="18" charset="0"/>
            </a:endParaRPr>
          </a:p>
          <a:p>
            <a:pPr eaLnBrk="0" hangingPunct="0"/>
            <a:endParaRPr lang="en-US" altLang="zh-CN" sz="2800" b="1">
              <a:latin typeface="Times New Roman" panose="02020603050405020304" pitchFamily="18" charset="0"/>
            </a:endParaRPr>
          </a:p>
          <a:p>
            <a:pPr eaLnBrk="0" hangingPunct="0"/>
            <a:r>
              <a:rPr lang="en-US" altLang="zh-CN" sz="2800" b="1">
                <a:latin typeface="Times New Roman" panose="02020603050405020304" pitchFamily="18" charset="0"/>
              </a:rPr>
              <a:t>It's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endParaRPr lang="en-US" altLang="zh-CN" sz="28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矩形 5"/>
          <p:cNvSpPr>
            <a:spLocks noChangeArrowheads="1"/>
          </p:cNvSpPr>
          <p:nvPr/>
        </p:nvSpPr>
        <p:spPr bwMode="auto">
          <a:xfrm>
            <a:off x="-263525" y="841375"/>
            <a:ext cx="2171700" cy="550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en-US" altLang="zh-CN" b="1">
                <a:latin typeface="Times New Roman" panose="02020603050405020304" pitchFamily="18" charset="0"/>
                <a:ea typeface="微软雅黑" panose="020B0503020204020204" pitchFamily="34" charset="-122"/>
              </a:rPr>
              <a:t> </a:t>
            </a:r>
            <a:endParaRPr lang="zh-CN" altLang="en-US" b="1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29699" name="矩形 5"/>
          <p:cNvSpPr>
            <a:spLocks noChangeArrowheads="1"/>
          </p:cNvSpPr>
          <p:nvPr/>
        </p:nvSpPr>
        <p:spPr bwMode="auto">
          <a:xfrm>
            <a:off x="0" y="868363"/>
            <a:ext cx="4060825" cy="550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en-US" altLang="zh-CN" sz="2400" b="1">
                <a:latin typeface="Times New Roman" panose="02020603050405020304" pitchFamily="18" charset="0"/>
                <a:ea typeface="微软雅黑" panose="020B0503020204020204" pitchFamily="34" charset="-122"/>
              </a:rPr>
              <a:t>Summary and Evaluation</a:t>
            </a:r>
            <a:endParaRPr lang="zh-CN" altLang="en-US" sz="2400" b="1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9" name="Rectangle 4"/>
          <p:cNvSpPr>
            <a:spLocks noChangeArrowheads="1"/>
          </p:cNvSpPr>
          <p:nvPr/>
        </p:nvSpPr>
        <p:spPr bwMode="auto">
          <a:xfrm>
            <a:off x="1195388" y="2632075"/>
            <a:ext cx="7596187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eaLnBrk="0" hangingPunct="0"/>
            <a:r>
              <a:rPr lang="en-US" altLang="zh-CN" sz="2400">
                <a:latin typeface="Times New Roman" panose="02020603050405020304" pitchFamily="18" charset="0"/>
              </a:rPr>
              <a:t>A excellent     B good     C adequate     D need improvement</a:t>
            </a:r>
            <a:endParaRPr lang="en-US" altLang="zh-CN" sz="2400"/>
          </a:p>
        </p:txBody>
      </p:sp>
      <p:sp>
        <p:nvSpPr>
          <p:cNvPr id="11" name="AutoShape 5"/>
          <p:cNvSpPr>
            <a:spLocks noChangeArrowheads="1"/>
          </p:cNvSpPr>
          <p:nvPr/>
        </p:nvSpPr>
        <p:spPr bwMode="auto">
          <a:xfrm>
            <a:off x="1973263" y="2147888"/>
            <a:ext cx="228600" cy="304800"/>
          </a:xfrm>
          <a:prstGeom prst="smileyFace">
            <a:avLst>
              <a:gd name="adj" fmla="val 4653"/>
            </a:avLst>
          </a:prstGeom>
          <a:solidFill>
            <a:srgbClr val="FF0000"/>
          </a:solidFill>
          <a:ln w="9525">
            <a:solidFill>
              <a:schemeClr val="tx1"/>
            </a:solidFill>
            <a:round/>
          </a:ln>
        </p:spPr>
        <p:txBody>
          <a:bodyPr wrap="none" lIns="90000" tIns="46800" rIns="90000" bIns="46800" anchor="ctr"/>
          <a:lstStyle/>
          <a:p>
            <a:pPr eaLnBrk="0" hangingPunct="0"/>
            <a:endParaRPr lang="zh-CN" altLang="zh-CN"/>
          </a:p>
        </p:txBody>
      </p:sp>
      <p:sp>
        <p:nvSpPr>
          <p:cNvPr id="12" name="AutoShape 3"/>
          <p:cNvSpPr>
            <a:spLocks noChangeArrowheads="1"/>
          </p:cNvSpPr>
          <p:nvPr/>
        </p:nvSpPr>
        <p:spPr bwMode="auto">
          <a:xfrm>
            <a:off x="3106738" y="2119313"/>
            <a:ext cx="228600" cy="304800"/>
          </a:xfrm>
          <a:prstGeom prst="smileyFace">
            <a:avLst>
              <a:gd name="adj" fmla="val 4653"/>
            </a:avLst>
          </a:prstGeom>
          <a:solidFill>
            <a:srgbClr val="FFFF00"/>
          </a:solidFill>
          <a:ln w="9525">
            <a:solidFill>
              <a:schemeClr val="tx1"/>
            </a:solidFill>
            <a:round/>
          </a:ln>
        </p:spPr>
        <p:txBody>
          <a:bodyPr wrap="none" lIns="90000" tIns="46800" rIns="90000" bIns="46800" anchor="ctr"/>
          <a:lstStyle/>
          <a:p>
            <a:pPr eaLnBrk="0" hangingPunct="0"/>
            <a:endParaRPr lang="zh-CN" altLang="zh-CN"/>
          </a:p>
        </p:txBody>
      </p:sp>
      <p:sp>
        <p:nvSpPr>
          <p:cNvPr id="13" name="AutoShape 3"/>
          <p:cNvSpPr>
            <a:spLocks noChangeArrowheads="1"/>
          </p:cNvSpPr>
          <p:nvPr/>
        </p:nvSpPr>
        <p:spPr bwMode="auto">
          <a:xfrm>
            <a:off x="4281488" y="2119313"/>
            <a:ext cx="228600" cy="304800"/>
          </a:xfrm>
          <a:prstGeom prst="smileyFace">
            <a:avLst>
              <a:gd name="adj" fmla="val -32"/>
            </a:avLst>
          </a:prstGeom>
          <a:solidFill>
            <a:srgbClr val="FFFF00"/>
          </a:solidFill>
          <a:ln w="9525">
            <a:solidFill>
              <a:schemeClr val="tx1"/>
            </a:solidFill>
            <a:round/>
          </a:ln>
        </p:spPr>
        <p:txBody>
          <a:bodyPr wrap="none" lIns="90000" tIns="46800" rIns="90000" bIns="46800" anchor="ctr"/>
          <a:lstStyle/>
          <a:p>
            <a:pPr eaLnBrk="0" hangingPunct="0"/>
            <a:endParaRPr lang="zh-CN" altLang="zh-CN"/>
          </a:p>
        </p:txBody>
      </p:sp>
      <p:sp>
        <p:nvSpPr>
          <p:cNvPr id="14" name="AutoShape 3"/>
          <p:cNvSpPr>
            <a:spLocks noChangeArrowheads="1"/>
          </p:cNvSpPr>
          <p:nvPr/>
        </p:nvSpPr>
        <p:spPr bwMode="auto">
          <a:xfrm>
            <a:off x="5922963" y="2133600"/>
            <a:ext cx="228600" cy="304800"/>
          </a:xfrm>
          <a:prstGeom prst="smileyFace">
            <a:avLst>
              <a:gd name="adj" fmla="val -4653"/>
            </a:avLst>
          </a:prstGeom>
          <a:solidFill>
            <a:srgbClr val="FFFF00"/>
          </a:solidFill>
          <a:ln w="9525">
            <a:solidFill>
              <a:schemeClr val="tx1"/>
            </a:solidFill>
            <a:round/>
          </a:ln>
        </p:spPr>
        <p:txBody>
          <a:bodyPr wrap="none" lIns="90000" tIns="46800" rIns="90000" bIns="46800" anchor="ctr"/>
          <a:lstStyle/>
          <a:p>
            <a:pPr eaLnBrk="0" hangingPunct="0"/>
            <a:endParaRPr lang="zh-CN" altLang="zh-CN"/>
          </a:p>
        </p:txBody>
      </p:sp>
      <p:graphicFrame>
        <p:nvGraphicFramePr>
          <p:cNvPr id="15" name="表格 14"/>
          <p:cNvGraphicFramePr>
            <a:graphicFrameLocks noGrp="1"/>
          </p:cNvGraphicFramePr>
          <p:nvPr/>
        </p:nvGraphicFramePr>
        <p:xfrm>
          <a:off x="822325" y="3352800"/>
          <a:ext cx="7704138" cy="2670176"/>
        </p:xfrm>
        <a:graphic>
          <a:graphicData uri="http://schemas.openxmlformats.org/drawingml/2006/table">
            <a:tbl>
              <a:tblPr/>
              <a:tblGrid>
                <a:gridCol w="3917684"/>
                <a:gridCol w="1763598"/>
                <a:gridCol w="2022856"/>
              </a:tblGrid>
              <a:tr h="4556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         </a:t>
                      </a:r>
                      <a:r>
                        <a:rPr kumimoji="0" lang="zh-CN" altLang="en-US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内容</a:t>
                      </a:r>
                      <a:endParaRPr kumimoji="0" lang="zh-CN" altLang="en-US" sz="2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78" marR="6857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FBF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学生自评</a:t>
                      </a:r>
                      <a:endParaRPr kumimoji="0" lang="zh-CN" altLang="en-US" sz="2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78" marR="6857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FBF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小组互评</a:t>
                      </a:r>
                      <a:endParaRPr kumimoji="0" lang="zh-CN" altLang="en-US" sz="2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78" marR="6857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FBFE"/>
                    </a:solidFill>
                  </a:tcPr>
                </a:tc>
              </a:tr>
              <a:tr h="4587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我能认真听老师讲课，听同学发言</a:t>
                      </a:r>
                      <a:endParaRPr kumimoji="0" lang="zh-CN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78" marR="6857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FBF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endParaRPr kumimoji="0" lang="zh-CN" altLang="zh-CN" sz="2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78" marR="6857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FBF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endParaRPr kumimoji="0" lang="zh-CN" altLang="zh-CN" sz="2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78" marR="6857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FBFE"/>
                    </a:solidFill>
                  </a:tcPr>
                </a:tc>
              </a:tr>
              <a:tr h="4556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遇到我会回答的问题主动举手了</a:t>
                      </a:r>
                      <a:endParaRPr kumimoji="0" lang="zh-CN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78" marR="6857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FBF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endParaRPr kumimoji="0" lang="zh-CN" altLang="zh-CN" sz="2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78" marR="6857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FBF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endParaRPr kumimoji="0" lang="zh-CN" altLang="zh-CN" sz="2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78" marR="6857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FBFE"/>
                    </a:solidFill>
                  </a:tcPr>
                </a:tc>
              </a:tr>
              <a:tr h="5381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活动中坚持使用英语来交际</a:t>
                      </a:r>
                      <a:endParaRPr kumimoji="0" lang="zh-CN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78" marR="6857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FBF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endParaRPr kumimoji="0" lang="zh-CN" altLang="zh-CN" sz="2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78" marR="6857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FBF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endParaRPr kumimoji="0" lang="zh-CN" altLang="zh-CN" sz="2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78" marR="6857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FBFE"/>
                    </a:solidFill>
                  </a:tcPr>
                </a:tc>
              </a:tr>
              <a:tr h="76199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我能积极参与小组讨论活动，能与他人合作。</a:t>
                      </a:r>
                      <a:r>
                        <a:rPr kumimoji="0" lang="zh-CN" altLang="en-US" sz="2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</a:t>
                      </a:r>
                      <a:endParaRPr kumimoji="0" lang="zh-CN" altLang="en-US" sz="2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78" marR="6857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FBF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endParaRPr kumimoji="0" lang="zh-CN" altLang="zh-CN" sz="2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78" marR="6857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FBF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endParaRPr kumimoji="0" lang="zh-CN" altLang="zh-CN" sz="2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78" marR="6857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FBFE"/>
                    </a:solidFill>
                  </a:tcPr>
                </a:tc>
              </a:tr>
            </a:tbl>
          </a:graphicData>
        </a:graphic>
      </p:graphicFrame>
      <p:sp>
        <p:nvSpPr>
          <p:cNvPr id="16" name="Text Box 4"/>
          <p:cNvSpPr txBox="1">
            <a:spLocks noChangeArrowheads="1"/>
          </p:cNvSpPr>
          <p:nvPr/>
        </p:nvSpPr>
        <p:spPr bwMode="auto">
          <a:xfrm>
            <a:off x="1527175" y="1419225"/>
            <a:ext cx="6172200" cy="584200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/>
          <a:p>
            <a:pPr eaLnBrk="0" hangingPunct="0">
              <a:buFontTx/>
              <a:buNone/>
              <a:defRPr/>
            </a:pPr>
            <a:r>
              <a:rPr lang="en-US" altLang="zh-CN" sz="3200" dirty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What have you learned in this class?</a:t>
            </a:r>
            <a:endParaRPr lang="zh-CN" altLang="en-US" sz="3200" dirty="0">
              <a:solidFill>
                <a:srgbClr val="CC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 animBg="1"/>
      <p:bldP spid="12" grpId="0" animBg="1"/>
      <p:bldP spid="13" grpId="0" animBg="1"/>
      <p:bldP spid="14" grpId="0" animBg="1"/>
      <p:bldP spid="1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7" name="Text Box 3"/>
          <p:cNvSpPr txBox="1">
            <a:spLocks noChangeArrowheads="1"/>
          </p:cNvSpPr>
          <p:nvPr/>
        </p:nvSpPr>
        <p:spPr bwMode="auto">
          <a:xfrm>
            <a:off x="1035050" y="2798763"/>
            <a:ext cx="6611938" cy="733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3200">
                <a:solidFill>
                  <a:srgbClr val="CC0000"/>
                </a:solidFill>
                <a:latin typeface="Times New Roman" panose="02020603050405020304" pitchFamily="18" charset="0"/>
                <a:sym typeface="宋体" panose="02010600030101010101" pitchFamily="2" charset="-122"/>
              </a:rPr>
              <a:t> </a:t>
            </a:r>
            <a:r>
              <a:rPr lang="en-US" altLang="zh-CN" sz="3200">
                <a:solidFill>
                  <a:srgbClr val="CC0000"/>
                </a:solidFill>
                <a:latin typeface="Times New Roman" panose="02020603050405020304" pitchFamily="18" charset="0"/>
                <a:sym typeface="宋体" panose="02010600030101010101" pitchFamily="2" charset="-122"/>
              </a:rPr>
              <a:t>Finish the exercise book Lesson 21.  </a:t>
            </a:r>
            <a:endParaRPr lang="en-US" altLang="zh-CN" sz="3200">
              <a:solidFill>
                <a:srgbClr val="CC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宋体" panose="02010600030101010101" pitchFamily="2" charset="-122"/>
            </a:endParaRPr>
          </a:p>
        </p:txBody>
      </p:sp>
      <p:sp>
        <p:nvSpPr>
          <p:cNvPr id="30723" name="矩形 3"/>
          <p:cNvSpPr>
            <a:spLocks noChangeArrowheads="1"/>
          </p:cNvSpPr>
          <p:nvPr/>
        </p:nvSpPr>
        <p:spPr bwMode="auto">
          <a:xfrm>
            <a:off x="0" y="854075"/>
            <a:ext cx="2886075" cy="550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en-US" altLang="zh-CN" sz="3200" b="1">
                <a:latin typeface="Times New Roman" panose="02020603050405020304" pitchFamily="18" charset="0"/>
                <a:ea typeface="微软雅黑" panose="020B0503020204020204" pitchFamily="34" charset="-122"/>
              </a:rPr>
              <a:t>    Homework</a:t>
            </a:r>
            <a:endParaRPr lang="zh-CN" altLang="en-US" sz="3200" b="1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wheel spokes="4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68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68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68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7" grpId="0" bldLvl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波形 12"/>
          <p:cNvSpPr>
            <a:spLocks noChangeArrowheads="1"/>
          </p:cNvSpPr>
          <p:nvPr/>
        </p:nvSpPr>
        <p:spPr bwMode="auto">
          <a:xfrm>
            <a:off x="3738563" y="5199063"/>
            <a:ext cx="2187575" cy="1001712"/>
          </a:xfrm>
          <a:prstGeom prst="wave">
            <a:avLst>
              <a:gd name="adj1" fmla="val 12500"/>
              <a:gd name="adj2" fmla="val 1005"/>
            </a:avLst>
          </a:prstGeom>
          <a:solidFill>
            <a:srgbClr val="FFFF00"/>
          </a:solidFill>
          <a:ln w="9525">
            <a:solidFill>
              <a:schemeClr val="tx1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197" name="Text Box 5"/>
          <p:cNvSpPr txBox="1">
            <a:spLocks noChangeArrowheads="1"/>
          </p:cNvSpPr>
          <p:nvPr/>
        </p:nvSpPr>
        <p:spPr bwMode="auto">
          <a:xfrm>
            <a:off x="3016250" y="1146175"/>
            <a:ext cx="4048125" cy="631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sz="3200" b="1">
                <a:solidFill>
                  <a:srgbClr val="C00000"/>
                </a:solidFill>
                <a:latin typeface="Times New Roman" panose="02020603050405020304" pitchFamily="18" charset="0"/>
              </a:rPr>
              <a:t>What party is it?</a:t>
            </a:r>
            <a:endParaRPr lang="zh-CN" altLang="en-US" sz="3200" b="1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412" name="矩形 5"/>
          <p:cNvSpPr>
            <a:spLocks noChangeArrowheads="1"/>
          </p:cNvSpPr>
          <p:nvPr/>
        </p:nvSpPr>
        <p:spPr bwMode="auto">
          <a:xfrm>
            <a:off x="0" y="836613"/>
            <a:ext cx="2244725" cy="550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en-US" altLang="zh-CN" sz="2800" b="1">
                <a:latin typeface="Times New Roman" panose="02020603050405020304" pitchFamily="18" charset="0"/>
                <a:ea typeface="微软雅黑" panose="020B0503020204020204" pitchFamily="34" charset="-122"/>
              </a:rPr>
              <a:t> Warm-up</a:t>
            </a:r>
            <a:endParaRPr lang="zh-CN" altLang="en-US" sz="2800" b="1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pic>
        <p:nvPicPr>
          <p:cNvPr id="8199" name="Picture 7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752600" y="2565400"/>
            <a:ext cx="1757363" cy="173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00" name="Picture 8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717925" y="2543175"/>
            <a:ext cx="1708150" cy="1771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01" name="Picture 9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45163" y="2540000"/>
            <a:ext cx="1539875" cy="1763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02" name="Picture 10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979738" y="2554288"/>
            <a:ext cx="993775" cy="2114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03" name="Picture 11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4649788" y="2533650"/>
            <a:ext cx="2006600" cy="2082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3738563" y="5461000"/>
            <a:ext cx="25082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en-US" altLang="zh-CN" sz="2400" b="1">
                <a:latin typeface="Times New Roman" panose="02020603050405020304" pitchFamily="18" charset="0"/>
              </a:rPr>
              <a:t>invitation cards</a:t>
            </a:r>
            <a:endParaRPr lang="en-US" altLang="zh-CN"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8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8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2" dur="500"/>
                                        <p:tgtEl>
                                          <p:spTgt spid="81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4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25" dur="500"/>
                                        <p:tgtEl>
                                          <p:spTgt spid="82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4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28" dur="500"/>
                                        <p:tgtEl>
                                          <p:spTgt spid="82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8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8197" grpId="0"/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矩形 5"/>
          <p:cNvSpPr>
            <a:spLocks noChangeArrowheads="1"/>
          </p:cNvSpPr>
          <p:nvPr/>
        </p:nvSpPr>
        <p:spPr bwMode="auto">
          <a:xfrm>
            <a:off x="0" y="836613"/>
            <a:ext cx="1884363" cy="550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en-US" altLang="zh-CN" sz="2400" b="1">
                <a:latin typeface="Times New Roman" panose="02020603050405020304" pitchFamily="18" charset="0"/>
                <a:ea typeface="微软雅黑" panose="020B0503020204020204" pitchFamily="34" charset="-122"/>
              </a:rPr>
              <a:t> Let’s talk</a:t>
            </a:r>
            <a:endParaRPr lang="zh-CN" altLang="en-US" sz="2400" b="1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pic>
        <p:nvPicPr>
          <p:cNvPr id="18435" name="图片 2" descr="1.JP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078163" y="2681288"/>
            <a:ext cx="2987675" cy="1495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圆角矩形标注 3"/>
          <p:cNvSpPr>
            <a:spLocks noChangeArrowheads="1"/>
          </p:cNvSpPr>
          <p:nvPr/>
        </p:nvSpPr>
        <p:spPr bwMode="auto">
          <a:xfrm>
            <a:off x="4859338" y="1452563"/>
            <a:ext cx="2254250" cy="819150"/>
          </a:xfrm>
          <a:prstGeom prst="wedgeRoundRectCallout">
            <a:avLst>
              <a:gd name="adj1" fmla="val -24421"/>
              <a:gd name="adj2" fmla="val 89588"/>
              <a:gd name="adj3" fmla="val 16667"/>
            </a:avLst>
          </a:prstGeom>
          <a:solidFill>
            <a:srgbClr val="FFFF00"/>
          </a:solidFill>
          <a:ln w="9525">
            <a:solidFill>
              <a:schemeClr val="tx1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" name="圆角矩形标注 4"/>
          <p:cNvSpPr>
            <a:spLocks noChangeArrowheads="1"/>
          </p:cNvSpPr>
          <p:nvPr/>
        </p:nvSpPr>
        <p:spPr bwMode="auto">
          <a:xfrm>
            <a:off x="452438" y="1577975"/>
            <a:ext cx="3005137" cy="1257300"/>
          </a:xfrm>
          <a:prstGeom prst="wedgeRoundRectCallout">
            <a:avLst>
              <a:gd name="adj1" fmla="val 38894"/>
              <a:gd name="adj2" fmla="val 71037"/>
              <a:gd name="adj3" fmla="val 16667"/>
            </a:avLst>
          </a:prstGeom>
          <a:solidFill>
            <a:srgbClr val="FFFF00"/>
          </a:solidFill>
          <a:ln w="9525">
            <a:solidFill>
              <a:schemeClr val="tx1"/>
            </a:solidFill>
            <a:round/>
          </a:ln>
        </p:spPr>
        <p:txBody>
          <a:bodyPr/>
          <a:lstStyle/>
          <a:p>
            <a:pPr eaLnBrk="0" hangingPunct="0"/>
            <a:r>
              <a:rPr lang="en-US" altLang="zh-CN" sz="2000" b="1">
                <a:latin typeface="Times New Roman" panose="02020603050405020304" pitchFamily="18" charset="0"/>
              </a:rPr>
              <a:t>Li Ming is leaving soon.</a:t>
            </a:r>
            <a:br>
              <a:rPr lang="en-US" altLang="zh-CN" sz="2000" b="1">
                <a:latin typeface="Times New Roman" panose="02020603050405020304" pitchFamily="18" charset="0"/>
              </a:rPr>
            </a:br>
            <a:r>
              <a:rPr lang="en-US" altLang="zh-CN" sz="2000" b="1">
                <a:latin typeface="Times New Roman" panose="02020603050405020304" pitchFamily="18" charset="0"/>
              </a:rPr>
              <a:t>Let's have a good-bye</a:t>
            </a:r>
            <a:br>
              <a:rPr lang="en-US" altLang="zh-CN" sz="2000" b="1">
                <a:latin typeface="Times New Roman" panose="02020603050405020304" pitchFamily="18" charset="0"/>
              </a:rPr>
            </a:br>
            <a:r>
              <a:rPr lang="en-US" altLang="zh-CN" sz="2000" b="1">
                <a:latin typeface="Times New Roman" panose="02020603050405020304" pitchFamily="18" charset="0"/>
              </a:rPr>
              <a:t>party for him.</a:t>
            </a:r>
            <a:endParaRPr lang="en-US" altLang="zh-CN" sz="2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圆角矩形标注 5"/>
          <p:cNvSpPr>
            <a:spLocks noChangeArrowheads="1"/>
          </p:cNvSpPr>
          <p:nvPr/>
        </p:nvSpPr>
        <p:spPr bwMode="auto">
          <a:xfrm>
            <a:off x="1081088" y="4684713"/>
            <a:ext cx="2376487" cy="806450"/>
          </a:xfrm>
          <a:prstGeom prst="wedgeRoundRectCallout">
            <a:avLst>
              <a:gd name="adj1" fmla="val 35097"/>
              <a:gd name="adj2" fmla="val -115528"/>
              <a:gd name="adj3" fmla="val 16667"/>
            </a:avLst>
          </a:prstGeom>
          <a:solidFill>
            <a:srgbClr val="FFFF00"/>
          </a:solidFill>
          <a:ln w="9525">
            <a:solidFill>
              <a:schemeClr val="tx1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" name="圆角矩形标注 6"/>
          <p:cNvSpPr>
            <a:spLocks noChangeArrowheads="1"/>
          </p:cNvSpPr>
          <p:nvPr/>
        </p:nvSpPr>
        <p:spPr bwMode="auto">
          <a:xfrm>
            <a:off x="5535613" y="4697413"/>
            <a:ext cx="2670175" cy="982662"/>
          </a:xfrm>
          <a:prstGeom prst="wedgeRoundRectCallout">
            <a:avLst>
              <a:gd name="adj1" fmla="val -33671"/>
              <a:gd name="adj2" fmla="val -96144"/>
              <a:gd name="adj3" fmla="val 16667"/>
            </a:avLst>
          </a:prstGeom>
          <a:solidFill>
            <a:srgbClr val="FFFF00"/>
          </a:solidFill>
          <a:ln w="9525">
            <a:solidFill>
              <a:schemeClr val="tx1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4899025" y="1452563"/>
            <a:ext cx="2843213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en-US" altLang="zh-CN" sz="2000" b="1">
                <a:latin typeface="Times New Roman" panose="02020603050405020304" pitchFamily="18" charset="0"/>
              </a:rPr>
              <a:t>Okay! I will invite</a:t>
            </a:r>
            <a:br>
              <a:rPr lang="en-US" altLang="zh-CN" sz="2000" b="1">
                <a:latin typeface="Times New Roman" panose="02020603050405020304" pitchFamily="18" charset="0"/>
              </a:rPr>
            </a:br>
            <a:r>
              <a:rPr lang="en-US" altLang="zh-CN" sz="2000" b="1">
                <a:latin typeface="Times New Roman" panose="02020603050405020304" pitchFamily="18" charset="0"/>
              </a:rPr>
              <a:t>some friends.</a:t>
            </a:r>
            <a:endParaRPr lang="en-US" altLang="zh-CN" sz="20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1119188" y="4733925"/>
            <a:ext cx="243205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en-US" altLang="zh-CN" sz="2000" b="1">
                <a:latin typeface="Times New Roman" panose="02020603050405020304" pitchFamily="18" charset="0"/>
              </a:rPr>
              <a:t>Will we tell Li Ming</a:t>
            </a:r>
            <a:br>
              <a:rPr lang="en-US" altLang="zh-CN" sz="2000" b="1">
                <a:latin typeface="Times New Roman" panose="02020603050405020304" pitchFamily="18" charset="0"/>
              </a:rPr>
            </a:br>
            <a:r>
              <a:rPr lang="en-US" altLang="zh-CN" sz="2000" b="1">
                <a:latin typeface="Times New Roman" panose="02020603050405020304" pitchFamily="18" charset="0"/>
              </a:rPr>
              <a:t>about the party?</a:t>
            </a:r>
            <a:endParaRPr lang="en-US" altLang="zh-CN" sz="20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5535613" y="4733925"/>
            <a:ext cx="267017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en-US" altLang="zh-CN" sz="2000" b="1">
                <a:latin typeface="Times New Roman" panose="02020603050405020304" pitchFamily="18" charset="0"/>
              </a:rPr>
              <a:t>No. Let's have a</a:t>
            </a:r>
            <a:br>
              <a:rPr lang="en-US" altLang="zh-CN" sz="2000" b="1">
                <a:latin typeface="Times New Roman" panose="02020603050405020304" pitchFamily="18" charset="0"/>
              </a:rPr>
            </a:br>
            <a:r>
              <a:rPr lang="en-US" altLang="zh-CN" sz="2000" b="1">
                <a:latin typeface="Times New Roman" panose="02020603050405020304" pitchFamily="18" charset="0"/>
              </a:rPr>
              <a:t>surprise party for him.</a:t>
            </a:r>
            <a:endParaRPr lang="en-US" altLang="zh-CN" sz="20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/>
      <p:bldP spid="9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矩形 5"/>
          <p:cNvSpPr>
            <a:spLocks noChangeArrowheads="1"/>
          </p:cNvSpPr>
          <p:nvPr/>
        </p:nvSpPr>
        <p:spPr bwMode="auto">
          <a:xfrm>
            <a:off x="249238" y="836613"/>
            <a:ext cx="2719387" cy="550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en-US" altLang="zh-CN" sz="2800" b="1">
                <a:latin typeface="Times New Roman" panose="02020603050405020304" pitchFamily="18" charset="0"/>
                <a:ea typeface="微软雅黑" panose="020B0503020204020204" pitchFamily="34" charset="-122"/>
              </a:rPr>
              <a:t> Ask and answer</a:t>
            </a:r>
            <a:endParaRPr lang="zh-CN" altLang="en-US" sz="2800" b="1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2012950" y="1706563"/>
            <a:ext cx="6288088" cy="452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400" b="1">
                <a:latin typeface="Times New Roman" panose="02020603050405020304" pitchFamily="18" charset="0"/>
              </a:rPr>
              <a:t>Who is the party for?</a:t>
            </a:r>
            <a:endParaRPr lang="en-US" altLang="zh-CN" sz="2400" b="1">
              <a:latin typeface="Times New Roman" panose="02020603050405020304" pitchFamily="18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zh-CN" sz="2400" b="1">
                <a:solidFill>
                  <a:srgbClr val="0000FF"/>
                </a:solidFill>
                <a:latin typeface="Times New Roman" panose="02020603050405020304" pitchFamily="18" charset="0"/>
              </a:rPr>
              <a:t>It is for Li Ming.</a:t>
            </a:r>
            <a:endParaRPr lang="en-US" altLang="zh-CN" sz="2400" b="1">
              <a:solidFill>
                <a:srgbClr val="0000FF"/>
              </a:solidFill>
              <a:latin typeface="Times New Roman" panose="02020603050405020304" pitchFamily="18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zh-CN" sz="2400" b="1">
                <a:latin typeface="Times New Roman" panose="02020603050405020304" pitchFamily="18" charset="0"/>
              </a:rPr>
              <a:t>When is the party?</a:t>
            </a:r>
            <a:endParaRPr lang="en-US" altLang="zh-CN" sz="2400" b="1">
              <a:latin typeface="Times New Roman" panose="02020603050405020304" pitchFamily="18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zh-CN" sz="2400" b="1">
                <a:solidFill>
                  <a:srgbClr val="0000FF"/>
                </a:solidFill>
                <a:latin typeface="Times New Roman" panose="02020603050405020304" pitchFamily="18" charset="0"/>
              </a:rPr>
              <a:t>Tomorrow.</a:t>
            </a:r>
            <a:endParaRPr lang="en-US" altLang="zh-CN" sz="2400" b="1">
              <a:solidFill>
                <a:srgbClr val="0000FF"/>
              </a:solidFill>
              <a:latin typeface="Times New Roman" panose="02020603050405020304" pitchFamily="18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zh-CN" sz="2400" b="1">
                <a:latin typeface="Times New Roman" panose="02020603050405020304" pitchFamily="18" charset="0"/>
              </a:rPr>
              <a:t>What time will the party begin?</a:t>
            </a:r>
            <a:endParaRPr lang="en-US" altLang="zh-CN" sz="2400" b="1">
              <a:latin typeface="Times New Roman" panose="02020603050405020304" pitchFamily="18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zh-CN" sz="2400" b="1">
                <a:solidFill>
                  <a:srgbClr val="0000FF"/>
                </a:solidFill>
                <a:latin typeface="Times New Roman" panose="02020603050405020304" pitchFamily="18" charset="0"/>
              </a:rPr>
              <a:t>At 4:00 in the afternoon.</a:t>
            </a:r>
            <a:endParaRPr lang="en-US" altLang="zh-CN" sz="2400" b="1">
              <a:solidFill>
                <a:srgbClr val="0000FF"/>
              </a:solidFill>
              <a:latin typeface="Times New Roman" panose="02020603050405020304" pitchFamily="18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zh-CN" sz="2400" b="1">
                <a:latin typeface="Times New Roman" panose="02020603050405020304" pitchFamily="18" charset="0"/>
              </a:rPr>
              <a:t>How many people are coming to the party?</a:t>
            </a:r>
            <a:endParaRPr lang="en-US" altLang="zh-CN" sz="2400" b="1">
              <a:latin typeface="Times New Roman" panose="02020603050405020304" pitchFamily="18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zh-CN" sz="2400" b="1">
                <a:solidFill>
                  <a:srgbClr val="0000FF"/>
                </a:solidFill>
                <a:latin typeface="Times New Roman" panose="02020603050405020304" pitchFamily="18" charset="0"/>
              </a:rPr>
              <a:t>Nine.</a:t>
            </a:r>
            <a:endParaRPr lang="en-US" altLang="zh-CN" sz="2400" b="1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ext Box 2"/>
          <p:cNvSpPr txBox="1">
            <a:spLocks noChangeArrowheads="1"/>
          </p:cNvSpPr>
          <p:nvPr/>
        </p:nvSpPr>
        <p:spPr bwMode="auto">
          <a:xfrm>
            <a:off x="1617663" y="1277938"/>
            <a:ext cx="5637212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200" b="1">
                <a:solidFill>
                  <a:srgbClr val="C00000"/>
                </a:solidFill>
                <a:latin typeface="Times New Roman" panose="02020603050405020304" pitchFamily="18" charset="0"/>
              </a:rPr>
              <a:t>Circle the key words you learn. </a:t>
            </a:r>
            <a:endParaRPr lang="en-US" altLang="zh-CN" sz="3200" b="1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243" name="AutoShape 3"/>
          <p:cNvSpPr>
            <a:spLocks noChangeArrowheads="1"/>
          </p:cNvSpPr>
          <p:nvPr/>
        </p:nvSpPr>
        <p:spPr bwMode="auto">
          <a:xfrm>
            <a:off x="2303463" y="2144713"/>
            <a:ext cx="4267200" cy="2665412"/>
          </a:xfrm>
          <a:prstGeom prst="horizontalScroll">
            <a:avLst>
              <a:gd name="adj" fmla="val 12500"/>
            </a:avLst>
          </a:prstGeom>
          <a:solidFill>
            <a:srgbClr val="33CCFF"/>
          </a:solidFill>
          <a:ln w="9525">
            <a:solidFill>
              <a:schemeClr val="tx1"/>
            </a:solidFill>
            <a:round/>
          </a:ln>
          <a:effectLst/>
        </p:spPr>
        <p:txBody>
          <a:bodyPr wrap="none" anchor="ctr"/>
          <a:lstStyle/>
          <a:p>
            <a:pPr eaLnBrk="0" hangingPunct="0">
              <a:buFontTx/>
              <a:buNone/>
              <a:defRPr/>
            </a:pPr>
            <a:r>
              <a:rPr lang="zh-CN" altLang="en-US" sz="3200" dirty="0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</a:t>
            </a:r>
            <a:r>
              <a:rPr lang="en-US" altLang="zh-CN" sz="3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happen          late</a:t>
            </a:r>
            <a:endParaRPr lang="en-US" altLang="zh-CN" sz="3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eaLnBrk="0" hangingPunct="0">
              <a:buFontTx/>
              <a:buNone/>
              <a:defRPr/>
            </a:pPr>
            <a:r>
              <a:rPr lang="en-US" altLang="zh-CN" sz="3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tell                 party</a:t>
            </a:r>
            <a:endParaRPr lang="en-US" altLang="zh-CN" sz="3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eaLnBrk="0" hangingPunct="0">
              <a:buFontTx/>
              <a:buNone/>
              <a:defRPr/>
            </a:pPr>
            <a:r>
              <a:rPr lang="en-US" altLang="zh-CN" sz="3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early              begin</a:t>
            </a:r>
            <a:endParaRPr lang="en-US" altLang="zh-CN" sz="3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0245" name="Oval 5"/>
          <p:cNvSpPr>
            <a:spLocks noChangeArrowheads="1"/>
          </p:cNvSpPr>
          <p:nvPr/>
        </p:nvSpPr>
        <p:spPr bwMode="auto">
          <a:xfrm>
            <a:off x="4352925" y="3235325"/>
            <a:ext cx="1133475" cy="503238"/>
          </a:xfrm>
          <a:prstGeom prst="ellipse">
            <a:avLst/>
          </a:prstGeom>
          <a:noFill/>
          <a:ln w="63500">
            <a:solidFill>
              <a:schemeClr val="bg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eaLnBrk="0" hangingPunct="0"/>
            <a:endParaRPr lang="zh-CN" altLang="en-US"/>
          </a:p>
        </p:txBody>
      </p:sp>
      <p:sp>
        <p:nvSpPr>
          <p:cNvPr id="10246" name="Oval 6"/>
          <p:cNvSpPr>
            <a:spLocks noChangeArrowheads="1"/>
          </p:cNvSpPr>
          <p:nvPr/>
        </p:nvSpPr>
        <p:spPr bwMode="auto">
          <a:xfrm>
            <a:off x="4376738" y="3735388"/>
            <a:ext cx="1147762" cy="574675"/>
          </a:xfrm>
          <a:prstGeom prst="ellipse">
            <a:avLst/>
          </a:prstGeom>
          <a:noFill/>
          <a:ln w="63500">
            <a:solidFill>
              <a:schemeClr val="bg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eaLnBrk="0" hangingPunct="0"/>
            <a:endParaRPr lang="zh-CN" altLang="en-US"/>
          </a:p>
        </p:txBody>
      </p:sp>
      <p:sp>
        <p:nvSpPr>
          <p:cNvPr id="10247" name="Oval 7"/>
          <p:cNvSpPr>
            <a:spLocks noChangeArrowheads="1"/>
          </p:cNvSpPr>
          <p:nvPr/>
        </p:nvSpPr>
        <p:spPr bwMode="auto">
          <a:xfrm>
            <a:off x="2789238" y="3249613"/>
            <a:ext cx="1119187" cy="574675"/>
          </a:xfrm>
          <a:prstGeom prst="ellipse">
            <a:avLst/>
          </a:prstGeom>
          <a:noFill/>
          <a:ln w="63500">
            <a:solidFill>
              <a:schemeClr val="bg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eaLnBrk="0" hangingPunct="0"/>
            <a:endParaRPr lang="zh-CN" altLang="en-US"/>
          </a:p>
        </p:txBody>
      </p:sp>
      <p:sp>
        <p:nvSpPr>
          <p:cNvPr id="10250" name="Oval 10"/>
          <p:cNvSpPr>
            <a:spLocks noChangeArrowheads="1"/>
          </p:cNvSpPr>
          <p:nvPr/>
        </p:nvSpPr>
        <p:spPr bwMode="auto">
          <a:xfrm>
            <a:off x="4310063" y="2662238"/>
            <a:ext cx="1166812" cy="574675"/>
          </a:xfrm>
          <a:prstGeom prst="ellipse">
            <a:avLst/>
          </a:prstGeom>
          <a:noFill/>
          <a:ln w="63500">
            <a:solidFill>
              <a:schemeClr val="bg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eaLnBrk="0" hangingPunct="0"/>
            <a:endParaRPr lang="zh-CN" altLang="en-US"/>
          </a:p>
        </p:txBody>
      </p:sp>
      <p:sp>
        <p:nvSpPr>
          <p:cNvPr id="8" name="Oval 10"/>
          <p:cNvSpPr>
            <a:spLocks noChangeArrowheads="1"/>
          </p:cNvSpPr>
          <p:nvPr/>
        </p:nvSpPr>
        <p:spPr bwMode="auto">
          <a:xfrm>
            <a:off x="2771775" y="3741738"/>
            <a:ext cx="1193800" cy="574675"/>
          </a:xfrm>
          <a:prstGeom prst="ellipse">
            <a:avLst/>
          </a:prstGeom>
          <a:noFill/>
          <a:ln w="63500">
            <a:solidFill>
              <a:schemeClr val="bg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eaLnBrk="0" hangingPunct="0"/>
            <a:endParaRPr lang="zh-CN" altLang="en-US"/>
          </a:p>
        </p:txBody>
      </p:sp>
    </p:spTree>
  </p:cSld>
  <p:clrMapOvr>
    <a:masterClrMapping/>
  </p:clrMapOvr>
  <p:transition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0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0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0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0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2" grpId="0"/>
      <p:bldP spid="10245" grpId="0" animBg="1"/>
      <p:bldP spid="10246" grpId="0" animBg="1"/>
      <p:bldP spid="10247" grpId="0" animBg="1"/>
      <p:bldP spid="10250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矩形 5"/>
          <p:cNvSpPr>
            <a:spLocks noChangeArrowheads="1"/>
          </p:cNvSpPr>
          <p:nvPr/>
        </p:nvSpPr>
        <p:spPr bwMode="auto">
          <a:xfrm>
            <a:off x="0" y="836613"/>
            <a:ext cx="2549525" cy="550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en-US" altLang="zh-CN" sz="2800" b="1">
                <a:latin typeface="Times New Roman" panose="02020603050405020304" pitchFamily="18" charset="0"/>
                <a:ea typeface="微软雅黑" panose="020B0503020204020204" pitchFamily="34" charset="-122"/>
              </a:rPr>
              <a:t> Let’s act</a:t>
            </a:r>
            <a:endParaRPr lang="zh-CN" altLang="en-US" sz="2800" b="1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pic>
        <p:nvPicPr>
          <p:cNvPr id="21507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20713" y="4316413"/>
            <a:ext cx="1108075" cy="1619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08" name="Picture 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751763" y="1168400"/>
            <a:ext cx="1020762" cy="148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1908175" y="1560513"/>
            <a:ext cx="5989638" cy="4894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/>
            <a:endParaRPr lang="zh-CN" altLang="en-US" sz="2400"/>
          </a:p>
          <a:p>
            <a:pPr eaLnBrk="0" hangingPunct="0">
              <a:lnSpc>
                <a:spcPct val="150000"/>
              </a:lnSpc>
            </a:pPr>
            <a:r>
              <a:rPr lang="en-US" altLang="zh-CN" sz="2400" b="1">
                <a:solidFill>
                  <a:srgbClr val="0000FF"/>
                </a:solidFill>
                <a:latin typeface="Times New Roman" panose="02020603050405020304" pitchFamily="18" charset="0"/>
              </a:rPr>
              <a:t>Steven</a:t>
            </a:r>
            <a:r>
              <a:rPr lang="en-US" altLang="zh-CN" sz="2400" b="1">
                <a:latin typeface="Times New Roman" panose="02020603050405020304" pitchFamily="18" charset="0"/>
              </a:rPr>
              <a:t>: Hello?</a:t>
            </a:r>
            <a:endParaRPr lang="en-US" altLang="zh-CN" sz="2400" b="1">
              <a:latin typeface="Times New Roman" panose="02020603050405020304" pitchFamily="18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zh-CN" sz="2400" b="1">
                <a:solidFill>
                  <a:srgbClr val="0000FF"/>
                </a:solidFill>
                <a:latin typeface="Times New Roman" panose="02020603050405020304" pitchFamily="18" charset="0"/>
              </a:rPr>
              <a:t>Jenny</a:t>
            </a:r>
            <a:r>
              <a:rPr lang="en-US" altLang="zh-CN" sz="2400" b="1">
                <a:latin typeface="Times New Roman" panose="02020603050405020304" pitchFamily="18" charset="0"/>
              </a:rPr>
              <a:t>: Hi, Steven. It's Jenny calling. </a:t>
            </a:r>
            <a:endParaRPr lang="en-US" altLang="zh-CN" sz="2400" b="1">
              <a:latin typeface="Times New Roman" panose="02020603050405020304" pitchFamily="18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zh-CN" sz="2400" b="1">
                <a:latin typeface="Times New Roman" panose="02020603050405020304" pitchFamily="18" charset="0"/>
              </a:rPr>
              <a:t>             Would  you come to a </a:t>
            </a:r>
            <a:r>
              <a:rPr lang="en-US" altLang="zh-CN" sz="2400" b="1">
                <a:solidFill>
                  <a:srgbClr val="C00000"/>
                </a:solidFill>
                <a:latin typeface="Times New Roman" panose="02020603050405020304" pitchFamily="18" charset="0"/>
              </a:rPr>
              <a:t>party</a:t>
            </a:r>
            <a:r>
              <a:rPr lang="en-US" altLang="zh-CN" sz="2400" b="1">
                <a:latin typeface="Times New Roman" panose="02020603050405020304" pitchFamily="18" charset="0"/>
              </a:rPr>
              <a:t> for Li Ming?</a:t>
            </a:r>
            <a:endParaRPr lang="en-US" altLang="zh-CN" sz="2400" b="1">
              <a:latin typeface="Times New Roman" panose="02020603050405020304" pitchFamily="18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zh-CN" sz="2400" b="1">
                <a:solidFill>
                  <a:srgbClr val="0000FF"/>
                </a:solidFill>
                <a:latin typeface="Times New Roman" panose="02020603050405020304" pitchFamily="18" charset="0"/>
              </a:rPr>
              <a:t>Steven</a:t>
            </a:r>
            <a:r>
              <a:rPr lang="en-US" altLang="zh-CN" sz="2400" b="1">
                <a:latin typeface="Times New Roman" panose="02020603050405020304" pitchFamily="18" charset="0"/>
              </a:rPr>
              <a:t>: Sure! When is the party?</a:t>
            </a:r>
            <a:endParaRPr lang="en-US" altLang="zh-CN" sz="2400" b="1">
              <a:latin typeface="Times New Roman" panose="02020603050405020304" pitchFamily="18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zh-CN" sz="2400" b="1">
                <a:solidFill>
                  <a:srgbClr val="0000FF"/>
                </a:solidFill>
                <a:latin typeface="Times New Roman" panose="02020603050405020304" pitchFamily="18" charset="0"/>
              </a:rPr>
              <a:t>Jenny</a:t>
            </a:r>
            <a:r>
              <a:rPr lang="en-US" altLang="zh-CN" sz="2400" b="1">
                <a:latin typeface="Times New Roman" panose="02020603050405020304" pitchFamily="18" charset="0"/>
              </a:rPr>
              <a:t>: Tomorrow. It's a surprise for Li Ming.</a:t>
            </a:r>
            <a:br>
              <a:rPr lang="en-US" altLang="zh-CN" sz="2400" b="1">
                <a:latin typeface="Times New Roman" panose="02020603050405020304" pitchFamily="18" charset="0"/>
              </a:rPr>
            </a:br>
            <a:r>
              <a:rPr lang="en-US" altLang="zh-CN" sz="2400" b="1">
                <a:latin typeface="Times New Roman" panose="02020603050405020304" pitchFamily="18" charset="0"/>
              </a:rPr>
              <a:t>             Please don't </a:t>
            </a:r>
            <a:r>
              <a:rPr lang="en-US" altLang="zh-CN" sz="2400" b="1">
                <a:solidFill>
                  <a:srgbClr val="C00000"/>
                </a:solidFill>
                <a:latin typeface="Times New Roman" panose="02020603050405020304" pitchFamily="18" charset="0"/>
              </a:rPr>
              <a:t>tell</a:t>
            </a:r>
            <a:r>
              <a:rPr lang="en-US" altLang="zh-CN" sz="2400" b="1">
                <a:latin typeface="Times New Roman" panose="02020603050405020304" pitchFamily="18" charset="0"/>
              </a:rPr>
              <a:t> him.</a:t>
            </a:r>
            <a:endParaRPr lang="en-US" altLang="zh-CN"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矩形 5"/>
          <p:cNvSpPr>
            <a:spLocks noChangeArrowheads="1"/>
          </p:cNvSpPr>
          <p:nvPr/>
        </p:nvSpPr>
        <p:spPr bwMode="auto">
          <a:xfrm>
            <a:off x="0" y="836613"/>
            <a:ext cx="2054225" cy="550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en-US" altLang="zh-CN" sz="2800" b="1">
                <a:latin typeface="Times New Roman" panose="02020603050405020304" pitchFamily="18" charset="0"/>
                <a:ea typeface="微软雅黑" panose="020B0503020204020204" pitchFamily="34" charset="-122"/>
              </a:rPr>
              <a:t> Let’s act</a:t>
            </a:r>
            <a:endParaRPr lang="zh-CN" altLang="en-US" sz="2800" b="1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pic>
        <p:nvPicPr>
          <p:cNvPr id="22531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463550" y="4327525"/>
            <a:ext cx="1106488" cy="1619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2" name="Picture 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816850" y="1239838"/>
            <a:ext cx="1020763" cy="148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1935163" y="1595438"/>
            <a:ext cx="5881687" cy="434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/>
            <a:endParaRPr lang="zh-CN" altLang="en-US" sz="2400"/>
          </a:p>
          <a:p>
            <a:pPr eaLnBrk="0" hangingPunct="0">
              <a:lnSpc>
                <a:spcPct val="150000"/>
              </a:lnSpc>
            </a:pPr>
            <a:r>
              <a:rPr lang="en-US" altLang="zh-CN" sz="2400" b="1">
                <a:solidFill>
                  <a:srgbClr val="0000FF"/>
                </a:solidFill>
                <a:latin typeface="Times New Roman" panose="02020603050405020304" pitchFamily="18" charset="0"/>
              </a:rPr>
              <a:t>Steven</a:t>
            </a:r>
            <a:r>
              <a:rPr lang="en-US" altLang="zh-CN" sz="2400" b="1">
                <a:latin typeface="Times New Roman" panose="02020603050405020304" pitchFamily="18" charset="0"/>
              </a:rPr>
              <a:t>: Okay. What time does it </a:t>
            </a:r>
            <a:r>
              <a:rPr lang="en-US" altLang="zh-CN" sz="2400" b="1">
                <a:solidFill>
                  <a:srgbClr val="C00000"/>
                </a:solidFill>
                <a:latin typeface="Times New Roman" panose="02020603050405020304" pitchFamily="18" charset="0"/>
              </a:rPr>
              <a:t>begin</a:t>
            </a:r>
            <a:r>
              <a:rPr lang="en-US" altLang="zh-CN" sz="2400" b="1">
                <a:latin typeface="Times New Roman" panose="02020603050405020304" pitchFamily="18" charset="0"/>
              </a:rPr>
              <a:t>?</a:t>
            </a:r>
            <a:endParaRPr lang="en-US" altLang="zh-CN" sz="2400" b="1">
              <a:latin typeface="Times New Roman" panose="02020603050405020304" pitchFamily="18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zh-CN" sz="2400" b="1">
                <a:solidFill>
                  <a:srgbClr val="0000FF"/>
                </a:solidFill>
                <a:latin typeface="Times New Roman" panose="02020603050405020304" pitchFamily="18" charset="0"/>
              </a:rPr>
              <a:t>Jenny</a:t>
            </a:r>
            <a:r>
              <a:rPr lang="en-US" altLang="zh-CN" sz="2400" b="1">
                <a:latin typeface="Times New Roman" panose="02020603050405020304" pitchFamily="18" charset="0"/>
              </a:rPr>
              <a:t>: At 4:00 in the afternoon. Don't be </a:t>
            </a:r>
            <a:r>
              <a:rPr lang="en-US" altLang="zh-CN" sz="2400" b="1">
                <a:solidFill>
                  <a:srgbClr val="C00000"/>
                </a:solidFill>
                <a:latin typeface="Times New Roman" panose="02020603050405020304" pitchFamily="18" charset="0"/>
              </a:rPr>
              <a:t>late</a:t>
            </a:r>
            <a:r>
              <a:rPr lang="en-US" altLang="zh-CN" sz="2400" b="1">
                <a:latin typeface="Times New Roman" panose="02020603050405020304" pitchFamily="18" charset="0"/>
              </a:rPr>
              <a:t>! </a:t>
            </a:r>
            <a:endParaRPr lang="en-US" altLang="zh-CN" sz="2400" b="1">
              <a:latin typeface="Times New Roman" panose="02020603050405020304" pitchFamily="18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zh-CN" sz="2400" b="1">
                <a:latin typeface="Times New Roman" panose="02020603050405020304" pitchFamily="18" charset="0"/>
              </a:rPr>
              <a:t>            We want to surprise Li Ming!</a:t>
            </a:r>
            <a:endParaRPr lang="en-US" altLang="zh-CN" sz="2400" b="1">
              <a:latin typeface="Times New Roman" panose="02020603050405020304" pitchFamily="18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zh-CN" sz="2400" b="1">
                <a:solidFill>
                  <a:srgbClr val="0000FF"/>
                </a:solidFill>
                <a:latin typeface="Times New Roman" panose="02020603050405020304" pitchFamily="18" charset="0"/>
              </a:rPr>
              <a:t>Steven</a:t>
            </a:r>
            <a:r>
              <a:rPr lang="en-US" altLang="zh-CN" sz="2400" b="1">
                <a:latin typeface="Times New Roman" panose="02020603050405020304" pitchFamily="18" charset="0"/>
              </a:rPr>
              <a:t>: Okay, I will come before 4:00. </a:t>
            </a:r>
            <a:endParaRPr lang="en-US" altLang="zh-CN" sz="2400" b="1">
              <a:latin typeface="Times New Roman" panose="02020603050405020304" pitchFamily="18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zh-CN" sz="2400" b="1">
                <a:latin typeface="Times New Roman" panose="02020603050405020304" pitchFamily="18" charset="0"/>
              </a:rPr>
              <a:t>             Then I will be </a:t>
            </a:r>
            <a:r>
              <a:rPr lang="en-US" altLang="zh-CN" sz="2400" b="1">
                <a:solidFill>
                  <a:srgbClr val="C00000"/>
                </a:solidFill>
                <a:latin typeface="Times New Roman" panose="02020603050405020304" pitchFamily="18" charset="0"/>
              </a:rPr>
              <a:t>early</a:t>
            </a:r>
            <a:r>
              <a:rPr lang="en-US" altLang="zh-CN" sz="2400" b="1">
                <a:latin typeface="Times New Roman" panose="02020603050405020304" pitchFamily="18" charset="0"/>
              </a:rPr>
              <a:t>!</a:t>
            </a:r>
            <a:endParaRPr lang="en-US" altLang="zh-CN" sz="2400" b="1">
              <a:latin typeface="Times New Roman" panose="02020603050405020304" pitchFamily="18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zh-CN" sz="2400" b="1">
                <a:solidFill>
                  <a:srgbClr val="0000FF"/>
                </a:solidFill>
                <a:latin typeface="Times New Roman" panose="02020603050405020304" pitchFamily="18" charset="0"/>
              </a:rPr>
              <a:t>Jenny</a:t>
            </a:r>
            <a:r>
              <a:rPr lang="en-US" altLang="zh-CN" sz="2400" b="1">
                <a:latin typeface="Times New Roman" panose="02020603050405020304" pitchFamily="18" charset="0"/>
              </a:rPr>
              <a:t>: Great! See you tomorrow!</a:t>
            </a:r>
            <a:endParaRPr lang="en-US" altLang="zh-CN"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矩形 5"/>
          <p:cNvSpPr>
            <a:spLocks noChangeArrowheads="1"/>
          </p:cNvSpPr>
          <p:nvPr/>
        </p:nvSpPr>
        <p:spPr bwMode="auto">
          <a:xfrm>
            <a:off x="0" y="836613"/>
            <a:ext cx="2327275" cy="765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en-US" altLang="zh-CN" sz="2800" b="1">
                <a:latin typeface="Times New Roman" panose="02020603050405020304" pitchFamily="18" charset="0"/>
                <a:ea typeface="微软雅黑" panose="020B0503020204020204" pitchFamily="34" charset="-122"/>
              </a:rPr>
              <a:t> Let’s do it</a:t>
            </a:r>
            <a:endParaRPr lang="zh-CN" altLang="en-US" sz="2800" b="1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pic>
        <p:nvPicPr>
          <p:cNvPr id="23555" name="Picture 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774825" y="2128838"/>
            <a:ext cx="5440363" cy="305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556" name="Text Box 5"/>
          <p:cNvSpPr txBox="1">
            <a:spLocks noChangeArrowheads="1"/>
          </p:cNvSpPr>
          <p:nvPr/>
        </p:nvSpPr>
        <p:spPr bwMode="auto">
          <a:xfrm>
            <a:off x="3165475" y="1066800"/>
            <a:ext cx="4048125" cy="534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sz="2400" b="1">
                <a:solidFill>
                  <a:srgbClr val="C00000"/>
                </a:solidFill>
                <a:latin typeface="Times New Roman" panose="02020603050405020304" pitchFamily="18" charset="0"/>
              </a:rPr>
              <a:t>Finish the invitation.</a:t>
            </a:r>
            <a:endParaRPr lang="zh-CN" altLang="en-US" sz="2400" b="1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3476625" y="3457575"/>
            <a:ext cx="665163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en-US" altLang="zh-CN" b="1">
                <a:solidFill>
                  <a:srgbClr val="C00000"/>
                </a:solidFill>
                <a:latin typeface="Times New Roman" panose="02020603050405020304" pitchFamily="18" charset="0"/>
              </a:rPr>
              <a:t>4:00 </a:t>
            </a:r>
            <a:endParaRPr lang="zh-CN" altLang="en-US">
              <a:solidFill>
                <a:srgbClr val="C00000"/>
              </a:solidFill>
            </a:endParaRP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3440113" y="3946525"/>
            <a:ext cx="1512887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en-US" altLang="zh-CN" b="1">
                <a:solidFill>
                  <a:srgbClr val="C00000"/>
                </a:solidFill>
                <a:latin typeface="Times New Roman" panose="02020603050405020304" pitchFamily="18" charset="0"/>
              </a:rPr>
              <a:t>the afternoon</a:t>
            </a:r>
            <a:endParaRPr lang="zh-CN" altLang="en-US">
              <a:solidFill>
                <a:srgbClr val="C00000"/>
              </a:solidFill>
            </a:endParaRPr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3460750" y="2946400"/>
            <a:ext cx="11525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en-US" altLang="zh-CN" b="1">
                <a:solidFill>
                  <a:srgbClr val="C00000"/>
                </a:solidFill>
                <a:latin typeface="Times New Roman" panose="02020603050405020304" pitchFamily="18" charset="0"/>
              </a:rPr>
              <a:t>Saturday </a:t>
            </a:r>
            <a:endParaRPr lang="zh-CN" altLang="en-US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矩形 5"/>
          <p:cNvSpPr>
            <a:spLocks noChangeArrowheads="1"/>
          </p:cNvSpPr>
          <p:nvPr/>
        </p:nvSpPr>
        <p:spPr bwMode="auto">
          <a:xfrm>
            <a:off x="0" y="836613"/>
            <a:ext cx="2481263" cy="550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en-US" altLang="zh-CN" sz="2400" b="1">
                <a:latin typeface="Times New Roman" panose="02020603050405020304" pitchFamily="18" charset="0"/>
                <a:ea typeface="微软雅黑" panose="020B0503020204020204" pitchFamily="34" charset="-122"/>
              </a:rPr>
              <a:t> Look and write</a:t>
            </a:r>
            <a:endParaRPr lang="zh-CN" altLang="en-US" sz="2400" b="1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pic>
        <p:nvPicPr>
          <p:cNvPr id="24579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586038" y="1387475"/>
            <a:ext cx="3879850" cy="2171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80" name="Picture 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846263" y="3705225"/>
            <a:ext cx="5600700" cy="2647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3554413" y="5570538"/>
            <a:ext cx="960437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2800" b="1">
                <a:solidFill>
                  <a:srgbClr val="C00000"/>
                </a:solidFill>
                <a:latin typeface="Times New Roman" panose="02020603050405020304" pitchFamily="18" charset="0"/>
              </a:rPr>
              <a:t>early</a:t>
            </a:r>
            <a:endParaRPr lang="zh-CN" altLang="en-US" sz="2800">
              <a:solidFill>
                <a:srgbClr val="C00000"/>
              </a:solidFill>
            </a:endParaRP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6402388" y="5586413"/>
            <a:ext cx="74136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2800" b="1">
                <a:solidFill>
                  <a:srgbClr val="C00000"/>
                </a:solidFill>
                <a:latin typeface="Times New Roman" panose="02020603050405020304" pitchFamily="18" charset="0"/>
              </a:rPr>
              <a:t>late</a:t>
            </a:r>
            <a:endParaRPr lang="zh-CN" altLang="en-US" sz="280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tags/tag1.xml><?xml version="1.0" encoding="utf-8"?>
<p:tagLst xmlns:p="http://schemas.openxmlformats.org/presentationml/2006/main">
  <p:tag name="KSO_WPP_MARK_KEY" val="1ad7bb37-a470-4a7a-bfcc-c3cf29a90e2f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1602</Words>
  <Application>WPS 演示</Application>
  <PresentationFormat>全屏显示(4:3)</PresentationFormat>
  <Paragraphs>130</Paragraphs>
  <Slides>16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7" baseType="lpstr">
      <vt:lpstr>Arial</vt:lpstr>
      <vt:lpstr>宋体</vt:lpstr>
      <vt:lpstr>Wingdings</vt:lpstr>
      <vt:lpstr>Calibri Light</vt:lpstr>
      <vt:lpstr>Calibri</vt:lpstr>
      <vt:lpstr>微软雅黑</vt:lpstr>
      <vt:lpstr>Calibri</vt:lpstr>
      <vt:lpstr>Times New Roman</vt:lpstr>
      <vt:lpstr>Arial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keywords>第一PPT模板网-WWW.1PPT.COM</cp:keywords>
  <dc:subject>第一PPT模板网-WWW.1PPT.COM</dc:subject>
  <cp:lastModifiedBy>小树</cp:lastModifiedBy>
  <cp:revision>596</cp:revision>
  <dcterms:created xsi:type="dcterms:W3CDTF">2013-07-01T03:05:00Z</dcterms:created>
  <dcterms:modified xsi:type="dcterms:W3CDTF">2023-03-05T09:25:54Z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CE69E147C5714BFA8F01B6E638B8BEBB</vt:lpwstr>
  </property>
</Properties>
</file>