
<file path=[Content_Types].xml><?xml version="1.0" encoding="utf-8"?>
<Types xmlns="http://schemas.openxmlformats.org/package/2006/content-types">
  <Default Extension="png" ContentType="image/png"/>
  <Default Extension="gif" ContentType="image/gi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  <p:sldMasterId id="2147483720" r:id="rId8"/>
  </p:sldMasterIdLst>
  <p:notesMasterIdLst>
    <p:notesMasterId r:id="rId12"/>
  </p:notesMasterIdLst>
  <p:sldIdLst>
    <p:sldId id="365" r:id="rId9"/>
    <p:sldId id="346" r:id="rId10"/>
    <p:sldId id="359" r:id="rId11"/>
    <p:sldId id="352" r:id="rId13"/>
    <p:sldId id="360" r:id="rId14"/>
    <p:sldId id="361" r:id="rId15"/>
    <p:sldId id="362" r:id="rId16"/>
    <p:sldId id="363" r:id="rId17"/>
    <p:sldId id="354" r:id="rId18"/>
    <p:sldId id="347" r:id="rId19"/>
    <p:sldId id="355" r:id="rId20"/>
    <p:sldId id="348" r:id="rId21"/>
    <p:sldId id="349" r:id="rId22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FF"/>
    <a:srgbClr val="3399FF"/>
    <a:srgbClr val="009900"/>
    <a:srgbClr val="FFCC00"/>
    <a:srgbClr val="FF9900"/>
    <a:srgbClr val="FFCCFF"/>
    <a:srgbClr val="FFFF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713" autoAdjust="0"/>
  </p:normalViewPr>
  <p:slideViewPr>
    <p:cSldViewPr>
      <p:cViewPr varScale="1">
        <p:scale>
          <a:sx n="107" d="100"/>
          <a:sy n="107" d="100"/>
        </p:scale>
        <p:origin x="-84" y="-66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1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5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3.xml"/><Relationship Id="rId21" Type="http://schemas.openxmlformats.org/officeDocument/2006/relationships/slide" Target="slides/slide12.xml"/><Relationship Id="rId20" Type="http://schemas.openxmlformats.org/officeDocument/2006/relationships/slide" Target="slides/slide11.xml"/><Relationship Id="rId2" Type="http://schemas.openxmlformats.org/officeDocument/2006/relationships/theme" Target="theme/theme1.xml"/><Relationship Id="rId19" Type="http://schemas.openxmlformats.org/officeDocument/2006/relationships/slide" Target="slides/slide10.xml"/><Relationship Id="rId18" Type="http://schemas.openxmlformats.org/officeDocument/2006/relationships/slide" Target="slides/slide9.xml"/><Relationship Id="rId17" Type="http://schemas.openxmlformats.org/officeDocument/2006/relationships/slide" Target="slides/slide8.xml"/><Relationship Id="rId16" Type="http://schemas.openxmlformats.org/officeDocument/2006/relationships/slide" Target="slides/slide7.xml"/><Relationship Id="rId15" Type="http://schemas.openxmlformats.org/officeDocument/2006/relationships/slide" Target="slides/slide6.xml"/><Relationship Id="rId14" Type="http://schemas.openxmlformats.org/officeDocument/2006/relationships/slide" Target="slides/slide5.xml"/><Relationship Id="rId13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CBABC4C4-A024-4800-8253-9214E7AA6E3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ABC4C4-A024-4800-8253-9214E7AA6E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CC6D300E-7188-4502-A3C5-49861213381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809C4710-3320-4900-9F0F-42A1728C1FC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B7964277-36B4-4467-98D1-FA30112CCAB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0EA4BED3-DE31-4450-A448-0D32E6B0A15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E8484419-E3F6-46B6-88A3-79315B475F0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CD0DD0DB-0AEF-49CB-9452-801B308DC40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B909FC15-07CD-4A76-B914-A9817C47618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AA0F2A85-7A32-439F-AFB9-97ABD284F53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44054D22-248B-43E8-AF95-419EEB7B76E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4BDD5482-4049-4BF1-9207-2CEF878C315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AB50BD96-E895-44F0-9993-C15AE532087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41752AC2-3400-437F-BE95-930249AE6C1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FD23418D-DDCC-4FC5-A56F-C4749DDB810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EE3478E5-78F5-4A43-BDCC-98300EEFAD4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31D14E3F-2269-4F06-B95F-72824685E7A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3F9D5DE1-B2A9-4A3E-B41B-9753B3D3792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FFA5B683-61E1-4687-8D60-1C16BEAF0C9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68CA1A88-6225-4CD0-83E8-D5CB936AA02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2C73A89A-9ADE-4D51-925C-B5371361DF4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04266E4D-0414-41DA-96B4-0BD28FCE6C7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9152402E-6C05-45CC-9BAE-14480E3E17C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20A57854-5330-47DD-AB66-F24307018CD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20C98D01-34EE-423E-88A9-0CE9E7CCEC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DBA91133-3CA9-4209-A810-0F9960103EA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6426E419-4281-425A-A3D1-11169A6E2F7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8D864143-7525-4354-B784-46BB0A179E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3B2AA091-62F7-4E3C-BC5F-F0B539A415C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CC0F79D2-31B7-4C6D-B725-DFD74DDAD75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67261E9E-25EB-4C07-BFB4-B497E1E70E3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737FDFCC-4F9C-4F57-BAF1-CB9EA9BEF33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35A86E6F-1EBE-4FE5-AF2C-187701F44E7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7A705CDF-07C4-4720-924B-7C423DB110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B47A3EBF-15B4-4D33-96E5-6AD90C62746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CA82B9E2-E670-4980-B9C9-F1C9F40DB46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8F2F371F-113C-42F7-A4F5-D4F68A3AE8A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75FC2FAC-B413-4813-B1CE-24EDFA5185E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04EBECAB-3FEB-4B31-9045-8D4DC9EA6DF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8140E39A-BE3F-4C9D-9896-A6C9FBCB81D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C85685D9-8734-4ADC-AB24-2F4614CEF24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CAC73300-053E-41E6-A601-575AE95A410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887182B7-2816-4047-B329-C923F0EA64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A26B9881-1F8F-47C0-BDFF-7B6327E27E9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D8061B18-6815-4581-8B38-D0AE22CD7C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1348FD72-FC27-4FAA-B742-AA26D5E6FB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FB5742E9-F77F-4E51-869B-EE8F14F1755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E1AB53E9-B668-432D-A0E1-EBF6A27C354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9C162BB2-B0A2-46C8-BA1A-2E7C8D1C7E7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77C7A5B0-77E3-4C1F-A5EA-1C150C4D058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7F3CE4BB-87FA-4843-B7FB-A3D2D0858F2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0E42102C-A315-4EA9-ADA8-D836748E37E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DB999C8E-6AB5-4B26-9E03-FA912D2F70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0780670C-17AD-4B1E-9543-99ADD98A338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D3F75368-2D06-4755-853A-03E69630EF2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DE1E95C2-A55F-43AC-8747-4F9D05EF03C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4910EA74-1C69-42CE-A0AA-DF10740510B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CD1F3E1A-E4FA-4346-8B71-08937DC9C0E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539A5E91-84A8-4385-A791-44B6C2EF053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CF617B62-3D7C-40E9-B400-F13AE45942B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423147A5-B78B-4547-98A1-D85BC899DC7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977929D4-8EC5-4369-ADDE-DFBF33A3C7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A2E69E9E-7095-41B6-8F09-C1AE8753905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DD7B3A6E-EF49-4329-B955-90615845B45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3CD705BB-D0E8-4D89-8654-F4EA8FD76BC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1076328" y="498873"/>
            <a:ext cx="8067675" cy="4644628"/>
          </a:xfrm>
          <a:custGeom>
            <a:avLst/>
            <a:gdLst>
              <a:gd name="connsiteX0" fmla="*/ 5874467 w 8067533"/>
              <a:gd name="connsiteY0" fmla="*/ 0 h 6193554"/>
              <a:gd name="connsiteX1" fmla="*/ 7894306 w 8067533"/>
              <a:gd name="connsiteY1" fmla="*/ 356461 h 6193554"/>
              <a:gd name="connsiteX2" fmla="*/ 8067533 w 8067533"/>
              <a:gd name="connsiteY2" fmla="*/ 424763 h 6193554"/>
              <a:gd name="connsiteX3" fmla="*/ 8067533 w 8067533"/>
              <a:gd name="connsiteY3" fmla="*/ 6193554 h 6193554"/>
              <a:gd name="connsiteX4" fmla="*/ 8921 w 8067533"/>
              <a:gd name="connsiteY4" fmla="*/ 6193554 h 6193554"/>
              <a:gd name="connsiteX5" fmla="*/ 7644 w 8067533"/>
              <a:gd name="connsiteY5" fmla="*/ 6176767 h 6193554"/>
              <a:gd name="connsiteX6" fmla="*/ 0 w 8067533"/>
              <a:gd name="connsiteY6" fmla="*/ 5874468 h 6193554"/>
              <a:gd name="connsiteX7" fmla="*/ 5874467 w 8067533"/>
              <a:gd name="connsiteY7" fmla="*/ 0 h 619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67533" h="6193554">
                <a:moveTo>
                  <a:pt x="5874467" y="0"/>
                </a:moveTo>
                <a:cubicBezTo>
                  <a:pt x="6584175" y="0"/>
                  <a:pt x="7264488" y="125854"/>
                  <a:pt x="7894306" y="356461"/>
                </a:cubicBezTo>
                <a:lnTo>
                  <a:pt x="8067533" y="424763"/>
                </a:lnTo>
                <a:lnTo>
                  <a:pt x="8067533" y="6193554"/>
                </a:lnTo>
                <a:lnTo>
                  <a:pt x="8921" y="6193554"/>
                </a:lnTo>
                <a:lnTo>
                  <a:pt x="7644" y="6176767"/>
                </a:lnTo>
                <a:cubicBezTo>
                  <a:pt x="2569" y="6076641"/>
                  <a:pt x="0" y="5975854"/>
                  <a:pt x="0" y="5874468"/>
                </a:cubicBezTo>
                <a:cubicBezTo>
                  <a:pt x="0" y="2630088"/>
                  <a:pt x="2630088" y="0"/>
                  <a:pt x="5874467" y="0"/>
                </a:cubicBezTo>
                <a:close/>
              </a:path>
            </a:pathLst>
          </a:custGeom>
          <a:solidFill>
            <a:schemeClr val="accent1">
              <a:lumMod val="75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5" name="任意多边形 4"/>
          <p:cNvSpPr/>
          <p:nvPr/>
        </p:nvSpPr>
        <p:spPr>
          <a:xfrm>
            <a:off x="0" y="0"/>
            <a:ext cx="4787900" cy="3732610"/>
          </a:xfrm>
          <a:custGeom>
            <a:avLst/>
            <a:gdLst>
              <a:gd name="connsiteX0" fmla="*/ 0 w 4787287"/>
              <a:gd name="connsiteY0" fmla="*/ 0 h 4977059"/>
              <a:gd name="connsiteX1" fmla="*/ 3925099 w 4787287"/>
              <a:gd name="connsiteY1" fmla="*/ 0 h 4977059"/>
              <a:gd name="connsiteX2" fmla="*/ 3934885 w 4787287"/>
              <a:gd name="connsiteY2" fmla="*/ 8894 h 4977059"/>
              <a:gd name="connsiteX3" fmla="*/ 4787287 w 4787287"/>
              <a:gd name="connsiteY3" fmla="*/ 2066775 h 4977059"/>
              <a:gd name="connsiteX4" fmla="*/ 1877003 w 4787287"/>
              <a:gd name="connsiteY4" fmla="*/ 4977059 h 4977059"/>
              <a:gd name="connsiteX5" fmla="*/ 25792 w 4787287"/>
              <a:gd name="connsiteY5" fmla="*/ 4312492 h 4977059"/>
              <a:gd name="connsiteX6" fmla="*/ 0 w 4787287"/>
              <a:gd name="connsiteY6" fmla="*/ 4289050 h 497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87287" h="4977059">
                <a:moveTo>
                  <a:pt x="0" y="0"/>
                </a:moveTo>
                <a:lnTo>
                  <a:pt x="3925099" y="0"/>
                </a:lnTo>
                <a:lnTo>
                  <a:pt x="3934885" y="8894"/>
                </a:lnTo>
                <a:cubicBezTo>
                  <a:pt x="4461543" y="535552"/>
                  <a:pt x="4787287" y="1263123"/>
                  <a:pt x="4787287" y="2066775"/>
                </a:cubicBezTo>
                <a:cubicBezTo>
                  <a:pt x="4787287" y="3674080"/>
                  <a:pt x="3484308" y="4977059"/>
                  <a:pt x="1877003" y="4977059"/>
                </a:cubicBezTo>
                <a:cubicBezTo>
                  <a:pt x="1173807" y="4977059"/>
                  <a:pt x="528861" y="4727661"/>
                  <a:pt x="25792" y="4312492"/>
                </a:cubicBezTo>
                <a:lnTo>
                  <a:pt x="0" y="428905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cxnSp>
        <p:nvCxnSpPr>
          <p:cNvPr id="6" name="直接连接符 6"/>
          <p:cNvCxnSpPr>
            <a:cxnSpLocks noChangeShapeType="1"/>
          </p:cNvCxnSpPr>
          <p:nvPr/>
        </p:nvCxnSpPr>
        <p:spPr bwMode="auto">
          <a:xfrm flipV="1">
            <a:off x="4211641" y="3193256"/>
            <a:ext cx="4505325" cy="0"/>
          </a:xfrm>
          <a:prstGeom prst="line">
            <a:avLst/>
          </a:prstGeom>
          <a:noFill/>
          <a:ln w="6350">
            <a:solidFill>
              <a:schemeClr val="bg1">
                <a:alpha val="63135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椭圆 25"/>
          <p:cNvSpPr>
            <a:spLocks noChangeArrowheads="1"/>
          </p:cNvSpPr>
          <p:nvPr/>
        </p:nvSpPr>
        <p:spPr bwMode="auto">
          <a:xfrm>
            <a:off x="4211638" y="3133725"/>
            <a:ext cx="177800" cy="1333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4408181" y="2108608"/>
            <a:ext cx="4309110" cy="944893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zh-CN" altLang="en-US" noProof="1" smtClean="0"/>
              <a:t>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4408181" y="3336037"/>
            <a:ext cx="4309110" cy="39675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编辑副标题</a:t>
            </a:r>
            <a:endParaRPr lang="zh-CN" altLang="en-US" noProof="1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fld id="{DFBF2FDD-AE46-49F0-9AF0-CCA7D1C3D362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EE08E1-BB59-430E-AC26-5B178E8143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fld id="{333D920C-F544-4A82-A86B-394AB3B9234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2163EB-13CF-40D1-BAEF-9BAE9CF7AC0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45"/>
          <p:cNvGrpSpPr/>
          <p:nvPr/>
        </p:nvGrpSpPr>
        <p:grpSpPr bwMode="auto">
          <a:xfrm>
            <a:off x="-119063" y="1738313"/>
            <a:ext cx="4056063" cy="3401616"/>
            <a:chOff x="-119065" y="2317749"/>
            <a:chExt cx="4056065" cy="4535491"/>
          </a:xfrm>
        </p:grpSpPr>
        <p:sp>
          <p:nvSpPr>
            <p:cNvPr id="4" name="Line 29"/>
            <p:cNvSpPr>
              <a:spLocks noChangeShapeType="1"/>
            </p:cNvSpPr>
            <p:nvPr/>
          </p:nvSpPr>
          <p:spPr bwMode="auto">
            <a:xfrm flipH="1">
              <a:off x="-4765" y="6456365"/>
              <a:ext cx="2479677" cy="200025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350" noProof="1"/>
            </a:p>
          </p:txBody>
        </p:sp>
        <p:sp>
          <p:nvSpPr>
            <p:cNvPr id="5" name="Line 30"/>
            <p:cNvSpPr>
              <a:spLocks noChangeShapeType="1"/>
            </p:cNvSpPr>
            <p:nvPr/>
          </p:nvSpPr>
          <p:spPr bwMode="auto">
            <a:xfrm flipH="1">
              <a:off x="-4765" y="4311650"/>
              <a:ext cx="536576" cy="2344740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350" noProof="1"/>
            </a:p>
          </p:txBody>
        </p:sp>
        <p:sp>
          <p:nvSpPr>
            <p:cNvPr id="6" name="AutoShape 31"/>
            <p:cNvSpPr/>
            <p:nvPr/>
          </p:nvSpPr>
          <p:spPr bwMode="auto">
            <a:xfrm>
              <a:off x="1414462" y="3943350"/>
              <a:ext cx="201612" cy="201613"/>
            </a:xfrm>
            <a:custGeom>
              <a:avLst/>
              <a:gdLst>
                <a:gd name="T0" fmla="*/ 0 w 21600"/>
                <a:gd name="T1" fmla="*/ 100807 h 21600"/>
                <a:gd name="T2" fmla="*/ 100806 w 21600"/>
                <a:gd name="T3" fmla="*/ 0 h 21600"/>
                <a:gd name="T4" fmla="*/ 201612 w 21600"/>
                <a:gd name="T5" fmla="*/ 100807 h 21600"/>
                <a:gd name="T6" fmla="*/ 100806 w 21600"/>
                <a:gd name="T7" fmla="*/ 201613 h 21600"/>
                <a:gd name="T8" fmla="*/ 0 w 21600"/>
                <a:gd name="T9" fmla="*/ 100807 h 21600"/>
                <a:gd name="T10" fmla="*/ 50403 w 21600"/>
                <a:gd name="T11" fmla="*/ 100807 h 21600"/>
                <a:gd name="T12" fmla="*/ 100806 w 21600"/>
                <a:gd name="T13" fmla="*/ 151210 h 21600"/>
                <a:gd name="T14" fmla="*/ 151209 w 21600"/>
                <a:gd name="T15" fmla="*/ 100807 h 21600"/>
                <a:gd name="T16" fmla="*/ 100806 w 21600"/>
                <a:gd name="T17" fmla="*/ 50403 h 21600"/>
                <a:gd name="T18" fmla="*/ 50403 w 21600"/>
                <a:gd name="T19" fmla="*/ 100807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1350" noProof="1"/>
            </a:p>
          </p:txBody>
        </p:sp>
        <p:sp>
          <p:nvSpPr>
            <p:cNvPr id="7" name="AutoShape 32"/>
            <p:cNvSpPr/>
            <p:nvPr/>
          </p:nvSpPr>
          <p:spPr bwMode="auto">
            <a:xfrm>
              <a:off x="2139949" y="4579938"/>
              <a:ext cx="200025" cy="201612"/>
            </a:xfrm>
            <a:custGeom>
              <a:avLst/>
              <a:gdLst>
                <a:gd name="T0" fmla="*/ 0 w 21600"/>
                <a:gd name="T1" fmla="*/ 100806 h 21600"/>
                <a:gd name="T2" fmla="*/ 100013 w 21600"/>
                <a:gd name="T3" fmla="*/ 0 h 21600"/>
                <a:gd name="T4" fmla="*/ 200025 w 21600"/>
                <a:gd name="T5" fmla="*/ 100806 h 21600"/>
                <a:gd name="T6" fmla="*/ 100013 w 21600"/>
                <a:gd name="T7" fmla="*/ 201612 h 21600"/>
                <a:gd name="T8" fmla="*/ 0 w 21600"/>
                <a:gd name="T9" fmla="*/ 100806 h 21600"/>
                <a:gd name="T10" fmla="*/ 50006 w 21600"/>
                <a:gd name="T11" fmla="*/ 100806 h 21600"/>
                <a:gd name="T12" fmla="*/ 100013 w 21600"/>
                <a:gd name="T13" fmla="*/ 151209 h 21600"/>
                <a:gd name="T14" fmla="*/ 150019 w 21600"/>
                <a:gd name="T15" fmla="*/ 100806 h 21600"/>
                <a:gd name="T16" fmla="*/ 100013 w 21600"/>
                <a:gd name="T17" fmla="*/ 50403 h 21600"/>
                <a:gd name="T18" fmla="*/ 50006 w 21600"/>
                <a:gd name="T19" fmla="*/ 100806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1350" noProof="1"/>
            </a:p>
          </p:txBody>
        </p:sp>
        <p:sp>
          <p:nvSpPr>
            <p:cNvPr id="8" name="AutoShape 33"/>
            <p:cNvSpPr/>
            <p:nvPr/>
          </p:nvSpPr>
          <p:spPr bwMode="auto">
            <a:xfrm>
              <a:off x="2552699" y="5514976"/>
              <a:ext cx="201613" cy="201613"/>
            </a:xfrm>
            <a:custGeom>
              <a:avLst/>
              <a:gdLst>
                <a:gd name="T0" fmla="*/ 0 w 21600"/>
                <a:gd name="T1" fmla="*/ 100807 h 21600"/>
                <a:gd name="T2" fmla="*/ 100807 w 21600"/>
                <a:gd name="T3" fmla="*/ 0 h 21600"/>
                <a:gd name="T4" fmla="*/ 201613 w 21600"/>
                <a:gd name="T5" fmla="*/ 100807 h 21600"/>
                <a:gd name="T6" fmla="*/ 100807 w 21600"/>
                <a:gd name="T7" fmla="*/ 201613 h 21600"/>
                <a:gd name="T8" fmla="*/ 0 w 21600"/>
                <a:gd name="T9" fmla="*/ 100807 h 21600"/>
                <a:gd name="T10" fmla="*/ 50403 w 21600"/>
                <a:gd name="T11" fmla="*/ 100807 h 21600"/>
                <a:gd name="T12" fmla="*/ 100807 w 21600"/>
                <a:gd name="T13" fmla="*/ 151210 h 21600"/>
                <a:gd name="T14" fmla="*/ 151210 w 21600"/>
                <a:gd name="T15" fmla="*/ 100807 h 21600"/>
                <a:gd name="T16" fmla="*/ 100807 w 21600"/>
                <a:gd name="T17" fmla="*/ 50403 h 21600"/>
                <a:gd name="T18" fmla="*/ 50403 w 21600"/>
                <a:gd name="T19" fmla="*/ 100807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1350" noProof="1"/>
            </a:p>
          </p:txBody>
        </p:sp>
        <p:sp>
          <p:nvSpPr>
            <p:cNvPr id="9" name="Line 34"/>
            <p:cNvSpPr>
              <a:spLocks noChangeShapeType="1"/>
            </p:cNvSpPr>
            <p:nvPr/>
          </p:nvSpPr>
          <p:spPr bwMode="auto">
            <a:xfrm flipH="1">
              <a:off x="-4765" y="4125913"/>
              <a:ext cx="1465264" cy="2530477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350" noProof="1"/>
            </a:p>
          </p:txBody>
        </p:sp>
        <p:sp>
          <p:nvSpPr>
            <p:cNvPr id="10" name="Line 35"/>
            <p:cNvSpPr>
              <a:spLocks noChangeShapeType="1"/>
            </p:cNvSpPr>
            <p:nvPr/>
          </p:nvSpPr>
          <p:spPr bwMode="auto">
            <a:xfrm flipH="1">
              <a:off x="-4765" y="5648326"/>
              <a:ext cx="2546352" cy="1008064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350" noProof="1"/>
            </a:p>
          </p:txBody>
        </p:sp>
        <p:sp>
          <p:nvSpPr>
            <p:cNvPr id="11" name="Line 36"/>
            <p:cNvSpPr>
              <a:spLocks noChangeShapeType="1"/>
            </p:cNvSpPr>
            <p:nvPr/>
          </p:nvSpPr>
          <p:spPr bwMode="auto">
            <a:xfrm flipH="1">
              <a:off x="-4765" y="2800349"/>
              <a:ext cx="1641477" cy="3856041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350" noProof="1"/>
            </a:p>
          </p:txBody>
        </p:sp>
        <p:sp>
          <p:nvSpPr>
            <p:cNvPr id="12" name="Line 37"/>
            <p:cNvSpPr>
              <a:spLocks noChangeShapeType="1"/>
            </p:cNvSpPr>
            <p:nvPr/>
          </p:nvSpPr>
          <p:spPr bwMode="auto">
            <a:xfrm flipH="1">
              <a:off x="-4765" y="3967163"/>
              <a:ext cx="2030414" cy="2689227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350" noProof="1"/>
            </a:p>
          </p:txBody>
        </p:sp>
        <p:sp>
          <p:nvSpPr>
            <p:cNvPr id="13" name="Line 38"/>
            <p:cNvSpPr>
              <a:spLocks noChangeShapeType="1"/>
            </p:cNvSpPr>
            <p:nvPr/>
          </p:nvSpPr>
          <p:spPr bwMode="auto">
            <a:xfrm flipH="1">
              <a:off x="-4765" y="5081589"/>
              <a:ext cx="2503489" cy="1574801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350" noProof="1"/>
            </a:p>
          </p:txBody>
        </p:sp>
        <p:sp>
          <p:nvSpPr>
            <p:cNvPr id="14" name="Line 39"/>
            <p:cNvSpPr>
              <a:spLocks noChangeShapeType="1"/>
            </p:cNvSpPr>
            <p:nvPr/>
          </p:nvSpPr>
          <p:spPr bwMode="auto">
            <a:xfrm flipH="1">
              <a:off x="-4765" y="6000751"/>
              <a:ext cx="3400428" cy="655638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350" noProof="1"/>
            </a:p>
          </p:txBody>
        </p:sp>
        <p:sp>
          <p:nvSpPr>
            <p:cNvPr id="15" name="Arc 41@|5FFC:10921638|FBC:16777215|LFC:6902852|LBC:16777215"/>
            <p:cNvSpPr/>
            <p:nvPr/>
          </p:nvSpPr>
          <p:spPr bwMode="auto">
            <a:xfrm>
              <a:off x="-98427" y="4884739"/>
              <a:ext cx="2098676" cy="1968501"/>
            </a:xfrm>
            <a:custGeom>
              <a:avLst/>
              <a:gdLst>
                <a:gd name="T0" fmla="*/ -93 w 21600"/>
                <a:gd name="T1" fmla="*/ 0 h 21600"/>
                <a:gd name="T2" fmla="*/ 2000250 w 21600"/>
                <a:gd name="T3" fmla="*/ 1968500 h 21600"/>
                <a:gd name="T4" fmla="*/ -93 w 21600"/>
                <a:gd name="T5" fmla="*/ 0 h 21600"/>
                <a:gd name="T6" fmla="*/ 2000250 w 21600"/>
                <a:gd name="T7" fmla="*/ 1968500 h 21600"/>
                <a:gd name="T8" fmla="*/ 0 w 21600"/>
                <a:gd name="T9" fmla="*/ 1968500 h 21600"/>
                <a:gd name="T10" fmla="*/ -93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1350" noProof="1"/>
            </a:p>
          </p:txBody>
        </p:sp>
        <p:sp>
          <p:nvSpPr>
            <p:cNvPr id="16" name="Line 42@|9FFC:0|FBC:0|LFC:10921638|LBC:16777215"/>
            <p:cNvSpPr>
              <a:spLocks noChangeShapeType="1"/>
            </p:cNvSpPr>
            <p:nvPr/>
          </p:nvSpPr>
          <p:spPr bwMode="auto">
            <a:xfrm flipH="1">
              <a:off x="-31752" y="4724401"/>
              <a:ext cx="2211389" cy="2076451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350" noProof="1"/>
            </a:p>
          </p:txBody>
        </p:sp>
        <p:sp>
          <p:nvSpPr>
            <p:cNvPr id="17" name="Arc 44@|5FFC:14657585|FBC:16777215|LFC:6902852|LBC:16777215"/>
            <p:cNvSpPr/>
            <p:nvPr/>
          </p:nvSpPr>
          <p:spPr bwMode="auto">
            <a:xfrm>
              <a:off x="-119065" y="5018089"/>
              <a:ext cx="1989139" cy="1835151"/>
            </a:xfrm>
            <a:custGeom>
              <a:avLst/>
              <a:gdLst>
                <a:gd name="T0" fmla="*/ -87 w 21600"/>
                <a:gd name="T1" fmla="*/ 0 h 21600"/>
                <a:gd name="T2" fmla="*/ 1870075 w 21600"/>
                <a:gd name="T3" fmla="*/ 1835150 h 21600"/>
                <a:gd name="T4" fmla="*/ -87 w 21600"/>
                <a:gd name="T5" fmla="*/ 0 h 21600"/>
                <a:gd name="T6" fmla="*/ 1870075 w 21600"/>
                <a:gd name="T7" fmla="*/ 1835150 h 21600"/>
                <a:gd name="T8" fmla="*/ 0 w 21600"/>
                <a:gd name="T9" fmla="*/ 1835150 h 21600"/>
                <a:gd name="T10" fmla="*/ -87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1350" noProof="1"/>
            </a:p>
          </p:txBody>
        </p:sp>
        <p:sp>
          <p:nvSpPr>
            <p:cNvPr id="18" name="AutoShape 50"/>
            <p:cNvSpPr/>
            <p:nvPr/>
          </p:nvSpPr>
          <p:spPr bwMode="auto">
            <a:xfrm>
              <a:off x="3359150" y="5657851"/>
              <a:ext cx="577850" cy="577850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1350" noProof="1"/>
            </a:p>
          </p:txBody>
        </p:sp>
        <p:sp>
          <p:nvSpPr>
            <p:cNvPr id="19" name="AutoShape 55"/>
            <p:cNvSpPr/>
            <p:nvPr/>
          </p:nvSpPr>
          <p:spPr bwMode="auto">
            <a:xfrm>
              <a:off x="1485899" y="2317749"/>
              <a:ext cx="577850" cy="577850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1350" noProof="1"/>
            </a:p>
          </p:txBody>
        </p:sp>
        <p:sp>
          <p:nvSpPr>
            <p:cNvPr id="20" name="AutoShape 56"/>
            <p:cNvSpPr/>
            <p:nvPr/>
          </p:nvSpPr>
          <p:spPr bwMode="auto">
            <a:xfrm>
              <a:off x="1912937" y="3529013"/>
              <a:ext cx="577850" cy="577850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1350" noProof="1"/>
            </a:p>
          </p:txBody>
        </p:sp>
        <p:sp>
          <p:nvSpPr>
            <p:cNvPr id="21" name="AutoShape 57"/>
            <p:cNvSpPr/>
            <p:nvPr/>
          </p:nvSpPr>
          <p:spPr bwMode="auto">
            <a:xfrm>
              <a:off x="2436812" y="4681539"/>
              <a:ext cx="577850" cy="577850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1350" noProof="1"/>
            </a:p>
          </p:txBody>
        </p:sp>
        <p:sp>
          <p:nvSpPr>
            <p:cNvPr id="22" name="AutoShape 58"/>
            <p:cNvSpPr/>
            <p:nvPr/>
          </p:nvSpPr>
          <p:spPr bwMode="auto">
            <a:xfrm>
              <a:off x="454023" y="4110038"/>
              <a:ext cx="200025" cy="200025"/>
            </a:xfrm>
            <a:custGeom>
              <a:avLst/>
              <a:gdLst>
                <a:gd name="T0" fmla="*/ 0 w 21600"/>
                <a:gd name="T1" fmla="*/ 100013 h 21600"/>
                <a:gd name="T2" fmla="*/ 100013 w 21600"/>
                <a:gd name="T3" fmla="*/ 0 h 21600"/>
                <a:gd name="T4" fmla="*/ 200025 w 21600"/>
                <a:gd name="T5" fmla="*/ 100013 h 21600"/>
                <a:gd name="T6" fmla="*/ 100013 w 21600"/>
                <a:gd name="T7" fmla="*/ 200025 h 21600"/>
                <a:gd name="T8" fmla="*/ 0 w 21600"/>
                <a:gd name="T9" fmla="*/ 100013 h 21600"/>
                <a:gd name="T10" fmla="*/ 50006 w 21600"/>
                <a:gd name="T11" fmla="*/ 100013 h 21600"/>
                <a:gd name="T12" fmla="*/ 100013 w 21600"/>
                <a:gd name="T13" fmla="*/ 150019 h 21600"/>
                <a:gd name="T14" fmla="*/ 150019 w 21600"/>
                <a:gd name="T15" fmla="*/ 100013 h 21600"/>
                <a:gd name="T16" fmla="*/ 100013 w 21600"/>
                <a:gd name="T17" fmla="*/ 50006 h 21600"/>
                <a:gd name="T18" fmla="*/ 50006 w 21600"/>
                <a:gd name="T19" fmla="*/ 100013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1350" noProof="1"/>
            </a:p>
          </p:txBody>
        </p:sp>
        <p:sp>
          <p:nvSpPr>
            <p:cNvPr id="23" name="AutoShape 59"/>
            <p:cNvSpPr/>
            <p:nvPr/>
          </p:nvSpPr>
          <p:spPr bwMode="auto">
            <a:xfrm>
              <a:off x="2495549" y="6367465"/>
              <a:ext cx="201613" cy="200025"/>
            </a:xfrm>
            <a:custGeom>
              <a:avLst/>
              <a:gdLst>
                <a:gd name="T0" fmla="*/ 0 w 21600"/>
                <a:gd name="T1" fmla="*/ 100013 h 21600"/>
                <a:gd name="T2" fmla="*/ 100807 w 21600"/>
                <a:gd name="T3" fmla="*/ 0 h 21600"/>
                <a:gd name="T4" fmla="*/ 201613 w 21600"/>
                <a:gd name="T5" fmla="*/ 100013 h 21600"/>
                <a:gd name="T6" fmla="*/ 100807 w 21600"/>
                <a:gd name="T7" fmla="*/ 200025 h 21600"/>
                <a:gd name="T8" fmla="*/ 0 w 21600"/>
                <a:gd name="T9" fmla="*/ 100013 h 21600"/>
                <a:gd name="T10" fmla="*/ 50403 w 21600"/>
                <a:gd name="T11" fmla="*/ 100013 h 21600"/>
                <a:gd name="T12" fmla="*/ 100807 w 21600"/>
                <a:gd name="T13" fmla="*/ 150019 h 21600"/>
                <a:gd name="T14" fmla="*/ 151210 w 21600"/>
                <a:gd name="T15" fmla="*/ 100013 h 21600"/>
                <a:gd name="T16" fmla="*/ 100807 w 21600"/>
                <a:gd name="T17" fmla="*/ 50006 h 21600"/>
                <a:gd name="T18" fmla="*/ 50403 w 21600"/>
                <a:gd name="T19" fmla="*/ 100013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1350" noProof="1"/>
            </a:p>
          </p:txBody>
        </p:sp>
      </p:grpSp>
      <p:grpSp>
        <p:nvGrpSpPr>
          <p:cNvPr id="24" name="组合 36"/>
          <p:cNvGrpSpPr/>
          <p:nvPr/>
        </p:nvGrpSpPr>
        <p:grpSpPr bwMode="auto">
          <a:xfrm rot="16983916">
            <a:off x="6679606" y="-1219795"/>
            <a:ext cx="2844404" cy="3586163"/>
            <a:chOff x="6561535" y="1931194"/>
            <a:chExt cx="2844403" cy="2689622"/>
          </a:xfrm>
        </p:grpSpPr>
        <p:sp>
          <p:nvSpPr>
            <p:cNvPr id="25" name="椭圆 23"/>
            <p:cNvSpPr>
              <a:spLocks noChangeArrowheads="1"/>
            </p:cNvSpPr>
            <p:nvPr/>
          </p:nvSpPr>
          <p:spPr bwMode="auto">
            <a:xfrm>
              <a:off x="7410451" y="2909888"/>
              <a:ext cx="1012031" cy="1012031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6" name="椭圆 24"/>
            <p:cNvSpPr>
              <a:spLocks noChangeArrowheads="1"/>
            </p:cNvSpPr>
            <p:nvPr/>
          </p:nvSpPr>
          <p:spPr bwMode="auto">
            <a:xfrm>
              <a:off x="6561535" y="3979069"/>
              <a:ext cx="319088" cy="319088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7" name="椭圆 26"/>
            <p:cNvSpPr>
              <a:spLocks noChangeArrowheads="1"/>
            </p:cNvSpPr>
            <p:nvPr/>
          </p:nvSpPr>
          <p:spPr bwMode="auto">
            <a:xfrm>
              <a:off x="7621191" y="1931194"/>
              <a:ext cx="479822" cy="478631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8" name="椭圆 27"/>
            <p:cNvSpPr>
              <a:spLocks noChangeArrowheads="1"/>
            </p:cNvSpPr>
            <p:nvPr/>
          </p:nvSpPr>
          <p:spPr bwMode="auto">
            <a:xfrm>
              <a:off x="7924800" y="3138487"/>
              <a:ext cx="1481138" cy="1482329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9" name="椭圆 30"/>
            <p:cNvSpPr>
              <a:spLocks noChangeArrowheads="1"/>
            </p:cNvSpPr>
            <p:nvPr/>
          </p:nvSpPr>
          <p:spPr bwMode="auto">
            <a:xfrm>
              <a:off x="7071122" y="2930129"/>
              <a:ext cx="351234" cy="351234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0" name="椭圆 31"/>
            <p:cNvSpPr>
              <a:spLocks noChangeArrowheads="1"/>
            </p:cNvSpPr>
            <p:nvPr/>
          </p:nvSpPr>
          <p:spPr bwMode="auto">
            <a:xfrm>
              <a:off x="6850857" y="3506391"/>
              <a:ext cx="594122" cy="595313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1" name="椭圆 32"/>
            <p:cNvSpPr>
              <a:spLocks noChangeArrowheads="1"/>
            </p:cNvSpPr>
            <p:nvPr/>
          </p:nvSpPr>
          <p:spPr bwMode="auto">
            <a:xfrm>
              <a:off x="7503319" y="4130278"/>
              <a:ext cx="251222" cy="251222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2" name="椭圆 33"/>
            <p:cNvSpPr>
              <a:spLocks noChangeArrowheads="1"/>
            </p:cNvSpPr>
            <p:nvPr/>
          </p:nvSpPr>
          <p:spPr bwMode="auto">
            <a:xfrm>
              <a:off x="8601075" y="2438400"/>
              <a:ext cx="352425" cy="351235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554413" y="2085560"/>
            <a:ext cx="4128752" cy="745162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 noProof="1" smtClean="0"/>
              <a:t>编辑标题</a:t>
            </a:r>
            <a:endParaRPr lang="zh-CN" altLang="en-US" noProof="1"/>
          </a:p>
        </p:txBody>
      </p: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fld id="{F56B733D-9A94-4385-918E-4689F4DF3BB3}" type="datetimeFigureOut">
              <a:rPr lang="zh-CN" altLang="en-US"/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7C3659-70ED-40B0-A5FB-BCED1753DC8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E87DFE99-5D06-4E5E-97D0-98DE7AF15FB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fld id="{1AEB9D0A-E7BC-45CD-81E9-BD1C4747955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698225-07FF-4EA8-852B-8FD192F2CF8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3" y="1260872"/>
            <a:ext cx="3887391" cy="617934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3" y="1878806"/>
            <a:ext cx="3887391" cy="276344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fld id="{FFD7168D-8A00-4931-BE48-1AB83DB967E9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C5ECA4-7079-4A18-8EFF-7F0B982F2D3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1076328" y="498873"/>
            <a:ext cx="8067675" cy="4644628"/>
          </a:xfrm>
          <a:custGeom>
            <a:avLst/>
            <a:gdLst>
              <a:gd name="connsiteX0" fmla="*/ 5874467 w 8067533"/>
              <a:gd name="connsiteY0" fmla="*/ 0 h 6193554"/>
              <a:gd name="connsiteX1" fmla="*/ 7894306 w 8067533"/>
              <a:gd name="connsiteY1" fmla="*/ 356461 h 6193554"/>
              <a:gd name="connsiteX2" fmla="*/ 8067533 w 8067533"/>
              <a:gd name="connsiteY2" fmla="*/ 424763 h 6193554"/>
              <a:gd name="connsiteX3" fmla="*/ 8067533 w 8067533"/>
              <a:gd name="connsiteY3" fmla="*/ 6193554 h 6193554"/>
              <a:gd name="connsiteX4" fmla="*/ 8921 w 8067533"/>
              <a:gd name="connsiteY4" fmla="*/ 6193554 h 6193554"/>
              <a:gd name="connsiteX5" fmla="*/ 7644 w 8067533"/>
              <a:gd name="connsiteY5" fmla="*/ 6176767 h 6193554"/>
              <a:gd name="connsiteX6" fmla="*/ 0 w 8067533"/>
              <a:gd name="connsiteY6" fmla="*/ 5874468 h 6193554"/>
              <a:gd name="connsiteX7" fmla="*/ 5874467 w 8067533"/>
              <a:gd name="connsiteY7" fmla="*/ 0 h 619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67533" h="6193554">
                <a:moveTo>
                  <a:pt x="5874467" y="0"/>
                </a:moveTo>
                <a:cubicBezTo>
                  <a:pt x="6584175" y="0"/>
                  <a:pt x="7264488" y="125854"/>
                  <a:pt x="7894306" y="356461"/>
                </a:cubicBezTo>
                <a:lnTo>
                  <a:pt x="8067533" y="424763"/>
                </a:lnTo>
                <a:lnTo>
                  <a:pt x="8067533" y="6193554"/>
                </a:lnTo>
                <a:lnTo>
                  <a:pt x="8921" y="6193554"/>
                </a:lnTo>
                <a:lnTo>
                  <a:pt x="7644" y="6176767"/>
                </a:lnTo>
                <a:cubicBezTo>
                  <a:pt x="2569" y="6076641"/>
                  <a:pt x="0" y="5975854"/>
                  <a:pt x="0" y="5874468"/>
                </a:cubicBezTo>
                <a:cubicBezTo>
                  <a:pt x="0" y="2630088"/>
                  <a:pt x="2630088" y="0"/>
                  <a:pt x="5874467" y="0"/>
                </a:cubicBezTo>
                <a:close/>
              </a:path>
            </a:pathLst>
          </a:custGeom>
          <a:solidFill>
            <a:schemeClr val="accent1">
              <a:lumMod val="75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6" name="任意多边形 5"/>
          <p:cNvSpPr/>
          <p:nvPr/>
        </p:nvSpPr>
        <p:spPr>
          <a:xfrm>
            <a:off x="0" y="0"/>
            <a:ext cx="4787900" cy="3732610"/>
          </a:xfrm>
          <a:custGeom>
            <a:avLst/>
            <a:gdLst>
              <a:gd name="connsiteX0" fmla="*/ 0 w 4787287"/>
              <a:gd name="connsiteY0" fmla="*/ 0 h 4977059"/>
              <a:gd name="connsiteX1" fmla="*/ 3925099 w 4787287"/>
              <a:gd name="connsiteY1" fmla="*/ 0 h 4977059"/>
              <a:gd name="connsiteX2" fmla="*/ 3934885 w 4787287"/>
              <a:gd name="connsiteY2" fmla="*/ 8894 h 4977059"/>
              <a:gd name="connsiteX3" fmla="*/ 4787287 w 4787287"/>
              <a:gd name="connsiteY3" fmla="*/ 2066775 h 4977059"/>
              <a:gd name="connsiteX4" fmla="*/ 1877003 w 4787287"/>
              <a:gd name="connsiteY4" fmla="*/ 4977059 h 4977059"/>
              <a:gd name="connsiteX5" fmla="*/ 25792 w 4787287"/>
              <a:gd name="connsiteY5" fmla="*/ 4312492 h 4977059"/>
              <a:gd name="connsiteX6" fmla="*/ 0 w 4787287"/>
              <a:gd name="connsiteY6" fmla="*/ 4289050 h 497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87287" h="4977059">
                <a:moveTo>
                  <a:pt x="0" y="0"/>
                </a:moveTo>
                <a:lnTo>
                  <a:pt x="3925099" y="0"/>
                </a:lnTo>
                <a:lnTo>
                  <a:pt x="3934885" y="8894"/>
                </a:lnTo>
                <a:cubicBezTo>
                  <a:pt x="4461543" y="535552"/>
                  <a:pt x="4787287" y="1263123"/>
                  <a:pt x="4787287" y="2066775"/>
                </a:cubicBezTo>
                <a:cubicBezTo>
                  <a:pt x="4787287" y="3674080"/>
                  <a:pt x="3484308" y="4977059"/>
                  <a:pt x="1877003" y="4977059"/>
                </a:cubicBezTo>
                <a:cubicBezTo>
                  <a:pt x="1173807" y="4977059"/>
                  <a:pt x="528861" y="4727661"/>
                  <a:pt x="25792" y="4312492"/>
                </a:cubicBezTo>
                <a:lnTo>
                  <a:pt x="0" y="428905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cxnSp>
        <p:nvCxnSpPr>
          <p:cNvPr id="7" name="直接连接符 6"/>
          <p:cNvCxnSpPr>
            <a:cxnSpLocks noChangeShapeType="1"/>
          </p:cNvCxnSpPr>
          <p:nvPr/>
        </p:nvCxnSpPr>
        <p:spPr bwMode="auto">
          <a:xfrm flipV="1">
            <a:off x="4211641" y="3193256"/>
            <a:ext cx="4505325" cy="0"/>
          </a:xfrm>
          <a:prstGeom prst="line">
            <a:avLst/>
          </a:prstGeom>
          <a:noFill/>
          <a:ln w="6350">
            <a:solidFill>
              <a:schemeClr val="bg1">
                <a:alpha val="63135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椭圆 17"/>
          <p:cNvSpPr>
            <a:spLocks noChangeArrowheads="1"/>
          </p:cNvSpPr>
          <p:nvPr/>
        </p:nvSpPr>
        <p:spPr bwMode="auto">
          <a:xfrm>
            <a:off x="4211638" y="3133725"/>
            <a:ext cx="177800" cy="1333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9" name="标题 1"/>
          <p:cNvSpPr>
            <a:spLocks noGrp="1"/>
          </p:cNvSpPr>
          <p:nvPr>
            <p:ph type="ctrTitle" hasCustomPrompt="1"/>
          </p:nvPr>
        </p:nvSpPr>
        <p:spPr>
          <a:xfrm>
            <a:off x="4408181" y="2108608"/>
            <a:ext cx="4309110" cy="944893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zh-CN" altLang="en-US" noProof="1" smtClean="0"/>
              <a:t>编辑标题</a:t>
            </a:r>
            <a:endParaRPr lang="zh-CN" altLang="en-US" noProof="1"/>
          </a:p>
        </p:txBody>
      </p:sp>
      <p:sp>
        <p:nvSpPr>
          <p:cNvPr id="10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4408184" y="3336037"/>
            <a:ext cx="2221219" cy="39675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编辑副标题</a:t>
            </a:r>
            <a:endParaRPr lang="zh-CN" altLang="en-US" noProof="1"/>
          </a:p>
        </p:txBody>
      </p:sp>
      <p:sp>
        <p:nvSpPr>
          <p:cNvPr id="1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629995" y="3341533"/>
            <a:ext cx="2087296" cy="38576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编辑文本</a:t>
            </a:r>
            <a:endParaRPr lang="zh-CN" altLang="en-US" noProof="1" smtClean="0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fld id="{F56B733D-9A94-4385-918E-4689F4DF3BB3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DBB318-7C8C-4CDA-A33A-3BB6E900F4B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fld id="{A2C80E17-F028-4FD2-888B-CB70835242F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224947-C184-468F-AD9C-50079EE9E5C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533400"/>
            <a:ext cx="3196800" cy="120015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单击此处编辑标题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4014391" y="550069"/>
            <a:ext cx="4478400" cy="40527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33551"/>
            <a:ext cx="3196800" cy="285869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fld id="{2593487D-7599-4C33-BD78-93BF40EBFE8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3C7382-FCFD-4568-A4AA-52E408B76FD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15200" y="273845"/>
            <a:ext cx="1200150" cy="4358879"/>
          </a:xfrm>
        </p:spPr>
        <p:txBody>
          <a:bodyPr vert="eaVert"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5"/>
            <a:ext cx="6512378" cy="4358879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fld id="{F56B733D-9A94-4385-918E-4689F4DF3BB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A35C60-21AB-46B1-A463-4FEE0818464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71487"/>
            <a:ext cx="7886700" cy="41290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fld id="{1212DF7C-2A18-41DC-97E2-293FAC45FADA}" type="datetime1">
              <a:rPr lang="zh-CN" altLang="en-US"/>
            </a:fld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77D911C3-C26E-41CE-9F7D-3A7DC5BF6AA5}" type="slidenum">
              <a:rPr lang="zh-CN" altLang="en-US"/>
            </a:fld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EB31EFB7-CA60-4A60-B815-9DDEAB055C9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DB93CF90-B1E6-41F0-9969-9027EBD77E8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4" Type="http://schemas.openxmlformats.org/officeDocument/2006/relationships/theme" Target="../theme/theme3.xml"/><Relationship Id="rId13" Type="http://schemas.openxmlformats.org/officeDocument/2006/relationships/image" Target="../media/image3.png"/><Relationship Id="rId12" Type="http://schemas.openxmlformats.org/officeDocument/2006/relationships/image" Target="../media/image2.GIF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4" Type="http://schemas.openxmlformats.org/officeDocument/2006/relationships/theme" Target="../theme/theme4.xml"/><Relationship Id="rId13" Type="http://schemas.openxmlformats.org/officeDocument/2006/relationships/image" Target="../media/image3.png"/><Relationship Id="rId12" Type="http://schemas.openxmlformats.org/officeDocument/2006/relationships/image" Target="../media/image4.GIF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3" Type="http://schemas.openxmlformats.org/officeDocument/2006/relationships/theme" Target="../theme/theme5.xml"/><Relationship Id="rId12" Type="http://schemas.openxmlformats.org/officeDocument/2006/relationships/image" Target="../media/image3.png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3" Type="http://schemas.openxmlformats.org/officeDocument/2006/relationships/theme" Target="../theme/theme6.xml"/><Relationship Id="rId12" Type="http://schemas.openxmlformats.org/officeDocument/2006/relationships/image" Target="../media/image3.png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5.xml"/><Relationship Id="rId8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9.xml"/><Relationship Id="rId2" Type="http://schemas.openxmlformats.org/officeDocument/2006/relationships/slideLayout" Target="../slideLayouts/slideLayout68.xml"/><Relationship Id="rId16" Type="http://schemas.openxmlformats.org/officeDocument/2006/relationships/theme" Target="../theme/theme7.xml"/><Relationship Id="rId15" Type="http://schemas.openxmlformats.org/officeDocument/2006/relationships/tags" Target="../tags/tag4.xml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5.png"/><Relationship Id="rId1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6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6572250" y="3000376"/>
            <a:ext cx="2228850" cy="1768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圆角矩形 7"/>
          <p:cNvSpPr/>
          <p:nvPr/>
        </p:nvSpPr>
        <p:spPr>
          <a:xfrm>
            <a:off x="214282" y="482189"/>
            <a:ext cx="8786874" cy="4500594"/>
          </a:xfrm>
          <a:prstGeom prst="roundRect">
            <a:avLst/>
          </a:prstGeom>
          <a:noFill/>
          <a:ln w="127000" cap="rnd" cmpd="sng">
            <a:solidFill>
              <a:srgbClr val="00CC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143003" y="321470"/>
            <a:ext cx="2500313" cy="589360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dirty="0"/>
          </a:p>
        </p:txBody>
      </p:sp>
      <p:sp>
        <p:nvSpPr>
          <p:cNvPr id="1029" name="TextBox 9"/>
          <p:cNvSpPr txBox="1">
            <a:spLocks noChangeArrowheads="1"/>
          </p:cNvSpPr>
          <p:nvPr userDrawn="1"/>
        </p:nvSpPr>
        <p:spPr bwMode="auto">
          <a:xfrm>
            <a:off x="1500191" y="375048"/>
            <a:ext cx="29289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Arial Rounded MT Bold" pitchFamily="34" charset="0"/>
                <a:ea typeface="Arial Unicode MS" pitchFamily="34" charset="-122"/>
                <a:cs typeface="Arial Unicode MS" pitchFamily="34" charset="-122"/>
              </a:rPr>
              <a:t>Homework</a:t>
            </a:r>
            <a:endParaRPr lang="zh-CN" altLang="en-US" sz="3200" b="1">
              <a:latin typeface="Arial Rounded MT Bold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7" name="圆角矩形 6"/>
          <p:cNvSpPr/>
          <p:nvPr/>
        </p:nvSpPr>
        <p:spPr>
          <a:xfrm>
            <a:off x="214313" y="107158"/>
            <a:ext cx="8786812" cy="4661297"/>
          </a:xfrm>
          <a:prstGeom prst="roundRect">
            <a:avLst/>
          </a:prstGeom>
          <a:noFill/>
          <a:ln w="95250" cmpd="sng">
            <a:solidFill>
              <a:srgbClr val="00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8" name="流程图: 手动输入 7"/>
          <p:cNvSpPr/>
          <p:nvPr/>
        </p:nvSpPr>
        <p:spPr>
          <a:xfrm>
            <a:off x="0" y="4768454"/>
            <a:ext cx="9144000" cy="375047"/>
          </a:xfrm>
          <a:prstGeom prst="flowChartManualInput">
            <a:avLst/>
          </a:prstGeom>
          <a:solidFill>
            <a:srgbClr val="00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143003" y="321470"/>
            <a:ext cx="2500313" cy="589360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dirty="0"/>
          </a:p>
        </p:txBody>
      </p:sp>
      <p:sp>
        <p:nvSpPr>
          <p:cNvPr id="2054" name="TextBox 9"/>
          <p:cNvSpPr txBox="1">
            <a:spLocks noChangeArrowheads="1"/>
          </p:cNvSpPr>
          <p:nvPr userDrawn="1"/>
        </p:nvSpPr>
        <p:spPr bwMode="auto">
          <a:xfrm>
            <a:off x="1500191" y="375048"/>
            <a:ext cx="29289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Arial Rounded MT Bold" pitchFamily="34" charset="0"/>
                <a:ea typeface="Arial Unicode MS" pitchFamily="34" charset="-122"/>
                <a:cs typeface="Arial Unicode MS" pitchFamily="34" charset="-122"/>
              </a:rPr>
              <a:t>Summary</a:t>
            </a:r>
            <a:endParaRPr lang="zh-CN" altLang="en-US" sz="3200" b="1">
              <a:latin typeface="Arial Rounded MT Bold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手动输入 6"/>
          <p:cNvSpPr/>
          <p:nvPr/>
        </p:nvSpPr>
        <p:spPr>
          <a:xfrm rot="10800000">
            <a:off x="0" y="2"/>
            <a:ext cx="9144000" cy="535781"/>
          </a:xfrm>
          <a:prstGeom prst="flowChartManualInput">
            <a:avLst/>
          </a:prstGeom>
          <a:solidFill>
            <a:srgbClr val="00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8" name="空心弧 7"/>
          <p:cNvSpPr/>
          <p:nvPr/>
        </p:nvSpPr>
        <p:spPr>
          <a:xfrm>
            <a:off x="3" y="1"/>
            <a:ext cx="2500313" cy="1125141"/>
          </a:xfrm>
          <a:prstGeom prst="blockArc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429000" y="642938"/>
            <a:ext cx="4857750" cy="1191"/>
          </a:xfrm>
          <a:prstGeom prst="line">
            <a:avLst/>
          </a:prstGeom>
          <a:ln w="28575">
            <a:solidFill>
              <a:srgbClr val="00CC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429125" y="803674"/>
            <a:ext cx="3714750" cy="1190"/>
          </a:xfrm>
          <a:prstGeom prst="line">
            <a:avLst/>
          </a:prstGeom>
          <a:ln w="28575">
            <a:solidFill>
              <a:srgbClr val="00CC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572128" y="1017985"/>
            <a:ext cx="3286125" cy="1190"/>
          </a:xfrm>
          <a:prstGeom prst="line">
            <a:avLst/>
          </a:prstGeom>
          <a:ln w="28575">
            <a:solidFill>
              <a:srgbClr val="00CC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357938" y="1232299"/>
            <a:ext cx="2214562" cy="1190"/>
          </a:xfrm>
          <a:prstGeom prst="line">
            <a:avLst/>
          </a:prstGeom>
          <a:ln w="28575">
            <a:solidFill>
              <a:srgbClr val="00CC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流程图: 手动输入 12"/>
          <p:cNvSpPr/>
          <p:nvPr/>
        </p:nvSpPr>
        <p:spPr>
          <a:xfrm>
            <a:off x="0" y="5036344"/>
            <a:ext cx="9144000" cy="107156"/>
          </a:xfrm>
          <a:prstGeom prst="flowChartManualInput">
            <a:avLst/>
          </a:prstGeom>
          <a:solidFill>
            <a:srgbClr val="00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143003" y="321470"/>
            <a:ext cx="2500313" cy="589360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dirty="0"/>
          </a:p>
        </p:txBody>
      </p:sp>
      <p:sp>
        <p:nvSpPr>
          <p:cNvPr id="3082" name="TextBox 14"/>
          <p:cNvSpPr txBox="1">
            <a:spLocks noChangeArrowheads="1"/>
          </p:cNvSpPr>
          <p:nvPr userDrawn="1"/>
        </p:nvSpPr>
        <p:spPr bwMode="auto">
          <a:xfrm>
            <a:off x="1500188" y="375048"/>
            <a:ext cx="20002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Arial Rounded MT Bold" pitchFamily="34" charset="0"/>
                <a:ea typeface="Arial Unicode MS" pitchFamily="34" charset="-122"/>
                <a:cs typeface="Arial Unicode MS" pitchFamily="34" charset="-122"/>
              </a:rPr>
              <a:t>Practice</a:t>
            </a:r>
            <a:endParaRPr lang="zh-CN" altLang="en-US" sz="3200" b="1">
              <a:latin typeface="Arial Rounded MT Bold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3083" name="图片 15" descr="练习.gif"/>
          <p:cNvPicPr>
            <a:picLocks noChangeAspect="1" noChangeArrowheads="1"/>
          </p:cNvPicPr>
          <p:nvPr userDrawn="1"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-142875" y="642939"/>
            <a:ext cx="1866900" cy="1293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4" name="Picture 16" descr="D:\11月 英语组\小学英语汇报材料2014.12.16\logo2.png"/>
          <p:cNvPicPr>
            <a:picLocks noChangeAspect="1" noChangeArrowheads="1"/>
          </p:cNvPicPr>
          <p:nvPr userDrawn="1"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7858125" y="107158"/>
            <a:ext cx="1143000" cy="31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 descr="28.gif"/>
          <p:cNvPicPr>
            <a:picLocks noChangeAspect="1" noChangeArrowheads="1"/>
          </p:cNvPicPr>
          <p:nvPr userDrawn="1"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142875" y="696517"/>
            <a:ext cx="1143000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流程图: 手动输入 7"/>
          <p:cNvSpPr/>
          <p:nvPr/>
        </p:nvSpPr>
        <p:spPr>
          <a:xfrm rot="10800000">
            <a:off x="0" y="2"/>
            <a:ext cx="9144000" cy="535781"/>
          </a:xfrm>
          <a:prstGeom prst="flowChartManualInput">
            <a:avLst/>
          </a:prstGeom>
          <a:solidFill>
            <a:srgbClr val="00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9" name="空心弧 8"/>
          <p:cNvSpPr/>
          <p:nvPr/>
        </p:nvSpPr>
        <p:spPr>
          <a:xfrm>
            <a:off x="3" y="1"/>
            <a:ext cx="2500313" cy="1125141"/>
          </a:xfrm>
          <a:prstGeom prst="blockArc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429000" y="642938"/>
            <a:ext cx="4857750" cy="1191"/>
          </a:xfrm>
          <a:prstGeom prst="line">
            <a:avLst/>
          </a:prstGeom>
          <a:ln w="28575">
            <a:solidFill>
              <a:srgbClr val="00CC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429125" y="803674"/>
            <a:ext cx="3714750" cy="1190"/>
          </a:xfrm>
          <a:prstGeom prst="line">
            <a:avLst/>
          </a:prstGeom>
          <a:ln w="28575">
            <a:solidFill>
              <a:srgbClr val="00CC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572128" y="1017985"/>
            <a:ext cx="3286125" cy="1190"/>
          </a:xfrm>
          <a:prstGeom prst="line">
            <a:avLst/>
          </a:prstGeom>
          <a:ln w="28575">
            <a:solidFill>
              <a:srgbClr val="00CC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357938" y="1232299"/>
            <a:ext cx="2214562" cy="1190"/>
          </a:xfrm>
          <a:prstGeom prst="line">
            <a:avLst/>
          </a:prstGeom>
          <a:ln w="28575">
            <a:solidFill>
              <a:srgbClr val="00CC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流程图: 手动输入 13"/>
          <p:cNvSpPr/>
          <p:nvPr/>
        </p:nvSpPr>
        <p:spPr>
          <a:xfrm>
            <a:off x="0" y="5036344"/>
            <a:ext cx="9144000" cy="107156"/>
          </a:xfrm>
          <a:prstGeom prst="flowChartManualInput">
            <a:avLst/>
          </a:prstGeom>
          <a:solidFill>
            <a:srgbClr val="00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143003" y="321470"/>
            <a:ext cx="2500313" cy="589360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4107" name="TextBox 10"/>
          <p:cNvSpPr txBox="1">
            <a:spLocks noChangeArrowheads="1"/>
          </p:cNvSpPr>
          <p:nvPr userDrawn="1"/>
        </p:nvSpPr>
        <p:spPr bwMode="auto">
          <a:xfrm>
            <a:off x="1500188" y="375048"/>
            <a:ext cx="20002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Arial Rounded MT Bold" pitchFamily="34" charset="0"/>
                <a:ea typeface="Arial Unicode MS" pitchFamily="34" charset="-122"/>
                <a:cs typeface="Arial Unicode MS" pitchFamily="34" charset="-122"/>
              </a:rPr>
              <a:t>Warm-up</a:t>
            </a:r>
            <a:endParaRPr lang="zh-CN" altLang="en-US" sz="3200" b="1">
              <a:latin typeface="Arial Rounded MT Bold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4108" name="Picture 16" descr="D:\11月 英语组\小学英语汇报材料2014.12.16\logo2.png"/>
          <p:cNvPicPr>
            <a:picLocks noChangeAspect="1" noChangeArrowheads="1"/>
          </p:cNvPicPr>
          <p:nvPr userDrawn="1"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7858125" y="107158"/>
            <a:ext cx="1143000" cy="31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手动输入 6"/>
          <p:cNvSpPr/>
          <p:nvPr/>
        </p:nvSpPr>
        <p:spPr>
          <a:xfrm rot="10800000">
            <a:off x="0" y="2"/>
            <a:ext cx="9144000" cy="535781"/>
          </a:xfrm>
          <a:prstGeom prst="flowChartManualInput">
            <a:avLst/>
          </a:prstGeom>
          <a:solidFill>
            <a:srgbClr val="00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8" name="空心弧 7"/>
          <p:cNvSpPr/>
          <p:nvPr/>
        </p:nvSpPr>
        <p:spPr>
          <a:xfrm>
            <a:off x="3" y="1"/>
            <a:ext cx="2500313" cy="1125141"/>
          </a:xfrm>
          <a:prstGeom prst="blockArc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429000" y="642938"/>
            <a:ext cx="4857750" cy="1191"/>
          </a:xfrm>
          <a:prstGeom prst="line">
            <a:avLst/>
          </a:prstGeom>
          <a:ln w="28575">
            <a:solidFill>
              <a:srgbClr val="00CC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429125" y="803674"/>
            <a:ext cx="3714750" cy="1190"/>
          </a:xfrm>
          <a:prstGeom prst="line">
            <a:avLst/>
          </a:prstGeom>
          <a:ln w="28575">
            <a:solidFill>
              <a:srgbClr val="00CC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572128" y="1017985"/>
            <a:ext cx="3286125" cy="1190"/>
          </a:xfrm>
          <a:prstGeom prst="line">
            <a:avLst/>
          </a:prstGeom>
          <a:ln w="28575">
            <a:solidFill>
              <a:srgbClr val="00CC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357938" y="1232299"/>
            <a:ext cx="2214562" cy="1190"/>
          </a:xfrm>
          <a:prstGeom prst="line">
            <a:avLst/>
          </a:prstGeom>
          <a:ln w="28575">
            <a:solidFill>
              <a:srgbClr val="00CC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流程图: 手动输入 12"/>
          <p:cNvSpPr/>
          <p:nvPr/>
        </p:nvSpPr>
        <p:spPr>
          <a:xfrm>
            <a:off x="0" y="5036344"/>
            <a:ext cx="9144000" cy="107156"/>
          </a:xfrm>
          <a:prstGeom prst="flowChartManualInput">
            <a:avLst/>
          </a:prstGeom>
          <a:solidFill>
            <a:srgbClr val="00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143003" y="321470"/>
            <a:ext cx="2500313" cy="589360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130" name="TextBox 14"/>
          <p:cNvSpPr txBox="1">
            <a:spLocks noChangeArrowheads="1"/>
          </p:cNvSpPr>
          <p:nvPr userDrawn="1"/>
        </p:nvSpPr>
        <p:spPr bwMode="auto">
          <a:xfrm>
            <a:off x="1500188" y="375048"/>
            <a:ext cx="20002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Arial Rounded MT Bold" pitchFamily="34" charset="0"/>
                <a:ea typeface="Arial Unicode MS" pitchFamily="34" charset="-122"/>
                <a:cs typeface="Arial Unicode MS" pitchFamily="34" charset="-122"/>
              </a:rPr>
              <a:t>Lead-in</a:t>
            </a:r>
            <a:endParaRPr lang="zh-CN" altLang="en-US" sz="3200" b="1">
              <a:latin typeface="Arial Rounded MT Bold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5131" name="Picture 16" descr="D:\11月 英语组\小学英语汇报材料2014.12.16\logo2.png"/>
          <p:cNvPicPr>
            <a:picLocks noChangeAspect="1" noChangeArrowheads="1"/>
          </p:cNvPicPr>
          <p:nvPr userDrawn="1"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7858125" y="107158"/>
            <a:ext cx="1143000" cy="31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手动输入 6"/>
          <p:cNvSpPr/>
          <p:nvPr/>
        </p:nvSpPr>
        <p:spPr>
          <a:xfrm rot="10800000">
            <a:off x="0" y="2"/>
            <a:ext cx="9144000" cy="535781"/>
          </a:xfrm>
          <a:prstGeom prst="flowChartManualInput">
            <a:avLst/>
          </a:prstGeom>
          <a:solidFill>
            <a:srgbClr val="00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8" name="空心弧 7"/>
          <p:cNvSpPr/>
          <p:nvPr/>
        </p:nvSpPr>
        <p:spPr>
          <a:xfrm>
            <a:off x="3" y="1"/>
            <a:ext cx="2500313" cy="1125141"/>
          </a:xfrm>
          <a:prstGeom prst="blockArc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429000" y="642938"/>
            <a:ext cx="4857750" cy="1191"/>
          </a:xfrm>
          <a:prstGeom prst="line">
            <a:avLst/>
          </a:prstGeom>
          <a:ln w="28575">
            <a:solidFill>
              <a:srgbClr val="00CC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429125" y="803674"/>
            <a:ext cx="3714750" cy="1190"/>
          </a:xfrm>
          <a:prstGeom prst="line">
            <a:avLst/>
          </a:prstGeom>
          <a:ln w="28575">
            <a:solidFill>
              <a:srgbClr val="00CC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572128" y="1017985"/>
            <a:ext cx="3286125" cy="1190"/>
          </a:xfrm>
          <a:prstGeom prst="line">
            <a:avLst/>
          </a:prstGeom>
          <a:ln w="28575">
            <a:solidFill>
              <a:srgbClr val="00CC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357938" y="1232299"/>
            <a:ext cx="2214562" cy="1190"/>
          </a:xfrm>
          <a:prstGeom prst="line">
            <a:avLst/>
          </a:prstGeom>
          <a:ln w="28575">
            <a:solidFill>
              <a:srgbClr val="00CC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流程图: 手动输入 12"/>
          <p:cNvSpPr/>
          <p:nvPr/>
        </p:nvSpPr>
        <p:spPr>
          <a:xfrm>
            <a:off x="0" y="5036344"/>
            <a:ext cx="9144000" cy="107156"/>
          </a:xfrm>
          <a:prstGeom prst="flowChartManualInput">
            <a:avLst/>
          </a:prstGeom>
          <a:solidFill>
            <a:srgbClr val="00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143003" y="321470"/>
            <a:ext cx="2500313" cy="589360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6154" name="TextBox 14"/>
          <p:cNvSpPr txBox="1">
            <a:spLocks noChangeArrowheads="1"/>
          </p:cNvSpPr>
          <p:nvPr userDrawn="1"/>
        </p:nvSpPr>
        <p:spPr bwMode="auto">
          <a:xfrm>
            <a:off x="1500191" y="375048"/>
            <a:ext cx="27146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Arial Rounded MT Bold" pitchFamily="34" charset="0"/>
                <a:ea typeface="Arial Unicode MS" pitchFamily="34" charset="-122"/>
                <a:cs typeface="Arial Unicode MS" pitchFamily="34" charset="-122"/>
              </a:rPr>
              <a:t>Let’s learn</a:t>
            </a:r>
            <a:endParaRPr lang="zh-CN" altLang="en-US" sz="3200" b="1">
              <a:latin typeface="Arial Rounded MT Bold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6155" name="Picture 16" descr="D:\11月 英语组\小学英语汇报材料2014.12.16\logo2.png"/>
          <p:cNvPicPr>
            <a:picLocks noChangeAspect="1" noChangeArrowheads="1"/>
          </p:cNvPicPr>
          <p:nvPr userDrawn="1"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7858125" y="107158"/>
            <a:ext cx="1143000" cy="31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占位符 1"/>
          <p:cNvSpPr>
            <a:spLocks noGrp="1" noChangeArrowheads="1"/>
          </p:cNvSpPr>
          <p:nvPr>
            <p:ph type="title" idx="4294967295"/>
            <p:custDataLst>
              <p:tags r:id="rId12"/>
            </p:custDataLst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7171" name="文本占位符 2"/>
          <p:cNvSpPr>
            <a:spLocks noGrp="1" noChangeArrowheads="1"/>
          </p:cNvSpPr>
          <p:nvPr>
            <p:ph type="body" idx="9"/>
            <p:custDataLst>
              <p:tags r:id="rId13"/>
            </p:custDataLst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56B733D-9A94-4385-918E-4689F4DF3BB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>
              <a:defRPr sz="1200">
                <a:solidFill>
                  <a:srgbClr val="898989"/>
                </a:solidFill>
                <a:ea typeface="黑体" panose="02010609060101010101" pitchFamily="49" charset="-122"/>
              </a:defRPr>
            </a:lvl1pPr>
          </a:lstStyle>
          <a:p>
            <a:fld id="{88D28B21-F2AA-49CC-BEB2-A8A341437F16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8" name="KSO_TEMPLATE" hidden="1"/>
          <p:cNvSpPr/>
          <p:nvPr>
            <p:custDataLst>
              <p:tags r:id="rId1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3429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5143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8572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bg1"/>
          </a:solidFill>
          <a:latin typeface="+mn-lt"/>
          <a:ea typeface="+mn-ea"/>
          <a:cs typeface="+mn-cs"/>
        </a:defRPr>
      </a:lvl3pPr>
      <a:lvl4pPr marL="12001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bg1"/>
          </a:solidFill>
          <a:latin typeface="+mn-lt"/>
          <a:ea typeface="+mn-ea"/>
          <a:cs typeface="+mn-cs"/>
        </a:defRPr>
      </a:lvl4pPr>
      <a:lvl5pPr marL="15430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bg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3.xml"/><Relationship Id="rId3" Type="http://schemas.openxmlformats.org/officeDocument/2006/relationships/tags" Target="../tags/tag13.xml"/><Relationship Id="rId2" Type="http://schemas.openxmlformats.org/officeDocument/2006/relationships/image" Target="../media/image19.GIF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3.xml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9.GIF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3.xml"/><Relationship Id="rId4" Type="http://schemas.openxmlformats.org/officeDocument/2006/relationships/tags" Target="../tags/tag5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3.xml"/><Relationship Id="rId3" Type="http://schemas.openxmlformats.org/officeDocument/2006/relationships/tags" Target="../tags/tag6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3.xml"/><Relationship Id="rId4" Type="http://schemas.openxmlformats.org/officeDocument/2006/relationships/tags" Target="../tags/tag7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3.xml"/><Relationship Id="rId3" Type="http://schemas.openxmlformats.org/officeDocument/2006/relationships/tags" Target="../tags/tag8.xml"/><Relationship Id="rId2" Type="http://schemas.openxmlformats.org/officeDocument/2006/relationships/image" Target="../media/image13.png"/><Relationship Id="rId1" Type="http://schemas.openxmlformats.org/officeDocument/2006/relationships/image" Target="../media/image14.GI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3.xml"/><Relationship Id="rId3" Type="http://schemas.openxmlformats.org/officeDocument/2006/relationships/tags" Target="../tags/tag9.xml"/><Relationship Id="rId2" Type="http://schemas.openxmlformats.org/officeDocument/2006/relationships/image" Target="../media/image14.GIF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3.xml"/><Relationship Id="rId3" Type="http://schemas.openxmlformats.org/officeDocument/2006/relationships/tags" Target="../tags/tag10.xml"/><Relationship Id="rId2" Type="http://schemas.openxmlformats.org/officeDocument/2006/relationships/image" Target="../media/image11.png"/><Relationship Id="rId1" Type="http://schemas.openxmlformats.org/officeDocument/2006/relationships/image" Target="../media/image1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3.xml"/><Relationship Id="rId2" Type="http://schemas.openxmlformats.org/officeDocument/2006/relationships/tags" Target="../tags/tag1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3.xml"/><Relationship Id="rId4" Type="http://schemas.openxmlformats.org/officeDocument/2006/relationships/tags" Target="../tags/tag12.xml"/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image" Target="../media/image1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391198" y="1995687"/>
            <a:ext cx="4309110" cy="944893"/>
          </a:xfrm>
        </p:spPr>
        <p:txBody>
          <a:bodyPr>
            <a:normAutofit fontScale="90000"/>
          </a:bodyPr>
          <a:lstStyle/>
          <a:p>
            <a:r>
              <a:rPr lang="en-US" altLang="zh-CN" sz="4400" b="1" dirty="0"/>
              <a:t>Do you like fish? </a:t>
            </a:r>
            <a:endParaRPr lang="zh-CN" altLang="en-US" sz="4400" b="1" dirty="0"/>
          </a:p>
        </p:txBody>
      </p:sp>
      <p:sp>
        <p:nvSpPr>
          <p:cNvPr id="4" name="TextBox 18"/>
          <p:cNvSpPr txBox="1">
            <a:spLocks noChangeArrowheads="1"/>
          </p:cNvSpPr>
          <p:nvPr/>
        </p:nvSpPr>
        <p:spPr bwMode="auto">
          <a:xfrm>
            <a:off x="3851920" y="1131591"/>
            <a:ext cx="51435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Food and Drinks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428878" y="1500188"/>
            <a:ext cx="4714875" cy="1071563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3" name="TextBox 31"/>
          <p:cNvSpPr txBox="1">
            <a:spLocks noChangeArrowheads="1"/>
          </p:cNvSpPr>
          <p:nvPr/>
        </p:nvSpPr>
        <p:spPr bwMode="auto">
          <a:xfrm>
            <a:off x="3071816" y="1768079"/>
            <a:ext cx="35718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/>
              <a:t>Do you like…</a:t>
            </a:r>
            <a:endParaRPr lang="zh-CN" altLang="en-US" sz="4000"/>
          </a:p>
        </p:txBody>
      </p:sp>
      <p:sp>
        <p:nvSpPr>
          <p:cNvPr id="6" name="TextBox 31"/>
          <p:cNvSpPr txBox="1">
            <a:spLocks noChangeArrowheads="1"/>
          </p:cNvSpPr>
          <p:nvPr/>
        </p:nvSpPr>
        <p:spPr bwMode="auto">
          <a:xfrm>
            <a:off x="500063" y="4286251"/>
            <a:ext cx="48577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/>
              <a:t>了解一下同桌的爱好</a:t>
            </a:r>
            <a:endParaRPr lang="zh-CN" altLang="en-US" sz="3200" b="1"/>
          </a:p>
        </p:txBody>
      </p:sp>
      <p:pic>
        <p:nvPicPr>
          <p:cNvPr id="99332" name="图片 6" descr="不开心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28691" y="2786063"/>
            <a:ext cx="1500187" cy="1125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333" name="图片 7" descr="哈哈笑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58000" y="2893220"/>
            <a:ext cx="13144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1"/>
          <p:cNvSpPr txBox="1">
            <a:spLocks noChangeArrowheads="1"/>
          </p:cNvSpPr>
          <p:nvPr/>
        </p:nvSpPr>
        <p:spPr bwMode="auto">
          <a:xfrm>
            <a:off x="500066" y="4500564"/>
            <a:ext cx="35718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/>
              <a:t>小小记者</a:t>
            </a:r>
            <a:endParaRPr lang="zh-CN" altLang="en-US" sz="3200" b="1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00066" y="1131590"/>
          <a:ext cx="8496301" cy="2657837"/>
        </p:xfrm>
        <a:graphic>
          <a:graphicData uri="http://schemas.openxmlformats.org/drawingml/2006/table">
            <a:tbl>
              <a:tblPr/>
              <a:tblGrid>
                <a:gridCol w="2132902"/>
                <a:gridCol w="822332"/>
                <a:gridCol w="738809"/>
                <a:gridCol w="664928"/>
                <a:gridCol w="664928"/>
                <a:gridCol w="664928"/>
                <a:gridCol w="664928"/>
                <a:gridCol w="924835"/>
                <a:gridCol w="1217711"/>
              </a:tblGrid>
              <a:tr h="929307">
                <a:tc>
                  <a:txBody>
                    <a:bodyPr/>
                    <a:lstStyle/>
                    <a:p>
                      <a:pPr indent="2286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 smtClean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          Food </a:t>
                      </a:r>
                      <a:r>
                        <a:rPr lang="en-US" sz="1400" b="1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and </a:t>
                      </a:r>
                      <a:r>
                        <a:rPr lang="en-US" sz="1400" b="1" kern="100" dirty="0" smtClean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drinks</a:t>
                      </a:r>
                      <a:endParaRPr lang="en-US" sz="1400" b="1" kern="100" dirty="0" smtClean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indent="2286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0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indent="2286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Name </a:t>
                      </a:r>
                      <a:endParaRPr lang="zh-CN" sz="10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Eggs</a:t>
                      </a:r>
                      <a:endParaRPr lang="zh-CN" sz="10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Bread</a:t>
                      </a:r>
                      <a:endParaRPr lang="zh-CN" sz="10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Milk</a:t>
                      </a:r>
                      <a:endParaRPr lang="zh-CN" sz="10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juice</a:t>
                      </a:r>
                      <a:endParaRPr lang="zh-CN" sz="10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Rice</a:t>
                      </a:r>
                      <a:endParaRPr lang="zh-CN" sz="10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Fish</a:t>
                      </a:r>
                      <a:endParaRPr lang="zh-CN" sz="10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Chicken</a:t>
                      </a:r>
                      <a:endParaRPr lang="zh-CN" sz="10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Vegetables</a:t>
                      </a:r>
                      <a:endParaRPr lang="zh-CN" sz="10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570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570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570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570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570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4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1"/>
          <p:cNvSpPr txBox="1">
            <a:spLocks noChangeArrowheads="1"/>
          </p:cNvSpPr>
          <p:nvPr/>
        </p:nvSpPr>
        <p:spPr bwMode="auto">
          <a:xfrm>
            <a:off x="500066" y="2571751"/>
            <a:ext cx="35718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/>
              <a:t>Do you like…?</a:t>
            </a:r>
            <a:endParaRPr lang="zh-CN" altLang="en-US" sz="3600" dirty="0"/>
          </a:p>
        </p:txBody>
      </p:sp>
      <p:sp>
        <p:nvSpPr>
          <p:cNvPr id="12" name="TextBox 32"/>
          <p:cNvSpPr txBox="1">
            <a:spLocks noChangeArrowheads="1"/>
          </p:cNvSpPr>
          <p:nvPr/>
        </p:nvSpPr>
        <p:spPr bwMode="auto">
          <a:xfrm>
            <a:off x="642941" y="3321845"/>
            <a:ext cx="35718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 err="1"/>
              <a:t>Yes,I</a:t>
            </a:r>
            <a:r>
              <a:rPr lang="en-US" altLang="zh-CN" sz="3600" dirty="0"/>
              <a:t> do.</a:t>
            </a:r>
            <a:endParaRPr lang="zh-CN" altLang="en-US" sz="3600" dirty="0"/>
          </a:p>
        </p:txBody>
      </p:sp>
      <p:sp>
        <p:nvSpPr>
          <p:cNvPr id="13" name="TextBox 32"/>
          <p:cNvSpPr txBox="1">
            <a:spLocks noChangeArrowheads="1"/>
          </p:cNvSpPr>
          <p:nvPr/>
        </p:nvSpPr>
        <p:spPr bwMode="auto">
          <a:xfrm>
            <a:off x="571503" y="4018361"/>
            <a:ext cx="35718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 err="1"/>
              <a:t>No,I</a:t>
            </a:r>
            <a:r>
              <a:rPr lang="en-US" altLang="zh-CN" sz="3600" dirty="0"/>
              <a:t> don’t.</a:t>
            </a:r>
            <a:endParaRPr lang="zh-CN" altLang="en-US" sz="3600" dirty="0"/>
          </a:p>
        </p:txBody>
      </p:sp>
      <p:sp>
        <p:nvSpPr>
          <p:cNvPr id="14" name="TextBox 31"/>
          <p:cNvSpPr txBox="1">
            <a:spLocks noChangeArrowheads="1"/>
          </p:cNvSpPr>
          <p:nvPr/>
        </p:nvSpPr>
        <p:spPr bwMode="auto">
          <a:xfrm>
            <a:off x="642941" y="1178720"/>
            <a:ext cx="35718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/>
              <a:t>vegetables</a:t>
            </a:r>
            <a:endParaRPr lang="zh-CN" altLang="en-US" sz="3600" dirty="0"/>
          </a:p>
        </p:txBody>
      </p:sp>
      <p:sp>
        <p:nvSpPr>
          <p:cNvPr id="15" name="TextBox 31"/>
          <p:cNvSpPr txBox="1">
            <a:spLocks noChangeArrowheads="1"/>
          </p:cNvSpPr>
          <p:nvPr/>
        </p:nvSpPr>
        <p:spPr bwMode="auto">
          <a:xfrm>
            <a:off x="3857628" y="1178720"/>
            <a:ext cx="35718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/>
              <a:t>chicken</a:t>
            </a:r>
            <a:endParaRPr lang="zh-CN" altLang="en-US" sz="3600" dirty="0"/>
          </a:p>
        </p:txBody>
      </p:sp>
      <p:sp>
        <p:nvSpPr>
          <p:cNvPr id="16" name="TextBox 31"/>
          <p:cNvSpPr txBox="1">
            <a:spLocks noChangeArrowheads="1"/>
          </p:cNvSpPr>
          <p:nvPr/>
        </p:nvSpPr>
        <p:spPr bwMode="auto">
          <a:xfrm>
            <a:off x="7643816" y="1178720"/>
            <a:ext cx="35718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/>
              <a:t>rice</a:t>
            </a:r>
            <a:endParaRPr lang="zh-CN" altLang="en-US" sz="3600" dirty="0"/>
          </a:p>
        </p:txBody>
      </p:sp>
      <p:sp>
        <p:nvSpPr>
          <p:cNvPr id="17" name="TextBox 31"/>
          <p:cNvSpPr txBox="1">
            <a:spLocks noChangeArrowheads="1"/>
          </p:cNvSpPr>
          <p:nvPr/>
        </p:nvSpPr>
        <p:spPr bwMode="auto">
          <a:xfrm>
            <a:off x="6286503" y="1178720"/>
            <a:ext cx="35718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/>
              <a:t>fish</a:t>
            </a:r>
            <a:endParaRPr lang="zh-CN" altLang="en-US" sz="3600" dirty="0"/>
          </a:p>
        </p:txBody>
      </p:sp>
      <p:pic>
        <p:nvPicPr>
          <p:cNvPr id="103432" name="图片 6" descr="不开心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57625" y="3589735"/>
            <a:ext cx="1500188" cy="1125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33" name="图片 7" descr="哈哈笑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00500" y="2518172"/>
            <a:ext cx="13144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TextBox 1"/>
          <p:cNvSpPr txBox="1">
            <a:spLocks noChangeArrowheads="1"/>
          </p:cNvSpPr>
          <p:nvPr/>
        </p:nvSpPr>
        <p:spPr bwMode="auto">
          <a:xfrm>
            <a:off x="1714500" y="1446611"/>
            <a:ext cx="6072188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/>
              <a:t>1. </a:t>
            </a:r>
            <a:r>
              <a:rPr lang="zh-CN" altLang="en-US" sz="2800" dirty="0"/>
              <a:t>和小伙伴一起设计逛超市的场景，进行会话表演，了解一下他们都喜欢什么食物。</a:t>
            </a:r>
            <a:endParaRPr lang="zh-CN" altLang="en-US" sz="2800" dirty="0"/>
          </a:p>
          <a:p>
            <a:pPr eaLnBrk="1" hangingPunct="1"/>
            <a:r>
              <a:rPr lang="en-US" altLang="zh-CN" sz="2800" dirty="0"/>
              <a:t>2.</a:t>
            </a:r>
            <a:r>
              <a:rPr lang="zh-CN" altLang="en-US" sz="2800" dirty="0"/>
              <a:t>预习</a:t>
            </a:r>
            <a:r>
              <a:rPr lang="en-US" altLang="zh-CN" sz="2800" dirty="0"/>
              <a:t>Lesson3</a:t>
            </a:r>
            <a:r>
              <a:rPr lang="zh-CN" altLang="en-US" sz="2800" dirty="0"/>
              <a:t>。</a:t>
            </a:r>
            <a:endParaRPr lang="zh-CN" altLang="en-US" sz="2800" dirty="0"/>
          </a:p>
          <a:p>
            <a:pPr eaLnBrk="1" hangingPunct="1">
              <a:lnSpc>
                <a:spcPct val="150000"/>
              </a:lnSpc>
            </a:pPr>
            <a:endParaRPr lang="zh-CN" altLang="en-US" sz="2800" dirty="0"/>
          </a:p>
          <a:p>
            <a:pPr eaLnBrk="1" hangingPunct="1">
              <a:lnSpc>
                <a:spcPct val="150000"/>
              </a:lnSpc>
            </a:pPr>
            <a:endParaRPr lang="zh-CN" altLang="en-US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7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0063" y="1607344"/>
            <a:ext cx="3021012" cy="219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38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86563" y="482204"/>
            <a:ext cx="1731962" cy="1332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曲线连接符 5"/>
          <p:cNvCxnSpPr/>
          <p:nvPr/>
        </p:nvCxnSpPr>
        <p:spPr>
          <a:xfrm rot="10800000" flipV="1">
            <a:off x="3714753" y="1553767"/>
            <a:ext cx="4786313" cy="482203"/>
          </a:xfrm>
          <a:prstGeom prst="curvedConnector3">
            <a:avLst>
              <a:gd name="adj1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0900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57691" y="2678907"/>
            <a:ext cx="3557587" cy="210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85816" y="4179094"/>
            <a:ext cx="407193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/>
              <a:t>have lunch</a:t>
            </a:r>
            <a:endParaRPr lang="zh-CN" altLang="en-US" sz="4000" b="1" dirty="0"/>
          </a:p>
        </p:txBody>
      </p:sp>
      <p:sp>
        <p:nvSpPr>
          <p:cNvPr id="14" name="下箭头 13"/>
          <p:cNvSpPr/>
          <p:nvPr/>
        </p:nvSpPr>
        <p:spPr>
          <a:xfrm rot="10800000">
            <a:off x="1928813" y="2357438"/>
            <a:ext cx="214312" cy="428625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15" name="下箭头 14"/>
          <p:cNvSpPr/>
          <p:nvPr/>
        </p:nvSpPr>
        <p:spPr>
          <a:xfrm rot="10800000">
            <a:off x="1928814" y="1928812"/>
            <a:ext cx="134937" cy="825104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1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42938" y="1553767"/>
            <a:ext cx="5694362" cy="321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椭圆形标注 2"/>
          <p:cNvSpPr/>
          <p:nvPr/>
        </p:nvSpPr>
        <p:spPr>
          <a:xfrm>
            <a:off x="857250" y="1393031"/>
            <a:ext cx="3214688" cy="1125141"/>
          </a:xfrm>
          <a:prstGeom prst="wedgeEllipseCallout">
            <a:avLst>
              <a:gd name="adj1" fmla="val 44655"/>
              <a:gd name="adj2" fmla="val 60875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785816" y="1714501"/>
            <a:ext cx="46434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/>
              <a:t>What’s for lunch?</a:t>
            </a:r>
            <a:endParaRPr lang="zh-CN" altLang="en-US" sz="2800" b="1" dirty="0"/>
          </a:p>
        </p:txBody>
      </p:sp>
      <p:pic>
        <p:nvPicPr>
          <p:cNvPr id="18329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628" y="428625"/>
            <a:ext cx="4143375" cy="2303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曲线连接符 7"/>
          <p:cNvCxnSpPr/>
          <p:nvPr/>
        </p:nvCxnSpPr>
        <p:spPr>
          <a:xfrm flipV="1">
            <a:off x="4286250" y="2839642"/>
            <a:ext cx="3786188" cy="2089547"/>
          </a:xfrm>
          <a:prstGeom prst="curvedConnector3">
            <a:avLst>
              <a:gd name="adj1" fmla="val 50000"/>
            </a:avLst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3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3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83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5" name="Picture 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786191" y="2411016"/>
            <a:ext cx="3711575" cy="262532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857253" y="1125142"/>
            <a:ext cx="30718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看图找食材</a:t>
            </a:r>
            <a:endParaRPr lang="zh-CN" altLang="en-US" sz="2800" b="1" dirty="0"/>
          </a:p>
        </p:txBody>
      </p:sp>
      <p:sp>
        <p:nvSpPr>
          <p:cNvPr id="3" name="心形 2"/>
          <p:cNvSpPr/>
          <p:nvPr/>
        </p:nvSpPr>
        <p:spPr>
          <a:xfrm>
            <a:off x="3786191" y="107158"/>
            <a:ext cx="1571625" cy="1178719"/>
          </a:xfrm>
          <a:prstGeom prst="hear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pic>
        <p:nvPicPr>
          <p:cNvPr id="93188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0667049">
            <a:off x="344491" y="1931194"/>
            <a:ext cx="4181475" cy="235743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189" name="Picture 1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113574">
            <a:off x="4573588" y="1122760"/>
            <a:ext cx="4044950" cy="218598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同心圆 12"/>
          <p:cNvSpPr/>
          <p:nvPr/>
        </p:nvSpPr>
        <p:spPr>
          <a:xfrm>
            <a:off x="1714500" y="1768078"/>
            <a:ext cx="2857500" cy="1500188"/>
          </a:xfrm>
          <a:prstGeom prst="donut">
            <a:avLst>
              <a:gd name="adj" fmla="val 692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同心圆 13"/>
          <p:cNvSpPr/>
          <p:nvPr/>
        </p:nvSpPr>
        <p:spPr>
          <a:xfrm>
            <a:off x="6215063" y="2357437"/>
            <a:ext cx="1071562" cy="642938"/>
          </a:xfrm>
          <a:prstGeom prst="donut">
            <a:avLst>
              <a:gd name="adj" fmla="val 692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同心圆 14"/>
          <p:cNvSpPr/>
          <p:nvPr/>
        </p:nvSpPr>
        <p:spPr>
          <a:xfrm>
            <a:off x="5143503" y="3857626"/>
            <a:ext cx="2214563" cy="1071563"/>
          </a:xfrm>
          <a:prstGeom prst="donut">
            <a:avLst>
              <a:gd name="adj" fmla="val 692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1"/>
          <p:cNvSpPr txBox="1">
            <a:spLocks noChangeArrowheads="1"/>
          </p:cNvSpPr>
          <p:nvPr/>
        </p:nvSpPr>
        <p:spPr bwMode="auto">
          <a:xfrm>
            <a:off x="5072066" y="1553766"/>
            <a:ext cx="35718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dirty="0"/>
              <a:t>fish</a:t>
            </a:r>
            <a:endParaRPr lang="zh-CN" altLang="en-US" sz="4000" dirty="0"/>
          </a:p>
        </p:txBody>
      </p:sp>
      <p:sp>
        <p:nvSpPr>
          <p:cNvPr id="8" name="TextBox 31"/>
          <p:cNvSpPr txBox="1">
            <a:spLocks noChangeArrowheads="1"/>
          </p:cNvSpPr>
          <p:nvPr/>
        </p:nvSpPr>
        <p:spPr bwMode="auto">
          <a:xfrm>
            <a:off x="5072066" y="2411016"/>
            <a:ext cx="35718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dirty="0"/>
              <a:t>I like....</a:t>
            </a:r>
            <a:endParaRPr lang="zh-CN" altLang="en-US" sz="4000" dirty="0"/>
          </a:p>
        </p:txBody>
      </p:sp>
      <p:sp>
        <p:nvSpPr>
          <p:cNvPr id="9" name="TextBox 32"/>
          <p:cNvSpPr txBox="1">
            <a:spLocks noChangeArrowheads="1"/>
          </p:cNvSpPr>
          <p:nvPr/>
        </p:nvSpPr>
        <p:spPr bwMode="auto">
          <a:xfrm>
            <a:off x="5000628" y="3214688"/>
            <a:ext cx="35718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dirty="0"/>
              <a:t>I don’t like...</a:t>
            </a:r>
            <a:endParaRPr lang="zh-CN" altLang="en-US" sz="4000" dirty="0"/>
          </a:p>
        </p:txBody>
      </p:sp>
      <p:pic>
        <p:nvPicPr>
          <p:cNvPr id="94212" name="图片 22" descr="025F633R-10.gi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286250" y="803672"/>
            <a:ext cx="11430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云形标注 10"/>
          <p:cNvSpPr/>
          <p:nvPr/>
        </p:nvSpPr>
        <p:spPr>
          <a:xfrm>
            <a:off x="5357816" y="375048"/>
            <a:ext cx="3500437" cy="750094"/>
          </a:xfrm>
          <a:prstGeom prst="cloudCallout">
            <a:avLst>
              <a:gd name="adj1" fmla="val -42687"/>
              <a:gd name="adj2" fmla="val 7095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2" name="TextBox 31"/>
          <p:cNvSpPr txBox="1">
            <a:spLocks noChangeArrowheads="1"/>
          </p:cNvSpPr>
          <p:nvPr/>
        </p:nvSpPr>
        <p:spPr bwMode="auto">
          <a:xfrm>
            <a:off x="5857878" y="482204"/>
            <a:ext cx="35718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dirty="0"/>
              <a:t>Do you like....</a:t>
            </a:r>
            <a:endParaRPr lang="zh-CN" altLang="en-US" sz="4000" dirty="0"/>
          </a:p>
        </p:txBody>
      </p:sp>
      <p:pic>
        <p:nvPicPr>
          <p:cNvPr id="94215" name="Picture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113574">
            <a:off x="358775" y="1872853"/>
            <a:ext cx="4044950" cy="218598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同心圆 13"/>
          <p:cNvSpPr/>
          <p:nvPr/>
        </p:nvSpPr>
        <p:spPr>
          <a:xfrm>
            <a:off x="2000253" y="3107532"/>
            <a:ext cx="1071563" cy="642938"/>
          </a:xfrm>
          <a:prstGeom prst="donut">
            <a:avLst>
              <a:gd name="adj" fmla="val 692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 animBg="1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3" name="Picture 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20667049">
            <a:off x="344491" y="1931194"/>
            <a:ext cx="4181475" cy="235743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同心圆 2"/>
          <p:cNvSpPr/>
          <p:nvPr/>
        </p:nvSpPr>
        <p:spPr>
          <a:xfrm>
            <a:off x="1714500" y="1768078"/>
            <a:ext cx="2857500" cy="1500188"/>
          </a:xfrm>
          <a:prstGeom prst="donut">
            <a:avLst>
              <a:gd name="adj" fmla="val 692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TextBox 31"/>
          <p:cNvSpPr txBox="1">
            <a:spLocks noChangeArrowheads="1"/>
          </p:cNvSpPr>
          <p:nvPr/>
        </p:nvSpPr>
        <p:spPr bwMode="auto">
          <a:xfrm>
            <a:off x="5072066" y="1553766"/>
            <a:ext cx="35718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dirty="0"/>
              <a:t>vegetables</a:t>
            </a:r>
            <a:endParaRPr lang="zh-CN" altLang="en-US" sz="4000" dirty="0"/>
          </a:p>
        </p:txBody>
      </p:sp>
      <p:sp>
        <p:nvSpPr>
          <p:cNvPr id="5" name="TextBox 31"/>
          <p:cNvSpPr txBox="1">
            <a:spLocks noChangeArrowheads="1"/>
          </p:cNvSpPr>
          <p:nvPr/>
        </p:nvSpPr>
        <p:spPr bwMode="auto">
          <a:xfrm>
            <a:off x="5072066" y="2411016"/>
            <a:ext cx="35718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dirty="0"/>
              <a:t>I like....</a:t>
            </a:r>
            <a:endParaRPr lang="zh-CN" altLang="en-US" sz="4000" dirty="0"/>
          </a:p>
        </p:txBody>
      </p:sp>
      <p:sp>
        <p:nvSpPr>
          <p:cNvPr id="6" name="TextBox 32"/>
          <p:cNvSpPr txBox="1">
            <a:spLocks noChangeArrowheads="1"/>
          </p:cNvSpPr>
          <p:nvPr/>
        </p:nvSpPr>
        <p:spPr bwMode="auto">
          <a:xfrm>
            <a:off x="5000628" y="3214688"/>
            <a:ext cx="35718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dirty="0"/>
              <a:t>I don’t like...</a:t>
            </a:r>
            <a:endParaRPr lang="zh-CN" altLang="en-US" sz="4000" dirty="0"/>
          </a:p>
        </p:txBody>
      </p:sp>
      <p:pic>
        <p:nvPicPr>
          <p:cNvPr id="95238" name="图片 22" descr="025F633R-10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0" y="803672"/>
            <a:ext cx="11430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云形标注 7"/>
          <p:cNvSpPr/>
          <p:nvPr/>
        </p:nvSpPr>
        <p:spPr>
          <a:xfrm>
            <a:off x="5357816" y="375048"/>
            <a:ext cx="3500437" cy="750094"/>
          </a:xfrm>
          <a:prstGeom prst="cloudCallout">
            <a:avLst>
              <a:gd name="adj1" fmla="val -42687"/>
              <a:gd name="adj2" fmla="val 7095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9" name="TextBox 31"/>
          <p:cNvSpPr txBox="1">
            <a:spLocks noChangeArrowheads="1"/>
          </p:cNvSpPr>
          <p:nvPr/>
        </p:nvSpPr>
        <p:spPr bwMode="auto">
          <a:xfrm>
            <a:off x="5857878" y="482204"/>
            <a:ext cx="35718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/>
              <a:t>Do you like....</a:t>
            </a:r>
            <a:endParaRPr lang="zh-CN" altLang="en-US" sz="4000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 animBg="1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1"/>
          <p:cNvSpPr txBox="1">
            <a:spLocks noChangeArrowheads="1"/>
          </p:cNvSpPr>
          <p:nvPr/>
        </p:nvSpPr>
        <p:spPr bwMode="auto">
          <a:xfrm>
            <a:off x="5072066" y="1553766"/>
            <a:ext cx="35718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/>
              <a:t>rice</a:t>
            </a:r>
            <a:endParaRPr lang="zh-CN" altLang="en-US" sz="4000"/>
          </a:p>
        </p:txBody>
      </p:sp>
      <p:sp>
        <p:nvSpPr>
          <p:cNvPr id="5" name="TextBox 31"/>
          <p:cNvSpPr txBox="1">
            <a:spLocks noChangeArrowheads="1"/>
          </p:cNvSpPr>
          <p:nvPr/>
        </p:nvSpPr>
        <p:spPr bwMode="auto">
          <a:xfrm>
            <a:off x="5072066" y="2411016"/>
            <a:ext cx="35718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/>
              <a:t>I like....</a:t>
            </a:r>
            <a:endParaRPr lang="zh-CN" altLang="en-US" sz="4000"/>
          </a:p>
        </p:txBody>
      </p:sp>
      <p:sp>
        <p:nvSpPr>
          <p:cNvPr id="6" name="TextBox 32"/>
          <p:cNvSpPr txBox="1">
            <a:spLocks noChangeArrowheads="1"/>
          </p:cNvSpPr>
          <p:nvPr/>
        </p:nvSpPr>
        <p:spPr bwMode="auto">
          <a:xfrm>
            <a:off x="5000628" y="3214688"/>
            <a:ext cx="35718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/>
              <a:t>I don’t like...</a:t>
            </a:r>
            <a:endParaRPr lang="zh-CN" altLang="en-US" sz="4000"/>
          </a:p>
        </p:txBody>
      </p:sp>
      <p:pic>
        <p:nvPicPr>
          <p:cNvPr id="96260" name="图片 22" descr="025F633R-10.gi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286250" y="803672"/>
            <a:ext cx="11430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云形标注 7"/>
          <p:cNvSpPr/>
          <p:nvPr/>
        </p:nvSpPr>
        <p:spPr>
          <a:xfrm>
            <a:off x="5357816" y="375048"/>
            <a:ext cx="3500437" cy="750094"/>
          </a:xfrm>
          <a:prstGeom prst="cloudCallout">
            <a:avLst>
              <a:gd name="adj1" fmla="val -42687"/>
              <a:gd name="adj2" fmla="val 7095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9" name="TextBox 31"/>
          <p:cNvSpPr txBox="1">
            <a:spLocks noChangeArrowheads="1"/>
          </p:cNvSpPr>
          <p:nvPr/>
        </p:nvSpPr>
        <p:spPr bwMode="auto">
          <a:xfrm>
            <a:off x="5857878" y="482204"/>
            <a:ext cx="35718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/>
              <a:t>Do you like....</a:t>
            </a:r>
            <a:endParaRPr lang="zh-CN" altLang="en-US" sz="4000"/>
          </a:p>
        </p:txBody>
      </p:sp>
      <p:pic>
        <p:nvPicPr>
          <p:cNvPr id="96263" name="Picture 1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5816" y="2089548"/>
            <a:ext cx="3711575" cy="262532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同心圆 10"/>
          <p:cNvSpPr/>
          <p:nvPr/>
        </p:nvSpPr>
        <p:spPr>
          <a:xfrm>
            <a:off x="2214563" y="3482579"/>
            <a:ext cx="2214562" cy="1071563"/>
          </a:xfrm>
          <a:prstGeom prst="donut">
            <a:avLst>
              <a:gd name="adj" fmla="val 692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 animBg="1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1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42941" y="1553766"/>
            <a:ext cx="4643437" cy="2902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1"/>
          <p:cNvSpPr txBox="1">
            <a:spLocks noChangeArrowheads="1"/>
          </p:cNvSpPr>
          <p:nvPr/>
        </p:nvSpPr>
        <p:spPr bwMode="auto">
          <a:xfrm>
            <a:off x="6072191" y="1660923"/>
            <a:ext cx="35718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/>
              <a:t>chicken</a:t>
            </a:r>
            <a:endParaRPr lang="zh-CN" altLang="en-US" sz="400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5" name="图片 22" descr="025F633R-10.gi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42941" y="1660924"/>
            <a:ext cx="1571625" cy="117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云形标注 2"/>
          <p:cNvSpPr/>
          <p:nvPr/>
        </p:nvSpPr>
        <p:spPr>
          <a:xfrm>
            <a:off x="3000378" y="1178720"/>
            <a:ext cx="4500563" cy="1285875"/>
          </a:xfrm>
          <a:prstGeom prst="cloudCallout">
            <a:avLst>
              <a:gd name="adj1" fmla="val -42687"/>
              <a:gd name="adj2" fmla="val 7095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214691" y="2839642"/>
            <a:ext cx="4714875" cy="1071563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1643066" y="4071938"/>
            <a:ext cx="4714875" cy="1071563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pic>
        <p:nvPicPr>
          <p:cNvPr id="6" name="图片 29" descr="点头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072438" y="3000376"/>
            <a:ext cx="857250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30" descr="025F622L-13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15125" y="4232673"/>
            <a:ext cx="857250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1"/>
          <p:cNvSpPr txBox="1">
            <a:spLocks noChangeArrowheads="1"/>
          </p:cNvSpPr>
          <p:nvPr/>
        </p:nvSpPr>
        <p:spPr bwMode="auto">
          <a:xfrm>
            <a:off x="4000503" y="3107532"/>
            <a:ext cx="35718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/>
              <a:t>Yes,I do.</a:t>
            </a:r>
            <a:endParaRPr lang="zh-CN" altLang="en-US" sz="4000"/>
          </a:p>
        </p:txBody>
      </p:sp>
      <p:sp>
        <p:nvSpPr>
          <p:cNvPr id="9" name="TextBox 32"/>
          <p:cNvSpPr txBox="1">
            <a:spLocks noChangeArrowheads="1"/>
          </p:cNvSpPr>
          <p:nvPr/>
        </p:nvSpPr>
        <p:spPr bwMode="auto">
          <a:xfrm>
            <a:off x="2428878" y="4339829"/>
            <a:ext cx="35718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/>
              <a:t>No,I don’t.</a:t>
            </a:r>
            <a:endParaRPr lang="zh-CN" altLang="en-US" sz="4000"/>
          </a:p>
        </p:txBody>
      </p:sp>
      <p:sp>
        <p:nvSpPr>
          <p:cNvPr id="13" name="TextBox 31"/>
          <p:cNvSpPr txBox="1">
            <a:spLocks noChangeArrowheads="1"/>
          </p:cNvSpPr>
          <p:nvPr/>
        </p:nvSpPr>
        <p:spPr bwMode="auto">
          <a:xfrm>
            <a:off x="3714753" y="1500188"/>
            <a:ext cx="35718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/>
              <a:t>Do you like....</a:t>
            </a:r>
            <a:endParaRPr lang="zh-CN" altLang="en-US" sz="4000"/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/>
      <p:bldP spid="9" grpId="0"/>
      <p:bldP spid="13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basetag"/>
  <p:tag name="KSO_WM_TEMPLATE_INDEX" val="20164540"/>
</p:tagLst>
</file>

<file path=ppt/tags/tag10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1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2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3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4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5.xml><?xml version="1.0" encoding="utf-8"?>
<p:tagLst xmlns:p="http://schemas.openxmlformats.org/presentationml/2006/main">
  <p:tag name="KSO_WPP_MARK_KEY" val="f0d4ffbe-d8e9-487a-8784-ba14b7c9353a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KSO_WM_TAG_VERSION" val="1.0"/>
  <p:tag name="KSO_WM_TEMPLATE_CATEGORY" val="basetag"/>
  <p:tag name="KSO_WM_TEMPLATE_INDEX" val="20164540"/>
</p:tagLst>
</file>

<file path=ppt/tags/tag3.xml><?xml version="1.0" encoding="utf-8"?>
<p:tagLst xmlns:p="http://schemas.openxmlformats.org/presentationml/2006/main">
  <p:tag name="KSO_WM_TEMPLATE_CATEGORY" val="basetag"/>
  <p:tag name="KSO_WM_TEMPLATE_INDEX" val="20163744"/>
  <p:tag name="KSO_WM_TAG_VERSION" val="1.0"/>
  <p:tag name="KSO_WM_TEMPLATE_THUMBS_INDEX" val="1、6、7、8、10、13、17、19、21、23、24、26、30、35"/>
  <p:tag name="KSO_WM_BEAUTIFY_FLAG" val="#wm#"/>
</p:tagLst>
</file>

<file path=ppt/tags/tag4.xml><?xml version="1.0" encoding="utf-8"?>
<p:tagLst xmlns:p="http://schemas.openxmlformats.org/presentationml/2006/main">
  <p:tag name="KSO_WM_TEMPLATE_CATEGORY" val="basetag"/>
  <p:tag name="KSO_WM_TEMPLATE_INDEX" val="20163744"/>
  <p:tag name="KSO_WM_TAG_VERSION" val="1.0"/>
  <p:tag name="KSO_WM_TEMPLATE_THUMBS_INDEX" val="1、6、7、8、10、13、17、19、21、23、24、26、30、35"/>
  <p:tag name="KSO_WM_BEAUTIFY_FLAG" val="#wm#"/>
</p:tagLst>
</file>

<file path=ppt/tags/tag5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6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7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8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9.xml><?xml version="1.0" encoding="utf-8"?>
<p:tagLst xmlns:p="http://schemas.openxmlformats.org/presentationml/2006/main">
  <p:tag name="KSO_WM_TEMPLATE_CATEGORY" val="basetag"/>
  <p:tag name="KSO_WM_TEMPLATE_INDEX" val="20164540"/>
</p:tagLst>
</file>

<file path=ppt/theme/theme1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452</Words>
  <Application>WPS 演示</Application>
  <PresentationFormat>全屏显示(16:9)</PresentationFormat>
  <Paragraphs>87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13</vt:i4>
      </vt:variant>
    </vt:vector>
  </HeadingPairs>
  <TitlesOfParts>
    <vt:vector size="34" baseType="lpstr">
      <vt:lpstr>Arial</vt:lpstr>
      <vt:lpstr>宋体</vt:lpstr>
      <vt:lpstr>Wingdings</vt:lpstr>
      <vt:lpstr>Arial Rounded MT Bold</vt:lpstr>
      <vt:lpstr>Arial Unicode MS</vt:lpstr>
      <vt:lpstr>Calibri</vt:lpstr>
      <vt:lpstr>黑体</vt:lpstr>
      <vt:lpstr>Calibri Light</vt:lpstr>
      <vt:lpstr>Calibri</vt:lpstr>
      <vt:lpstr>Times New Roman</vt:lpstr>
      <vt:lpstr>微软雅黑</vt:lpstr>
      <vt:lpstr>Times New Roman</vt:lpstr>
      <vt:lpstr>Arial</vt:lpstr>
      <vt:lpstr>Arial Unicode MS</vt:lpstr>
      <vt:lpstr>4_自定义设计方案</vt:lpstr>
      <vt:lpstr>3_自定义设计方案</vt:lpstr>
      <vt:lpstr>2_自定义设计方案</vt:lpstr>
      <vt:lpstr>1_自定义设计方案</vt:lpstr>
      <vt:lpstr>自定义设计方案</vt:lpstr>
      <vt:lpstr>5_自定义设计方案</vt:lpstr>
      <vt:lpstr>第一PPT模板网-WWW.1PPT.COM </vt:lpstr>
      <vt:lpstr>Do you like fish?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</cp:revision>
  <dcterms:created xsi:type="dcterms:W3CDTF">2023-03-06T00:21:56Z</dcterms:created>
  <dcterms:modified xsi:type="dcterms:W3CDTF">2023-03-06T00:22:37Z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8B64C5F5BA824F9BBA0B04597C21C386</vt:lpwstr>
  </property>
  <property fmtid="{D5CDD505-2E9C-101B-9397-08002B2CF9AE}" pid="3" name="KSOProductBuildVer">
    <vt:lpwstr>2052-11.1.0.13703</vt:lpwstr>
  </property>
</Properties>
</file>