
<file path=[Content_Types].xml><?xml version="1.0" encoding="utf-8"?>
<Types xmlns="http://schemas.openxmlformats.org/package/2006/content-types">
  <Default Extension="vml" ContentType="application/vnd.openxmlformats-officedocument.vmlDrawing"/>
  <Default Extension="wav" ContentType="audio/x-wav"/>
  <Default Extension="jpeg" ContentType="image/jpeg"/>
  <Default Extension="JPG" ContentType="image/.jp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629" r:id="rId3"/>
    <p:sldId id="595" r:id="rId4"/>
    <p:sldId id="616" r:id="rId5"/>
    <p:sldId id="596" r:id="rId6"/>
    <p:sldId id="618" r:id="rId8"/>
    <p:sldId id="610" r:id="rId9"/>
    <p:sldId id="619" r:id="rId10"/>
    <p:sldId id="620" r:id="rId11"/>
    <p:sldId id="622" r:id="rId12"/>
    <p:sldId id="621" r:id="rId13"/>
    <p:sldId id="630" r:id="rId14"/>
    <p:sldId id="528" r:id="rId15"/>
    <p:sldId id="626" r:id="rId16"/>
    <p:sldId id="627" r:id="rId17"/>
    <p:sldId id="628" r:id="rId18"/>
    <p:sldId id="631" r:id="rId19"/>
    <p:sldId id="615" r:id="rId20"/>
    <p:sldId id="632" r:id="rId21"/>
    <p:sldId id="594" r:id="rId22"/>
    <p:sldId id="633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0" userDrawn="1">
          <p15:clr>
            <a:srgbClr val="A4A3A4"/>
          </p15:clr>
        </p15:guide>
        <p15:guide id="2" pos="27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00FF"/>
    <a:srgbClr val="0066FF"/>
    <a:srgbClr val="FF0066"/>
    <a:srgbClr val="FF99CC"/>
    <a:srgbClr val="FF3300"/>
    <a:srgbClr val="0099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Grid="0" snapToObjects="1">
      <p:cViewPr varScale="1">
        <p:scale>
          <a:sx n="107" d="100"/>
          <a:sy n="107" d="100"/>
        </p:scale>
        <p:origin x="-84" y="-660"/>
      </p:cViewPr>
      <p:guideLst>
        <p:guide orient="horz" pos="1650"/>
        <p:guide pos="275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8216231-E7AB-4291-A155-FE7A17BF160D}" type="datetimeFigureOut">
              <a:rPr lang="zh-CN" altLang="en-US"/>
            </a:fld>
            <a:endParaRPr lang="zh-CN" altLang="en-US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71A81CE-8738-42C2-8DB3-204F31F94DF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A81CE-8738-42C2-8DB3-204F31F94D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3498110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314451"/>
            <a:ext cx="7772400" cy="137232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2708705"/>
            <a:ext cx="7772400" cy="899778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3714750"/>
            <a:ext cx="9147765" cy="1434066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0831CE6-DB8C-45E2-9C41-D992768E42C8}" type="datetime1">
              <a:rPr lang="zh-CN" altLang="en-US" smtClean="0"/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CAD120F-28B2-41BA-850C-1177F5A159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10997"/>
            <a:ext cx="8229600" cy="328955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831CE6-DB8C-45E2-9C41-D992768E42C8}" type="datetime1">
              <a:rPr lang="zh-CN" alt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E425C-EFE2-4E01-8FDC-95799720B3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05980"/>
            <a:ext cx="1777470" cy="419457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324600" cy="419457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831CE6-DB8C-45E2-9C41-D992768E42C8}" type="datetime1">
              <a:rPr lang="zh-CN" alt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37EF4-C8E9-4721-A41D-6087BCA8A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831CE6-DB8C-45E2-9C41-D992768E42C8}" type="datetime1">
              <a:rPr lang="zh-CN" alt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53660-89FD-4102-AF5B-5EE4745BF2AF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矩形 7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794784"/>
            <a:ext cx="7772400" cy="13716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198784"/>
            <a:ext cx="4572000" cy="1091166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831CE6-DB8C-45E2-9C41-D992768E42C8}" type="datetime1">
              <a:rPr lang="zh-CN" alt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67C9A-8ADB-44EF-9EB3-8CABD596AAB5}" type="slidenum">
              <a:rPr lang="zh-CN" altLang="en-US" smtClean="0"/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2254104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2254104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0997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0997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831CE6-DB8C-45E2-9C41-D992768E42C8}" type="datetime1">
              <a:rPr lang="zh-CN" altLang="en-US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333E6-CD67-47CC-8E07-C5AB8BA5C77A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4057650"/>
            <a:ext cx="4040188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7" y="4057650"/>
            <a:ext cx="4041775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083221"/>
            <a:ext cx="4040188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083221"/>
            <a:ext cx="4041775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831CE6-DB8C-45E2-9C41-D992768E42C8}" type="datetime1">
              <a:rPr lang="zh-CN" altLang="en-US" smtClean="0"/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26585-243F-4B6E-B8BF-96EB257B0814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831CE6-DB8C-45E2-9C41-D992768E42C8}" type="datetime1">
              <a:rPr lang="zh-CN" altLang="en-US" smtClean="0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803B0-0C78-4116-91F0-F9CDFF6E10D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831CE6-DB8C-45E2-9C41-D992768E42C8}" type="datetime1">
              <a:rPr lang="zh-CN" altLang="en-US" smtClean="0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D0DFF-AD5B-43E2-B820-BA8BC76415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3657600"/>
            <a:ext cx="7481776" cy="3429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4016327"/>
            <a:ext cx="3974592" cy="6858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05740"/>
            <a:ext cx="7479792" cy="3429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4805958"/>
            <a:ext cx="1920240" cy="274320"/>
          </a:xfrm>
        </p:spPr>
        <p:txBody>
          <a:bodyPr/>
          <a:lstStyle/>
          <a:p>
            <a:pPr>
              <a:defRPr/>
            </a:pPr>
            <a:fld id="{B0831CE6-DB8C-45E2-9C41-D992768E42C8}" type="datetime1">
              <a:rPr lang="zh-CN" altLang="en-US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B783-F14A-4494-B9A4-C18E28A8F227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4082552"/>
            <a:ext cx="7162800" cy="486174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42476"/>
            <a:ext cx="8686800" cy="329184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0831CE6-DB8C-45E2-9C41-D992768E42C8}" type="datetime1">
              <a:rPr lang="zh-CN" altLang="en-US" smtClean="0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3" y="4805958"/>
            <a:ext cx="2350681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FA3572D-BAC8-4155-B0D2-92BC0158F9F6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3648842"/>
            <a:ext cx="8075432" cy="422004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4458702"/>
            <a:ext cx="4940624" cy="69080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4454258"/>
            <a:ext cx="3690451" cy="70008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4343440"/>
            <a:ext cx="3402314" cy="810651"/>
          </a:xfrm>
          <a:prstGeom prst="rtTriangle">
            <a:avLst/>
          </a:prstGeom>
          <a:blipFill>
            <a:blip r:embed="rId2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4340804"/>
            <a:ext cx="3405509" cy="813287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3741330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3741330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4458702"/>
            <a:ext cx="4940624" cy="69080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4454258"/>
            <a:ext cx="3690451" cy="70008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4343440"/>
            <a:ext cx="3402314" cy="810651"/>
          </a:xfrm>
          <a:prstGeom prst="rtTriangle">
            <a:avLst/>
          </a:prstGeom>
          <a:blipFill>
            <a:blip r:embed="rId12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4340804"/>
            <a:ext cx="3405509" cy="813287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110997"/>
            <a:ext cx="82296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4805958"/>
            <a:ext cx="1920240" cy="27432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0831CE6-DB8C-45E2-9C41-D992768E42C8}" type="datetime1">
              <a:rPr lang="zh-CN" altLang="en-US" smtClean="0"/>
            </a:fld>
            <a:endParaRPr 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3" y="4805958"/>
            <a:ext cx="2350681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4805958"/>
            <a:ext cx="36576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9466020-B1E9-406A-8E46-E0F04FD7628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microsoft.com/office/2007/relationships/media" Target="file:///G:\I'd%20like%20some%20apple%20juice_&#33521;&#35821;_&#23567;&#23398;_&#38472;&#38745;_3706820601\&#35838;&#20214;&#35774;&#35745;_I'd%20like%20some%20apple%20juice_&#33521;&#35821;_&#23567;&#23398;_&#38472;&#38745;_3706820601\U1L3&#38472;&#38745;&#35838;&#20214;\&#38899;&#20048;&#25991;&#20214;\U1L31005.mp3" TargetMode="External"/><Relationship Id="rId7" Type="http://schemas.openxmlformats.org/officeDocument/2006/relationships/audio" Target="file:///G:\I'd%20like%20some%20apple%20juice_&#33521;&#35821;_&#23567;&#23398;_&#38472;&#38745;_3706820601\&#35838;&#20214;&#35774;&#35745;_I'd%20like%20some%20apple%20juice_&#33521;&#35821;_&#23567;&#23398;_&#38472;&#38745;_3706820601\U1L3&#38472;&#38745;&#35838;&#20214;\&#38899;&#20048;&#25991;&#20214;\U1L31005.mp3" TargetMode="Externa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4" Type="http://schemas.openxmlformats.org/officeDocument/2006/relationships/slideLayout" Target="../slideLayouts/slideLayout7.xml"/><Relationship Id="rId13" Type="http://schemas.microsoft.com/office/2007/relationships/media" Target="file:///G:\I'd%20like%20some%20apple%20juice_&#33521;&#35821;_&#23567;&#23398;_&#38472;&#38745;_3706820601\&#35838;&#20214;&#35774;&#35745;_I'd%20like%20some%20apple%20juice_&#33521;&#35821;_&#23567;&#23398;_&#38472;&#38745;_3706820601\U1L3&#38472;&#38745;&#35838;&#20214;\&#38899;&#20048;&#25991;&#20214;\U1L31007.mp3" TargetMode="External"/><Relationship Id="rId12" Type="http://schemas.openxmlformats.org/officeDocument/2006/relationships/audio" Target="file:///G:\I'd%20like%20some%20apple%20juice_&#33521;&#35821;_&#23567;&#23398;_&#38472;&#38745;_3706820601\&#35838;&#20214;&#35774;&#35745;_I'd%20like%20some%20apple%20juice_&#33521;&#35821;_&#23567;&#23398;_&#38472;&#38745;_3706820601\U1L3&#38472;&#38745;&#35838;&#20214;\&#38899;&#20048;&#25991;&#20214;\U1L31007.mp3" TargetMode="External"/><Relationship Id="rId11" Type="http://schemas.microsoft.com/office/2007/relationships/media" Target="file:///G:\I'd%20like%20some%20apple%20juice_&#33521;&#35821;_&#23567;&#23398;_&#38472;&#38745;_3706820601\&#35838;&#20214;&#35774;&#35745;_I'd%20like%20some%20apple%20juice_&#33521;&#35821;_&#23567;&#23398;_&#38472;&#38745;_3706820601\U1L3&#38472;&#38745;&#35838;&#20214;\&#38899;&#20048;&#25991;&#20214;\U1L31006.mp3" TargetMode="External"/><Relationship Id="rId10" Type="http://schemas.openxmlformats.org/officeDocument/2006/relationships/audio" Target="file:///G:\I'd%20like%20some%20apple%20juice_&#33521;&#35821;_&#23567;&#23398;_&#38472;&#38745;_3706820601\&#35838;&#20214;&#35774;&#35745;_I'd%20like%20some%20apple%20juice_&#33521;&#35821;_&#23567;&#23398;_&#38472;&#38745;_3706820601\U1L3&#38472;&#38745;&#35838;&#20214;\&#38899;&#20048;&#25991;&#20214;\U1L31006.mp3" TargetMode="External"/><Relationship Id="rId1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microsoft.com/office/2007/relationships/media" Target="file:///G:\I'd%20like%20some%20apple%20juice_&#33521;&#35821;_&#23567;&#23398;_&#38472;&#38745;_3706820601\&#35838;&#20214;&#35774;&#35745;_I'd%20like%20some%20apple%20juice_&#33521;&#35821;_&#23567;&#23398;_&#38472;&#38745;_3706820601\U1L3&#38472;&#38745;&#35838;&#20214;\&#29240;&#29240;&#21435;&#21738;&#20799;%20&#29240;&#29240;&#21435;&#21738;&#20799;.mp3" TargetMode="External"/><Relationship Id="rId4" Type="http://schemas.openxmlformats.org/officeDocument/2006/relationships/audio" Target="file:///G:\I'd%20like%20some%20apple%20juice_&#33521;&#35821;_&#23567;&#23398;_&#38472;&#38745;_3706820601\&#35838;&#20214;&#35774;&#35745;_I'd%20like%20some%20apple%20juice_&#33521;&#35821;_&#23567;&#23398;_&#38472;&#38745;_3706820601\U1L3&#38472;&#38745;&#35838;&#20214;\&#29240;&#29240;&#21435;&#21738;&#20799;%20&#29240;&#29240;&#21435;&#21738;&#20799;.mp3" TargetMode="Externa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2.png"/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23.jpeg"/><Relationship Id="rId2" Type="http://schemas.openxmlformats.org/officeDocument/2006/relationships/image" Target="../media/image54.png"/><Relationship Id="rId1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jpeg"/><Relationship Id="rId3" Type="http://schemas.openxmlformats.org/officeDocument/2006/relationships/image" Target="../media/image59.jpeg"/><Relationship Id="rId2" Type="http://schemas.openxmlformats.org/officeDocument/2006/relationships/image" Target="../media/image26.jpeg"/><Relationship Id="rId1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4.wav"/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microsoft.com/office/2007/relationships/media" Target="file:///C:\Users\PC\Desktop\U1L3&#38472;&#38745;&#35838;&#20214;\&#38899;&#20048;&#25991;&#20214;\chant&#38271;&#40723;&#28857;&#25913;.mp3" TargetMode="External"/><Relationship Id="rId4" Type="http://schemas.openxmlformats.org/officeDocument/2006/relationships/audio" Target="file:///C:\Users\PC\Desktop\U1L3&#38472;&#38745;&#35838;&#20214;\&#38899;&#20048;&#25991;&#20214;\chant&#38271;&#40723;&#28857;&#25913;.mp3" TargetMode="External"/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2.wav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microsoft.com/office/2007/relationships/media" Target="file:///G:\I'd%20like%20some%20apple%20juice_&#33521;&#35821;_&#23567;&#23398;_&#38472;&#38745;_3706820601\&#35838;&#20214;&#35774;&#35745;_I'd%20like%20some%20apple%20juice_&#33521;&#35821;_&#23567;&#23398;_&#38472;&#38745;_3706820601\U1L3&#38472;&#38745;&#35838;&#20214;\&#38899;&#20048;&#25991;&#20214;\U1L31001.mp3" TargetMode="External"/><Relationship Id="rId2" Type="http://schemas.openxmlformats.org/officeDocument/2006/relationships/audio" Target="file:///G:\I'd%20like%20some%20apple%20juice_&#33521;&#35821;_&#23567;&#23398;_&#38472;&#38745;_3706820601\&#35838;&#20214;&#35774;&#35745;_I'd%20like%20some%20apple%20juice_&#33521;&#35821;_&#23567;&#23398;_&#38472;&#38745;_3706820601\U1L3&#38472;&#38745;&#35838;&#20214;\&#38899;&#20048;&#25991;&#20214;\U1L31001.mp3" TargetMode="External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microsoft.com/office/2007/relationships/media" Target="file:///G:\I'd%20like%20some%20apple%20juice_&#33521;&#35821;_&#23567;&#23398;_&#38472;&#38745;_3706820601\&#35838;&#20214;&#35774;&#35745;_I'd%20like%20some%20apple%20juice_&#33521;&#35821;_&#23567;&#23398;_&#38472;&#38745;_3706820601\U1L3&#38472;&#38745;&#35838;&#20214;\&#38899;&#20048;&#25991;&#20214;\U1L31002.mp3" TargetMode="External"/><Relationship Id="rId7" Type="http://schemas.openxmlformats.org/officeDocument/2006/relationships/audio" Target="file:///G:\I'd%20like%20some%20apple%20juice_&#33521;&#35821;_&#23567;&#23398;_&#38472;&#38745;_3706820601\&#35838;&#20214;&#35774;&#35745;_I'd%20like%20some%20apple%20juice_&#33521;&#35821;_&#23567;&#23398;_&#38472;&#38745;_3706820601\U1L3&#38472;&#38745;&#35838;&#20214;\&#38899;&#20048;&#25991;&#20214;\U1L31002.mp3" TargetMode="External"/><Relationship Id="rId6" Type="http://schemas.openxmlformats.org/officeDocument/2006/relationships/image" Target="../media/image24.png"/><Relationship Id="rId5" Type="http://schemas.openxmlformats.org/officeDocument/2006/relationships/audio" Target="../media/audio3.wav"/><Relationship Id="rId4" Type="http://schemas.openxmlformats.org/officeDocument/2006/relationships/image" Target="../media/image23.jpe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audio" Target="file:///G:\I'd%20like%20some%20apple%20juice_&#33521;&#35821;_&#23567;&#23398;_&#38472;&#38745;_3706820601\&#35838;&#20214;&#35774;&#35745;_I'd%20like%20some%20apple%20juice_&#33521;&#35821;_&#23567;&#23398;_&#38472;&#38745;_3706820601\U1L3&#38472;&#38745;&#35838;&#20214;\&#38899;&#20048;&#25991;&#20214;\U1L31004.mp3" TargetMode="External"/><Relationship Id="rId8" Type="http://schemas.openxmlformats.org/officeDocument/2006/relationships/image" Target="../media/image36.png"/><Relationship Id="rId7" Type="http://schemas.microsoft.com/office/2007/relationships/media" Target="file:///G:\I'd%20like%20some%20apple%20juice_&#33521;&#35821;_&#23567;&#23398;_&#38472;&#38745;_3706820601\&#35838;&#20214;&#35774;&#35745;_I'd%20like%20some%20apple%20juice_&#33521;&#35821;_&#23567;&#23398;_&#38472;&#38745;_3706820601\U1L3&#38472;&#38745;&#35838;&#20214;\&#38899;&#20048;&#25991;&#20214;\U1L31003.mp3" TargetMode="External"/><Relationship Id="rId6" Type="http://schemas.openxmlformats.org/officeDocument/2006/relationships/audio" Target="file:///G:\I'd%20like%20some%20apple%20juice_&#33521;&#35821;_&#23567;&#23398;_&#38472;&#38745;_3706820601\&#35838;&#20214;&#35774;&#35745;_I'd%20like%20some%20apple%20juice_&#33521;&#35821;_&#23567;&#23398;_&#38472;&#38745;_3706820601\U1L3&#38472;&#38745;&#35838;&#20214;\&#38899;&#20048;&#25991;&#20214;\U1L31003.mp3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9.png"/><Relationship Id="rId10" Type="http://schemas.microsoft.com/office/2007/relationships/media" Target="file:///G:\I'd%20like%20some%20apple%20juice_&#33521;&#35821;_&#23567;&#23398;_&#38472;&#38745;_3706820601\&#35838;&#20214;&#35774;&#35745;_I'd%20like%20some%20apple%20juice_&#33521;&#35821;_&#23567;&#23398;_&#38472;&#38745;_3706820601\U1L3&#38472;&#38745;&#35838;&#20214;\&#38899;&#20048;&#25991;&#20214;\U1L31004.mp3" TargetMode="External"/><Relationship Id="rId1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7608" y="620427"/>
            <a:ext cx="21451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kern="10" dirty="0" smtClean="0">
                <a:ln w="12700">
                  <a:solidFill>
                    <a:srgbClr val="3333CC"/>
                  </a:solidFill>
                  <a:round/>
                </a:ln>
                <a:solidFill>
                  <a:srgbClr val="CC99FF">
                    <a:alpha val="50195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Franklin Gothic Medium Cond" pitchFamily="34" charset="0"/>
              </a:rPr>
              <a:t>Unit 1 Lesson3</a:t>
            </a:r>
            <a:endParaRPr lang="zh-CN" altLang="en-US" sz="2800" b="1" kern="10" dirty="0">
              <a:ln w="12700">
                <a:solidFill>
                  <a:srgbClr val="3333CC"/>
                </a:solidFill>
                <a:round/>
              </a:ln>
              <a:solidFill>
                <a:srgbClr val="CC99FF">
                  <a:alpha val="50195"/>
                </a:srgbClr>
              </a:solidFill>
              <a:effectLst>
                <a:outerShdw dist="38100" algn="ctr" rotWithShape="0">
                  <a:srgbClr val="9999FF"/>
                </a:outerShdw>
              </a:effectLst>
              <a:latin typeface="Franklin Gothic Medium Cond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2777" y="1747892"/>
            <a:ext cx="77010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b="1" kern="10" dirty="0" smtClean="0">
                <a:ln w="12700">
                  <a:solidFill>
                    <a:srgbClr val="0000FF"/>
                  </a:solidFill>
                  <a:round/>
                </a:ln>
                <a:solidFill>
                  <a:srgbClr val="0099CC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Franklin Gothic Medium Cond" pitchFamily="34" charset="0"/>
              </a:rPr>
              <a:t>I'd like some apple juice.</a:t>
            </a:r>
            <a:endParaRPr lang="zh-CN" altLang="en-US" sz="5400" b="1" kern="10" dirty="0">
              <a:ln w="12700">
                <a:solidFill>
                  <a:srgbClr val="0000FF"/>
                </a:solidFill>
                <a:round/>
              </a:ln>
              <a:solidFill>
                <a:srgbClr val="0099CC"/>
              </a:solidFill>
              <a:effectLst>
                <a:outerShdw dist="38100" algn="ctr" rotWithShape="0">
                  <a:srgbClr val="9999FF"/>
                </a:outerShdw>
              </a:effectLst>
              <a:latin typeface="Franklin Gothic Medium Cond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C:\Users\thinkpad\Desktop\IMG_20150329_213241.jpg"/>
          <p:cNvPicPr>
            <a:picLocks noChangeAspect="1" noChangeArrowheads="1"/>
          </p:cNvPicPr>
          <p:nvPr/>
        </p:nvPicPr>
        <p:blipFill>
          <a:blip r:embed="rId1" cstate="email">
            <a:lum bright="26000" contrast="32000"/>
          </a:blip>
          <a:srcRect/>
          <a:stretch>
            <a:fillRect/>
          </a:stretch>
        </p:blipFill>
        <p:spPr bwMode="auto">
          <a:xfrm>
            <a:off x="0" y="1172766"/>
            <a:ext cx="9144000" cy="3970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0" name="Picture 10" descr="c:\users\thinkpad\appdata\roaming\360se6\User Data\temp\t01eeb884e23d6c088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72200" y="2076450"/>
            <a:ext cx="1117600" cy="722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矩形 7"/>
          <p:cNvSpPr>
            <a:spLocks noChangeArrowheads="1"/>
          </p:cNvSpPr>
          <p:nvPr/>
        </p:nvSpPr>
        <p:spPr bwMode="auto">
          <a:xfrm>
            <a:off x="4479635" y="147638"/>
            <a:ext cx="18473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en-US" sz="5400" b="1"/>
          </a:p>
        </p:txBody>
      </p:sp>
      <p:sp>
        <p:nvSpPr>
          <p:cNvPr id="37892" name="WordArt 11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3328988" cy="4560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3333CC"/>
                  </a:solidFill>
                  <a:round/>
                </a:ln>
                <a:solidFill>
                  <a:srgbClr val="FF0000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/>
              </a:rPr>
              <a:t>Listen and say .</a:t>
            </a:r>
            <a:endParaRPr lang="zh-CN" altLang="en-US" sz="3600" b="1" kern="10">
              <a:ln w="12700">
                <a:solidFill>
                  <a:srgbClr val="3333CC"/>
                </a:solidFill>
                <a:round/>
              </a:ln>
              <a:solidFill>
                <a:srgbClr val="FF0000"/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/>
            </a:endParaRPr>
          </a:p>
        </p:txBody>
      </p:sp>
      <p:pic>
        <p:nvPicPr>
          <p:cNvPr id="37893" name="Picture 14" descr="0015e77674b7604f-592c837e68606e11-25d73bf5e6d6d3e0a80ac32b4f7261a2_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29526" y="27385"/>
            <a:ext cx="1514475" cy="91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椭圆形标注 11"/>
          <p:cNvSpPr>
            <a:spLocks noChangeArrowheads="1"/>
          </p:cNvSpPr>
          <p:nvPr/>
        </p:nvSpPr>
        <p:spPr bwMode="auto">
          <a:xfrm>
            <a:off x="360364" y="4092179"/>
            <a:ext cx="6321425" cy="796528"/>
          </a:xfrm>
          <a:prstGeom prst="wedgeEllipseCallout">
            <a:avLst>
              <a:gd name="adj1" fmla="val 56894"/>
              <a:gd name="adj2" fmla="val 26028"/>
            </a:avLst>
          </a:prstGeom>
          <a:solidFill>
            <a:schemeClr val="bg1"/>
          </a:solidFill>
          <a:ln w="25400">
            <a:solidFill>
              <a:srgbClr val="385D8A"/>
            </a:solidFill>
            <a:miter lim="800000"/>
          </a:ln>
        </p:spPr>
        <p:txBody>
          <a:bodyPr anchor="ctr"/>
          <a:lstStyle/>
          <a:p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5368" name="TextBox 13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4339" y="4174331"/>
            <a:ext cx="6931025" cy="55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椭圆形标注 14"/>
          <p:cNvSpPr>
            <a:spLocks noChangeArrowheads="1"/>
          </p:cNvSpPr>
          <p:nvPr/>
        </p:nvSpPr>
        <p:spPr bwMode="auto">
          <a:xfrm>
            <a:off x="360363" y="456010"/>
            <a:ext cx="5672137" cy="716756"/>
          </a:xfrm>
          <a:prstGeom prst="wedgeEllipseCallout">
            <a:avLst>
              <a:gd name="adj1" fmla="val 46"/>
              <a:gd name="adj2" fmla="val 88736"/>
            </a:avLst>
          </a:prstGeom>
          <a:solidFill>
            <a:schemeClr val="bg1"/>
          </a:solidFill>
          <a:ln w="25400">
            <a:solidFill>
              <a:srgbClr val="385D8A"/>
            </a:solidFill>
            <a:miter lim="800000"/>
          </a:ln>
        </p:spPr>
        <p:txBody>
          <a:bodyPr anchor="ctr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pic>
        <p:nvPicPr>
          <p:cNvPr id="15370" name="TextBox 15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4500" y="557213"/>
            <a:ext cx="5492750" cy="508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8" name="椭圆形标注 16"/>
          <p:cNvSpPr>
            <a:spLocks noChangeArrowheads="1"/>
          </p:cNvSpPr>
          <p:nvPr/>
        </p:nvSpPr>
        <p:spPr bwMode="auto">
          <a:xfrm>
            <a:off x="3328989" y="1258491"/>
            <a:ext cx="5894387" cy="817959"/>
          </a:xfrm>
          <a:prstGeom prst="wedgeEllipseCallout">
            <a:avLst>
              <a:gd name="adj1" fmla="val 22005"/>
              <a:gd name="adj2" fmla="val 137870"/>
            </a:avLst>
          </a:prstGeom>
          <a:solidFill>
            <a:schemeClr val="bg1"/>
          </a:solidFill>
          <a:ln w="25400">
            <a:solidFill>
              <a:srgbClr val="385D8A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5372" name="TextBox 17"/>
          <p:cNvPicPr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36914" y="1421606"/>
            <a:ext cx="6199187" cy="563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U1L31005.mp3">
            <a:hlinkClick r:id="" action="ppaction://media"/>
          </p:cNvPr>
          <p:cNvPicPr>
            <a:picLocks noRot="1" noChangeAspect="1" noChangeArrowheads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988" y="557213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U1L31006.mp3">
            <a:hlinkClick r:id="" action="ppaction://media"/>
          </p:cNvPr>
          <p:cNvPicPr>
            <a:picLocks noRot="1" noChangeAspect="1" noChangeArrowheads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788" y="2076450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U1L31007.mp3">
            <a:hlinkClick r:id="" action="ppaction://media"/>
          </p:cNvPr>
          <p:cNvPicPr>
            <a:picLocks noRot="1" noChangeAspect="1" noChangeArrowheads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link="rId13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675" y="4174331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37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34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97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WordArt 2"/>
          <p:cNvSpPr>
            <a:spLocks noChangeArrowheads="1" noChangeShapeType="1" noTextEdit="1"/>
          </p:cNvSpPr>
          <p:nvPr/>
        </p:nvSpPr>
        <p:spPr bwMode="auto">
          <a:xfrm>
            <a:off x="673100" y="215504"/>
            <a:ext cx="7689850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5400" b="1" kern="10">
                <a:ln w="12700">
                  <a:solidFill>
                    <a:srgbClr val="3333CC"/>
                  </a:solidFill>
                  <a:round/>
                </a:ln>
                <a:solidFill>
                  <a:srgbClr val="0070C0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/>
              </a:rPr>
              <a:t>Would you like a drink?</a:t>
            </a:r>
            <a:endParaRPr lang="zh-CN" altLang="en-US" sz="5400" b="1" kern="10">
              <a:ln w="12700">
                <a:solidFill>
                  <a:srgbClr val="3333CC"/>
                </a:solidFill>
                <a:round/>
              </a:ln>
              <a:solidFill>
                <a:srgbClr val="0070C0"/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/>
            </a:endParaRPr>
          </a:p>
        </p:txBody>
      </p:sp>
      <p:sp>
        <p:nvSpPr>
          <p:cNvPr id="38914" name="Text Box 4"/>
          <p:cNvSpPr txBox="1">
            <a:spLocks noChangeArrowheads="1"/>
          </p:cNvSpPr>
          <p:nvPr/>
        </p:nvSpPr>
        <p:spPr bwMode="auto">
          <a:xfrm>
            <a:off x="4318001" y="2428875"/>
            <a:ext cx="3129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_</a:t>
            </a:r>
            <a:endParaRPr lang="en-US" altLang="zh-CN"/>
          </a:p>
        </p:txBody>
      </p:sp>
      <p:sp>
        <p:nvSpPr>
          <p:cNvPr id="38915" name="Text Box 5"/>
          <p:cNvSpPr txBox="1">
            <a:spLocks noChangeArrowheads="1"/>
          </p:cNvSpPr>
          <p:nvPr/>
        </p:nvSpPr>
        <p:spPr bwMode="auto">
          <a:xfrm>
            <a:off x="4318001" y="2428875"/>
            <a:ext cx="3129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_</a:t>
            </a:r>
            <a:endParaRPr lang="en-US" altLang="zh-CN"/>
          </a:p>
        </p:txBody>
      </p:sp>
      <p:pic>
        <p:nvPicPr>
          <p:cNvPr id="38916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00914" y="3721894"/>
            <a:ext cx="1520825" cy="1135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4" descr="6215670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07239" y="1084660"/>
            <a:ext cx="1711325" cy="878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6" descr="图片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2"/>
          <a:stretch>
            <a:fillRect/>
          </a:stretch>
        </p:blipFill>
        <p:spPr bwMode="auto">
          <a:xfrm>
            <a:off x="7107238" y="2428875"/>
            <a:ext cx="17145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Picture 5" descr="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3101" y="2428875"/>
            <a:ext cx="2792413" cy="1487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Picture 6" descr="03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11238" y="3721894"/>
            <a:ext cx="1960562" cy="1421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394" name="直接连接符 12"/>
          <p:cNvCxnSpPr>
            <a:cxnSpLocks noChangeShapeType="1"/>
          </p:cNvCxnSpPr>
          <p:nvPr/>
        </p:nvCxnSpPr>
        <p:spPr bwMode="auto">
          <a:xfrm flipV="1">
            <a:off x="2757488" y="1725216"/>
            <a:ext cx="4114800" cy="149304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5" name="直接连接符 15"/>
          <p:cNvCxnSpPr>
            <a:cxnSpLocks noChangeShapeType="1"/>
          </p:cNvCxnSpPr>
          <p:nvPr/>
        </p:nvCxnSpPr>
        <p:spPr bwMode="auto">
          <a:xfrm flipV="1">
            <a:off x="2757489" y="2920604"/>
            <a:ext cx="4543425" cy="15704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6" name="直接连接符 17"/>
          <p:cNvCxnSpPr>
            <a:cxnSpLocks noChangeShapeType="1"/>
          </p:cNvCxnSpPr>
          <p:nvPr/>
        </p:nvCxnSpPr>
        <p:spPr bwMode="auto">
          <a:xfrm>
            <a:off x="2757489" y="1725216"/>
            <a:ext cx="4543425" cy="24669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8924" name="Picture 2" descr="C:\Users\thinkpad\Desktop\IMG_20150403_15034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624014" y="1084660"/>
            <a:ext cx="1133475" cy="878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WordArt 4"/>
          <p:cNvSpPr>
            <a:spLocks noChangeArrowheads="1" noChangeShapeType="1" noTextEdit="1"/>
          </p:cNvSpPr>
          <p:nvPr/>
        </p:nvSpPr>
        <p:spPr bwMode="auto">
          <a:xfrm>
            <a:off x="736601" y="391717"/>
            <a:ext cx="4303713" cy="6107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3333CC"/>
                  </a:solidFill>
                  <a:round/>
                </a:ln>
                <a:solidFill>
                  <a:schemeClr val="accent2">
                    <a:alpha val="50195"/>
                  </a:scheme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/>
              </a:rPr>
              <a:t>Work in groups.</a:t>
            </a:r>
            <a:endParaRPr lang="zh-CN" altLang="en-US" sz="3600" b="1" kern="10">
              <a:ln w="12700">
                <a:solidFill>
                  <a:srgbClr val="3333CC"/>
                </a:solidFill>
                <a:round/>
              </a:ln>
              <a:solidFill>
                <a:schemeClr val="accent2">
                  <a:alpha val="50195"/>
                </a:schemeClr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/>
            </a:endParaRPr>
          </a:p>
        </p:txBody>
      </p:sp>
      <p:sp>
        <p:nvSpPr>
          <p:cNvPr id="40962" name="WordArt 5"/>
          <p:cNvSpPr>
            <a:spLocks noChangeArrowheads="1" noChangeShapeType="1" noTextEdit="1"/>
          </p:cNvSpPr>
          <p:nvPr/>
        </p:nvSpPr>
        <p:spPr bwMode="auto">
          <a:xfrm>
            <a:off x="2762250" y="1685926"/>
            <a:ext cx="4554538" cy="8786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3333CC"/>
                  </a:solidFill>
                  <a:round/>
                </a:ln>
                <a:solidFill>
                  <a:srgbClr val="000066">
                    <a:alpha val="50195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小组合作演练对话</a:t>
            </a:r>
            <a:endParaRPr lang="zh-CN" altLang="en-US" sz="3600" b="1" kern="10">
              <a:ln w="12700">
                <a:solidFill>
                  <a:srgbClr val="3333CC"/>
                </a:solidFill>
                <a:round/>
              </a:ln>
              <a:solidFill>
                <a:srgbClr val="000066">
                  <a:alpha val="50195"/>
                </a:srgbClr>
              </a:solidFill>
              <a:effectLst>
                <a:outerShdw dist="38100" algn="ctr" rotWithShape="0">
                  <a:srgbClr val="9999FF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 descr="t01341cb68aecdb878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73251" y="177403"/>
            <a:ext cx="5427663" cy="4966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矩形 5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86550" y="1110854"/>
            <a:ext cx="2762250" cy="82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矩形 6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33451" y="301229"/>
            <a:ext cx="2041525" cy="82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爸爸去哪儿 爸爸去哪儿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4562475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748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4" descr="0015e77674b7604f-592c837e68606e11-25d73bf5e6d6d3e0a80ac32b4f7261a2_i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37439" y="144066"/>
            <a:ext cx="1514475" cy="91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0" name="Picture 2" descr="H:\t01391b0133250a38e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571750"/>
            <a:ext cx="2976563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云形标注 3"/>
          <p:cNvSpPr>
            <a:spLocks noChangeArrowheads="1"/>
          </p:cNvSpPr>
          <p:nvPr/>
        </p:nvSpPr>
        <p:spPr bwMode="auto">
          <a:xfrm>
            <a:off x="3362325" y="1725216"/>
            <a:ext cx="5589588" cy="2787253"/>
          </a:xfrm>
          <a:prstGeom prst="cloudCallout">
            <a:avLst>
              <a:gd name="adj1" fmla="val -75977"/>
              <a:gd name="adj2" fmla="val 28375"/>
            </a:avLst>
          </a:prstGeom>
          <a:noFill/>
          <a:ln w="2540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3012" name="WordArt 2"/>
          <p:cNvSpPr>
            <a:spLocks noChangeArrowheads="1" noChangeShapeType="1" noTextEdit="1"/>
          </p:cNvSpPr>
          <p:nvPr/>
        </p:nvSpPr>
        <p:spPr bwMode="auto">
          <a:xfrm>
            <a:off x="304801" y="409575"/>
            <a:ext cx="6538913" cy="5203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5400" kern="10">
                <a:ln w="12700">
                  <a:solidFill>
                    <a:srgbClr val="3333CC"/>
                  </a:solidFill>
                  <a:round/>
                </a:ln>
                <a:solidFill>
                  <a:srgbClr val="0070C0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/>
              </a:rPr>
              <a:t>Would you like a drink?</a:t>
            </a:r>
            <a:endParaRPr lang="zh-CN" altLang="en-US" sz="5400" kern="10">
              <a:ln w="12700">
                <a:solidFill>
                  <a:srgbClr val="3333CC"/>
                </a:solidFill>
                <a:round/>
              </a:ln>
              <a:solidFill>
                <a:srgbClr val="0070C0"/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/>
            </a:endParaRPr>
          </a:p>
        </p:txBody>
      </p:sp>
      <p:sp>
        <p:nvSpPr>
          <p:cNvPr id="43013" name="WordArt 2"/>
          <p:cNvSpPr>
            <a:spLocks noChangeArrowheads="1" noChangeShapeType="1" noTextEdit="1"/>
          </p:cNvSpPr>
          <p:nvPr/>
        </p:nvSpPr>
        <p:spPr bwMode="auto">
          <a:xfrm>
            <a:off x="304801" y="1057275"/>
            <a:ext cx="6538913" cy="5203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5400" b="1" kern="10">
              <a:ln w="12700">
                <a:solidFill>
                  <a:srgbClr val="3333CC"/>
                </a:solidFill>
                <a:round/>
              </a:ln>
              <a:solidFill>
                <a:srgbClr val="0070C0"/>
              </a:solidFill>
              <a:effectLst>
                <a:outerShdw dist="38100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1" name="WordArt 2"/>
          <p:cNvSpPr>
            <a:spLocks noChangeArrowheads="1" noChangeShapeType="1" noTextEdit="1"/>
          </p:cNvSpPr>
          <p:nvPr/>
        </p:nvSpPr>
        <p:spPr bwMode="auto">
          <a:xfrm>
            <a:off x="457201" y="1091804"/>
            <a:ext cx="6538913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5400" kern="10">
                <a:ln w="12700">
                  <a:solidFill>
                    <a:srgbClr val="3333CC"/>
                  </a:solidFill>
                  <a:round/>
                </a:ln>
                <a:solidFill>
                  <a:srgbClr val="0070C0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/>
              </a:rPr>
              <a:t>I’d like some…….</a:t>
            </a:r>
            <a:endParaRPr lang="zh-CN" altLang="en-US" sz="5400" kern="10">
              <a:ln w="12700">
                <a:solidFill>
                  <a:srgbClr val="3333CC"/>
                </a:solidFill>
                <a:round/>
              </a:ln>
              <a:solidFill>
                <a:srgbClr val="0070C0"/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/>
            </a:endParaRPr>
          </a:p>
        </p:txBody>
      </p:sp>
      <p:pic>
        <p:nvPicPr>
          <p:cNvPr id="43015" name="矩形 9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81200" y="4385072"/>
            <a:ext cx="2762250" cy="82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95963" y="3064669"/>
            <a:ext cx="1047750" cy="863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04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2048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云形标注 1"/>
          <p:cNvSpPr>
            <a:spLocks noChangeArrowheads="1"/>
          </p:cNvSpPr>
          <p:nvPr/>
        </p:nvSpPr>
        <p:spPr bwMode="auto">
          <a:xfrm>
            <a:off x="0" y="2134791"/>
            <a:ext cx="5253038" cy="2787253"/>
          </a:xfrm>
          <a:prstGeom prst="cloudCallout">
            <a:avLst>
              <a:gd name="adj1" fmla="val 74944"/>
              <a:gd name="adj2" fmla="val 6944"/>
            </a:avLst>
          </a:prstGeom>
          <a:noFill/>
          <a:ln w="2540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44034" name="Picture 3" descr="H:\t01489148f72f97877e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57876" y="2278857"/>
            <a:ext cx="3286125" cy="286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矩形 4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76926" y="2149079"/>
            <a:ext cx="2041525" cy="82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14" descr="0015e77674b7604f-592c837e68606e11-25d73bf5e6d6d3e0a80ac32b4f7261a2_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37439" y="144066"/>
            <a:ext cx="1514475" cy="91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矩形 7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0363" y="557212"/>
            <a:ext cx="5930900" cy="891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WordArt 2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5489" y="325042"/>
            <a:ext cx="421798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055813" y="3255169"/>
            <a:ext cx="927100" cy="569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215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201205221702548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WordArt 3"/>
          <p:cNvSpPr>
            <a:spLocks noChangeArrowheads="1" noChangeShapeType="1" noTextEdit="1"/>
          </p:cNvSpPr>
          <p:nvPr/>
        </p:nvSpPr>
        <p:spPr bwMode="auto">
          <a:xfrm>
            <a:off x="217489" y="0"/>
            <a:ext cx="4479925" cy="54173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>
                <a:solidFill>
                  <a:srgbClr val="0066FF"/>
                </a:solidFill>
                <a:effectLst>
                  <a:outerShdw dist="53882" dir="2700000" algn="ctr" rotWithShape="0">
                    <a:srgbClr val="C0C0C0">
                      <a:alpha val="75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今天我是服务员</a:t>
            </a:r>
            <a:endParaRPr lang="zh-CN" altLang="en-US" sz="3600">
              <a:solidFill>
                <a:srgbClr val="0066FF"/>
              </a:solidFill>
              <a:effectLst>
                <a:outerShdw dist="53882" dir="2700000" algn="ctr" rotWithShape="0">
                  <a:srgbClr val="C0C0C0">
                    <a:alpha val="75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5059" name="Picture 11" descr="C:\Users\thinkpad\Desktop\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7851" y="1825229"/>
            <a:ext cx="8067675" cy="3056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0" name="Picture 5" descr="7827479_114209154149_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5875" y="1825229"/>
            <a:ext cx="2843213" cy="3056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2" descr="H:\book3 U1l3\图片\721034_154234215335_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90725" y="1825229"/>
            <a:ext cx="2344738" cy="122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WordArt 6"/>
          <p:cNvSpPr>
            <a:spLocks noChangeArrowheads="1" noChangeShapeType="1" noTextEdit="1"/>
          </p:cNvSpPr>
          <p:nvPr/>
        </p:nvSpPr>
        <p:spPr bwMode="auto">
          <a:xfrm>
            <a:off x="527051" y="725092"/>
            <a:ext cx="3425825" cy="5453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00B0F0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/>
              </a:rPr>
              <a:t>Would you like ....?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00B0F0"/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/>
            </a:endParaRPr>
          </a:p>
        </p:txBody>
      </p:sp>
      <p:sp>
        <p:nvSpPr>
          <p:cNvPr id="45063" name="WordArt 7"/>
          <p:cNvSpPr>
            <a:spLocks noChangeArrowheads="1" noChangeShapeType="1" noTextEdit="1"/>
          </p:cNvSpPr>
          <p:nvPr/>
        </p:nvSpPr>
        <p:spPr bwMode="auto">
          <a:xfrm>
            <a:off x="4697413" y="541735"/>
            <a:ext cx="3446462" cy="319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00B0F0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/>
              </a:rPr>
              <a:t>Yes....., please.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00B0F0"/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/>
            </a:endParaRPr>
          </a:p>
        </p:txBody>
      </p:sp>
      <p:pic>
        <p:nvPicPr>
          <p:cNvPr id="45064" name="WordArt 8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87888" y="1115616"/>
            <a:ext cx="3859212" cy="26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5" name="左大括号 11"/>
          <p:cNvSpPr/>
          <p:nvPr/>
        </p:nvSpPr>
        <p:spPr bwMode="auto">
          <a:xfrm>
            <a:off x="3952875" y="678657"/>
            <a:ext cx="711200" cy="692944"/>
          </a:xfrm>
          <a:prstGeom prst="leftBrace">
            <a:avLst>
              <a:gd name="adj1" fmla="val 8324"/>
              <a:gd name="adj2" fmla="val 50000"/>
            </a:avLst>
          </a:prstGeom>
          <a:noFill/>
          <a:ln w="63500">
            <a:solidFill>
              <a:schemeClr val="tx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矩形 2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60338" y="173831"/>
            <a:ext cx="9652001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2" name="Picture 4" descr="H:\t013d4021b1af9356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51598"/>
            <a:ext cx="9144000" cy="1891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5" descr="C:\Users\thinkpad\Desktop\t013090d19089c2df4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826" y="265510"/>
            <a:ext cx="8450263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ndAc>
      <p:stSnd>
        <p:snd r:embed="rId4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椭圆形标注 2"/>
          <p:cNvSpPr>
            <a:spLocks noChangeArrowheads="1"/>
          </p:cNvSpPr>
          <p:nvPr/>
        </p:nvSpPr>
        <p:spPr bwMode="auto">
          <a:xfrm>
            <a:off x="76200" y="28575"/>
            <a:ext cx="7226300" cy="701279"/>
          </a:xfrm>
          <a:prstGeom prst="wedgeEllipseCallout">
            <a:avLst>
              <a:gd name="adj1" fmla="val 31213"/>
              <a:gd name="adj2" fmla="val 109810"/>
            </a:avLst>
          </a:prstGeom>
          <a:solidFill>
            <a:schemeClr val="bg1"/>
          </a:solidFill>
          <a:ln w="25400">
            <a:solidFill>
              <a:srgbClr val="385D8A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8130" name="WordArt 2"/>
          <p:cNvSpPr>
            <a:spLocks noChangeArrowheads="1" noChangeShapeType="1" noTextEdit="1"/>
          </p:cNvSpPr>
          <p:nvPr/>
        </p:nvSpPr>
        <p:spPr bwMode="auto">
          <a:xfrm>
            <a:off x="806450" y="219075"/>
            <a:ext cx="6180138" cy="38219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5400" b="1" kern="10">
                <a:ln w="12700">
                  <a:solidFill>
                    <a:srgbClr val="3333CC"/>
                  </a:solidFill>
                  <a:round/>
                </a:ln>
                <a:solidFill>
                  <a:srgbClr val="FF33CC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/>
              </a:rPr>
              <a:t>Would you like a drink?</a:t>
            </a:r>
            <a:endParaRPr lang="zh-CN" altLang="en-US" sz="5400" b="1" kern="10">
              <a:ln w="12700">
                <a:solidFill>
                  <a:srgbClr val="3333CC"/>
                </a:solidFill>
                <a:round/>
              </a:ln>
              <a:solidFill>
                <a:srgbClr val="FF33CC"/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/>
            </a:endParaRPr>
          </a:p>
        </p:txBody>
      </p:sp>
      <p:pic>
        <p:nvPicPr>
          <p:cNvPr id="48131" name="Picture 5" descr="c:\users\thinkpad\appdata\roaming\360se6\User Data\temp\t015a167c28a4f72b76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42013" y="934641"/>
            <a:ext cx="2870200" cy="4208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2" descr="H:\book3 U1l3\图片\721034_154234215335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1" y="2200275"/>
            <a:ext cx="5865813" cy="192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云形标注 8"/>
          <p:cNvSpPr>
            <a:spLocks noChangeArrowheads="1"/>
          </p:cNvSpPr>
          <p:nvPr/>
        </p:nvSpPr>
        <p:spPr bwMode="auto">
          <a:xfrm>
            <a:off x="76201" y="934641"/>
            <a:ext cx="4613275" cy="1034653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bg1"/>
          </a:solidFill>
          <a:ln w="25400">
            <a:solidFill>
              <a:srgbClr val="385D8A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48134" name="WordArt 7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8150" y="1060847"/>
            <a:ext cx="3505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5" name="WordArt 8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8151" y="1468041"/>
            <a:ext cx="3859213" cy="264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WordArt 2"/>
          <p:cNvSpPr/>
          <p:nvPr/>
        </p:nvSpPr>
        <p:spPr>
          <a:xfrm>
            <a:off x="388938" y="702469"/>
            <a:ext cx="6189662" cy="409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 noProof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99FF">
                    <a:alpha val="50195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Would you like a drink?</a:t>
            </a:r>
            <a:endParaRPr lang="zh-CN" altLang="en-US" sz="3600" b="1" noProof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0099FF">
                  <a:alpha val="50195"/>
                </a:srgbClr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  <a:p>
            <a:pPr algn="ctr" eaLnBrk="0" hangingPunct="0"/>
            <a:r>
              <a:rPr lang="zh-CN" altLang="en-US" sz="3600" b="1" noProof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99FF">
                    <a:alpha val="50195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Would you like a drink?</a:t>
            </a:r>
            <a:endParaRPr lang="zh-CN" altLang="en-US" sz="3600" b="1" noProof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0099FF">
                  <a:alpha val="50195"/>
                </a:srgbClr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  <a:p>
            <a:pPr algn="ctr" eaLnBrk="0" hangingPunct="0"/>
            <a:r>
              <a:rPr lang="zh-CN" altLang="en-US" sz="3600" b="1" noProof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99FF">
                    <a:alpha val="50195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Yes.Coffee,please.</a:t>
            </a:r>
            <a:endParaRPr lang="zh-CN" altLang="en-US" sz="3600" b="1" noProof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0099FF">
                  <a:alpha val="50195"/>
                </a:srgbClr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  <a:p>
            <a:pPr algn="ctr" eaLnBrk="0" hangingPunct="0"/>
            <a:r>
              <a:rPr lang="zh-CN" altLang="en-US" sz="3600" b="1" noProof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99FF">
                    <a:alpha val="50195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Yes.Coffee,please.</a:t>
            </a:r>
            <a:endParaRPr lang="zh-CN" altLang="en-US" sz="3600" b="1" noProof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0099FF">
                  <a:alpha val="50195"/>
                </a:srgbClr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  <a:p>
            <a:pPr algn="ctr" eaLnBrk="0" hangingPunct="0"/>
            <a:r>
              <a:rPr lang="zh-CN" altLang="en-US" sz="3600" b="1" noProof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99FF">
                    <a:alpha val="50195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I'd like some apple juice.</a:t>
            </a:r>
            <a:endParaRPr lang="zh-CN" altLang="en-US" sz="3600" b="1" noProof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0099FF">
                  <a:alpha val="50195"/>
                </a:srgbClr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  <a:p>
            <a:pPr algn="ctr" eaLnBrk="0" hangingPunct="0"/>
            <a:r>
              <a:rPr lang="zh-CN" altLang="en-US" sz="3600" b="1" noProof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99FF">
                    <a:alpha val="50195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I'd like some orange juice.</a:t>
            </a:r>
            <a:endParaRPr lang="zh-CN" altLang="en-US" sz="3600" b="1" noProof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0099FF">
                  <a:alpha val="50195"/>
                </a:srgbClr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  <a:p>
            <a:pPr algn="ctr" eaLnBrk="0" hangingPunct="0"/>
            <a:r>
              <a:rPr lang="zh-CN" altLang="en-US" sz="3600" b="1" noProof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99FF">
                    <a:alpha val="50195"/>
                  </a:srgb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 pitchFamily="66" charset="0"/>
                <a:ea typeface="Comic Sans MS" panose="030F0702030302020204" pitchFamily="66" charset="0"/>
              </a:rPr>
              <a:t>Thank you ! Thank you !</a:t>
            </a:r>
            <a:endParaRPr lang="zh-CN" altLang="en-US" sz="3600" b="1" noProof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0099FF">
                  <a:alpha val="50195"/>
                </a:srgbClr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pic>
        <p:nvPicPr>
          <p:cNvPr id="49154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6572250" y="3794125"/>
            <a:ext cx="2571750" cy="1277938"/>
          </a:xfrm>
        </p:spPr>
      </p:pic>
      <p:sp>
        <p:nvSpPr>
          <p:cNvPr id="49155" name="WordArt 4"/>
          <p:cNvSpPr>
            <a:spLocks noChangeArrowheads="1" noChangeShapeType="1" noTextEdit="1"/>
          </p:cNvSpPr>
          <p:nvPr/>
        </p:nvSpPr>
        <p:spPr bwMode="auto">
          <a:xfrm>
            <a:off x="817563" y="115492"/>
            <a:ext cx="3179762" cy="4774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 err="1">
                <a:ln w="12700">
                  <a:solidFill>
                    <a:srgbClr val="3333CC"/>
                  </a:solidFill>
                  <a:round/>
                </a:ln>
                <a:solidFill>
                  <a:srgbClr val="FF00FF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/>
              </a:rPr>
              <a:t>Let'sing</a:t>
            </a:r>
            <a:r>
              <a:rPr lang="en-US" altLang="zh-CN" sz="3600" b="1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FF00FF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/>
              </a:rPr>
              <a:t> a chant</a:t>
            </a:r>
            <a:endParaRPr lang="zh-CN" altLang="en-US" sz="3600" b="1" kern="10" dirty="0">
              <a:ln w="12700">
                <a:solidFill>
                  <a:srgbClr val="3333CC"/>
                </a:solidFill>
                <a:round/>
              </a:ln>
              <a:solidFill>
                <a:srgbClr val="FF00FF"/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/>
            </a:endParaRPr>
          </a:p>
        </p:txBody>
      </p:sp>
      <p:pic>
        <p:nvPicPr>
          <p:cNvPr id="49156" name="Picture 5" descr="图片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2"/>
          <a:stretch>
            <a:fillRect/>
          </a:stretch>
        </p:blipFill>
        <p:spPr bwMode="auto">
          <a:xfrm>
            <a:off x="5813425" y="115491"/>
            <a:ext cx="3206750" cy="209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Picture 6" descr="6215670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50026" y="2206229"/>
            <a:ext cx="2593975" cy="1439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chant长鼓点改.mp3" descr="chant长鼓点改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4569619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1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66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5932" fill="hold"/>
                                        <p:tgtEl>
                                          <p:spTgt spid="266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 descr="F:\三年级下学期英语光盘上的\三年级下册B盘\Unit 1\image\bigpic\课文图片\04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0"/>
            <a:ext cx="3584575" cy="2665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4" descr="F:\三年级下学期英语光盘上的\三年级下册B盘\Unit 1\image\bigpic\课文图片\0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2665810"/>
            <a:ext cx="3584575" cy="247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右大括号 7"/>
          <p:cNvSpPr/>
          <p:nvPr/>
        </p:nvSpPr>
        <p:spPr bwMode="auto">
          <a:xfrm>
            <a:off x="3584575" y="553641"/>
            <a:ext cx="869950" cy="3671888"/>
          </a:xfrm>
          <a:prstGeom prst="rightBrace">
            <a:avLst>
              <a:gd name="adj1" fmla="val 8285"/>
              <a:gd name="adj2" fmla="val 50000"/>
            </a:avLst>
          </a:prstGeom>
          <a:noFill/>
          <a:ln w="7620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FFC000"/>
              </a:solidFill>
            </a:endParaRPr>
          </a:p>
        </p:txBody>
      </p:sp>
      <p:pic>
        <p:nvPicPr>
          <p:cNvPr id="6149" name="矩形 8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90950" y="1485900"/>
            <a:ext cx="5456238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ndAc>
      <p:stSnd>
        <p:snd r:embed="rId4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WordArt 3"/>
          <p:cNvSpPr>
            <a:spLocks noChangeArrowheads="1" noChangeShapeType="1" noTextEdit="1"/>
          </p:cNvSpPr>
          <p:nvPr/>
        </p:nvSpPr>
        <p:spPr bwMode="auto">
          <a:xfrm>
            <a:off x="2497138" y="1273969"/>
            <a:ext cx="4876800" cy="7393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2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Homework 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6999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51202" name="Picture 4" descr="png-00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2000" y="857250"/>
            <a:ext cx="1735138" cy="1301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矩形 4"/>
          <p:cNvSpPr>
            <a:spLocks noChangeArrowheads="1"/>
          </p:cNvSpPr>
          <p:nvPr/>
        </p:nvSpPr>
        <p:spPr bwMode="auto">
          <a:xfrm>
            <a:off x="1357314" y="2225279"/>
            <a:ext cx="673893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Comic Sans MS" panose="030F0702030302020204" pitchFamily="66" charset="0"/>
              </a:rPr>
              <a:t>Introduce drinks that you like to your friends</a:t>
            </a:r>
            <a:endParaRPr lang="en-US" altLang="zh-CN" sz="3600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pPr marL="342900" indent="-342900">
              <a:buFontTx/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(向朋友介绍你喜欢的食物）</a:t>
            </a:r>
            <a:endParaRPr lang="en-US" altLang="zh-CN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07" name="Picture 6" descr="c:\users\thinkpad\appdata\roaming\360se6\User Data\temp\t01cb65650586215d0e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7664" y="514350"/>
            <a:ext cx="8415337" cy="424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8" name="Picture 12" descr="c:\users\thinkpad\appdata\roaming\360se6\User Data\temp\mf824-022941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4" y="496491"/>
            <a:ext cx="8415337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9" name="Picture 4" descr="c:\users\thinkpad\appdata\roaming\360se6\User Data\temp\t017bee4fc0cd4e71f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664" y="496491"/>
            <a:ext cx="8415337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10" name="Picture 14" descr="c:\users\thinkpad\appdata\roaming\360se6\User Data\temp\t01d8d27ce3aaeceab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496491"/>
            <a:ext cx="85344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11" name="Picture 15" descr="C:\Users\thinkpad\Desktop\t01800850ad9ee0d27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514350"/>
            <a:ext cx="8534400" cy="424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ontrols/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0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0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0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0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2" descr="c:\users\thinkpad\appdata\roaming\360se6\User Data\temp\721034_154234215335_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22550" y="3683794"/>
            <a:ext cx="6521450" cy="1459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6" descr="c:\users\thinkpad\appdata\roaming\360se6\User Data\temp\7577840_091005530000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2550" y="1610916"/>
            <a:ext cx="4146550" cy="2270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矩形 1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60450" y="0"/>
            <a:ext cx="7272338" cy="978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3" descr="F:\三年级下学期英语光盘上的\三年级下册B盘\Unit 1\image\bigpic\课文图片\0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284935"/>
            <a:ext cx="2389188" cy="185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11" descr="c:\users\thinkpad\appdata\roaming\360se6\User Data\temp\t01162248ad4eaf02d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69100" y="1223963"/>
            <a:ext cx="2374900" cy="2270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13" descr="c:\users\thinkpad\appdata\roaming\360se6\User Data\temp\t017c7eabb87430d20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1223963"/>
            <a:ext cx="2622550" cy="206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云形标注 10"/>
          <p:cNvSpPr>
            <a:spLocks noChangeArrowheads="1"/>
          </p:cNvSpPr>
          <p:nvPr/>
        </p:nvSpPr>
        <p:spPr bwMode="auto">
          <a:xfrm>
            <a:off x="427038" y="0"/>
            <a:ext cx="8126412" cy="1223963"/>
          </a:xfrm>
          <a:prstGeom prst="cloudCallout">
            <a:avLst>
              <a:gd name="adj1" fmla="val 2273"/>
              <a:gd name="adj2" fmla="val 128458"/>
            </a:avLst>
          </a:prstGeom>
          <a:noFill/>
          <a:ln w="76200">
            <a:solidFill>
              <a:srgbClr val="0066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sndAc>
      <p:stSnd>
        <p:snd r:embed="rId7" name="风铃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81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 descr="U1L3_1"/>
          <p:cNvPicPr>
            <a:picLocks noGrp="1" noChangeAspect="1" noChangeArrowheads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3175" y="-39688"/>
            <a:ext cx="9140825" cy="4462463"/>
          </a:xfrm>
        </p:spPr>
      </p:pic>
      <p:sp>
        <p:nvSpPr>
          <p:cNvPr id="12292" name="WordArt 6"/>
          <p:cNvSpPr>
            <a:spLocks noChangeArrowheads="1" noChangeShapeType="1" noTextEdit="1"/>
          </p:cNvSpPr>
          <p:nvPr/>
        </p:nvSpPr>
        <p:spPr bwMode="auto">
          <a:xfrm>
            <a:off x="868363" y="4423172"/>
            <a:ext cx="3941762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000" kern="10">
                <a:ln w="12700">
                  <a:solidFill>
                    <a:srgbClr val="3333CC"/>
                  </a:solidFill>
                  <a:round/>
                </a:ln>
                <a:solidFill>
                  <a:srgbClr val="660033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/>
              </a:rPr>
              <a:t>I'm hungry,mum.</a:t>
            </a:r>
            <a:endParaRPr lang="zh-CN" altLang="en-US" sz="4000" kern="10">
              <a:ln w="12700">
                <a:solidFill>
                  <a:srgbClr val="3333CC"/>
                </a:solidFill>
                <a:round/>
              </a:ln>
              <a:solidFill>
                <a:srgbClr val="660033"/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/>
            </a:endParaRPr>
          </a:p>
        </p:txBody>
      </p:sp>
      <p:sp>
        <p:nvSpPr>
          <p:cNvPr id="31748" name="Text Box 11"/>
          <p:cNvSpPr txBox="1">
            <a:spLocks noChangeArrowheads="1"/>
          </p:cNvSpPr>
          <p:nvPr/>
        </p:nvSpPr>
        <p:spPr bwMode="auto">
          <a:xfrm>
            <a:off x="4318001" y="2428875"/>
            <a:ext cx="2487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/</a:t>
            </a:r>
            <a:endParaRPr lang="en-US" altLang="zh-CN"/>
          </a:p>
        </p:txBody>
      </p:sp>
      <p:sp>
        <p:nvSpPr>
          <p:cNvPr id="31749" name="Text Box 12"/>
          <p:cNvSpPr txBox="1">
            <a:spLocks noChangeArrowheads="1"/>
          </p:cNvSpPr>
          <p:nvPr/>
        </p:nvSpPr>
        <p:spPr bwMode="auto">
          <a:xfrm>
            <a:off x="4318001" y="2428875"/>
            <a:ext cx="2487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/</a:t>
            </a:r>
            <a:endParaRPr lang="en-US" altLang="zh-CN"/>
          </a:p>
        </p:txBody>
      </p:sp>
      <p:sp>
        <p:nvSpPr>
          <p:cNvPr id="31750" name="Text Box 13"/>
          <p:cNvSpPr txBox="1">
            <a:spLocks noChangeArrowheads="1"/>
          </p:cNvSpPr>
          <p:nvPr/>
        </p:nvSpPr>
        <p:spPr bwMode="auto">
          <a:xfrm>
            <a:off x="4318001" y="2428875"/>
            <a:ext cx="2487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/</a:t>
            </a:r>
            <a:endParaRPr lang="en-US" altLang="zh-CN"/>
          </a:p>
        </p:txBody>
      </p:sp>
      <p:sp>
        <p:nvSpPr>
          <p:cNvPr id="31751" name="云形标注 16"/>
          <p:cNvSpPr>
            <a:spLocks noChangeArrowheads="1"/>
          </p:cNvSpPr>
          <p:nvPr/>
        </p:nvSpPr>
        <p:spPr bwMode="auto">
          <a:xfrm>
            <a:off x="220664" y="4104085"/>
            <a:ext cx="5445125" cy="1039415"/>
          </a:xfrm>
          <a:prstGeom prst="cloudCallout">
            <a:avLst>
              <a:gd name="adj1" fmla="val 23"/>
              <a:gd name="adj2" fmla="val -134310"/>
            </a:avLst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U1L31001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538" y="4651772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98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229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C:\Users\thinkpad\Desktop\IMG_20150329_213241.jpg"/>
          <p:cNvPicPr>
            <a:picLocks noChangeAspect="1" noChangeArrowheads="1"/>
          </p:cNvPicPr>
          <p:nvPr/>
        </p:nvPicPr>
        <p:blipFill>
          <a:blip r:embed="rId1" cstate="email">
            <a:lum bright="28000" contrast="30000"/>
          </a:blip>
          <a:srcRect/>
          <a:stretch>
            <a:fillRect/>
          </a:stretch>
        </p:blipFill>
        <p:spPr bwMode="auto">
          <a:xfrm>
            <a:off x="0" y="840582"/>
            <a:ext cx="9144000" cy="4302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0" name="Picture 10" descr="c:\users\thinkpad\appdata\roaming\360se6\User Data\temp\t01eeb884e23d6c088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72200" y="1865710"/>
            <a:ext cx="1117600" cy="722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矩形 7"/>
          <p:cNvSpPr>
            <a:spLocks noChangeArrowheads="1"/>
          </p:cNvSpPr>
          <p:nvPr/>
        </p:nvSpPr>
        <p:spPr bwMode="auto">
          <a:xfrm>
            <a:off x="4479635" y="147638"/>
            <a:ext cx="18473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en-US" sz="5400" b="1"/>
          </a:p>
        </p:txBody>
      </p:sp>
      <p:pic>
        <p:nvPicPr>
          <p:cNvPr id="10245" name="矩形 6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5888" y="36910"/>
            <a:ext cx="6096000" cy="740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4" descr="0015e77674b7604f-592c837e68606e11-25d73bf5e6d6d3e0a80ac32b4f7261a2_i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89801" y="840582"/>
            <a:ext cx="1514475" cy="913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椭圆形标注 11"/>
          <p:cNvSpPr>
            <a:spLocks noChangeArrowheads="1"/>
          </p:cNvSpPr>
          <p:nvPr/>
        </p:nvSpPr>
        <p:spPr bwMode="auto">
          <a:xfrm>
            <a:off x="-28575" y="1"/>
            <a:ext cx="6200775" cy="840581"/>
          </a:xfrm>
          <a:prstGeom prst="wedgeEllipseCallout">
            <a:avLst>
              <a:gd name="adj1" fmla="val 30972"/>
              <a:gd name="adj2" fmla="val 180560"/>
            </a:avLst>
          </a:prstGeom>
          <a:noFill/>
          <a:ln w="25400">
            <a:solidFill>
              <a:srgbClr val="385D8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0248" name="time398.wav">
            <a:hlinkClick r:id="" action="ppaction://media"/>
          </p:cNvPr>
          <p:cNvPicPr>
            <a:picLocks noRot="1" noChangeAspect="1" noChangeArrowheads="1"/>
          </p:cNvPicPr>
          <p:nvPr>
            <a:wavAudioFile r:embed="rId5" name="time.wav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01" y="2168129"/>
            <a:ext cx="339725" cy="254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U1L31002.mp3">
            <a:hlinkClick r:id="" action="ppaction://media"/>
          </p:cNvPr>
          <p:cNvPicPr>
            <a:picLocks noRot="1" noChangeAspect="1" noChangeArrowheads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900" y="373856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815" fill="hold"/>
                                        <p:tgtEl>
                                          <p:spTgt spid="102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88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1" descr="C:\Users\thinkpad\Desktop\0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678782"/>
            <a:ext cx="9144000" cy="3464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4" name="矩形 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84150" y="-60723"/>
            <a:ext cx="4659313" cy="550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矩形 3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44475" y="415529"/>
            <a:ext cx="9674225" cy="56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矩形 4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95388" y="919163"/>
            <a:ext cx="6242050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WordArt 3"/>
          <p:cNvSpPr>
            <a:spLocks noChangeArrowheads="1" noChangeShapeType="1" noTextEdit="1"/>
          </p:cNvSpPr>
          <p:nvPr/>
        </p:nvSpPr>
        <p:spPr bwMode="auto">
          <a:xfrm>
            <a:off x="1260476" y="1287067"/>
            <a:ext cx="6734175" cy="6679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>
                <a:ln w="12700">
                  <a:solidFill>
                    <a:srgbClr val="3333CC"/>
                  </a:solidFill>
                  <a:round/>
                </a:ln>
                <a:solidFill>
                  <a:srgbClr val="0033CC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endParaRPr lang="zh-CN" altLang="en-US" sz="3200" b="1" kern="10">
              <a:ln w="12700">
                <a:solidFill>
                  <a:srgbClr val="3333CC"/>
                </a:solidFill>
                <a:round/>
              </a:ln>
              <a:solidFill>
                <a:srgbClr val="0033CC"/>
              </a:solidFill>
              <a:effectLst>
                <a:outerShdw dist="38100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4318001" y="2428875"/>
            <a:ext cx="3129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_</a:t>
            </a:r>
            <a:endParaRPr lang="en-US" altLang="zh-CN"/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4318001" y="2428875"/>
            <a:ext cx="3129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_</a:t>
            </a:r>
            <a:endParaRPr lang="en-US" altLang="zh-CN"/>
          </a:p>
        </p:txBody>
      </p:sp>
      <p:sp>
        <p:nvSpPr>
          <p:cNvPr id="15365" name="WordArt 6"/>
          <p:cNvSpPr>
            <a:spLocks noChangeArrowheads="1" noChangeShapeType="1" noTextEdit="1"/>
          </p:cNvSpPr>
          <p:nvPr/>
        </p:nvSpPr>
        <p:spPr bwMode="auto">
          <a:xfrm>
            <a:off x="3883026" y="619125"/>
            <a:ext cx="1489075" cy="66794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200" b="1" kern="10">
                <a:ln w="12700">
                  <a:solidFill>
                    <a:srgbClr val="3333CC"/>
                  </a:solidFill>
                  <a:round/>
                </a:ln>
                <a:solidFill>
                  <a:srgbClr val="FF0000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/>
              </a:rPr>
              <a:t>Coffee</a:t>
            </a:r>
            <a:endParaRPr lang="zh-CN" altLang="en-US" sz="3200" b="1" kern="10">
              <a:ln w="12700">
                <a:solidFill>
                  <a:srgbClr val="3333CC"/>
                </a:solidFill>
                <a:round/>
              </a:ln>
              <a:solidFill>
                <a:srgbClr val="FF0000"/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/>
            </a:endParaRPr>
          </a:p>
        </p:txBody>
      </p:sp>
      <p:pic>
        <p:nvPicPr>
          <p:cNvPr id="13318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3621088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4" descr="6215670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57889" y="0"/>
            <a:ext cx="3170237" cy="225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WordArt 5"/>
          <p:cNvSpPr>
            <a:spLocks noChangeArrowheads="1" noChangeShapeType="1" noTextEdit="1"/>
          </p:cNvSpPr>
          <p:nvPr/>
        </p:nvSpPr>
        <p:spPr bwMode="auto">
          <a:xfrm>
            <a:off x="6448425" y="2331244"/>
            <a:ext cx="24574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3333CC"/>
                  </a:solidFill>
                  <a:round/>
                </a:ln>
                <a:solidFill>
                  <a:srgbClr val="FF3300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/>
              </a:rPr>
              <a:t>apple juice</a:t>
            </a:r>
            <a:endParaRPr lang="zh-CN" altLang="en-US" sz="3600" b="1" kern="10">
              <a:ln w="12700">
                <a:solidFill>
                  <a:srgbClr val="3333CC"/>
                </a:solidFill>
                <a:round/>
              </a:ln>
              <a:solidFill>
                <a:srgbClr val="FF3300"/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/>
            </a:endParaRPr>
          </a:p>
        </p:txBody>
      </p:sp>
      <p:pic>
        <p:nvPicPr>
          <p:cNvPr id="13321" name="Picture 6" descr="图片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2"/>
          <a:stretch>
            <a:fillRect/>
          </a:stretch>
        </p:blipFill>
        <p:spPr bwMode="auto">
          <a:xfrm>
            <a:off x="71438" y="2428875"/>
            <a:ext cx="3549650" cy="2313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0" name="WordArt 4"/>
          <p:cNvSpPr>
            <a:spLocks noChangeArrowheads="1" noChangeShapeType="1" noTextEdit="1"/>
          </p:cNvSpPr>
          <p:nvPr/>
        </p:nvSpPr>
        <p:spPr bwMode="auto">
          <a:xfrm>
            <a:off x="4318001" y="4302919"/>
            <a:ext cx="2860675" cy="66794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3333CC"/>
                  </a:solidFill>
                  <a:round/>
                </a:ln>
                <a:solidFill>
                  <a:srgbClr val="FF3300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/>
              </a:rPr>
              <a:t>orange juice</a:t>
            </a:r>
            <a:endParaRPr lang="zh-CN" altLang="en-US" sz="3600" b="1" kern="10">
              <a:ln w="12700">
                <a:solidFill>
                  <a:srgbClr val="3333CC"/>
                </a:solidFill>
                <a:round/>
              </a:ln>
              <a:solidFill>
                <a:srgbClr val="FF3300"/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8" grpId="0" animBg="1"/>
      <p:bldP spid="1537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C:\Users\thinkpad\Desktop\IMG_20150329_213241.jpg"/>
          <p:cNvPicPr>
            <a:picLocks noChangeAspect="1" noChangeArrowheads="1"/>
          </p:cNvPicPr>
          <p:nvPr/>
        </p:nvPicPr>
        <p:blipFill>
          <a:blip r:embed="rId1" cstate="email">
            <a:lum bright="26000" contrast="32000"/>
          </a:blip>
          <a:srcRect/>
          <a:stretch>
            <a:fillRect/>
          </a:stretch>
        </p:blipFill>
        <p:spPr bwMode="auto">
          <a:xfrm>
            <a:off x="0" y="1172766"/>
            <a:ext cx="9144000" cy="3970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Picture 10" descr="c:\users\thinkpad\appdata\roaming\360se6\User Data\temp\t01eeb884e23d6c088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72200" y="2076450"/>
            <a:ext cx="1117600" cy="722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矩形 7"/>
          <p:cNvSpPr>
            <a:spLocks noChangeArrowheads="1"/>
          </p:cNvSpPr>
          <p:nvPr/>
        </p:nvSpPr>
        <p:spPr bwMode="auto">
          <a:xfrm>
            <a:off x="4479635" y="147638"/>
            <a:ext cx="18473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en-US" sz="5400" b="1"/>
          </a:p>
        </p:txBody>
      </p:sp>
      <p:sp>
        <p:nvSpPr>
          <p:cNvPr id="36868" name="WordArt 11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3328988" cy="4560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FF0000"/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Comic Sans MS" panose="030F0702030302020204"/>
              </a:rPr>
              <a:t>Listen and say .</a:t>
            </a:r>
            <a:endParaRPr lang="zh-CN" altLang="en-US" sz="3600" b="1" kern="10" dirty="0">
              <a:ln w="12700">
                <a:solidFill>
                  <a:srgbClr val="3333CC"/>
                </a:solidFill>
                <a:round/>
              </a:ln>
              <a:solidFill>
                <a:srgbClr val="FF0000"/>
              </a:solidFill>
              <a:effectLst>
                <a:outerShdw dist="38100" algn="ctr" rotWithShape="0">
                  <a:srgbClr val="9999FF"/>
                </a:outerShdw>
              </a:effectLst>
              <a:latin typeface="Comic Sans MS" panose="030F0702030302020204"/>
            </a:endParaRPr>
          </a:p>
        </p:txBody>
      </p:sp>
      <p:pic>
        <p:nvPicPr>
          <p:cNvPr id="36869" name="Picture 14" descr="0015e77674b7604f-592c837e68606e11-25d73bf5e6d6d3e0a80ac32b4f7261a2_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29526" y="27385"/>
            <a:ext cx="1514475" cy="91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0" name="椭圆形标注 14"/>
          <p:cNvSpPr>
            <a:spLocks noChangeArrowheads="1"/>
          </p:cNvSpPr>
          <p:nvPr/>
        </p:nvSpPr>
        <p:spPr bwMode="auto">
          <a:xfrm>
            <a:off x="360363" y="456010"/>
            <a:ext cx="5672137" cy="716756"/>
          </a:xfrm>
          <a:prstGeom prst="wedgeEllipseCallout">
            <a:avLst>
              <a:gd name="adj1" fmla="val 46"/>
              <a:gd name="adj2" fmla="val 88736"/>
            </a:avLst>
          </a:prstGeom>
          <a:solidFill>
            <a:schemeClr val="bg1"/>
          </a:solidFill>
          <a:ln w="25400">
            <a:solidFill>
              <a:srgbClr val="385D8A"/>
            </a:solidFill>
            <a:miter lim="800000"/>
          </a:ln>
        </p:spPr>
        <p:txBody>
          <a:bodyPr anchor="ctr"/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pic>
        <p:nvPicPr>
          <p:cNvPr id="14344" name="TextBox 15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" y="557213"/>
            <a:ext cx="5492750" cy="508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2" name="椭圆形标注 16"/>
          <p:cNvSpPr>
            <a:spLocks noChangeArrowheads="1"/>
          </p:cNvSpPr>
          <p:nvPr/>
        </p:nvSpPr>
        <p:spPr bwMode="auto">
          <a:xfrm>
            <a:off x="1533525" y="3782616"/>
            <a:ext cx="5354638" cy="819150"/>
          </a:xfrm>
          <a:prstGeom prst="wedgeEllipseCallout">
            <a:avLst>
              <a:gd name="adj1" fmla="val 12875"/>
              <a:gd name="adj2" fmla="val -131046"/>
            </a:avLst>
          </a:prstGeom>
          <a:solidFill>
            <a:schemeClr val="bg1"/>
          </a:solidFill>
          <a:ln w="25400">
            <a:solidFill>
              <a:srgbClr val="385D8A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4346" name="TextBox 17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39888" y="3890963"/>
            <a:ext cx="599916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U1L31003.mp3">
            <a:hlinkClick r:id="" action="ppaction://media"/>
          </p:cNvPr>
          <p:cNvPicPr>
            <a:picLocks noRot="1"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711994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U1L31004.mp3">
            <a:hlinkClick r:id="" action="ppaction://media"/>
          </p:cNvPr>
          <p:cNvPicPr>
            <a:picLocks noRot="1" noChangeAspect="1" noChangeArrowheads="1"/>
          </p:cNvPicPr>
          <p:nvPr>
            <a:audioFile r:link="rId9"/>
            <p:extLst>
              <p:ext uri="{DAA4B4D4-6D71-4841-9C94-3DE7FCFB9230}">
                <p14:media xmlns:p14="http://schemas.microsoft.com/office/powerpoint/2010/main" r:link="rId10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5" y="3668316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09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18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66100104-eb18-4dd7-b0c5-6d30ab73b0b5"/>
  <p:tag name="COMMONDATA" val="eyJoZGlkIjoiNTEwZDYwYjA4ODUyYzA2MmI0M2EzZjhhMWY0NWI4YWE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第一PPT模板网-WWW.1PPT.COM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524</Words>
  <Application>WPS 演示</Application>
  <PresentationFormat>全屏显示(16:9)</PresentationFormat>
  <Paragraphs>65</Paragraphs>
  <Slides>20</Slides>
  <Notes>1</Notes>
  <HiddenSlides>0</HiddenSlides>
  <MMClips>10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2" baseType="lpstr">
      <vt:lpstr>Arial</vt:lpstr>
      <vt:lpstr>宋体</vt:lpstr>
      <vt:lpstr>Wingdings</vt:lpstr>
      <vt:lpstr>Wingdings 3</vt:lpstr>
      <vt:lpstr>Symbol</vt:lpstr>
      <vt:lpstr>Verdana</vt:lpstr>
      <vt:lpstr>Wingdings 2</vt:lpstr>
      <vt:lpstr>Wingdings</vt:lpstr>
      <vt:lpstr>Calibri</vt:lpstr>
      <vt:lpstr>Calibri</vt:lpstr>
      <vt:lpstr>Franklin Gothic Medium Cond</vt:lpstr>
      <vt:lpstr>Franklin Gothic Medium</vt:lpstr>
      <vt:lpstr>微软雅黑</vt:lpstr>
      <vt:lpstr>Comic Sans MS</vt:lpstr>
      <vt:lpstr>Lucida Sans Unicode</vt:lpstr>
      <vt:lpstr>Arial Unicode MS</vt:lpstr>
      <vt:lpstr>黑体</vt:lpstr>
      <vt:lpstr>楷体</vt:lpstr>
      <vt:lpstr>Comic Sans MS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160</cp:revision>
  <dcterms:created xsi:type="dcterms:W3CDTF">2015-04-13T09:02:00Z</dcterms:created>
  <dcterms:modified xsi:type="dcterms:W3CDTF">2023-03-06T00:23:30Z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2EE29512EC034A5E99C4A69547C9C9E1</vt:lpwstr>
  </property>
</Properties>
</file>