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9" r:id="rId8"/>
    <p:sldId id="261" r:id="rId10"/>
    <p:sldId id="270" r:id="rId11"/>
    <p:sldId id="265" r:id="rId12"/>
    <p:sldId id="264" r:id="rId13"/>
    <p:sldId id="266" r:id="rId14"/>
    <p:sldId id="267" r:id="rId15"/>
    <p:sldId id="268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90628-ACEE-4F99-B09E-96B79EDEF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38437-563E-402A-8FEE-A2FEB14E44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638437-563E-402A-8FEE-A2FEB14E44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3720B-0738-486B-8405-0C377848AEE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71657-239D-42B1-BFFB-E09602338A6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04455-77E2-4586-B39C-505D7B3D31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A4FF1-E1F8-4685-8422-D9A88F8F914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6C3E3-2359-4F8E-9C90-655DA00D274F}" type="slidenum">
              <a:rPr lang="en-US" altLang="zh-CN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6B4F2-4913-4107-95CA-2E467B223FA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B9E2A-FA5F-4DA4-BE2A-D99FD82BC85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798F6-69A3-4055-84B9-375EACBD08A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1A6F9-EC28-4341-8C75-15C7F8A15FE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672FA-2A01-487B-9AE7-8BB5DF8D6D7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2B8C1-645E-487B-B1AA-66460BE8820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F21261E-2F43-4B87-9999-20BB6C2DDBA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7.wmf"/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image" Target="../media/image8.GIF"/><Relationship Id="rId1" Type="http://schemas.openxmlformats.org/officeDocument/2006/relationships/hyperlink" Target="U2L3_1.sw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4.wav"/><Relationship Id="rId3" Type="http://schemas.openxmlformats.org/officeDocument/2006/relationships/image" Target="../media/image12.jpeg"/><Relationship Id="rId2" Type="http://schemas.openxmlformats.org/officeDocument/2006/relationships/slide" Target="slide5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554115" y="666750"/>
            <a:ext cx="79248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400" b="1" dirty="0">
                <a:ea typeface="DotumChe" pitchFamily="49" charset="-127"/>
              </a:rPr>
              <a:t>Lesson </a:t>
            </a:r>
            <a:r>
              <a:rPr lang="en-US" altLang="zh-CN" sz="4400" b="1" dirty="0" smtClean="0">
                <a:ea typeface="DotumChe" pitchFamily="49" charset="-127"/>
              </a:rPr>
              <a:t>3</a:t>
            </a:r>
            <a:endParaRPr lang="en-US" altLang="zh-CN" sz="4400" b="1" dirty="0" smtClean="0">
              <a:ea typeface="DotumChe" pitchFamily="49" charset="-127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4400" b="1" dirty="0" smtClean="0">
                <a:ea typeface="DotumChe" pitchFamily="49" charset="-127"/>
              </a:rPr>
              <a:t>Whose </a:t>
            </a:r>
            <a:r>
              <a:rPr lang="en-US" altLang="zh-CN" sz="4400" b="1" dirty="0">
                <a:ea typeface="DotumChe" pitchFamily="49" charset="-127"/>
              </a:rPr>
              <a:t>coat is this?</a:t>
            </a:r>
            <a:endParaRPr lang="en-US" altLang="zh-CN" sz="4400" b="1" dirty="0">
              <a:ea typeface="DotumChe" pitchFamily="49" charset="-127"/>
            </a:endParaRPr>
          </a:p>
        </p:txBody>
      </p:sp>
      <p:pic>
        <p:nvPicPr>
          <p:cNvPr id="2053" name="Picture 11" descr="MC900446062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4115" y="2568188"/>
            <a:ext cx="115093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11267" name="WordArt 5"/>
          <p:cNvSpPr>
            <a:spLocks noChangeArrowheads="1" noChangeShapeType="1" noTextEdit="1"/>
          </p:cNvSpPr>
          <p:nvPr/>
        </p:nvSpPr>
        <p:spPr bwMode="auto">
          <a:xfrm rot="5400000">
            <a:off x="4657725" y="2012549"/>
            <a:ext cx="2800350" cy="838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4000" b="1" i="1" kern="10" dirty="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失物招领</a:t>
            </a:r>
            <a:endParaRPr lang="zh-CN" altLang="en-US" sz="4000" b="1" i="1" kern="10" dirty="0">
              <a:ln w="9525">
                <a:solidFill>
                  <a:srgbClr val="80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8" name="Picture 6" descr="0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1028700"/>
            <a:ext cx="3429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1447800" y="342900"/>
            <a:ext cx="5562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 i="1">
                <a:solidFill>
                  <a:schemeClr val="hlink"/>
                </a:solidFill>
                <a:latin typeface="Arial Black" panose="020B0A04020102020204" pitchFamily="34" charset="0"/>
              </a:rPr>
              <a:t>Production</a:t>
            </a:r>
            <a:endParaRPr lang="en-US" altLang="zh-CN" sz="3600" b="1" i="1">
              <a:solidFill>
                <a:schemeClr val="hlink"/>
              </a:solidFill>
              <a:latin typeface="Arial Black" panose="020B0A04020102020204" pitchFamily="34" charset="0"/>
            </a:endParaRPr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838200" y="3028951"/>
            <a:ext cx="42672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i="1"/>
              <a:t>Whose …… is this/that?</a:t>
            </a:r>
            <a:endParaRPr lang="en-US" altLang="zh-CN" sz="2800" b="1" i="1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i="1"/>
              <a:t>It’s   _’s.</a:t>
            </a:r>
            <a:endParaRPr lang="en-US" altLang="zh-CN" sz="2800" b="1" i="1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13315" name="WordArt 6"/>
          <p:cNvSpPr>
            <a:spLocks noChangeArrowheads="1" noChangeShapeType="1" noTextEdit="1"/>
          </p:cNvSpPr>
          <p:nvPr/>
        </p:nvSpPr>
        <p:spPr bwMode="auto">
          <a:xfrm>
            <a:off x="2133600" y="685800"/>
            <a:ext cx="4267200" cy="7572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0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Handwriting game</a:t>
            </a:r>
            <a:endParaRPr lang="zh-CN" altLang="en-US" sz="4000" b="1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6" name="Picture 9" descr="u=3022599125,4198770137&amp;fm=21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53200" y="1771650"/>
            <a:ext cx="1847850" cy="130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990600" y="3257551"/>
            <a:ext cx="2133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l</a:t>
            </a:r>
            <a:r>
              <a:rPr lang="en-US" altLang="zh-CN" sz="4000"/>
              <a:t>eg 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3886200" y="3314701"/>
            <a:ext cx="1905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m</a:t>
            </a:r>
            <a:r>
              <a:rPr lang="en-US" altLang="zh-CN" sz="4000"/>
              <a:t>outh</a:t>
            </a:r>
            <a:endParaRPr lang="en-US" altLang="zh-CN" sz="4000"/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6553200" y="3257551"/>
            <a:ext cx="1828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n</a:t>
            </a:r>
            <a:r>
              <a:rPr lang="en-US" altLang="zh-CN" sz="4000"/>
              <a:t>ose</a:t>
            </a:r>
            <a:endParaRPr lang="en-US" altLang="zh-CN" sz="4000"/>
          </a:p>
        </p:txBody>
      </p:sp>
      <p:pic>
        <p:nvPicPr>
          <p:cNvPr id="13320" name="Picture 13" descr="res03_attpic_brie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1771650"/>
            <a:ext cx="1828800" cy="130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14" descr="4d0de06df01e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81401" y="1714500"/>
            <a:ext cx="21574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/>
      <p:bldP spid="14347" grpId="0"/>
      <p:bldP spid="143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>
                <a:solidFill>
                  <a:srgbClr val="FF0066"/>
                </a:solidFill>
              </a:rPr>
              <a:t>Summary and Homework</a:t>
            </a:r>
            <a:endParaRPr lang="en-US" altLang="zh-CN" b="1" dirty="0" smtClean="0">
              <a:solidFill>
                <a:srgbClr val="FF0066"/>
              </a:solidFill>
            </a:endParaRP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A: Listen and imitate the dialogues, try to act in groups.</a:t>
            </a:r>
            <a:endParaRPr lang="en-US" altLang="zh-CN" dirty="0" smtClean="0"/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（听一听并模仿对话，试着在小组内表演。）</a:t>
            </a:r>
            <a:endParaRPr lang="zh-CN" altLang="en-US" sz="2400" dirty="0" smtClean="0"/>
          </a:p>
          <a:p>
            <a:pPr eaLnBrk="1" hangingPunct="1"/>
            <a:r>
              <a:rPr lang="en-US" altLang="zh-CN" dirty="0" smtClean="0"/>
              <a:t>B: Act out the text for your father and mother.</a:t>
            </a:r>
            <a:endParaRPr lang="en-US" altLang="zh-CN" dirty="0" smtClean="0"/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（给你的父母表演这篇课文。）</a:t>
            </a:r>
            <a:endParaRPr lang="zh-CN" altLang="en-US" sz="2400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15363" name="WordArt 5"/>
          <p:cNvSpPr>
            <a:spLocks noChangeArrowheads="1" noChangeShapeType="1" noTextEdit="1"/>
          </p:cNvSpPr>
          <p:nvPr/>
        </p:nvSpPr>
        <p:spPr bwMode="auto">
          <a:xfrm>
            <a:off x="2057400" y="1257300"/>
            <a:ext cx="4572000" cy="1800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400" b="1" kern="10" spc="-44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4400" b="1" kern="10" spc="-44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  <p:sndAc>
      <p:stSnd>
        <p:snd r:embed="rId1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accent2"/>
                </a:solidFill>
              </a:rPr>
              <a:t>Let’s chant.</a:t>
            </a:r>
            <a:endParaRPr lang="en-US" altLang="zh-CN" dirty="0" smtClean="0">
              <a:solidFill>
                <a:schemeClr val="accent2"/>
              </a:solidFill>
            </a:endParaRP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Is this your book?       Yes, it is.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Is this your cap?         Yes, it is.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Is this your sweater?  No, it isn’t.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Is this your </a:t>
            </a:r>
            <a:r>
              <a:rPr lang="en-US" altLang="zh-CN" dirty="0" smtClean="0">
                <a:hlinkClick r:id="" action="ppaction://hlinkshowjump?jump=nextslide"/>
              </a:rPr>
              <a:t>coat</a:t>
            </a:r>
            <a:r>
              <a:rPr lang="en-US" altLang="zh-CN" dirty="0" smtClean="0"/>
              <a:t>?        No, it isn’t.</a:t>
            </a:r>
            <a:endParaRPr lang="en-US" altLang="zh-CN" dirty="0" smtClean="0"/>
          </a:p>
        </p:txBody>
      </p:sp>
      <p:sp>
        <p:nvSpPr>
          <p:cNvPr id="3077" name="AutoShape 4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4171950"/>
            <a:ext cx="533400" cy="3429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ransition>
    <p:newsflash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4343400" y="1600201"/>
            <a:ext cx="2819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>
                <a:solidFill>
                  <a:srgbClr val="FF0000"/>
                </a:solidFill>
              </a:rPr>
              <a:t>coat</a:t>
            </a:r>
            <a:endParaRPr lang="en-US" altLang="zh-CN" sz="6000">
              <a:solidFill>
                <a:srgbClr val="FF0000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191000" y="2457451"/>
            <a:ext cx="2209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/>
              <a:t>外套</a:t>
            </a:r>
            <a:endParaRPr lang="zh-CN" altLang="en-US" sz="6000"/>
          </a:p>
        </p:txBody>
      </p:sp>
      <p:pic>
        <p:nvPicPr>
          <p:cNvPr id="4101" name="Picture 9" descr="1ba0a4d1fc7270e72194494edeb6_1000_100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5800" y="1085850"/>
            <a:ext cx="295433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467600" y="4457700"/>
            <a:ext cx="457200" cy="2286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4103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53400" y="4457700"/>
            <a:ext cx="533400" cy="2286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ransition>
    <p:randomBar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pic>
        <p:nvPicPr>
          <p:cNvPr id="5123" name="Picture 4" descr="0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19400" y="1371601"/>
            <a:ext cx="2819400" cy="185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838200" y="3143251"/>
            <a:ext cx="7086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000" dirty="0">
                <a:hlinkClick r:id="" action="ppaction://hlinkshowjump?jump=nextslide"/>
              </a:rPr>
              <a:t>Whose</a:t>
            </a:r>
            <a:r>
              <a:rPr lang="en-US" altLang="zh-CN" sz="4000" dirty="0"/>
              <a:t> coat is this?</a:t>
            </a:r>
            <a:endParaRPr lang="en-US" altLang="zh-CN" sz="4000" dirty="0"/>
          </a:p>
        </p:txBody>
      </p:sp>
      <p:sp>
        <p:nvSpPr>
          <p:cNvPr id="5125" name="WordArt 8" descr="白色大理石"/>
          <p:cNvSpPr>
            <a:spLocks noChangeArrowheads="1" noChangeShapeType="1" noTextEdit="1"/>
          </p:cNvSpPr>
          <p:nvPr/>
        </p:nvSpPr>
        <p:spPr bwMode="auto">
          <a:xfrm>
            <a:off x="2590800" y="400050"/>
            <a:ext cx="32766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altLang="zh-CN" sz="4000" b="1" kern="10" dirty="0">
                <a:ln w="9525"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Question</a:t>
            </a:r>
            <a:endParaRPr lang="zh-CN" altLang="en-US" sz="4000" b="1" kern="10" dirty="0">
              <a:ln w="9525"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6" name="Picture 9" descr="MM900288870[1]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24601" y="457200"/>
            <a:ext cx="619125" cy="607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0" descr="MC900282178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47800" y="457201"/>
            <a:ext cx="819150" cy="70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209800" y="3829050"/>
            <a:ext cx="4572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这是谁的外套？</a:t>
            </a:r>
            <a:endParaRPr lang="zh-CN" altLang="en-US" sz="3200" b="1" dirty="0"/>
          </a:p>
        </p:txBody>
      </p:sp>
      <p:sp>
        <p:nvSpPr>
          <p:cNvPr id="5129" name="AutoShape 1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4400550"/>
            <a:ext cx="685800" cy="3429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2438400" y="1200151"/>
            <a:ext cx="2743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>
                <a:solidFill>
                  <a:srgbClr val="FF0000"/>
                </a:solidFill>
              </a:rPr>
              <a:t>Whose</a:t>
            </a:r>
            <a:endParaRPr lang="en-US" altLang="zh-CN" sz="6000">
              <a:solidFill>
                <a:srgbClr val="FF0000"/>
              </a:solidFill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438400" y="2286000"/>
            <a:ext cx="2743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/>
              <a:t>谁的</a:t>
            </a:r>
            <a:endParaRPr lang="zh-CN" altLang="en-US" sz="4400" dirty="0"/>
          </a:p>
        </p:txBody>
      </p:sp>
      <p:sp>
        <p:nvSpPr>
          <p:cNvPr id="6149" name="WordArt 8">
            <a:hlinkClick r:id="rId1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1676401" y="3086100"/>
            <a:ext cx="4524375" cy="525066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3600" b="1" i="1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Whose coat is this?</a:t>
            </a:r>
            <a:endParaRPr lang="zh-CN" altLang="en-US" sz="3600" b="1" i="1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50" name="Picture 9" descr="MM900336396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1371600"/>
            <a:ext cx="13716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0" descr="MC900431997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00800" y="2800350"/>
            <a:ext cx="68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AutoShape 1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001000" y="4400550"/>
            <a:ext cx="685800" cy="40005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pic>
        <p:nvPicPr>
          <p:cNvPr id="7171" name="Picture 4" descr="0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8200" y="914400"/>
            <a:ext cx="27432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886200" y="1714501"/>
            <a:ext cx="4800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It’s </a:t>
            </a:r>
            <a:r>
              <a:rPr lang="en-US" altLang="zh-CN" sz="4000" dirty="0" err="1"/>
              <a:t>Guo</a:t>
            </a:r>
            <a:r>
              <a:rPr lang="en-US" altLang="zh-CN" sz="4000" dirty="0"/>
              <a:t> Yang</a:t>
            </a:r>
            <a:r>
              <a:rPr lang="en-US" altLang="zh-CN" sz="4000" dirty="0">
                <a:solidFill>
                  <a:srgbClr val="FF0000"/>
                </a:solidFill>
              </a:rPr>
              <a:t>’s</a:t>
            </a:r>
            <a:r>
              <a:rPr lang="en-US" altLang="zh-CN" sz="4000" dirty="0"/>
              <a:t> coat.</a:t>
            </a:r>
            <a:endParaRPr lang="en-US" altLang="zh-CN" sz="4000" dirty="0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962400" y="2571750"/>
            <a:ext cx="4114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/>
              <a:t>它是郭阳</a:t>
            </a:r>
            <a:r>
              <a:rPr lang="zh-CN" altLang="en-US" sz="3600" dirty="0">
                <a:solidFill>
                  <a:srgbClr val="FF0000"/>
                </a:solidFill>
              </a:rPr>
              <a:t>的</a:t>
            </a:r>
            <a:r>
              <a:rPr lang="zh-CN" altLang="en-US" sz="3600" dirty="0"/>
              <a:t>外套。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676400" y="628650"/>
            <a:ext cx="5562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Listen again ,then answer the question.</a:t>
            </a:r>
            <a:r>
              <a:rPr lang="zh-CN" altLang="en-US" sz="2800" b="1" dirty="0"/>
              <a:t>（</a:t>
            </a:r>
            <a:r>
              <a:rPr lang="zh-CN" altLang="en-US" sz="2000" b="1" dirty="0"/>
              <a:t>再听一遍，然后回答问题</a:t>
            </a:r>
            <a:r>
              <a:rPr lang="zh-CN" altLang="en-US" sz="2800" b="1" dirty="0"/>
              <a:t>）</a:t>
            </a:r>
            <a:endParaRPr lang="zh-CN" altLang="en-US" sz="2800" b="1" dirty="0"/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1600200" y="1371601"/>
            <a:ext cx="55626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</a:rPr>
              <a:t>Is this Li Ming’s coat?</a:t>
            </a:r>
            <a:endParaRPr lang="en-US" altLang="zh-CN" sz="40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2971800" y="2400301"/>
            <a:ext cx="533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</a:rPr>
              <a:t>Whose </a:t>
            </a:r>
            <a:r>
              <a:rPr lang="en-US" altLang="zh-CN" sz="4000" dirty="0">
                <a:solidFill>
                  <a:schemeClr val="accent2"/>
                </a:solidFill>
              </a:rPr>
              <a:t>shirt</a:t>
            </a:r>
            <a:r>
              <a:rPr lang="en-US" altLang="zh-CN" sz="4000" dirty="0">
                <a:solidFill>
                  <a:srgbClr val="FF0000"/>
                </a:solidFill>
              </a:rPr>
              <a:t> is that?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pic>
        <p:nvPicPr>
          <p:cNvPr id="8198" name="Picture 7" descr="0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0" y="2114550"/>
            <a:ext cx="2514600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8" descr="08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8783" y="3079520"/>
            <a:ext cx="281940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048000" y="1943100"/>
            <a:ext cx="4800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/>
              <a:t>No, it isn’t.</a:t>
            </a:r>
            <a:endParaRPr lang="en-US" altLang="zh-CN" sz="2400" b="1" dirty="0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971800" y="3086100"/>
            <a:ext cx="1828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/>
              <a:t>It’s Peter</a:t>
            </a:r>
            <a:r>
              <a:rPr lang="en-US" altLang="zh-CN" sz="2400" b="1" dirty="0">
                <a:solidFill>
                  <a:srgbClr val="FF0000"/>
                </a:solidFill>
              </a:rPr>
              <a:t>’</a:t>
            </a:r>
            <a:r>
              <a:rPr lang="en-US" altLang="zh-CN" sz="3200" b="1" dirty="0">
                <a:solidFill>
                  <a:srgbClr val="FF0000"/>
                </a:solidFill>
              </a:rPr>
              <a:t>s</a:t>
            </a:r>
            <a:r>
              <a:rPr lang="en-US" altLang="zh-CN" b="1" dirty="0"/>
              <a:t>.</a:t>
            </a:r>
            <a:endParaRPr lang="en-US" altLang="zh-CN" b="1" dirty="0"/>
          </a:p>
        </p:txBody>
      </p:sp>
    </p:spTree>
  </p:cSld>
  <p:clrMapOvr>
    <a:masterClrMapping/>
  </p:clrMapOvr>
  <p:transition>
    <p:randomBar/>
    <p:sndAc>
      <p:stSnd>
        <p:snd r:embed="rId4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914400" y="1200151"/>
            <a:ext cx="70104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en-US" altLang="zh-CN" sz="4000" dirty="0"/>
              <a:t>Read by yourself. </a:t>
            </a:r>
            <a:r>
              <a:rPr lang="zh-CN" altLang="en-US" sz="4000" dirty="0"/>
              <a:t>自己读</a:t>
            </a:r>
            <a:endParaRPr lang="zh-CN" altLang="en-US" sz="4000" dirty="0"/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en-US" altLang="zh-CN" sz="4000" dirty="0"/>
              <a:t>Read in groups.</a:t>
            </a:r>
            <a:r>
              <a:rPr lang="zh-CN" altLang="en-US" sz="4000" dirty="0"/>
              <a:t>分组读</a:t>
            </a:r>
            <a:endParaRPr lang="zh-CN" altLang="en-US" sz="4000" dirty="0"/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en-US" altLang="zh-CN" sz="4000" dirty="0"/>
              <a:t>Role play.</a:t>
            </a:r>
            <a:r>
              <a:rPr lang="zh-CN" altLang="en-US" sz="4000" dirty="0"/>
              <a:t>角色扮演</a:t>
            </a:r>
            <a:endParaRPr lang="zh-CN" altLang="en-US" sz="4000" dirty="0"/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1447800" y="514351"/>
            <a:ext cx="533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000" i="1" dirty="0">
                <a:solidFill>
                  <a:schemeClr val="hlink"/>
                </a:solidFill>
                <a:latin typeface="Arial Black" panose="020B0A04020102020204" pitchFamily="34" charset="0"/>
              </a:rPr>
              <a:t>Practice</a:t>
            </a:r>
            <a:endParaRPr lang="en-US" altLang="zh-CN" sz="4000" i="1" dirty="0">
              <a:solidFill>
                <a:schemeClr val="hlink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pic>
        <p:nvPicPr>
          <p:cNvPr id="13314" name="Picture 2" descr="0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0402315">
            <a:off x="685800" y="1314450"/>
            <a:ext cx="13716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3048000" y="571501"/>
            <a:ext cx="4419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Whose …… is this?</a:t>
            </a:r>
            <a:endParaRPr lang="en-US" altLang="zh-CN" sz="4000">
              <a:solidFill>
                <a:srgbClr val="FF0000"/>
              </a:solidFill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85800" y="2286000"/>
            <a:ext cx="2667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It’s </a:t>
            </a:r>
            <a:r>
              <a:rPr lang="en-US" altLang="zh-CN" sz="3200" u="sng"/>
              <a:t>Li Ming</a:t>
            </a:r>
            <a:r>
              <a:rPr lang="en-US" altLang="zh-CN" sz="3200">
                <a:solidFill>
                  <a:srgbClr val="FF0000"/>
                </a:solidFill>
              </a:rPr>
              <a:t>’s</a:t>
            </a:r>
            <a:r>
              <a:rPr lang="en-US" altLang="zh-CN" sz="3200"/>
              <a:t>.</a:t>
            </a:r>
            <a:endParaRPr lang="en-US" altLang="zh-CN" sz="3200"/>
          </a:p>
        </p:txBody>
      </p:sp>
      <p:pic>
        <p:nvPicPr>
          <p:cNvPr id="13317" name="Picture 5" descr="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914580">
            <a:off x="3886200" y="1428750"/>
            <a:ext cx="13716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0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304820">
            <a:off x="1685925" y="3151585"/>
            <a:ext cx="13716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0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889063">
            <a:off x="6705600" y="1485900"/>
            <a:ext cx="1219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0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029225">
            <a:off x="6019800" y="3143250"/>
            <a:ext cx="14478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352800" y="2286000"/>
            <a:ext cx="2743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It’s </a:t>
            </a:r>
            <a:r>
              <a:rPr lang="en-US" altLang="zh-CN" sz="3200" u="sng"/>
              <a:t>Danny</a:t>
            </a:r>
            <a:r>
              <a:rPr lang="en-US" altLang="zh-CN" sz="3200">
                <a:solidFill>
                  <a:srgbClr val="FF0000"/>
                </a:solidFill>
              </a:rPr>
              <a:t>’s</a:t>
            </a:r>
            <a:r>
              <a:rPr lang="en-US" altLang="zh-CN" sz="3200"/>
              <a:t>.</a:t>
            </a:r>
            <a:endParaRPr lang="en-US" altLang="zh-CN" sz="3200"/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248400" y="2286000"/>
            <a:ext cx="2514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It’s </a:t>
            </a:r>
            <a:r>
              <a:rPr lang="en-US" altLang="zh-CN" sz="3200" u="sng"/>
              <a:t>Jenny</a:t>
            </a:r>
            <a:r>
              <a:rPr lang="en-US" altLang="zh-CN" sz="3200">
                <a:solidFill>
                  <a:srgbClr val="FF0000"/>
                </a:solidFill>
              </a:rPr>
              <a:t>’s</a:t>
            </a:r>
            <a:r>
              <a:rPr lang="en-US" altLang="zh-CN" sz="3200"/>
              <a:t>.</a:t>
            </a:r>
            <a:endParaRPr lang="en-US" altLang="zh-CN" sz="3200"/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1295400" y="4171951"/>
            <a:ext cx="2590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It’s </a:t>
            </a:r>
            <a:r>
              <a:rPr lang="en-US" altLang="zh-CN" sz="3200" u="sng"/>
              <a:t>Peter</a:t>
            </a:r>
            <a:r>
              <a:rPr lang="en-US" altLang="zh-CN" sz="3200">
                <a:solidFill>
                  <a:srgbClr val="FF0000"/>
                </a:solidFill>
              </a:rPr>
              <a:t>’s</a:t>
            </a:r>
            <a:r>
              <a:rPr lang="en-US" altLang="zh-CN" sz="4000"/>
              <a:t>.</a:t>
            </a:r>
            <a:endParaRPr lang="en-US" altLang="zh-CN" sz="4000"/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5257800" y="4171950"/>
            <a:ext cx="3200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It’s </a:t>
            </a:r>
            <a:r>
              <a:rPr lang="en-US" altLang="zh-CN" sz="3200" u="sng"/>
              <a:t>Guo Yang</a:t>
            </a:r>
            <a:r>
              <a:rPr lang="en-US" altLang="zh-CN" sz="3200"/>
              <a:t> </a:t>
            </a:r>
            <a:r>
              <a:rPr lang="en-US" altLang="zh-CN" sz="3200">
                <a:solidFill>
                  <a:srgbClr val="FF0000"/>
                </a:solidFill>
              </a:rPr>
              <a:t>’s</a:t>
            </a:r>
            <a:r>
              <a:rPr lang="en-US" altLang="zh-CN" sz="3200"/>
              <a:t>.</a:t>
            </a:r>
            <a:endParaRPr lang="en-US" altLang="zh-CN" sz="3200"/>
          </a:p>
        </p:txBody>
      </p:sp>
      <p:sp>
        <p:nvSpPr>
          <p:cNvPr id="10254" name="WordArt 13" descr="纸袋"/>
          <p:cNvSpPr>
            <a:spLocks noChangeArrowheads="1" noChangeShapeType="1" noTextEdit="1"/>
          </p:cNvSpPr>
          <p:nvPr/>
        </p:nvSpPr>
        <p:spPr bwMode="auto">
          <a:xfrm>
            <a:off x="457200" y="228601"/>
            <a:ext cx="2895600" cy="75604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5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en-US" altLang="zh-CN" sz="3200" b="1" kern="10">
                <a:ln w="9525">
                  <a:round/>
                </a:ln>
                <a:blipFill dpi="0" rotWithShape="0">
                  <a:blip r:embed="rId6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Sharp eyes</a:t>
            </a:r>
            <a:endParaRPr lang="zh-CN" altLang="en-US" sz="3200" b="1" kern="10">
              <a:ln w="9525">
                <a:round/>
              </a:ln>
              <a:blipFill dpi="0" rotWithShape="0">
                <a:blip r:embed="rId6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2209800" y="1600200"/>
            <a:ext cx="990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sweater</a:t>
            </a:r>
            <a:endParaRPr lang="en-US" altLang="zh-CN"/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5410200" y="1828800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cap</a:t>
            </a:r>
            <a:endParaRPr lang="en-US" altLang="zh-CN"/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8077200" y="2057400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coat</a:t>
            </a:r>
            <a:endParaRPr lang="en-US" altLang="zh-CN"/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3276600" y="3771900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shirt</a:t>
            </a:r>
            <a:endParaRPr lang="en-US" altLang="zh-CN"/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7543800" y="3943350"/>
            <a:ext cx="762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coat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21" grpId="0"/>
      <p:bldP spid="13322" grpId="0"/>
      <p:bldP spid="13324" grpId="0"/>
      <p:bldP spid="13327" grpId="0"/>
      <p:bldP spid="13328" grpId="0"/>
      <p:bldP spid="13330" grpId="0"/>
    </p:bldLst>
  </p:timing>
</p:sld>
</file>

<file path=ppt/tags/tag1.xml><?xml version="1.0" encoding="utf-8"?>
<p:tagLst xmlns:p="http://schemas.openxmlformats.org/presentationml/2006/main">
  <p:tag name="KSO_WPP_MARK_KEY" val="4e523cc1-859f-41c4-b6ac-d5bc7a2e936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WPS 演示</Application>
  <PresentationFormat>全屏显示(16:9)</PresentationFormat>
  <Paragraphs>95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DotumChe</vt:lpstr>
      <vt:lpstr>Malgun Gothic</vt:lpstr>
      <vt:lpstr>微软雅黑</vt:lpstr>
      <vt:lpstr>Arial Black</vt:lpstr>
      <vt:lpstr>Arial</vt:lpstr>
      <vt:lpstr>Arial Unicode MS</vt:lpstr>
      <vt:lpstr>第一PPT模板网-WWW.1PPT.COM</vt:lpstr>
      <vt:lpstr>PowerPoint 演示文稿</vt:lpstr>
      <vt:lpstr>Let’s chant.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Summary and Homework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2</cp:revision>
  <dcterms:created xsi:type="dcterms:W3CDTF">2017-04-05T10:00:00Z</dcterms:created>
  <dcterms:modified xsi:type="dcterms:W3CDTF">2023-03-06T00:26:20Z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605924EE4B7D4CA995EF875394F7B41B</vt:lpwstr>
  </property>
  <property fmtid="{D5CDD505-2E9C-101B-9397-08002B2CF9AE}" pid="3" name="KSOProductBuildVer">
    <vt:lpwstr>2052-11.1.0.13703</vt:lpwstr>
  </property>
</Properties>
</file>