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9" r:id="rId4"/>
    <p:sldId id="300" r:id="rId5"/>
    <p:sldId id="304" r:id="rId7"/>
    <p:sldId id="301" r:id="rId8"/>
    <p:sldId id="305" r:id="rId9"/>
    <p:sldId id="302" r:id="rId10"/>
    <p:sldId id="306" r:id="rId11"/>
    <p:sldId id="307" r:id="rId12"/>
    <p:sldId id="308" r:id="rId13"/>
    <p:sldId id="280" r:id="rId14"/>
    <p:sldId id="289" r:id="rId15"/>
    <p:sldId id="290" r:id="rId16"/>
    <p:sldId id="291" r:id="rId17"/>
    <p:sldId id="292" r:id="rId18"/>
    <p:sldId id="257" r:id="rId19"/>
    <p:sldId id="268" r:id="rId20"/>
    <p:sldId id="261" r:id="rId21"/>
    <p:sldId id="270" r:id="rId22"/>
    <p:sldId id="269" r:id="rId23"/>
    <p:sldId id="267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84" y="-66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42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FF9D58D7-C7C1-484D-8DCA-278245D6313E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F9D58D7-C7C1-484D-8DCA-278245D6313E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Rectangle 8"/>
          <p:cNvSpPr/>
          <p:nvPr/>
        </p:nvSpPr>
        <p:spPr>
          <a:xfrm>
            <a:off x="345441" y="2206952"/>
            <a:ext cx="7147931" cy="184785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208476"/>
            <a:ext cx="1190348" cy="1844802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2352494"/>
            <a:ext cx="910224" cy="1556766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4" y="2291716"/>
            <a:ext cx="6947845" cy="168401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3468951"/>
            <a:ext cx="762000" cy="3429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65E3D62-E140-44AD-8A2F-131D91A9F2B1}" type="slidenum">
              <a:rPr lang="en-US" altLang="zh-CN" smtClean="0"/>
            </a:fld>
            <a:endParaRPr lang="en-US" altLang="zh-CN"/>
          </a:p>
        </p:txBody>
      </p:sp>
      <p:sp>
        <p:nvSpPr>
          <p:cNvPr id="11" name="Rectangle 10"/>
          <p:cNvSpPr/>
          <p:nvPr/>
        </p:nvSpPr>
        <p:spPr>
          <a:xfrm>
            <a:off x="541822" y="3419458"/>
            <a:ext cx="6755166" cy="4982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2354580"/>
            <a:ext cx="6760868" cy="155829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3486150"/>
            <a:ext cx="6553200" cy="3429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2420275"/>
            <a:ext cx="6629400" cy="9144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6" name="矩形 15"/>
          <p:cNvSpPr/>
          <p:nvPr userDrawn="1"/>
        </p:nvSpPr>
        <p:spPr>
          <a:xfrm>
            <a:off x="1143090" y="245110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E9E137-74B2-45F7-AA6D-1FCDCB2E18F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171450"/>
            <a:ext cx="1859280" cy="4591976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6" y="263557"/>
            <a:ext cx="1672235" cy="4407763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8" y="296571"/>
            <a:ext cx="1485531" cy="434173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85750"/>
            <a:ext cx="6172200" cy="434340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08A1AC-EDF2-4A9F-9381-B368BAB29917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B33B03-A5CD-41AB-A8A7-5403DE78D93F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13" name="Rectangle 12"/>
          <p:cNvSpPr/>
          <p:nvPr/>
        </p:nvSpPr>
        <p:spPr>
          <a:xfrm>
            <a:off x="451976" y="2209800"/>
            <a:ext cx="8265160" cy="184785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2286001"/>
            <a:ext cx="8033800" cy="168401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86FCC4-4F2D-44C4-818D-042E4BC7898F}" type="slidenum">
              <a:rPr lang="en-US" altLang="zh-CN" smtClean="0"/>
            </a:fld>
            <a:endParaRPr lang="en-US" altLang="zh-C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2400300"/>
            <a:ext cx="7696200" cy="97155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3406141"/>
            <a:ext cx="7818120" cy="4982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3455633"/>
            <a:ext cx="7696200" cy="39283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4" name="Rectangle 13"/>
          <p:cNvSpPr/>
          <p:nvPr/>
        </p:nvSpPr>
        <p:spPr>
          <a:xfrm>
            <a:off x="675758" y="2343150"/>
            <a:ext cx="7817599" cy="155829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306280"/>
            <a:ext cx="8260672" cy="77957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289303"/>
            <a:ext cx="4038600" cy="330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89303"/>
            <a:ext cx="4038600" cy="330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8059C2-9182-43D5-A613-3419BEEA11B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306280"/>
            <a:ext cx="8260672" cy="77957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291828"/>
            <a:ext cx="4040188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1828800"/>
            <a:ext cx="4040188" cy="27658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91828"/>
            <a:ext cx="4041775" cy="47982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28800"/>
            <a:ext cx="4041775" cy="27658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825D49-9AF2-40BC-B70A-A35E5DF0A7F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774FD1-E40D-4E56-99CC-5B6C46FFDF56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208C4F-6BC7-4BED-B96D-63773877D94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514350"/>
            <a:ext cx="4572000" cy="39433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104579-6FBA-4FC4-AFB7-898172F821AF}" type="slidenum">
              <a:rPr lang="en-US" altLang="zh-CN" smtClean="0"/>
            </a:fld>
            <a:endParaRPr lang="en-US" altLang="zh-CN"/>
          </a:p>
        </p:txBody>
      </p:sp>
      <p:sp>
        <p:nvSpPr>
          <p:cNvPr id="8" name="Rectangle 7"/>
          <p:cNvSpPr/>
          <p:nvPr/>
        </p:nvSpPr>
        <p:spPr>
          <a:xfrm>
            <a:off x="560034" y="1129284"/>
            <a:ext cx="2716566" cy="264261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231854"/>
            <a:ext cx="2483254" cy="2425746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228850"/>
            <a:ext cx="2298634" cy="131445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300734"/>
            <a:ext cx="2298634" cy="893715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466078"/>
            <a:ext cx="7772400" cy="3248673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8BCA1A-F91D-45CB-B36C-9B0B2DF470F9}" type="slidenum">
              <a:rPr lang="en-US" altLang="zh-CN" smtClean="0"/>
            </a:fld>
            <a:endParaRPr lang="en-US" altLang="zh-CN"/>
          </a:p>
        </p:txBody>
      </p:sp>
      <p:sp>
        <p:nvSpPr>
          <p:cNvPr id="10" name="Rectangle 9"/>
          <p:cNvSpPr/>
          <p:nvPr/>
        </p:nvSpPr>
        <p:spPr>
          <a:xfrm>
            <a:off x="685800" y="3714750"/>
            <a:ext cx="7772400" cy="10287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2000" y="3771900"/>
            <a:ext cx="7600765" cy="902193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13" name="Rectangle 12"/>
          <p:cNvSpPr/>
          <p:nvPr/>
        </p:nvSpPr>
        <p:spPr>
          <a:xfrm>
            <a:off x="914400" y="4229100"/>
            <a:ext cx="7328514" cy="338772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3806190"/>
            <a:ext cx="7946136" cy="82296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4242418"/>
            <a:ext cx="7244736" cy="30128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29051"/>
            <a:ext cx="7328514" cy="392282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76200"/>
            <a:ext cx="8961120" cy="499872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14451"/>
            <a:ext cx="8229600" cy="3280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808A1AC-EDF2-4A9F-9381-B368BAB29917}" type="slidenum">
              <a:rPr lang="en-US" altLang="zh-CN" smtClean="0"/>
            </a:fld>
            <a:endParaRPr lang="en-US" altLang="zh-CN"/>
          </a:p>
        </p:txBody>
      </p:sp>
      <p:sp>
        <p:nvSpPr>
          <p:cNvPr id="9" name="Rectangle 8"/>
          <p:cNvSpPr/>
          <p:nvPr/>
        </p:nvSpPr>
        <p:spPr>
          <a:xfrm>
            <a:off x="274320" y="208625"/>
            <a:ext cx="8595360" cy="99441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279647"/>
            <a:ext cx="8380520" cy="83894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306280"/>
            <a:ext cx="8260672" cy="779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anose="020B0604020202020204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468314" y="627460"/>
            <a:ext cx="8207375" cy="2934864"/>
          </a:xfrm>
          <a:prstGeom prst="round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49357" y="951570"/>
            <a:ext cx="3965829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 w="11430"/>
                <a:solidFill>
                  <a:srgbClr val="9933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Unit3 Animals</a:t>
            </a:r>
            <a:endParaRPr kumimoji="0" lang="zh-CN" altLang="en-US" sz="4800" b="1" i="0" u="none" strike="noStrike" kern="1200" cap="none" spc="0" normalizeH="0" baseline="0" noProof="0" dirty="0">
              <a:ln w="11430"/>
              <a:solidFill>
                <a:srgbClr val="9933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54" name="TextBox 2"/>
          <p:cNvSpPr txBox="1"/>
          <p:nvPr/>
        </p:nvSpPr>
        <p:spPr>
          <a:xfrm>
            <a:off x="1522730" y="2126661"/>
            <a:ext cx="609854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</a:t>
            </a:r>
            <a:r>
              <a:rPr lang="en-US" altLang="zh-CN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are panda.</a:t>
            </a:r>
            <a:endParaRPr lang="zh-CN" altLang="en-US" sz="4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6641896_192240313083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801496" y="780098"/>
            <a:ext cx="5540375" cy="23960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32891" y="3422809"/>
            <a:ext cx="6355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/>
              <a:t>These are tiger</a:t>
            </a:r>
            <a:r>
              <a:rPr lang="en-US" altLang="zh-CN" sz="6000" b="1">
                <a:solidFill>
                  <a:srgbClr val="FF0000"/>
                </a:solidFill>
              </a:rPr>
              <a:t>s</a:t>
            </a:r>
            <a:r>
              <a:rPr lang="en-US" altLang="zh-CN" sz="6000" b="1"/>
              <a:t>.</a:t>
            </a:r>
            <a:endParaRPr lang="en-US" altLang="zh-CN" sz="60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24225" y="746284"/>
            <a:ext cx="2495550" cy="295036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23060" y="2683669"/>
            <a:ext cx="7005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/>
              <a:t>Is this ...?</a:t>
            </a:r>
            <a:endParaRPr lang="en-US" altLang="zh-CN" sz="9600" b="1"/>
          </a:p>
        </p:txBody>
      </p:sp>
      <p:sp>
        <p:nvSpPr>
          <p:cNvPr id="6" name="椭圆 5"/>
          <p:cNvSpPr/>
          <p:nvPr/>
        </p:nvSpPr>
        <p:spPr>
          <a:xfrm>
            <a:off x="3324225" y="599599"/>
            <a:ext cx="2313940" cy="2035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23695" y="3774758"/>
            <a:ext cx="5447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</a:rPr>
              <a:t>Yes,she is .</a:t>
            </a:r>
            <a:endParaRPr lang="en-US" altLang="zh-CN" sz="6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23060" y="2683669"/>
            <a:ext cx="7005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/>
              <a:t>Is this ...?</a:t>
            </a:r>
            <a:endParaRPr lang="en-US" altLang="zh-CN" sz="9600" b="1"/>
          </a:p>
        </p:txBody>
      </p:sp>
      <p:sp>
        <p:nvSpPr>
          <p:cNvPr id="7" name="文本框 6"/>
          <p:cNvSpPr txBox="1"/>
          <p:nvPr/>
        </p:nvSpPr>
        <p:spPr>
          <a:xfrm>
            <a:off x="1623695" y="3774758"/>
            <a:ext cx="5447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</a:rPr>
              <a:t>Yes,he is .</a:t>
            </a:r>
            <a:endParaRPr lang="en-US" altLang="zh-CN" sz="6600" b="1">
              <a:solidFill>
                <a:srgbClr val="FF0000"/>
              </a:solidFill>
            </a:endParaRPr>
          </a:p>
        </p:txBody>
      </p:sp>
      <p:pic>
        <p:nvPicPr>
          <p:cNvPr id="2" name="图片 1" descr="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85236" y="489109"/>
            <a:ext cx="2028825" cy="200025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575685" y="489109"/>
            <a:ext cx="2313940" cy="2035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23060" y="2683669"/>
            <a:ext cx="7005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/>
              <a:t>Is this ...?</a:t>
            </a:r>
            <a:endParaRPr lang="en-US" altLang="zh-CN" sz="9600" b="1"/>
          </a:p>
        </p:txBody>
      </p:sp>
      <p:sp>
        <p:nvSpPr>
          <p:cNvPr id="7" name="文本框 6"/>
          <p:cNvSpPr txBox="1"/>
          <p:nvPr/>
        </p:nvSpPr>
        <p:spPr>
          <a:xfrm>
            <a:off x="1623695" y="3774758"/>
            <a:ext cx="5447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</a:rPr>
              <a:t>Yes,he isn't.</a:t>
            </a:r>
            <a:endParaRPr lang="en-US" altLang="zh-CN" sz="6600" b="1">
              <a:solidFill>
                <a:srgbClr val="FF0000"/>
              </a:solidFill>
            </a:endParaRPr>
          </a:p>
        </p:txBody>
      </p:sp>
      <p:pic>
        <p:nvPicPr>
          <p:cNvPr id="3" name="图片 2" descr="4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59506" y="776287"/>
            <a:ext cx="1824355" cy="1584008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121660" y="501491"/>
            <a:ext cx="2813050" cy="218217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1101" y="1018699"/>
            <a:ext cx="6924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/>
              <a:t>Is this your </a:t>
            </a:r>
            <a:r>
              <a:rPr lang="en-US" altLang="zh-CN" sz="7200" b="1">
                <a:solidFill>
                  <a:srgbClr val="FF0000"/>
                </a:solidFill>
              </a:rPr>
              <a:t>cap</a:t>
            </a:r>
            <a:r>
              <a:rPr lang="en-US" altLang="zh-CN" sz="7200" b="1"/>
              <a:t>?</a:t>
            </a:r>
            <a:endParaRPr lang="en-US" altLang="zh-CN" sz="7200" b="1"/>
          </a:p>
        </p:txBody>
      </p:sp>
      <p:sp>
        <p:nvSpPr>
          <p:cNvPr id="4" name="文本框 3"/>
          <p:cNvSpPr txBox="1"/>
          <p:nvPr/>
        </p:nvSpPr>
        <p:spPr>
          <a:xfrm>
            <a:off x="1256665" y="2102644"/>
            <a:ext cx="4972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rgbClr val="0066FF"/>
                </a:solidFill>
              </a:rPr>
              <a:t>Yes ,it is.</a:t>
            </a:r>
            <a:endParaRPr lang="en-US" altLang="zh-CN" sz="6000" b="1">
              <a:solidFill>
                <a:srgbClr val="0066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5090" y="3146107"/>
            <a:ext cx="44411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rgbClr val="0066FF"/>
                </a:solidFill>
              </a:rPr>
              <a:t>No,it isn't.</a:t>
            </a:r>
            <a:endParaRPr lang="en-US" altLang="zh-CN" sz="6000" b="1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75640" y="1018699"/>
            <a:ext cx="8190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/>
              <a:t>Is this your (      )?</a:t>
            </a:r>
            <a:endParaRPr lang="en-US" altLang="zh-CN" sz="7200" b="1"/>
          </a:p>
        </p:txBody>
      </p:sp>
      <p:sp>
        <p:nvSpPr>
          <p:cNvPr id="4" name="文本框 3"/>
          <p:cNvSpPr txBox="1"/>
          <p:nvPr/>
        </p:nvSpPr>
        <p:spPr>
          <a:xfrm>
            <a:off x="1256665" y="2102644"/>
            <a:ext cx="49720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rgbClr val="0066FF"/>
                </a:solidFill>
              </a:rPr>
              <a:t>Yes ,it is.</a:t>
            </a:r>
            <a:endParaRPr lang="en-US" altLang="zh-CN" sz="6000" b="1">
              <a:solidFill>
                <a:srgbClr val="0066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55090" y="3146107"/>
            <a:ext cx="44411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rgbClr val="0066FF"/>
                </a:solidFill>
              </a:rPr>
              <a:t>No,it isn't.</a:t>
            </a:r>
            <a:endParaRPr lang="en-US" altLang="zh-CN" sz="6000" b="1">
              <a:solidFill>
                <a:srgbClr val="00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56211" y="303498"/>
            <a:ext cx="373211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Let’s learn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7316" y="1931670"/>
            <a:ext cx="8337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/>
              <a:t>b</a:t>
            </a:r>
            <a:endParaRPr lang="en-US" altLang="zh-CN" sz="9600"/>
          </a:p>
        </p:txBody>
      </p:sp>
      <p:sp>
        <p:nvSpPr>
          <p:cNvPr id="4" name="文本框 3"/>
          <p:cNvSpPr txBox="1"/>
          <p:nvPr/>
        </p:nvSpPr>
        <p:spPr>
          <a:xfrm>
            <a:off x="3256280" y="1931670"/>
            <a:ext cx="595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/>
              <a:t>r</a:t>
            </a:r>
            <a:endParaRPr lang="en-US" altLang="zh-CN" sz="9600"/>
          </a:p>
        </p:txBody>
      </p:sp>
      <p:sp>
        <p:nvSpPr>
          <p:cNvPr id="5" name="文本框 4"/>
          <p:cNvSpPr txBox="1"/>
          <p:nvPr/>
        </p:nvSpPr>
        <p:spPr>
          <a:xfrm>
            <a:off x="3677920" y="1931194"/>
            <a:ext cx="15646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>
                <a:solidFill>
                  <a:srgbClr val="FF0000"/>
                </a:solidFill>
              </a:rPr>
              <a:t>ea</a:t>
            </a:r>
            <a:endParaRPr lang="en-US" altLang="zh-CN" sz="96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8566" y="1931670"/>
            <a:ext cx="12719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/>
              <a:t>d</a:t>
            </a:r>
            <a:endParaRPr lang="en-US" altLang="zh-CN" sz="9600"/>
          </a:p>
        </p:txBody>
      </p:sp>
      <p:sp>
        <p:nvSpPr>
          <p:cNvPr id="9" name="文本框 8"/>
          <p:cNvSpPr txBox="1"/>
          <p:nvPr/>
        </p:nvSpPr>
        <p:spPr>
          <a:xfrm>
            <a:off x="2756535" y="1931670"/>
            <a:ext cx="10185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/>
              <a:t>w</a:t>
            </a:r>
            <a:endParaRPr lang="en-US" altLang="zh-CN" sz="9600"/>
          </a:p>
        </p:txBody>
      </p:sp>
      <p:sp>
        <p:nvSpPr>
          <p:cNvPr id="10" name="文本框 9"/>
          <p:cNvSpPr txBox="1"/>
          <p:nvPr/>
        </p:nvSpPr>
        <p:spPr>
          <a:xfrm>
            <a:off x="2125346" y="1931194"/>
            <a:ext cx="55340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/>
              <a:t>s       </a:t>
            </a:r>
            <a:r>
              <a:rPr lang="en-US" altLang="zh-CN" sz="9600" dirty="0" err="1"/>
              <a:t>ter</a:t>
            </a:r>
            <a:endParaRPr lang="en-US" altLang="zh-CN" sz="9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2875916" y="3398996"/>
            <a:ext cx="4082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/>
              <a:t>  </a:t>
            </a:r>
            <a:r>
              <a:rPr lang="zh-CN" altLang="en-US" sz="7200" b="1">
                <a:latin typeface="华文行楷" panose="02010800040101010101" pitchFamily="2" charset="-122"/>
                <a:ea typeface="华文行楷" panose="02010800040101010101" pitchFamily="2" charset="-122"/>
              </a:rPr>
              <a:t>毛衣</a:t>
            </a:r>
            <a:endParaRPr lang="zh-CN" altLang="en-US" sz="7200" b="1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8" grpId="0"/>
      <p:bldP spid="8" grpId="1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72193" y="195486"/>
            <a:ext cx="4496744" cy="83099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Listen and say</a:t>
            </a:r>
            <a:endParaRPr kumimoji="0" lang="zh-CN" altLang="en-US" sz="4800" b="1" i="0" u="none" strike="noStrike" kern="1200" cap="none" spc="0" normalizeH="0" baseline="0" noProof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72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897732"/>
            <a:ext cx="5543550" cy="388858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276" y="1437085"/>
            <a:ext cx="6335713" cy="3262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Box 7"/>
          <p:cNvSpPr txBox="1"/>
          <p:nvPr/>
        </p:nvSpPr>
        <p:spPr>
          <a:xfrm>
            <a:off x="1979613" y="573881"/>
            <a:ext cx="3816350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…</a:t>
            </a:r>
            <a:endParaRPr lang="zh-CN" altLang="en-US" sz="5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79614" y="411957"/>
            <a:ext cx="4357687" cy="388977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58888" y="4245769"/>
            <a:ext cx="304800" cy="785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右箭头 7"/>
          <p:cNvSpPr/>
          <p:nvPr/>
        </p:nvSpPr>
        <p:spPr>
          <a:xfrm>
            <a:off x="5364163" y="844153"/>
            <a:ext cx="936625" cy="215504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651500" y="1707357"/>
            <a:ext cx="793750" cy="216694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292725" y="2463404"/>
            <a:ext cx="1366838" cy="27027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5292725" y="3759994"/>
            <a:ext cx="1366838" cy="27027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6588126" y="735806"/>
            <a:ext cx="230346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9933FF"/>
                </a:solidFill>
                <a:latin typeface="Arial" panose="020B0604020202020204" pitchFamily="34" charset="0"/>
              </a:rPr>
              <a:t>a head</a:t>
            </a:r>
            <a:endParaRPr lang="zh-CN" altLang="en-US" sz="4000" b="1" dirty="0">
              <a:solidFill>
                <a:srgbClr val="9933FF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588126" y="1608535"/>
            <a:ext cx="30972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7030A0"/>
                </a:solidFill>
                <a:latin typeface="Arial" panose="020B0604020202020204" pitchFamily="34" charset="0"/>
              </a:rPr>
              <a:t>two ears</a:t>
            </a:r>
            <a:endParaRPr lang="zh-CN" altLang="en-US" sz="40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6732588" y="2356248"/>
            <a:ext cx="2989262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9933FF"/>
                </a:solidFill>
                <a:latin typeface="Arial" panose="020B0604020202020204" pitchFamily="34" charset="0"/>
              </a:rPr>
              <a:t>two arms</a:t>
            </a:r>
            <a:endParaRPr lang="zh-CN" altLang="en-US" sz="4000" b="1" dirty="0">
              <a:solidFill>
                <a:srgbClr val="9933FF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6661151" y="3598069"/>
            <a:ext cx="230346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7030A0"/>
                </a:solidFill>
                <a:latin typeface="Arial" panose="020B0604020202020204" pitchFamily="34" charset="0"/>
              </a:rPr>
              <a:t>two legs</a:t>
            </a:r>
            <a:endParaRPr lang="zh-CN" altLang="en-US" sz="40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6" name="右箭头 15"/>
          <p:cNvSpPr/>
          <p:nvPr/>
        </p:nvSpPr>
        <p:spPr>
          <a:xfrm rot="10800000">
            <a:off x="2411414" y="1977629"/>
            <a:ext cx="1008063" cy="27027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179389" y="1815704"/>
            <a:ext cx="2592387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7030A0"/>
                </a:solidFill>
                <a:latin typeface="Arial" panose="020B0604020202020204" pitchFamily="34" charset="0"/>
              </a:rPr>
              <a:t>two eyes</a:t>
            </a:r>
            <a:endParaRPr lang="zh-CN" altLang="en-US" sz="4000" b="1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8" name="右箭头 17"/>
          <p:cNvSpPr/>
          <p:nvPr/>
        </p:nvSpPr>
        <p:spPr>
          <a:xfrm rot="10800000">
            <a:off x="1547814" y="2733676"/>
            <a:ext cx="1008063" cy="27027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Box 10"/>
          <p:cNvSpPr txBox="1"/>
          <p:nvPr/>
        </p:nvSpPr>
        <p:spPr>
          <a:xfrm>
            <a:off x="250825" y="2463404"/>
            <a:ext cx="2592388" cy="13234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rgbClr val="9933FF"/>
                </a:solidFill>
                <a:latin typeface="Arial" panose="020B0604020202020204" pitchFamily="34" charset="0"/>
              </a:rPr>
              <a:t>two hands</a:t>
            </a:r>
            <a:endParaRPr lang="zh-CN" altLang="en-US" sz="4000" b="1" dirty="0">
              <a:solidFill>
                <a:srgbClr val="9933FF"/>
              </a:solidFill>
              <a:latin typeface="Arial" panose="020B0604020202020204" pitchFamily="34" charset="0"/>
            </a:endParaRPr>
          </a:p>
        </p:txBody>
      </p:sp>
      <p:pic>
        <p:nvPicPr>
          <p:cNvPr id="9233" name="Picture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84438" y="4137422"/>
            <a:ext cx="400050" cy="12263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 animBg="1"/>
      <p:bldP spid="17" grpId="0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37037562083787_b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1041" y="1192530"/>
            <a:ext cx="3449955" cy="2758440"/>
          </a:xfrm>
          <a:prstGeom prst="rect">
            <a:avLst/>
          </a:prstGeom>
        </p:spPr>
      </p:pic>
      <p:sp>
        <p:nvSpPr>
          <p:cNvPr id="7" name="折角形 6"/>
          <p:cNvSpPr/>
          <p:nvPr/>
        </p:nvSpPr>
        <p:spPr>
          <a:xfrm>
            <a:off x="444500" y="1562101"/>
            <a:ext cx="3707130" cy="2534126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63086" y="1439704"/>
            <a:ext cx="44126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What's this?</a:t>
            </a:r>
            <a:endParaRPr lang="en-US" altLang="zh-CN" sz="5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472305" y="2476024"/>
            <a:ext cx="37414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/>
              <a:t>It's a </a:t>
            </a:r>
            <a:r>
              <a:rPr lang="en-US" altLang="zh-CN" sz="6000" b="1" dirty="0">
                <a:solidFill>
                  <a:srgbClr val="FF0000"/>
                </a:solidFill>
              </a:rPr>
              <a:t>dog</a:t>
            </a:r>
            <a:r>
              <a:rPr lang="en-US" altLang="zh-CN" sz="6000" b="1" dirty="0"/>
              <a:t>.</a:t>
            </a:r>
            <a:endParaRPr lang="en-US" altLang="zh-CN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437085"/>
            <a:ext cx="8386762" cy="31325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Box 9"/>
          <p:cNvSpPr txBox="1"/>
          <p:nvPr/>
        </p:nvSpPr>
        <p:spPr>
          <a:xfrm>
            <a:off x="3132138" y="303610"/>
            <a:ext cx="5689600" cy="9233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dirty="0">
                <a:solidFill>
                  <a:srgbClr val="0066FF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一起学字母</a:t>
            </a:r>
            <a:endParaRPr lang="zh-CN" altLang="en-US" sz="5400" dirty="0">
              <a:solidFill>
                <a:srgbClr val="0066FF"/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Box 5"/>
          <p:cNvSpPr txBox="1"/>
          <p:nvPr/>
        </p:nvSpPr>
        <p:spPr>
          <a:xfrm>
            <a:off x="3276601" y="844153"/>
            <a:ext cx="3527425" cy="1046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rgbClr val="6600CC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Homework</a:t>
            </a:r>
            <a:endParaRPr lang="zh-CN" altLang="en-US" sz="4400" b="1" dirty="0">
              <a:solidFill>
                <a:srgbClr val="6600CC"/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8" name="TextBox 1"/>
          <p:cNvSpPr txBox="1"/>
          <p:nvPr/>
        </p:nvSpPr>
        <p:spPr>
          <a:xfrm>
            <a:off x="1908176" y="1600200"/>
            <a:ext cx="5616575" cy="19389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</a:t>
            </a:r>
            <a:r>
              <a:rPr lang="en-US" altLang="zh-CN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I have…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造句子。</a:t>
            </a:r>
            <a:endParaRPr lang="en-US" altLang="zh-CN" sz="40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认读字母 </a:t>
            </a:r>
            <a:r>
              <a:rPr lang="en-US" altLang="zh-CN" sz="4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Ee, Ff, Gg.</a:t>
            </a:r>
            <a:endParaRPr lang="zh-CN" altLang="en-US" sz="4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363086" y="1439704"/>
            <a:ext cx="44126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What's this?</a:t>
            </a:r>
            <a:endParaRPr lang="en-US" altLang="zh-CN" sz="5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472306" y="2476024"/>
            <a:ext cx="41471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/>
              <a:t>It's a </a:t>
            </a:r>
            <a:r>
              <a:rPr lang="en-US" altLang="zh-CN" sz="6000" b="1" dirty="0">
                <a:solidFill>
                  <a:srgbClr val="FF0000"/>
                </a:solidFill>
              </a:rPr>
              <a:t>tiger</a:t>
            </a:r>
            <a:r>
              <a:rPr lang="en-US" altLang="zh-CN" sz="6000" b="1" dirty="0"/>
              <a:t>.</a:t>
            </a:r>
            <a:endParaRPr lang="en-US" altLang="zh-CN" sz="6000" b="1" dirty="0"/>
          </a:p>
        </p:txBody>
      </p:sp>
      <p:pic>
        <p:nvPicPr>
          <p:cNvPr id="3" name="图片 2" descr="0440118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0" y="1026795"/>
            <a:ext cx="4182110" cy="3292793"/>
          </a:xfrm>
          <a:prstGeom prst="rect">
            <a:avLst/>
          </a:prstGeom>
        </p:spPr>
      </p:pic>
      <p:sp>
        <p:nvSpPr>
          <p:cNvPr id="7" name="折角形 6"/>
          <p:cNvSpPr/>
          <p:nvPr/>
        </p:nvSpPr>
        <p:spPr>
          <a:xfrm>
            <a:off x="92710" y="1271112"/>
            <a:ext cx="3958590" cy="3048476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90115" y="1357789"/>
            <a:ext cx="55372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/>
              <a:t>t</a:t>
            </a:r>
            <a:r>
              <a:rPr lang="en-US" altLang="zh-CN" sz="16600" b="1">
                <a:solidFill>
                  <a:srgbClr val="FF0000"/>
                </a:solidFill>
              </a:rPr>
              <a:t>i</a:t>
            </a:r>
            <a:r>
              <a:rPr lang="en-US" altLang="zh-CN" sz="16600" b="1"/>
              <a:t>ger</a:t>
            </a:r>
            <a:endParaRPr lang="en-US" altLang="zh-CN" sz="16600" b="1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181218090354-1852986159_jpeg_293_220_858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410" y="1201579"/>
            <a:ext cx="4366260" cy="3414236"/>
          </a:xfrm>
          <a:prstGeom prst="rect">
            <a:avLst/>
          </a:prstGeom>
        </p:spPr>
      </p:pic>
      <p:sp>
        <p:nvSpPr>
          <p:cNvPr id="7" name="折角形 6"/>
          <p:cNvSpPr/>
          <p:nvPr/>
        </p:nvSpPr>
        <p:spPr>
          <a:xfrm>
            <a:off x="444500" y="1972628"/>
            <a:ext cx="3707130" cy="2460784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63086" y="1439704"/>
            <a:ext cx="44126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/>
              <a:t>What's this?</a:t>
            </a:r>
            <a:endParaRPr lang="en-US" altLang="zh-CN" sz="54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4472306" y="2476024"/>
            <a:ext cx="47288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/>
              <a:t>It's a </a:t>
            </a:r>
            <a:r>
              <a:rPr lang="en-US" altLang="zh-CN" sz="6000" b="1" dirty="0">
                <a:solidFill>
                  <a:srgbClr val="FF0000"/>
                </a:solidFill>
              </a:rPr>
              <a:t>panda</a:t>
            </a:r>
            <a:r>
              <a:rPr lang="en-US" altLang="zh-CN" sz="6000" b="1" dirty="0"/>
              <a:t>.</a:t>
            </a:r>
            <a:endParaRPr lang="en-US" altLang="zh-CN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85926" y="1357789"/>
            <a:ext cx="671004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/>
              <a:t>p</a:t>
            </a:r>
            <a:r>
              <a:rPr lang="en-US" altLang="zh-CN" sz="16600" b="1">
                <a:solidFill>
                  <a:srgbClr val="FF0000"/>
                </a:solidFill>
              </a:rPr>
              <a:t>a</a:t>
            </a:r>
            <a:r>
              <a:rPr lang="en-US" altLang="zh-CN" sz="16600" b="1"/>
              <a:t>nda</a:t>
            </a:r>
            <a:endParaRPr lang="en-US" altLang="zh-CN" sz="166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707605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0025" y="1199198"/>
            <a:ext cx="3856990" cy="2958941"/>
          </a:xfrm>
          <a:prstGeom prst="rect">
            <a:avLst/>
          </a:prstGeom>
        </p:spPr>
      </p:pic>
      <p:sp>
        <p:nvSpPr>
          <p:cNvPr id="7" name="折角形 6"/>
          <p:cNvSpPr/>
          <p:nvPr/>
        </p:nvSpPr>
        <p:spPr>
          <a:xfrm>
            <a:off x="126366" y="1439227"/>
            <a:ext cx="3477895" cy="2648903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363085" y="2146935"/>
            <a:ext cx="3952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/>
              <a:t>What's this?</a:t>
            </a:r>
            <a:endParaRPr lang="en-US" altLang="zh-CN" sz="5400" b="1"/>
          </a:p>
        </p:txBody>
      </p:sp>
      <p:sp>
        <p:nvSpPr>
          <p:cNvPr id="9" name="文本框 8"/>
          <p:cNvSpPr txBox="1"/>
          <p:nvPr/>
        </p:nvSpPr>
        <p:spPr>
          <a:xfrm>
            <a:off x="2602866" y="4012882"/>
            <a:ext cx="64014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/>
              <a:t>It's </a:t>
            </a:r>
            <a:r>
              <a:rPr lang="en-US" altLang="zh-CN" sz="6000" b="1">
                <a:solidFill>
                  <a:srgbClr val="00B0F0"/>
                </a:solidFill>
              </a:rPr>
              <a:t>an</a:t>
            </a:r>
            <a:r>
              <a:rPr lang="en-US" altLang="zh-CN" sz="6000" b="1"/>
              <a:t> </a:t>
            </a:r>
            <a:r>
              <a:rPr lang="en-US" altLang="zh-CN" sz="6000" b="1">
                <a:solidFill>
                  <a:srgbClr val="FF0000"/>
                </a:solidFill>
              </a:rPr>
              <a:t>elephant</a:t>
            </a:r>
            <a:r>
              <a:rPr lang="en-US" altLang="zh-CN" sz="6000" b="1"/>
              <a:t>.</a:t>
            </a:r>
            <a:endParaRPr lang="en-US" altLang="zh-CN" sz="6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7850" y="1357789"/>
            <a:ext cx="85318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b="1">
                <a:solidFill>
                  <a:srgbClr val="FF0000"/>
                </a:solidFill>
              </a:rPr>
              <a:t>e</a:t>
            </a:r>
            <a:r>
              <a:rPr lang="en-US" altLang="zh-CN" sz="13800" b="1"/>
              <a:t>l</a:t>
            </a:r>
            <a:r>
              <a:rPr lang="en-US" altLang="zh-CN" sz="13800" b="1">
                <a:solidFill>
                  <a:srgbClr val="0066FF"/>
                </a:solidFill>
              </a:rPr>
              <a:t>e</a:t>
            </a:r>
            <a:r>
              <a:rPr lang="en-US" altLang="zh-CN" sz="13800" b="1"/>
              <a:t>phant</a:t>
            </a:r>
            <a:endParaRPr lang="en-US" altLang="zh-CN" sz="138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90115" y="1357789"/>
            <a:ext cx="55372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b="1"/>
              <a:t>  </a:t>
            </a:r>
            <a:endParaRPr lang="en-US" altLang="zh-CN" sz="16600" b="1"/>
          </a:p>
        </p:txBody>
      </p:sp>
      <p:pic>
        <p:nvPicPr>
          <p:cNvPr id="2" name="图片 1" descr="26641896_192240313083_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57860" y="983457"/>
            <a:ext cx="2327910" cy="193786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1030" y="3142774"/>
            <a:ext cx="291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/>
              <a:t>a tiger </a:t>
            </a:r>
            <a:endParaRPr lang="en-US" altLang="zh-CN" sz="6000" b="1"/>
          </a:p>
        </p:txBody>
      </p:sp>
      <p:pic>
        <p:nvPicPr>
          <p:cNvPr id="6" name="图片 5" descr="26641896_192240313083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253866" y="672942"/>
            <a:ext cx="4739005" cy="224837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704081" y="3341846"/>
            <a:ext cx="41675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/>
              <a:t>five tiger</a:t>
            </a:r>
            <a:r>
              <a:rPr lang="en-US" altLang="zh-CN" sz="6000" b="1">
                <a:solidFill>
                  <a:srgbClr val="FF0000"/>
                </a:solidFill>
              </a:rPr>
              <a:t>s</a:t>
            </a:r>
            <a:endParaRPr lang="en-US" altLang="zh-CN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PP_MARK_KEY" val="71c4ce37-9ab8-495d-af7d-d58d0b4c4aeb"/>
  <p:tag name="COMMONDATA" val="eyJoZGlkIjoiNTEwZDYwYjA4ODUyYzA2MmI0M2EzZjhhMWY0NWI4YWEifQ==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模板网-WWW.1PPT.COM">
  <a:themeElements>
    <a:clrScheme name="药剂师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药剂师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药剂师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0</TotalTime>
  <Words>490</Words>
  <Application>WPS 演示</Application>
  <PresentationFormat>全屏显示(16:9)</PresentationFormat>
  <Paragraphs>98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Times New Roman</vt:lpstr>
      <vt:lpstr>微软雅黑</vt:lpstr>
      <vt:lpstr>Century Gothic</vt:lpstr>
      <vt:lpstr>Arial Unicode MS</vt:lpstr>
      <vt:lpstr>等线</vt:lpstr>
      <vt:lpstr>Comic Sans MS</vt:lpstr>
      <vt:lpstr>华文行楷</vt:lpstr>
      <vt:lpstr>华文彩云</vt:lpstr>
      <vt:lpstr>华文楷体</vt:lpstr>
      <vt:lpstr>Arial</vt:lpstr>
      <vt:lpstr>幼圆</vt:lpstr>
      <vt:lpstr>Book Antiqua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327</cp:revision>
  <dcterms:created xsi:type="dcterms:W3CDTF">2016-08-15T07:12:00Z</dcterms:created>
  <dcterms:modified xsi:type="dcterms:W3CDTF">2023-03-06T00:27:14Z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B5EABFBDCE7040AFB26687A04445BE93</vt:lpwstr>
  </property>
</Properties>
</file>