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90" r:id="rId3"/>
    <p:sldId id="363" r:id="rId4"/>
    <p:sldId id="386" r:id="rId5"/>
    <p:sldId id="301" r:id="rId6"/>
    <p:sldId id="316" r:id="rId7"/>
    <p:sldId id="369" r:id="rId9"/>
    <p:sldId id="385" r:id="rId10"/>
    <p:sldId id="376" r:id="rId11"/>
    <p:sldId id="377" r:id="rId12"/>
    <p:sldId id="387" r:id="rId13"/>
    <p:sldId id="388" r:id="rId14"/>
    <p:sldId id="389" r:id="rId15"/>
    <p:sldId id="379" r:id="rId16"/>
    <p:sldId id="382" r:id="rId17"/>
    <p:sldId id="39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55F78-2A74-4F29-BC18-BA9F979641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90445-CE97-4337-9AB4-4190D61BA1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E90445-CE97-4337-9AB4-4190D61BA1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076328" y="498873"/>
            <a:ext cx="8067675" cy="4644628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" name="任意多边形 4"/>
          <p:cNvSpPr/>
          <p:nvPr/>
        </p:nvSpPr>
        <p:spPr>
          <a:xfrm>
            <a:off x="0" y="0"/>
            <a:ext cx="4787900" cy="3732610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cxnSp>
        <p:nvCxnSpPr>
          <p:cNvPr id="6" name="直接连接符 6"/>
          <p:cNvCxnSpPr>
            <a:cxnSpLocks noChangeShapeType="1"/>
          </p:cNvCxnSpPr>
          <p:nvPr/>
        </p:nvCxnSpPr>
        <p:spPr bwMode="auto">
          <a:xfrm flipV="1">
            <a:off x="4211641" y="3193256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椭圆 25"/>
          <p:cNvSpPr>
            <a:spLocks noChangeArrowheads="1"/>
          </p:cNvSpPr>
          <p:nvPr/>
        </p:nvSpPr>
        <p:spPr bwMode="auto">
          <a:xfrm>
            <a:off x="4211638" y="3133725"/>
            <a:ext cx="177800" cy="133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108608"/>
            <a:ext cx="4309110" cy="944893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3336037"/>
            <a:ext cx="4309110" cy="39675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编辑副标题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DFBF2FDD-AE46-49F0-9AF0-CCA7D1C3D362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2D3DA-0E9D-441C-A064-8CC11F3967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71487"/>
            <a:ext cx="7886700" cy="41290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1212DF7C-2A18-41DC-97E2-293FAC45FADA}" type="datetime1">
              <a:rPr lang="zh-CN" altLang="en-US"/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2F47B63-F1D2-46D0-84AE-879970D71AC9}" type="slidenum">
              <a:rPr lang="zh-CN" altLang="en-US"/>
            </a:fld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333D920C-F544-4A82-A86B-394AB3B9234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A62AE-BEBF-42AD-BDE2-7AE13F175B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5"/>
          <p:cNvGrpSpPr/>
          <p:nvPr/>
        </p:nvGrpSpPr>
        <p:grpSpPr bwMode="auto">
          <a:xfrm>
            <a:off x="-119063" y="1738313"/>
            <a:ext cx="4056063" cy="3401616"/>
            <a:chOff x="-119065" y="2317749"/>
            <a:chExt cx="4056065" cy="4535491"/>
          </a:xfrm>
        </p:grpSpPr>
        <p:sp>
          <p:nvSpPr>
            <p:cNvPr id="4" name="Line 29"/>
            <p:cNvSpPr>
              <a:spLocks noChangeShapeType="1"/>
            </p:cNvSpPr>
            <p:nvPr/>
          </p:nvSpPr>
          <p:spPr bwMode="auto">
            <a:xfrm flipH="1">
              <a:off x="-4765" y="6456365"/>
              <a:ext cx="2479677" cy="2000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5" name="Line 30"/>
            <p:cNvSpPr>
              <a:spLocks noChangeShapeType="1"/>
            </p:cNvSpPr>
            <p:nvPr/>
          </p:nvSpPr>
          <p:spPr bwMode="auto">
            <a:xfrm flipH="1">
              <a:off x="-4765" y="4311650"/>
              <a:ext cx="536576" cy="234474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6" name="AutoShape 31"/>
            <p:cNvSpPr/>
            <p:nvPr/>
          </p:nvSpPr>
          <p:spPr bwMode="auto">
            <a:xfrm>
              <a:off x="1414462" y="3943350"/>
              <a:ext cx="201612" cy="201613"/>
            </a:xfrm>
            <a:custGeom>
              <a:avLst/>
              <a:gdLst>
                <a:gd name="T0" fmla="*/ 0 w 21600"/>
                <a:gd name="T1" fmla="*/ 100807 h 21600"/>
                <a:gd name="T2" fmla="*/ 100806 w 21600"/>
                <a:gd name="T3" fmla="*/ 0 h 21600"/>
                <a:gd name="T4" fmla="*/ 201612 w 21600"/>
                <a:gd name="T5" fmla="*/ 100807 h 21600"/>
                <a:gd name="T6" fmla="*/ 100806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6 w 21600"/>
                <a:gd name="T13" fmla="*/ 151210 h 21600"/>
                <a:gd name="T14" fmla="*/ 151209 w 21600"/>
                <a:gd name="T15" fmla="*/ 100807 h 21600"/>
                <a:gd name="T16" fmla="*/ 100806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7" name="AutoShape 32"/>
            <p:cNvSpPr/>
            <p:nvPr/>
          </p:nvSpPr>
          <p:spPr bwMode="auto">
            <a:xfrm>
              <a:off x="2139949" y="4579938"/>
              <a:ext cx="200025" cy="201612"/>
            </a:xfrm>
            <a:custGeom>
              <a:avLst/>
              <a:gdLst>
                <a:gd name="T0" fmla="*/ 0 w 21600"/>
                <a:gd name="T1" fmla="*/ 100806 h 21600"/>
                <a:gd name="T2" fmla="*/ 100013 w 21600"/>
                <a:gd name="T3" fmla="*/ 0 h 21600"/>
                <a:gd name="T4" fmla="*/ 200025 w 21600"/>
                <a:gd name="T5" fmla="*/ 100806 h 21600"/>
                <a:gd name="T6" fmla="*/ 100013 w 21600"/>
                <a:gd name="T7" fmla="*/ 201612 h 21600"/>
                <a:gd name="T8" fmla="*/ 0 w 21600"/>
                <a:gd name="T9" fmla="*/ 100806 h 21600"/>
                <a:gd name="T10" fmla="*/ 50006 w 21600"/>
                <a:gd name="T11" fmla="*/ 100806 h 21600"/>
                <a:gd name="T12" fmla="*/ 100013 w 21600"/>
                <a:gd name="T13" fmla="*/ 151209 h 21600"/>
                <a:gd name="T14" fmla="*/ 150019 w 21600"/>
                <a:gd name="T15" fmla="*/ 100806 h 21600"/>
                <a:gd name="T16" fmla="*/ 100013 w 21600"/>
                <a:gd name="T17" fmla="*/ 50403 h 21600"/>
                <a:gd name="T18" fmla="*/ 50006 w 21600"/>
                <a:gd name="T19" fmla="*/ 10080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8" name="AutoShape 33"/>
            <p:cNvSpPr/>
            <p:nvPr/>
          </p:nvSpPr>
          <p:spPr bwMode="auto">
            <a:xfrm>
              <a:off x="2552699" y="5514976"/>
              <a:ext cx="201613" cy="201613"/>
            </a:xfrm>
            <a:custGeom>
              <a:avLst/>
              <a:gdLst>
                <a:gd name="T0" fmla="*/ 0 w 21600"/>
                <a:gd name="T1" fmla="*/ 100807 h 21600"/>
                <a:gd name="T2" fmla="*/ 100807 w 21600"/>
                <a:gd name="T3" fmla="*/ 0 h 21600"/>
                <a:gd name="T4" fmla="*/ 201613 w 21600"/>
                <a:gd name="T5" fmla="*/ 100807 h 21600"/>
                <a:gd name="T6" fmla="*/ 100807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7 w 21600"/>
                <a:gd name="T13" fmla="*/ 151210 h 21600"/>
                <a:gd name="T14" fmla="*/ 151210 w 21600"/>
                <a:gd name="T15" fmla="*/ 100807 h 21600"/>
                <a:gd name="T16" fmla="*/ 100807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9" name="Line 34"/>
            <p:cNvSpPr>
              <a:spLocks noChangeShapeType="1"/>
            </p:cNvSpPr>
            <p:nvPr/>
          </p:nvSpPr>
          <p:spPr bwMode="auto">
            <a:xfrm flipH="1">
              <a:off x="-4765" y="4125913"/>
              <a:ext cx="1465264" cy="2530477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0" name="Line 35"/>
            <p:cNvSpPr>
              <a:spLocks noChangeShapeType="1"/>
            </p:cNvSpPr>
            <p:nvPr/>
          </p:nvSpPr>
          <p:spPr bwMode="auto">
            <a:xfrm flipH="1">
              <a:off x="-4765" y="5648326"/>
              <a:ext cx="2546352" cy="1008064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1" name="Line 36"/>
            <p:cNvSpPr>
              <a:spLocks noChangeShapeType="1"/>
            </p:cNvSpPr>
            <p:nvPr/>
          </p:nvSpPr>
          <p:spPr bwMode="auto">
            <a:xfrm flipH="1">
              <a:off x="-4765" y="2800349"/>
              <a:ext cx="1641477" cy="385604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2" name="Line 37"/>
            <p:cNvSpPr>
              <a:spLocks noChangeShapeType="1"/>
            </p:cNvSpPr>
            <p:nvPr/>
          </p:nvSpPr>
          <p:spPr bwMode="auto">
            <a:xfrm flipH="1">
              <a:off x="-4765" y="3967163"/>
              <a:ext cx="2030414" cy="2689227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3" name="Line 38"/>
            <p:cNvSpPr>
              <a:spLocks noChangeShapeType="1"/>
            </p:cNvSpPr>
            <p:nvPr/>
          </p:nvSpPr>
          <p:spPr bwMode="auto">
            <a:xfrm flipH="1">
              <a:off x="-4765" y="5081589"/>
              <a:ext cx="2503489" cy="157480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4" name="Line 39"/>
            <p:cNvSpPr>
              <a:spLocks noChangeShapeType="1"/>
            </p:cNvSpPr>
            <p:nvPr/>
          </p:nvSpPr>
          <p:spPr bwMode="auto">
            <a:xfrm flipH="1">
              <a:off x="-4765" y="6000751"/>
              <a:ext cx="3400428" cy="655638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5" name="Arc 41@|5FFC:10921638|FBC:16777215|LFC:6902852|LBC:16777215"/>
            <p:cNvSpPr/>
            <p:nvPr/>
          </p:nvSpPr>
          <p:spPr bwMode="auto">
            <a:xfrm>
              <a:off x="-98427" y="4884739"/>
              <a:ext cx="2098676" cy="1968501"/>
            </a:xfrm>
            <a:custGeom>
              <a:avLst/>
              <a:gdLst>
                <a:gd name="T0" fmla="*/ -93 w 21600"/>
                <a:gd name="T1" fmla="*/ 0 h 21600"/>
                <a:gd name="T2" fmla="*/ 2000250 w 21600"/>
                <a:gd name="T3" fmla="*/ 1968500 h 21600"/>
                <a:gd name="T4" fmla="*/ -93 w 21600"/>
                <a:gd name="T5" fmla="*/ 0 h 21600"/>
                <a:gd name="T6" fmla="*/ 2000250 w 21600"/>
                <a:gd name="T7" fmla="*/ 1968500 h 21600"/>
                <a:gd name="T8" fmla="*/ 0 w 21600"/>
                <a:gd name="T9" fmla="*/ 1968500 h 21600"/>
                <a:gd name="T10" fmla="*/ -9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16" name="Line 42@|9FFC:0|FBC:0|LFC:10921638|LBC:16777215"/>
            <p:cNvSpPr>
              <a:spLocks noChangeShapeType="1"/>
            </p:cNvSpPr>
            <p:nvPr/>
          </p:nvSpPr>
          <p:spPr bwMode="auto">
            <a:xfrm flipH="1">
              <a:off x="-31752" y="4724401"/>
              <a:ext cx="2211389" cy="207645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7" name="Arc 44@|5FFC:14657585|FBC:16777215|LFC:6902852|LBC:16777215"/>
            <p:cNvSpPr/>
            <p:nvPr/>
          </p:nvSpPr>
          <p:spPr bwMode="auto">
            <a:xfrm>
              <a:off x="-119065" y="5018089"/>
              <a:ext cx="1989139" cy="1835151"/>
            </a:xfrm>
            <a:custGeom>
              <a:avLst/>
              <a:gdLst>
                <a:gd name="T0" fmla="*/ -87 w 21600"/>
                <a:gd name="T1" fmla="*/ 0 h 21600"/>
                <a:gd name="T2" fmla="*/ 1870075 w 21600"/>
                <a:gd name="T3" fmla="*/ 1835150 h 21600"/>
                <a:gd name="T4" fmla="*/ -87 w 21600"/>
                <a:gd name="T5" fmla="*/ 0 h 21600"/>
                <a:gd name="T6" fmla="*/ 1870075 w 21600"/>
                <a:gd name="T7" fmla="*/ 1835150 h 21600"/>
                <a:gd name="T8" fmla="*/ 0 w 21600"/>
                <a:gd name="T9" fmla="*/ 1835150 h 21600"/>
                <a:gd name="T10" fmla="*/ -8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18" name="AutoShape 50"/>
            <p:cNvSpPr/>
            <p:nvPr/>
          </p:nvSpPr>
          <p:spPr bwMode="auto">
            <a:xfrm>
              <a:off x="3359150" y="5657851"/>
              <a:ext cx="577850" cy="577850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19" name="AutoShape 55"/>
            <p:cNvSpPr/>
            <p:nvPr/>
          </p:nvSpPr>
          <p:spPr bwMode="auto">
            <a:xfrm>
              <a:off x="1485899" y="2317749"/>
              <a:ext cx="577850" cy="577850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20" name="AutoShape 56"/>
            <p:cNvSpPr/>
            <p:nvPr/>
          </p:nvSpPr>
          <p:spPr bwMode="auto">
            <a:xfrm>
              <a:off x="1912937" y="3529013"/>
              <a:ext cx="577850" cy="577850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21" name="AutoShape 57"/>
            <p:cNvSpPr/>
            <p:nvPr/>
          </p:nvSpPr>
          <p:spPr bwMode="auto">
            <a:xfrm>
              <a:off x="2436812" y="4681539"/>
              <a:ext cx="577850" cy="577850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22" name="AutoShape 58"/>
            <p:cNvSpPr/>
            <p:nvPr/>
          </p:nvSpPr>
          <p:spPr bwMode="auto">
            <a:xfrm>
              <a:off x="454023" y="4110038"/>
              <a:ext cx="200025" cy="200025"/>
            </a:xfrm>
            <a:custGeom>
              <a:avLst/>
              <a:gdLst>
                <a:gd name="T0" fmla="*/ 0 w 21600"/>
                <a:gd name="T1" fmla="*/ 100013 h 21600"/>
                <a:gd name="T2" fmla="*/ 100013 w 21600"/>
                <a:gd name="T3" fmla="*/ 0 h 21600"/>
                <a:gd name="T4" fmla="*/ 200025 w 21600"/>
                <a:gd name="T5" fmla="*/ 100013 h 21600"/>
                <a:gd name="T6" fmla="*/ 100013 w 21600"/>
                <a:gd name="T7" fmla="*/ 200025 h 21600"/>
                <a:gd name="T8" fmla="*/ 0 w 21600"/>
                <a:gd name="T9" fmla="*/ 100013 h 21600"/>
                <a:gd name="T10" fmla="*/ 50006 w 21600"/>
                <a:gd name="T11" fmla="*/ 100013 h 21600"/>
                <a:gd name="T12" fmla="*/ 100013 w 21600"/>
                <a:gd name="T13" fmla="*/ 150019 h 21600"/>
                <a:gd name="T14" fmla="*/ 150019 w 21600"/>
                <a:gd name="T15" fmla="*/ 100013 h 21600"/>
                <a:gd name="T16" fmla="*/ 100013 w 21600"/>
                <a:gd name="T17" fmla="*/ 50006 h 21600"/>
                <a:gd name="T18" fmla="*/ 50006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23" name="AutoShape 59"/>
            <p:cNvSpPr/>
            <p:nvPr/>
          </p:nvSpPr>
          <p:spPr bwMode="auto">
            <a:xfrm>
              <a:off x="2495549" y="6367465"/>
              <a:ext cx="201613" cy="200025"/>
            </a:xfrm>
            <a:custGeom>
              <a:avLst/>
              <a:gdLst>
                <a:gd name="T0" fmla="*/ 0 w 21600"/>
                <a:gd name="T1" fmla="*/ 100013 h 21600"/>
                <a:gd name="T2" fmla="*/ 100807 w 21600"/>
                <a:gd name="T3" fmla="*/ 0 h 21600"/>
                <a:gd name="T4" fmla="*/ 201613 w 21600"/>
                <a:gd name="T5" fmla="*/ 100013 h 21600"/>
                <a:gd name="T6" fmla="*/ 100807 w 21600"/>
                <a:gd name="T7" fmla="*/ 200025 h 21600"/>
                <a:gd name="T8" fmla="*/ 0 w 21600"/>
                <a:gd name="T9" fmla="*/ 100013 h 21600"/>
                <a:gd name="T10" fmla="*/ 50403 w 21600"/>
                <a:gd name="T11" fmla="*/ 100013 h 21600"/>
                <a:gd name="T12" fmla="*/ 100807 w 21600"/>
                <a:gd name="T13" fmla="*/ 150019 h 21600"/>
                <a:gd name="T14" fmla="*/ 151210 w 21600"/>
                <a:gd name="T15" fmla="*/ 100013 h 21600"/>
                <a:gd name="T16" fmla="*/ 100807 w 21600"/>
                <a:gd name="T17" fmla="*/ 50006 h 21600"/>
                <a:gd name="T18" fmla="*/ 50403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</p:grpSp>
      <p:grpSp>
        <p:nvGrpSpPr>
          <p:cNvPr id="24" name="组合 36"/>
          <p:cNvGrpSpPr/>
          <p:nvPr/>
        </p:nvGrpSpPr>
        <p:grpSpPr bwMode="auto">
          <a:xfrm rot="16983916">
            <a:off x="6679606" y="-1219795"/>
            <a:ext cx="2844404" cy="3586163"/>
            <a:chOff x="6561535" y="1931194"/>
            <a:chExt cx="2844403" cy="2689622"/>
          </a:xfrm>
        </p:grpSpPr>
        <p:sp>
          <p:nvSpPr>
            <p:cNvPr id="25" name="椭圆 23"/>
            <p:cNvSpPr>
              <a:spLocks noChangeArrowheads="1"/>
            </p:cNvSpPr>
            <p:nvPr/>
          </p:nvSpPr>
          <p:spPr bwMode="auto">
            <a:xfrm>
              <a:off x="7410451" y="2909888"/>
              <a:ext cx="1012031" cy="10120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椭圆 24"/>
            <p:cNvSpPr>
              <a:spLocks noChangeArrowheads="1"/>
            </p:cNvSpPr>
            <p:nvPr/>
          </p:nvSpPr>
          <p:spPr bwMode="auto">
            <a:xfrm>
              <a:off x="6561535" y="3979069"/>
              <a:ext cx="319088" cy="319088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椭圆 26"/>
            <p:cNvSpPr>
              <a:spLocks noChangeArrowheads="1"/>
            </p:cNvSpPr>
            <p:nvPr/>
          </p:nvSpPr>
          <p:spPr bwMode="auto">
            <a:xfrm>
              <a:off x="7621191" y="1931194"/>
              <a:ext cx="479822" cy="4786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8" name="椭圆 27"/>
            <p:cNvSpPr>
              <a:spLocks noChangeArrowheads="1"/>
            </p:cNvSpPr>
            <p:nvPr/>
          </p:nvSpPr>
          <p:spPr bwMode="auto">
            <a:xfrm>
              <a:off x="7924800" y="3138487"/>
              <a:ext cx="1481138" cy="1482329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" name="椭圆 30"/>
            <p:cNvSpPr>
              <a:spLocks noChangeArrowheads="1"/>
            </p:cNvSpPr>
            <p:nvPr/>
          </p:nvSpPr>
          <p:spPr bwMode="auto">
            <a:xfrm>
              <a:off x="7071122" y="2930129"/>
              <a:ext cx="351234" cy="351234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0" name="椭圆 31"/>
            <p:cNvSpPr>
              <a:spLocks noChangeArrowheads="1"/>
            </p:cNvSpPr>
            <p:nvPr/>
          </p:nvSpPr>
          <p:spPr bwMode="auto">
            <a:xfrm>
              <a:off x="6850857" y="3506391"/>
              <a:ext cx="594122" cy="595313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" name="椭圆 32"/>
            <p:cNvSpPr>
              <a:spLocks noChangeArrowheads="1"/>
            </p:cNvSpPr>
            <p:nvPr/>
          </p:nvSpPr>
          <p:spPr bwMode="auto">
            <a:xfrm>
              <a:off x="7503319" y="4130278"/>
              <a:ext cx="251222" cy="251222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椭圆 33"/>
            <p:cNvSpPr>
              <a:spLocks noChangeArrowheads="1"/>
            </p:cNvSpPr>
            <p:nvPr/>
          </p:nvSpPr>
          <p:spPr bwMode="auto">
            <a:xfrm>
              <a:off x="8601075" y="2438400"/>
              <a:ext cx="352425" cy="351235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54413" y="2085560"/>
            <a:ext cx="4128752" cy="74516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noProof="1" smtClean="0"/>
              <a:t>编辑标题</a:t>
            </a:r>
            <a:endParaRPr lang="zh-CN" altLang="en-US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F56B733D-9A94-4385-918E-4689F4DF3BB3}" type="datetimeFigureOut">
              <a:rPr lang="zh-CN" altLang="en-US"/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8FD7EA-71B1-44E8-BF98-4D4543E0D9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1AEB9D0A-E7BC-45CD-81E9-BD1C4747955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FE79ED-74DA-40A3-9123-6C76ABD48C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FFD7168D-8A00-4931-BE48-1AB83DB967E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2C632-FBDC-4DB2-BF6C-4C516FA0A2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076328" y="498873"/>
            <a:ext cx="8067675" cy="4644628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6" name="任意多边形 5"/>
          <p:cNvSpPr/>
          <p:nvPr/>
        </p:nvSpPr>
        <p:spPr>
          <a:xfrm>
            <a:off x="0" y="0"/>
            <a:ext cx="4787900" cy="3732610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4211641" y="3193256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4211638" y="3133725"/>
            <a:ext cx="177800" cy="133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108608"/>
            <a:ext cx="4309110" cy="944893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编辑标题</a:t>
            </a:r>
            <a:endParaRPr lang="zh-CN" altLang="en-US" noProof="1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4" y="3336037"/>
            <a:ext cx="2221219" cy="39675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编辑副标题</a:t>
            </a:r>
            <a:endParaRPr lang="zh-CN" altLang="en-US" noProof="1"/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629995" y="3341533"/>
            <a:ext cx="2087296" cy="38576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编辑文本</a:t>
            </a:r>
            <a:endParaRPr lang="zh-CN" altLang="en-US" noProof="1" smtClean="0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F56B733D-9A94-4385-918E-4689F4DF3BB3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08ADD-E2B5-4F36-A383-B59494F400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A2C80E17-F028-4FD2-888B-CB70835242F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8B767B-6E0A-40C5-AAE3-7EC83FEAB9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单击此处编辑标题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550069"/>
            <a:ext cx="4478400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1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2593487D-7599-4C33-BD78-93BF40EBFE8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A9373-97B5-4663-BA5E-64A14CABE6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5200" y="273845"/>
            <a:ext cx="1200150" cy="4358879"/>
          </a:xfrm>
        </p:spPr>
        <p:txBody>
          <a:bodyPr vert="eaVert"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6512378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F56B733D-9A94-4385-918E-4689F4DF3BB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3DDA5E-DDA3-4F89-8680-BC02191B92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tags" Target="../tags/tag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56B733D-9A94-4385-918E-4689F4DF3BB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200">
                <a:solidFill>
                  <a:srgbClr val="898989"/>
                </a:solidFill>
                <a:ea typeface="黑体" panose="02010609060101010101" pitchFamily="49" charset="-122"/>
              </a:defRPr>
            </a:lvl1pPr>
          </a:lstStyle>
          <a:p>
            <a:fld id="{2E778BAF-48FF-4B60-9454-157C48B8C299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8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2.wav"/><Relationship Id="rId7" Type="http://schemas.openxmlformats.org/officeDocument/2006/relationships/audio" Target="../media/audio1.wav"/><Relationship Id="rId6" Type="http://schemas.openxmlformats.org/officeDocument/2006/relationships/tags" Target="../tags/tag1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2.wav"/><Relationship Id="rId7" Type="http://schemas.openxmlformats.org/officeDocument/2006/relationships/audio" Target="../media/audio1.wav"/><Relationship Id="rId6" Type="http://schemas.openxmlformats.org/officeDocument/2006/relationships/tags" Target="../tags/tag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355976" y="1995687"/>
            <a:ext cx="4309110" cy="944893"/>
          </a:xfrm>
        </p:spPr>
        <p:txBody>
          <a:bodyPr>
            <a:normAutofit/>
          </a:bodyPr>
          <a:lstStyle/>
          <a:p>
            <a:r>
              <a:rPr lang="en-US" altLang="zh-CN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Where’s Danny</a:t>
            </a:r>
            <a:r>
              <a:rPr lang="en-US" altLang="zh-CN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zh-CN" altLang="en-US" sz="4400" dirty="0"/>
          </a:p>
        </p:txBody>
      </p:sp>
      <p:sp>
        <p:nvSpPr>
          <p:cNvPr id="4" name="矩形 3"/>
          <p:cNvSpPr/>
          <p:nvPr/>
        </p:nvSpPr>
        <p:spPr>
          <a:xfrm>
            <a:off x="5736571" y="1347615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3853" y="357187"/>
            <a:ext cx="8208963" cy="4482704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50825" y="1491854"/>
            <a:ext cx="813593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華康娃娃體"/>
                <a:cs typeface="華康娃娃體"/>
              </a:rPr>
              <a:t>Fill in the blanks</a:t>
            </a:r>
            <a:endParaRPr lang="en-US" altLang="zh-CN" sz="4800" b="1" dirty="0">
              <a:solidFill>
                <a:srgbClr val="FF0000"/>
              </a:solidFill>
              <a:latin typeface="Times New Roman" panose="02020603050405020304" pitchFamily="18" charset="0"/>
              <a:ea typeface="華康娃娃體"/>
              <a:cs typeface="華康娃娃體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根据课文内容填空</a:t>
            </a: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40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3853" y="357187"/>
            <a:ext cx="8208963" cy="4482704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187450" y="1006080"/>
            <a:ext cx="6985000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843C0B"/>
                </a:solidFill>
                <a:latin typeface="Times New Roman" panose="02020603050405020304" pitchFamily="18" charset="0"/>
              </a:rPr>
              <a:t>Li Ming: </a:t>
            </a:r>
            <a:r>
              <a:rPr lang="en-US" altLang="zh-CN" sz="3600" b="1" dirty="0">
                <a:latin typeface="Times New Roman" panose="02020603050405020304" pitchFamily="18" charset="0"/>
              </a:rPr>
              <a:t>________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</a:rPr>
              <a:t>is Danny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843C0B"/>
                </a:solidFill>
                <a:latin typeface="Times New Roman" panose="02020603050405020304" pitchFamily="18" charset="0"/>
              </a:rPr>
              <a:t>Jenny:     </a:t>
            </a:r>
            <a:r>
              <a:rPr lang="en-US" altLang="zh-CN" sz="3600" b="1" dirty="0">
                <a:latin typeface="Times New Roman" panose="02020603050405020304" pitchFamily="18" charset="0"/>
              </a:rPr>
              <a:t>I don’t know.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843C0B"/>
                </a:solidFill>
                <a:latin typeface="Times New Roman" panose="02020603050405020304" pitchFamily="18" charset="0"/>
              </a:rPr>
              <a:t>Jenny : 	</a:t>
            </a:r>
            <a:r>
              <a:rPr lang="en-US" altLang="zh-CN" sz="3200" b="1" dirty="0">
                <a:latin typeface="Times New Roman" panose="02020603050405020304" pitchFamily="18" charset="0"/>
              </a:rPr>
              <a:t>____________________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843C0B"/>
                </a:solidFill>
                <a:latin typeface="Times New Roman" panose="02020603050405020304" pitchFamily="18" charset="0"/>
              </a:rPr>
              <a:t>Li Ming : </a:t>
            </a:r>
            <a:r>
              <a:rPr lang="en-US" altLang="zh-CN" sz="3600" b="1" dirty="0">
                <a:latin typeface="Times New Roman" panose="02020603050405020304" pitchFamily="18" charset="0"/>
              </a:rPr>
              <a:t>No, he isn’t.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916238" y="951311"/>
            <a:ext cx="1943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</a:rPr>
              <a:t>Where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87678" y="2499742"/>
            <a:ext cx="45370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</a:rPr>
              <a:t>Is he in the kitchen?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3853" y="357187"/>
            <a:ext cx="8208963" cy="4482704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755650" y="789385"/>
            <a:ext cx="774065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843C0B"/>
                </a:solidFill>
                <a:latin typeface="Times New Roman" panose="02020603050405020304" pitchFamily="18" charset="0"/>
              </a:rPr>
              <a:t>Jenny :         </a:t>
            </a:r>
            <a:r>
              <a:rPr lang="en-US" altLang="zh-CN" sz="3600" b="1">
                <a:latin typeface="Times New Roman" panose="02020603050405020304" pitchFamily="18" charset="0"/>
              </a:rPr>
              <a:t>Is he _______ the bed?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843C0B"/>
                </a:solidFill>
                <a:latin typeface="Times New Roman" panose="02020603050405020304" pitchFamily="18" charset="0"/>
              </a:rPr>
              <a:t>Li Ming </a:t>
            </a:r>
            <a:r>
              <a:rPr lang="zh-CN" altLang="en-US" sz="3600" b="1">
                <a:solidFill>
                  <a:srgbClr val="843C0B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600" b="1">
                <a:latin typeface="Times New Roman" panose="02020603050405020304" pitchFamily="18" charset="0"/>
              </a:rPr>
              <a:t>No, he isn’t.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843C0B"/>
                </a:solidFill>
                <a:latin typeface="Times New Roman" panose="02020603050405020304" pitchFamily="18" charset="0"/>
              </a:rPr>
              <a:t>Jenny :      </a:t>
            </a:r>
            <a:r>
              <a:rPr lang="en-US" altLang="zh-CN" sz="3600" b="1">
                <a:latin typeface="Times New Roman" panose="02020603050405020304" pitchFamily="18" charset="0"/>
              </a:rPr>
              <a:t>Look. He’s _______ the door.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843C0B"/>
                </a:solidFill>
                <a:latin typeface="Times New Roman" panose="02020603050405020304" pitchFamily="18" charset="0"/>
              </a:rPr>
              <a:t>Li Ming </a:t>
            </a:r>
            <a:r>
              <a:rPr lang="zh-CN" altLang="en-US" sz="3600" b="1">
                <a:solidFill>
                  <a:srgbClr val="843C0B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600" b="1">
                <a:latin typeface="Times New Roman" panose="02020603050405020304" pitchFamily="18" charset="0"/>
              </a:rPr>
              <a:t>Yes, he is.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140200" y="789386"/>
            <a:ext cx="19446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</a:rPr>
              <a:t>under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3800" y="1977630"/>
            <a:ext cx="19446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</a:rPr>
              <a:t>behind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0" y="0"/>
            <a:ext cx="9144000" cy="5143500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4578" name="TextBox 13"/>
          <p:cNvSpPr txBox="1">
            <a:spLocks noChangeArrowheads="1"/>
          </p:cNvSpPr>
          <p:nvPr/>
        </p:nvSpPr>
        <p:spPr bwMode="auto">
          <a:xfrm>
            <a:off x="684213" y="1"/>
            <a:ext cx="1800225" cy="646331"/>
          </a:xfrm>
          <a:prstGeom prst="rect">
            <a:avLst/>
          </a:prstGeom>
          <a:solidFill>
            <a:srgbClr val="92D050"/>
          </a:solidFill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latin typeface="Times New Roman" panose="02020603050405020304" pitchFamily="18" charset="0"/>
              </a:rPr>
              <a:t>Pratice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951311"/>
            <a:ext cx="6481762" cy="3839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0"/>
            <a:ext cx="9144000" cy="5143500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5602" name="TextBox 13"/>
          <p:cNvSpPr txBox="1">
            <a:spLocks noChangeArrowheads="1"/>
          </p:cNvSpPr>
          <p:nvPr/>
        </p:nvSpPr>
        <p:spPr bwMode="auto">
          <a:xfrm>
            <a:off x="900116" y="0"/>
            <a:ext cx="7559675" cy="707886"/>
          </a:xfrm>
          <a:prstGeom prst="rect">
            <a:avLst/>
          </a:prstGeom>
          <a:solidFill>
            <a:srgbClr val="92D050"/>
          </a:solidFill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>
                <a:latin typeface="Times New Roman" panose="02020603050405020304" pitchFamily="18" charset="0"/>
              </a:rPr>
              <a:t>Let’s copy.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3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5588" y="1437086"/>
            <a:ext cx="8342312" cy="2106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683568" y="771550"/>
            <a:ext cx="705643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Homework: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/>
              <a:t>⒈听本课录音，跟读模仿。  </a:t>
            </a:r>
            <a:endParaRPr lang="zh-CN" altLang="en-US" sz="2800" b="1" dirty="0"/>
          </a:p>
          <a:p>
            <a:pPr>
              <a:lnSpc>
                <a:spcPct val="150000"/>
              </a:lnSpc>
            </a:pPr>
            <a:r>
              <a:rPr lang="zh-CN" altLang="en-US" sz="2800" b="1" dirty="0"/>
              <a:t>⒉运用所学的方位词，描述教室内或自己房间里的陈设。  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853" y="465536"/>
            <a:ext cx="8208963" cy="4266009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3314" name="TextBox 5"/>
          <p:cNvSpPr txBox="1">
            <a:spLocks noChangeArrowheads="1"/>
          </p:cNvSpPr>
          <p:nvPr/>
        </p:nvSpPr>
        <p:spPr bwMode="auto">
          <a:xfrm>
            <a:off x="351468" y="1006081"/>
            <a:ext cx="8208963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</a:rPr>
              <a:t>能正确认读和书写字母</a:t>
            </a:r>
            <a:r>
              <a:rPr lang="en-US" altLang="zh-CN" sz="2400" b="1" dirty="0">
                <a:latin typeface="Times New Roman" panose="02020603050405020304" pitchFamily="18" charset="0"/>
              </a:rPr>
              <a:t>X-Z</a:t>
            </a:r>
            <a:r>
              <a:rPr lang="zh-CN" altLang="en-US" sz="2400" b="1" dirty="0">
                <a:latin typeface="Times New Roman" panose="02020603050405020304" pitchFamily="18" charset="0"/>
              </a:rPr>
              <a:t>。  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</a:rPr>
              <a:t>能听懂、会说、认读家中房间的名称及相关单词：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kitchen, where, bed, door</a:t>
            </a:r>
            <a:r>
              <a:rPr lang="zh-CN" altLang="en-US" sz="2400" b="1" dirty="0">
                <a:latin typeface="Times New Roman" panose="02020603050405020304" pitchFamily="18" charset="0"/>
              </a:rPr>
              <a:t>方位词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：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under, behind</a:t>
            </a:r>
            <a:r>
              <a:rPr lang="zh-CN" altLang="en-US" sz="2400" b="1" dirty="0">
                <a:latin typeface="Times New Roman" panose="02020603050405020304" pitchFamily="18" charset="0"/>
              </a:rPr>
              <a:t>并能结合句型灵活运用。  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</a:rPr>
              <a:t>能听懂、会说、认读与本单元话题相关的句型：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Where’s Danny? ”“Is he under the bed? No, he isn’t.” 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00116" y="357188"/>
            <a:ext cx="2879725" cy="41076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教学目标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0" y="0"/>
            <a:ext cx="9144000" cy="5143500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pic>
        <p:nvPicPr>
          <p:cNvPr id="14338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1545432"/>
            <a:ext cx="1822450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2339978" y="1329929"/>
            <a:ext cx="540067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Comic Sans MS" panose="030F0702030302020204" pitchFamily="66" charset="0"/>
              </a:rPr>
              <a:t>Go to the living room.</a:t>
            </a:r>
            <a:endParaRPr lang="en-US" altLang="zh-CN" sz="2800" b="1" dirty="0"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latin typeface="Comic Sans MS" panose="030F0702030302020204" pitchFamily="66" charset="0"/>
              </a:rPr>
              <a:t>Watch TV.</a:t>
            </a:r>
            <a:endParaRPr lang="en-US" altLang="zh-CN" sz="2800" b="1" dirty="0">
              <a:latin typeface="Comic Sans MS" panose="030F0702030302020204" pitchFamily="66" charset="0"/>
            </a:endParaRPr>
          </a:p>
          <a:p>
            <a:endParaRPr lang="en-US" altLang="zh-CN" sz="2800" b="1" dirty="0"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latin typeface="Comic Sans MS" panose="030F0702030302020204" pitchFamily="66" charset="0"/>
              </a:rPr>
              <a:t>Go to the kitchen.</a:t>
            </a:r>
            <a:endParaRPr lang="en-US" altLang="zh-CN" sz="2800" b="1" dirty="0"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latin typeface="Comic Sans MS" panose="030F0702030302020204" pitchFamily="66" charset="0"/>
              </a:rPr>
              <a:t>Have some chicken.</a:t>
            </a:r>
            <a:endParaRPr lang="en-US" altLang="zh-CN" sz="2800" b="1" dirty="0">
              <a:latin typeface="Comic Sans MS" panose="030F0702030302020204" pitchFamily="66" charset="0"/>
            </a:endParaRPr>
          </a:p>
          <a:p>
            <a:endParaRPr lang="en-US" altLang="zh-CN" sz="2800" b="1" dirty="0"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latin typeface="Comic Sans MS" panose="030F0702030302020204" pitchFamily="66" charset="0"/>
              </a:rPr>
              <a:t>Go to the bedroom.</a:t>
            </a:r>
            <a:endParaRPr lang="en-US" altLang="zh-CN" sz="2800" b="1" dirty="0"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latin typeface="Comic Sans MS" panose="030F0702030302020204" pitchFamily="66" charset="0"/>
              </a:rPr>
              <a:t>Have a nice dream!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91" y="1762125"/>
            <a:ext cx="1766887" cy="1801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13"/>
          <p:cNvSpPr txBox="1">
            <a:spLocks noChangeArrowheads="1"/>
          </p:cNvSpPr>
          <p:nvPr/>
        </p:nvSpPr>
        <p:spPr bwMode="auto">
          <a:xfrm>
            <a:off x="0" y="1"/>
            <a:ext cx="9144000" cy="646331"/>
          </a:xfrm>
          <a:prstGeom prst="rect">
            <a:avLst/>
          </a:prstGeom>
          <a:solidFill>
            <a:srgbClr val="92D050"/>
          </a:solidFill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 dirty="0">
                <a:latin typeface="Times New Roman" panose="02020603050405020304" pitchFamily="18" charset="0"/>
              </a:rPr>
              <a:t>Let’s chant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0" y="0"/>
            <a:ext cx="9144000" cy="5143500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5362" name="TextBox 13"/>
          <p:cNvSpPr txBox="1">
            <a:spLocks noChangeArrowheads="1"/>
          </p:cNvSpPr>
          <p:nvPr/>
        </p:nvSpPr>
        <p:spPr bwMode="auto">
          <a:xfrm>
            <a:off x="0" y="1"/>
            <a:ext cx="9144000" cy="646331"/>
          </a:xfrm>
          <a:prstGeom prst="rect">
            <a:avLst/>
          </a:prstGeom>
          <a:solidFill>
            <a:srgbClr val="92D050"/>
          </a:solidFill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 dirty="0">
                <a:latin typeface="Times New Roman" panose="02020603050405020304" pitchFamily="18" charset="0"/>
              </a:rPr>
              <a:t>Listen and say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908175" y="1815704"/>
            <a:ext cx="6985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843C0B"/>
                </a:solidFill>
                <a:latin typeface="Times New Roman" panose="02020603050405020304" pitchFamily="18" charset="0"/>
              </a:rPr>
              <a:t>Li Ming: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Where</a:t>
            </a:r>
            <a:r>
              <a:rPr lang="en-US" altLang="zh-CN" sz="3600" b="1" dirty="0">
                <a:latin typeface="Times New Roman" panose="02020603050405020304" pitchFamily="18" charset="0"/>
              </a:rPr>
              <a:t>’s Danny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843C0B"/>
                </a:solidFill>
                <a:latin typeface="Times New Roman" panose="02020603050405020304" pitchFamily="18" charset="0"/>
              </a:rPr>
              <a:t>Jenny: </a:t>
            </a:r>
            <a:r>
              <a:rPr lang="en-US" altLang="zh-CN" sz="3600" b="1" dirty="0">
                <a:latin typeface="Times New Roman" panose="02020603050405020304" pitchFamily="18" charset="0"/>
              </a:rPr>
              <a:t>I don’t know.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5364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6" y="1653780"/>
            <a:ext cx="1366837" cy="858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6" y="3003949"/>
            <a:ext cx="1277937" cy="64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0" y="0"/>
            <a:ext cx="9144000" cy="5143500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908178" y="1334691"/>
            <a:ext cx="723582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843C0B"/>
                </a:solidFill>
                <a:latin typeface="Times New Roman" panose="02020603050405020304" pitchFamily="18" charset="0"/>
              </a:rPr>
              <a:t>Jenny :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 he in the kitchen?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843C0B"/>
                </a:solidFill>
                <a:latin typeface="Times New Roman" panose="02020603050405020304" pitchFamily="18" charset="0"/>
              </a:rPr>
              <a:t>Li Ming : </a:t>
            </a:r>
            <a:r>
              <a:rPr lang="en-US" altLang="zh-CN" sz="3600" b="1" dirty="0">
                <a:latin typeface="Times New Roman" panose="02020603050405020304" pitchFamily="18" charset="0"/>
              </a:rPr>
              <a:t>No, he isn’t.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6387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6" y="2463404"/>
            <a:ext cx="13684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91" y="1275160"/>
            <a:ext cx="1277937" cy="64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0"/>
            <a:ext cx="9036050" cy="5143500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403350" y="1168005"/>
            <a:ext cx="774065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843C0B"/>
                </a:solidFill>
                <a:latin typeface="Times New Roman" panose="02020603050405020304" pitchFamily="18" charset="0"/>
              </a:rPr>
              <a:t>Jenny : </a:t>
            </a:r>
            <a:r>
              <a:rPr lang="en-US" altLang="zh-CN" sz="3600" b="1">
                <a:latin typeface="Times New Roman" panose="02020603050405020304" pitchFamily="18" charset="0"/>
              </a:rPr>
              <a:t>Is he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under</a:t>
            </a:r>
            <a:r>
              <a:rPr lang="en-US" altLang="zh-CN" sz="3600" b="1">
                <a:latin typeface="Times New Roman" panose="02020603050405020304" pitchFamily="18" charset="0"/>
              </a:rPr>
              <a:t> the bed?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843C0B"/>
                </a:solidFill>
                <a:latin typeface="Times New Roman" panose="02020603050405020304" pitchFamily="18" charset="0"/>
              </a:rPr>
              <a:t>Li Ming </a:t>
            </a:r>
            <a:r>
              <a:rPr lang="zh-CN" altLang="en-US" sz="3600" b="1">
                <a:solidFill>
                  <a:srgbClr val="843C0B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600" b="1">
                <a:latin typeface="Times New Roman" panose="02020603050405020304" pitchFamily="18" charset="0"/>
              </a:rPr>
              <a:t>No, he isn’t.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7411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1113235"/>
            <a:ext cx="1277938" cy="64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91" y="2193131"/>
            <a:ext cx="13684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ransition spd="med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0"/>
            <a:ext cx="9036050" cy="5143500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619250" y="1113236"/>
            <a:ext cx="774065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843C0B"/>
                </a:solidFill>
                <a:latin typeface="Times New Roman" panose="02020603050405020304" pitchFamily="18" charset="0"/>
              </a:rPr>
              <a:t>Jenny : </a:t>
            </a:r>
            <a:r>
              <a:rPr lang="en-US" altLang="zh-CN" sz="3600" b="1">
                <a:latin typeface="Times New Roman" panose="02020603050405020304" pitchFamily="18" charset="0"/>
              </a:rPr>
              <a:t>Look. He’s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behind</a:t>
            </a:r>
            <a:r>
              <a:rPr lang="en-US" altLang="zh-CN" sz="3600" b="1">
                <a:latin typeface="Times New Roman" panose="02020603050405020304" pitchFamily="18" charset="0"/>
              </a:rPr>
              <a:t> the door.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843C0B"/>
                </a:solidFill>
                <a:latin typeface="Times New Roman" panose="02020603050405020304" pitchFamily="18" charset="0"/>
              </a:rPr>
              <a:t>Li Ming </a:t>
            </a:r>
            <a:r>
              <a:rPr lang="zh-CN" altLang="en-US" sz="3600" b="1">
                <a:solidFill>
                  <a:srgbClr val="843C0B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600" b="1">
                <a:latin typeface="Times New Roman" panose="02020603050405020304" pitchFamily="18" charset="0"/>
              </a:rPr>
              <a:t>Yes, he is.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1113235"/>
            <a:ext cx="1277938" cy="64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91" y="2193131"/>
            <a:ext cx="13684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0" y="0"/>
            <a:ext cx="9144000" cy="5143500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39750" y="1491854"/>
            <a:ext cx="8135938" cy="159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4000" b="1">
                <a:latin typeface="Times New Roman" panose="02020603050405020304" pitchFamily="18" charset="0"/>
                <a:ea typeface="華康娃娃體"/>
                <a:cs typeface="華康娃娃體"/>
              </a:rPr>
              <a:t>Try to act.</a:t>
            </a:r>
            <a:endParaRPr lang="en-US" altLang="zh-CN" sz="4000" b="1">
              <a:latin typeface="Times New Roman" panose="02020603050405020304" pitchFamily="18" charset="0"/>
              <a:ea typeface="華康娃娃體"/>
              <a:cs typeface="華康娃娃體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500" b="1">
                <a:solidFill>
                  <a:srgbClr val="0000CC"/>
                </a:solidFill>
                <a:latin typeface="Times New Roman" panose="02020603050405020304" pitchFamily="18" charset="0"/>
                <a:ea typeface="迷你简细珊瑚"/>
                <a:cs typeface="迷你简细珊瑚"/>
              </a:rPr>
              <a:t>让我们一起表演对话吧。</a:t>
            </a:r>
            <a:endParaRPr lang="zh-CN" altLang="en-US" sz="3500" b="1">
              <a:solidFill>
                <a:srgbClr val="0000CC"/>
              </a:solidFill>
              <a:latin typeface="Times New Roman" panose="02020603050405020304" pitchFamily="18" charset="0"/>
              <a:ea typeface="迷你简细珊瑚"/>
              <a:cs typeface="迷你简细珊瑚"/>
            </a:endParaRPr>
          </a:p>
        </p:txBody>
      </p:sp>
      <p:grpSp>
        <p:nvGrpSpPr>
          <p:cNvPr id="2" name="Group 12"/>
          <p:cNvGrpSpPr>
            <a:grpSpLocks noChangeAspect="1"/>
          </p:cNvGrpSpPr>
          <p:nvPr/>
        </p:nvGrpSpPr>
        <p:grpSpPr bwMode="auto">
          <a:xfrm>
            <a:off x="708028" y="951310"/>
            <a:ext cx="1992313" cy="602456"/>
            <a:chOff x="0" y="0"/>
            <a:chExt cx="1255" cy="506"/>
          </a:xfrm>
        </p:grpSpPr>
        <p:pic>
          <p:nvPicPr>
            <p:cNvPr id="19460" name="Picture 13" descr="{A1@ZMN_E~S1@AI%(%8STDM"/>
            <p:cNvPicPr>
              <a:picLocks noChangeAspect="1" noChangeArrowheads="1"/>
            </p:cNvPicPr>
            <p:nvPr/>
          </p:nvPicPr>
          <p:blipFill>
            <a:blip r:embed="rId1" cstate="email"/>
            <a:srcRect r="-7875"/>
            <a:stretch>
              <a:fillRect/>
            </a:stretch>
          </p:blipFill>
          <p:spPr bwMode="auto">
            <a:xfrm>
              <a:off x="0" y="28"/>
              <a:ext cx="472" cy="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1" name="Picture 14" descr="Q19(3M$(T$CO7VZK9L%@ESX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" y="0"/>
              <a:ext cx="447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2" name="Picture 15" descr="68)%H{PRGA)81X]0UIAZ`A4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9FFFF"/>
                </a:clrFrom>
                <a:clrTo>
                  <a:srgbClr val="F9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5" y="38"/>
              <a:ext cx="408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3" name="Picture 16" descr="RVVLZGDR2IGFJL9DZ3M_7(V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AFCF9"/>
                </a:clrFrom>
                <a:clrTo>
                  <a:srgbClr val="FAFC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486050">
              <a:off x="952" y="82"/>
              <a:ext cx="303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4"/>
          <p:cNvGrpSpPr/>
          <p:nvPr/>
        </p:nvGrpSpPr>
        <p:grpSpPr bwMode="auto">
          <a:xfrm>
            <a:off x="822328" y="2842024"/>
            <a:ext cx="6773863" cy="1458515"/>
            <a:chOff x="0" y="0"/>
            <a:chExt cx="4267" cy="1225"/>
          </a:xfrm>
        </p:grpSpPr>
        <p:grpSp>
          <p:nvGrpSpPr>
            <p:cNvPr id="19465" name="Group 25"/>
            <p:cNvGrpSpPr/>
            <p:nvPr/>
          </p:nvGrpSpPr>
          <p:grpSpPr bwMode="auto">
            <a:xfrm>
              <a:off x="0" y="0"/>
              <a:ext cx="1325" cy="758"/>
              <a:chOff x="0" y="0"/>
              <a:chExt cx="1325" cy="758"/>
            </a:xfrm>
          </p:grpSpPr>
          <p:pic>
            <p:nvPicPr>
              <p:cNvPr id="19466" name="Picture 26" descr="LC$9V{WS_N@[6DCD]L4MS9I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366" cy="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67" name="Text Box 27"/>
              <p:cNvSpPr txBox="1">
                <a:spLocks noChangeArrowheads="1"/>
              </p:cNvSpPr>
              <p:nvPr/>
            </p:nvSpPr>
            <p:spPr bwMode="auto">
              <a:xfrm>
                <a:off x="275" y="99"/>
                <a:ext cx="1050" cy="6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4500">
                    <a:solidFill>
                      <a:srgbClr val="663300"/>
                    </a:solidFill>
                    <a:latin typeface="Times New Roman" panose="02020603050405020304" pitchFamily="18" charset="0"/>
                    <a:ea typeface="叶根友毛笔行书2.0版"/>
                    <a:cs typeface="叶根友毛笔行书2.0版"/>
                  </a:rPr>
                  <a:t>ips:</a:t>
                </a:r>
                <a:endParaRPr lang="en-US" altLang="zh-CN" sz="4500">
                  <a:solidFill>
                    <a:srgbClr val="663300"/>
                  </a:solidFill>
                  <a:latin typeface="Times New Roman" panose="02020603050405020304" pitchFamily="18" charset="0"/>
                  <a:ea typeface="叶根友毛笔行书2.0版"/>
                  <a:cs typeface="叶根友毛笔行书2.0版"/>
                </a:endParaRPr>
              </a:p>
            </p:txBody>
          </p:sp>
        </p:grpSp>
        <p:sp>
          <p:nvSpPr>
            <p:cNvPr id="19468" name="AutoShape 28"/>
            <p:cNvSpPr>
              <a:spLocks noChangeArrowheads="1"/>
            </p:cNvSpPr>
            <p:nvPr/>
          </p:nvSpPr>
          <p:spPr bwMode="auto">
            <a:xfrm>
              <a:off x="729" y="272"/>
              <a:ext cx="3538" cy="953"/>
            </a:xfrm>
            <a:prstGeom prst="cloudCallout">
              <a:avLst>
                <a:gd name="adj1" fmla="val -230722"/>
                <a:gd name="adj2" fmla="val -84208"/>
              </a:avLst>
            </a:prstGeom>
            <a:solidFill>
              <a:schemeClr val="bg1"/>
            </a:solidFill>
            <a:ln w="38100">
              <a:solidFill>
                <a:srgbClr val="993300"/>
              </a:solidFill>
              <a:round/>
            </a:ln>
          </p:spPr>
          <p:txBody>
            <a:bodyPr/>
            <a:lstStyle/>
            <a:p>
              <a:pPr algn="ctr"/>
              <a:r>
                <a:rPr lang="zh-CN" altLang="en-US" sz="3000" b="1">
                  <a:solidFill>
                    <a:srgbClr val="66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看看哪位同学演的发音又准、演的又棒！</a:t>
              </a:r>
              <a:endParaRPr lang="en-US" altLang="zh-CN" sz="3000" b="1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23853" y="357187"/>
            <a:ext cx="8208963" cy="4482704"/>
          </a:xfrm>
          <a:prstGeom prst="round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8316" y="1491854"/>
            <a:ext cx="8135937" cy="159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4000" b="1">
                <a:latin typeface="Times New Roman" panose="02020603050405020304" pitchFamily="18" charset="0"/>
                <a:ea typeface="華康娃娃體"/>
                <a:cs typeface="華康娃娃體"/>
              </a:rPr>
              <a:t>Read in roles together.</a:t>
            </a:r>
            <a:endParaRPr lang="en-US" altLang="zh-CN" sz="4000" b="1">
              <a:latin typeface="Times New Roman" panose="02020603050405020304" pitchFamily="18" charset="0"/>
              <a:ea typeface="華康娃娃體"/>
              <a:cs typeface="華康娃娃體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500" b="1">
                <a:solidFill>
                  <a:srgbClr val="0000CC"/>
                </a:solidFill>
                <a:latin typeface="Times New Roman" panose="02020603050405020304" pitchFamily="18" charset="0"/>
                <a:ea typeface="迷你简细珊瑚"/>
                <a:cs typeface="迷你简细珊瑚"/>
              </a:rPr>
              <a:t>让我们一起分角色朗读课文吧。</a:t>
            </a:r>
            <a:endParaRPr lang="zh-CN" altLang="en-US" sz="3500" b="1">
              <a:solidFill>
                <a:srgbClr val="0000CC"/>
              </a:solidFill>
              <a:latin typeface="Times New Roman" panose="02020603050405020304" pitchFamily="18" charset="0"/>
              <a:ea typeface="迷你简细珊瑚"/>
              <a:cs typeface="迷你简细珊瑚"/>
            </a:endParaRPr>
          </a:p>
        </p:txBody>
      </p:sp>
      <p:grpSp>
        <p:nvGrpSpPr>
          <p:cNvPr id="2" name="Group 12"/>
          <p:cNvGrpSpPr>
            <a:grpSpLocks noChangeAspect="1"/>
          </p:cNvGrpSpPr>
          <p:nvPr/>
        </p:nvGrpSpPr>
        <p:grpSpPr bwMode="auto">
          <a:xfrm>
            <a:off x="636588" y="951310"/>
            <a:ext cx="1992312" cy="602456"/>
            <a:chOff x="0" y="0"/>
            <a:chExt cx="1255" cy="506"/>
          </a:xfrm>
        </p:grpSpPr>
        <p:pic>
          <p:nvPicPr>
            <p:cNvPr id="20484" name="Picture 13" descr="{A1@ZMN_E~S1@AI%(%8STDM"/>
            <p:cNvPicPr>
              <a:picLocks noChangeAspect="1" noChangeArrowheads="1"/>
            </p:cNvPicPr>
            <p:nvPr/>
          </p:nvPicPr>
          <p:blipFill>
            <a:blip r:embed="rId1" cstate="email"/>
            <a:srcRect r="-7875"/>
            <a:stretch>
              <a:fillRect/>
            </a:stretch>
          </p:blipFill>
          <p:spPr bwMode="auto">
            <a:xfrm>
              <a:off x="0" y="28"/>
              <a:ext cx="472" cy="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5" name="Picture 14" descr="Q19(3M$(T$CO7VZK9L%@ESX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" y="0"/>
              <a:ext cx="447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6" name="Picture 15" descr="68)%H{PRGA)81X]0UIAZ`A4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9FFFF"/>
                </a:clrFrom>
                <a:clrTo>
                  <a:srgbClr val="F9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5" y="38"/>
              <a:ext cx="408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7" name="Picture 16" descr="RVVLZGDR2IGFJL9DZ3M_7(V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AFCF9"/>
                </a:clrFrom>
                <a:clrTo>
                  <a:srgbClr val="FAFC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486050">
              <a:off x="952" y="82"/>
              <a:ext cx="303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4"/>
          <p:cNvGrpSpPr/>
          <p:nvPr/>
        </p:nvGrpSpPr>
        <p:grpSpPr bwMode="auto">
          <a:xfrm>
            <a:off x="750888" y="2842024"/>
            <a:ext cx="6773862" cy="1458515"/>
            <a:chOff x="0" y="0"/>
            <a:chExt cx="4267" cy="1225"/>
          </a:xfrm>
        </p:grpSpPr>
        <p:grpSp>
          <p:nvGrpSpPr>
            <p:cNvPr id="20489" name="Group 25"/>
            <p:cNvGrpSpPr/>
            <p:nvPr/>
          </p:nvGrpSpPr>
          <p:grpSpPr bwMode="auto">
            <a:xfrm>
              <a:off x="0" y="0"/>
              <a:ext cx="1325" cy="758"/>
              <a:chOff x="0" y="0"/>
              <a:chExt cx="1325" cy="758"/>
            </a:xfrm>
          </p:grpSpPr>
          <p:pic>
            <p:nvPicPr>
              <p:cNvPr id="20490" name="Picture 26" descr="LC$9V{WS_N@[6DCD]L4MS9I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366" cy="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491" name="Text Box 27"/>
              <p:cNvSpPr txBox="1">
                <a:spLocks noChangeArrowheads="1"/>
              </p:cNvSpPr>
              <p:nvPr/>
            </p:nvSpPr>
            <p:spPr bwMode="auto">
              <a:xfrm>
                <a:off x="275" y="99"/>
                <a:ext cx="1050" cy="6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4500">
                    <a:solidFill>
                      <a:srgbClr val="663300"/>
                    </a:solidFill>
                    <a:latin typeface="Times New Roman" panose="02020603050405020304" pitchFamily="18" charset="0"/>
                    <a:ea typeface="叶根友毛笔行书2.0版"/>
                    <a:cs typeface="叶根友毛笔行书2.0版"/>
                  </a:rPr>
                  <a:t>ips:</a:t>
                </a:r>
                <a:endParaRPr lang="en-US" altLang="zh-CN" sz="4500">
                  <a:solidFill>
                    <a:srgbClr val="663300"/>
                  </a:solidFill>
                  <a:latin typeface="Times New Roman" panose="02020603050405020304" pitchFamily="18" charset="0"/>
                  <a:ea typeface="叶根友毛笔行书2.0版"/>
                  <a:cs typeface="叶根友毛笔行书2.0版"/>
                </a:endParaRPr>
              </a:p>
            </p:txBody>
          </p:sp>
        </p:grpSp>
        <p:sp>
          <p:nvSpPr>
            <p:cNvPr id="20492" name="AutoShape 28"/>
            <p:cNvSpPr>
              <a:spLocks noChangeArrowheads="1"/>
            </p:cNvSpPr>
            <p:nvPr/>
          </p:nvSpPr>
          <p:spPr bwMode="auto">
            <a:xfrm>
              <a:off x="729" y="272"/>
              <a:ext cx="3538" cy="953"/>
            </a:xfrm>
            <a:prstGeom prst="cloudCallout">
              <a:avLst>
                <a:gd name="adj1" fmla="val -230722"/>
                <a:gd name="adj2" fmla="val -84208"/>
              </a:avLst>
            </a:prstGeom>
            <a:solidFill>
              <a:schemeClr val="bg1"/>
            </a:solidFill>
            <a:ln w="38100">
              <a:solidFill>
                <a:srgbClr val="993300"/>
              </a:solidFill>
              <a:round/>
            </a:ln>
          </p:spPr>
          <p:txBody>
            <a:bodyPr/>
            <a:lstStyle/>
            <a:p>
              <a:pPr algn="ctr"/>
              <a:r>
                <a:rPr lang="zh-CN" altLang="en-US" sz="3000" b="1">
                  <a:solidFill>
                    <a:srgbClr val="66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同学们要读出每个角色的不同语气哦！</a:t>
              </a:r>
              <a:endParaRPr lang="en-US" sz="3000" b="1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8.xml><?xml version="1.0" encoding="utf-8"?>
<p:tagLst xmlns:p="http://schemas.openxmlformats.org/presentationml/2006/main">
  <p:tag name="KSO_WPP_MARK_KEY" val="e0362028-32a1-4b82-bb02-8ac196ef9bf3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3.xml><?xml version="1.0" encoding="utf-8"?>
<p:tagLst xmlns:p="http://schemas.openxmlformats.org/presentationml/2006/main">
  <p:tag name="KSO_WM_TEMPLATE_CATEGORY" val="basetag"/>
  <p:tag name="KSO_WM_TEMPLATE_INDEX" val="20163744"/>
  <p:tag name="KSO_WM_TAG_VERSION" val="1.0"/>
  <p:tag name="KSO_WM_TEMPLATE_THUMBS_INDEX" val="1、6、7、8、10、13、17、19、21、23、24、26、30、35"/>
  <p:tag name="KSO_WM_BEAUTIFY_FLAG" val="#wm#"/>
</p:tagLst>
</file>

<file path=ppt/tags/tag4.xml><?xml version="1.0" encoding="utf-8"?>
<p:tagLst xmlns:p="http://schemas.openxmlformats.org/presentationml/2006/main">
  <p:tag name="KSO_WM_TEMPLATE_CATEGORY" val="basetag"/>
  <p:tag name="KSO_WM_TEMPLATE_INDEX" val="20163744"/>
  <p:tag name="KSO_WM_TAG_VERSION" val="1.0"/>
  <p:tag name="KSO_WM_TEMPLATE_THUMBS_INDEX" val="1、6、7、8、10、13、17、19、21、23、24、26、30、35"/>
  <p:tag name="KSO_WM_BEAUTIFY_FLAG" val="#wm#"/>
</p:tagLst>
</file>

<file path=ppt/tags/tag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9.xml><?xml version="1.0" encoding="utf-8"?>
<p:tagLst xmlns:p="http://schemas.openxmlformats.org/presentationml/2006/main">
  <p:tag name="KSO_WM_TEMPLATE_CATEGORY" val="basetag"/>
  <p:tag name="KSO_WM_TEMPLATE_INDEX" val="2016454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988</Words>
  <Application>WPS 演示</Application>
  <PresentationFormat>全屏显示(16:9)</PresentationFormat>
  <Paragraphs>91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 Light</vt:lpstr>
      <vt:lpstr>Calibri</vt:lpstr>
      <vt:lpstr>Calibri</vt:lpstr>
      <vt:lpstr>微软雅黑</vt:lpstr>
      <vt:lpstr>Times New Roman</vt:lpstr>
      <vt:lpstr>Comic Sans MS</vt:lpstr>
      <vt:lpstr>華康娃娃體</vt:lpstr>
      <vt:lpstr>Segoe Print</vt:lpstr>
      <vt:lpstr>迷你简细珊瑚</vt:lpstr>
      <vt:lpstr>叶根友毛笔行书2.0版</vt:lpstr>
      <vt:lpstr>楷体_GB2312</vt:lpstr>
      <vt:lpstr>Arial</vt:lpstr>
      <vt:lpstr>Arial Unicode MS</vt:lpstr>
      <vt:lpstr>新宋体</vt:lpstr>
      <vt:lpstr>第一PPT模板网-WWW.1PPT.COM</vt:lpstr>
      <vt:lpstr>Where’s Danny?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151</cp:revision>
  <dcterms:created xsi:type="dcterms:W3CDTF">2012-07-05T09:14:00Z</dcterms:created>
  <dcterms:modified xsi:type="dcterms:W3CDTF">2023-03-06T00:32:02Z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E9294953A198405F950003FF69623EEF</vt:lpwstr>
  </property>
</Properties>
</file>