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0"/>
  </p:handoutMasterIdLst>
  <p:sldIdLst>
    <p:sldId id="257" r:id="rId3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0" r:id="rId15"/>
    <p:sldId id="271" r:id="rId16"/>
    <p:sldId id="272" r:id="rId17"/>
    <p:sldId id="273" r:id="rId18"/>
    <p:sldId id="274" r:id="rId19"/>
  </p:sldIdLst>
  <p:sldSz cx="9144000" cy="5143500" type="screen16x9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77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notesViewPr>
    <p:cSldViewPr>
      <p:cViewPr varScale="1">
        <p:scale>
          <a:sx n="80" d="100"/>
          <a:sy n="80" d="100"/>
        </p:scale>
        <p:origin x="-210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01C91C-7CC9-4A7C-A62C-2F39446BB1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079CAB-60D0-4A98-9018-01EE637FA191}" type="slidenum">
              <a:rPr lang="zh-CN" altLang="en-US" smtClean="0"/>
            </a:fld>
            <a:endParaRPr lang="zh-CN" altLang="en-US"/>
          </a:p>
        </p:txBody>
      </p:sp>
      <p:sp>
        <p:nvSpPr>
          <p:cNvPr id="6" name="页眉占位符 5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1FEE58-1852-477C-99C4-8931431892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326AF7-2950-4948-B1B2-AE5D777C884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87F3AB-00A7-4F0D-AC48-87EC7A3F22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87F3AB-00A7-4F0D-AC48-87EC7A3F22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87F3AB-00A7-4F0D-AC48-87EC7A3F22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87F3AB-00A7-4F0D-AC48-87EC7A3F22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87F3AB-00A7-4F0D-AC48-87EC7A3F22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87F3AB-00A7-4F0D-AC48-87EC7A3F22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87F3AB-00A7-4F0D-AC48-87EC7A3F22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87F3AB-00A7-4F0D-AC48-87EC7A3F22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87F3AB-00A7-4F0D-AC48-87EC7A3F22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87F3AB-00A7-4F0D-AC48-87EC7A3F22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87F3AB-00A7-4F0D-AC48-87EC7A3F22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87F3AB-00A7-4F0D-AC48-87EC7A3F22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87F3AB-00A7-4F0D-AC48-87EC7A3F22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87F3AB-00A7-4F0D-AC48-87EC7A3F22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87F3AB-00A7-4F0D-AC48-87EC7A3F22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87F3AB-00A7-4F0D-AC48-87EC7A3F22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2286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400300"/>
            <a:ext cx="7543800" cy="1143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3543300"/>
            <a:ext cx="6858000" cy="74295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50D65-C64D-44FB-9152-4CC2DE0C9198}" type="datetime1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777240" y="4629150"/>
            <a:ext cx="7543800" cy="2057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checker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514350"/>
            <a:ext cx="7239000" cy="2914650"/>
          </a:xfrm>
        </p:spPr>
        <p:txBody>
          <a:bodyPr vert="eaVert" anchor="t" anchorCtr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35EB0-D091-417E-ACD5-D65E1C7D8524}" type="datetime1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>
    <p:checker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514351"/>
            <a:ext cx="1828800" cy="405764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514351"/>
            <a:ext cx="5715000" cy="3657600"/>
          </a:xfrm>
        </p:spPr>
        <p:txBody>
          <a:bodyPr vert="eaVert" anchor="t" anchorCtr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A09F9-C7D6-4C52-A7E8-5101239A0BA2}" type="datetime1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>
    <p:checker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2"/>
          <p:cNvSpPr>
            <a:spLocks noGrp="1"/>
          </p:cNvSpPr>
          <p:nvPr>
            <p:ph idx="1" hasCustomPrompt="1"/>
          </p:nvPr>
        </p:nvSpPr>
        <p:spPr bwMode="auto">
          <a:xfrm>
            <a:off x="1292139" y="2602141"/>
            <a:ext cx="6333104" cy="580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2800">
                <a:latin typeface="+mj-lt"/>
              </a:defRPr>
            </a:lvl1pPr>
          </a:lstStyle>
          <a:p>
            <a:pPr lvl="0"/>
            <a:r>
              <a:rPr lang="en-US" altLang="zh-CN" dirty="0" smtClean="0"/>
              <a:t>A</a:t>
            </a:r>
            <a:endParaRPr lang="zh-CN" altLang="en-US" dirty="0" smtClean="0"/>
          </a:p>
        </p:txBody>
      </p:sp>
      <p:sp>
        <p:nvSpPr>
          <p:cNvPr id="23" name="标题 22"/>
          <p:cNvSpPr>
            <a:spLocks noGrp="1"/>
          </p:cNvSpPr>
          <p:nvPr>
            <p:ph type="title" hasCustomPrompt="1"/>
          </p:nvPr>
        </p:nvSpPr>
        <p:spPr>
          <a:xfrm>
            <a:off x="685903" y="1288435"/>
            <a:ext cx="7545579" cy="994410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 altLang="zh-CN" dirty="0" smtClean="0"/>
              <a:t>A</a:t>
            </a:r>
            <a:endParaRPr lang="zh-CN" altLang="en-US" dirty="0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fld id="{7DB703A1-74B3-4E93-BE05-102B20BC863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>
                <a:latin typeface="Times New Roman" panose="02020603050405020304" pitchFamily="18" charset="0"/>
              </a:defRPr>
            </a:lvl1pPr>
          </a:lstStyle>
          <a:p>
            <a:fld id="{CB458EED-894B-4B83-9ECC-39066E7C7AFA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 hasCustomPrompt="1"/>
          </p:nvPr>
        </p:nvSpPr>
        <p:spPr>
          <a:xfrm>
            <a:off x="2180564" y="2000265"/>
            <a:ext cx="5181600" cy="1257300"/>
          </a:xfrm>
        </p:spPr>
        <p:txBody>
          <a:bodyPr/>
          <a:lstStyle>
            <a:lvl1pPr>
              <a:defRPr sz="4400">
                <a:latin typeface="+mj-lt"/>
              </a:defRPr>
            </a:lvl1pPr>
          </a:lstStyle>
          <a:p>
            <a:pPr lvl="0"/>
            <a:r>
              <a:rPr lang="en-US" altLang="zh-CN" dirty="0" smtClean="0"/>
              <a:t>Thank You.</a:t>
            </a:r>
            <a:endParaRPr lang="zh-CN" altLang="en-US" dirty="0"/>
          </a:p>
        </p:txBody>
      </p:sp>
    </p:spTree>
  </p:cSld>
  <p:clrMapOvr>
    <a:masterClrMapping/>
  </p:clrMapOvr>
  <p:transition>
    <p:checke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E64A4-35FB-42B6-9183-2C0CE0E36649}" type="datetime1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</a:fld>
            <a:endParaRPr lang="en-US"/>
          </a:p>
        </p:txBody>
      </p:sp>
      <p:sp>
        <p:nvSpPr>
          <p:cNvPr id="7" name="矩形 6"/>
          <p:cNvSpPr/>
          <p:nvPr userDrawn="1"/>
        </p:nvSpPr>
        <p:spPr>
          <a:xfrm>
            <a:off x="4283968" y="483518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checker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2286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2457450"/>
            <a:ext cx="7543800" cy="12573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3714750"/>
            <a:ext cx="6858000" cy="6858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2683B9-6ECA-47FA-93CF-B124A0FAC208}" type="datetime1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77240" y="4629150"/>
            <a:ext cx="7543800" cy="2057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checker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457201"/>
            <a:ext cx="3657600" cy="282549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457201"/>
            <a:ext cx="3657600" cy="282549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B703A1-74B3-4E93-BE05-102B20BC863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58EED-894B-4B83-9ECC-39066E7C7AF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457200"/>
            <a:ext cx="3657600" cy="47982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996948"/>
            <a:ext cx="3657600" cy="2286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457200"/>
            <a:ext cx="3657600" cy="47982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996948"/>
            <a:ext cx="3657600" cy="2286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23FBD-8F7D-4F85-8085-67BFDB05CB71}" type="datetime1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937022"/>
            <a:ext cx="3657600" cy="119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937022"/>
            <a:ext cx="3657600" cy="119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checker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D789A-1220-4441-8676-44A034051BFD}" type="datetime1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>
    <p:checker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8A266-E364-4B5E-98DD-432668182E1E}" type="datetime1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429000"/>
            <a:ext cx="6784848" cy="120015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342900"/>
            <a:ext cx="4594934" cy="30860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2" y="342900"/>
            <a:ext cx="2673657" cy="30861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F2040-9975-4642-A906-1DF87F8BE202}" type="datetime1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2153444" y="1885752"/>
            <a:ext cx="28575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checker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3429000"/>
            <a:ext cx="6784848" cy="120015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342900"/>
            <a:ext cx="7543800" cy="21717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2628900"/>
            <a:ext cx="7391400" cy="603647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52B4A-BA08-4841-AB08-A0D822ABC34D}" type="datetime1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>
    <p:checker dir="vert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3429000"/>
            <a:ext cx="6781800" cy="120015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514350"/>
            <a:ext cx="7543800" cy="291465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4656582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75D48070-6A81-47D0-9810-1540B9FEFF61}" type="datetime1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2000" y="4656582"/>
            <a:ext cx="4873869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4265676"/>
            <a:ext cx="7620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BFEBEB0A-9E3D-4B14-9782-E2AE3DA60D96}" type="slidenum">
              <a:rPr lang="en-US" smtClean="0"/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285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4629150"/>
            <a:ext cx="7543800" cy="2057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>
    <p:checker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825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3.wav"/><Relationship Id="rId1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2.wav"/><Relationship Id="rId1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0" y="771550"/>
            <a:ext cx="9144000" cy="2160240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sz="4000" b="1" dirty="0" smtClean="0">
                <a:latin typeface="+mn-lt"/>
              </a:rPr>
              <a:t>Unit 5 Lesson </a:t>
            </a:r>
            <a:r>
              <a:rPr lang="en-US" sz="4000" b="1" dirty="0" smtClean="0">
                <a:latin typeface="+mn-lt"/>
              </a:rPr>
              <a:t>2</a:t>
            </a:r>
            <a:br>
              <a:rPr lang="en-US" sz="4000" b="1" dirty="0" smtClean="0">
                <a:latin typeface="+mn-lt"/>
              </a:rPr>
            </a:br>
            <a:r>
              <a:rPr lang="en-US" b="1" dirty="0" smtClean="0">
                <a:latin typeface="+mn-lt"/>
              </a:rPr>
              <a:t>It’s </a:t>
            </a:r>
            <a:r>
              <a:rPr lang="en-US" b="1" dirty="0" smtClean="0">
                <a:latin typeface="+mn-lt"/>
              </a:rPr>
              <a:t>on the first floor.</a:t>
            </a:r>
            <a:endParaRPr lang="zh-CN" altLang="en-US" b="1" dirty="0">
              <a:latin typeface="+mn-lt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Grp="1" noChangeArrowheads="1"/>
          </p:cNvSpPr>
          <p:nvPr>
            <p:ph type="title"/>
          </p:nvPr>
        </p:nvSpPr>
        <p:spPr>
          <a:xfrm>
            <a:off x="468313" y="195263"/>
            <a:ext cx="8229600" cy="857250"/>
          </a:xfrm>
        </p:spPr>
        <p:txBody>
          <a:bodyPr/>
          <a:lstStyle/>
          <a:p>
            <a:pPr eaLnBrk="1" hangingPunct="1"/>
            <a:r>
              <a:rPr lang="en-US" altLang="zh-CN" sz="4800" smtClean="0">
                <a:solidFill>
                  <a:srgbClr val="FF00FF"/>
                </a:solidFill>
              </a:rPr>
              <a:t>Let’s match!</a:t>
            </a:r>
            <a:endParaRPr lang="en-US" altLang="zh-CN" sz="4800" smtClean="0">
              <a:solidFill>
                <a:srgbClr val="FF00FF"/>
              </a:solidFill>
            </a:endParaRPr>
          </a:p>
        </p:txBody>
      </p:sp>
      <p:sp>
        <p:nvSpPr>
          <p:cNvPr id="12292" name="Rectangle 4"/>
          <p:cNvSpPr>
            <a:spLocks noGrp="1" noChangeArrowheads="1"/>
          </p:cNvSpPr>
          <p:nvPr>
            <p:ph sz="half" idx="1"/>
          </p:nvPr>
        </p:nvSpPr>
        <p:spPr>
          <a:xfrm>
            <a:off x="467544" y="987574"/>
            <a:ext cx="3467100" cy="3394472"/>
          </a:xfrm>
        </p:spPr>
        <p:txBody>
          <a:bodyPr>
            <a:normAutofit fontScale="92500" lnSpcReduction="10000"/>
          </a:bodyPr>
          <a:lstStyle/>
          <a:p>
            <a:pPr eaLnBrk="1" hangingPunct="1"/>
            <a:r>
              <a:rPr lang="en-US" altLang="zh-CN" dirty="0" smtClean="0"/>
              <a:t>Where is Jenny’s classroom?</a:t>
            </a:r>
            <a:endParaRPr lang="en-US" altLang="zh-CN" dirty="0" smtClean="0"/>
          </a:p>
          <a:p>
            <a:pPr eaLnBrk="1" hangingPunct="1"/>
            <a:endParaRPr lang="en-US" altLang="zh-CN" dirty="0" smtClean="0"/>
          </a:p>
          <a:p>
            <a:pPr eaLnBrk="1" hangingPunct="1"/>
            <a:r>
              <a:rPr lang="en-US" altLang="zh-CN" dirty="0" smtClean="0"/>
              <a:t>Where is the art room?</a:t>
            </a:r>
            <a:endParaRPr lang="en-US" altLang="zh-CN" dirty="0" smtClean="0"/>
          </a:p>
          <a:p>
            <a:pPr eaLnBrk="1" hangingPunct="1"/>
            <a:endParaRPr lang="en-US" altLang="zh-CN" dirty="0" smtClean="0"/>
          </a:p>
          <a:p>
            <a:pPr eaLnBrk="1" hangingPunct="1"/>
            <a:r>
              <a:rPr lang="en-US" altLang="zh-CN" dirty="0" smtClean="0"/>
              <a:t>Where is the music room</a:t>
            </a:r>
            <a:r>
              <a:rPr lang="en-US" altLang="zh-CN" dirty="0" smtClean="0"/>
              <a:t>?</a:t>
            </a:r>
            <a:endParaRPr lang="en-US" altLang="zh-CN" dirty="0" smtClean="0"/>
          </a:p>
        </p:txBody>
      </p:sp>
      <p:sp>
        <p:nvSpPr>
          <p:cNvPr id="12293" name="Rectangle 5"/>
          <p:cNvSpPr>
            <a:spLocks noGrp="1" noChangeArrowheads="1"/>
          </p:cNvSpPr>
          <p:nvPr>
            <p:ph sz="half" idx="2"/>
          </p:nvPr>
        </p:nvSpPr>
        <p:spPr>
          <a:xfrm>
            <a:off x="5007077" y="1059582"/>
            <a:ext cx="3657600" cy="2825496"/>
          </a:xfrm>
        </p:spPr>
        <p:txBody>
          <a:bodyPr>
            <a:normAutofit fontScale="92500" lnSpcReduction="10000"/>
          </a:bodyPr>
          <a:lstStyle/>
          <a:p>
            <a:pPr eaLnBrk="1" hangingPunct="1"/>
            <a:r>
              <a:rPr lang="en-US" altLang="zh-CN" dirty="0" smtClean="0"/>
              <a:t>It’s on the second floor.</a:t>
            </a:r>
            <a:endParaRPr lang="en-US" altLang="zh-CN" dirty="0" smtClean="0"/>
          </a:p>
          <a:p>
            <a:pPr eaLnBrk="1" hangingPunct="1"/>
            <a:endParaRPr lang="en-US" altLang="zh-CN" dirty="0" smtClean="0"/>
          </a:p>
          <a:p>
            <a:pPr eaLnBrk="1" hangingPunct="1"/>
            <a:r>
              <a:rPr lang="en-US" altLang="zh-CN" dirty="0" smtClean="0"/>
              <a:t>It’s on the third floor.</a:t>
            </a:r>
            <a:endParaRPr lang="en-US" altLang="zh-CN" dirty="0" smtClean="0"/>
          </a:p>
          <a:p>
            <a:pPr eaLnBrk="1" hangingPunct="1"/>
            <a:endParaRPr lang="en-US" altLang="zh-CN" dirty="0" smtClean="0"/>
          </a:p>
          <a:p>
            <a:pPr eaLnBrk="1" hangingPunct="1"/>
            <a:endParaRPr lang="en-US" altLang="zh-CN" dirty="0" smtClean="0"/>
          </a:p>
          <a:p>
            <a:pPr eaLnBrk="1" hangingPunct="1"/>
            <a:r>
              <a:rPr lang="en-US" altLang="zh-CN" dirty="0" smtClean="0"/>
              <a:t>It’s on the first floor.</a:t>
            </a:r>
            <a:endParaRPr lang="en-US" altLang="zh-CN" dirty="0" smtClean="0"/>
          </a:p>
        </p:txBody>
      </p:sp>
      <p:sp>
        <p:nvSpPr>
          <p:cNvPr id="73734" name="Line 6"/>
          <p:cNvSpPr>
            <a:spLocks noChangeShapeType="1"/>
          </p:cNvSpPr>
          <p:nvPr/>
        </p:nvSpPr>
        <p:spPr bwMode="auto">
          <a:xfrm>
            <a:off x="3635375" y="1437085"/>
            <a:ext cx="1365253" cy="706037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73735" name="Line 7"/>
          <p:cNvSpPr>
            <a:spLocks noChangeShapeType="1"/>
          </p:cNvSpPr>
          <p:nvPr/>
        </p:nvSpPr>
        <p:spPr bwMode="auto">
          <a:xfrm flipV="1">
            <a:off x="3428992" y="1446601"/>
            <a:ext cx="1439864" cy="91083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73736" name="Line 8"/>
          <p:cNvSpPr>
            <a:spLocks noChangeShapeType="1"/>
          </p:cNvSpPr>
          <p:nvPr/>
        </p:nvSpPr>
        <p:spPr bwMode="auto">
          <a:xfrm>
            <a:off x="3643306" y="3321849"/>
            <a:ext cx="1512888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3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3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3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4" grpId="0" animBg="1"/>
      <p:bldP spid="73735" grpId="0" animBg="1"/>
      <p:bldP spid="7373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3315" name="Rectangle 3"/>
          <p:cNvSpPr>
            <a:spLocks noGrp="1" noChangeArrowheads="1"/>
          </p:cNvSpPr>
          <p:nvPr>
            <p:ph idx="1"/>
          </p:nvPr>
        </p:nvSpPr>
        <p:spPr>
          <a:xfrm>
            <a:off x="0" y="357188"/>
            <a:ext cx="9144000" cy="4237435"/>
          </a:xfrm>
        </p:spPr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3316" name="Picture 4" descr="8886-1104231UA3100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-28575"/>
            <a:ext cx="9525000" cy="517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714316" y="160718"/>
            <a:ext cx="8429684" cy="7694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4400" dirty="0">
                <a:latin typeface="Times New Roman" panose="02020603050405020304" pitchFamily="18" charset="0"/>
              </a:rPr>
              <a:t>Read the story in groups and show it.</a:t>
            </a:r>
            <a:endParaRPr lang="en-US" altLang="zh-CN" sz="44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5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4859338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473" name="Text Box 9"/>
          <p:cNvSpPr txBox="1">
            <a:spLocks noChangeArrowheads="1"/>
          </p:cNvSpPr>
          <p:nvPr/>
        </p:nvSpPr>
        <p:spPr bwMode="auto">
          <a:xfrm>
            <a:off x="5219700" y="411956"/>
            <a:ext cx="2952750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5400" dirty="0">
                <a:solidFill>
                  <a:srgbClr val="3333CC"/>
                </a:solidFill>
                <a:latin typeface="Times New Roman" panose="02020603050405020304" pitchFamily="18" charset="0"/>
              </a:rPr>
              <a:t>Let’s talk.</a:t>
            </a:r>
            <a:endParaRPr lang="en-US" altLang="zh-CN" sz="5400" dirty="0">
              <a:solidFill>
                <a:srgbClr val="3333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62476" name="Text Box 12"/>
          <p:cNvSpPr txBox="1">
            <a:spLocks noChangeArrowheads="1"/>
          </p:cNvSpPr>
          <p:nvPr/>
        </p:nvSpPr>
        <p:spPr bwMode="auto">
          <a:xfrm>
            <a:off x="4932364" y="2031206"/>
            <a:ext cx="4211637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3200" b="1" dirty="0">
                <a:latin typeface="Times New Roman" panose="02020603050405020304" pitchFamily="18" charset="0"/>
              </a:rPr>
              <a:t>Where’s the ______?</a:t>
            </a:r>
            <a:endParaRPr lang="en-US" altLang="zh-CN" sz="3200" b="1" dirty="0">
              <a:latin typeface="Times New Roman" panose="02020603050405020304" pitchFamily="18" charset="0"/>
            </a:endParaRPr>
          </a:p>
        </p:txBody>
      </p:sp>
      <p:sp>
        <p:nvSpPr>
          <p:cNvPr id="62477" name="Text Box 13"/>
          <p:cNvSpPr txBox="1">
            <a:spLocks noChangeArrowheads="1"/>
          </p:cNvSpPr>
          <p:nvPr/>
        </p:nvSpPr>
        <p:spPr bwMode="auto">
          <a:xfrm>
            <a:off x="4932363" y="3219450"/>
            <a:ext cx="446405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</a:rPr>
              <a:t>It’s on the ______floor.</a:t>
            </a:r>
            <a:endParaRPr lang="en-US" altLang="zh-CN" sz="28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247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24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24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624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7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1" name="Rectangle 3"/>
          <p:cNvSpPr>
            <a:spLocks noGrp="1" noChangeArrowheads="1"/>
          </p:cNvSpPr>
          <p:nvPr>
            <p:ph type="title"/>
          </p:nvPr>
        </p:nvSpPr>
        <p:spPr>
          <a:xfrm>
            <a:off x="971600" y="0"/>
            <a:ext cx="6781800" cy="1200150"/>
          </a:xfrm>
        </p:spPr>
        <p:txBody>
          <a:bodyPr>
            <a:noAutofit/>
          </a:bodyPr>
          <a:lstStyle/>
          <a:p>
            <a:pPr eaLnBrk="1" hangingPunct="1"/>
            <a:r>
              <a:rPr lang="en-US" altLang="zh-CN" sz="2800" b="1" dirty="0" smtClean="0">
                <a:solidFill>
                  <a:srgbClr val="FF00FF"/>
                </a:solidFill>
              </a:rPr>
              <a:t>According to our school, I ask you answer.</a:t>
            </a:r>
            <a:endParaRPr lang="en-US" altLang="zh-CN" sz="2800" b="1" dirty="0" smtClean="0">
              <a:solidFill>
                <a:srgbClr val="FF00FF"/>
              </a:solidFill>
            </a:endParaRPr>
          </a:p>
        </p:txBody>
      </p:sp>
      <p:sp>
        <p:nvSpPr>
          <p:cNvPr id="63492" name="Rectangle 4"/>
          <p:cNvSpPr>
            <a:spLocks noGrp="1" noChangeArrowheads="1"/>
          </p:cNvSpPr>
          <p:nvPr>
            <p:ph idx="1"/>
          </p:nvPr>
        </p:nvSpPr>
        <p:spPr>
          <a:xfrm>
            <a:off x="1043608" y="2715766"/>
            <a:ext cx="6715172" cy="589364"/>
          </a:xfrm>
        </p:spPr>
        <p:txBody>
          <a:bodyPr>
            <a:no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altLang="zh-CN" sz="2800" dirty="0" smtClean="0">
                <a:solidFill>
                  <a:srgbClr val="3333CC"/>
                </a:solidFill>
                <a:latin typeface="Times New Roman" panose="02020603050405020304" pitchFamily="18" charset="0"/>
              </a:rPr>
              <a:t>Where’s class 2?</a:t>
            </a:r>
            <a:endParaRPr lang="en-US" altLang="zh-CN" sz="2800" dirty="0" smtClean="0">
              <a:solidFill>
                <a:srgbClr val="3333CC"/>
              </a:solidFill>
              <a:latin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zh-CN" sz="2800" dirty="0" smtClean="0">
                <a:solidFill>
                  <a:srgbClr val="3333CC"/>
                </a:solidFill>
                <a:latin typeface="Times New Roman" panose="02020603050405020304" pitchFamily="18" charset="0"/>
              </a:rPr>
              <a:t>It’s on the third floor.</a:t>
            </a:r>
            <a:endParaRPr lang="en-US" altLang="zh-CN" sz="2800" dirty="0" smtClean="0">
              <a:solidFill>
                <a:srgbClr val="3333CC"/>
              </a:solidFill>
              <a:latin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zh-CN" sz="2800" dirty="0" smtClean="0">
                <a:solidFill>
                  <a:srgbClr val="3333CC"/>
                </a:solidFill>
                <a:latin typeface="Times New Roman" panose="02020603050405020304" pitchFamily="18" charset="0"/>
              </a:rPr>
              <a:t>Where’s the music room?</a:t>
            </a:r>
            <a:endParaRPr lang="en-US" altLang="zh-CN" sz="2800" dirty="0" smtClean="0">
              <a:solidFill>
                <a:srgbClr val="3333CC"/>
              </a:solidFill>
              <a:latin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zh-CN" sz="2800" dirty="0" smtClean="0">
                <a:solidFill>
                  <a:srgbClr val="3333CC"/>
                </a:solidFill>
                <a:latin typeface="Times New Roman" panose="02020603050405020304" pitchFamily="18" charset="0"/>
              </a:rPr>
              <a:t>It’s on the third floor.</a:t>
            </a:r>
            <a:endParaRPr lang="en-US" altLang="zh-CN" sz="2800" dirty="0" smtClean="0">
              <a:solidFill>
                <a:srgbClr val="3333CC"/>
              </a:solidFill>
              <a:latin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zh-CN" sz="2800" dirty="0" smtClean="0">
                <a:solidFill>
                  <a:srgbClr val="3333CC"/>
                </a:solidFill>
                <a:latin typeface="Times New Roman" panose="02020603050405020304" pitchFamily="18" charset="0"/>
              </a:rPr>
              <a:t>Where’s the lab?</a:t>
            </a:r>
            <a:endParaRPr lang="en-US" altLang="zh-CN" sz="2800" dirty="0" smtClean="0">
              <a:solidFill>
                <a:srgbClr val="3333CC"/>
              </a:solidFill>
              <a:latin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zh-CN" sz="2800" dirty="0" smtClean="0">
                <a:solidFill>
                  <a:srgbClr val="3333CC"/>
                </a:solidFill>
                <a:latin typeface="Times New Roman" panose="02020603050405020304" pitchFamily="18" charset="0"/>
              </a:rPr>
              <a:t>It’s on the first floor.</a:t>
            </a:r>
            <a:endParaRPr lang="en-US" altLang="zh-CN" sz="2800" dirty="0" smtClean="0">
              <a:solidFill>
                <a:srgbClr val="3333CC"/>
              </a:solidFill>
              <a:latin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</a:pPr>
            <a:endParaRPr lang="en-US" altLang="zh-CN" sz="2800" dirty="0" smtClean="0">
              <a:solidFill>
                <a:srgbClr val="3333CC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3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3000"/>
                                        <p:tgtEl>
                                          <p:spTgt spid="634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634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634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634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634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634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0" dur="80"/>
                                        <p:tgtEl>
                                          <p:spTgt spid="634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1" dur="80"/>
                                        <p:tgtEl>
                                          <p:spTgt spid="634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80"/>
                                        <p:tgtEl>
                                          <p:spTgt spid="634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634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6349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6349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6349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5" name="Text Box 5"/>
          <p:cNvSpPr txBox="1">
            <a:spLocks noChangeArrowheads="1"/>
          </p:cNvSpPr>
          <p:nvPr/>
        </p:nvSpPr>
        <p:spPr bwMode="auto">
          <a:xfrm>
            <a:off x="468314" y="1419622"/>
            <a:ext cx="8675687" cy="13234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4000" b="1" dirty="0">
                <a:latin typeface="Times New Roman" panose="02020603050405020304" pitchFamily="18" charset="0"/>
              </a:rPr>
              <a:t>School is our home</a:t>
            </a:r>
            <a:r>
              <a:rPr lang="en-US" altLang="zh-CN" sz="4000" b="1" dirty="0" smtClean="0">
                <a:latin typeface="Times New Roman" panose="02020603050405020304" pitchFamily="18" charset="0"/>
              </a:rPr>
              <a:t>. We </a:t>
            </a:r>
            <a:r>
              <a:rPr lang="en-US" altLang="zh-CN" sz="4000" b="1" dirty="0">
                <a:latin typeface="Times New Roman" panose="02020603050405020304" pitchFamily="18" charset="0"/>
              </a:rPr>
              <a:t>should love our school and love our school lives.</a:t>
            </a:r>
            <a:endParaRPr lang="en-US" altLang="zh-CN" sz="40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65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65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65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65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6" name="Text Box 6"/>
          <p:cNvSpPr txBox="1">
            <a:spLocks noChangeArrowheads="1"/>
          </p:cNvSpPr>
          <p:nvPr/>
        </p:nvSpPr>
        <p:spPr bwMode="auto">
          <a:xfrm>
            <a:off x="899592" y="771550"/>
            <a:ext cx="7461472" cy="30469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4800" b="1" dirty="0">
                <a:latin typeface="Times New Roman" panose="02020603050405020304" pitchFamily="18" charset="0"/>
              </a:rPr>
              <a:t>Homework:</a:t>
            </a:r>
            <a:endParaRPr lang="en-US" altLang="zh-CN" sz="4800" b="1" dirty="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3600" b="1" dirty="0">
                <a:latin typeface="Times New Roman" panose="02020603050405020304" pitchFamily="18" charset="0"/>
              </a:rPr>
              <a:t>1 </a:t>
            </a:r>
            <a:r>
              <a:rPr lang="en-US" altLang="zh-CN" sz="3600" b="1" dirty="0" smtClean="0">
                <a:latin typeface="Times New Roman" panose="02020603050405020304" pitchFamily="18" charset="0"/>
              </a:rPr>
              <a:t>read </a:t>
            </a:r>
            <a:r>
              <a:rPr lang="en-US" altLang="zh-CN" sz="3600" b="1" dirty="0">
                <a:latin typeface="Times New Roman" panose="02020603050405020304" pitchFamily="18" charset="0"/>
              </a:rPr>
              <a:t>the text for three </a:t>
            </a:r>
            <a:r>
              <a:rPr lang="en-US" altLang="zh-CN" sz="3600" b="1" dirty="0" smtClean="0">
                <a:latin typeface="Times New Roman" panose="02020603050405020304" pitchFamily="18" charset="0"/>
              </a:rPr>
              <a:t>times.</a:t>
            </a:r>
            <a:endParaRPr lang="en-US" altLang="zh-CN" sz="3600" b="1" dirty="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3600" b="1" dirty="0">
                <a:latin typeface="Times New Roman" panose="02020603050405020304" pitchFamily="18" charset="0"/>
              </a:rPr>
              <a:t>2 Talk about your classroom and your </a:t>
            </a:r>
            <a:r>
              <a:rPr lang="en-US" altLang="zh-CN" sz="3600" b="1" dirty="0" smtClean="0">
                <a:latin typeface="Times New Roman" panose="02020603050405020304" pitchFamily="18" charset="0"/>
              </a:rPr>
              <a:t>home.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4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04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04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zh-CN" dirty="0" smtClean="0"/>
              <a:t>Thank You</a:t>
            </a:r>
            <a:endParaRPr lang="zh-CN" altLang="en-US" dirty="0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1" name="Text Box 5"/>
          <p:cNvSpPr txBox="1">
            <a:spLocks noChangeArrowheads="1"/>
          </p:cNvSpPr>
          <p:nvPr/>
        </p:nvSpPr>
        <p:spPr bwMode="auto">
          <a:xfrm>
            <a:off x="1" y="1412172"/>
            <a:ext cx="9143999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altLang="zh-CN" sz="7200" dirty="0">
                <a:latin typeface="Times New Roman" panose="02020603050405020304" pitchFamily="18" charset="0"/>
              </a:rPr>
              <a:t>Learn the new </a:t>
            </a:r>
            <a:r>
              <a:rPr lang="en-US" altLang="zh-CN" sz="7200" dirty="0" smtClean="0">
                <a:latin typeface="Times New Roman" panose="02020603050405020304" pitchFamily="18" charset="0"/>
              </a:rPr>
              <a:t>words.</a:t>
            </a:r>
            <a:endParaRPr lang="en-US" altLang="zh-CN" sz="7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81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30" name="Text Box 6"/>
          <p:cNvSpPr txBox="1">
            <a:spLocks noChangeArrowheads="1"/>
          </p:cNvSpPr>
          <p:nvPr/>
        </p:nvSpPr>
        <p:spPr bwMode="auto">
          <a:xfrm>
            <a:off x="1403350" y="1059582"/>
            <a:ext cx="6553200" cy="11079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6600" b="1" dirty="0">
                <a:latin typeface="Times New Roman" panose="02020603050405020304" pitchFamily="18" charset="0"/>
              </a:rPr>
              <a:t>Learn the </a:t>
            </a:r>
            <a:r>
              <a:rPr lang="en-US" altLang="zh-CN" sz="6600" b="1" dirty="0" smtClean="0">
                <a:latin typeface="Times New Roman" panose="02020603050405020304" pitchFamily="18" charset="0"/>
              </a:rPr>
              <a:t>story.</a:t>
            </a:r>
            <a:endParaRPr lang="en-US" altLang="zh-CN" sz="66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2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2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2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3429000"/>
            <a:ext cx="7554416" cy="1200150"/>
          </a:xfrm>
        </p:spPr>
        <p:txBody>
          <a:bodyPr>
            <a:normAutofit/>
          </a:bodyPr>
          <a:lstStyle/>
          <a:p>
            <a:pPr algn="ctr" eaLnBrk="1" hangingPunct="1"/>
            <a:r>
              <a:rPr lang="en-US" altLang="zh-CN" sz="4400" dirty="0" smtClean="0"/>
              <a:t>Who are they?</a:t>
            </a:r>
            <a:endParaRPr lang="en-US" altLang="zh-CN" sz="4400" dirty="0" smtClean="0"/>
          </a:p>
        </p:txBody>
      </p:sp>
      <p:pic>
        <p:nvPicPr>
          <p:cNvPr id="6148" name="Picture 5" descr="U5L2_1_看图王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331640" y="482562"/>
            <a:ext cx="5804148" cy="3261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6" name="Rectangle 4"/>
          <p:cNvSpPr>
            <a:spLocks noGrp="1" noChangeArrowheads="1"/>
          </p:cNvSpPr>
          <p:nvPr>
            <p:ph idx="1"/>
          </p:nvPr>
        </p:nvSpPr>
        <p:spPr>
          <a:xfrm>
            <a:off x="611560" y="1995686"/>
            <a:ext cx="7416824" cy="617220"/>
          </a:xfrm>
        </p:spPr>
        <p:txBody>
          <a:bodyPr>
            <a:noAutofit/>
          </a:bodyPr>
          <a:lstStyle/>
          <a:p>
            <a:pPr eaLnBrk="1" hangingPunct="1"/>
            <a:r>
              <a:rPr lang="en-US" altLang="zh-CN" sz="2800" dirty="0" smtClean="0"/>
              <a:t>Lucy, a new friend. </a:t>
            </a:r>
            <a:endParaRPr lang="en-US" altLang="zh-CN" sz="2800" dirty="0" smtClean="0"/>
          </a:p>
          <a:p>
            <a:pPr eaLnBrk="1" hangingPunct="1"/>
            <a:endParaRPr lang="en-US" altLang="zh-CN" sz="2800" dirty="0" smtClean="0"/>
          </a:p>
          <a:p>
            <a:pPr eaLnBrk="1" hangingPunct="1"/>
            <a:r>
              <a:rPr lang="en-US" altLang="zh-CN" sz="2800" dirty="0" smtClean="0"/>
              <a:t>Watch the video carefully and answer these questions: </a:t>
            </a:r>
            <a:endParaRPr lang="en-US" altLang="zh-CN" sz="2800" dirty="0" smtClean="0"/>
          </a:p>
          <a:p>
            <a:pPr eaLnBrk="1" hangingPunct="1"/>
            <a:r>
              <a:rPr lang="en-US" altLang="zh-CN" sz="2800" dirty="0" smtClean="0"/>
              <a:t>What rooms are they talking about? </a:t>
            </a:r>
            <a:endParaRPr lang="en-US" altLang="zh-CN" sz="2800" dirty="0" smtClean="0"/>
          </a:p>
          <a:p>
            <a:pPr eaLnBrk="1" hangingPunct="1"/>
            <a:r>
              <a:rPr lang="en-US" altLang="zh-CN" sz="2800" dirty="0" smtClean="0"/>
              <a:t>How many floors are there in Jenny’s school?</a:t>
            </a:r>
            <a:endParaRPr lang="en-US" altLang="zh-CN" sz="2800" dirty="0" smtClean="0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91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491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491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4" name="Picture 4" descr="1036530"/>
          <p:cNvPicPr>
            <a:picLocks noGrp="1" noChangeAspect="1" noChangeArrowheads="1"/>
          </p:cNvPicPr>
          <p:nvPr>
            <p:ph idx="1"/>
          </p:nvPr>
        </p:nvPicPr>
        <p:blipFill>
          <a:blip r:embed="rId1" cstate="email"/>
          <a:srcRect r="-614"/>
          <a:stretch>
            <a:fillRect/>
          </a:stretch>
        </p:blipFill>
        <p:spPr>
          <a:xfrm>
            <a:off x="1116014" y="250032"/>
            <a:ext cx="7027887" cy="3286132"/>
          </a:xfrm>
          <a:noFill/>
        </p:spPr>
      </p:pic>
      <p:sp>
        <p:nvSpPr>
          <p:cNvPr id="71685" name="WordArt 5"/>
          <p:cNvSpPr>
            <a:spLocks noChangeArrowheads="1" noChangeShapeType="1" noTextEdit="1"/>
          </p:cNvSpPr>
          <p:nvPr/>
        </p:nvSpPr>
        <p:spPr bwMode="auto">
          <a:xfrm>
            <a:off x="2843213" y="4137422"/>
            <a:ext cx="3529012" cy="61317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 dirty="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classroom</a:t>
            </a:r>
            <a:endParaRPr lang="zh-CN" altLang="en-US" sz="3600" kern="10" dirty="0">
              <a:ln w="19050">
                <a:solidFill>
                  <a:srgbClr val="99CCFF"/>
                </a:solidFill>
                <a:rou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1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72708" name="Picture 4" descr="11512616330"/>
          <p:cNvPicPr>
            <a:picLocks noGrp="1" noChangeAspect="1" noChangeArrowheads="1"/>
          </p:cNvPicPr>
          <p:nvPr>
            <p:ph idx="1"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1187450" y="303610"/>
            <a:ext cx="6742136" cy="3607603"/>
          </a:xfrm>
          <a:noFill/>
        </p:spPr>
      </p:pic>
      <p:sp>
        <p:nvSpPr>
          <p:cNvPr id="72709" name="WordArt 5"/>
          <p:cNvSpPr>
            <a:spLocks noChangeArrowheads="1" noChangeShapeType="1" noTextEdit="1"/>
          </p:cNvSpPr>
          <p:nvPr/>
        </p:nvSpPr>
        <p:spPr bwMode="auto">
          <a:xfrm>
            <a:off x="2771775" y="4354116"/>
            <a:ext cx="3887788" cy="55840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 dirty="0">
                <a:ln w="9525">
                  <a:solidFill>
                    <a:srgbClr val="000000"/>
                  </a:solidFill>
                  <a:round/>
                </a:ln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art room</a:t>
            </a:r>
            <a:endParaRPr lang="zh-CN" altLang="en-US" sz="3600" kern="10" dirty="0">
              <a:ln w="9525">
                <a:solidFill>
                  <a:srgbClr val="000000"/>
                </a:solidFill>
                <a:round/>
              </a:ln>
              <a:solidFill>
                <a:srgbClr val="FFFFFF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2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27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27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27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27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70662" name="Picture 6" descr="W02012121949421527817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187450" y="195263"/>
            <a:ext cx="7200900" cy="38885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0663" name="WordArt 7"/>
          <p:cNvSpPr>
            <a:spLocks noChangeArrowheads="1" noChangeShapeType="1" noTextEdit="1"/>
          </p:cNvSpPr>
          <p:nvPr/>
        </p:nvSpPr>
        <p:spPr bwMode="auto">
          <a:xfrm>
            <a:off x="2195513" y="4192191"/>
            <a:ext cx="4608512" cy="55840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 dirty="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music room</a:t>
            </a:r>
            <a:endParaRPr lang="zh-CN" altLang="en-US" sz="3600" kern="10" dirty="0">
              <a:ln w="19050">
                <a:solidFill>
                  <a:srgbClr val="99CCFF"/>
                </a:solidFill>
                <a:rou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0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0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0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1269" name="Picture 5" descr="0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3850" y="411957"/>
            <a:ext cx="6402388" cy="4374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0" name="Text Box 8"/>
          <p:cNvSpPr txBox="1">
            <a:spLocks noChangeArrowheads="1"/>
          </p:cNvSpPr>
          <p:nvPr/>
        </p:nvSpPr>
        <p:spPr bwMode="auto">
          <a:xfrm>
            <a:off x="6300788" y="3274219"/>
            <a:ext cx="284321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endParaRPr lang="zh-CN" altLang="zh-CN" sz="2800" b="1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57355" name="Oval 11"/>
          <p:cNvSpPr>
            <a:spLocks noChangeArrowheads="1"/>
          </p:cNvSpPr>
          <p:nvPr/>
        </p:nvSpPr>
        <p:spPr bwMode="auto">
          <a:xfrm>
            <a:off x="6300788" y="789385"/>
            <a:ext cx="2843212" cy="864394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 eaLnBrk="1" hangingPunct="1"/>
            <a:r>
              <a:rPr lang="en-US" altLang="zh-CN" sz="3600" dirty="0">
                <a:solidFill>
                  <a:schemeClr val="bg1"/>
                </a:solidFill>
                <a:latin typeface="Times New Roman" panose="02020603050405020304" pitchFamily="18" charset="0"/>
              </a:rPr>
              <a:t>the third floor</a:t>
            </a:r>
            <a:endParaRPr lang="en-US" altLang="zh-CN" sz="36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72" name="Line 12"/>
          <p:cNvSpPr>
            <a:spLocks noChangeShapeType="1"/>
          </p:cNvSpPr>
          <p:nvPr/>
        </p:nvSpPr>
        <p:spPr bwMode="auto">
          <a:xfrm flipH="1">
            <a:off x="5148264" y="1275160"/>
            <a:ext cx="1152525" cy="5476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57357" name="Oval 13"/>
          <p:cNvSpPr>
            <a:spLocks noChangeArrowheads="1"/>
          </p:cNvSpPr>
          <p:nvPr/>
        </p:nvSpPr>
        <p:spPr bwMode="auto">
          <a:xfrm>
            <a:off x="6084888" y="2031207"/>
            <a:ext cx="3059112" cy="75604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 eaLnBrk="1" hangingPunct="1"/>
            <a:r>
              <a:rPr lang="en-US" altLang="zh-CN" sz="3200" dirty="0">
                <a:solidFill>
                  <a:schemeClr val="bg1"/>
                </a:solidFill>
                <a:latin typeface="Times New Roman" panose="02020603050405020304" pitchFamily="18" charset="0"/>
              </a:rPr>
              <a:t>the second floor</a:t>
            </a:r>
            <a:endParaRPr lang="en-US" altLang="zh-CN" sz="3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74" name="Line 15"/>
          <p:cNvSpPr>
            <a:spLocks noChangeShapeType="1"/>
          </p:cNvSpPr>
          <p:nvPr/>
        </p:nvSpPr>
        <p:spPr bwMode="auto">
          <a:xfrm flipH="1">
            <a:off x="5076825" y="2409825"/>
            <a:ext cx="1079500" cy="5357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57360" name="Oval 16"/>
          <p:cNvSpPr>
            <a:spLocks noChangeArrowheads="1"/>
          </p:cNvSpPr>
          <p:nvPr/>
        </p:nvSpPr>
        <p:spPr bwMode="auto">
          <a:xfrm>
            <a:off x="6372226" y="3327798"/>
            <a:ext cx="2771775" cy="1026319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 eaLnBrk="1" hangingPunct="1"/>
            <a:r>
              <a:rPr lang="en-US" altLang="zh-CN" sz="3600" dirty="0">
                <a:solidFill>
                  <a:schemeClr val="bg1"/>
                </a:solidFill>
                <a:latin typeface="Times New Roman" panose="02020603050405020304" pitchFamily="18" charset="0"/>
              </a:rPr>
              <a:t>the first floor</a:t>
            </a:r>
            <a:endParaRPr lang="en-US" altLang="zh-CN" sz="36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76" name="Line 17"/>
          <p:cNvSpPr>
            <a:spLocks noChangeShapeType="1"/>
          </p:cNvSpPr>
          <p:nvPr/>
        </p:nvSpPr>
        <p:spPr bwMode="auto">
          <a:xfrm flipH="1" flipV="1">
            <a:off x="5148263" y="3813573"/>
            <a:ext cx="1295400" cy="5476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73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73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73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73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73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73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PP_MARK_KEY" val="f3dfa128-8aaf-4885-ab54-8f5c9c8dc6ad"/>
  <p:tag name="COMMONDATA" val="eyJoZGlkIjoiNTEwZDYwYjA4ODUyYzA2MmI0M2EzZjhhMWY0NWI4YWEifQ==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第一PPT模板网-WWW.1PPT.COM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>
            <a:fillRect/>
          </a:stretch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Unit 5 Lesson 2 It's on the first floor_课件1</Template>
  <TotalTime>0</TotalTime>
  <Words>897</Words>
  <Application>WPS 演示</Application>
  <PresentationFormat>全屏显示(16:9)</PresentationFormat>
  <Paragraphs>67</Paragraphs>
  <Slides>16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6" baseType="lpstr">
      <vt:lpstr>Arial</vt:lpstr>
      <vt:lpstr>宋体</vt:lpstr>
      <vt:lpstr>Wingdings</vt:lpstr>
      <vt:lpstr>Times New Roman</vt:lpstr>
      <vt:lpstr>微软雅黑</vt:lpstr>
      <vt:lpstr>Arial</vt:lpstr>
      <vt:lpstr>Arial Unicode MS</vt:lpstr>
      <vt:lpstr>Impact</vt:lpstr>
      <vt:lpstr>Calibri</vt:lpstr>
      <vt:lpstr>第一PPT模板网-WWW.1PPT.COM</vt:lpstr>
      <vt:lpstr>Unit 5 Lesson 2 It’s on the first floor.</vt:lpstr>
      <vt:lpstr>PowerPoint 演示文稿</vt:lpstr>
      <vt:lpstr>PowerPoint 演示文稿</vt:lpstr>
      <vt:lpstr>Who are they?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Let’s match!</vt:lpstr>
      <vt:lpstr>PowerPoint 演示文稿</vt:lpstr>
      <vt:lpstr>PowerPoint 演示文稿</vt:lpstr>
      <vt:lpstr>According to our school, I ask you answer.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4</cp:revision>
  <dcterms:created xsi:type="dcterms:W3CDTF">2020-06-20T09:40:00Z</dcterms:created>
  <dcterms:modified xsi:type="dcterms:W3CDTF">2023-03-06T00:33:51Z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0EA130085E494A118C22DD791553A9A9</vt:lpwstr>
  </property>
  <property fmtid="{D5CDD505-2E9C-101B-9397-08002B2CF9AE}" pid="3" name="KSOProductBuildVer">
    <vt:lpwstr>2052-11.1.0.13703</vt:lpwstr>
  </property>
</Properties>
</file>