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634" r:id="rId3"/>
    <p:sldId id="635" r:id="rId4"/>
    <p:sldId id="636" r:id="rId5"/>
    <p:sldId id="637" r:id="rId6"/>
    <p:sldId id="638" r:id="rId7"/>
    <p:sldId id="597" r:id="rId8"/>
    <p:sldId id="598" r:id="rId10"/>
    <p:sldId id="625" r:id="rId11"/>
    <p:sldId id="504" r:id="rId12"/>
    <p:sldId id="624" r:id="rId13"/>
    <p:sldId id="626" r:id="rId14"/>
    <p:sldId id="646" r:id="rId15"/>
    <p:sldId id="639" r:id="rId16"/>
    <p:sldId id="603" r:id="rId17"/>
    <p:sldId id="642" r:id="rId18"/>
    <p:sldId id="620" r:id="rId19"/>
    <p:sldId id="607" r:id="rId20"/>
    <p:sldId id="631" r:id="rId21"/>
    <p:sldId id="632" r:id="rId22"/>
    <p:sldId id="386" r:id="rId23"/>
    <p:sldId id="515" r:id="rId24"/>
    <p:sldId id="335" r:id="rId25"/>
    <p:sldId id="410" r:id="rId26"/>
    <p:sldId id="628" r:id="rId27"/>
    <p:sldId id="484" r:id="rId28"/>
    <p:sldId id="629" r:id="rId29"/>
    <p:sldId id="644" r:id="rId30"/>
    <p:sldId id="611" r:id="rId31"/>
    <p:sldId id="633" r:id="rId32"/>
    <p:sldId id="622" r:id="rId33"/>
    <p:sldId id="474" r:id="rId34"/>
  </p:sldIdLst>
  <p:sldSz cx="9144000" cy="5143500" type="screen16x9"/>
  <p:notesSz cx="6858000" cy="9144000"/>
  <p:custDataLst>
    <p:tags r:id="rId3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3366FF"/>
    <a:srgbClr val="6600CC"/>
    <a:srgbClr val="CC00CC"/>
    <a:srgbClr val="FF0000"/>
    <a:srgbClr val="0000FF"/>
    <a:srgbClr val="CC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82" autoAdjust="0"/>
    <p:restoredTop sz="94660"/>
  </p:normalViewPr>
  <p:slideViewPr>
    <p:cSldViewPr>
      <p:cViewPr varScale="1">
        <p:scale>
          <a:sx n="104" d="100"/>
          <a:sy n="104" d="100"/>
        </p:scale>
        <p:origin x="-102" y="-738"/>
      </p:cViewPr>
      <p:guideLst>
        <p:guide orient="horz" pos="159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83D2B1-75DC-4F8A-A0B9-2C085961DE61}" type="datetimeFigureOut">
              <a:rPr lang="zh-CN" altLang="en-US"/>
            </a:fld>
            <a:endParaRPr lang="en-US" altLang="zh-CN"/>
          </a:p>
        </p:txBody>
      </p:sp>
      <p:sp>
        <p:nvSpPr>
          <p:cNvPr id="2052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buFont typeface="Arial" panose="020B0604020202020204" pitchFamily="34" charset="0"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fld id="{575ECA01-724D-4A1A-A479-3EF1DDFC457B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ECA01-724D-4A1A-A479-3EF1DDFC457B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4638" y="107157"/>
            <a:ext cx="2051050" cy="467915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4" y="107157"/>
            <a:ext cx="6003925" cy="467915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081088"/>
            <a:ext cx="4027487" cy="3705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81088"/>
            <a:ext cx="4027488" cy="3705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"/>
          <p:cNvSpPr>
            <a:spLocks noChangeArrowheads="1"/>
          </p:cNvSpPr>
          <p:nvPr/>
        </p:nvSpPr>
        <p:spPr bwMode="auto">
          <a:xfrm>
            <a:off x="0" y="0"/>
            <a:ext cx="9144000" cy="681038"/>
          </a:xfrm>
          <a:prstGeom prst="rect">
            <a:avLst/>
          </a:prstGeom>
          <a:gradFill rotWithShape="1">
            <a:gsLst>
              <a:gs pos="0">
                <a:srgbClr val="B7D9FF"/>
              </a:gs>
              <a:gs pos="35001">
                <a:srgbClr val="CBE3FF"/>
              </a:gs>
              <a:gs pos="100000">
                <a:srgbClr val="E8F3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lIns="92199" tIns="46099" rIns="92199" bIns="46099" anchor="ctr"/>
          <a:lstStyle/>
          <a:p>
            <a:pPr algn="ctr">
              <a:defRPr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107156"/>
            <a:ext cx="8207375" cy="486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ctr" anchorCtr="0" compatLnSpc="1"/>
          <a:lstStyle/>
          <a:p>
            <a:pPr lvl="0"/>
            <a:r>
              <a:rPr lang="zh-CN" smtClean="0"/>
              <a:t>标题文本样式：微软雅黑</a:t>
            </a:r>
            <a:r>
              <a:rPr lang="zh-CN" altLang="zh-CN" smtClean="0"/>
              <a:t>/26</a:t>
            </a:r>
            <a:r>
              <a:rPr lang="zh-CN" smtClean="0"/>
              <a:t>号  </a:t>
            </a:r>
            <a:r>
              <a:rPr lang="zh-CN" altLang="zh-CN" smtClean="0"/>
              <a:t>Arial/26pt</a:t>
            </a:r>
            <a:endParaRPr lang="zh-CN" altLang="zh-CN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1081088"/>
            <a:ext cx="8207375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199" tIns="46099" rIns="92199" bIns="46099" numCol="1" anchor="t" anchorCtr="0" compatLnSpc="1"/>
          <a:lstStyle/>
          <a:p>
            <a:pPr lvl="0"/>
            <a:r>
              <a:rPr lang="zh-CN" smtClean="0"/>
              <a:t>第一级内容文本样式：微软雅黑</a:t>
            </a:r>
            <a:r>
              <a:rPr lang="zh-CN" altLang="zh-CN" smtClean="0"/>
              <a:t>/20</a:t>
            </a:r>
            <a:r>
              <a:rPr lang="zh-CN" smtClean="0"/>
              <a:t>号  </a:t>
            </a:r>
            <a:r>
              <a:rPr lang="zh-CN" altLang="zh-CN" smtClean="0"/>
              <a:t>Arial/20pt</a:t>
            </a:r>
            <a:endParaRPr lang="zh-CN" altLang="zh-CN" smtClean="0"/>
          </a:p>
          <a:p>
            <a:pPr lvl="1"/>
            <a:r>
              <a:rPr lang="zh-CN" smtClean="0"/>
              <a:t>第二级内容文本样式：微软雅黑</a:t>
            </a:r>
            <a:r>
              <a:rPr lang="zh-CN" altLang="zh-CN" smtClean="0"/>
              <a:t>/18</a:t>
            </a:r>
            <a:r>
              <a:rPr lang="zh-CN" smtClean="0"/>
              <a:t>号  </a:t>
            </a:r>
            <a:r>
              <a:rPr lang="zh-CN" altLang="zh-CN" smtClean="0"/>
              <a:t>Arial/18pt</a:t>
            </a:r>
            <a:endParaRPr lang="zh-CN" altLang="zh-CN" smtClean="0"/>
          </a:p>
          <a:p>
            <a:pPr lvl="2"/>
            <a:r>
              <a:rPr lang="zh-CN" smtClean="0"/>
              <a:t>第三级内容文本样式：微软雅黑</a:t>
            </a:r>
            <a:r>
              <a:rPr lang="zh-CN" altLang="zh-CN" smtClean="0"/>
              <a:t>/16</a:t>
            </a:r>
            <a:r>
              <a:rPr lang="zh-CN" smtClean="0"/>
              <a:t>号  </a:t>
            </a:r>
            <a:r>
              <a:rPr lang="zh-CN" altLang="zh-CN" smtClean="0"/>
              <a:t>Arial/16pt</a:t>
            </a:r>
            <a:endParaRPr lang="zh-CN" altLang="zh-CN" smtClean="0"/>
          </a:p>
          <a:p>
            <a:pPr lvl="3"/>
            <a:r>
              <a:rPr lang="zh-CN" smtClean="0"/>
              <a:t>第四级内容文本样式：微软雅黑</a:t>
            </a:r>
            <a:r>
              <a:rPr lang="zh-CN" altLang="zh-CN" smtClean="0"/>
              <a:t>/14</a:t>
            </a:r>
            <a:r>
              <a:rPr lang="zh-CN" smtClean="0"/>
              <a:t>号  </a:t>
            </a:r>
            <a:r>
              <a:rPr lang="zh-CN" altLang="zh-CN" smtClean="0"/>
              <a:t>Arial/14pt</a:t>
            </a:r>
            <a:endParaRPr lang="zh-CN" altLang="zh-CN" smtClean="0"/>
          </a:p>
          <a:p>
            <a:pPr lvl="4"/>
            <a:r>
              <a:rPr lang="zh-CN" smtClean="0"/>
              <a:t>第五级内容文本样式：微软雅黑</a:t>
            </a:r>
            <a:r>
              <a:rPr lang="zh-CN" altLang="zh-CN" smtClean="0"/>
              <a:t>/12</a:t>
            </a:r>
            <a:r>
              <a:rPr lang="zh-CN" smtClean="0"/>
              <a:t>号  </a:t>
            </a:r>
            <a:r>
              <a:rPr lang="zh-CN" altLang="zh-CN" smtClean="0"/>
              <a:t>Arial/12pt</a:t>
            </a:r>
            <a:endParaRPr lang="zh-CN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+mj-lt"/>
          <a:ea typeface="+mj-ea"/>
          <a:cs typeface="+mj-cs"/>
        </a:defRPr>
      </a:lvl1pPr>
      <a:lvl2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92265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54FA9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8288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18288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903605" indent="-17653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66825" indent="-184150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319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891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463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30035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60750" indent="-186055" algn="l" defTabSz="922655" rtl="0" eaLnBrk="1" fontAlgn="ctr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22.jpe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21.png"/><Relationship Id="rId5" Type="http://schemas.openxmlformats.org/officeDocument/2006/relationships/image" Target="../media/image26.png"/><Relationship Id="rId4" Type="http://schemas.openxmlformats.org/officeDocument/2006/relationships/image" Target="../media/image19.png"/><Relationship Id="rId3" Type="http://schemas.openxmlformats.org/officeDocument/2006/relationships/image" Target="../media/image25.jpeg"/><Relationship Id="rId2" Type="http://schemas.openxmlformats.org/officeDocument/2006/relationships/image" Target="../media/image16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12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9.png"/><Relationship Id="rId8" Type="http://schemas.openxmlformats.org/officeDocument/2006/relationships/image" Target="file:///C:\Documents%20and%20Settings\Administrator\Application%20Data\Tencent\Users\731133622\QQ\WinTemp\RichOle\7ZTU%5b%60CB)VPU(79$M%7d0UXQ1.png" TargetMode="Externa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1" Type="http://schemas.openxmlformats.org/officeDocument/2006/relationships/slideLayout" Target="../slideLayouts/slideLayout7.xml"/><Relationship Id="rId10" Type="http://schemas.openxmlformats.org/officeDocument/2006/relationships/image" Target="file:///C:\Documents%20and%20Settings\Administrator\Application%20Data\Tencent\Users\731133622\QQ\WinTemp\RichOle\B4K3%7dA@%5dHETL%5bB4G%7bADI%606N.png" TargetMode="External"/><Relationship Id="rId1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899592" y="915566"/>
            <a:ext cx="4968875" cy="765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en-US" altLang="zh-CN" sz="5400" b="1" dirty="0" smtClean="0">
                <a:solidFill>
                  <a:srgbClr val="6600CC"/>
                </a:solidFill>
              </a:rPr>
              <a:t>Unit </a:t>
            </a:r>
            <a:r>
              <a:rPr lang="en-US" altLang="zh-CN" sz="5400" b="1" dirty="0">
                <a:solidFill>
                  <a:srgbClr val="6600CC"/>
                </a:solidFill>
              </a:rPr>
              <a:t>6 Time </a:t>
            </a:r>
            <a:endParaRPr lang="en-US" altLang="zh-CN" sz="5400" b="1" dirty="0">
              <a:solidFill>
                <a:srgbClr val="6600CC"/>
              </a:solidFill>
            </a:endParaRPr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1" y="1923678"/>
            <a:ext cx="9144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zh-CN" sz="4800" b="1" dirty="0">
                <a:solidFill>
                  <a:srgbClr val="FF0000"/>
                </a:solidFill>
              </a:rPr>
              <a:t>Lesson 1  It’s seven o’clock</a:t>
            </a:r>
            <a:r>
              <a:rPr lang="en-US" altLang="zh-CN" sz="4800" b="1" dirty="0" smtClean="0">
                <a:solidFill>
                  <a:srgbClr val="FF0000"/>
                </a:solidFill>
              </a:rPr>
              <a:t>.</a:t>
            </a:r>
            <a:endParaRPr lang="en-US" altLang="zh-CN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3059114" y="546497"/>
            <a:ext cx="5113337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zh-CN" altLang="en-US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  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b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i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k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e</a:t>
            </a:r>
            <a:endParaRPr lang="zh-CN" altLang="en-US" sz="80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36" name="TextBox 2"/>
          <p:cNvSpPr txBox="1">
            <a:spLocks noChangeArrowheads="1"/>
          </p:cNvSpPr>
          <p:nvPr/>
        </p:nvSpPr>
        <p:spPr bwMode="auto">
          <a:xfrm>
            <a:off x="3275014" y="1562100"/>
            <a:ext cx="5113337" cy="188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zh-CN" altLang="en-US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  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k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i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t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e</a:t>
            </a:r>
            <a:endParaRPr lang="en-US" altLang="zh-CN" sz="8000" b="1">
              <a:solidFill>
                <a:srgbClr val="FF0000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en-US" altLang="zh-CN" sz="8000" b="1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  <a:endParaRPr lang="zh-CN" altLang="en-US" sz="80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37" name="TextBox 2"/>
          <p:cNvSpPr txBox="1">
            <a:spLocks noChangeArrowheads="1"/>
          </p:cNvSpPr>
          <p:nvPr/>
        </p:nvSpPr>
        <p:spPr bwMode="auto">
          <a:xfrm>
            <a:off x="3706813" y="2527697"/>
            <a:ext cx="5113337" cy="23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FF0000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zh-CN" altLang="en-US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 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s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i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d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e</a:t>
            </a:r>
            <a:r>
              <a:rPr lang="en-US" altLang="zh-CN" sz="8000" b="1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  <a:endParaRPr lang="en-US" altLang="zh-CN" sz="8000" b="1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en-US" altLang="zh-CN" sz="8000">
                <a:solidFill>
                  <a:srgbClr val="000099"/>
                </a:solidFill>
                <a:latin typeface="宋体" panose="02010600030101010101" pitchFamily="2" charset="-122"/>
              </a:rPr>
              <a:t>  </a:t>
            </a:r>
            <a:endParaRPr lang="zh-CN" altLang="en-US" sz="80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 autoUpdateAnimBg="0"/>
      <p:bldP spid="9523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395288" y="195486"/>
            <a:ext cx="8424862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read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en-US" sz="3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ts val="3465"/>
              </a:lnSpc>
            </a:pP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zh-CN" altLang="en-US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你会读吗</a:t>
            </a:r>
            <a:r>
              <a:rPr lang="zh-CN" alt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lang="zh-CN" altLang="en-US" sz="3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dirty="0" smtClean="0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dirty="0" smtClean="0">
                <a:solidFill>
                  <a:srgbClr val="000099"/>
                </a:solidFill>
                <a:latin typeface="宋体" panose="02010600030101010101" pitchFamily="2" charset="-122"/>
              </a:rPr>
              <a:t>  </a:t>
            </a:r>
            <a:endParaRPr lang="zh-CN" altLang="en-US" sz="2400" dirty="0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572001" y="1666876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watch TV</a:t>
            </a:r>
            <a:endParaRPr lang="en-US" altLang="zh-CN" sz="4000" b="1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787901" y="3651648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go to school</a:t>
            </a:r>
            <a:endParaRPr lang="en-US" altLang="zh-CN" sz="4000" b="1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4926" y="2693194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read</a:t>
            </a:r>
            <a:endParaRPr lang="en-US" altLang="zh-CN" sz="4000" b="1"/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643439" y="2680098"/>
            <a:ext cx="36353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have breakfast</a:t>
            </a:r>
            <a:endParaRPr lang="en-US" altLang="zh-CN" sz="4000" b="1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50826" y="1721644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get up</a:t>
            </a:r>
            <a:endParaRPr lang="en-US" altLang="zh-CN" sz="4000" b="1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07951" y="3719513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draw</a:t>
            </a:r>
            <a:endParaRPr lang="en-US" altLang="zh-CN" sz="4000" b="1"/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79388" y="1762125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4067175" y="1762125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07950" y="2733676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4067175" y="2733676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107950" y="3759994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4067175" y="3759994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15375" name="Picture 3" descr="get up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1F5FE"/>
              </a:clrFrom>
              <a:clrTo>
                <a:srgbClr val="E1F5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6" y="1707356"/>
            <a:ext cx="1008063" cy="7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Picture 6" descr="图片2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01014" y="2625329"/>
            <a:ext cx="903287" cy="70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7" name="Picture 16" descr="图片3 拷贝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99426" y="3696891"/>
            <a:ext cx="936625" cy="64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8" name="Picture 21" descr="ZD$J`R_~}6$0JM]31(RE(5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6950" y="2733675"/>
            <a:ext cx="1081088" cy="65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Picture 22" descr="OA$8[F2$5GY)E3I`($34BP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26413" y="1512094"/>
            <a:ext cx="838200" cy="73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Picture 23" descr="VYHUWCM88ZF}V1JED5[NY}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3651647"/>
            <a:ext cx="863600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Box 2"/>
          <p:cNvSpPr txBox="1">
            <a:spLocks noChangeArrowheads="1"/>
          </p:cNvSpPr>
          <p:nvPr/>
        </p:nvSpPr>
        <p:spPr bwMode="auto">
          <a:xfrm>
            <a:off x="2986089" y="195263"/>
            <a:ext cx="432117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In the morning,  </a:t>
            </a:r>
            <a:endParaRPr lang="en-US" altLang="zh-CN" sz="4000" b="1" dirty="0">
              <a:solidFill>
                <a:srgbClr val="0000FF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ts val="3465"/>
              </a:lnSpc>
            </a:pPr>
            <a:endParaRPr lang="en-US" altLang="zh-CN" sz="4000" b="1" dirty="0">
              <a:solidFill>
                <a:srgbClr val="0000FF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ts val="3465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I…</a:t>
            </a:r>
            <a:r>
              <a:rPr lang="en-US" altLang="zh-CN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dirty="0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dirty="0">
                <a:solidFill>
                  <a:srgbClr val="000099"/>
                </a:solidFill>
                <a:latin typeface="宋体" panose="02010600030101010101" pitchFamily="2" charset="-122"/>
              </a:rPr>
              <a:t>  </a:t>
            </a:r>
            <a:endParaRPr lang="zh-CN" altLang="en-US" sz="2400" dirty="0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572001" y="1666876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watch TV</a:t>
            </a:r>
            <a:endParaRPr lang="en-US" altLang="zh-CN" sz="4000" b="1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787901" y="3651648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go to school</a:t>
            </a:r>
            <a:endParaRPr lang="en-US" altLang="zh-CN" sz="4000" b="1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4926" y="2693194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read</a:t>
            </a:r>
            <a:endParaRPr lang="en-US" altLang="zh-CN" sz="4000" b="1"/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643439" y="2680098"/>
            <a:ext cx="36353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have breakfast</a:t>
            </a:r>
            <a:endParaRPr lang="en-US" altLang="zh-CN" sz="4000" b="1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50826" y="1721644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get up</a:t>
            </a:r>
            <a:endParaRPr lang="en-US" altLang="zh-CN" sz="4000" b="1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07951" y="3719513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draw</a:t>
            </a:r>
            <a:endParaRPr lang="en-US" altLang="zh-CN" sz="4000" b="1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79388" y="1762125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4067175" y="1762125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07950" y="2733676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4067175" y="2733676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107950" y="3759994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4067175" y="3759994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pic>
        <p:nvPicPr>
          <p:cNvPr id="16399" name="Picture 3" descr="get up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1F5FE"/>
              </a:clrFrom>
              <a:clrTo>
                <a:srgbClr val="E1F5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6" y="1707356"/>
            <a:ext cx="1008063" cy="7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Picture 6" descr="图片2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01014" y="2625329"/>
            <a:ext cx="903287" cy="70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Picture 16" descr="图片3 拷贝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99426" y="3696891"/>
            <a:ext cx="936625" cy="64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Picture 18" descr="ZD$J`R_~}6$0JM]31(RE(5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6950" y="2733675"/>
            <a:ext cx="1081088" cy="65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3" name="Picture 19" descr="OA$8[F2$5GY)E3I`($34BP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26413" y="1512094"/>
            <a:ext cx="838200" cy="73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Picture 20" descr="VYHUWCM88ZF}V1JED5[NY}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3651647"/>
            <a:ext cx="863600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1" name="Rectangle 21"/>
          <p:cNvSpPr>
            <a:spLocks noChangeArrowheads="1"/>
          </p:cNvSpPr>
          <p:nvPr/>
        </p:nvSpPr>
        <p:spPr bwMode="auto">
          <a:xfrm>
            <a:off x="243375" y="1707357"/>
            <a:ext cx="5229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ea typeface="华文隶书" pitchFamily="2" charset="-122"/>
              </a:rPr>
              <a:t>√</a:t>
            </a:r>
            <a:endParaRPr lang="zh-CN" altLang="en-US" sz="4800" b="1">
              <a:solidFill>
                <a:srgbClr val="FF0000"/>
              </a:solidFill>
              <a:ea typeface="华文隶书" pitchFamily="2" charset="-122"/>
            </a:endParaRPr>
          </a:p>
        </p:txBody>
      </p:sp>
      <p:sp>
        <p:nvSpPr>
          <p:cNvPr id="122902" name="Rectangle 22"/>
          <p:cNvSpPr>
            <a:spLocks noChangeArrowheads="1"/>
          </p:cNvSpPr>
          <p:nvPr/>
        </p:nvSpPr>
        <p:spPr bwMode="auto">
          <a:xfrm>
            <a:off x="4129575" y="3651647"/>
            <a:ext cx="5229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ea typeface="华文隶书" pitchFamily="2" charset="-122"/>
              </a:rPr>
              <a:t>√</a:t>
            </a:r>
            <a:endParaRPr lang="zh-CN" altLang="en-US" sz="4800" b="1">
              <a:solidFill>
                <a:srgbClr val="FF0000"/>
              </a:solidFill>
              <a:ea typeface="华文隶书" pitchFamily="2" charset="-122"/>
            </a:endParaRPr>
          </a:p>
        </p:txBody>
      </p:sp>
      <p:sp>
        <p:nvSpPr>
          <p:cNvPr id="122903" name="Rectangle 23"/>
          <p:cNvSpPr>
            <a:spLocks noChangeArrowheads="1"/>
          </p:cNvSpPr>
          <p:nvPr/>
        </p:nvSpPr>
        <p:spPr bwMode="auto">
          <a:xfrm>
            <a:off x="4131163" y="2601516"/>
            <a:ext cx="5229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ea typeface="华文隶书" pitchFamily="2" charset="-122"/>
              </a:rPr>
              <a:t>√</a:t>
            </a:r>
            <a:endParaRPr lang="zh-CN" altLang="en-US" sz="4800" b="1">
              <a:solidFill>
                <a:srgbClr val="FF0000"/>
              </a:solidFill>
              <a:ea typeface="华文隶书" pitchFamily="2" charset="-122"/>
            </a:endParaRPr>
          </a:p>
        </p:txBody>
      </p:sp>
      <p:sp>
        <p:nvSpPr>
          <p:cNvPr id="122904" name="Rectangle 24"/>
          <p:cNvSpPr>
            <a:spLocks noChangeArrowheads="1"/>
          </p:cNvSpPr>
          <p:nvPr/>
        </p:nvSpPr>
        <p:spPr bwMode="auto">
          <a:xfrm>
            <a:off x="98913" y="2601516"/>
            <a:ext cx="5229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ea typeface="华文隶书" pitchFamily="2" charset="-122"/>
              </a:rPr>
              <a:t>√</a:t>
            </a:r>
            <a:endParaRPr lang="zh-CN" altLang="en-US" sz="4800" b="1">
              <a:solidFill>
                <a:srgbClr val="FF0000"/>
              </a:solidFill>
              <a:ea typeface="华文隶书" pitchFamily="2" charset="-122"/>
            </a:endParaRPr>
          </a:p>
        </p:txBody>
      </p:sp>
      <p:pic>
        <p:nvPicPr>
          <p:cNvPr id="122906" name="Picture 14" descr="{BA122A43-1F56-4F54-B4C9-F5B7CB7427FA}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195263"/>
            <a:ext cx="1727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/>
      <p:bldP spid="122901" grpId="0"/>
      <p:bldP spid="122902" grpId="0"/>
      <p:bldP spid="122903" grpId="0"/>
      <p:bldP spid="1229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)@R5X25~7]1%9WMVLNC3VR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282179"/>
            <a:ext cx="8713788" cy="4541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79388" y="1564481"/>
            <a:ext cx="8496300" cy="1587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ts val="3465"/>
              </a:lnSpc>
            </a:pPr>
            <a:endParaRPr lang="zh-CN" altLang="en-US" sz="2800" b="1" i="1" dirty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4000" b="1" dirty="0">
                <a:solidFill>
                  <a:srgbClr val="000099"/>
                </a:solidFill>
              </a:rPr>
              <a:t>What does Li Ming do in the morning?</a:t>
            </a:r>
            <a:endParaRPr lang="en-US" altLang="zh-CN" sz="4000" b="1" dirty="0">
              <a:solidFill>
                <a:srgbClr val="000099"/>
              </a:solidFill>
            </a:endParaRPr>
          </a:p>
          <a:p>
            <a:pPr eaLnBrk="1" hangingPunct="1"/>
            <a:r>
              <a:rPr lang="zh-CN" altLang="en-US" sz="2800" b="1" dirty="0" smtClean="0">
                <a:solidFill>
                  <a:srgbClr val="000099"/>
                </a:solidFill>
              </a:rPr>
              <a:t>（</a:t>
            </a:r>
            <a:r>
              <a:rPr lang="zh-CN" altLang="en-US" sz="2800" b="1" dirty="0">
                <a:solidFill>
                  <a:srgbClr val="000099"/>
                </a:solidFill>
              </a:rPr>
              <a:t>李明早晨做什么事情？）</a:t>
            </a:r>
            <a:endParaRPr lang="zh-CN" altLang="en-US" sz="2800" b="1" dirty="0">
              <a:solidFill>
                <a:srgbClr val="000099"/>
              </a:solidFill>
            </a:endParaRPr>
          </a:p>
        </p:txBody>
      </p:sp>
      <p:pic>
        <p:nvPicPr>
          <p:cNvPr id="18436" name="Picture 5" descr="u=1588954909,4024277630&amp;fm=0&amp;gp=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699542"/>
            <a:ext cx="1651000" cy="1285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22822" y="995773"/>
            <a:ext cx="9251950" cy="54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ts val="3465"/>
              </a:lnSpc>
            </a:pPr>
            <a:r>
              <a:rPr lang="en-US" altLang="zh-CN" sz="2800" b="1" dirty="0"/>
              <a:t>What does Li Ming do in the morning?</a:t>
            </a:r>
            <a:r>
              <a:rPr lang="zh-CN" altLang="en-US" sz="2000" b="1" dirty="0"/>
              <a:t>（李明早晨做了什么事？）</a:t>
            </a:r>
            <a:endParaRPr lang="zh-CN" altLang="en-US" sz="20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图片2 拷贝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34338" y="2518173"/>
            <a:ext cx="1109662" cy="86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395288" y="195263"/>
            <a:ext cx="8424862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endParaRPr lang="zh-CN" altLang="en-US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ts val="3465"/>
              </a:lnSpc>
            </a:pPr>
            <a:r>
              <a:rPr lang="en-US" altLang="zh-CN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does Li Ming do in the morning</a:t>
            </a:r>
            <a:r>
              <a:rPr lang="en-US" altLang="zh-CN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ts val="3465"/>
              </a:lnSpc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（李明早晨做什么事情</a:t>
            </a:r>
            <a:r>
              <a:rPr lang="zh-CN" altLang="en-US" sz="24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？）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altLang="zh-CN" sz="2000" b="1" dirty="0" smtClean="0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1800" dirty="0" smtClean="0">
                <a:solidFill>
                  <a:srgbClr val="000099"/>
                </a:solidFill>
                <a:latin typeface="宋体" panose="02010600030101010101" pitchFamily="2" charset="-122"/>
              </a:rPr>
              <a:t>  </a:t>
            </a:r>
            <a:endParaRPr lang="zh-CN" altLang="en-US" sz="1800" dirty="0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572001" y="1666876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watch TV</a:t>
            </a:r>
            <a:endParaRPr lang="en-US" altLang="zh-CN" sz="4000" b="1"/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4787901" y="3651648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go to school</a:t>
            </a:r>
            <a:endParaRPr lang="en-US" altLang="zh-CN" sz="4000" b="1"/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34926" y="2693194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read</a:t>
            </a:r>
            <a:endParaRPr lang="en-US" altLang="zh-CN" sz="4000" b="1"/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4643439" y="2680098"/>
            <a:ext cx="36353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have breakfast</a:t>
            </a:r>
            <a:endParaRPr lang="en-US" altLang="zh-CN" sz="4000" b="1"/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250826" y="1721644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get up</a:t>
            </a:r>
            <a:endParaRPr lang="en-US" altLang="zh-CN" sz="4000" b="1"/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07951" y="3719513"/>
            <a:ext cx="2735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/>
              <a:t>draw</a:t>
            </a:r>
            <a:endParaRPr lang="en-US" altLang="zh-CN" sz="4000" b="1"/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179388" y="1762125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4067175" y="1762125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492" name="Rectangle 12"/>
          <p:cNvSpPr>
            <a:spLocks noChangeArrowheads="1"/>
          </p:cNvSpPr>
          <p:nvPr/>
        </p:nvSpPr>
        <p:spPr bwMode="auto">
          <a:xfrm>
            <a:off x="107950" y="2733676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493" name="Rectangle 13"/>
          <p:cNvSpPr>
            <a:spLocks noChangeArrowheads="1"/>
          </p:cNvSpPr>
          <p:nvPr/>
        </p:nvSpPr>
        <p:spPr bwMode="auto">
          <a:xfrm>
            <a:off x="4067175" y="2733676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107950" y="3759994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4067175" y="3759994"/>
            <a:ext cx="647700" cy="432197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0000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91152" name="Rectangle 16"/>
          <p:cNvSpPr>
            <a:spLocks noChangeArrowheads="1"/>
          </p:cNvSpPr>
          <p:nvPr/>
        </p:nvSpPr>
        <p:spPr bwMode="auto">
          <a:xfrm>
            <a:off x="243375" y="1707357"/>
            <a:ext cx="5229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ea typeface="华文隶书" pitchFamily="2" charset="-122"/>
              </a:rPr>
              <a:t>√</a:t>
            </a:r>
            <a:endParaRPr lang="zh-CN" altLang="en-US" sz="4800" b="1">
              <a:solidFill>
                <a:srgbClr val="FF0000"/>
              </a:solidFill>
              <a:ea typeface="华文隶书" pitchFamily="2" charset="-122"/>
            </a:endParaRPr>
          </a:p>
        </p:txBody>
      </p:sp>
      <p:sp>
        <p:nvSpPr>
          <p:cNvPr id="91153" name="Rectangle 17"/>
          <p:cNvSpPr>
            <a:spLocks noChangeArrowheads="1"/>
          </p:cNvSpPr>
          <p:nvPr/>
        </p:nvSpPr>
        <p:spPr bwMode="auto">
          <a:xfrm>
            <a:off x="3995738" y="2656285"/>
            <a:ext cx="7937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ea typeface="华文隶书" pitchFamily="2" charset="-122"/>
              </a:rPr>
              <a:t>√</a:t>
            </a:r>
            <a:endParaRPr lang="zh-CN" altLang="en-US" sz="4800" b="1">
              <a:solidFill>
                <a:srgbClr val="FF0000"/>
              </a:solidFill>
              <a:ea typeface="华文隶书" pitchFamily="2" charset="-122"/>
            </a:endParaRPr>
          </a:p>
        </p:txBody>
      </p:sp>
      <p:sp>
        <p:nvSpPr>
          <p:cNvPr id="91154" name="Rectangle 18"/>
          <p:cNvSpPr>
            <a:spLocks noChangeArrowheads="1"/>
          </p:cNvSpPr>
          <p:nvPr/>
        </p:nvSpPr>
        <p:spPr bwMode="auto">
          <a:xfrm>
            <a:off x="4131163" y="3682604"/>
            <a:ext cx="5229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ea typeface="华文隶书" pitchFamily="2" charset="-122"/>
              </a:rPr>
              <a:t>√</a:t>
            </a:r>
            <a:endParaRPr lang="zh-CN" altLang="en-US" sz="4800" b="1">
              <a:solidFill>
                <a:srgbClr val="FF0000"/>
              </a:solidFill>
              <a:ea typeface="华文隶书" pitchFamily="2" charset="-122"/>
            </a:endParaRPr>
          </a:p>
        </p:txBody>
      </p:sp>
      <p:pic>
        <p:nvPicPr>
          <p:cNvPr id="20499" name="Picture 3" descr="get up 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E1F5FE"/>
              </a:clrFrom>
              <a:clrTo>
                <a:srgbClr val="E1F5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6" y="1707356"/>
            <a:ext cx="1008063" cy="7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0" name="Picture 16" descr="图片3 拷贝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56551" y="3651647"/>
            <a:ext cx="1223963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1" name="Picture 23" descr="ZD$J`R_~}6$0JM]31(RE(5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66950" y="2733675"/>
            <a:ext cx="1081088" cy="65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2" name="Picture 25" descr="OA$8[F2$5GY)E3I`($34BP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1626" y="1275160"/>
            <a:ext cx="1330325" cy="1168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3" name="Picture 27" descr="VYHUWCM88ZF}V1JED5[NY}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68538" y="3651647"/>
            <a:ext cx="863600" cy="756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04" name="Group 28"/>
          <p:cNvGrpSpPr/>
          <p:nvPr/>
        </p:nvGrpSpPr>
        <p:grpSpPr bwMode="auto">
          <a:xfrm>
            <a:off x="107950" y="-98822"/>
            <a:ext cx="8280400" cy="831057"/>
            <a:chOff x="68" y="-108"/>
            <a:chExt cx="5216" cy="698"/>
          </a:xfrm>
        </p:grpSpPr>
        <p:sp>
          <p:nvSpPr>
            <p:cNvPr id="20507" name="TextBox 3"/>
            <p:cNvSpPr txBox="1">
              <a:spLocks noChangeArrowheads="1"/>
            </p:cNvSpPr>
            <p:nvPr/>
          </p:nvSpPr>
          <p:spPr bwMode="auto">
            <a:xfrm>
              <a:off x="68" y="11"/>
              <a:ext cx="5216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3465"/>
                </a:lnSpc>
              </a:pPr>
              <a:r>
                <a:rPr lang="en-US" altLang="zh-CN" sz="2800" b="1">
                  <a:solidFill>
                    <a:srgbClr val="FF0000"/>
                  </a:solidFill>
                  <a:latin typeface="Comic Sans MS" panose="030F0702030302020204" pitchFamily="66" charset="0"/>
                  <a:cs typeface="Times New Roman" panose="02020603050405020304" pitchFamily="18" charset="0"/>
                </a:rPr>
                <a:t>Watch and choose.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看动画，选择。  </a:t>
              </a:r>
              <a:r>
                <a:rPr lang="en-US" altLang="zh-CN" sz="2400" b="1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)</a:t>
              </a:r>
              <a:endParaRPr lang="en-US" altLang="zh-CN" sz="24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0508" name="Rectangle 30"/>
            <p:cNvSpPr>
              <a:spLocks noChangeArrowheads="1"/>
            </p:cNvSpPr>
            <p:nvPr/>
          </p:nvSpPr>
          <p:spPr bwMode="auto">
            <a:xfrm>
              <a:off x="3509" y="-108"/>
              <a:ext cx="329" cy="6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4800" b="1">
                  <a:solidFill>
                    <a:srgbClr val="FF0000"/>
                  </a:solidFill>
                  <a:ea typeface="华文隶书" pitchFamily="2" charset="-122"/>
                </a:rPr>
                <a:t>√</a:t>
              </a:r>
              <a:endParaRPr lang="zh-CN" altLang="en-US" sz="4800" b="1">
                <a:solidFill>
                  <a:srgbClr val="FF0000"/>
                </a:solidFill>
                <a:ea typeface="华文隶书" pitchFamily="2" charset="-122"/>
              </a:endParaRPr>
            </a:p>
          </p:txBody>
        </p:sp>
      </p:grpSp>
      <p:sp>
        <p:nvSpPr>
          <p:cNvPr id="20505" name="TextBox 3"/>
          <p:cNvSpPr txBox="1">
            <a:spLocks noChangeArrowheads="1"/>
          </p:cNvSpPr>
          <p:nvPr/>
        </p:nvSpPr>
        <p:spPr bwMode="auto">
          <a:xfrm>
            <a:off x="323850" y="4471988"/>
            <a:ext cx="8280400" cy="541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说明：点击正确答案</a:t>
            </a:r>
            <a:r>
              <a:rPr lang="en-US" alt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get up, have breakfast, go to school </a:t>
            </a:r>
            <a:r>
              <a:rPr lang="zh-CN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的词条出现</a:t>
            </a:r>
            <a:endParaRPr lang="zh-CN" altLang="en-US" sz="1800">
              <a:latin typeface="Times New Roman" panose="02020603050405020304" pitchFamily="18" charset="0"/>
            </a:endParaRPr>
          </a:p>
        </p:txBody>
      </p:sp>
      <p:sp>
        <p:nvSpPr>
          <p:cNvPr id="20506" name="Rectangle 34"/>
          <p:cNvSpPr>
            <a:spLocks noChangeArrowheads="1"/>
          </p:cNvSpPr>
          <p:nvPr/>
        </p:nvSpPr>
        <p:spPr bwMode="auto">
          <a:xfrm>
            <a:off x="6872009" y="4516041"/>
            <a:ext cx="3529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/>
              <a:t>√</a:t>
            </a: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1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14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1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14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1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141"/>
                  </p:tgtEl>
                </p:cond>
              </p:nextCondLst>
            </p:seq>
          </p:childTnLst>
        </p:cTn>
      </p:par>
    </p:tnLst>
    <p:bldLst>
      <p:bldP spid="91152" grpId="0"/>
      <p:bldP spid="91153" grpId="0"/>
      <p:bldP spid="911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115616" y="331076"/>
            <a:ext cx="8280400" cy="1673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  Watch and answer.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华文隶书" pitchFamily="2" charset="-122"/>
              </a:rPr>
              <a:t>看动画，回答问题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08" name="Text Box 11"/>
          <p:cNvSpPr txBox="1">
            <a:spLocks noChangeArrowheads="1"/>
          </p:cNvSpPr>
          <p:nvPr/>
        </p:nvSpPr>
        <p:spPr bwMode="auto">
          <a:xfrm>
            <a:off x="899592" y="2427734"/>
            <a:ext cx="80645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7200" dirty="0"/>
              <a:t>What  time  is  it</a:t>
            </a:r>
            <a:r>
              <a:rPr lang="zh-CN" altLang="en-US" sz="7200" dirty="0"/>
              <a:t>？</a:t>
            </a:r>
            <a:endParaRPr lang="en-US" altLang="zh-CN" sz="7200" dirty="0"/>
          </a:p>
        </p:txBody>
      </p:sp>
      <p:pic>
        <p:nvPicPr>
          <p:cNvPr id="21509" name="Picture 5" descr="u=1588954909,4024277630&amp;fm=0&amp;gp=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-117872"/>
            <a:ext cx="1651000" cy="1285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图片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5" name="Group 5"/>
          <p:cNvGrpSpPr/>
          <p:nvPr/>
        </p:nvGrpSpPr>
        <p:grpSpPr bwMode="auto">
          <a:xfrm>
            <a:off x="755651" y="303610"/>
            <a:ext cx="7777163" cy="4612481"/>
            <a:chOff x="340" y="572"/>
            <a:chExt cx="4899" cy="3330"/>
          </a:xfrm>
        </p:grpSpPr>
        <p:pic>
          <p:nvPicPr>
            <p:cNvPr id="23560" name="Picture 3" descr="L32HORPSCUU24O`)HDR[7@M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40" y="572"/>
              <a:ext cx="4788" cy="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1" name="Picture 4" descr="96IG~D{VB}{7~J5U{ZU8LB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E0ECBC"/>
                </a:clrFrom>
                <a:clrTo>
                  <a:srgbClr val="E0ECBC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95" y="618"/>
              <a:ext cx="1044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13"/>
          <p:cNvGrpSpPr/>
          <p:nvPr/>
        </p:nvGrpSpPr>
        <p:grpSpPr bwMode="auto">
          <a:xfrm>
            <a:off x="5014914" y="2633663"/>
            <a:ext cx="3590925" cy="848916"/>
            <a:chOff x="3243" y="2160"/>
            <a:chExt cx="2178" cy="772"/>
          </a:xfrm>
        </p:grpSpPr>
        <p:sp>
          <p:nvSpPr>
            <p:cNvPr id="23558" name="AutoShape 12"/>
            <p:cNvSpPr>
              <a:spLocks noChangeArrowheads="1"/>
            </p:cNvSpPr>
            <p:nvPr/>
          </p:nvSpPr>
          <p:spPr bwMode="auto">
            <a:xfrm>
              <a:off x="3379" y="2160"/>
              <a:ext cx="1814" cy="772"/>
            </a:xfrm>
            <a:prstGeom prst="wedgeRoundRectCallout">
              <a:avLst>
                <a:gd name="adj1" fmla="val -8819"/>
                <a:gd name="adj2" fmla="val -91449"/>
                <a:gd name="adj3" fmla="val 16667"/>
              </a:avLst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 eaLnBrk="1" hangingPunct="1"/>
              <a:endParaRPr kumimoji="1" lang="zh-CN" altLang="en-US"/>
            </a:p>
          </p:txBody>
        </p:sp>
        <p:sp>
          <p:nvSpPr>
            <p:cNvPr id="23559" name="Text Box 9"/>
            <p:cNvSpPr txBox="1">
              <a:spLocks noChangeArrowheads="1"/>
            </p:cNvSpPr>
            <p:nvPr/>
          </p:nvSpPr>
          <p:spPr bwMode="auto">
            <a:xfrm>
              <a:off x="3243" y="2341"/>
              <a:ext cx="2178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en-US" altLang="zh-CN" b="1">
                  <a:solidFill>
                    <a:srgbClr val="000099"/>
                  </a:solidFill>
                  <a:latin typeface="Times New Roman" panose="02020603050405020304" pitchFamily="18" charset="0"/>
                </a:rPr>
                <a:t>Yes, thank you!</a:t>
              </a:r>
              <a:endParaRPr kumimoji="1" lang="en-US" altLang="zh-CN" b="1">
                <a:solidFill>
                  <a:srgbClr val="000099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2" name="圆角矩形标注 11"/>
          <p:cNvSpPr>
            <a:spLocks noChangeArrowheads="1"/>
          </p:cNvSpPr>
          <p:nvPr/>
        </p:nvSpPr>
        <p:spPr bwMode="auto">
          <a:xfrm>
            <a:off x="1476375" y="951310"/>
            <a:ext cx="2071688" cy="964406"/>
          </a:xfrm>
          <a:prstGeom prst="wedgeRoundRectCallout">
            <a:avLst>
              <a:gd name="adj1" fmla="val 44713"/>
              <a:gd name="adj2" fmla="val 67282"/>
              <a:gd name="adj3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000099"/>
                </a:solidFill>
              </a:rPr>
              <a:t>Get up,          Li Ming!</a:t>
            </a:r>
            <a:endParaRPr kumimoji="1" lang="en-US" altLang="zh-CN" sz="3600" b="1">
              <a:solidFill>
                <a:srgbClr val="000099"/>
              </a:solidFill>
            </a:endParaRPr>
          </a:p>
          <a:p>
            <a:pPr algn="ctr" eaLnBrk="1" hangingPunct="1"/>
            <a:endParaRPr kumimoji="1"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hank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图片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EF)XGOY)4`5$5QT8N_RS(VV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796528"/>
            <a:ext cx="7416800" cy="387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圆角矩形标注 11"/>
          <p:cNvSpPr>
            <a:spLocks noChangeArrowheads="1"/>
          </p:cNvSpPr>
          <p:nvPr/>
        </p:nvSpPr>
        <p:spPr bwMode="auto">
          <a:xfrm>
            <a:off x="1908176" y="250032"/>
            <a:ext cx="3743325" cy="964406"/>
          </a:xfrm>
          <a:prstGeom prst="wedgeRoundRectCallout">
            <a:avLst>
              <a:gd name="adj1" fmla="val -54579"/>
              <a:gd name="adj2" fmla="val 76912"/>
              <a:gd name="adj3" fmla="val 16667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 eaLnBrk="1" hangingPunct="1">
              <a:spcBef>
                <a:spcPct val="50000"/>
              </a:spcBef>
            </a:pPr>
            <a:endParaRPr kumimoji="1" lang="en-US" altLang="zh-CN" sz="3600" b="1">
              <a:solidFill>
                <a:srgbClr val="000099"/>
              </a:solidFill>
            </a:endParaRPr>
          </a:p>
          <a:p>
            <a:pPr algn="ctr" eaLnBrk="1" hangingPunct="1"/>
            <a:endParaRPr kumimoji="1"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1979614" y="466726"/>
            <a:ext cx="36353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000099"/>
                </a:solidFill>
                <a:latin typeface="Times New Roman" panose="02020603050405020304" pitchFamily="18" charset="0"/>
              </a:rPr>
              <a:t>What time is it?</a:t>
            </a:r>
            <a:endParaRPr kumimoji="1" lang="en-US" altLang="zh-CN" sz="4000" b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>
            <a:spLocks noChangeArrowheads="1"/>
          </p:cNvSpPr>
          <p:nvPr/>
        </p:nvSpPr>
        <p:spPr bwMode="auto">
          <a:xfrm>
            <a:off x="990600" y="86916"/>
            <a:ext cx="65341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i="1">
                <a:solidFill>
                  <a:srgbClr val="FF0000"/>
                </a:solidFill>
                <a:latin typeface="Comic Sans MS" panose="030F0702030302020204" pitchFamily="66" charset="0"/>
              </a:rPr>
              <a:t>How  many  pandas?</a:t>
            </a:r>
            <a:endParaRPr lang="en-US" altLang="zh-CN" sz="4800" b="1" i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123" name="Picture 3" descr="OMVQ03IKL})BA@0RP}~60B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4" y="866775"/>
            <a:ext cx="7591425" cy="395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2787253"/>
            <a:ext cx="1370012" cy="124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4" y="2812257"/>
            <a:ext cx="1584325" cy="135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4" y="1707356"/>
            <a:ext cx="1419225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 descr="VDE2{N4H08]X4E@9TIM}5W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88125" y="1168004"/>
            <a:ext cx="1728788" cy="358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4" descr="图片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898923"/>
            <a:ext cx="7920037" cy="372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5" descr="QVP}Q)B$LR3JN26I0MU]C]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1343025" cy="292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7164388" y="1275160"/>
            <a:ext cx="12239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25607" name="Text Box 12"/>
          <p:cNvSpPr txBox="1">
            <a:spLocks noChangeArrowheads="1"/>
          </p:cNvSpPr>
          <p:nvPr/>
        </p:nvSpPr>
        <p:spPr bwMode="auto">
          <a:xfrm>
            <a:off x="4427539" y="1059656"/>
            <a:ext cx="1584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25608" name="圆角矩形标注 11"/>
          <p:cNvSpPr>
            <a:spLocks noChangeArrowheads="1"/>
          </p:cNvSpPr>
          <p:nvPr/>
        </p:nvSpPr>
        <p:spPr bwMode="auto">
          <a:xfrm>
            <a:off x="4427538" y="734616"/>
            <a:ext cx="2952750" cy="702469"/>
          </a:xfrm>
          <a:prstGeom prst="wedgeRoundRectCallout">
            <a:avLst>
              <a:gd name="adj1" fmla="val 27421"/>
              <a:gd name="adj2" fmla="val 86949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 eaLnBrk="1" hangingPunct="1">
              <a:spcBef>
                <a:spcPct val="50000"/>
              </a:spcBef>
            </a:pPr>
            <a:endParaRPr lang="zh-CN" altLang="en-US" sz="4000" b="1">
              <a:solidFill>
                <a:srgbClr val="000099"/>
              </a:solidFill>
            </a:endParaRPr>
          </a:p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3635376" y="803673"/>
            <a:ext cx="47529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0099"/>
                </a:solidFill>
              </a:rPr>
              <a:t>I’m ready!</a:t>
            </a:r>
            <a:endParaRPr lang="zh-CN" altLang="en-US" sz="4000" b="1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图片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290512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}ADTG$YH)VU~F`RFH}~NQ4I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6764" y="575073"/>
            <a:ext cx="7610475" cy="399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圆角矩形标注 11"/>
          <p:cNvSpPr>
            <a:spLocks noChangeArrowheads="1"/>
          </p:cNvSpPr>
          <p:nvPr/>
        </p:nvSpPr>
        <p:spPr bwMode="auto">
          <a:xfrm>
            <a:off x="2987675" y="41673"/>
            <a:ext cx="4006850" cy="964406"/>
          </a:xfrm>
          <a:prstGeom prst="wedgeRoundRectCallout">
            <a:avLst>
              <a:gd name="adj1" fmla="val 36491"/>
              <a:gd name="adj2" fmla="val 105185"/>
              <a:gd name="adj3" fmla="val 16667"/>
            </a:avLst>
          </a:prstGeom>
          <a:solidFill>
            <a:schemeClr val="bg1"/>
          </a:solidFill>
          <a:ln w="25400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 eaLnBrk="1" hangingPunct="1">
              <a:spcBef>
                <a:spcPct val="50000"/>
              </a:spcBef>
            </a:pPr>
            <a:endParaRPr lang="zh-CN" altLang="en-US" sz="4000" b="1">
              <a:solidFill>
                <a:srgbClr val="000099"/>
              </a:solidFill>
            </a:endParaRPr>
          </a:p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627314" y="263129"/>
            <a:ext cx="475297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000099"/>
                </a:solidFill>
              </a:rPr>
              <a:t>Have a nice day!</a:t>
            </a:r>
            <a:endParaRPr lang="zh-CN" altLang="en-US" sz="4000" b="1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H:\雪娜\制作课件资料软件\好背景图片\读书男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32339" y="2303860"/>
            <a:ext cx="1704975" cy="2196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981870" y="627534"/>
            <a:ext cx="750093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 in  roles</a:t>
            </a:r>
            <a:r>
              <a:rPr lang="en-US" altLang="zh-CN" sz="3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36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（分角色读课文。）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12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6" name="Picture 4" descr="H:\雪娜\制作课件资料软件\好背景图片\读书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2411016"/>
            <a:ext cx="1714500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250825" y="411956"/>
            <a:ext cx="73596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i="1">
                <a:solidFill>
                  <a:srgbClr val="D60093"/>
                </a:solidFill>
                <a:latin typeface="Times New Roman" panose="02020603050405020304" pitchFamily="18" charset="0"/>
              </a:rPr>
              <a:t>Let’s talk.</a:t>
            </a:r>
            <a:endParaRPr lang="zh-CN" altLang="en-US" sz="4400" b="1" i="1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-36513" y="1113235"/>
            <a:ext cx="95059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i="1">
                <a:latin typeface="Times New Roman" panose="02020603050405020304" pitchFamily="18" charset="0"/>
              </a:rPr>
              <a:t>（请同桌两人用自己的钟表问答时间。）</a:t>
            </a:r>
            <a:endParaRPr lang="zh-CN" altLang="en-US" sz="3600" i="1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219200" y="1885950"/>
            <a:ext cx="65674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i="1">
                <a:solidFill>
                  <a:srgbClr val="0000FF"/>
                </a:solidFill>
                <a:latin typeface="Times New Roman" panose="02020603050405020304" pitchFamily="18" charset="0"/>
              </a:rPr>
              <a:t>A: What time is it?</a:t>
            </a:r>
            <a:endParaRPr lang="en-US" altLang="zh-CN" sz="4400" b="1" i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2" name="Text Box 5"/>
          <p:cNvSpPr txBox="1">
            <a:spLocks noChangeArrowheads="1"/>
          </p:cNvSpPr>
          <p:nvPr/>
        </p:nvSpPr>
        <p:spPr bwMode="auto">
          <a:xfrm>
            <a:off x="0" y="2733675"/>
            <a:ext cx="656748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i="1">
                <a:solidFill>
                  <a:srgbClr val="0000FF"/>
                </a:solidFill>
                <a:latin typeface="Times New Roman" panose="02020603050405020304" pitchFamily="18" charset="0"/>
              </a:rPr>
              <a:t>B: It’s …</a:t>
            </a:r>
            <a:endParaRPr lang="en-US" altLang="zh-CN" sz="4400" i="1">
              <a:solidFill>
                <a:srgbClr val="0000FF"/>
              </a:solidFill>
            </a:endParaRPr>
          </a:p>
        </p:txBody>
      </p:sp>
      <p:pic>
        <p:nvPicPr>
          <p:cNvPr id="29703" name="Picture 7" descr="`D~3VE4W@(L[7L_[C}(WR}S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43350" y="2393156"/>
            <a:ext cx="12573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8" descr="`D~3VE4W@(L[7L_[C}(WR}S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43350" y="2393156"/>
            <a:ext cx="12573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IUIJ)Z2FXN7YT}(UGIK~LW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1" y="195263"/>
            <a:ext cx="24098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214313" y="2787253"/>
            <a:ext cx="3814762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A: What time is it?</a:t>
            </a:r>
            <a:endParaRPr lang="en-US" altLang="zh-CN" sz="2800" b="1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B: It’s …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  <p:grpSp>
        <p:nvGrpSpPr>
          <p:cNvPr id="99333" name="Group 14"/>
          <p:cNvGrpSpPr/>
          <p:nvPr/>
        </p:nvGrpSpPr>
        <p:grpSpPr bwMode="auto">
          <a:xfrm>
            <a:off x="3708401" y="2356247"/>
            <a:ext cx="2409825" cy="2181225"/>
            <a:chOff x="0" y="0"/>
            <a:chExt cx="1518" cy="1832"/>
          </a:xfrm>
        </p:grpSpPr>
        <p:pic>
          <p:nvPicPr>
            <p:cNvPr id="30736" name="Picture 9" descr="IUIJ)Z2FXN7YT}(UGIK~LW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518" cy="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7" name="Rectangle 10"/>
            <p:cNvSpPr>
              <a:spLocks noChangeArrowheads="1"/>
            </p:cNvSpPr>
            <p:nvPr/>
          </p:nvSpPr>
          <p:spPr bwMode="auto">
            <a:xfrm>
              <a:off x="499" y="544"/>
              <a:ext cx="227" cy="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30738" name="Rectangle 11"/>
            <p:cNvSpPr>
              <a:spLocks noChangeArrowheads="1"/>
            </p:cNvSpPr>
            <p:nvPr/>
          </p:nvSpPr>
          <p:spPr bwMode="auto">
            <a:xfrm>
              <a:off x="726" y="317"/>
              <a:ext cx="91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30739" name="Line 12"/>
            <p:cNvSpPr>
              <a:spLocks noChangeShapeType="1"/>
            </p:cNvSpPr>
            <p:nvPr/>
          </p:nvSpPr>
          <p:spPr bwMode="auto">
            <a:xfrm flipV="1">
              <a:off x="635" y="589"/>
              <a:ext cx="136" cy="182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740" name="Line 13"/>
            <p:cNvSpPr>
              <a:spLocks noChangeShapeType="1"/>
            </p:cNvSpPr>
            <p:nvPr/>
          </p:nvSpPr>
          <p:spPr bwMode="auto">
            <a:xfrm flipV="1">
              <a:off x="771" y="453"/>
              <a:ext cx="318" cy="136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99339" name="Group 18"/>
          <p:cNvGrpSpPr/>
          <p:nvPr/>
        </p:nvGrpSpPr>
        <p:grpSpPr bwMode="auto">
          <a:xfrm>
            <a:off x="6156325" y="2356247"/>
            <a:ext cx="2451100" cy="2181225"/>
            <a:chOff x="0" y="0"/>
            <a:chExt cx="1544" cy="1832"/>
          </a:xfrm>
        </p:grpSpPr>
        <p:pic>
          <p:nvPicPr>
            <p:cNvPr id="30733" name="Picture 15" descr="XI}RY}8@HYF2CP91@%_8GD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544" cy="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4" name="Rectangle 16"/>
            <p:cNvSpPr>
              <a:spLocks noChangeArrowheads="1"/>
            </p:cNvSpPr>
            <p:nvPr/>
          </p:nvSpPr>
          <p:spPr bwMode="auto">
            <a:xfrm>
              <a:off x="726" y="662"/>
              <a:ext cx="136" cy="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30735" name="Rectangle 17"/>
            <p:cNvSpPr>
              <a:spLocks noChangeArrowheads="1"/>
            </p:cNvSpPr>
            <p:nvPr/>
          </p:nvSpPr>
          <p:spPr bwMode="auto">
            <a:xfrm>
              <a:off x="707" y="344"/>
              <a:ext cx="136" cy="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</p:grpSp>
      <p:grpSp>
        <p:nvGrpSpPr>
          <p:cNvPr id="99343" name="Group 31"/>
          <p:cNvGrpSpPr/>
          <p:nvPr/>
        </p:nvGrpSpPr>
        <p:grpSpPr bwMode="auto">
          <a:xfrm>
            <a:off x="7019925" y="2895601"/>
            <a:ext cx="865188" cy="184547"/>
            <a:chOff x="0" y="0"/>
            <a:chExt cx="545" cy="155"/>
          </a:xfrm>
        </p:grpSpPr>
        <p:sp>
          <p:nvSpPr>
            <p:cNvPr id="30731" name="Line 25"/>
            <p:cNvSpPr>
              <a:spLocks noChangeShapeType="1"/>
            </p:cNvSpPr>
            <p:nvPr/>
          </p:nvSpPr>
          <p:spPr bwMode="auto">
            <a:xfrm flipH="1">
              <a:off x="0" y="155"/>
              <a:ext cx="226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732" name="Line 26"/>
            <p:cNvSpPr>
              <a:spLocks noChangeShapeType="1"/>
            </p:cNvSpPr>
            <p:nvPr/>
          </p:nvSpPr>
          <p:spPr bwMode="auto">
            <a:xfrm flipV="1">
              <a:off x="272" y="0"/>
              <a:ext cx="273" cy="136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99346" name="Group 30"/>
          <p:cNvGrpSpPr/>
          <p:nvPr/>
        </p:nvGrpSpPr>
        <p:grpSpPr bwMode="auto">
          <a:xfrm>
            <a:off x="2843213" y="195263"/>
            <a:ext cx="2451100" cy="2181225"/>
            <a:chOff x="0" y="0"/>
            <a:chExt cx="1544" cy="1832"/>
          </a:xfrm>
        </p:grpSpPr>
        <p:pic>
          <p:nvPicPr>
            <p:cNvPr id="30728" name="Picture 3" descr="XI}RY}8@HYF2CP91@%_8GD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544" cy="1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9" name="Rectangle 28"/>
            <p:cNvSpPr>
              <a:spLocks noChangeArrowheads="1"/>
            </p:cNvSpPr>
            <p:nvPr/>
          </p:nvSpPr>
          <p:spPr bwMode="auto">
            <a:xfrm>
              <a:off x="726" y="653"/>
              <a:ext cx="91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30730" name="Line 29"/>
            <p:cNvSpPr>
              <a:spLocks noChangeShapeType="1"/>
            </p:cNvSpPr>
            <p:nvPr/>
          </p:nvSpPr>
          <p:spPr bwMode="auto">
            <a:xfrm>
              <a:off x="681" y="454"/>
              <a:ext cx="90" cy="136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99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idx="1"/>
          </p:nvPr>
        </p:nvSpPr>
        <p:spPr>
          <a:xfrm>
            <a:off x="323851" y="1383507"/>
            <a:ext cx="9648825" cy="339447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b="1" smtClean="0"/>
              <a:t>Time is different in different places in the world.</a:t>
            </a:r>
            <a:endParaRPr lang="en-US" altLang="zh-CN" sz="2800" b="1" smtClean="0"/>
          </a:p>
          <a:p>
            <a:pPr>
              <a:buFontTx/>
              <a:buNone/>
            </a:pPr>
            <a:r>
              <a:rPr lang="zh-CN" altLang="en-US" sz="4800" b="1" smtClean="0">
                <a:solidFill>
                  <a:srgbClr val="000099"/>
                </a:solidFill>
              </a:rPr>
              <a:t>世界上不同的地区存在</a:t>
            </a:r>
            <a:r>
              <a:rPr lang="zh-CN" altLang="en-US" sz="6600" b="1" smtClean="0">
                <a:solidFill>
                  <a:srgbClr val="FF0000"/>
                </a:solidFill>
              </a:rPr>
              <a:t>时差</a:t>
            </a:r>
            <a:r>
              <a:rPr lang="zh-CN" altLang="en-US" sz="4800" b="1" smtClean="0">
                <a:solidFill>
                  <a:srgbClr val="990000"/>
                </a:solidFill>
              </a:rPr>
              <a:t>。</a:t>
            </a:r>
            <a:endParaRPr lang="zh-CN" altLang="en-US" sz="4800" b="1" smtClean="0">
              <a:solidFill>
                <a:srgbClr val="99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8"/>
          <p:cNvSpPr txBox="1">
            <a:spLocks noChangeArrowheads="1"/>
          </p:cNvSpPr>
          <p:nvPr/>
        </p:nvSpPr>
        <p:spPr bwMode="auto">
          <a:xfrm>
            <a:off x="5292725" y="2463403"/>
            <a:ext cx="338455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A: What time is it?</a:t>
            </a:r>
            <a:endParaRPr lang="en-US" altLang="zh-CN" sz="2800" b="1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B: It’s …</a:t>
            </a:r>
            <a:endParaRPr lang="zh-CN" altLang="en-US" sz="2800" b="1" u="sng">
              <a:solidFill>
                <a:srgbClr val="0000FF"/>
              </a:solidFill>
            </a:endParaRPr>
          </a:p>
        </p:txBody>
      </p:sp>
      <p:grpSp>
        <p:nvGrpSpPr>
          <p:cNvPr id="32771" name="组合 24"/>
          <p:cNvGrpSpPr/>
          <p:nvPr/>
        </p:nvGrpSpPr>
        <p:grpSpPr bwMode="auto">
          <a:xfrm>
            <a:off x="4241801" y="141685"/>
            <a:ext cx="2265363" cy="2289512"/>
            <a:chOff x="0" y="0"/>
            <a:chExt cx="2265363" cy="3052683"/>
          </a:xfrm>
        </p:grpSpPr>
        <p:pic>
          <p:nvPicPr>
            <p:cNvPr id="32791" name="Picture 4" descr="8`JW(J}85WH{W@AHX$%U]KQ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2265363" cy="280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92" name="Text Box 32"/>
            <p:cNvSpPr txBox="1">
              <a:spLocks noChangeArrowheads="1"/>
            </p:cNvSpPr>
            <p:nvPr/>
          </p:nvSpPr>
          <p:spPr bwMode="auto">
            <a:xfrm>
              <a:off x="546100" y="1944687"/>
              <a:ext cx="1223963" cy="11079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</a:rPr>
                <a:t>渥太华</a:t>
              </a:r>
              <a:r>
                <a:rPr lang="en-US" altLang="zh-CN" sz="2400" b="1">
                  <a:latin typeface="Times New Roman" panose="02020603050405020304" pitchFamily="18" charset="0"/>
                </a:rPr>
                <a:t>Ottawa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0359" name="Group 36"/>
          <p:cNvGrpSpPr/>
          <p:nvPr/>
        </p:nvGrpSpPr>
        <p:grpSpPr bwMode="auto">
          <a:xfrm>
            <a:off x="6599239" y="141685"/>
            <a:ext cx="2320925" cy="2343151"/>
            <a:chOff x="0" y="0"/>
            <a:chExt cx="1462" cy="1968"/>
          </a:xfrm>
        </p:grpSpPr>
        <p:pic>
          <p:nvPicPr>
            <p:cNvPr id="32789" name="Picture 5" descr=")5Z6326{MON_KB%$PGD%%ZY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462" cy="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90" name="Text Box 33"/>
            <p:cNvSpPr txBox="1">
              <a:spLocks noChangeArrowheads="1"/>
            </p:cNvSpPr>
            <p:nvPr/>
          </p:nvSpPr>
          <p:spPr bwMode="auto">
            <a:xfrm>
              <a:off x="356" y="1270"/>
              <a:ext cx="862" cy="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</a:rPr>
                <a:t> 伦敦</a:t>
              </a:r>
              <a:r>
                <a:rPr lang="en-US" altLang="zh-CN" sz="2400" b="1">
                  <a:latin typeface="Times New Roman" panose="02020603050405020304" pitchFamily="18" charset="0"/>
                </a:rPr>
                <a:t>London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0362" name="Group 37"/>
          <p:cNvGrpSpPr/>
          <p:nvPr/>
        </p:nvGrpSpPr>
        <p:grpSpPr bwMode="auto">
          <a:xfrm>
            <a:off x="179388" y="2356247"/>
            <a:ext cx="2376487" cy="2343150"/>
            <a:chOff x="0" y="0"/>
            <a:chExt cx="1497" cy="1968"/>
          </a:xfrm>
        </p:grpSpPr>
        <p:grpSp>
          <p:nvGrpSpPr>
            <p:cNvPr id="32783" name="Group 14"/>
            <p:cNvGrpSpPr/>
            <p:nvPr/>
          </p:nvGrpSpPr>
          <p:grpSpPr bwMode="auto">
            <a:xfrm>
              <a:off x="0" y="0"/>
              <a:ext cx="1497" cy="1816"/>
              <a:chOff x="0" y="0"/>
              <a:chExt cx="1355" cy="1680"/>
            </a:xfrm>
          </p:grpSpPr>
          <p:pic>
            <p:nvPicPr>
              <p:cNvPr id="32785" name="Picture 9" descr="8`JW(J}85WH{W@AHX$%U]KQ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0" y="0"/>
                <a:ext cx="1355" cy="1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86" name="Oval 10"/>
              <p:cNvSpPr>
                <a:spLocks noChangeArrowheads="1"/>
              </p:cNvSpPr>
              <p:nvPr/>
            </p:nvSpPr>
            <p:spPr bwMode="auto">
              <a:xfrm>
                <a:off x="635" y="544"/>
                <a:ext cx="318" cy="2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en-US"/>
              </a:p>
            </p:txBody>
          </p:sp>
          <p:sp>
            <p:nvSpPr>
              <p:cNvPr id="32787" name="Line 12"/>
              <p:cNvSpPr>
                <a:spLocks noChangeShapeType="1"/>
              </p:cNvSpPr>
              <p:nvPr/>
            </p:nvSpPr>
            <p:spPr bwMode="auto">
              <a:xfrm flipV="1">
                <a:off x="499" y="589"/>
                <a:ext cx="136" cy="91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2788" name="Line 13"/>
              <p:cNvSpPr>
                <a:spLocks noChangeShapeType="1"/>
              </p:cNvSpPr>
              <p:nvPr/>
            </p:nvSpPr>
            <p:spPr bwMode="auto">
              <a:xfrm>
                <a:off x="671" y="272"/>
                <a:ext cx="0" cy="272"/>
              </a:xfrm>
              <a:prstGeom prst="line">
                <a:avLst/>
              </a:prstGeom>
              <a:noFill/>
              <a:ln w="508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32784" name="Text Box 34"/>
            <p:cNvSpPr txBox="1">
              <a:spLocks noChangeArrowheads="1"/>
            </p:cNvSpPr>
            <p:nvPr/>
          </p:nvSpPr>
          <p:spPr bwMode="auto">
            <a:xfrm>
              <a:off x="318" y="1270"/>
              <a:ext cx="862" cy="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</a:rPr>
                <a:t>渥太华</a:t>
              </a:r>
              <a:r>
                <a:rPr lang="en-US" altLang="zh-CN" sz="2400" b="1">
                  <a:latin typeface="Times New Roman" panose="02020603050405020304" pitchFamily="18" charset="0"/>
                </a:rPr>
                <a:t>Ottawa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0369" name="Group 39"/>
          <p:cNvGrpSpPr/>
          <p:nvPr/>
        </p:nvGrpSpPr>
        <p:grpSpPr bwMode="auto">
          <a:xfrm>
            <a:off x="2627313" y="2356247"/>
            <a:ext cx="2381250" cy="2343150"/>
            <a:chOff x="0" y="0"/>
            <a:chExt cx="1500" cy="1968"/>
          </a:xfrm>
        </p:grpSpPr>
        <p:grpSp>
          <p:nvGrpSpPr>
            <p:cNvPr id="32778" name="Group 19"/>
            <p:cNvGrpSpPr/>
            <p:nvPr/>
          </p:nvGrpSpPr>
          <p:grpSpPr bwMode="auto">
            <a:xfrm>
              <a:off x="0" y="0"/>
              <a:ext cx="1500" cy="1816"/>
              <a:chOff x="0" y="0"/>
              <a:chExt cx="1500" cy="1816"/>
            </a:xfrm>
          </p:grpSpPr>
          <p:pic>
            <p:nvPicPr>
              <p:cNvPr id="32780" name="Picture 15" descr=")5Z6326{MON_KB%$PGD%%ZY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1500" cy="1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81" name="Oval 17"/>
              <p:cNvSpPr>
                <a:spLocks noChangeArrowheads="1"/>
              </p:cNvSpPr>
              <p:nvPr/>
            </p:nvSpPr>
            <p:spPr bwMode="auto">
              <a:xfrm>
                <a:off x="499" y="453"/>
                <a:ext cx="272" cy="1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en-US"/>
              </a:p>
            </p:txBody>
          </p:sp>
          <p:sp>
            <p:nvSpPr>
              <p:cNvPr id="32782" name="Oval 18"/>
              <p:cNvSpPr>
                <a:spLocks noChangeArrowheads="1"/>
              </p:cNvSpPr>
              <p:nvPr/>
            </p:nvSpPr>
            <p:spPr bwMode="auto">
              <a:xfrm>
                <a:off x="772" y="634"/>
                <a:ext cx="317" cy="2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hangingPunct="1"/>
                <a:endParaRPr lang="zh-CN" altLang="en-US"/>
              </a:p>
            </p:txBody>
          </p:sp>
        </p:grpSp>
        <p:sp>
          <p:nvSpPr>
            <p:cNvPr id="32779" name="Text Box 35"/>
            <p:cNvSpPr txBox="1">
              <a:spLocks noChangeArrowheads="1"/>
            </p:cNvSpPr>
            <p:nvPr/>
          </p:nvSpPr>
          <p:spPr bwMode="auto">
            <a:xfrm>
              <a:off x="363" y="1270"/>
              <a:ext cx="862" cy="6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400" b="1">
                  <a:latin typeface="Times New Roman" panose="02020603050405020304" pitchFamily="18" charset="0"/>
                </a:rPr>
                <a:t> 伦敦</a:t>
              </a:r>
              <a:r>
                <a:rPr lang="en-US" altLang="zh-CN" sz="2400" b="1">
                  <a:latin typeface="Times New Roman" panose="02020603050405020304" pitchFamily="18" charset="0"/>
                </a:rPr>
                <a:t>London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0375" name="Group 23"/>
          <p:cNvGrpSpPr/>
          <p:nvPr/>
        </p:nvGrpSpPr>
        <p:grpSpPr bwMode="auto">
          <a:xfrm>
            <a:off x="3836989" y="2776537"/>
            <a:ext cx="230187" cy="357188"/>
            <a:chOff x="0" y="0"/>
            <a:chExt cx="145" cy="300"/>
          </a:xfrm>
        </p:grpSpPr>
        <p:sp>
          <p:nvSpPr>
            <p:cNvPr id="32776" name="Line 20"/>
            <p:cNvSpPr>
              <a:spLocks noChangeShapeType="1"/>
            </p:cNvSpPr>
            <p:nvPr/>
          </p:nvSpPr>
          <p:spPr bwMode="auto">
            <a:xfrm flipV="1">
              <a:off x="9" y="119"/>
              <a:ext cx="136" cy="181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2777" name="Line 21"/>
            <p:cNvSpPr>
              <a:spLocks noChangeShapeType="1"/>
            </p:cNvSpPr>
            <p:nvPr/>
          </p:nvSpPr>
          <p:spPr bwMode="auto">
            <a:xfrm>
              <a:off x="0" y="0"/>
              <a:ext cx="0" cy="272"/>
            </a:xfrm>
            <a:prstGeom prst="line">
              <a:avLst/>
            </a:prstGeom>
            <a:noFill/>
            <a:ln w="508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100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500"/>
                                        <p:tgtEl>
                                          <p:spTgt spid="1003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2006651812473333(1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9" y="790575"/>
            <a:ext cx="8353425" cy="296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7"/>
          <p:cNvSpPr>
            <a:spLocks noChangeArrowheads="1"/>
          </p:cNvSpPr>
          <p:nvPr/>
        </p:nvSpPr>
        <p:spPr bwMode="auto">
          <a:xfrm>
            <a:off x="971600" y="1923678"/>
            <a:ext cx="576103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You should work hard, </a:t>
            </a:r>
            <a:endParaRPr kumimoji="1" lang="en-US" altLang="zh-CN" sz="4000" b="1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Comic Sans MS" panose="030F0702030302020204" pitchFamily="66" charset="0"/>
              </a:rPr>
              <a:t>then you’ll learn more.</a:t>
            </a:r>
            <a:r>
              <a:rPr kumimoji="1" lang="en-US" altLang="zh-CN" sz="4000" b="1">
                <a:solidFill>
                  <a:srgbClr val="FF0000"/>
                </a:solidFill>
              </a:rPr>
              <a:t>      </a:t>
            </a:r>
            <a:endParaRPr kumimoji="1"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6588125" y="2085975"/>
            <a:ext cx="2160588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博学</a:t>
            </a:r>
            <a:endParaRPr lang="zh-CN" altLang="en-US" sz="4000" b="1">
              <a:solidFill>
                <a:srgbClr val="0000FF"/>
              </a:solidFill>
              <a:ea typeface="楷体_GB2312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多识！</a:t>
            </a:r>
            <a:endParaRPr lang="zh-CN" altLang="en-US" sz="4000" b="1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2006651812473333(1)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41685"/>
            <a:ext cx="9324975" cy="3835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7"/>
          <p:cNvSpPr>
            <a:spLocks noChangeArrowheads="1"/>
          </p:cNvSpPr>
          <p:nvPr/>
        </p:nvSpPr>
        <p:spPr bwMode="auto">
          <a:xfrm>
            <a:off x="395288" y="2059186"/>
            <a:ext cx="874871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CC0000"/>
                </a:solidFill>
              </a:rPr>
              <a:t>Early to bed and early to rise, makes a man </a:t>
            </a:r>
            <a:r>
              <a:rPr kumimoji="1" lang="en-US" altLang="zh-CN" sz="4000" b="1" dirty="0" err="1">
                <a:solidFill>
                  <a:srgbClr val="CC0000"/>
                </a:solidFill>
              </a:rPr>
              <a:t>healthy,wealthty</a:t>
            </a:r>
            <a:r>
              <a:rPr kumimoji="1" lang="en-US" altLang="zh-CN" sz="4000" b="1" dirty="0">
                <a:solidFill>
                  <a:srgbClr val="CC0000"/>
                </a:solidFill>
              </a:rPr>
              <a:t> and wise.</a:t>
            </a:r>
            <a:endParaRPr kumimoji="1" lang="en-US" altLang="zh-CN" sz="4000" b="1" dirty="0">
              <a:solidFill>
                <a:srgbClr val="CC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CC0000"/>
                </a:solidFill>
              </a:rPr>
              <a:t>          </a:t>
            </a:r>
            <a:r>
              <a:rPr kumimoji="1" lang="zh-CN" altLang="en-US" sz="3200" b="1" dirty="0">
                <a:ea typeface="楷体_GB2312" pitchFamily="49" charset="-122"/>
              </a:rPr>
              <a:t>早睡早起使人健康、富有而聪明</a:t>
            </a:r>
            <a:r>
              <a:rPr kumimoji="1" lang="zh-CN" altLang="en-US" sz="4000" dirty="0"/>
              <a:t>。</a:t>
            </a:r>
            <a:endParaRPr lang="en-US" altLang="zh-CN" sz="3600" b="1" i="1" dirty="0">
              <a:sym typeface="Kingsoft Phonetic Plain" pitchFamily="2" charset="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250826" y="33337"/>
            <a:ext cx="8569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i="1">
                <a:latin typeface="Times New Roman" panose="02020603050405020304" pitchFamily="18" charset="0"/>
              </a:rPr>
              <a:t>Write and say</a:t>
            </a:r>
            <a:r>
              <a:rPr lang="en-US" altLang="zh-CN" b="1">
                <a:latin typeface="Times New Roman" panose="02020603050405020304" pitchFamily="18" charset="0"/>
              </a:rPr>
              <a:t>.(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写一写，谈一谈。</a:t>
            </a:r>
            <a:r>
              <a:rPr lang="en-US" altLang="zh-CN" b="1">
                <a:latin typeface="Times New Roman" panose="02020603050405020304" pitchFamily="18" charset="0"/>
              </a:rPr>
              <a:t>)</a:t>
            </a:r>
            <a:endParaRPr lang="en-US" altLang="zh-CN" b="1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9940" name="Text Box 3"/>
          <p:cNvSpPr txBox="1">
            <a:spLocks noChangeArrowheads="1"/>
          </p:cNvSpPr>
          <p:nvPr/>
        </p:nvSpPr>
        <p:spPr bwMode="auto">
          <a:xfrm>
            <a:off x="5580064" y="1437085"/>
            <a:ext cx="21605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39941" name="Text Box 17"/>
          <p:cNvSpPr txBox="1">
            <a:spLocks noChangeArrowheads="1"/>
          </p:cNvSpPr>
          <p:nvPr/>
        </p:nvSpPr>
        <p:spPr bwMode="auto">
          <a:xfrm>
            <a:off x="4572000" y="1168003"/>
            <a:ext cx="17272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800" b="1">
              <a:solidFill>
                <a:srgbClr val="CC00CC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eaLnBrk="1" hangingPunct="1"/>
            <a:endParaRPr lang="zh-CN" altLang="en-US" sz="2800">
              <a:solidFill>
                <a:srgbClr val="CC00CC"/>
              </a:solidFill>
              <a:ea typeface="隶书" pitchFamily="49" charset="-122"/>
            </a:endParaRPr>
          </a:p>
        </p:txBody>
      </p:sp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259556" y="803673"/>
            <a:ext cx="54721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It’s</a:t>
            </a:r>
            <a:r>
              <a:rPr lang="en-US" altLang="zh-CN" sz="3600" b="1" u="sng" dirty="0">
                <a:solidFill>
                  <a:srgbClr val="FF0000"/>
                </a:solidFill>
              </a:rPr>
              <a:t>      </a:t>
            </a:r>
            <a:r>
              <a:rPr lang="en-US" altLang="zh-CN" sz="2000" b="1" dirty="0">
                <a:solidFill>
                  <a:srgbClr val="FF0000"/>
                </a:solidFill>
              </a:rPr>
              <a:t>.</a:t>
            </a:r>
            <a:r>
              <a:rPr lang="en-US" altLang="zh-CN" sz="2000" b="1" dirty="0"/>
              <a:t>  </a:t>
            </a:r>
            <a:r>
              <a:rPr lang="en-US" altLang="zh-CN" sz="2000" b="1" dirty="0">
                <a:solidFill>
                  <a:srgbClr val="0000FF"/>
                </a:solidFill>
              </a:rPr>
              <a:t>I</a:t>
            </a:r>
            <a:r>
              <a:rPr lang="en-US" altLang="zh-CN" sz="2000" b="1" u="sng" dirty="0">
                <a:solidFill>
                  <a:srgbClr val="0000FF"/>
                </a:solidFill>
              </a:rPr>
              <a:t>               .</a:t>
            </a:r>
            <a:endParaRPr lang="en-US" altLang="zh-CN" sz="2000" b="1" dirty="0">
              <a:solidFill>
                <a:srgbClr val="0000FF"/>
              </a:solidFill>
            </a:endParaRPr>
          </a:p>
        </p:txBody>
      </p:sp>
      <p:sp>
        <p:nvSpPr>
          <p:cNvPr id="39943" name="AutoShape 10" descr="I9Z1G(VNY4{CV{_E{_EU"/>
          <p:cNvSpPr>
            <a:spLocks noChangeAspect="1" noChangeArrowheads="1"/>
          </p:cNvSpPr>
          <p:nvPr/>
        </p:nvSpPr>
        <p:spPr bwMode="auto">
          <a:xfrm>
            <a:off x="2843213" y="1762125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9944" name="AutoShape 11" descr="I9Z1G(VNY4{CV{_E{_EU"/>
          <p:cNvSpPr>
            <a:spLocks noChangeAspect="1" noChangeArrowheads="1"/>
          </p:cNvSpPr>
          <p:nvPr/>
        </p:nvSpPr>
        <p:spPr bwMode="auto">
          <a:xfrm>
            <a:off x="4140200" y="789385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9945" name="Rectangle 17"/>
          <p:cNvSpPr>
            <a:spLocks noChangeArrowheads="1"/>
          </p:cNvSpPr>
          <p:nvPr/>
        </p:nvSpPr>
        <p:spPr bwMode="auto">
          <a:xfrm>
            <a:off x="250826" y="1721644"/>
            <a:ext cx="46085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It’s</a:t>
            </a:r>
            <a:r>
              <a:rPr lang="en-US" altLang="zh-CN" sz="3600" b="1" u="sng">
                <a:solidFill>
                  <a:srgbClr val="FF0000"/>
                </a:solidFill>
              </a:rPr>
              <a:t>      </a:t>
            </a:r>
            <a:r>
              <a:rPr lang="en-US" altLang="zh-CN" sz="2000" b="1">
                <a:solidFill>
                  <a:srgbClr val="FF0000"/>
                </a:solidFill>
              </a:rPr>
              <a:t>.</a:t>
            </a:r>
            <a:r>
              <a:rPr lang="en-US" altLang="zh-CN" sz="2000" b="1"/>
              <a:t>  </a:t>
            </a:r>
            <a:r>
              <a:rPr lang="en-US" altLang="zh-CN" sz="2000" b="1">
                <a:solidFill>
                  <a:srgbClr val="0000FF"/>
                </a:solidFill>
              </a:rPr>
              <a:t>I</a:t>
            </a:r>
            <a:r>
              <a:rPr lang="en-US" altLang="zh-CN" sz="2000" b="1" u="sng">
                <a:solidFill>
                  <a:srgbClr val="0000FF"/>
                </a:solidFill>
              </a:rPr>
              <a:t>                .</a:t>
            </a:r>
            <a:endParaRPr lang="en-US" altLang="zh-CN" sz="2000" b="1">
              <a:solidFill>
                <a:srgbClr val="0000FF"/>
              </a:solidFill>
            </a:endParaRPr>
          </a:p>
        </p:txBody>
      </p:sp>
      <p:sp>
        <p:nvSpPr>
          <p:cNvPr id="39946" name="Rectangle 18"/>
          <p:cNvSpPr>
            <a:spLocks noChangeArrowheads="1"/>
          </p:cNvSpPr>
          <p:nvPr/>
        </p:nvSpPr>
        <p:spPr bwMode="auto">
          <a:xfrm>
            <a:off x="250825" y="2586038"/>
            <a:ext cx="6408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</a:rPr>
              <a:t>It’s</a:t>
            </a:r>
            <a:r>
              <a:rPr lang="en-US" altLang="zh-CN" sz="3600" b="1" u="sng" dirty="0">
                <a:solidFill>
                  <a:srgbClr val="FF0000"/>
                </a:solidFill>
              </a:rPr>
              <a:t>      </a:t>
            </a:r>
            <a:r>
              <a:rPr lang="en-US" altLang="zh-CN" sz="2000" b="1" dirty="0">
                <a:solidFill>
                  <a:srgbClr val="FF0000"/>
                </a:solidFill>
              </a:rPr>
              <a:t>.</a:t>
            </a:r>
            <a:r>
              <a:rPr lang="en-US" altLang="zh-CN" sz="2000" b="1" dirty="0"/>
              <a:t>  </a:t>
            </a:r>
            <a:r>
              <a:rPr lang="en-US" altLang="zh-CN" sz="2000" b="1" dirty="0">
                <a:solidFill>
                  <a:srgbClr val="0000FF"/>
                </a:solidFill>
              </a:rPr>
              <a:t>I</a:t>
            </a:r>
            <a:r>
              <a:rPr lang="en-US" altLang="zh-CN" sz="2000" b="1" u="sng" dirty="0">
                <a:solidFill>
                  <a:srgbClr val="0000FF"/>
                </a:solidFill>
              </a:rPr>
              <a:t>                 .</a:t>
            </a:r>
            <a:r>
              <a:rPr lang="en-US" altLang="zh-CN" sz="2000" b="1" dirty="0"/>
              <a:t> </a:t>
            </a:r>
            <a:endParaRPr lang="en-US" altLang="zh-CN" sz="2000" b="1" dirty="0"/>
          </a:p>
        </p:txBody>
      </p:sp>
      <p:sp>
        <p:nvSpPr>
          <p:cNvPr id="39947" name="Rectangle 19"/>
          <p:cNvSpPr>
            <a:spLocks noChangeArrowheads="1"/>
          </p:cNvSpPr>
          <p:nvPr/>
        </p:nvSpPr>
        <p:spPr bwMode="auto">
          <a:xfrm>
            <a:off x="250826" y="3395663"/>
            <a:ext cx="34575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It’s</a:t>
            </a:r>
            <a:r>
              <a:rPr lang="en-US" altLang="zh-CN" sz="3600" b="1" u="sng">
                <a:solidFill>
                  <a:srgbClr val="FF0000"/>
                </a:solidFill>
              </a:rPr>
              <a:t>      </a:t>
            </a:r>
            <a:r>
              <a:rPr lang="en-US" altLang="zh-CN" sz="2000" b="1">
                <a:solidFill>
                  <a:srgbClr val="FF0000"/>
                </a:solidFill>
              </a:rPr>
              <a:t>.</a:t>
            </a:r>
            <a:r>
              <a:rPr lang="en-US" altLang="zh-CN" sz="2000" b="1"/>
              <a:t>  </a:t>
            </a:r>
            <a:r>
              <a:rPr lang="en-US" altLang="zh-CN" sz="2000" b="1">
                <a:solidFill>
                  <a:srgbClr val="0000FF"/>
                </a:solidFill>
              </a:rPr>
              <a:t>I</a:t>
            </a:r>
            <a:r>
              <a:rPr lang="en-US" altLang="zh-CN" sz="2000" b="1" u="sng">
                <a:solidFill>
                  <a:srgbClr val="0000FF"/>
                </a:solidFill>
              </a:rPr>
              <a:t>                 .</a:t>
            </a:r>
            <a:r>
              <a:rPr lang="en-US" altLang="zh-CN" sz="2000" b="1"/>
              <a:t> </a:t>
            </a:r>
            <a:endParaRPr lang="en-US" altLang="zh-CN" sz="2000" b="1"/>
          </a:p>
        </p:txBody>
      </p:sp>
      <p:sp>
        <p:nvSpPr>
          <p:cNvPr id="39948" name="Rectangle 21"/>
          <p:cNvSpPr>
            <a:spLocks noChangeArrowheads="1"/>
          </p:cNvSpPr>
          <p:nvPr/>
        </p:nvSpPr>
        <p:spPr bwMode="auto">
          <a:xfrm>
            <a:off x="4094163" y="1545432"/>
            <a:ext cx="48704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/>
              <a:t> </a:t>
            </a:r>
            <a:r>
              <a:rPr lang="en-US" altLang="zh-CN" b="1"/>
              <a:t>③ </a:t>
            </a:r>
            <a:r>
              <a:rPr lang="en-US" altLang="zh-CN" sz="4000" b="1"/>
              <a:t>go to bed</a:t>
            </a:r>
            <a:endParaRPr lang="en-US" altLang="zh-CN" sz="4000" b="1"/>
          </a:p>
        </p:txBody>
      </p:sp>
      <p:sp>
        <p:nvSpPr>
          <p:cNvPr id="39949" name="Rectangle 22"/>
          <p:cNvSpPr>
            <a:spLocks noChangeArrowheads="1"/>
          </p:cNvSpPr>
          <p:nvPr/>
        </p:nvSpPr>
        <p:spPr bwMode="auto">
          <a:xfrm>
            <a:off x="4237038" y="2099073"/>
            <a:ext cx="45831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/>
              <a:t>④ </a:t>
            </a:r>
            <a:r>
              <a:rPr lang="en-US" altLang="zh-CN" sz="4000" b="1"/>
              <a:t>go to school</a:t>
            </a:r>
            <a:endParaRPr lang="en-US" altLang="zh-CN" sz="4000" b="1"/>
          </a:p>
        </p:txBody>
      </p:sp>
      <p:sp>
        <p:nvSpPr>
          <p:cNvPr id="39950" name="Rectangle 23"/>
          <p:cNvSpPr>
            <a:spLocks noChangeArrowheads="1"/>
          </p:cNvSpPr>
          <p:nvPr/>
        </p:nvSpPr>
        <p:spPr bwMode="auto">
          <a:xfrm>
            <a:off x="4094163" y="1019176"/>
            <a:ext cx="465455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/>
              <a:t> </a:t>
            </a:r>
            <a:r>
              <a:rPr lang="en-US" altLang="zh-CN" b="1"/>
              <a:t>② </a:t>
            </a:r>
            <a:r>
              <a:rPr lang="en-US" altLang="zh-CN" sz="4000" b="1"/>
              <a:t>have breakfast</a:t>
            </a:r>
            <a:endParaRPr lang="en-US" altLang="zh-CN" sz="4000" b="1"/>
          </a:p>
        </p:txBody>
      </p:sp>
      <p:sp>
        <p:nvSpPr>
          <p:cNvPr id="39951" name="Rectangle 24"/>
          <p:cNvSpPr>
            <a:spLocks noChangeArrowheads="1"/>
          </p:cNvSpPr>
          <p:nvPr/>
        </p:nvSpPr>
        <p:spPr bwMode="auto">
          <a:xfrm>
            <a:off x="4102100" y="519113"/>
            <a:ext cx="306228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/>
              <a:t> </a:t>
            </a:r>
            <a:r>
              <a:rPr lang="en-US" altLang="zh-CN" b="1"/>
              <a:t>① </a:t>
            </a:r>
            <a:r>
              <a:rPr lang="en-US" altLang="zh-CN" sz="4000" b="1"/>
              <a:t>get up</a:t>
            </a:r>
            <a:endParaRPr lang="en-US" altLang="zh-CN" sz="4000" b="1"/>
          </a:p>
        </p:txBody>
      </p:sp>
      <p:sp>
        <p:nvSpPr>
          <p:cNvPr id="39952" name="Rectangle 26"/>
          <p:cNvSpPr>
            <a:spLocks noChangeArrowheads="1"/>
          </p:cNvSpPr>
          <p:nvPr/>
        </p:nvSpPr>
        <p:spPr bwMode="auto">
          <a:xfrm>
            <a:off x="4237038" y="2693194"/>
            <a:ext cx="393541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/>
              <a:t>⑤ </a:t>
            </a:r>
            <a:r>
              <a:rPr lang="en-US" altLang="zh-CN" sz="4000" b="1"/>
              <a:t>have lunch</a:t>
            </a:r>
            <a:endParaRPr lang="en-US" altLang="zh-CN" sz="4000" b="1"/>
          </a:p>
        </p:txBody>
      </p:sp>
      <p:sp>
        <p:nvSpPr>
          <p:cNvPr id="39953" name="Rectangle 28"/>
          <p:cNvSpPr>
            <a:spLocks noChangeArrowheads="1"/>
          </p:cNvSpPr>
          <p:nvPr/>
        </p:nvSpPr>
        <p:spPr bwMode="auto">
          <a:xfrm>
            <a:off x="4190929" y="4313635"/>
            <a:ext cx="178766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/>
              <a:t>⑧  </a:t>
            </a:r>
            <a:r>
              <a:rPr lang="en-US" altLang="zh-CN" sz="4000" b="1"/>
              <a:t>draw</a:t>
            </a:r>
            <a:endParaRPr lang="en-US" altLang="zh-CN" sz="4000" b="1"/>
          </a:p>
        </p:txBody>
      </p:sp>
      <p:sp>
        <p:nvSpPr>
          <p:cNvPr id="39954" name="Rectangle 29"/>
          <p:cNvSpPr>
            <a:spLocks noChangeArrowheads="1"/>
          </p:cNvSpPr>
          <p:nvPr/>
        </p:nvSpPr>
        <p:spPr bwMode="auto">
          <a:xfrm>
            <a:off x="4196267" y="3774282"/>
            <a:ext cx="163570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/>
              <a:t>⑦  </a:t>
            </a:r>
            <a:r>
              <a:rPr lang="en-US" altLang="zh-CN" sz="4000" b="1"/>
              <a:t>read</a:t>
            </a:r>
            <a:endParaRPr lang="en-US" altLang="zh-CN" sz="4000" b="1"/>
          </a:p>
        </p:txBody>
      </p:sp>
      <p:sp>
        <p:nvSpPr>
          <p:cNvPr id="39955" name="Rectangle 30"/>
          <p:cNvSpPr>
            <a:spLocks noChangeArrowheads="1"/>
          </p:cNvSpPr>
          <p:nvPr/>
        </p:nvSpPr>
        <p:spPr bwMode="auto">
          <a:xfrm>
            <a:off x="4211638" y="3274219"/>
            <a:ext cx="33829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b="1"/>
              <a:t>⑥ </a:t>
            </a:r>
            <a:r>
              <a:rPr lang="en-US" altLang="zh-CN" sz="4000" b="1"/>
              <a:t>watch TV</a:t>
            </a:r>
            <a:endParaRPr lang="en-US" altLang="zh-CN" sz="4000" b="1"/>
          </a:p>
        </p:txBody>
      </p:sp>
      <p:pic>
        <p:nvPicPr>
          <p:cNvPr id="39956" name="Picture 3" descr="get up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1F5FE"/>
              </a:clrFrom>
              <a:clrTo>
                <a:srgbClr val="E1F5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26" y="644129"/>
            <a:ext cx="792163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7" name="Picture 6" descr="图片2 拷贝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56551" y="1059656"/>
            <a:ext cx="792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8" name="Picture 16" descr="图片3 拷贝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08850" y="2247901"/>
            <a:ext cx="719138" cy="49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9" name="Picture 43" descr="OA$8[F2$5GY)E3I`($34BP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04025" y="3327797"/>
            <a:ext cx="674688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0" name="Picture 44" descr="ZD$J`R_~}6$0JM]31(RE(5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97550" y="3868341"/>
            <a:ext cx="7191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1" name="Picture 45" descr="VYHUWCM88ZF}V1JED5[NY}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67401" y="4407694"/>
            <a:ext cx="619125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2" name="Picture 46" descr="C:\Documents and Settings\Administrator\Application Data\Tencent\Users\731133622\QQ\WinTemp\RichOle\7ZTU[`CB)VPU(79$M}0UXQ1.png"/>
          <p:cNvPicPr>
            <a:picLocks noChangeAspect="1" noChangeArrowheads="1"/>
          </p:cNvPicPr>
          <p:nvPr/>
        </p:nvPicPr>
        <p:blipFill>
          <a:blip r:embed="rId7" r:link="rId8" cstate="email"/>
          <a:srcRect/>
          <a:stretch>
            <a:fillRect/>
          </a:stretch>
        </p:blipFill>
        <p:spPr bwMode="auto">
          <a:xfrm>
            <a:off x="7092951" y="2787254"/>
            <a:ext cx="5953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3" name="Picture 47" descr="C:\Documents and Settings\Administrator\Application Data\Tencent\Users\731133622\QQ\WinTemp\RichOle\B4K3}A@]HETL[B4G{ADI`6N.png"/>
          <p:cNvPicPr>
            <a:picLocks noChangeAspect="1" noChangeArrowheads="1"/>
          </p:cNvPicPr>
          <p:nvPr/>
        </p:nvPicPr>
        <p:blipFill>
          <a:blip r:embed="rId9" r:link="rId10" cstate="email"/>
          <a:srcRect/>
          <a:stretch>
            <a:fillRect/>
          </a:stretch>
        </p:blipFill>
        <p:spPr bwMode="auto">
          <a:xfrm>
            <a:off x="6804026" y="1600200"/>
            <a:ext cx="669925" cy="539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5504" name="Group 32"/>
          <p:cNvGrpSpPr/>
          <p:nvPr/>
        </p:nvGrpSpPr>
        <p:grpSpPr bwMode="auto">
          <a:xfrm>
            <a:off x="3201988" y="627460"/>
            <a:ext cx="6699250" cy="4320778"/>
            <a:chOff x="1927" y="527"/>
            <a:chExt cx="4220" cy="3447"/>
          </a:xfrm>
        </p:grpSpPr>
        <p:sp>
          <p:nvSpPr>
            <p:cNvPr id="39965" name="AutoShape 33"/>
            <p:cNvSpPr>
              <a:spLocks noChangeArrowheads="1"/>
            </p:cNvSpPr>
            <p:nvPr/>
          </p:nvSpPr>
          <p:spPr bwMode="auto">
            <a:xfrm>
              <a:off x="1927" y="527"/>
              <a:ext cx="3992" cy="3447"/>
            </a:xfrm>
            <a:prstGeom prst="verticalScroll">
              <a:avLst>
                <a:gd name="adj" fmla="val 12500"/>
              </a:avLst>
            </a:prstGeom>
            <a:gradFill rotWithShape="1">
              <a:gsLst>
                <a:gs pos="0">
                  <a:srgbClr val="F6F8A6"/>
                </a:gs>
                <a:gs pos="100000">
                  <a:srgbClr val="CCFF99"/>
                </a:gs>
              </a:gsLst>
              <a:lin ang="5400000" scaled="1"/>
            </a:gradFill>
            <a:ln w="9525">
              <a:solidFill>
                <a:srgbClr val="FF66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9966" name="Text Box 34"/>
            <p:cNvSpPr txBox="1">
              <a:spLocks noChangeArrowheads="1"/>
            </p:cNvSpPr>
            <p:nvPr/>
          </p:nvSpPr>
          <p:spPr bwMode="auto">
            <a:xfrm>
              <a:off x="2290" y="2885"/>
              <a:ext cx="3811" cy="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/>
                <a:t> </a:t>
              </a:r>
              <a:r>
                <a:rPr lang="en-US" altLang="zh-CN" b="1"/>
                <a:t>4. Show in class.</a:t>
              </a:r>
              <a:endParaRPr lang="en-US" altLang="zh-CN" b="1"/>
            </a:p>
            <a:p>
              <a:pPr algn="l" eaLnBrk="1" hangingPunct="1"/>
              <a:r>
                <a:rPr lang="zh-CN" altLang="en-US" b="1"/>
                <a:t>                   </a:t>
              </a:r>
              <a:r>
                <a:rPr lang="zh-CN" altLang="en-US" sz="2000" b="1"/>
                <a:t>（班内展示。）</a:t>
              </a:r>
              <a:endParaRPr lang="zh-CN" altLang="en-US" sz="2000" b="1"/>
            </a:p>
          </p:txBody>
        </p:sp>
        <p:sp>
          <p:nvSpPr>
            <p:cNvPr id="39967" name="Text Box 35"/>
            <p:cNvSpPr txBox="1">
              <a:spLocks noChangeArrowheads="1"/>
            </p:cNvSpPr>
            <p:nvPr/>
          </p:nvSpPr>
          <p:spPr bwMode="auto">
            <a:xfrm>
              <a:off x="2336" y="1752"/>
              <a:ext cx="3152" cy="6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b="1"/>
                <a:t>2. Choose the tings</a:t>
              </a:r>
              <a:r>
                <a:rPr lang="en-US" altLang="zh-CN" sz="2000" b="1"/>
                <a:t>.</a:t>
              </a:r>
              <a:endParaRPr lang="en-US" altLang="zh-CN" sz="2000" b="1"/>
            </a:p>
            <a:p>
              <a:pPr algn="l" eaLnBrk="1" hangingPunct="1"/>
              <a:r>
                <a:rPr lang="en-US" altLang="zh-CN" sz="2000" b="1"/>
                <a:t>              (</a:t>
              </a:r>
              <a:r>
                <a:rPr lang="zh-CN" altLang="en-US" sz="2000" b="1"/>
                <a:t>选择相应的事情，填入其序号。</a:t>
              </a:r>
              <a:r>
                <a:rPr lang="en-US" altLang="zh-CN" sz="2000" b="1"/>
                <a:t>)</a:t>
              </a:r>
              <a:endParaRPr lang="zh-CN" altLang="en-US" sz="2000" b="1"/>
            </a:p>
          </p:txBody>
        </p:sp>
        <p:sp>
          <p:nvSpPr>
            <p:cNvPr id="39968" name="Text Box 36"/>
            <p:cNvSpPr txBox="1">
              <a:spLocks noChangeArrowheads="1"/>
            </p:cNvSpPr>
            <p:nvPr/>
          </p:nvSpPr>
          <p:spPr bwMode="auto">
            <a:xfrm>
              <a:off x="3015" y="572"/>
              <a:ext cx="222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b="1">
                  <a:solidFill>
                    <a:srgbClr val="CC00CC"/>
                  </a:solidFill>
                  <a:latin typeface="Comic Sans MS" panose="030F0702030302020204" pitchFamily="66" charset="0"/>
                </a:rPr>
                <a:t>     </a:t>
              </a:r>
              <a:r>
                <a:rPr lang="en-US" altLang="zh-CN" b="1">
                  <a:solidFill>
                    <a:srgbClr val="CC0000"/>
                  </a:solidFill>
                  <a:latin typeface="Comic Sans MS" panose="030F0702030302020204" pitchFamily="66" charset="0"/>
                </a:rPr>
                <a:t>Tips</a:t>
              </a:r>
              <a:r>
                <a:rPr lang="zh-CN" altLang="en-US" b="1">
                  <a:solidFill>
                    <a:srgbClr val="CC0000"/>
                  </a:solidFill>
                  <a:latin typeface="Comic Sans MS" panose="030F0702030302020204" pitchFamily="66" charset="0"/>
                </a:rPr>
                <a:t>：</a:t>
              </a:r>
              <a:r>
                <a:rPr lang="zh-CN" altLang="en-US" b="1">
                  <a:solidFill>
                    <a:srgbClr val="CC0000"/>
                  </a:solidFill>
                  <a:latin typeface="Comic Sans MS" panose="030F0702030302020204" pitchFamily="66" charset="0"/>
                  <a:ea typeface="楷体_GB2312" pitchFamily="49" charset="-122"/>
                  <a:sym typeface="Wingdings" panose="05000000000000000000" pitchFamily="2" charset="2"/>
                </a:rPr>
                <a:t>（</a:t>
              </a:r>
              <a:r>
                <a:rPr lang="zh-CN" altLang="en-US" b="1">
                  <a:solidFill>
                    <a:srgbClr val="CC0000"/>
                  </a:solidFill>
                  <a:ea typeface="楷体_GB2312" pitchFamily="49" charset="-122"/>
                  <a:sym typeface="Wingdings" panose="05000000000000000000" pitchFamily="2" charset="2"/>
                </a:rPr>
                <a:t>温馨提示）</a:t>
              </a:r>
              <a:endParaRPr lang="zh-CN" altLang="en-US" sz="2000">
                <a:solidFill>
                  <a:srgbClr val="CC0000"/>
                </a:solidFill>
              </a:endParaRPr>
            </a:p>
          </p:txBody>
        </p:sp>
        <p:sp>
          <p:nvSpPr>
            <p:cNvPr id="39969" name="Text Box 37"/>
            <p:cNvSpPr txBox="1">
              <a:spLocks noChangeArrowheads="1"/>
            </p:cNvSpPr>
            <p:nvPr/>
          </p:nvSpPr>
          <p:spPr bwMode="auto">
            <a:xfrm>
              <a:off x="2336" y="1162"/>
              <a:ext cx="3811" cy="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457200" indent="-45720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914400" indent="-457200"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371600" indent="-4572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828800" indent="-4572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286000" indent="-4572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743200" indent="-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3200400" indent="-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657600" indent="-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4114800" indent="-4572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Times New Roman" panose="02020603050405020304" pitchFamily="18" charset="0"/>
                </a:rPr>
                <a:t>1.Write the time.</a:t>
              </a:r>
              <a:endParaRPr lang="en-US" altLang="zh-CN" sz="2400" b="1">
                <a:latin typeface="Times New Roman" panose="02020603050405020304" pitchFamily="18" charset="0"/>
              </a:endParaRPr>
            </a:p>
            <a:p>
              <a:pPr eaLnBrk="1" hangingPunct="1"/>
              <a:r>
                <a:rPr lang="en-US" altLang="zh-CN" sz="2400" b="1">
                  <a:latin typeface="Times New Roman" panose="02020603050405020304" pitchFamily="18" charset="0"/>
                </a:rPr>
                <a:t>          </a:t>
              </a:r>
              <a:r>
                <a:rPr lang="en-US" altLang="zh-CN" sz="2000" b="1">
                  <a:latin typeface="Times New Roman" panose="02020603050405020304" pitchFamily="18" charset="0"/>
                </a:rPr>
                <a:t>(</a:t>
              </a:r>
              <a:r>
                <a:rPr lang="zh-CN" altLang="en-US" sz="2000" b="1">
                  <a:latin typeface="Times New Roman" panose="02020603050405020304" pitchFamily="18" charset="0"/>
                </a:rPr>
                <a:t>写出自己的时间</a:t>
              </a:r>
              <a:r>
                <a:rPr lang="en-US" altLang="zh-CN" sz="2000" b="1">
                  <a:latin typeface="Times New Roman" panose="02020603050405020304" pitchFamily="18" charset="0"/>
                </a:rPr>
                <a:t>.)</a:t>
              </a:r>
              <a:endParaRPr lang="zh-CN" altLang="en-US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39970" name="Text Box 38"/>
            <p:cNvSpPr txBox="1">
              <a:spLocks noChangeArrowheads="1"/>
            </p:cNvSpPr>
            <p:nvPr/>
          </p:nvSpPr>
          <p:spPr bwMode="auto">
            <a:xfrm>
              <a:off x="2245" y="2315"/>
              <a:ext cx="3379" cy="6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algn="ctr"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/>
                <a:t>3. Talk about your day in your groups.</a:t>
              </a:r>
              <a:r>
                <a:rPr lang="en-US" altLang="zh-CN" sz="2000" b="1"/>
                <a:t>      (</a:t>
              </a:r>
              <a:r>
                <a:rPr lang="zh-CN" altLang="en-US" sz="2000" b="1"/>
                <a:t>小组内讨论。</a:t>
              </a:r>
              <a:r>
                <a:rPr lang="en-US" altLang="zh-CN" sz="2000" b="1"/>
                <a:t>)</a:t>
              </a:r>
              <a:endParaRPr lang="zh-CN" altLang="en-US" sz="2000" b="1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05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1000"/>
                                        <p:tgtEl>
                                          <p:spTgt spid="105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105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5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>
            <a:spLocks noChangeArrowheads="1"/>
          </p:cNvSpPr>
          <p:nvPr/>
        </p:nvSpPr>
        <p:spPr bwMode="auto">
          <a:xfrm>
            <a:off x="990600" y="0"/>
            <a:ext cx="65341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How  many  pandas?</a:t>
            </a:r>
            <a:endParaRPr lang="en-US" altLang="zh-CN" sz="4800" b="1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7" name="Picture 3" descr="OMVQ03IKL})BA@0RP}~60B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4" y="681038"/>
            <a:ext cx="7591425" cy="395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7(X~4O0]TAIZFUP6R~0E}J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9" y="681037"/>
            <a:ext cx="1296987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3"/>
          <p:cNvSpPr txBox="1">
            <a:spLocks noChangeArrowheads="1"/>
          </p:cNvSpPr>
          <p:nvPr/>
        </p:nvSpPr>
        <p:spPr bwMode="auto">
          <a:xfrm>
            <a:off x="755129" y="288608"/>
            <a:ext cx="72739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b="1" i="1" dirty="0">
                <a:solidFill>
                  <a:srgbClr val="D60093"/>
                </a:solidFill>
                <a:latin typeface="Times New Roman" panose="02020603050405020304" pitchFamily="18" charset="0"/>
              </a:rPr>
              <a:t>Show  Time</a:t>
            </a:r>
            <a:r>
              <a:rPr lang="en-US" altLang="zh-CN" sz="3600" b="1" i="1" dirty="0">
                <a:solidFill>
                  <a:srgbClr val="D60093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自我秀秀</a:t>
            </a: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65" name="Text Box 4"/>
          <p:cNvSpPr txBox="1">
            <a:spLocks noChangeArrowheads="1"/>
          </p:cNvSpPr>
          <p:nvPr/>
        </p:nvSpPr>
        <p:spPr bwMode="auto">
          <a:xfrm>
            <a:off x="5580064" y="1437085"/>
            <a:ext cx="21605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40966" name="Text Box 17"/>
          <p:cNvSpPr txBox="1">
            <a:spLocks noChangeArrowheads="1"/>
          </p:cNvSpPr>
          <p:nvPr/>
        </p:nvSpPr>
        <p:spPr bwMode="auto">
          <a:xfrm>
            <a:off x="4572000" y="1168003"/>
            <a:ext cx="17272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800" b="1">
              <a:solidFill>
                <a:srgbClr val="CC00CC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eaLnBrk="1" hangingPunct="1"/>
            <a:endParaRPr lang="zh-CN" altLang="en-US" sz="2800">
              <a:solidFill>
                <a:srgbClr val="CC00CC"/>
              </a:solidFill>
              <a:ea typeface="隶书" pitchFamily="49" charset="-122"/>
            </a:endParaRPr>
          </a:p>
        </p:txBody>
      </p:sp>
      <p:sp>
        <p:nvSpPr>
          <p:cNvPr id="40967" name="Rectangle 6"/>
          <p:cNvSpPr>
            <a:spLocks noChangeArrowheads="1"/>
          </p:cNvSpPr>
          <p:nvPr/>
        </p:nvSpPr>
        <p:spPr bwMode="auto">
          <a:xfrm>
            <a:off x="899592" y="1933612"/>
            <a:ext cx="712946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Comic Sans MS" panose="030F0702030302020204" pitchFamily="66" charset="0"/>
              </a:rPr>
              <a:t>Listen carefully, then some  questions for you.</a:t>
            </a:r>
            <a:endParaRPr lang="en-US" altLang="zh-CN" sz="4000" b="1" dirty="0">
              <a:solidFill>
                <a:srgbClr val="CC00CC"/>
              </a:solidFill>
              <a:latin typeface="Comic Sans MS" panose="030F0702030302020204" pitchFamily="66" charset="0"/>
            </a:endParaRPr>
          </a:p>
        </p:txBody>
      </p:sp>
      <p:sp>
        <p:nvSpPr>
          <p:cNvPr id="40968" name="Rectangle 7"/>
          <p:cNvSpPr>
            <a:spLocks noChangeArrowheads="1"/>
          </p:cNvSpPr>
          <p:nvPr/>
        </p:nvSpPr>
        <p:spPr bwMode="auto">
          <a:xfrm>
            <a:off x="1979614" y="3867894"/>
            <a:ext cx="57610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仔细听，有奖竞答呦</a:t>
            </a:r>
            <a:r>
              <a:rPr lang="en-US" altLang="zh-CN" sz="3200" b="1" dirty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...</a:t>
            </a:r>
            <a:endParaRPr lang="en-US" altLang="zh-CN" sz="3200" b="1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652420" y="330993"/>
            <a:ext cx="435407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dirty="0">
                <a:solidFill>
                  <a:srgbClr val="FF0000"/>
                </a:solidFill>
                <a:latin typeface="Book Antiqua" pitchFamily="18" charset="0"/>
              </a:rPr>
              <a:t>Homework:</a:t>
            </a:r>
            <a:endParaRPr lang="en-US" altLang="zh-CN" sz="60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71860" y="1635646"/>
            <a:ext cx="8247062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buFontTx/>
              <a:buAutoNum type="arabicPeriod"/>
            </a:pPr>
            <a:r>
              <a:rPr lang="en-US" altLang="zh-CN" sz="2800" b="1" dirty="0">
                <a:solidFill>
                  <a:srgbClr val="FF0000"/>
                </a:solidFill>
                <a:latin typeface="Book Antiqua" pitchFamily="18" charset="0"/>
              </a:rPr>
              <a:t>Finish the timetable in groups.</a:t>
            </a:r>
            <a:endParaRPr lang="en-US" altLang="zh-CN" sz="2800" b="1" dirty="0">
              <a:solidFill>
                <a:srgbClr val="FF0000"/>
              </a:solidFill>
              <a:latin typeface="Book Antiqua" pitchFamily="18" charset="0"/>
            </a:endParaRPr>
          </a:p>
          <a:p>
            <a:pPr marL="457200" indent="-457200" eaLnBrk="1" hangingPunct="1"/>
            <a:r>
              <a:rPr lang="en-US" altLang="zh-CN" sz="2800" b="1" dirty="0">
                <a:solidFill>
                  <a:srgbClr val="FF0000"/>
                </a:solidFill>
                <a:latin typeface="Book Antiqua" pitchFamily="18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Book Antiqua" pitchFamily="18" charset="0"/>
              </a:rPr>
              <a:t>小组合作，完成时间表。</a:t>
            </a:r>
            <a:r>
              <a:rPr lang="en-US" altLang="zh-CN" sz="2800" b="1" dirty="0" smtClean="0">
                <a:solidFill>
                  <a:srgbClr val="FF0000"/>
                </a:solidFill>
                <a:latin typeface="Book Antiqua" pitchFamily="18" charset="0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Book Antiqua" pitchFamily="18" charset="0"/>
            </a:endParaRPr>
          </a:p>
          <a:p>
            <a:pPr marL="457200" indent="-457200" eaLnBrk="1" hangingPunct="1"/>
            <a:r>
              <a:rPr lang="en-US" altLang="zh-CN" sz="2800" b="1" dirty="0">
                <a:solidFill>
                  <a:srgbClr val="FF0000"/>
                </a:solidFill>
                <a:latin typeface="Book Antiqua" pitchFamily="18" charset="0"/>
              </a:rPr>
              <a:t>2.</a:t>
            </a:r>
            <a:r>
              <a:rPr lang="en-US" altLang="zh-CN" sz="4000" b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Book Antiqua" pitchFamily="18" charset="0"/>
              </a:rPr>
              <a:t>Try to ask and answer the time in English.</a:t>
            </a:r>
            <a:r>
              <a:rPr lang="en-US" altLang="zh-CN" sz="4000" b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endParaRPr lang="en-US" altLang="zh-CN" sz="4000" b="1" dirty="0">
              <a:solidFill>
                <a:srgbClr val="FF0000"/>
              </a:solidFill>
              <a:latin typeface="Book Antiqua" pitchFamily="18" charset="0"/>
            </a:endParaRPr>
          </a:p>
          <a:p>
            <a:pPr marL="457200" indent="-457200" eaLnBrk="1" hangingPunct="1"/>
            <a:r>
              <a:rPr lang="en-US" altLang="zh-CN" sz="2800" b="1" dirty="0" smtClean="0">
                <a:solidFill>
                  <a:srgbClr val="FF0000"/>
                </a:solidFill>
                <a:latin typeface="Book Antiqua" pitchFamily="18" charset="0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Book Antiqua" pitchFamily="18" charset="0"/>
              </a:rPr>
              <a:t>尽量用英语来问答时间。</a:t>
            </a:r>
            <a:r>
              <a:rPr lang="en-US" altLang="zh-CN" sz="2800" b="1" dirty="0">
                <a:solidFill>
                  <a:srgbClr val="FF0000"/>
                </a:solidFill>
                <a:latin typeface="Book Antiqua" pitchFamily="18" charset="0"/>
              </a:rPr>
              <a:t>)</a:t>
            </a:r>
            <a:r>
              <a:rPr lang="en-US" altLang="zh-CN" sz="4000" b="1" dirty="0">
                <a:solidFill>
                  <a:srgbClr val="FF0000"/>
                </a:solidFill>
                <a:latin typeface="Book Antiqua" pitchFamily="18" charset="0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Book Antiqua" pitchFamily="18" charset="0"/>
              </a:rPr>
              <a:t>  </a:t>
            </a:r>
            <a:endParaRPr lang="en-US" altLang="zh-CN" sz="40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3"/>
          <p:cNvSpPr txBox="1">
            <a:spLocks noChangeArrowheads="1"/>
          </p:cNvSpPr>
          <p:nvPr/>
        </p:nvSpPr>
        <p:spPr bwMode="auto">
          <a:xfrm>
            <a:off x="990600" y="86916"/>
            <a:ext cx="65341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i="1">
                <a:solidFill>
                  <a:srgbClr val="FF0000"/>
                </a:solidFill>
                <a:latin typeface="Comic Sans MS" panose="030F0702030302020204" pitchFamily="66" charset="0"/>
              </a:rPr>
              <a:t>How  many  pandas?</a:t>
            </a:r>
            <a:endParaRPr lang="en-US" altLang="zh-CN" sz="4800" b="1" i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171" name="Picture 3" descr="OMVQ03IKL})BA@0RP}~60B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4" y="681038"/>
            <a:ext cx="7591425" cy="395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4" y="1653779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4" y="2787254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4" y="1762125"/>
            <a:ext cx="1419225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1" y="2787254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9" y="1762125"/>
            <a:ext cx="1419225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9" y="2787254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9" y="1762125"/>
            <a:ext cx="1419225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9" y="2842023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4" y="1762125"/>
            <a:ext cx="1419225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6" y="2842023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 descr="U}~)I9MLYB4FHKB24_X6EE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9" y="2139554"/>
            <a:ext cx="2420937" cy="194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07" name="Picture 15" descr="U}~)I9MLYB4FHKB24_X6EE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9" y="1437085"/>
            <a:ext cx="2420937" cy="194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08" name="Picture 16" descr="U}~)I9MLYB4FHKB24_X6EEX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4" y="1275160"/>
            <a:ext cx="2420937" cy="194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990600" y="86916"/>
            <a:ext cx="65341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 i="1">
                <a:solidFill>
                  <a:srgbClr val="FF0000"/>
                </a:solidFill>
                <a:latin typeface="Comic Sans MS" panose="030F0702030302020204" pitchFamily="66" charset="0"/>
              </a:rPr>
              <a:t>How  many  pandas?</a:t>
            </a:r>
            <a:endParaRPr lang="en-US" altLang="zh-CN" sz="4800" b="1" i="1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5" name="Picture 3" descr="OMVQ03IKL})BA@0RP}~60B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0114" y="681038"/>
            <a:ext cx="7591425" cy="395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4" y="1653779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4" y="2787254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4" y="1762125"/>
            <a:ext cx="1419225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1" y="2787254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9" y="1762125"/>
            <a:ext cx="1419225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9" y="2787254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9" y="1762125"/>
            <a:ext cx="1419225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11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9" y="2842023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12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4" y="1762125"/>
            <a:ext cx="1419225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13" descr="G~B7VI6$}%S4S]KE{CP8VJ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6" y="2842023"/>
            <a:ext cx="1419225" cy="1134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1630" name="Group 14"/>
          <p:cNvGrpSpPr/>
          <p:nvPr/>
        </p:nvGrpSpPr>
        <p:grpSpPr bwMode="auto">
          <a:xfrm>
            <a:off x="4859339" y="2085975"/>
            <a:ext cx="1584325" cy="2160985"/>
            <a:chOff x="657" y="1207"/>
            <a:chExt cx="1525" cy="2541"/>
          </a:xfrm>
        </p:grpSpPr>
        <p:pic>
          <p:nvPicPr>
            <p:cNvPr id="8216" name="Picture 15" descr="U}~)I9MLYB4FHKB24_X6EEX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57" y="1207"/>
              <a:ext cx="1525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7" name="Picture 16" descr="7(X~4O0]TAIZFUP6R~0E}JP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11" y="2840"/>
              <a:ext cx="817" cy="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07" name="Group 17"/>
          <p:cNvGrpSpPr/>
          <p:nvPr/>
        </p:nvGrpSpPr>
        <p:grpSpPr bwMode="auto">
          <a:xfrm>
            <a:off x="3059114" y="735806"/>
            <a:ext cx="1584325" cy="2106216"/>
            <a:chOff x="2381" y="709"/>
            <a:chExt cx="1525" cy="2585"/>
          </a:xfrm>
        </p:grpSpPr>
        <p:pic>
          <p:nvPicPr>
            <p:cNvPr id="8214" name="Picture 18" descr="U}~)I9MLYB4FHKB24_X6EEX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381" y="1661"/>
              <a:ext cx="1525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5" name="Picture 19" descr="7(X~4O0]TAIZFUP6R~0E}JP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744" y="709"/>
              <a:ext cx="817" cy="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1636" name="Group 20"/>
          <p:cNvGrpSpPr/>
          <p:nvPr/>
        </p:nvGrpSpPr>
        <p:grpSpPr bwMode="auto">
          <a:xfrm>
            <a:off x="6588126" y="735806"/>
            <a:ext cx="1584325" cy="2159794"/>
            <a:chOff x="657" y="1207"/>
            <a:chExt cx="1525" cy="2541"/>
          </a:xfrm>
        </p:grpSpPr>
        <p:pic>
          <p:nvPicPr>
            <p:cNvPr id="8212" name="Picture 21" descr="U}~)I9MLYB4FHKB24_X6EEX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57" y="1207"/>
              <a:ext cx="1525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3" name="Picture 22" descr="7(X~4O0]TAIZFUP6R~0E}JP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11" y="2840"/>
              <a:ext cx="817" cy="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1639" name="Group 23"/>
          <p:cNvGrpSpPr/>
          <p:nvPr/>
        </p:nvGrpSpPr>
        <p:grpSpPr bwMode="auto">
          <a:xfrm>
            <a:off x="1042988" y="2193131"/>
            <a:ext cx="1657350" cy="2268141"/>
            <a:chOff x="657" y="1207"/>
            <a:chExt cx="1525" cy="2541"/>
          </a:xfrm>
        </p:grpSpPr>
        <p:pic>
          <p:nvPicPr>
            <p:cNvPr id="8210" name="Picture 24" descr="U}~)I9MLYB4FHKB24_X6EEX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57" y="1207"/>
              <a:ext cx="1525" cy="1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1" name="Picture 25" descr="7(X~4O0]TAIZFUP6R~0E}JP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111" y="2840"/>
              <a:ext cx="817" cy="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500"/>
                                        <p:tgtEl>
                                          <p:spTgt spid="11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11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图片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06388" y="164306"/>
            <a:ext cx="81534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Say the numbers</a:t>
            </a:r>
            <a:r>
              <a:rPr lang="en-US" altLang="zh-CN" sz="4400" b="1"/>
              <a:t>.</a:t>
            </a:r>
            <a:r>
              <a:rPr lang="zh-CN" altLang="en-US" sz="3600" b="1"/>
              <a:t>（快速说数字）</a:t>
            </a:r>
            <a:endParaRPr lang="zh-CN" altLang="en-US" sz="3600" b="1"/>
          </a:p>
        </p:txBody>
      </p:sp>
      <p:grpSp>
        <p:nvGrpSpPr>
          <p:cNvPr id="66563" name="Group 6"/>
          <p:cNvGrpSpPr/>
          <p:nvPr/>
        </p:nvGrpSpPr>
        <p:grpSpPr bwMode="auto">
          <a:xfrm>
            <a:off x="1285875" y="1928813"/>
            <a:ext cx="5214938" cy="1664494"/>
            <a:chOff x="0" y="0"/>
            <a:chExt cx="3626" cy="1398"/>
          </a:xfrm>
        </p:grpSpPr>
        <p:sp>
          <p:nvSpPr>
            <p:cNvPr id="9221" name="WordArt 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1591" cy="13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2857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Times New Roman" panose="02020603050405020304"/>
                  <a:cs typeface="Times New Roman" panose="02020603050405020304"/>
                </a:rPr>
                <a:t>7   </a:t>
              </a:r>
              <a:endParaRPr lang="zh-CN" altLang="en-US" sz="3600" b="1" kern="10">
                <a:ln w="2857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Times New Roman" panose="02020603050405020304"/>
                <a:cs typeface="Times New Roman" panose="02020603050405020304"/>
              </a:endParaRPr>
            </a:p>
          </p:txBody>
        </p:sp>
        <p:sp>
          <p:nvSpPr>
            <p:cNvPr id="9222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251" y="222"/>
              <a:ext cx="1375" cy="90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28575">
                    <a:solidFill>
                      <a:srgbClr val="FF3300"/>
                    </a:solidFill>
                    <a:round/>
                  </a:ln>
                  <a:solidFill>
                    <a:schemeClr val="accent2"/>
                  </a:solidFill>
                  <a:latin typeface="Times New Roman" panose="02020603050405020304"/>
                  <a:cs typeface="Times New Roman" panose="02020603050405020304"/>
                </a:rPr>
                <a:t>20</a:t>
              </a:r>
              <a:endParaRPr lang="zh-CN" altLang="en-US" sz="3600" b="1" kern="10">
                <a:ln w="28575">
                  <a:solidFill>
                    <a:srgbClr val="FF3300"/>
                  </a:solidFill>
                  <a:round/>
                </a:ln>
                <a:solidFill>
                  <a:schemeClr val="accent2"/>
                </a:solidFill>
                <a:latin typeface="Times New Roman" panose="02020603050405020304"/>
                <a:cs typeface="Times New Roman" panose="02020603050405020304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xit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图片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4925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7587" name="Group 5"/>
          <p:cNvGrpSpPr/>
          <p:nvPr/>
        </p:nvGrpSpPr>
        <p:grpSpPr bwMode="auto">
          <a:xfrm>
            <a:off x="900113" y="1113235"/>
            <a:ext cx="6551612" cy="3186113"/>
            <a:chOff x="0" y="0"/>
            <a:chExt cx="4127" cy="2676"/>
          </a:xfrm>
        </p:grpSpPr>
        <p:sp>
          <p:nvSpPr>
            <p:cNvPr id="10245" name="WordArt 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1905" cy="10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2857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Times New Roman" panose="02020603050405020304"/>
                  <a:cs typeface="Times New Roman" panose="02020603050405020304"/>
                </a:rPr>
                <a:t>eight  </a:t>
              </a:r>
              <a:endParaRPr lang="zh-CN" altLang="en-US" sz="3600" b="1" kern="10">
                <a:ln w="2857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Times New Roman" panose="02020603050405020304"/>
                <a:cs typeface="Times New Roman" panose="02020603050405020304"/>
              </a:endParaRPr>
            </a:p>
          </p:txBody>
        </p:sp>
        <p:sp>
          <p:nvSpPr>
            <p:cNvPr id="10246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04" y="2041"/>
              <a:ext cx="1723" cy="6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b="1" kern="10">
                  <a:ln w="28575">
                    <a:solidFill>
                      <a:srgbClr val="FF3300"/>
                    </a:solidFill>
                    <a:round/>
                  </a:ln>
                  <a:solidFill>
                    <a:srgbClr val="FF3300"/>
                  </a:solidFill>
                  <a:latin typeface="Times New Roman" panose="02020603050405020304"/>
                  <a:cs typeface="Times New Roman" panose="02020603050405020304"/>
                </a:rPr>
                <a:t>ten</a:t>
              </a:r>
              <a:endParaRPr lang="zh-CN" altLang="en-US" sz="3600" b="1" kern="10">
                <a:ln w="28575">
                  <a:solidFill>
                    <a:srgbClr val="FF3300"/>
                  </a:solidFill>
                  <a:round/>
                </a:ln>
                <a:solidFill>
                  <a:srgbClr val="FF3300"/>
                </a:solidFill>
                <a:latin typeface="Times New Roman" panose="02020603050405020304"/>
                <a:cs typeface="Times New Roman" panose="02020603050405020304"/>
              </a:endParaRPr>
            </a:p>
          </p:txBody>
        </p:sp>
      </p:grp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323850" y="195262"/>
            <a:ext cx="81534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Say the numbers</a:t>
            </a:r>
            <a:r>
              <a:rPr lang="en-US" altLang="zh-CN" sz="4400" b="1"/>
              <a:t>.</a:t>
            </a:r>
            <a:r>
              <a:rPr lang="zh-CN" altLang="en-US" sz="3600" b="1"/>
              <a:t>（</a:t>
            </a:r>
            <a:r>
              <a:rPr lang="zh-CN" altLang="en-US" sz="3600" b="1">
                <a:ea typeface="楷体_GB2312" pitchFamily="49" charset="-122"/>
              </a:rPr>
              <a:t>快速说数字</a:t>
            </a:r>
            <a:r>
              <a:rPr lang="zh-CN" altLang="en-US" sz="3600" b="1"/>
              <a:t>）</a:t>
            </a:r>
            <a:endParaRPr lang="zh-CN" altLang="en-US" sz="36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1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ChangeArrowheads="1"/>
          </p:cNvSpPr>
          <p:nvPr/>
        </p:nvSpPr>
        <p:spPr bwMode="auto">
          <a:xfrm>
            <a:off x="971550" y="0"/>
            <a:ext cx="3024188" cy="1707356"/>
          </a:xfrm>
          <a:prstGeom prst="cloudCallout">
            <a:avLst>
              <a:gd name="adj1" fmla="val -113412"/>
              <a:gd name="adj2" fmla="val 67713"/>
            </a:avLst>
          </a:prstGeom>
          <a:solidFill>
            <a:schemeClr val="bg1"/>
          </a:solidFill>
          <a:ln w="9525">
            <a:solidFill>
              <a:schemeClr val="bg1"/>
            </a:solidFill>
            <a:round/>
          </a:ln>
        </p:spPr>
        <p:txBody>
          <a:bodyPr/>
          <a:lstStyle/>
          <a:p>
            <a:pPr algn="ctr" eaLnBrk="1" hangingPunct="1"/>
            <a:endParaRPr kumimoji="1" lang="zh-CN" altLang="zh-CN"/>
          </a:p>
        </p:txBody>
      </p:sp>
      <p:sp>
        <p:nvSpPr>
          <p:cNvPr id="11267" name="Text Box 51"/>
          <p:cNvSpPr txBox="1">
            <a:spLocks noChangeArrowheads="1"/>
          </p:cNvSpPr>
          <p:nvPr/>
        </p:nvSpPr>
        <p:spPr bwMode="auto">
          <a:xfrm>
            <a:off x="1763713" y="69057"/>
            <a:ext cx="575945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en-US" altLang="zh-CN" sz="40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Guess: What’s this?</a:t>
            </a:r>
            <a:r>
              <a:rPr kumimoji="1" lang="en-US" altLang="zh-CN" sz="28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         (</a:t>
            </a:r>
            <a:r>
              <a:rPr kumimoji="1" lang="zh-CN" altLang="en-US" sz="28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猜一猜这是什么</a:t>
            </a:r>
            <a:r>
              <a:rPr kumimoji="1" lang="en-US" altLang="zh-CN" sz="28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?)</a:t>
            </a:r>
            <a:endParaRPr kumimoji="1" lang="zh-CN" altLang="en-US" sz="2400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8" name="Picture 6" descr="642562436_09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BE9EA"/>
              </a:clrFrom>
              <a:clrTo>
                <a:srgbClr val="EBE9E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6" y="1006078"/>
            <a:ext cx="4392613" cy="2813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2124076" y="3489723"/>
            <a:ext cx="669607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8000" b="1" dirty="0"/>
              <a:t>It’s  a  </a:t>
            </a:r>
            <a:r>
              <a:rPr lang="en-US" altLang="zh-CN" sz="8000" b="1" dirty="0">
                <a:solidFill>
                  <a:srgbClr val="FF0000"/>
                </a:solidFill>
              </a:rPr>
              <a:t>clock </a:t>
            </a:r>
            <a:r>
              <a:rPr lang="en-US" altLang="zh-CN" sz="8000" b="1" dirty="0"/>
              <a:t>.</a:t>
            </a:r>
            <a:endParaRPr lang="en-US" altLang="zh-CN" sz="8000" b="1" dirty="0"/>
          </a:p>
        </p:txBody>
      </p:sp>
      <p:pic>
        <p:nvPicPr>
          <p:cNvPr id="11270" name="Picture 5" descr="u=1588954909,4024277630&amp;fm=0&amp;gp=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6510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79" name="Picture 23" descr="E{1YXZO[C]O)$QZR5LDI40L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1" y="1600201"/>
            <a:ext cx="1381125" cy="101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6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6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059114" y="546497"/>
            <a:ext cx="5113337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zh-CN" altLang="en-US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  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f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i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v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e</a:t>
            </a:r>
            <a:endParaRPr lang="zh-CN" altLang="en-US" sz="80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2" name="TextBox 2"/>
          <p:cNvSpPr txBox="1">
            <a:spLocks noChangeArrowheads="1"/>
          </p:cNvSpPr>
          <p:nvPr/>
        </p:nvSpPr>
        <p:spPr bwMode="auto">
          <a:xfrm>
            <a:off x="3275014" y="1562100"/>
            <a:ext cx="5113337" cy="188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zh-CN" altLang="en-US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  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l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i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k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e</a:t>
            </a:r>
            <a:endParaRPr lang="en-US" altLang="zh-CN" sz="8000" b="1">
              <a:solidFill>
                <a:srgbClr val="FF0000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en-US" altLang="zh-CN" sz="8000" b="1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  <a:endParaRPr lang="zh-CN" altLang="en-US" sz="80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3" name="TextBox 2"/>
          <p:cNvSpPr txBox="1">
            <a:spLocks noChangeArrowheads="1"/>
          </p:cNvSpPr>
          <p:nvPr/>
        </p:nvSpPr>
        <p:spPr bwMode="auto">
          <a:xfrm>
            <a:off x="3419475" y="2527697"/>
            <a:ext cx="5113338" cy="23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FF0000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endParaRPr lang="zh-CN" altLang="en-US" sz="8000" b="1">
              <a:solidFill>
                <a:srgbClr val="000099"/>
              </a:solidFill>
              <a:latin typeface="Comic Sans MS" panose="030F0702030302020204" pitchFamily="66" charset="0"/>
              <a:ea typeface="华文隶书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zh-CN" altLang="en-US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 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n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i</a:t>
            </a:r>
            <a:r>
              <a:rPr lang="en-US" altLang="zh-CN" sz="8000" b="1">
                <a:solidFill>
                  <a:srgbClr val="000099"/>
                </a:solidFill>
                <a:latin typeface="Comic Sans MS" panose="030F0702030302020204" pitchFamily="66" charset="0"/>
                <a:ea typeface="华文隶书" pitchFamily="2" charset="-122"/>
              </a:rPr>
              <a:t>n</a:t>
            </a:r>
            <a:r>
              <a:rPr lang="en-US" altLang="zh-CN" sz="8000" b="1">
                <a:solidFill>
                  <a:srgbClr val="FF0000"/>
                </a:solidFill>
                <a:latin typeface="Comic Sans MS" panose="030F0702030302020204" pitchFamily="66" charset="0"/>
                <a:ea typeface="华文隶书" pitchFamily="2" charset="-122"/>
              </a:rPr>
              <a:t>e</a:t>
            </a:r>
            <a:r>
              <a:rPr lang="en-US" altLang="zh-CN" sz="8000" b="1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  <a:endParaRPr lang="en-US" altLang="zh-CN" sz="8000" b="1">
              <a:solidFill>
                <a:srgbClr val="0000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ts val="3465"/>
              </a:lnSpc>
            </a:pPr>
            <a:r>
              <a:rPr lang="en-US" altLang="zh-CN" sz="8000">
                <a:solidFill>
                  <a:srgbClr val="000099"/>
                </a:solidFill>
                <a:latin typeface="宋体" panose="02010600030101010101" pitchFamily="2" charset="-122"/>
              </a:rPr>
              <a:t>  </a:t>
            </a:r>
            <a:endParaRPr lang="zh-CN" altLang="en-US" sz="8000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utoUpdateAnimBg="0"/>
      <p:bldP spid="12293" grpId="0" autoUpdateAnimBg="0"/>
    </p:bldLst>
  </p:timing>
</p:sld>
</file>

<file path=ppt/tags/tag1.xml><?xml version="1.0" encoding="utf-8"?>
<p:tagLst xmlns:p="http://schemas.openxmlformats.org/presentationml/2006/main">
  <p:tag name="KSO_WPP_MARK_KEY" val="784e16ea-5a2c-4490-8b79-87c3d3640af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让PPT飞起来丨pptshare.qzone.qq.com 4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让PPT飞起来丨pptshare.qzone.qq.co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让PPT飞起来丨pptshare.qzone.qq.com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让PPT飞起来丨pptshare.qzone.qq.com 4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主题51</Template>
  <TotalTime>0</TotalTime>
  <Words>1997</Words>
  <Application>WPS 演示</Application>
  <PresentationFormat>全屏显示(16:9)</PresentationFormat>
  <Paragraphs>239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微软雅黑</vt:lpstr>
      <vt:lpstr>Calibri</vt:lpstr>
      <vt:lpstr>Calibri</vt:lpstr>
      <vt:lpstr>Comic Sans MS</vt:lpstr>
      <vt:lpstr>Times New Roman</vt:lpstr>
      <vt:lpstr>楷体_GB2312</vt:lpstr>
      <vt:lpstr>新宋体</vt:lpstr>
      <vt:lpstr>华文隶书</vt:lpstr>
      <vt:lpstr>Arial Unicode MS</vt:lpstr>
      <vt:lpstr>等线</vt:lpstr>
      <vt:lpstr>Kingsoft Phonetic Plain</vt:lpstr>
      <vt:lpstr>仿宋_GB2312</vt:lpstr>
      <vt:lpstr>隶书</vt:lpstr>
      <vt:lpstr>Book Antiqua</vt:lpstr>
      <vt:lpstr>Arial</vt:lpstr>
      <vt:lpstr>Segoe Print</vt:lpstr>
      <vt:lpstr>仿宋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299</cp:revision>
  <dcterms:created xsi:type="dcterms:W3CDTF">2015-03-20T06:29:00Z</dcterms:created>
  <dcterms:modified xsi:type="dcterms:W3CDTF">2023-03-06T00:36:27Z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73EB3EAB31024D06A1F885FD8002A6C1</vt:lpwstr>
  </property>
</Properties>
</file>