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sldIdLst>
    <p:sldId id="256" r:id="rId3"/>
    <p:sldId id="257" r:id="rId4"/>
    <p:sldId id="258" r:id="rId5"/>
    <p:sldId id="259" r:id="rId6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</p:sldIdLst>
  <p:sldSz cx="9144000" cy="5143500" type="screen16x9"/>
  <p:notesSz cx="6858000" cy="9144000"/>
  <p:custDataLst>
    <p:tags r:id="rId21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 autoAdjust="0"/>
    <p:restoredTop sz="94660" autoAdjust="0"/>
  </p:normalViewPr>
  <p:slideViewPr>
    <p:cSldViewPr>
      <p:cViewPr varScale="1">
        <p:scale>
          <a:sx n="107" d="100"/>
          <a:sy n="107" d="100"/>
        </p:scale>
        <p:origin x="-84" y="-690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68" d="100"/>
        <a:sy n="168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4C8EDC1-AEA4-493B-ADBC-FA67264B4D1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700AD9D-B56C-4B02-B2FF-BFFC36C1B08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9" Type="http://schemas.openxmlformats.org/officeDocument/2006/relationships/hyperlink" Target="http://www.1ppt.com/word/" TargetMode="External"/><Relationship Id="rId8" Type="http://schemas.openxmlformats.org/officeDocument/2006/relationships/hyperlink" Target="http://www.1ppt.com/powerpoint/" TargetMode="External"/><Relationship Id="rId7" Type="http://schemas.openxmlformats.org/officeDocument/2006/relationships/hyperlink" Target="http://www.1ppt.com/xiazai/" TargetMode="External"/><Relationship Id="rId6" Type="http://schemas.openxmlformats.org/officeDocument/2006/relationships/hyperlink" Target="http://www.1ppt.com/tubiao/" TargetMode="External"/><Relationship Id="rId5" Type="http://schemas.openxmlformats.org/officeDocument/2006/relationships/hyperlink" Target="http://www.1ppt.com/beijing/" TargetMode="External"/><Relationship Id="rId4" Type="http://schemas.openxmlformats.org/officeDocument/2006/relationships/hyperlink" Target="http://www.1ppt.com/sucai/" TargetMode="External"/><Relationship Id="rId3" Type="http://schemas.openxmlformats.org/officeDocument/2006/relationships/hyperlink" Target="http://www.1ppt.com/moban/" TargetMode="External"/><Relationship Id="rId24" Type="http://schemas.openxmlformats.org/officeDocument/2006/relationships/hyperlink" Target="http://www.1ppt.com/kejian/lishi/" TargetMode="External"/><Relationship Id="rId23" Type="http://schemas.openxmlformats.org/officeDocument/2006/relationships/hyperlink" Target="http://www.1ppt.com/kejian/dili/" TargetMode="External"/><Relationship Id="rId22" Type="http://schemas.openxmlformats.org/officeDocument/2006/relationships/hyperlink" Target="http://www.1ppt.com/kejian/shengwu/" TargetMode="External"/><Relationship Id="rId21" Type="http://schemas.openxmlformats.org/officeDocument/2006/relationships/hyperlink" Target="http://www.1ppt.com/kejian/huaxue/" TargetMode="External"/><Relationship Id="rId20" Type="http://schemas.openxmlformats.org/officeDocument/2006/relationships/hyperlink" Target="http://www.1ppt.com/kejian/wuli/" TargetMode="External"/><Relationship Id="rId2" Type="http://schemas.openxmlformats.org/officeDocument/2006/relationships/notesMaster" Target="../notesMasters/notesMaster1.xml"/><Relationship Id="rId19" Type="http://schemas.openxmlformats.org/officeDocument/2006/relationships/hyperlink" Target="http://www.1ppt.com/kejian/kexue/" TargetMode="External"/><Relationship Id="rId18" Type="http://schemas.openxmlformats.org/officeDocument/2006/relationships/hyperlink" Target="http://www.1ppt.com/kejian/meishu/" TargetMode="External"/><Relationship Id="rId17" Type="http://schemas.openxmlformats.org/officeDocument/2006/relationships/hyperlink" Target="http://www.1ppt.com/kejian/yingyu/" TargetMode="External"/><Relationship Id="rId16" Type="http://schemas.openxmlformats.org/officeDocument/2006/relationships/hyperlink" Target="http://www.1ppt.com/kejian/shuxue/" TargetMode="External"/><Relationship Id="rId15" Type="http://schemas.openxmlformats.org/officeDocument/2006/relationships/hyperlink" Target="http://www.1ppt.com/kejian/yuwen/" TargetMode="External"/><Relationship Id="rId14" Type="http://schemas.openxmlformats.org/officeDocument/2006/relationships/hyperlink" Target="http://www.1ppt.com/kejian/" TargetMode="External"/><Relationship Id="rId13" Type="http://schemas.openxmlformats.org/officeDocument/2006/relationships/hyperlink" Target="http://www.1ppt.com/jianli/" TargetMode="External"/><Relationship Id="rId12" Type="http://schemas.openxmlformats.org/officeDocument/2006/relationships/hyperlink" Target="http://www.1ppt.com/jiaoan/" TargetMode="External"/><Relationship Id="rId11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excel/" TargetMode="External"/><Relationship Id="rId1" Type="http://schemas.openxmlformats.org/officeDocument/2006/relationships/slide" Target="../slides/slide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www.1ppt.com/word/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Excel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www.1ppt.com/excel/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个人简历：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www.1ppt.com/jianli/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00AD9D-B56C-4B02-B2FF-BFFC36C1B08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12"/>
          <p:cNvSpPr>
            <a:spLocks noChangeArrowheads="1"/>
          </p:cNvSpPr>
          <p:nvPr/>
        </p:nvSpPr>
        <p:spPr bwMode="auto">
          <a:xfrm>
            <a:off x="-23813" y="0"/>
            <a:ext cx="9167813" cy="5143500"/>
          </a:xfrm>
          <a:prstGeom prst="rect">
            <a:avLst/>
          </a:prstGeom>
          <a:gradFill rotWithShape="1">
            <a:gsLst>
              <a:gs pos="0">
                <a:srgbClr val="D9D9D9"/>
              </a:gs>
              <a:gs pos="85001">
                <a:srgbClr val="FFFFFF"/>
              </a:gs>
              <a:gs pos="100000">
                <a:schemeClr val="bg1"/>
              </a:gs>
            </a:gsLst>
            <a:lin ang="2700000" scaled="1"/>
          </a:gradFill>
          <a:ln w="9525">
            <a:noFill/>
            <a:miter lim="800000"/>
          </a:ln>
        </p:spPr>
        <p:txBody>
          <a:bodyPr anchor="ctr"/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grpSp>
        <p:nvGrpSpPr>
          <p:cNvPr id="5" name="组合 11"/>
          <p:cNvGrpSpPr/>
          <p:nvPr/>
        </p:nvGrpSpPr>
        <p:grpSpPr bwMode="auto">
          <a:xfrm>
            <a:off x="-74613" y="3357562"/>
            <a:ext cx="9242426" cy="1004888"/>
            <a:chOff x="0" y="0"/>
            <a:chExt cx="9187543" cy="1341120"/>
          </a:xfrm>
        </p:grpSpPr>
        <p:sp>
          <p:nvSpPr>
            <p:cNvPr id="6" name="任意多边形 13"/>
            <p:cNvSpPr/>
            <p:nvPr/>
          </p:nvSpPr>
          <p:spPr bwMode="auto">
            <a:xfrm>
              <a:off x="5434885" y="0"/>
              <a:ext cx="3752658" cy="1036031"/>
            </a:xfrm>
            <a:custGeom>
              <a:avLst/>
              <a:gdLst/>
              <a:ahLst/>
              <a:cxnLst>
                <a:cxn ang="0">
                  <a:pos x="0" y="1036320"/>
                </a:cxn>
                <a:cxn ang="0">
                  <a:pos x="3753395" y="0"/>
                </a:cxn>
              </a:cxnLst>
              <a:rect l="0" t="0" r="r" b="b"/>
              <a:pathLst>
                <a:path w="3753395" h="1036320">
                  <a:moveTo>
                    <a:pt x="0" y="1036320"/>
                  </a:moveTo>
                  <a:lnTo>
                    <a:pt x="3753395" y="0"/>
                  </a:lnTo>
                </a:path>
              </a:pathLst>
            </a:custGeom>
            <a:noFill/>
            <a:ln w="28575" cap="flat" cmpd="sng">
              <a:solidFill>
                <a:srgbClr val="D8E39E"/>
              </a:solidFill>
              <a:bevel/>
            </a:ln>
          </p:spPr>
          <p:txBody>
            <a:bodyPr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7" name="任意多边形 14"/>
            <p:cNvSpPr/>
            <p:nvPr/>
          </p:nvSpPr>
          <p:spPr bwMode="auto">
            <a:xfrm>
              <a:off x="34718" y="351171"/>
              <a:ext cx="1794270" cy="98200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146700" y="285270"/>
                </a:cxn>
                <a:cxn ang="0">
                  <a:pos x="1724298" y="145933"/>
                </a:cxn>
                <a:cxn ang="0">
                  <a:pos x="0" y="982724"/>
                </a:cxn>
                <a:cxn ang="0">
                  <a:pos x="0" y="0"/>
                </a:cxn>
              </a:cxnLst>
              <a:rect l="0" t="0" r="r" b="b"/>
              <a:pathLst>
                <a:path w="1724298" h="982724">
                  <a:moveTo>
                    <a:pt x="0" y="0"/>
                  </a:moveTo>
                  <a:lnTo>
                    <a:pt x="1146700" y="285270"/>
                  </a:lnTo>
                  <a:lnTo>
                    <a:pt x="1724298" y="145933"/>
                  </a:lnTo>
                  <a:lnTo>
                    <a:pt x="0" y="98272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</a:ln>
          </p:spPr>
          <p:txBody>
            <a:bodyPr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8" name="任意多边形 15"/>
            <p:cNvSpPr/>
            <p:nvPr/>
          </p:nvSpPr>
          <p:spPr bwMode="auto">
            <a:xfrm>
              <a:off x="0" y="157312"/>
              <a:ext cx="3212958" cy="1183808"/>
            </a:xfrm>
            <a:custGeom>
              <a:avLst/>
              <a:gdLst/>
              <a:ahLst/>
              <a:cxnLst>
                <a:cxn ang="0">
                  <a:pos x="0" y="1184366"/>
                </a:cxn>
                <a:cxn ang="0">
                  <a:pos x="3213463" y="209006"/>
                </a:cxn>
                <a:cxn ang="0">
                  <a:pos x="2473234" y="0"/>
                </a:cxn>
                <a:cxn ang="0">
                  <a:pos x="0" y="1184366"/>
                </a:cxn>
              </a:cxnLst>
              <a:rect l="0" t="0" r="r" b="b"/>
              <a:pathLst>
                <a:path w="3213463" h="1184366">
                  <a:moveTo>
                    <a:pt x="0" y="1184366"/>
                  </a:moveTo>
                  <a:lnTo>
                    <a:pt x="3213463" y="209006"/>
                  </a:lnTo>
                  <a:lnTo>
                    <a:pt x="2473234" y="0"/>
                  </a:lnTo>
                  <a:lnTo>
                    <a:pt x="0" y="1184366"/>
                  </a:lnTo>
                  <a:close/>
                </a:path>
              </a:pathLst>
            </a:custGeom>
            <a:solidFill>
              <a:srgbClr val="597F24"/>
            </a:solidFill>
            <a:ln w="9525">
              <a:noFill/>
              <a:round/>
            </a:ln>
          </p:spPr>
          <p:txBody>
            <a:bodyPr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9" name="任意多边形 16"/>
            <p:cNvSpPr/>
            <p:nvPr/>
          </p:nvSpPr>
          <p:spPr bwMode="auto">
            <a:xfrm>
              <a:off x="2464951" y="147778"/>
              <a:ext cx="6496927" cy="1140905"/>
            </a:xfrm>
            <a:custGeom>
              <a:avLst/>
              <a:gdLst/>
              <a:ahLst/>
              <a:cxnLst>
                <a:cxn ang="0">
                  <a:pos x="0" y="8708"/>
                </a:cxn>
                <a:cxn ang="0">
                  <a:pos x="4119154" y="1140823"/>
                </a:cxn>
                <a:cxn ang="0">
                  <a:pos x="6496594" y="539931"/>
                </a:cxn>
                <a:cxn ang="0">
                  <a:pos x="2107474" y="0"/>
                </a:cxn>
                <a:cxn ang="0">
                  <a:pos x="0" y="8708"/>
                </a:cxn>
              </a:cxnLst>
              <a:rect l="0" t="0" r="r" b="b"/>
              <a:pathLst>
                <a:path w="6496594" h="1140823">
                  <a:moveTo>
                    <a:pt x="0" y="8708"/>
                  </a:moveTo>
                  <a:lnTo>
                    <a:pt x="4119154" y="1140823"/>
                  </a:lnTo>
                  <a:lnTo>
                    <a:pt x="6496594" y="539931"/>
                  </a:lnTo>
                  <a:lnTo>
                    <a:pt x="2107474" y="0"/>
                  </a:lnTo>
                  <a:lnTo>
                    <a:pt x="0" y="8708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</a:ln>
          </p:spPr>
          <p:txBody>
            <a:bodyPr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0" name="任意多边形 19"/>
            <p:cNvSpPr/>
            <p:nvPr/>
          </p:nvSpPr>
          <p:spPr bwMode="auto">
            <a:xfrm>
              <a:off x="6670516" y="592699"/>
              <a:ext cx="2517027" cy="670560"/>
            </a:xfrm>
            <a:custGeom>
              <a:avLst/>
              <a:gdLst/>
              <a:ahLst/>
              <a:cxnLst>
                <a:cxn ang="0">
                  <a:pos x="0" y="670560"/>
                </a:cxn>
                <a:cxn ang="0">
                  <a:pos x="2516778" y="322217"/>
                </a:cxn>
                <a:cxn ang="0">
                  <a:pos x="2499360" y="0"/>
                </a:cxn>
                <a:cxn ang="0">
                  <a:pos x="0" y="670560"/>
                </a:cxn>
              </a:cxnLst>
              <a:rect l="0" t="0" r="r" b="b"/>
              <a:pathLst>
                <a:path w="2516778" h="670560">
                  <a:moveTo>
                    <a:pt x="0" y="670560"/>
                  </a:moveTo>
                  <a:lnTo>
                    <a:pt x="2516778" y="322217"/>
                  </a:lnTo>
                  <a:lnTo>
                    <a:pt x="2499360" y="0"/>
                  </a:lnTo>
                  <a:lnTo>
                    <a:pt x="0" y="670560"/>
                  </a:lnTo>
                  <a:close/>
                </a:path>
              </a:pathLst>
            </a:custGeom>
            <a:solidFill>
              <a:srgbClr val="597F24"/>
            </a:solidFill>
            <a:ln w="9525">
              <a:noFill/>
              <a:round/>
            </a:ln>
          </p:spPr>
          <p:txBody>
            <a:bodyPr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1" name="任意多边形 20"/>
            <p:cNvSpPr/>
            <p:nvPr/>
          </p:nvSpPr>
          <p:spPr bwMode="auto">
            <a:xfrm>
              <a:off x="1044685" y="17480"/>
              <a:ext cx="8125498" cy="1271204"/>
            </a:xfrm>
            <a:custGeom>
              <a:avLst/>
              <a:gdLst/>
              <a:ahLst/>
              <a:cxnLst>
                <a:cxn ang="0">
                  <a:pos x="0" y="600892"/>
                </a:cxn>
                <a:cxn ang="0">
                  <a:pos x="992777" y="0"/>
                </a:cxn>
                <a:cxn ang="0">
                  <a:pos x="5155475" y="1271452"/>
                </a:cxn>
                <a:cxn ang="0">
                  <a:pos x="8125097" y="365760"/>
                </a:cxn>
              </a:cxnLst>
              <a:rect l="0" t="0" r="r" b="b"/>
              <a:pathLst>
                <a:path w="8125097" h="1271452">
                  <a:moveTo>
                    <a:pt x="0" y="600892"/>
                  </a:moveTo>
                  <a:lnTo>
                    <a:pt x="992777" y="0"/>
                  </a:lnTo>
                  <a:lnTo>
                    <a:pt x="5155475" y="1271452"/>
                  </a:lnTo>
                  <a:lnTo>
                    <a:pt x="8125097" y="365760"/>
                  </a:lnTo>
                </a:path>
              </a:pathLst>
            </a:custGeom>
            <a:noFill/>
            <a:ln w="19050" cap="flat" cmpd="sng">
              <a:solidFill>
                <a:srgbClr val="597F24"/>
              </a:solidFill>
              <a:bevel/>
            </a:ln>
          </p:spPr>
          <p:txBody>
            <a:bodyPr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2" name="任意多边形 21"/>
            <p:cNvSpPr/>
            <p:nvPr/>
          </p:nvSpPr>
          <p:spPr bwMode="auto">
            <a:xfrm>
              <a:off x="2037293" y="722998"/>
              <a:ext cx="3432310" cy="30508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352800" y="304800"/>
                </a:cxn>
              </a:cxnLst>
              <a:rect l="0" t="0" r="r" b="b"/>
              <a:pathLst>
                <a:path w="3352800" h="304800">
                  <a:moveTo>
                    <a:pt x="0" y="0"/>
                  </a:moveTo>
                  <a:lnTo>
                    <a:pt x="3352800" y="304800"/>
                  </a:lnTo>
                </a:path>
              </a:pathLst>
            </a:custGeom>
            <a:noFill/>
            <a:ln w="28575" cap="flat" cmpd="sng">
              <a:solidFill>
                <a:srgbClr val="D8E39E"/>
              </a:solidFill>
              <a:bevel/>
            </a:ln>
          </p:spPr>
          <p:txBody>
            <a:bodyPr anchor="ctr"/>
            <a:lstStyle/>
            <a:p>
              <a:pPr>
                <a:defRPr/>
              </a:pPr>
              <a:endParaRPr lang="zh-CN" altLang="en-US"/>
            </a:p>
          </p:txBody>
        </p:sp>
      </p:grpSp>
      <p:sp>
        <p:nvSpPr>
          <p:cNvPr id="2059" name="KSO_BC1"/>
          <p:cNvSpPr>
            <a:spLocks noGrp="1" noChangeArrowheads="1"/>
          </p:cNvSpPr>
          <p:nvPr>
            <p:ph type="subTitle" idx="1"/>
          </p:nvPr>
        </p:nvSpPr>
        <p:spPr>
          <a:xfrm>
            <a:off x="2481264" y="1816894"/>
            <a:ext cx="4179887" cy="378619"/>
          </a:xfrm>
          <a:solidFill>
            <a:schemeClr val="accent1"/>
          </a:solidFill>
        </p:spPr>
        <p:txBody>
          <a:bodyPr/>
          <a:lstStyle>
            <a:lvl1pPr marL="0" indent="0" algn="ctr">
              <a:buFont typeface="Wingdings" panose="05000000000000000000" pitchFamily="2" charset="2"/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单击此处编辑母版副标题样式</a:t>
            </a:r>
            <a:endParaRPr lang="zh-CN"/>
          </a:p>
        </p:txBody>
      </p:sp>
      <p:sp>
        <p:nvSpPr>
          <p:cNvPr id="2063" name="KSO_BT1"/>
          <p:cNvSpPr>
            <a:spLocks noGrp="1" noChangeArrowheads="1"/>
          </p:cNvSpPr>
          <p:nvPr>
            <p:ph type="ctrTitle"/>
          </p:nvPr>
        </p:nvSpPr>
        <p:spPr>
          <a:xfrm>
            <a:off x="1406526" y="1066800"/>
            <a:ext cx="6329363" cy="641747"/>
          </a:xfrm>
        </p:spPr>
        <p:txBody>
          <a:bodyPr/>
          <a:lstStyle>
            <a:lvl1pPr algn="ctr">
              <a:defRPr sz="4000">
                <a:solidFill>
                  <a:srgbClr val="48691D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/>
          </a:p>
        </p:txBody>
      </p:sp>
      <p:sp>
        <p:nvSpPr>
          <p:cNvPr id="13" name="KSO_FD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4683919"/>
            <a:ext cx="2133600" cy="357188"/>
          </a:xfrm>
        </p:spPr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14" name="KSO_FT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4683919"/>
            <a:ext cx="2895600" cy="357188"/>
          </a:xfrm>
        </p:spPr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15" name="KSO_FN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4683919"/>
            <a:ext cx="2133600" cy="357188"/>
          </a:xfrm>
        </p:spPr>
        <p:txBody>
          <a:bodyPr/>
          <a:lstStyle>
            <a:lvl1pPr>
              <a:defRPr/>
            </a:lvl1pPr>
          </a:lstStyle>
          <a:p>
            <a:fld id="{5EBD1073-9B6E-4323-81B0-6264483E7D9C}" type="slidenum">
              <a:rPr lang="en-US" altLang="zh-CN" smtClean="0"/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KSO_FD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5" name="KSO_FT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KSO_FN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E3BCC67-A6E2-45A9-8FDB-5BDCE1BFBDF1}" type="slidenum">
              <a:rPr lang="en-US" altLang="zh-CN" smtClean="0"/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64313" y="117873"/>
            <a:ext cx="2074862" cy="4726781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39725" y="117873"/>
            <a:ext cx="6072188" cy="4726781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KSO_FD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5" name="KSO_FT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KSO_FN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D67627D-36A8-4233-97DD-5966B54EE777}" type="slidenum">
              <a:rPr lang="en-US" altLang="zh-CN" smtClean="0"/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39725" y="117872"/>
            <a:ext cx="7689850" cy="3845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461963" y="756048"/>
            <a:ext cx="4011612" cy="4088606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5975" y="756048"/>
            <a:ext cx="4013200" cy="4088606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KSO_FD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KSO_FT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7" name="KSO_FN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437BF33-C26C-4FFA-A5C5-418C7E97822D}" type="slidenum">
              <a:rPr lang="en-US" altLang="zh-CN" smtClean="0"/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KSO_FD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5" name="KSO_FT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KSO_FN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FC950F8-E6D2-4B35-B9AC-780DB83F96F2}" type="slidenum">
              <a:rPr lang="en-US" altLang="zh-CN" smtClean="0"/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KSO_FD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5" name="KSO_FT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KSO_FN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73AC47E-BB59-46A6-A851-7714DA62B661}" type="slidenum">
              <a:rPr lang="en-US" altLang="zh-CN" smtClean="0"/>
            </a:fld>
            <a:endParaRPr lang="zh-CN" altLang="zh-CN"/>
          </a:p>
        </p:txBody>
      </p:sp>
      <p:sp>
        <p:nvSpPr>
          <p:cNvPr id="8" name="矩形 7"/>
          <p:cNvSpPr/>
          <p:nvPr userDrawn="1"/>
        </p:nvSpPr>
        <p:spPr>
          <a:xfrm>
            <a:off x="5364088" y="3651870"/>
            <a:ext cx="735006" cy="241289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www.1ppt.com/moban/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素材：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www.1ppt.com/sucai/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背景：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www.1ppt.com/beijing/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图表：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www.1ppt.com/tubiao/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www.1ppt.com/xiazai/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www.1ppt.com/powerpoint/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www.1ppt.com/ziliao/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个人简历：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www.1ppt.com/jianli/     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www.1ppt.com/shiti/  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www.1ppt.com/jiaoan/       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手抄报：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www.1ppt.com/shouchaobao/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语文课件：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www.1ppt.com/kejian/yuwen/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数学课件：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www.1ppt.com/kejian/shuxue/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英语课件：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www.1ppt.com/kejian/yingyu/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美术课件：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www.1ppt.com/kejian/meishu/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科学课件：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www.1ppt.com/kejian/kexue/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物理课件：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www.1ppt.com/kejian/wuli/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化学课件：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www.1ppt.com/kejian/huaxue/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生物课件：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www.1ppt.com/kejian/shengwu/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地理课件：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www.1ppt.com/kejian/dili/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历史课件：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www.1ppt.com/kejian/lishi/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61963" y="756048"/>
            <a:ext cx="4011612" cy="408860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5975" y="756048"/>
            <a:ext cx="4013200" cy="408860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KSO_FD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KSO_FT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7" name="KSO_FN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6B787A0-BE01-43F3-ACC9-4516AA13295C}" type="slidenum">
              <a:rPr lang="en-US" altLang="zh-CN" smtClean="0"/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KSO_FD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8" name="KSO_FT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9" name="KSO_FN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9D4B5C0-68AE-4496-B311-35B9B303187C}" type="slidenum">
              <a:rPr lang="en-US" altLang="zh-CN" smtClean="0"/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KSO_FD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4" name="KSO_FT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5" name="KSO_FN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5329106-89F0-4950-950D-EBF8A3F83532}" type="slidenum">
              <a:rPr lang="en-US" altLang="zh-CN" smtClean="0"/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FD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3" name="KSO_FT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4" name="KSO_FN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2211167-A0FD-423A-9A09-D14348752C08}" type="slidenum">
              <a:rPr lang="en-US" altLang="zh-CN" smtClean="0"/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KSO_FD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KSO_FT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7" name="KSO_FN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36D6D8A-BFF9-47AA-87E7-10A3DF67D4BA}" type="slidenum">
              <a:rPr lang="en-US" altLang="zh-CN" smtClean="0"/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KSO_FD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KSO_FT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7" name="KSO_FN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E5D5137-CF33-48E3-8B8C-9D2359E084AD}" type="slidenum">
              <a:rPr lang="en-US" altLang="zh-CN" smtClean="0"/>
            </a:fld>
            <a:endParaRPr lang="zh-CN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矩形 12"/>
          <p:cNvSpPr>
            <a:spLocks noChangeArrowheads="1"/>
          </p:cNvSpPr>
          <p:nvPr/>
        </p:nvSpPr>
        <p:spPr bwMode="auto">
          <a:xfrm>
            <a:off x="0" y="0"/>
            <a:ext cx="9151938" cy="5143500"/>
          </a:xfrm>
          <a:prstGeom prst="rect">
            <a:avLst/>
          </a:prstGeom>
          <a:gradFill rotWithShape="1">
            <a:gsLst>
              <a:gs pos="0">
                <a:srgbClr val="D9D9D9"/>
              </a:gs>
              <a:gs pos="85001">
                <a:srgbClr val="FFFFFF"/>
              </a:gs>
              <a:gs pos="100000">
                <a:schemeClr val="bg1"/>
              </a:gs>
            </a:gsLst>
            <a:lin ang="2700000" scaled="1"/>
          </a:gradFill>
          <a:ln w="9525">
            <a:noFill/>
            <a:miter lim="800000"/>
          </a:ln>
        </p:spPr>
        <p:txBody>
          <a:bodyPr anchor="ctr"/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027" name="任意多边形 18"/>
          <p:cNvSpPr/>
          <p:nvPr/>
        </p:nvSpPr>
        <p:spPr bwMode="auto">
          <a:xfrm>
            <a:off x="6870700" y="234553"/>
            <a:ext cx="2273300" cy="404813"/>
          </a:xfrm>
          <a:custGeom>
            <a:avLst/>
            <a:gdLst/>
            <a:ahLst/>
            <a:cxnLst>
              <a:cxn ang="0">
                <a:pos x="0" y="478971"/>
              </a:cxn>
              <a:cxn ang="0">
                <a:pos x="2272937" y="478971"/>
              </a:cxn>
              <a:cxn ang="0">
                <a:pos x="2272937" y="0"/>
              </a:cxn>
              <a:cxn ang="0">
                <a:pos x="1271452" y="0"/>
              </a:cxn>
              <a:cxn ang="0">
                <a:pos x="17417" y="0"/>
              </a:cxn>
              <a:cxn ang="0">
                <a:pos x="0" y="478971"/>
              </a:cxn>
            </a:cxnLst>
            <a:rect l="0" t="0" r="r" b="b"/>
            <a:pathLst>
              <a:path w="2272937" h="478971">
                <a:moveTo>
                  <a:pt x="0" y="478971"/>
                </a:moveTo>
                <a:lnTo>
                  <a:pt x="2272937" y="478971"/>
                </a:lnTo>
                <a:lnTo>
                  <a:pt x="2272937" y="0"/>
                </a:lnTo>
                <a:lnTo>
                  <a:pt x="1271452" y="0"/>
                </a:lnTo>
                <a:lnTo>
                  <a:pt x="17417" y="0"/>
                </a:lnTo>
                <a:lnTo>
                  <a:pt x="0" y="478971"/>
                </a:lnTo>
                <a:close/>
              </a:path>
            </a:pathLst>
          </a:custGeom>
          <a:solidFill>
            <a:srgbClr val="AFD876"/>
          </a:solidFill>
          <a:ln w="9525">
            <a:noFill/>
            <a:round/>
          </a:ln>
        </p:spPr>
        <p:txBody>
          <a:bodyPr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1028" name="KSO_BC1"/>
          <p:cNvSpPr>
            <a:spLocks noGrp="1" noChangeArrowheads="1"/>
          </p:cNvSpPr>
          <p:nvPr>
            <p:ph type="body" idx="1"/>
          </p:nvPr>
        </p:nvSpPr>
        <p:spPr bwMode="auto">
          <a:xfrm>
            <a:off x="461963" y="756048"/>
            <a:ext cx="8177212" cy="40886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smtClean="0"/>
              <a:t>单击此处编辑母版文本样式</a:t>
            </a:r>
            <a:endParaRPr lang="zh-CN" smtClean="0"/>
          </a:p>
          <a:p>
            <a:pPr lvl="1"/>
            <a:r>
              <a:rPr lang="zh-CN" smtClean="0"/>
              <a:t>第二级</a:t>
            </a:r>
            <a:endParaRPr lang="zh-CN" smtClean="0"/>
          </a:p>
        </p:txBody>
      </p:sp>
      <p:sp>
        <p:nvSpPr>
          <p:cNvPr id="1029" name="KSO_FD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28650" y="4767263"/>
            <a:ext cx="2057400" cy="27384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>
              <a:defRPr sz="1200">
                <a:solidFill>
                  <a:srgbClr val="929292"/>
                </a:solidFill>
              </a:defRPr>
            </a:lvl1pPr>
          </a:lstStyle>
          <a:p>
            <a:endParaRPr lang="zh-CN" altLang="zh-CN"/>
          </a:p>
        </p:txBody>
      </p:sp>
      <p:sp>
        <p:nvSpPr>
          <p:cNvPr id="1030" name="KSO_FT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028950" y="4767263"/>
            <a:ext cx="3086100" cy="27384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>
                <a:solidFill>
                  <a:srgbClr val="929292"/>
                </a:solidFill>
              </a:defRPr>
            </a:lvl1pPr>
          </a:lstStyle>
          <a:p>
            <a:endParaRPr lang="zh-CN" altLang="zh-CN"/>
          </a:p>
        </p:txBody>
      </p:sp>
      <p:sp>
        <p:nvSpPr>
          <p:cNvPr id="1031" name="KSO_FN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507289" y="4887517"/>
            <a:ext cx="644525" cy="2583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>
                <a:solidFill>
                  <a:schemeClr val="accent1"/>
                </a:solidFill>
              </a:defRPr>
            </a:lvl1pPr>
          </a:lstStyle>
          <a:p>
            <a:fld id="{F437BF33-C26C-4FFA-A5C5-418C7E97822D}" type="slidenum">
              <a:rPr lang="en-US" altLang="zh-CN" smtClean="0"/>
            </a:fld>
            <a:endParaRPr lang="zh-CN" altLang="zh-CN"/>
          </a:p>
        </p:txBody>
      </p:sp>
      <p:sp>
        <p:nvSpPr>
          <p:cNvPr id="1032" name="矩形 7"/>
          <p:cNvSpPr>
            <a:spLocks noChangeArrowheads="1"/>
          </p:cNvSpPr>
          <p:nvPr/>
        </p:nvSpPr>
        <p:spPr bwMode="auto">
          <a:xfrm>
            <a:off x="0" y="97631"/>
            <a:ext cx="8108950" cy="425054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</a:ln>
        </p:spPr>
        <p:txBody>
          <a:bodyPr anchor="ctr"/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033" name="任意多边形 17"/>
          <p:cNvSpPr/>
          <p:nvPr/>
        </p:nvSpPr>
        <p:spPr bwMode="auto">
          <a:xfrm>
            <a:off x="6804026" y="522685"/>
            <a:ext cx="1306513" cy="117872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306285" y="0"/>
              </a:cxn>
              <a:cxn ang="0">
                <a:pos x="17417" y="156754"/>
              </a:cxn>
              <a:cxn ang="0">
                <a:pos x="0" y="0"/>
              </a:cxn>
            </a:cxnLst>
            <a:rect l="0" t="0" r="r" b="b"/>
            <a:pathLst>
              <a:path w="1306285" h="156754">
                <a:moveTo>
                  <a:pt x="0" y="0"/>
                </a:moveTo>
                <a:lnTo>
                  <a:pt x="1306285" y="0"/>
                </a:lnTo>
                <a:lnTo>
                  <a:pt x="17417" y="156754"/>
                </a:lnTo>
                <a:lnTo>
                  <a:pt x="0" y="0"/>
                </a:lnTo>
                <a:close/>
              </a:path>
            </a:pathLst>
          </a:custGeom>
          <a:solidFill>
            <a:srgbClr val="3B5518"/>
          </a:solidFill>
          <a:ln w="9525">
            <a:noFill/>
            <a:round/>
          </a:ln>
        </p:spPr>
        <p:txBody>
          <a:bodyPr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1034" name="KSO_BT1"/>
          <p:cNvSpPr>
            <a:spLocks noGrp="1" noChangeArrowheads="1"/>
          </p:cNvSpPr>
          <p:nvPr>
            <p:ph type="title"/>
          </p:nvPr>
        </p:nvSpPr>
        <p:spPr bwMode="auto">
          <a:xfrm>
            <a:off x="339725" y="117872"/>
            <a:ext cx="7689850" cy="3845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/>
          <a:lstStyle/>
          <a:p>
            <a:pPr lvl="0"/>
            <a:r>
              <a:rPr lang="zh-CN" smtClean="0"/>
              <a:t>单击此处编辑母版标题样式</a:t>
            </a:r>
            <a:endParaRPr lang="zh-CN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华文中宋" pitchFamily="2" charset="-122"/>
          <a:ea typeface="华文中宋" pitchFamily="2" charset="-122"/>
        </a:defRPr>
      </a:lvl2pPr>
      <a:lvl3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华文中宋" pitchFamily="2" charset="-122"/>
          <a:ea typeface="华文中宋" pitchFamily="2" charset="-122"/>
        </a:defRPr>
      </a:lvl3pPr>
      <a:lvl4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华文中宋" pitchFamily="2" charset="-122"/>
          <a:ea typeface="华文中宋" pitchFamily="2" charset="-122"/>
        </a:defRPr>
      </a:lvl4pPr>
      <a:lvl5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华文中宋" pitchFamily="2" charset="-122"/>
          <a:ea typeface="华文中宋" pitchFamily="2" charset="-122"/>
        </a:defRPr>
      </a:lvl5pPr>
      <a:lvl6pPr marL="4572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华文中宋" pitchFamily="2" charset="-122"/>
          <a:ea typeface="华文中宋" pitchFamily="2" charset="-122"/>
        </a:defRPr>
      </a:lvl6pPr>
      <a:lvl7pPr marL="9144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华文中宋" pitchFamily="2" charset="-122"/>
          <a:ea typeface="华文中宋" pitchFamily="2" charset="-122"/>
        </a:defRPr>
      </a:lvl7pPr>
      <a:lvl8pPr marL="13716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华文中宋" pitchFamily="2" charset="-122"/>
          <a:ea typeface="华文中宋" pitchFamily="2" charset="-122"/>
        </a:defRPr>
      </a:lvl8pPr>
      <a:lvl9pPr marL="18288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华文中宋" pitchFamily="2" charset="-122"/>
          <a:ea typeface="华文中宋" pitchFamily="2" charset="-122"/>
        </a:defRPr>
      </a:lvl9pPr>
    </p:titleStyle>
    <p:bodyStyle>
      <a:lvl1pPr marL="357505" indent="-357505" algn="just" rtl="0" eaLnBrk="1" fontAlgn="base" hangingPunct="1">
        <a:lnSpc>
          <a:spcPct val="110000"/>
        </a:lnSpc>
        <a:spcBef>
          <a:spcPts val="1800"/>
        </a:spcBef>
        <a:spcAft>
          <a:spcPct val="0"/>
        </a:spcAft>
        <a:buClr>
          <a:srgbClr val="3B5518"/>
        </a:buClr>
        <a:buSzPct val="60000"/>
        <a:buFont typeface="Wingdings" panose="05000000000000000000" pitchFamily="2" charset="2"/>
        <a:buChar char="q"/>
        <a:defRPr sz="2000">
          <a:solidFill>
            <a:schemeClr val="accent1"/>
          </a:solidFill>
          <a:latin typeface="+mn-lt"/>
          <a:ea typeface="+mn-ea"/>
          <a:cs typeface="+mn-cs"/>
        </a:defRPr>
      </a:lvl1pPr>
      <a:lvl2pPr marL="357505" indent="-357505" algn="just" rtl="0" eaLnBrk="1" fontAlgn="base" hangingPunct="1">
        <a:lnSpc>
          <a:spcPct val="130000"/>
        </a:lnSpc>
        <a:spcBef>
          <a:spcPct val="0"/>
        </a:spcBef>
        <a:spcAft>
          <a:spcPts val="600"/>
        </a:spcAft>
        <a:buClr>
          <a:srgbClr val="D8E39E"/>
        </a:buClr>
        <a:buFont typeface="幼圆" pitchFamily="49" charset="-122"/>
        <a:buChar char=" "/>
        <a:defRPr sz="1600">
          <a:solidFill>
            <a:srgbClr val="7D7D7D"/>
          </a:solidFill>
          <a:latin typeface="幼圆" pitchFamily="49" charset="-122"/>
          <a:ea typeface="幼圆" pitchFamily="49" charset="-122"/>
        </a:defRPr>
      </a:lvl2pPr>
      <a:lvl3pPr marL="11430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Calibri" panose="020F0502020204030204" pitchFamily="34" charset="0"/>
          <a:ea typeface="幼圆" pitchFamily="49" charset="-122"/>
        </a:defRPr>
      </a:lvl3pPr>
      <a:lvl4pPr marL="16002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Calibri" panose="020F0502020204030204" pitchFamily="34" charset="0"/>
          <a:ea typeface="幼圆" pitchFamily="49" charset="-122"/>
        </a:defRPr>
      </a:lvl4pPr>
      <a:lvl5pPr marL="20574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Calibri" panose="020F0502020204030204" pitchFamily="34" charset="0"/>
          <a:ea typeface="幼圆" pitchFamily="49" charset="-122"/>
        </a:defRPr>
      </a:lvl5pPr>
      <a:lvl6pPr marL="25146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Calibri" panose="020F0502020204030204" pitchFamily="34" charset="0"/>
          <a:ea typeface="幼圆" pitchFamily="49" charset="-122"/>
        </a:defRPr>
      </a:lvl6pPr>
      <a:lvl7pPr marL="29718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Calibri" panose="020F0502020204030204" pitchFamily="34" charset="0"/>
          <a:ea typeface="幼圆" pitchFamily="49" charset="-122"/>
        </a:defRPr>
      </a:lvl7pPr>
      <a:lvl8pPr marL="34290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Calibri" panose="020F0502020204030204" pitchFamily="34" charset="0"/>
          <a:ea typeface="幼圆" pitchFamily="49" charset="-122"/>
        </a:defRPr>
      </a:lvl8pPr>
      <a:lvl9pPr marL="38862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Calibri" panose="020F0502020204030204" pitchFamily="34" charset="0"/>
          <a:ea typeface="幼圆" pitchFamily="49" charset="-122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1.emf"/><Relationship Id="rId2" Type="http://schemas.openxmlformats.org/officeDocument/2006/relationships/image" Target="../media/image10.emf"/><Relationship Id="rId1" Type="http://schemas.openxmlformats.org/officeDocument/2006/relationships/image" Target="../media/image9.emf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3.jpeg"/><Relationship Id="rId2" Type="http://schemas.openxmlformats.org/officeDocument/2006/relationships/image" Target="../media/image9.emf"/><Relationship Id="rId1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4.jpeg"/><Relationship Id="rId1" Type="http://schemas.openxmlformats.org/officeDocument/2006/relationships/image" Target="../media/image10.e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1.emf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ext Box 2"/>
          <p:cNvSpPr txBox="1">
            <a:spLocks noChangeArrowheads="1"/>
          </p:cNvSpPr>
          <p:nvPr/>
        </p:nvSpPr>
        <p:spPr bwMode="auto">
          <a:xfrm>
            <a:off x="0" y="843558"/>
            <a:ext cx="9144000" cy="2169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zh-CN" altLang="zh-CN" sz="3600" b="1" dirty="0" smtClean="0">
                <a:latin typeface="Times New Roman" panose="02020603050405020304" pitchFamily="18" charset="0"/>
              </a:rPr>
              <a:t>Unit6 </a:t>
            </a:r>
            <a:r>
              <a:rPr lang="zh-CN" altLang="zh-CN" sz="3600" b="1" dirty="0">
                <a:latin typeface="Times New Roman" panose="02020603050405020304" pitchFamily="18" charset="0"/>
              </a:rPr>
              <a:t>Lesson2</a:t>
            </a:r>
            <a:endParaRPr lang="zh-CN" altLang="zh-CN" sz="3600" b="1" dirty="0">
              <a:latin typeface="Times New Roman" panose="02020603050405020304" pitchFamily="18" charset="0"/>
            </a:endParaRPr>
          </a:p>
          <a:p>
            <a:pPr algn="ctr" eaLnBrk="1" hangingPunct="1">
              <a:spcBef>
                <a:spcPct val="50000"/>
              </a:spcBef>
            </a:pPr>
            <a:r>
              <a:rPr lang="zh-CN" altLang="zh-CN" sz="6600" b="1" dirty="0">
                <a:latin typeface="Times New Roman" panose="02020603050405020304" pitchFamily="18" charset="0"/>
              </a:rPr>
              <a:t> </a:t>
            </a:r>
            <a:r>
              <a:rPr lang="zh-CN" altLang="zh-CN" sz="6600" b="1" dirty="0" smtClean="0">
                <a:latin typeface="Times New Roman" panose="02020603050405020304" pitchFamily="18" charset="0"/>
              </a:rPr>
              <a:t>It</a:t>
            </a:r>
            <a:r>
              <a:rPr lang="en-US" altLang="zh-CN" sz="6600" b="1" dirty="0" smtClean="0">
                <a:latin typeface="Times New Roman" panose="02020603050405020304" pitchFamily="18" charset="0"/>
              </a:rPr>
              <a:t>’</a:t>
            </a:r>
            <a:r>
              <a:rPr lang="zh-CN" altLang="zh-CN" sz="6600" b="1" dirty="0" smtClean="0">
                <a:latin typeface="Times New Roman" panose="02020603050405020304" pitchFamily="18" charset="0"/>
              </a:rPr>
              <a:t>s </a:t>
            </a:r>
            <a:r>
              <a:rPr lang="zh-CN" altLang="zh-CN" sz="6600" b="1" dirty="0">
                <a:latin typeface="Times New Roman" panose="02020603050405020304" pitchFamily="18" charset="0"/>
              </a:rPr>
              <a:t>time for class.</a:t>
            </a:r>
            <a:endParaRPr lang="zh-CN" altLang="zh-CN" sz="6600" b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8573238381504705553770.emf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50825" y="195263"/>
            <a:ext cx="2808288" cy="20883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1267" name="Text Box 3"/>
          <p:cNvSpPr txBox="1">
            <a:spLocks noChangeArrowheads="1"/>
          </p:cNvSpPr>
          <p:nvPr/>
        </p:nvSpPr>
        <p:spPr bwMode="auto">
          <a:xfrm>
            <a:off x="1331913" y="2859782"/>
            <a:ext cx="7416800" cy="19389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zh-CN" sz="4800" dirty="0"/>
              <a:t>What time is it?</a:t>
            </a:r>
            <a:endParaRPr lang="zh-CN" altLang="zh-CN" sz="4800" dirty="0"/>
          </a:p>
          <a:p>
            <a:pPr eaLnBrk="1" hangingPunct="1">
              <a:spcBef>
                <a:spcPct val="50000"/>
              </a:spcBef>
            </a:pPr>
            <a:r>
              <a:rPr lang="zh-CN" altLang="zh-CN" sz="4800" dirty="0"/>
              <a:t>It’s______</a:t>
            </a:r>
            <a:endParaRPr lang="zh-CN" altLang="zh-CN" sz="4800" dirty="0"/>
          </a:p>
        </p:txBody>
      </p:sp>
      <p:pic>
        <p:nvPicPr>
          <p:cNvPr id="11268" name="Picture 4" descr="5175513921504705553772.emf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203575" y="195263"/>
            <a:ext cx="2736850" cy="20371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1269" name="Picture 5" descr="3652158981504705553774.emf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300789" y="195262"/>
            <a:ext cx="2592387" cy="19300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7280969421504705553775.pn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835150" y="2301479"/>
            <a:ext cx="457200" cy="228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2291" name="Picture 3" descr="8573238381504705553770.emf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50826" y="465535"/>
            <a:ext cx="4106863" cy="30551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2292" name="Text Box 4"/>
          <p:cNvSpPr txBox="1">
            <a:spLocks noChangeArrowheads="1"/>
          </p:cNvSpPr>
          <p:nvPr/>
        </p:nvSpPr>
        <p:spPr bwMode="auto">
          <a:xfrm>
            <a:off x="1187451" y="3614826"/>
            <a:ext cx="2232025" cy="769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4400" b="1" dirty="0">
                <a:solidFill>
                  <a:srgbClr val="FF0000"/>
                </a:solidFill>
              </a:rPr>
              <a:t>7:00</a:t>
            </a:r>
            <a:endParaRPr lang="zh-CN" altLang="zh-CN" sz="4400" dirty="0"/>
          </a:p>
        </p:txBody>
      </p:sp>
      <p:pic>
        <p:nvPicPr>
          <p:cNvPr id="12293" name="Picture 5" descr="201099108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27538" y="141685"/>
            <a:ext cx="4716462" cy="3281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2294" name="Text Box 6"/>
          <p:cNvSpPr txBox="1">
            <a:spLocks noChangeArrowheads="1"/>
          </p:cNvSpPr>
          <p:nvPr/>
        </p:nvSpPr>
        <p:spPr bwMode="auto">
          <a:xfrm>
            <a:off x="1979613" y="4245769"/>
            <a:ext cx="7777162" cy="769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zh-CN" sz="4400"/>
              <a:t>It’s time for_____________.</a:t>
            </a:r>
            <a:endParaRPr lang="zh-CN" altLang="zh-CN" sz="4400"/>
          </a:p>
        </p:txBody>
      </p:sp>
    </p:spTree>
  </p:cSld>
  <p:clrMapOvr>
    <a:masterClrMapping/>
  </p:clrMapOvr>
  <p:transition spd="med"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ext Box 2"/>
          <p:cNvSpPr txBox="1">
            <a:spLocks noChangeArrowheads="1"/>
          </p:cNvSpPr>
          <p:nvPr/>
        </p:nvSpPr>
        <p:spPr bwMode="auto">
          <a:xfrm>
            <a:off x="1042988" y="3543300"/>
            <a:ext cx="2519362" cy="9233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5400" b="1" dirty="0">
                <a:solidFill>
                  <a:srgbClr val="FF0000"/>
                </a:solidFill>
              </a:rPr>
              <a:t>9:00</a:t>
            </a:r>
            <a:endParaRPr lang="zh-CN" altLang="zh-CN" sz="5400" dirty="0"/>
          </a:p>
        </p:txBody>
      </p:sp>
      <p:pic>
        <p:nvPicPr>
          <p:cNvPr id="13315" name="Picture 3" descr="5175513921504705553772.emf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79389" y="519113"/>
            <a:ext cx="4067175" cy="30265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3316" name="Picture 4" descr="image01620080101190108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356101" y="681038"/>
            <a:ext cx="4537075" cy="32944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3317" name="Text Box 5"/>
          <p:cNvSpPr txBox="1">
            <a:spLocks noChangeArrowheads="1"/>
          </p:cNvSpPr>
          <p:nvPr/>
        </p:nvSpPr>
        <p:spPr bwMode="auto">
          <a:xfrm>
            <a:off x="2627314" y="4300538"/>
            <a:ext cx="8785225" cy="769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zh-CN" sz="4400"/>
              <a:t>It’s time for _____________.</a:t>
            </a:r>
            <a:endParaRPr lang="zh-CN" altLang="zh-CN" sz="4400"/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ext Box 2"/>
          <p:cNvSpPr txBox="1">
            <a:spLocks noChangeArrowheads="1"/>
          </p:cNvSpPr>
          <p:nvPr/>
        </p:nvSpPr>
        <p:spPr bwMode="auto">
          <a:xfrm>
            <a:off x="900113" y="3532585"/>
            <a:ext cx="2808287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4800" b="1" dirty="0">
                <a:solidFill>
                  <a:srgbClr val="FF0000"/>
                </a:solidFill>
              </a:rPr>
              <a:t>12:00</a:t>
            </a:r>
            <a:endParaRPr lang="zh-CN" altLang="zh-CN" sz="4800" b="1" dirty="0">
              <a:solidFill>
                <a:srgbClr val="FF0000"/>
              </a:solidFill>
            </a:endParaRPr>
          </a:p>
        </p:txBody>
      </p:sp>
      <p:pic>
        <p:nvPicPr>
          <p:cNvPr id="14339" name="Picture 3" descr="5815471061504705553780.pn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4716464" y="789385"/>
            <a:ext cx="4465637" cy="32087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4340" name="Picture 4" descr="3652158981504705553774.emf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79389" y="519113"/>
            <a:ext cx="4048125" cy="30134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4341" name="Text Box 5"/>
          <p:cNvSpPr txBox="1">
            <a:spLocks noChangeArrowheads="1"/>
          </p:cNvSpPr>
          <p:nvPr/>
        </p:nvSpPr>
        <p:spPr bwMode="auto">
          <a:xfrm>
            <a:off x="2124076" y="4300538"/>
            <a:ext cx="8532813" cy="769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zh-CN" sz="4400" dirty="0"/>
              <a:t>It’s time for______________</a:t>
            </a:r>
            <a:endParaRPr lang="zh-CN" altLang="zh-CN" sz="4400" dirty="0"/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ext Box 2"/>
          <p:cNvSpPr txBox="1">
            <a:spLocks noChangeArrowheads="1"/>
          </p:cNvSpPr>
          <p:nvPr/>
        </p:nvSpPr>
        <p:spPr bwMode="auto">
          <a:xfrm>
            <a:off x="467544" y="915566"/>
            <a:ext cx="8429625" cy="28623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zh-CN" sz="7200" b="1" dirty="0" smtClean="0">
                <a:latin typeface="Times New Roman" panose="02020603050405020304" pitchFamily="18" charset="0"/>
              </a:rPr>
              <a:t>Homework</a:t>
            </a:r>
            <a:endParaRPr lang="zh-CN" altLang="zh-CN" sz="7200" b="1" dirty="0">
              <a:latin typeface="Times New Roman" panose="02020603050405020304" pitchFamily="18" charset="0"/>
            </a:endParaRPr>
          </a:p>
          <a:p>
            <a:pPr eaLnBrk="1" hangingPunct="1">
              <a:spcBef>
                <a:spcPct val="50000"/>
              </a:spcBef>
            </a:pPr>
            <a:r>
              <a:rPr lang="zh-CN" altLang="zh-CN" sz="3600" b="1" dirty="0">
                <a:latin typeface="Times New Roman" panose="02020603050405020304" pitchFamily="18" charset="0"/>
              </a:rPr>
              <a:t>1.</a:t>
            </a:r>
            <a:r>
              <a:rPr lang="zh-CN" sz="3600" b="1" dirty="0">
                <a:latin typeface="Times New Roman" panose="02020603050405020304" pitchFamily="18" charset="0"/>
              </a:rPr>
              <a:t>跟随点读笔朗读课文三遍。</a:t>
            </a:r>
            <a:endParaRPr lang="zh-CN" sz="3600" b="1" dirty="0">
              <a:latin typeface="Times New Roman" panose="02020603050405020304" pitchFamily="18" charset="0"/>
            </a:endParaRPr>
          </a:p>
          <a:p>
            <a:pPr eaLnBrk="1" hangingPunct="1">
              <a:spcBef>
                <a:spcPct val="50000"/>
              </a:spcBef>
            </a:pPr>
            <a:r>
              <a:rPr lang="zh-CN" altLang="zh-CN" sz="3600" b="1" dirty="0">
                <a:latin typeface="Times New Roman" panose="02020603050405020304" pitchFamily="18" charset="0"/>
              </a:rPr>
              <a:t>2.</a:t>
            </a:r>
            <a:r>
              <a:rPr lang="zh-CN" sz="3600" b="1" dirty="0">
                <a:latin typeface="Times New Roman" panose="02020603050405020304" pitchFamily="18" charset="0"/>
              </a:rPr>
              <a:t>预习课文第三课</a:t>
            </a:r>
            <a:r>
              <a:rPr lang="zh-CN" sz="3600" b="1" dirty="0" smtClean="0">
                <a:latin typeface="Times New Roman" panose="02020603050405020304" pitchFamily="18" charset="0"/>
              </a:rPr>
              <a:t>。</a:t>
            </a:r>
            <a:endParaRPr lang="zh-CN" sz="3600" b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0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 rot="5702496">
            <a:off x="876470" y="435658"/>
            <a:ext cx="2142842" cy="25552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3075" name="Text Box 3"/>
          <p:cNvSpPr txBox="1">
            <a:spLocks noChangeArrowheads="1"/>
          </p:cNvSpPr>
          <p:nvPr/>
        </p:nvSpPr>
        <p:spPr bwMode="auto">
          <a:xfrm>
            <a:off x="1116013" y="2895600"/>
            <a:ext cx="7416800" cy="9233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zh-CN" sz="5400" b="1" dirty="0">
                <a:latin typeface="Times New Roman" panose="02020603050405020304" pitchFamily="18" charset="0"/>
              </a:rPr>
              <a:t>What time is it?</a:t>
            </a:r>
            <a:endParaRPr lang="zh-CN" altLang="zh-CN" sz="5400" b="1" dirty="0">
              <a:latin typeface="Times New Roman" panose="02020603050405020304" pitchFamily="18" charset="0"/>
            </a:endParaRPr>
          </a:p>
        </p:txBody>
      </p:sp>
      <p:sp>
        <p:nvSpPr>
          <p:cNvPr id="3076" name="Text Box 4"/>
          <p:cNvSpPr txBox="1">
            <a:spLocks noChangeArrowheads="1"/>
          </p:cNvSpPr>
          <p:nvPr/>
        </p:nvSpPr>
        <p:spPr bwMode="auto">
          <a:xfrm>
            <a:off x="1116013" y="3921919"/>
            <a:ext cx="7416800" cy="9233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zh-CN" sz="5400" b="1" dirty="0" smtClean="0">
                <a:latin typeface="Times New Roman" panose="02020603050405020304" pitchFamily="18" charset="0"/>
              </a:rPr>
              <a:t>It</a:t>
            </a:r>
            <a:r>
              <a:rPr lang="en-US" altLang="zh-CN" sz="5400" b="1" dirty="0" smtClean="0">
                <a:latin typeface="Times New Roman" panose="02020603050405020304" pitchFamily="18" charset="0"/>
              </a:rPr>
              <a:t>’</a:t>
            </a:r>
            <a:r>
              <a:rPr lang="zh-CN" altLang="zh-CN" sz="5400" b="1" dirty="0" smtClean="0">
                <a:latin typeface="Times New Roman" panose="02020603050405020304" pitchFamily="18" charset="0"/>
              </a:rPr>
              <a:t>s </a:t>
            </a:r>
            <a:r>
              <a:rPr lang="zh-CN" altLang="zh-CN" sz="5400" b="1" dirty="0">
                <a:latin typeface="Times New Roman" panose="02020603050405020304" pitchFamily="18" charset="0"/>
              </a:rPr>
              <a:t>eight thirty.</a:t>
            </a:r>
            <a:endParaRPr lang="zh-CN" altLang="zh-CN" sz="5400" b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1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684213" y="0"/>
            <a:ext cx="7467600" cy="31122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4099" name="Text Box 3"/>
          <p:cNvSpPr txBox="1">
            <a:spLocks noChangeArrowheads="1"/>
          </p:cNvSpPr>
          <p:nvPr/>
        </p:nvSpPr>
        <p:spPr bwMode="auto">
          <a:xfrm>
            <a:off x="2339975" y="4137423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/>
          </a:p>
        </p:txBody>
      </p:sp>
      <p:grpSp>
        <p:nvGrpSpPr>
          <p:cNvPr id="4100" name="Group 4"/>
          <p:cNvGrpSpPr/>
          <p:nvPr/>
        </p:nvGrpSpPr>
        <p:grpSpPr bwMode="auto">
          <a:xfrm>
            <a:off x="971550" y="2787254"/>
            <a:ext cx="7488238" cy="1782365"/>
            <a:chOff x="612" y="2341"/>
            <a:chExt cx="4717" cy="1497"/>
          </a:xfrm>
        </p:grpSpPr>
        <p:sp>
          <p:nvSpPr>
            <p:cNvPr id="4101" name="AutoShape 5"/>
            <p:cNvSpPr>
              <a:spLocks noChangeArrowheads="1"/>
            </p:cNvSpPr>
            <p:nvPr/>
          </p:nvSpPr>
          <p:spPr bwMode="auto">
            <a:xfrm>
              <a:off x="612" y="2341"/>
              <a:ext cx="4218" cy="1497"/>
            </a:xfrm>
            <a:prstGeom prst="wedgeEllipseCallout">
              <a:avLst>
                <a:gd name="adj1" fmla="val 27546"/>
                <a:gd name="adj2" fmla="val -69773"/>
              </a:avLst>
            </a:prstGeom>
            <a:solidFill>
              <a:schemeClr val="accent1">
                <a:alpha val="0"/>
              </a:schemeClr>
            </a:solidFill>
            <a:ln w="44450" cmpd="sng">
              <a:solidFill>
                <a:schemeClr val="tx1"/>
              </a:solidFill>
              <a:prstDash val="solid"/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/>
              <a:endParaRPr lang="zh-CN" altLang="zh-CN"/>
            </a:p>
          </p:txBody>
        </p:sp>
        <p:sp>
          <p:nvSpPr>
            <p:cNvPr id="4102" name="Text Box 6"/>
            <p:cNvSpPr txBox="1">
              <a:spLocks noChangeArrowheads="1"/>
            </p:cNvSpPr>
            <p:nvPr/>
          </p:nvSpPr>
          <p:spPr bwMode="auto">
            <a:xfrm>
              <a:off x="657" y="2659"/>
              <a:ext cx="4672" cy="69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zh-CN" altLang="zh-CN" sz="4800" dirty="0" smtClean="0">
                  <a:latin typeface="Times New Roman" panose="02020603050405020304" pitchFamily="18" charset="0"/>
                </a:rPr>
                <a:t>It</a:t>
              </a:r>
              <a:r>
                <a:rPr lang="en-US" altLang="zh-CN" sz="4800" dirty="0" smtClean="0">
                  <a:latin typeface="Times New Roman" panose="02020603050405020304" pitchFamily="18" charset="0"/>
                </a:rPr>
                <a:t>’</a:t>
              </a:r>
              <a:r>
                <a:rPr lang="zh-CN" altLang="zh-CN" sz="4800" dirty="0" smtClean="0">
                  <a:latin typeface="Times New Roman" panose="02020603050405020304" pitchFamily="18" charset="0"/>
                </a:rPr>
                <a:t>s </a:t>
              </a:r>
              <a:r>
                <a:rPr lang="zh-CN" altLang="zh-CN" sz="4800" dirty="0">
                  <a:latin typeface="Times New Roman" panose="02020603050405020304" pitchFamily="18" charset="0"/>
                </a:rPr>
                <a:t>time for </a:t>
              </a:r>
              <a:r>
                <a:rPr lang="zh-CN" altLang="zh-CN" sz="4800" dirty="0">
                  <a:solidFill>
                    <a:srgbClr val="FF0000"/>
                  </a:solidFill>
                  <a:latin typeface="Times New Roman" panose="02020603050405020304" pitchFamily="18" charset="0"/>
                </a:rPr>
                <a:t>class</a:t>
              </a:r>
              <a:r>
                <a:rPr lang="zh-CN" altLang="zh-CN" sz="4800" dirty="0">
                  <a:latin typeface="Times New Roman" panose="02020603050405020304" pitchFamily="18" charset="0"/>
                </a:rPr>
                <a:t>.</a:t>
              </a:r>
              <a:endParaRPr lang="zh-CN" altLang="zh-CN" sz="4800" dirty="0">
                <a:latin typeface="Times New Roman" panose="02020603050405020304" pitchFamily="18" charset="0"/>
              </a:endParaRPr>
            </a:p>
          </p:txBody>
        </p:sp>
        <p:sp>
          <p:nvSpPr>
            <p:cNvPr id="4103" name="Text Box 7"/>
            <p:cNvSpPr txBox="1">
              <a:spLocks noChangeArrowheads="1"/>
            </p:cNvSpPr>
            <p:nvPr/>
          </p:nvSpPr>
          <p:spPr bwMode="auto">
            <a:xfrm>
              <a:off x="1461" y="3339"/>
              <a:ext cx="1675" cy="3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sz="2400" b="1" dirty="0"/>
                <a:t>到</a:t>
              </a:r>
              <a:r>
                <a:rPr lang="zh-CN" sz="2400" b="1" dirty="0">
                  <a:solidFill>
                    <a:srgbClr val="FF0000"/>
                  </a:solidFill>
                </a:rPr>
                <a:t>上课</a:t>
              </a:r>
              <a:r>
                <a:rPr lang="zh-CN" sz="2400" b="1" dirty="0"/>
                <a:t>的时间了。</a:t>
              </a:r>
              <a:endParaRPr lang="zh-CN" sz="2400" b="1" dirty="0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258889" y="303610"/>
            <a:ext cx="5976937" cy="25348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5123" name="Text Box 3"/>
          <p:cNvSpPr txBox="1">
            <a:spLocks noChangeArrowheads="1"/>
          </p:cNvSpPr>
          <p:nvPr/>
        </p:nvSpPr>
        <p:spPr bwMode="auto">
          <a:xfrm>
            <a:off x="1116013" y="3706416"/>
            <a:ext cx="7416800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zh-CN" sz="4800" b="1" dirty="0">
                <a:latin typeface="Times New Roman" panose="02020603050405020304" pitchFamily="18" charset="0"/>
              </a:rPr>
              <a:t>It’s twelve.</a:t>
            </a:r>
            <a:endParaRPr lang="zh-CN" altLang="zh-CN" sz="4800" b="1" dirty="0">
              <a:latin typeface="Times New Roman" panose="02020603050405020304" pitchFamily="18" charset="0"/>
            </a:endParaRPr>
          </a:p>
        </p:txBody>
      </p:sp>
      <p:sp>
        <p:nvSpPr>
          <p:cNvPr id="5124" name="Text Box 4"/>
          <p:cNvSpPr txBox="1">
            <a:spLocks noChangeArrowheads="1"/>
          </p:cNvSpPr>
          <p:nvPr/>
        </p:nvSpPr>
        <p:spPr bwMode="auto">
          <a:xfrm>
            <a:off x="900113" y="2895600"/>
            <a:ext cx="7416800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zh-CN" sz="4800" b="1" dirty="0">
                <a:latin typeface="Times New Roman" panose="02020603050405020304" pitchFamily="18" charset="0"/>
              </a:rPr>
              <a:t>What time is it?</a:t>
            </a:r>
            <a:endParaRPr lang="zh-CN" altLang="zh-CN" sz="4800" b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3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971550" y="0"/>
            <a:ext cx="6980238" cy="2625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grpSp>
        <p:nvGrpSpPr>
          <p:cNvPr id="6147" name="Group 3"/>
          <p:cNvGrpSpPr/>
          <p:nvPr/>
        </p:nvGrpSpPr>
        <p:grpSpPr bwMode="auto">
          <a:xfrm>
            <a:off x="971550" y="2787254"/>
            <a:ext cx="7488238" cy="1782365"/>
            <a:chOff x="612" y="2341"/>
            <a:chExt cx="4717" cy="1497"/>
          </a:xfrm>
        </p:grpSpPr>
        <p:sp>
          <p:nvSpPr>
            <p:cNvPr id="6148" name="AutoShape 4"/>
            <p:cNvSpPr>
              <a:spLocks noChangeArrowheads="1"/>
            </p:cNvSpPr>
            <p:nvPr/>
          </p:nvSpPr>
          <p:spPr bwMode="auto">
            <a:xfrm>
              <a:off x="612" y="2341"/>
              <a:ext cx="4218" cy="1497"/>
            </a:xfrm>
            <a:prstGeom prst="wedgeEllipseCallout">
              <a:avLst>
                <a:gd name="adj1" fmla="val 27546"/>
                <a:gd name="adj2" fmla="val -69773"/>
              </a:avLst>
            </a:prstGeom>
            <a:solidFill>
              <a:schemeClr val="accent1">
                <a:alpha val="0"/>
              </a:schemeClr>
            </a:solidFill>
            <a:ln w="44450" cmpd="sng">
              <a:solidFill>
                <a:schemeClr val="tx1"/>
              </a:solidFill>
              <a:prstDash val="solid"/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/>
              <a:endParaRPr lang="zh-CN" altLang="zh-CN"/>
            </a:p>
          </p:txBody>
        </p:sp>
        <p:sp>
          <p:nvSpPr>
            <p:cNvPr id="6149" name="Text Box 5"/>
            <p:cNvSpPr txBox="1">
              <a:spLocks noChangeArrowheads="1"/>
            </p:cNvSpPr>
            <p:nvPr/>
          </p:nvSpPr>
          <p:spPr bwMode="auto">
            <a:xfrm>
              <a:off x="657" y="2659"/>
              <a:ext cx="4672" cy="77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zh-CN" altLang="zh-CN" sz="5400" dirty="0" smtClean="0">
                  <a:latin typeface="Times New Roman" panose="02020603050405020304" pitchFamily="18" charset="0"/>
                </a:rPr>
                <a:t>It</a:t>
              </a:r>
              <a:r>
                <a:rPr lang="en-US" altLang="zh-CN" sz="5400" dirty="0" smtClean="0">
                  <a:latin typeface="Times New Roman" panose="02020603050405020304" pitchFamily="18" charset="0"/>
                </a:rPr>
                <a:t>’</a:t>
              </a:r>
              <a:r>
                <a:rPr lang="zh-CN" altLang="zh-CN" sz="5400" dirty="0" smtClean="0">
                  <a:latin typeface="Times New Roman" panose="02020603050405020304" pitchFamily="18" charset="0"/>
                </a:rPr>
                <a:t>s </a:t>
              </a:r>
              <a:r>
                <a:rPr lang="zh-CN" altLang="zh-CN" sz="5400" dirty="0">
                  <a:latin typeface="Times New Roman" panose="02020603050405020304" pitchFamily="18" charset="0"/>
                </a:rPr>
                <a:t>time for </a:t>
              </a:r>
              <a:r>
                <a:rPr lang="zh-CN" altLang="zh-CN" sz="5400" dirty="0">
                  <a:solidFill>
                    <a:srgbClr val="FF0000"/>
                  </a:solidFill>
                  <a:latin typeface="Times New Roman" panose="02020603050405020304" pitchFamily="18" charset="0"/>
                </a:rPr>
                <a:t>lunch</a:t>
              </a:r>
              <a:r>
                <a:rPr lang="zh-CN" altLang="zh-CN" sz="5400" dirty="0">
                  <a:latin typeface="Times New Roman" panose="02020603050405020304" pitchFamily="18" charset="0"/>
                </a:rPr>
                <a:t>.</a:t>
              </a:r>
              <a:endParaRPr lang="zh-CN" altLang="zh-CN" sz="5400" dirty="0">
                <a:latin typeface="Times New Roman" panose="02020603050405020304" pitchFamily="18" charset="0"/>
              </a:endParaRPr>
            </a:p>
          </p:txBody>
        </p:sp>
        <p:sp>
          <p:nvSpPr>
            <p:cNvPr id="6150" name="Text Box 6"/>
            <p:cNvSpPr txBox="1">
              <a:spLocks noChangeArrowheads="1"/>
            </p:cNvSpPr>
            <p:nvPr/>
          </p:nvSpPr>
          <p:spPr bwMode="auto">
            <a:xfrm>
              <a:off x="1461" y="3339"/>
              <a:ext cx="1675" cy="3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sz="2400" b="1" dirty="0"/>
                <a:t>到</a:t>
              </a:r>
              <a:r>
                <a:rPr lang="zh-CN" sz="2400" b="1" dirty="0">
                  <a:solidFill>
                    <a:srgbClr val="FF0000"/>
                  </a:solidFill>
                </a:rPr>
                <a:t>吃饭</a:t>
              </a:r>
              <a:r>
                <a:rPr lang="zh-CN" sz="2400" b="1" dirty="0"/>
                <a:t>的时间了。</a:t>
              </a:r>
              <a:endParaRPr lang="zh-CN" sz="2400" b="1" dirty="0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4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979613" y="-398860"/>
            <a:ext cx="5543550" cy="32396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7171" name="Text Box 3"/>
          <p:cNvSpPr txBox="1">
            <a:spLocks noChangeArrowheads="1"/>
          </p:cNvSpPr>
          <p:nvPr/>
        </p:nvSpPr>
        <p:spPr bwMode="auto">
          <a:xfrm>
            <a:off x="971550" y="3759994"/>
            <a:ext cx="7416800" cy="9233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zh-CN" sz="5400" b="1" dirty="0">
                <a:latin typeface="Times New Roman" panose="02020603050405020304" pitchFamily="18" charset="0"/>
              </a:rPr>
              <a:t>It’s four thirty.</a:t>
            </a:r>
            <a:endParaRPr lang="zh-CN" altLang="zh-CN" sz="5400" b="1" dirty="0">
              <a:latin typeface="Times New Roman" panose="02020603050405020304" pitchFamily="18" charset="0"/>
            </a:endParaRPr>
          </a:p>
        </p:txBody>
      </p:sp>
      <p:sp>
        <p:nvSpPr>
          <p:cNvPr id="7172" name="Text Box 4"/>
          <p:cNvSpPr txBox="1">
            <a:spLocks noChangeArrowheads="1"/>
          </p:cNvSpPr>
          <p:nvPr/>
        </p:nvSpPr>
        <p:spPr bwMode="auto">
          <a:xfrm>
            <a:off x="827088" y="2950369"/>
            <a:ext cx="7416800" cy="9233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zh-CN" sz="5400" b="1" dirty="0">
                <a:latin typeface="Times New Roman" panose="02020603050405020304" pitchFamily="18" charset="0"/>
              </a:rPr>
              <a:t>What time is it?</a:t>
            </a:r>
            <a:endParaRPr lang="zh-CN" altLang="zh-CN" sz="5400" b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5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403351" y="0"/>
            <a:ext cx="6099175" cy="2625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grpSp>
        <p:nvGrpSpPr>
          <p:cNvPr id="8195" name="Group 3"/>
          <p:cNvGrpSpPr/>
          <p:nvPr/>
        </p:nvGrpSpPr>
        <p:grpSpPr bwMode="auto">
          <a:xfrm>
            <a:off x="395289" y="2950369"/>
            <a:ext cx="7488237" cy="1782366"/>
            <a:chOff x="249" y="2478"/>
            <a:chExt cx="4717" cy="1497"/>
          </a:xfrm>
        </p:grpSpPr>
        <p:sp>
          <p:nvSpPr>
            <p:cNvPr id="8196" name="AutoShape 4"/>
            <p:cNvSpPr>
              <a:spLocks noChangeArrowheads="1"/>
            </p:cNvSpPr>
            <p:nvPr/>
          </p:nvSpPr>
          <p:spPr bwMode="auto">
            <a:xfrm>
              <a:off x="249" y="2478"/>
              <a:ext cx="4218" cy="1497"/>
            </a:xfrm>
            <a:prstGeom prst="wedgeEllipseCallout">
              <a:avLst>
                <a:gd name="adj1" fmla="val 27546"/>
                <a:gd name="adj2" fmla="val -69773"/>
              </a:avLst>
            </a:prstGeom>
            <a:solidFill>
              <a:schemeClr val="accent1">
                <a:alpha val="0"/>
              </a:schemeClr>
            </a:solidFill>
            <a:ln w="44450" cmpd="sng">
              <a:solidFill>
                <a:schemeClr val="tx1"/>
              </a:solidFill>
              <a:prstDash val="solid"/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/>
              <a:endParaRPr lang="zh-CN" altLang="zh-CN"/>
            </a:p>
          </p:txBody>
        </p:sp>
        <p:sp>
          <p:nvSpPr>
            <p:cNvPr id="8197" name="Text Box 5"/>
            <p:cNvSpPr txBox="1">
              <a:spLocks noChangeArrowheads="1"/>
            </p:cNvSpPr>
            <p:nvPr/>
          </p:nvSpPr>
          <p:spPr bwMode="auto">
            <a:xfrm>
              <a:off x="294" y="2796"/>
              <a:ext cx="4672" cy="69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zh-CN" altLang="zh-CN" sz="4800" dirty="0" smtClean="0">
                  <a:latin typeface="Times New Roman" panose="02020603050405020304" pitchFamily="18" charset="0"/>
                </a:rPr>
                <a:t>Let</a:t>
              </a:r>
              <a:r>
                <a:rPr lang="en-US" altLang="zh-CN" sz="4800" dirty="0" smtClean="0">
                  <a:latin typeface="Times New Roman" panose="02020603050405020304" pitchFamily="18" charset="0"/>
                </a:rPr>
                <a:t>’</a:t>
              </a:r>
              <a:r>
                <a:rPr lang="zh-CN" altLang="zh-CN" sz="4800" dirty="0" smtClean="0">
                  <a:latin typeface="Times New Roman" panose="02020603050405020304" pitchFamily="18" charset="0"/>
                </a:rPr>
                <a:t>s </a:t>
              </a:r>
              <a:r>
                <a:rPr lang="zh-CN" altLang="zh-CN" sz="4800" dirty="0">
                  <a:solidFill>
                    <a:srgbClr val="FF0000"/>
                  </a:solidFill>
                  <a:latin typeface="Times New Roman" panose="02020603050405020304" pitchFamily="18" charset="0"/>
                </a:rPr>
                <a:t>go home</a:t>
              </a:r>
              <a:r>
                <a:rPr lang="zh-CN" altLang="zh-CN" sz="4800" dirty="0">
                  <a:latin typeface="Times New Roman" panose="02020603050405020304" pitchFamily="18" charset="0"/>
                </a:rPr>
                <a:t>.</a:t>
              </a:r>
              <a:endParaRPr lang="zh-CN" altLang="zh-CN" sz="4800" dirty="0">
                <a:latin typeface="Times New Roman" panose="02020603050405020304" pitchFamily="18" charset="0"/>
              </a:endParaRPr>
            </a:p>
          </p:txBody>
        </p:sp>
        <p:sp>
          <p:nvSpPr>
            <p:cNvPr id="8198" name="Text Box 6"/>
            <p:cNvSpPr txBox="1">
              <a:spLocks noChangeArrowheads="1"/>
            </p:cNvSpPr>
            <p:nvPr/>
          </p:nvSpPr>
          <p:spPr bwMode="auto">
            <a:xfrm>
              <a:off x="1098" y="3476"/>
              <a:ext cx="1286" cy="3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sz="2400" b="1"/>
                <a:t>咱们</a:t>
              </a:r>
              <a:r>
                <a:rPr lang="zh-CN" sz="2400" b="1">
                  <a:solidFill>
                    <a:srgbClr val="FF0000"/>
                  </a:solidFill>
                </a:rPr>
                <a:t>回家</a:t>
              </a:r>
              <a:r>
                <a:rPr lang="zh-CN" sz="2400" b="1"/>
                <a:t>吧。</a:t>
              </a:r>
              <a:endParaRPr lang="zh-CN" sz="2400" b="1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6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195513" y="-398859"/>
            <a:ext cx="5472112" cy="3167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9219" name="Text Box 3"/>
          <p:cNvSpPr txBox="1">
            <a:spLocks noChangeArrowheads="1"/>
          </p:cNvSpPr>
          <p:nvPr/>
        </p:nvSpPr>
        <p:spPr bwMode="auto">
          <a:xfrm>
            <a:off x="1403350" y="3706416"/>
            <a:ext cx="7416800" cy="9233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zh-CN" sz="5400" b="1">
                <a:latin typeface="Times New Roman" panose="02020603050405020304" pitchFamily="18" charset="0"/>
              </a:rPr>
              <a:t>It’s five o’clock.</a:t>
            </a:r>
            <a:endParaRPr lang="zh-CN" altLang="zh-CN" sz="5400" b="1">
              <a:latin typeface="Times New Roman" panose="02020603050405020304" pitchFamily="18" charset="0"/>
            </a:endParaRPr>
          </a:p>
        </p:txBody>
      </p:sp>
      <p:sp>
        <p:nvSpPr>
          <p:cNvPr id="9220" name="Text Box 4"/>
          <p:cNvSpPr txBox="1">
            <a:spLocks noChangeArrowheads="1"/>
          </p:cNvSpPr>
          <p:nvPr/>
        </p:nvSpPr>
        <p:spPr bwMode="auto">
          <a:xfrm>
            <a:off x="1187450" y="2842022"/>
            <a:ext cx="7416800" cy="9233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zh-CN" sz="5400" b="1">
                <a:latin typeface="Times New Roman" panose="02020603050405020304" pitchFamily="18" charset="0"/>
              </a:rPr>
              <a:t>What time is it?</a:t>
            </a:r>
            <a:endParaRPr lang="zh-CN" altLang="zh-CN" sz="5400" b="1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7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331913" y="250031"/>
            <a:ext cx="6267450" cy="24634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grpSp>
        <p:nvGrpSpPr>
          <p:cNvPr id="10243" name="Group 3"/>
          <p:cNvGrpSpPr/>
          <p:nvPr/>
        </p:nvGrpSpPr>
        <p:grpSpPr bwMode="auto">
          <a:xfrm>
            <a:off x="900114" y="2463404"/>
            <a:ext cx="7488237" cy="2687240"/>
            <a:chOff x="567" y="2069"/>
            <a:chExt cx="4717" cy="2257"/>
          </a:xfrm>
        </p:grpSpPr>
        <p:sp>
          <p:nvSpPr>
            <p:cNvPr id="10244" name="AutoShape 4"/>
            <p:cNvSpPr>
              <a:spLocks noChangeArrowheads="1"/>
            </p:cNvSpPr>
            <p:nvPr/>
          </p:nvSpPr>
          <p:spPr bwMode="auto">
            <a:xfrm>
              <a:off x="567" y="2069"/>
              <a:ext cx="4218" cy="1497"/>
            </a:xfrm>
            <a:prstGeom prst="wedgeEllipseCallout">
              <a:avLst>
                <a:gd name="adj1" fmla="val 27546"/>
                <a:gd name="adj2" fmla="val -69773"/>
              </a:avLst>
            </a:prstGeom>
            <a:solidFill>
              <a:schemeClr val="accent1">
                <a:alpha val="0"/>
              </a:schemeClr>
            </a:solidFill>
            <a:ln w="44450" cmpd="sng">
              <a:solidFill>
                <a:schemeClr val="tx1"/>
              </a:solidFill>
              <a:prstDash val="solid"/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/>
              <a:endParaRPr lang="zh-CN" altLang="zh-CN"/>
            </a:p>
          </p:txBody>
        </p:sp>
        <p:sp>
          <p:nvSpPr>
            <p:cNvPr id="10245" name="Text Box 5"/>
            <p:cNvSpPr txBox="1">
              <a:spLocks noChangeArrowheads="1"/>
            </p:cNvSpPr>
            <p:nvPr/>
          </p:nvSpPr>
          <p:spPr bwMode="auto">
            <a:xfrm>
              <a:off x="612" y="2387"/>
              <a:ext cx="4672" cy="193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zh-CN" sz="7200">
                  <a:latin typeface="Times New Roman" panose="02020603050405020304" pitchFamily="18" charset="0"/>
                </a:rPr>
                <a:t>It’s time for </a:t>
              </a:r>
              <a:r>
                <a:rPr lang="zh-CN" altLang="zh-CN" sz="7200">
                  <a:solidFill>
                    <a:srgbClr val="FF0000"/>
                  </a:solidFill>
                  <a:latin typeface="Times New Roman" panose="02020603050405020304" pitchFamily="18" charset="0"/>
                </a:rPr>
                <a:t>games</a:t>
              </a:r>
              <a:r>
                <a:rPr lang="zh-CN" altLang="zh-CN" sz="7200">
                  <a:latin typeface="Times New Roman" panose="02020603050405020304" pitchFamily="18" charset="0"/>
                </a:rPr>
                <a:t>.</a:t>
              </a:r>
              <a:endParaRPr lang="zh-CN" altLang="zh-CN" sz="7200">
                <a:latin typeface="Times New Roman" panose="02020603050405020304" pitchFamily="18" charset="0"/>
              </a:endParaRPr>
            </a:p>
          </p:txBody>
        </p:sp>
        <p:sp>
          <p:nvSpPr>
            <p:cNvPr id="10246" name="Text Box 6"/>
            <p:cNvSpPr txBox="1">
              <a:spLocks noChangeArrowheads="1"/>
            </p:cNvSpPr>
            <p:nvPr/>
          </p:nvSpPr>
          <p:spPr bwMode="auto">
            <a:xfrm>
              <a:off x="1416" y="3067"/>
              <a:ext cx="1675" cy="3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sz="2400" b="1"/>
                <a:t>到</a:t>
              </a:r>
              <a:r>
                <a:rPr lang="zh-CN" sz="2400" b="1">
                  <a:solidFill>
                    <a:srgbClr val="FF0000"/>
                  </a:solidFill>
                </a:rPr>
                <a:t>游戏</a:t>
              </a:r>
              <a:r>
                <a:rPr lang="zh-CN" sz="2400" b="1"/>
                <a:t>的时间了。</a:t>
              </a:r>
              <a:endParaRPr lang="zh-CN" sz="2400" b="1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tags/tag1.xml><?xml version="1.0" encoding="utf-8"?>
<p:tagLst xmlns:p="http://schemas.openxmlformats.org/presentationml/2006/main">
  <p:tag name="KSO_WPP_MARK_KEY" val="66c781e6-cfcb-4516-8d4e-a5850a660720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53cd863eb1f09 1">
      <a:dk1>
        <a:srgbClr val="3F3F3F"/>
      </a:dk1>
      <a:lt1>
        <a:srgbClr val="FFFFFF"/>
      </a:lt1>
      <a:dk2>
        <a:srgbClr val="3B7273"/>
      </a:dk2>
      <a:lt2>
        <a:srgbClr val="E7E6E6"/>
      </a:lt2>
      <a:accent1>
        <a:srgbClr val="76AA30"/>
      </a:accent1>
      <a:accent2>
        <a:srgbClr val="BED15D"/>
      </a:accent2>
      <a:accent3>
        <a:srgbClr val="FFFFFF"/>
      </a:accent3>
      <a:accent4>
        <a:srgbClr val="343434"/>
      </a:accent4>
      <a:accent5>
        <a:srgbClr val="BDD2AD"/>
      </a:accent5>
      <a:accent6>
        <a:srgbClr val="ACBD53"/>
      </a:accent6>
      <a:hlink>
        <a:srgbClr val="0070C0"/>
      </a:hlink>
      <a:folHlink>
        <a:srgbClr val="7F7F7F"/>
      </a:folHlink>
    </a:clrScheme>
    <a:fontScheme name="53cd863eb1f09">
      <a:majorFont>
        <a:latin typeface="华文中宋"/>
        <a:ea typeface="华文中宋"/>
        <a:cs typeface=""/>
      </a:majorFont>
      <a:minorFont>
        <a:latin typeface="华文中宋"/>
        <a:ea typeface="华文中宋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53cd863eb1f09 1">
        <a:dk1>
          <a:srgbClr val="3F3F3F"/>
        </a:dk1>
        <a:lt1>
          <a:srgbClr val="FFFFFF"/>
        </a:lt1>
        <a:dk2>
          <a:srgbClr val="3B7273"/>
        </a:dk2>
        <a:lt2>
          <a:srgbClr val="E7E6E6"/>
        </a:lt2>
        <a:accent1>
          <a:srgbClr val="76AA30"/>
        </a:accent1>
        <a:accent2>
          <a:srgbClr val="BED15D"/>
        </a:accent2>
        <a:accent3>
          <a:srgbClr val="FFFFFF"/>
        </a:accent3>
        <a:accent4>
          <a:srgbClr val="343434"/>
        </a:accent4>
        <a:accent5>
          <a:srgbClr val="BDD2AD"/>
        </a:accent5>
        <a:accent6>
          <a:srgbClr val="ACBD53"/>
        </a:accent6>
        <a:hlink>
          <a:srgbClr val="0070C0"/>
        </a:hlink>
        <a:folHlink>
          <a:srgbClr val="7F7F7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主题62</Template>
  <TotalTime>0</TotalTime>
  <Words>420</Words>
  <Application>WPS 演示</Application>
  <PresentationFormat>全屏显示(16:9)</PresentationFormat>
  <Paragraphs>54</Paragraphs>
  <Slides>14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6" baseType="lpstr">
      <vt:lpstr>Arial</vt:lpstr>
      <vt:lpstr>宋体</vt:lpstr>
      <vt:lpstr>Wingdings</vt:lpstr>
      <vt:lpstr>Times New Roman</vt:lpstr>
      <vt:lpstr>华文中宋</vt:lpstr>
      <vt:lpstr>幼圆</vt:lpstr>
      <vt:lpstr>Calibri</vt:lpstr>
      <vt:lpstr>Calibri</vt:lpstr>
      <vt:lpstr>微软雅黑</vt:lpstr>
      <vt:lpstr>Arial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keywords>第一PPT模板网-WWW.1PPT.COM</cp:keywords>
  <dc:subject>第一PPT模板网-WWW.1PPT.COM</dc:subject>
  <cp:lastModifiedBy>小树</cp:lastModifiedBy>
  <cp:revision>11</cp:revision>
  <dcterms:created xsi:type="dcterms:W3CDTF">2013-05-20T06:01:00Z</dcterms:created>
  <dcterms:modified xsi:type="dcterms:W3CDTF">2023-03-06T00:37:26Z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A196BDC6B8E34F69BD212259D826B3E4</vt:lpwstr>
  </property>
  <property fmtid="{D5CDD505-2E9C-101B-9397-08002B2CF9AE}" pid="3" name="KSOProductBuildVer">
    <vt:lpwstr>2052-11.1.0.13703</vt:lpwstr>
  </property>
</Properties>
</file>