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18" r:id="rId4"/>
    <p:sldId id="323" r:id="rId5"/>
    <p:sldId id="324" r:id="rId6"/>
    <p:sldId id="325" r:id="rId8"/>
    <p:sldId id="327" r:id="rId9"/>
    <p:sldId id="328" r:id="rId10"/>
    <p:sldId id="332" r:id="rId11"/>
    <p:sldId id="329" r:id="rId12"/>
    <p:sldId id="333" r:id="rId13"/>
    <p:sldId id="330" r:id="rId14"/>
    <p:sldId id="334" r:id="rId15"/>
    <p:sldId id="331" r:id="rId16"/>
    <p:sldId id="321" r:id="rId17"/>
    <p:sldId id="322" r:id="rId18"/>
    <p:sldId id="320" r:id="rId19"/>
    <p:sldId id="308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1508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0AF456C-B7C2-4C38-99B0-00C720FF9CC2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F456C-B7C2-4C38-99B0-00C720FF9CC2}" type="slidenum">
              <a:rPr lang="zh-CN" altLang="zh-CN" smtClean="0"/>
            </a:fld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300192" y="1796187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hyperlink" Target="U1L2_1.swf" TargetMode="Externa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U1L1_1.swf" TargetMode="Externa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627534"/>
            <a:ext cx="8351838" cy="2483644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Unit 1  </a:t>
            </a:r>
            <a:r>
              <a:rPr lang="zh-CN" altLang="en-US" sz="36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Countries </a:t>
            </a:r>
            <a:br>
              <a:rPr lang="zh-CN" altLang="en-US" sz="6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</a:br>
            <a:r>
              <a:rPr lang="zh-CN" altLang="en-US" sz="6000" b="1" dirty="0" smtClean="0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Where’s she from</a:t>
            </a:r>
            <a:r>
              <a:rPr lang="en-US" altLang="zh-CN" sz="60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?</a:t>
            </a:r>
            <a:endParaRPr lang="zh-CN" altLang="en-US" sz="6000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印度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4929188" cy="246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印度首都新德里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96766"/>
            <a:ext cx="4857750" cy="244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印度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1" y="696516"/>
            <a:ext cx="3648075" cy="1713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929188" y="3161110"/>
            <a:ext cx="31099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   India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85813" y="1500188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Times New Roman" panose="02020603050405020304" pitchFamily="18" charset="0"/>
              </a:rPr>
              <a:t>Is he from the U.S?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4" y="2464594"/>
            <a:ext cx="81438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/>
              <a:t>No, he isn’t.</a:t>
            </a:r>
            <a:endParaRPr lang="en-US" altLang="zh-CN" sz="5400" b="1"/>
          </a:p>
          <a:p>
            <a:pPr eaLnBrk="1" hangingPunct="1"/>
            <a:r>
              <a:rPr lang="en-US" altLang="zh-CN" sz="5400" b="1"/>
              <a:t>He’s from__________</a:t>
            </a:r>
            <a:endParaRPr lang="zh-CN" altLang="en-US" sz="5400" b="1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71938" y="3000375"/>
            <a:ext cx="37861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</a:rPr>
              <a:t>France.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pic>
        <p:nvPicPr>
          <p:cNvPr id="1229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214313"/>
            <a:ext cx="22225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埃菲尔铁塔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"/>
            <a:ext cx="4429125" cy="235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卢浮宫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50"/>
            <a:ext cx="439896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巴黎圣母院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3" y="267891"/>
            <a:ext cx="43053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巴黎圣母院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7539" y="2409826"/>
            <a:ext cx="4441825" cy="2050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43439" y="4286250"/>
            <a:ext cx="37861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</a:rPr>
              <a:t>France.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000125" y="750093"/>
            <a:ext cx="77152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/>
              <a:t>Read and act in groups.</a:t>
            </a:r>
            <a:endParaRPr lang="en-US" altLang="zh-CN" sz="4800" b="1"/>
          </a:p>
          <a:p>
            <a:pPr eaLnBrk="1" hangingPunct="1"/>
            <a:r>
              <a:rPr lang="en-US" altLang="zh-CN" sz="4800" b="1"/>
              <a:t>(</a:t>
            </a:r>
            <a:r>
              <a:rPr lang="zh-CN" altLang="en-US" sz="4800" b="1"/>
              <a:t>小组分角色表演课文</a:t>
            </a:r>
            <a:r>
              <a:rPr lang="en-US" altLang="zh-CN" sz="4800" b="1"/>
              <a:t>)</a:t>
            </a:r>
            <a:endParaRPr lang="zh-CN" altLang="en-US" sz="4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 descr="Mary.p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29000" y="0"/>
            <a:ext cx="5429250" cy="305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858001" y="642938"/>
            <a:ext cx="2786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</a:rPr>
              <a:t>Mary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143000" y="2143125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latin typeface="Times New Roman" panose="02020603050405020304" pitchFamily="18" charset="0"/>
              </a:rPr>
              <a:t>Where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from?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357314" y="3161110"/>
            <a:ext cx="6143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...</a:t>
            </a:r>
            <a:endParaRPr lang="en-US" altLang="zh-CN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She’s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0" y="214313"/>
            <a:ext cx="32622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/>
              <a:t>Let’s say.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utoUpdateAnimBg="0"/>
      <p:bldP spid="10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" descr="Mike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43063" y="0"/>
            <a:ext cx="3676650" cy="225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72188" y="1285875"/>
            <a:ext cx="13573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</a:rPr>
              <a:t>Mike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143000" y="2143125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latin typeface="Times New Roman" panose="02020603050405020304" pitchFamily="18" charset="0"/>
              </a:rPr>
              <a:t>Where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from?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357314" y="3161110"/>
            <a:ext cx="6143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He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</a:t>
            </a: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...</a:t>
            </a:r>
            <a:endParaRPr lang="en-US" altLang="zh-CN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(He’s)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bldLvl="0" autoUpdateAnimBg="0"/>
      <p:bldP spid="1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jim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71750" y="0"/>
            <a:ext cx="42862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000751" y="696516"/>
            <a:ext cx="13573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</a:rPr>
              <a:t>Jim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214438" y="2089548"/>
            <a:ext cx="721518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Where </a:t>
            </a:r>
            <a:r>
              <a:rPr lang="en-US" altLang="zh-CN" sz="5400" b="1">
                <a:latin typeface="Times New Roman" panose="02020603050405020304" pitchFamily="18" charset="0"/>
              </a:rPr>
              <a:t>is</a:t>
            </a:r>
            <a:r>
              <a:rPr lang="zh-CN" altLang="en-US" sz="5400" b="1">
                <a:latin typeface="Times New Roman" panose="02020603050405020304" pitchFamily="18" charset="0"/>
              </a:rPr>
              <a:t> </a:t>
            </a:r>
            <a:r>
              <a:rPr lang="en-US" altLang="zh-CN" sz="5400" b="1">
                <a:latin typeface="Times New Roman" panose="02020603050405020304" pitchFamily="18" charset="0"/>
              </a:rPr>
              <a:t>he</a:t>
            </a:r>
            <a:r>
              <a:rPr lang="zh-CN" altLang="en-US" sz="5400" b="1">
                <a:latin typeface="Times New Roman" panose="02020603050405020304" pitchFamily="18" charset="0"/>
              </a:rPr>
              <a:t> from?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143000" y="3000375"/>
            <a:ext cx="75009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He is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 from ...</a:t>
            </a:r>
            <a:endParaRPr lang="en-US" altLang="zh-CN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>
                <a:latin typeface="Times New Roman" panose="02020603050405020304" pitchFamily="18" charset="0"/>
              </a:rPr>
              <a:t>(He’s)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utoUpdateAnimBg="0"/>
      <p:bldP spid="1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01676" y="988219"/>
            <a:ext cx="3006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FF00FF"/>
                </a:solidFill>
              </a:rPr>
              <a:t>Summary</a:t>
            </a:r>
            <a:endParaRPr lang="zh-CN" altLang="en-US" sz="4800" b="1" dirty="0">
              <a:solidFill>
                <a:srgbClr val="FF00FF"/>
              </a:solidFill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116013" y="1762125"/>
            <a:ext cx="49681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have you learned?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017588" y="2289573"/>
            <a:ext cx="40592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148036" y="2655274"/>
            <a:ext cx="52943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---Where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she / he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from?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---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She’s / He’s from….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304801" y="114301"/>
            <a:ext cx="235032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CC00FF"/>
                </a:solidFill>
              </a:rPr>
              <a:t>Say out :</a:t>
            </a:r>
            <a:endParaRPr lang="en-US" altLang="zh-CN" sz="4000" b="1" dirty="0">
              <a:solidFill>
                <a:srgbClr val="CC00FF"/>
              </a:solidFill>
            </a:endParaRP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1828801" y="1143000"/>
            <a:ext cx="7537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     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54576" y="375048"/>
            <a:ext cx="4087813" cy="2035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627460"/>
            <a:ext cx="3714750" cy="183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3001566"/>
            <a:ext cx="3803650" cy="192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" y="3000376"/>
            <a:ext cx="3370263" cy="1660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90563" y="520303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19150" y="1443633"/>
            <a:ext cx="832485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Today Li Ming’s friends come to school.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 go and see.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Who are they?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90563" y="520303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FF"/>
                </a:solidFill>
              </a:rPr>
              <a:t>Listen and </a:t>
            </a:r>
            <a:r>
              <a:rPr lang="en-US" altLang="zh-CN" sz="5400" b="1">
                <a:solidFill>
                  <a:srgbClr val="FF00FF"/>
                </a:solidFill>
              </a:rPr>
              <a:t>find</a:t>
            </a:r>
            <a:endParaRPr lang="zh-CN" altLang="en-US" sz="5400" b="1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0063" y="1339454"/>
            <a:ext cx="83248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Sam   Mary …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90563" y="520303"/>
            <a:ext cx="58991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FF00FF"/>
                </a:solidFill>
              </a:rPr>
              <a:t>Listen and </a:t>
            </a:r>
            <a:r>
              <a:rPr lang="en-US" altLang="zh-CN" sz="5400" b="1" dirty="0">
                <a:solidFill>
                  <a:srgbClr val="FF00FF"/>
                </a:solidFill>
              </a:rPr>
              <a:t>find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0063" y="1339454"/>
            <a:ext cx="832485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Where’s he  from?</a:t>
            </a:r>
            <a:endParaRPr lang="en-US" altLang="zh-CN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Where’s she from?</a:t>
            </a:r>
            <a:endParaRPr lang="zh-CN" altLang="en-US" sz="6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3" descr="Mary.p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00250" y="0"/>
            <a:ext cx="6572250" cy="305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1" y="642938"/>
            <a:ext cx="2786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solidFill>
                  <a:srgbClr val="FF0000"/>
                </a:solidFill>
              </a:rPr>
              <a:t>Mary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143000" y="2143125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latin typeface="Times New Roman" panose="02020603050405020304" pitchFamily="18" charset="0"/>
              </a:rPr>
              <a:t>Where 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 dirty="0">
                <a:latin typeface="Times New Roman" panose="02020603050405020304" pitchFamily="18" charset="0"/>
              </a:rPr>
              <a:t>from?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1357314" y="3161110"/>
            <a:ext cx="6143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>
                <a:latin typeface="Times New Roman" panose="02020603050405020304" pitchFamily="18" charset="0"/>
              </a:rPr>
              <a:t>from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 ...</a:t>
            </a:r>
            <a:endParaRPr lang="en-US" altLang="zh-CN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She’s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utoUpdateAnimBg="0"/>
      <p:bldP spid="10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010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28813" y="0"/>
            <a:ext cx="5143500" cy="2893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643439" y="3214688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latin typeface="Times New Roman" panose="02020603050405020304" pitchFamily="18" charset="0"/>
              </a:rPr>
              <a:t>Australia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285875" y="3321844"/>
            <a:ext cx="92154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He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>
                <a:latin typeface="Times New Roman" panose="02020603050405020304" pitchFamily="18" charset="0"/>
              </a:rPr>
              <a:t>from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________</a:t>
            </a:r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He’s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95401" y="2686050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Where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he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>
                <a:latin typeface="Times New Roman" panose="02020603050405020304" pitchFamily="18" charset="0"/>
              </a:rPr>
              <a:t>from?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奥2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41684"/>
            <a:ext cx="4286250" cy="205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奥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777728"/>
            <a:ext cx="4214812" cy="236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澳大利亚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9" y="160735"/>
            <a:ext cx="4217987" cy="237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澳大利亚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1514" y="2732485"/>
            <a:ext cx="4662487" cy="216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1" y="2196704"/>
            <a:ext cx="44291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Australia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429126" y="3643313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India</a:t>
            </a:r>
            <a:endParaRPr lang="zh-CN" altLang="en-US" sz="5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3643312"/>
            <a:ext cx="92154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zh-CN" altLang="en-US" sz="5400" b="1">
                <a:latin typeface="Times New Roman" panose="02020603050405020304" pitchFamily="18" charset="0"/>
              </a:rPr>
              <a:t>from</a:t>
            </a:r>
            <a:r>
              <a:rPr lang="zh-CN" altLang="en-US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________</a:t>
            </a:r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  <a:endParaRPr lang="en-US" altLang="zh-CN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She’s</a:t>
            </a:r>
            <a:endParaRPr lang="zh-CN" altLang="en-US" sz="5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95401" y="2686050"/>
            <a:ext cx="72866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latin typeface="Times New Roman" panose="02020603050405020304" pitchFamily="18" charset="0"/>
              </a:rPr>
              <a:t>Where 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5400" b="1">
                <a:solidFill>
                  <a:schemeClr val="accent2"/>
                </a:solidFill>
                <a:latin typeface="Times New Roman" panose="02020603050405020304" pitchFamily="18" charset="0"/>
              </a:rPr>
              <a:t>she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5400" b="1">
                <a:latin typeface="Times New Roman" panose="02020603050405020304" pitchFamily="18" charset="0"/>
              </a:rPr>
              <a:t>from?</a:t>
            </a:r>
            <a:endParaRPr lang="zh-CN" altLang="en-US" sz="5400" b="1">
              <a:latin typeface="Times New Roman" panose="02020603050405020304" pitchFamily="18" charset="0"/>
            </a:endParaRPr>
          </a:p>
        </p:txBody>
      </p:sp>
      <p:pic>
        <p:nvPicPr>
          <p:cNvPr id="10245" name="图片 5" descr="09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14438" y="1"/>
            <a:ext cx="6215062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98cb9506-da1d-4db2-be38-ba1a5bc50db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全屏显示(16:9)</PresentationFormat>
  <Paragraphs>88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Unit 1  Countries   Where’s she from?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249</cp:revision>
  <cp:lastPrinted>2411-12-30T00:00:00Z</cp:lastPrinted>
  <dcterms:created xsi:type="dcterms:W3CDTF">2008-04-27T12:12:00Z</dcterms:created>
  <dcterms:modified xsi:type="dcterms:W3CDTF">2023-03-06T04:46:47Z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BF15D7C62DA941CB96113F8B31C3EFA5</vt:lpwstr>
  </property>
</Properties>
</file>