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318" r:id="rId4"/>
    <p:sldId id="338" r:id="rId5"/>
    <p:sldId id="335" r:id="rId6"/>
    <p:sldId id="336" r:id="rId7"/>
    <p:sldId id="337" r:id="rId9"/>
    <p:sldId id="323" r:id="rId10"/>
    <p:sldId id="324" r:id="rId11"/>
    <p:sldId id="325" r:id="rId12"/>
    <p:sldId id="343" r:id="rId13"/>
    <p:sldId id="339" r:id="rId14"/>
    <p:sldId id="344" r:id="rId15"/>
    <p:sldId id="340" r:id="rId16"/>
    <p:sldId id="345" r:id="rId17"/>
    <p:sldId id="341" r:id="rId18"/>
    <p:sldId id="346" r:id="rId19"/>
    <p:sldId id="342" r:id="rId20"/>
    <p:sldId id="347" r:id="rId21"/>
    <p:sldId id="308" r:id="rId22"/>
    <p:sldId id="288" r:id="rId23"/>
    <p:sldId id="295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CC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3556" name="Rectangle 4"/>
          <p:cNvSpPr>
            <a:spLocks noGrp="1" noRo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noProof="0" smtClean="0"/>
              <a:t>单击此处编辑母版文本样式</a:t>
            </a:r>
            <a:endParaRPr lang="zh-CN" noProof="0" smtClean="0"/>
          </a:p>
          <a:p>
            <a:pPr lvl="1"/>
            <a:r>
              <a:rPr lang="zh-CN" noProof="0" smtClean="0"/>
              <a:t>第二级</a:t>
            </a:r>
            <a:endParaRPr lang="zh-CN" noProof="0" smtClean="0"/>
          </a:p>
          <a:p>
            <a:pPr lvl="2"/>
            <a:r>
              <a:rPr lang="zh-CN" noProof="0" smtClean="0"/>
              <a:t>第三级</a:t>
            </a:r>
            <a:endParaRPr lang="zh-CN" noProof="0" smtClean="0"/>
          </a:p>
          <a:p>
            <a:pPr lvl="3"/>
            <a:r>
              <a:rPr lang="zh-CN" noProof="0" smtClean="0"/>
              <a:t>第四级</a:t>
            </a:r>
            <a:endParaRPr lang="zh-CN" noProof="0" smtClean="0"/>
          </a:p>
          <a:p>
            <a:pPr lvl="4"/>
            <a:r>
              <a:rPr lang="zh-CN" noProof="0" smtClean="0"/>
              <a:t>第五级</a:t>
            </a:r>
            <a:endParaRPr lang="zh-CN" noProof="0" smtClean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CCC9ED9-68E0-43FD-8842-64FF5BB69EFE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CC9ED9-68E0-43FD-8842-64FF5BB69EFE}" type="slidenum">
              <a:rPr lang="zh-CN" altLang="zh-CN" smtClean="0"/>
            </a:fld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86050" y="1394222"/>
            <a:ext cx="5314950" cy="1483347"/>
          </a:xfrm>
          <a:prstGeom prst="rect">
            <a:avLst/>
          </a:prstGeom>
        </p:spPr>
        <p:txBody>
          <a:bodyPr lIns="68580" tIns="34290" rIns="68580" bIns="34290"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53394" y="2877570"/>
            <a:ext cx="5314950" cy="1241822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0" indent="0" algn="ctr">
              <a:buNone/>
              <a:defRPr sz="1400">
                <a:solidFill>
                  <a:srgbClr val="FFFFFF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22814"/>
            <a:ext cx="2057400" cy="274637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eaLnBrk="1" hangingPunct="1">
              <a:defRPr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7A71BFE-8974-443B-9218-6504C7C86C37}" type="datetime1">
              <a:rPr lang="zh-CN" altLang="en-US" smtClean="0"/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22814"/>
            <a:ext cx="3086100" cy="274637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eaLnBrk="1" hangingPunct="1">
              <a:defRPr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22814"/>
            <a:ext cx="2057400" cy="274637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eaLnBrk="1" hangingPunct="1">
              <a:defRPr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7185094-A46D-4E98-B104-99DE2E1B619F}" type="slidenum">
              <a:rPr lang="zh-CN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FE3F955-40E7-419B-A5BC-6DA0720C490D}" type="datetime1">
              <a:rPr lang="zh-CN" altLang="en-US" smtClean="0"/>
            </a:fld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4637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 eaLnBrk="1" hangingPunct="1">
              <a:defRPr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1F27FB4-9F75-4D7C-A061-0EC1B67B4367}" type="slidenum">
              <a:rPr lang="zh-CN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5EE11B3-AAC6-4F57-A1D9-C8D4E041984A}" type="datetime1">
              <a:rPr lang="zh-CN" altLang="en-US" smtClean="0"/>
            </a:fld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4637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 eaLnBrk="1" hangingPunct="1">
              <a:defRPr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8F104EE-F25C-4882-8594-F9C9DFDFA073}" type="slidenum">
              <a:rPr lang="zh-CN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7935" y="0"/>
            <a:ext cx="7886700" cy="544116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717947"/>
            <a:ext cx="7886700" cy="3914775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E7D3435-53EE-4C76-81F4-8B3CD8CB19C7}" type="datetime1">
              <a:rPr lang="zh-CN" altLang="en-US" smtClean="0"/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4637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 eaLnBrk="1" hangingPunct="1">
              <a:defRPr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1898B87-E25B-4FA6-A45A-A1C4D83DFC4F}" type="slidenum">
              <a:rPr lang="zh-CN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E3A8100-5842-479A-B111-E7E00441B605}" type="datetime1">
              <a:rPr lang="zh-CN" altLang="en-US" smtClean="0"/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4637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 eaLnBrk="1" hangingPunct="1">
              <a:defRPr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516AAA8-E040-42F9-8B19-64D6C48028F1}" type="slidenum">
              <a:rPr lang="zh-CN" altLang="zh-CN" smtClean="0"/>
            </a:fld>
            <a:endParaRPr lang="zh-CN" alt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7935" y="0"/>
            <a:ext cx="7886700" cy="544116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717947"/>
            <a:ext cx="7886700" cy="3914775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E524D75-E9B7-473C-9057-EE93DA19CF16}" type="datetime1">
              <a:rPr lang="zh-CN" altLang="en-US" smtClean="0"/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4637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 eaLnBrk="1" hangingPunct="1">
              <a:defRPr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E3388E3-A62C-46F3-944A-491F8AE65521}" type="slidenum">
              <a:rPr lang="zh-CN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73024" y="1"/>
            <a:ext cx="9559925" cy="5305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101600" y="-20638"/>
            <a:ext cx="9642475" cy="844551"/>
          </a:xfrm>
          <a:prstGeom prst="rect">
            <a:avLst/>
          </a:prstGeom>
          <a:solidFill>
            <a:srgbClr val="1C8E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950" y="109538"/>
            <a:ext cx="13843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107950" y="4894263"/>
            <a:ext cx="9648825" cy="557212"/>
          </a:xfrm>
          <a:prstGeom prst="rect">
            <a:avLst/>
          </a:prstGeom>
          <a:solidFill>
            <a:srgbClr val="1C8E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628650" y="195487"/>
            <a:ext cx="7886700" cy="994172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zh-CN" altLang="en-US" sz="3300" b="1" dirty="0">
                <a:ln w="1905"/>
                <a:solidFill>
                  <a:srgbClr val="FFFF1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增值三步行</a:t>
            </a:r>
            <a:endParaRPr lang="zh-CN" altLang="en-US" sz="3300" b="1" dirty="0">
              <a:ln w="1905"/>
              <a:solidFill>
                <a:srgbClr val="FFFF1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4637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E3A8100-5842-479A-B111-E7E00441B605}" type="datetime1">
              <a:rPr lang="zh-CN" altLang="en-US" smtClean="0"/>
            </a:fld>
            <a:endParaRPr lang="zh-CN" altLang="zh-CN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4637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>
              <a:defRPr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516AAA8-E040-42F9-8B19-64D6C48028F1}" type="slidenum">
              <a:rPr lang="zh-CN" altLang="zh-CN" smtClean="0"/>
            </a:fld>
            <a:endParaRPr lang="zh-CN" alt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73024" y="-182563"/>
            <a:ext cx="9559925" cy="5508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4637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E3A8100-5842-479A-B111-E7E00441B605}" type="datetime1">
              <a:rPr lang="zh-CN" altLang="en-US" smtClean="0"/>
            </a:fld>
            <a:endParaRPr lang="zh-CN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4637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>
              <a:defRPr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516AAA8-E040-42F9-8B19-64D6C48028F1}" type="slidenum">
              <a:rPr lang="zh-CN" altLang="zh-CN" smtClean="0"/>
            </a:fld>
            <a:endParaRPr lang="zh-CN" altLang="zh-CN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BF92046-59A9-4829-BB3E-EBD1D69B6931}" type="datetime1">
              <a:rPr lang="zh-CN" altLang="en-US" smtClean="0"/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4637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 eaLnBrk="1" hangingPunct="1">
              <a:defRPr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DD279B0-DE0E-41B1-A543-E6E83285F65E}" type="slidenum">
              <a:rPr lang="zh-CN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7935" y="0"/>
            <a:ext cx="7886700" cy="544116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DAA904F-3435-4C09-A4C7-C90DB8AA0C0D}" type="datetime1">
              <a:rPr lang="zh-CN" altLang="en-US" smtClean="0"/>
            </a:fld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4637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 eaLnBrk="1" hangingPunct="1">
              <a:defRPr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09A2342-C983-40E5-B256-7ADF3F5EC6F4}" type="slidenum">
              <a:rPr lang="zh-CN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1AB480C-D99E-4D5B-91A7-9EC84D9A0402}" type="datetime1">
              <a:rPr lang="zh-CN" altLang="en-US" smtClean="0"/>
            </a:fld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4637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 eaLnBrk="1" hangingPunct="1">
              <a:defRPr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69BC3AB-7B63-4001-8AC2-2566BDFF3484}" type="slidenum">
              <a:rPr lang="zh-CN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7935" y="0"/>
            <a:ext cx="7886700" cy="544116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3D82F3C-7753-4C84-988C-06D3061D94D6}" type="datetime1">
              <a:rPr lang="zh-CN" altLang="en-US" smtClean="0"/>
            </a:fld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4637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lstStyle>
            <a:lvl1pPr eaLnBrk="1" hangingPunct="1">
              <a:defRPr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A5A230E-77B3-4F1F-BAC9-04D098963FF8}" type="slidenum">
              <a:rPr lang="zh-CN" altLang="zh-CN" smtClean="0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342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rgbClr val="FFFFFF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171450" indent="-171450" algn="just" rtl="0" eaLnBrk="1" fontAlgn="base" hangingPunct="1">
        <a:lnSpc>
          <a:spcPct val="120000"/>
        </a:lnSpc>
        <a:spcBef>
          <a:spcPts val="450"/>
        </a:spcBef>
        <a:spcAft>
          <a:spcPts val="450"/>
        </a:spcAft>
        <a:buFont typeface="Arial" panose="020B0604020202020204" pitchFamily="34" charset="0"/>
        <a:buChar char="•"/>
        <a:defRPr kern="1200">
          <a:solidFill>
            <a:srgbClr val="333333"/>
          </a:solidFill>
          <a:latin typeface="+mn-lt"/>
          <a:ea typeface="+mn-ea"/>
          <a:cs typeface="+mn-cs"/>
        </a:defRPr>
      </a:lvl1pPr>
      <a:lvl2pPr marL="514350" indent="-171450" algn="just" rtl="0" eaLnBrk="1" fontAlgn="base" hangingPunct="1">
        <a:lnSpc>
          <a:spcPct val="120000"/>
        </a:lnSpc>
        <a:spcBef>
          <a:spcPts val="450"/>
        </a:spcBef>
        <a:spcAft>
          <a:spcPts val="450"/>
        </a:spcAft>
        <a:buFont typeface="Arial" panose="020B0604020202020204" pitchFamily="34" charset="0"/>
        <a:buChar char="•"/>
        <a:defRPr sz="1500" kern="1200">
          <a:solidFill>
            <a:srgbClr val="333333"/>
          </a:solidFill>
          <a:latin typeface="+mn-lt"/>
          <a:ea typeface="+mn-ea"/>
          <a:cs typeface="+mn-cs"/>
        </a:defRPr>
      </a:lvl2pPr>
      <a:lvl3pPr marL="857250" indent="-171450" algn="just" rtl="0" eaLnBrk="1" fontAlgn="base" hangingPunct="1">
        <a:lnSpc>
          <a:spcPct val="120000"/>
        </a:lnSpc>
        <a:spcBef>
          <a:spcPts val="450"/>
        </a:spcBef>
        <a:spcAft>
          <a:spcPts val="450"/>
        </a:spcAft>
        <a:buFont typeface="Arial" panose="020B0604020202020204" pitchFamily="34" charset="0"/>
        <a:buChar char="•"/>
        <a:defRPr kern="1200">
          <a:solidFill>
            <a:srgbClr val="333333"/>
          </a:solidFill>
          <a:latin typeface="+mn-lt"/>
          <a:ea typeface="+mn-ea"/>
          <a:cs typeface="+mn-cs"/>
        </a:defRPr>
      </a:lvl3pPr>
      <a:lvl4pPr marL="1200150" indent="-171450" algn="just" rtl="0" eaLnBrk="1" fontAlgn="base" hangingPunct="1">
        <a:lnSpc>
          <a:spcPct val="120000"/>
        </a:lnSpc>
        <a:spcBef>
          <a:spcPts val="450"/>
        </a:spcBef>
        <a:spcAft>
          <a:spcPts val="450"/>
        </a:spcAft>
        <a:buFont typeface="Arial" panose="020B0604020202020204" pitchFamily="34" charset="0"/>
        <a:buChar char="•"/>
        <a:defRPr sz="1200" kern="1200">
          <a:solidFill>
            <a:srgbClr val="333333"/>
          </a:solidFill>
          <a:latin typeface="+mn-lt"/>
          <a:ea typeface="+mn-ea"/>
          <a:cs typeface="+mn-cs"/>
        </a:defRPr>
      </a:lvl4pPr>
      <a:lvl5pPr marL="1543050" indent="-171450" algn="just" rtl="0" eaLnBrk="1" fontAlgn="base" hangingPunct="1">
        <a:lnSpc>
          <a:spcPct val="120000"/>
        </a:lnSpc>
        <a:spcBef>
          <a:spcPts val="450"/>
        </a:spcBef>
        <a:spcAft>
          <a:spcPts val="450"/>
        </a:spcAft>
        <a:buFont typeface="Arial" panose="020B0604020202020204" pitchFamily="34" charset="0"/>
        <a:buChar char="•"/>
        <a:defRPr sz="1200" kern="1200">
          <a:solidFill>
            <a:srgbClr val="333333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hyperlink" Target="U1L2_1.swf" TargetMode="Externa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6.png"/><Relationship Id="rId2" Type="http://schemas.openxmlformats.org/officeDocument/2006/relationships/image" Target="../media/image15.png"/><Relationship Id="rId1" Type="http://schemas.openxmlformats.org/officeDocument/2006/relationships/hyperlink" Target="U1L3_1.swf" TargetMode="Externa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0.jpeg"/><Relationship Id="rId2" Type="http://schemas.openxmlformats.org/officeDocument/2006/relationships/image" Target="../media/image15.png"/><Relationship Id="rId1" Type="http://schemas.openxmlformats.org/officeDocument/2006/relationships/hyperlink" Target="U1L3_1.swf" TargetMode="Externa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15.png"/><Relationship Id="rId1" Type="http://schemas.openxmlformats.org/officeDocument/2006/relationships/hyperlink" Target="U1L3_1.swf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image" Target="../media/image10.jpeg"/><Relationship Id="rId7" Type="http://schemas.openxmlformats.org/officeDocument/2006/relationships/image" Target="../media/image9.jpe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5.png"/><Relationship Id="rId2" Type="http://schemas.openxmlformats.org/officeDocument/2006/relationships/hyperlink" Target="U1L3_1.swf" TargetMode="Externa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hyperlink" Target="U1L3_1.sw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hyperlink" Target="U1L3_1.swf" TargetMode="Externa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hyperlink" Target="U1L2_1.sw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5920" y="1203598"/>
            <a:ext cx="9144000" cy="2033762"/>
          </a:xfrm>
        </p:spPr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Unit 1  </a:t>
            </a:r>
            <a:r>
              <a:rPr lang="zh-CN" altLang="en-US" sz="4000" b="1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Countries</a:t>
            </a:r>
            <a:br>
              <a:rPr lang="zh-CN" altLang="en-US" sz="6000" b="1" dirty="0" smtClean="0">
                <a:solidFill>
                  <a:srgbClr val="FF00FF"/>
                </a:solidFill>
                <a:latin typeface="Times New Roman" panose="02020603050405020304" pitchFamily="18" charset="0"/>
              </a:rPr>
            </a:br>
            <a:r>
              <a:rPr lang="zh-CN" altLang="en-US" sz="6000" b="1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I live in Beijing.</a:t>
            </a:r>
            <a:endParaRPr lang="zh-CN" altLang="en-US" sz="6000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渥太华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23837"/>
            <a:ext cx="42862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渥太华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14313"/>
            <a:ext cx="4357687" cy="1922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渥太华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43250"/>
            <a:ext cx="414655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渥太华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964657"/>
            <a:ext cx="4357688" cy="217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857375" y="2357438"/>
            <a:ext cx="29289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</a:rPr>
              <a:t>Ottawa</a:t>
            </a:r>
            <a:endParaRPr lang="en-US" altLang="zh-CN" sz="6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75" y="3804047"/>
            <a:ext cx="2197100" cy="1175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14313" y="514945"/>
            <a:ext cx="58991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FF00FF"/>
                </a:solidFill>
              </a:rPr>
              <a:t>Listen and </a:t>
            </a:r>
            <a:r>
              <a:rPr lang="en-US" altLang="zh-CN" sz="5400" b="1" dirty="0">
                <a:solidFill>
                  <a:srgbClr val="FF00FF"/>
                </a:solidFill>
              </a:rPr>
              <a:t>find</a:t>
            </a:r>
            <a:endParaRPr lang="zh-CN" altLang="en-US" sz="5400" b="1" dirty="0">
              <a:solidFill>
                <a:srgbClr val="FF00FF"/>
              </a:solidFill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47846" y="1779662"/>
            <a:ext cx="83248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Where do you live, Mary?</a:t>
            </a:r>
            <a:endParaRPr lang="en-US" altLang="zh-CN" sz="6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19150" y="3536156"/>
            <a:ext cx="83248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</a:rPr>
              <a:t> I live in ______. </a:t>
            </a:r>
            <a:endParaRPr lang="en-US" altLang="zh-CN" sz="6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571875" y="3321844"/>
            <a:ext cx="29289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latin typeface="Times New Roman" panose="02020603050405020304" pitchFamily="18" charset="0"/>
              </a:rPr>
              <a:t>London</a:t>
            </a:r>
            <a:endParaRPr lang="en-US" altLang="zh-CN" sz="6000" b="1">
              <a:latin typeface="Times New Roman" panose="02020603050405020304" pitchFamily="18" charset="0"/>
            </a:endParaRPr>
          </a:p>
        </p:txBody>
      </p:sp>
      <p:pic>
        <p:nvPicPr>
          <p:cNvPr id="12295" name="图片 3" descr="Mary.p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86438" y="857250"/>
            <a:ext cx="2500312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utoUpdateAnimBg="0"/>
      <p:bldP spid="6" grpId="0" bldLvl="0" autoUpdateAnimBg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428875" y="2303860"/>
            <a:ext cx="29289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</a:rPr>
              <a:t>London</a:t>
            </a:r>
            <a:endParaRPr lang="en-US" altLang="zh-CN" sz="6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5" name="图片 7" descr="QQ截图20170904094552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9" y="357188"/>
            <a:ext cx="3133725" cy="1764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8" descr="QQ截图20170904094618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32363" y="573882"/>
            <a:ext cx="3143250" cy="170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9" descr="QQ截图2017090409472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4213" y="3381375"/>
            <a:ext cx="3562350" cy="152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图片 10" descr="QQ截图20170904094746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6463" y="3327798"/>
            <a:ext cx="3257550" cy="1578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46900" y="3968353"/>
            <a:ext cx="2197100" cy="1175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88660" y="548879"/>
            <a:ext cx="58991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FF00FF"/>
                </a:solidFill>
              </a:rPr>
              <a:t>Listen and </a:t>
            </a:r>
            <a:r>
              <a:rPr lang="en-US" altLang="zh-CN" sz="5400" b="1" dirty="0">
                <a:solidFill>
                  <a:srgbClr val="FF00FF"/>
                </a:solidFill>
              </a:rPr>
              <a:t>find</a:t>
            </a:r>
            <a:endParaRPr lang="zh-CN" altLang="en-US" sz="5400" b="1" dirty="0">
              <a:solidFill>
                <a:srgbClr val="FF00FF"/>
              </a:solidFill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1982391"/>
            <a:ext cx="83248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</a:rPr>
              <a:t>Where do you live, Mike?</a:t>
            </a:r>
            <a:endParaRPr lang="en-US" altLang="zh-CN" sz="6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19150" y="3536156"/>
            <a:ext cx="83248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</a:rPr>
              <a:t> I live in ______. </a:t>
            </a:r>
            <a:endParaRPr lang="en-US" altLang="zh-CN" sz="6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571875" y="3321844"/>
            <a:ext cx="5715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 dirty="0">
                <a:latin typeface="Times New Roman" panose="02020603050405020304" pitchFamily="18" charset="0"/>
              </a:rPr>
              <a:t>Washington D.C</a:t>
            </a:r>
            <a:endParaRPr lang="en-US" altLang="zh-CN" sz="5400" b="1" dirty="0">
              <a:latin typeface="Times New Roman" panose="02020603050405020304" pitchFamily="18" charset="0"/>
            </a:endParaRPr>
          </a:p>
        </p:txBody>
      </p:sp>
      <p:pic>
        <p:nvPicPr>
          <p:cNvPr id="14343" name="图片 2" descr="Mike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16575" y="627534"/>
            <a:ext cx="2428875" cy="1487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utoUpdateAnimBg="0"/>
      <p:bldP spid="6" grpId="0" bldLvl="0" autoUpdateAnimBg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华盛顿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" y="0"/>
            <a:ext cx="4143375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华盛顿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0"/>
            <a:ext cx="2857500" cy="2863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华盛顿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53954"/>
            <a:ext cx="4000500" cy="194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429000" y="3000375"/>
            <a:ext cx="5715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</a:rPr>
              <a:t>Washington D.C</a:t>
            </a:r>
            <a:endParaRPr lang="en-US" altLang="zh-CN" sz="6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46900" y="3968353"/>
            <a:ext cx="2197100" cy="1175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07504" y="555526"/>
            <a:ext cx="58991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FF00FF"/>
                </a:solidFill>
              </a:rPr>
              <a:t>Listen and </a:t>
            </a:r>
            <a:r>
              <a:rPr lang="en-US" altLang="zh-CN" sz="5400" b="1" dirty="0">
                <a:solidFill>
                  <a:srgbClr val="FF00FF"/>
                </a:solidFill>
              </a:rPr>
              <a:t>find</a:t>
            </a:r>
            <a:endParaRPr lang="zh-CN" altLang="en-US" sz="5400" b="1" dirty="0">
              <a:solidFill>
                <a:srgbClr val="FF00FF"/>
              </a:solidFill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" y="1982391"/>
            <a:ext cx="95726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</a:rPr>
              <a:t>Where do you live, Li Ming?</a:t>
            </a:r>
            <a:endParaRPr lang="en-US" altLang="zh-CN" sz="6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19150" y="3536156"/>
            <a:ext cx="83248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</a:rPr>
              <a:t> I live in ______. </a:t>
            </a:r>
            <a:endParaRPr lang="en-US" altLang="zh-CN" sz="6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571875" y="3321844"/>
            <a:ext cx="5715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latin typeface="Times New Roman" panose="02020603050405020304" pitchFamily="18" charset="0"/>
              </a:rPr>
              <a:t>China</a:t>
            </a:r>
            <a:endParaRPr lang="en-US" altLang="zh-CN" sz="6000" b="1">
              <a:latin typeface="Times New Roman" panose="02020603050405020304" pitchFamily="18" charset="0"/>
            </a:endParaRPr>
          </a:p>
        </p:txBody>
      </p:sp>
      <p:pic>
        <p:nvPicPr>
          <p:cNvPr id="16391" name="Picture 2" descr="E:\山教版第一册\山教版图片\Limin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18212" y="195486"/>
            <a:ext cx="185737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utoUpdateAnimBg="0"/>
      <p:bldP spid="6" grpId="0" bldLvl="0" autoUpdateAnimBg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北京3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80975" y="3219450"/>
            <a:ext cx="3076575" cy="173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500313" y="2464594"/>
            <a:ext cx="5715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</a:rPr>
              <a:t>Beijing</a:t>
            </a:r>
            <a:endParaRPr lang="en-US" altLang="zh-CN" sz="6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2" name="图片 7" descr="QQ截图2017090409490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551" y="573881"/>
            <a:ext cx="35718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8" descr="QQ截图20170904094924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80064" y="3436144"/>
            <a:ext cx="3381375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9" descr="QQ截图2017090409493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87676" y="3489723"/>
            <a:ext cx="2524125" cy="135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10" descr="QQ截图20170904094947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5601" y="573882"/>
            <a:ext cx="3127375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28625" y="274134"/>
            <a:ext cx="72866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 dirty="0">
                <a:latin typeface="Times New Roman" panose="02020603050405020304" pitchFamily="18" charset="0"/>
              </a:rPr>
              <a:t>Let’s talk.</a:t>
            </a:r>
            <a:endParaRPr lang="zh-CN" altLang="en-US" sz="5400" b="1" dirty="0">
              <a:latin typeface="Times New Roman" panose="02020603050405020304" pitchFamily="18" charset="0"/>
            </a:endParaRPr>
          </a:p>
        </p:txBody>
      </p:sp>
      <p:pic>
        <p:nvPicPr>
          <p:cNvPr id="18435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46900" y="3968353"/>
            <a:ext cx="2197100" cy="1175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图片 3" descr="013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125142"/>
            <a:ext cx="3238500" cy="182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4" descr="014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0313" y="1178719"/>
            <a:ext cx="3095625" cy="1740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5" descr="015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626" y="1285876"/>
            <a:ext cx="3071813" cy="172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图片 6" descr="016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3482578"/>
            <a:ext cx="2952750" cy="1660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TextBox 7"/>
          <p:cNvSpPr txBox="1">
            <a:spLocks noChangeArrowheads="1"/>
          </p:cNvSpPr>
          <p:nvPr/>
        </p:nvSpPr>
        <p:spPr bwMode="auto">
          <a:xfrm>
            <a:off x="3571876" y="2839641"/>
            <a:ext cx="52863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</a:rPr>
              <a:t>Where are you from?</a:t>
            </a:r>
            <a:endParaRPr lang="en-US" altLang="zh-CN" sz="3600" b="1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3600" b="1"/>
              <a:t>Where do you live?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827584" y="843558"/>
            <a:ext cx="7286625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 dirty="0">
                <a:latin typeface="Times New Roman" panose="02020603050405020304" pitchFamily="18" charset="0"/>
              </a:rPr>
              <a:t>Let’s copy.</a:t>
            </a:r>
            <a:endParaRPr lang="en-US" altLang="zh-CN" sz="54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800" b="1" dirty="0">
                <a:latin typeface="Times New Roman" panose="02020603050405020304" pitchFamily="18" charset="0"/>
              </a:rPr>
              <a:t>Where are you from?</a:t>
            </a:r>
            <a:endParaRPr lang="en-US" altLang="zh-CN" sz="4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800" b="1" dirty="0">
                <a:latin typeface="Times New Roman" panose="02020603050405020304" pitchFamily="18" charset="0"/>
              </a:rPr>
              <a:t>I’m from China.</a:t>
            </a:r>
            <a:endParaRPr lang="en-US" altLang="zh-CN" sz="4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800" b="1" dirty="0">
                <a:latin typeface="Times New Roman" panose="02020603050405020304" pitchFamily="18" charset="0"/>
              </a:rPr>
              <a:t>I live in Beijing.</a:t>
            </a:r>
            <a:endParaRPr lang="zh-CN" altLang="en-US" sz="4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701676" y="988219"/>
            <a:ext cx="30067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FF00FF"/>
                </a:solidFill>
              </a:rPr>
              <a:t>Summary</a:t>
            </a:r>
            <a:endParaRPr lang="zh-CN" altLang="en-US" sz="4800" b="1">
              <a:solidFill>
                <a:srgbClr val="FF00FF"/>
              </a:solidFill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827584" y="1951019"/>
            <a:ext cx="655272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</a:rPr>
              <a:t>What have you learned?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017589" y="2289573"/>
            <a:ext cx="40592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6"/>
          <p:cNvSpPr txBox="1">
            <a:spLocks noChangeArrowheads="1"/>
          </p:cNvSpPr>
          <p:nvPr/>
        </p:nvSpPr>
        <p:spPr bwMode="auto">
          <a:xfrm>
            <a:off x="304801" y="114301"/>
            <a:ext cx="235032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CC00FF"/>
                </a:solidFill>
              </a:rPr>
              <a:t>Say out :</a:t>
            </a:r>
            <a:endParaRPr lang="en-US" altLang="zh-CN" sz="4000" b="1" dirty="0">
              <a:solidFill>
                <a:srgbClr val="CC00FF"/>
              </a:solidFill>
            </a:endParaRPr>
          </a:p>
        </p:txBody>
      </p:sp>
      <p:sp>
        <p:nvSpPr>
          <p:cNvPr id="3075" name="Text Box 7"/>
          <p:cNvSpPr txBox="1">
            <a:spLocks noChangeArrowheads="1"/>
          </p:cNvSpPr>
          <p:nvPr/>
        </p:nvSpPr>
        <p:spPr bwMode="auto">
          <a:xfrm>
            <a:off x="1828801" y="1143000"/>
            <a:ext cx="7537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     </a:t>
            </a:r>
            <a:endParaRPr lang="en-US" altLang="zh-CN" sz="3600" b="1">
              <a:solidFill>
                <a:srgbClr val="0000FF"/>
              </a:solidFill>
            </a:endParaRPr>
          </a:p>
        </p:txBody>
      </p:sp>
      <p:pic>
        <p:nvPicPr>
          <p:cNvPr id="10" name="图片 9" descr="01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57188" y="696516"/>
            <a:ext cx="2928938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0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88" y="696516"/>
            <a:ext cx="2571750" cy="144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03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3375" y="750094"/>
            <a:ext cx="2381250" cy="1339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04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86500" y="642938"/>
            <a:ext cx="2857500" cy="160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07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1214438" y="2303860"/>
            <a:ext cx="4143376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08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857375" y="2625329"/>
            <a:ext cx="3024188" cy="170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09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214813" y="2678907"/>
            <a:ext cx="2476500" cy="1393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010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357938" y="2625329"/>
            <a:ext cx="2500312" cy="1406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14313" y="2143125"/>
            <a:ext cx="96440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 Canada        China       the U.S.         Britain</a:t>
            </a:r>
            <a:endParaRPr lang="zh-CN" altLang="en-US" sz="3200" b="1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" y="4339829"/>
            <a:ext cx="9644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 France          China            India         Australia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259632" y="2283718"/>
            <a:ext cx="7056784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.听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课文录音，模仿跟读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10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遍，并背诵课文。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2.做一次网上作业。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抄写句子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英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汉。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059582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Homework</a:t>
            </a:r>
            <a:endParaRPr lang="zh-CN" altLang="en-US" sz="44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WordArt 4"/>
          <p:cNvSpPr>
            <a:spLocks noChangeArrowheads="1" noChangeShapeType="1"/>
          </p:cNvSpPr>
          <p:nvPr/>
        </p:nvSpPr>
        <p:spPr bwMode="auto">
          <a:xfrm>
            <a:off x="827584" y="987574"/>
            <a:ext cx="7559675" cy="33480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9600" b="1" kern="10" dirty="0" smtClean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998"/>
                    </a:srgbClr>
                  </a:outerShdw>
                </a:effectLst>
                <a:latin typeface="Comic Sans MS" panose="030F0702030302020204"/>
              </a:rPr>
              <a:t>Goodbye</a:t>
            </a:r>
            <a:r>
              <a:rPr lang="en-US" altLang="zh-CN" sz="9600" b="1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998"/>
                    </a:srgbClr>
                  </a:outerShdw>
                </a:effectLst>
                <a:latin typeface="Comic Sans MS" panose="030F0702030302020204"/>
              </a:rPr>
              <a:t>!</a:t>
            </a:r>
            <a:endParaRPr lang="zh-CN" altLang="en-US" sz="9600" b="1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8998"/>
                  </a:srgbClr>
                </a:outerShdw>
              </a:effectLst>
              <a:latin typeface="Comic Sans MS" panose="030F07020303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1285875" y="428625"/>
            <a:ext cx="62865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/>
              <a:t>Where’s he from?</a:t>
            </a:r>
            <a:endParaRPr lang="en-US" altLang="zh-CN" sz="4400" b="1" dirty="0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43064" y="4018360"/>
            <a:ext cx="67151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>
                <a:solidFill>
                  <a:srgbClr val="000000"/>
                </a:solidFill>
              </a:rPr>
              <a:t>He’s  </a:t>
            </a:r>
            <a:r>
              <a:rPr lang="en-US" altLang="zh-CN" sz="4400" b="1" dirty="0">
                <a:solidFill>
                  <a:srgbClr val="FF0000"/>
                </a:solidFill>
              </a:rPr>
              <a:t>from</a:t>
            </a:r>
            <a:r>
              <a:rPr lang="en-US" altLang="zh-CN" sz="4400" b="1" dirty="0">
                <a:solidFill>
                  <a:srgbClr val="000000"/>
                </a:solidFill>
              </a:rPr>
              <a:t>  </a:t>
            </a:r>
            <a:r>
              <a:rPr lang="en-US" altLang="zh-CN" sz="4400" b="1" dirty="0">
                <a:solidFill>
                  <a:schemeClr val="accent2"/>
                </a:solidFill>
              </a:rPr>
              <a:t>Canada</a:t>
            </a:r>
            <a:r>
              <a:rPr lang="en-US" altLang="zh-CN" sz="4400" b="1" dirty="0">
                <a:solidFill>
                  <a:srgbClr val="000000"/>
                </a:solidFill>
              </a:rPr>
              <a:t>.</a:t>
            </a:r>
            <a:endParaRPr lang="en-US" altLang="zh-CN" sz="4400" b="1" dirty="0">
              <a:solidFill>
                <a:srgbClr val="000000"/>
              </a:solidFill>
            </a:endParaRPr>
          </a:p>
        </p:txBody>
      </p:sp>
      <p:pic>
        <p:nvPicPr>
          <p:cNvPr id="4100" name="图片 1" descr="jim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28813" y="1232298"/>
            <a:ext cx="5162550" cy="2839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" descr="Mary.p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00250" y="0"/>
            <a:ext cx="6572250" cy="305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15001" y="642938"/>
            <a:ext cx="27860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</a:rPr>
              <a:t>Mary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143001" y="2143125"/>
            <a:ext cx="72866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latin typeface="Times New Roman" panose="02020603050405020304" pitchFamily="18" charset="0"/>
              </a:rPr>
              <a:t>Where 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’s </a:t>
            </a:r>
            <a:r>
              <a:rPr lang="en-US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she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5400" b="1" dirty="0">
                <a:latin typeface="Times New Roman" panose="02020603050405020304" pitchFamily="18" charset="0"/>
              </a:rPr>
              <a:t>from?</a:t>
            </a:r>
            <a:endParaRPr lang="zh-CN" altLang="en-US" sz="5400" b="1" dirty="0">
              <a:latin typeface="Times New Roman" panose="02020603050405020304" pitchFamily="18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357314" y="3161110"/>
            <a:ext cx="61436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She</a:t>
            </a:r>
            <a:r>
              <a:rPr lang="zh-CN" altLang="en-US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zh-CN" altLang="en-US" sz="5400" b="1" dirty="0">
                <a:latin typeface="Times New Roman" panose="02020603050405020304" pitchFamily="18" charset="0"/>
              </a:rPr>
              <a:t>from</a:t>
            </a:r>
            <a:r>
              <a:rPr lang="zh-CN" altLang="en-US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...</a:t>
            </a:r>
            <a:endParaRPr lang="en-US" altLang="zh-CN" sz="5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She’s</a:t>
            </a:r>
            <a:endParaRPr lang="zh-CN" altLang="en-US" sz="5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ldLvl="0" autoUpdateAnimBg="0"/>
      <p:bldP spid="10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010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28813" y="0"/>
            <a:ext cx="5143500" cy="289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643439" y="3214688"/>
            <a:ext cx="72866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Times New Roman" panose="02020603050405020304" pitchFamily="18" charset="0"/>
              </a:rPr>
              <a:t>Australia</a:t>
            </a:r>
            <a:endParaRPr lang="zh-CN" altLang="en-US" sz="5400" b="1">
              <a:latin typeface="Times New Roman" panose="02020603050405020304" pitchFamily="18" charset="0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285875" y="3321844"/>
            <a:ext cx="92154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He 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zh-CN" altLang="en-US" sz="5400" b="1" dirty="0">
                <a:latin typeface="Times New Roman" panose="02020603050405020304" pitchFamily="18" charset="0"/>
              </a:rPr>
              <a:t>from</a:t>
            </a:r>
            <a:r>
              <a:rPr lang="zh-CN" altLang="en-US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________</a:t>
            </a:r>
            <a:r>
              <a:rPr lang="en-US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.</a:t>
            </a:r>
            <a:endParaRPr lang="en-US" altLang="zh-CN" sz="5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He’s</a:t>
            </a:r>
            <a:endParaRPr lang="zh-CN" altLang="en-US" sz="5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95401" y="2686050"/>
            <a:ext cx="72866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latin typeface="Times New Roman" panose="02020603050405020304" pitchFamily="18" charset="0"/>
              </a:rPr>
              <a:t>Where 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’s </a:t>
            </a:r>
            <a:r>
              <a:rPr lang="en-US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he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5400" b="1" dirty="0">
                <a:latin typeface="Times New Roman" panose="02020603050405020304" pitchFamily="18" charset="0"/>
              </a:rPr>
              <a:t>from?</a:t>
            </a:r>
            <a:endParaRPr lang="zh-CN" altLang="en-US" sz="5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4" grpId="0" bldLvl="0" autoUpdateAnimBg="0"/>
      <p:bldP spid="5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429126" y="3643313"/>
            <a:ext cx="72866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India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0" y="3643313"/>
            <a:ext cx="92154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She 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zh-CN" altLang="en-US" sz="4800" b="1" dirty="0">
                <a:latin typeface="Times New Roman" panose="02020603050405020304" pitchFamily="18" charset="0"/>
              </a:rPr>
              <a:t>from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________</a:t>
            </a:r>
            <a:r>
              <a:rPr lang="en-US" altLang="zh-CN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.</a:t>
            </a:r>
            <a:endParaRPr lang="en-US" altLang="zh-CN" sz="4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She’s</a:t>
            </a:r>
            <a:endParaRPr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95401" y="2686050"/>
            <a:ext cx="72866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latin typeface="Times New Roman" panose="02020603050405020304" pitchFamily="18" charset="0"/>
              </a:rPr>
              <a:t>Where 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’s </a:t>
            </a:r>
            <a:r>
              <a:rPr lang="en-US" altLang="zh-CN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she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5400" b="1">
                <a:latin typeface="Times New Roman" panose="02020603050405020304" pitchFamily="18" charset="0"/>
              </a:rPr>
              <a:t>from?</a:t>
            </a:r>
            <a:endParaRPr lang="zh-CN" altLang="en-US" sz="5400" b="1">
              <a:latin typeface="Times New Roman" panose="02020603050405020304" pitchFamily="18" charset="0"/>
            </a:endParaRPr>
          </a:p>
        </p:txBody>
      </p:sp>
      <p:pic>
        <p:nvPicPr>
          <p:cNvPr id="7173" name="图片 5" descr="09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4438" y="1"/>
            <a:ext cx="6215062" cy="2678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43688" y="3804047"/>
            <a:ext cx="2197100" cy="1175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4" grpId="0" bldLvl="0" autoUpdateAnimBg="0"/>
      <p:bldP spid="5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75" y="3804047"/>
            <a:ext cx="2197100" cy="1175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690563" y="520304"/>
            <a:ext cx="58991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FF00FF"/>
                </a:solidFill>
              </a:rPr>
              <a:t>Listen and </a:t>
            </a:r>
            <a:r>
              <a:rPr lang="en-US" altLang="zh-CN" sz="5400" b="1" dirty="0">
                <a:solidFill>
                  <a:srgbClr val="FF00FF"/>
                </a:solidFill>
              </a:rPr>
              <a:t>find</a:t>
            </a:r>
            <a:endParaRPr lang="zh-CN" altLang="en-US" sz="5400" b="1" dirty="0">
              <a:solidFill>
                <a:srgbClr val="FF00FF"/>
              </a:solidFill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00063" y="1779662"/>
            <a:ext cx="83248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Today Li Ming and his friends are talking.</a:t>
            </a:r>
            <a:endParaRPr lang="en-US" altLang="zh-CN" sz="4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Let’s go and see.</a:t>
            </a:r>
            <a:endParaRPr lang="en-US" altLang="zh-CN" sz="4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75" y="3804047"/>
            <a:ext cx="2197100" cy="1175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690563" y="520304"/>
            <a:ext cx="58991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rgbClr val="FF00FF"/>
                </a:solidFill>
              </a:rPr>
              <a:t>Listen and </a:t>
            </a:r>
            <a:r>
              <a:rPr lang="en-US" altLang="zh-CN" sz="5400" b="1">
                <a:solidFill>
                  <a:srgbClr val="FF00FF"/>
                </a:solidFill>
              </a:rPr>
              <a:t>find</a:t>
            </a:r>
            <a:endParaRPr lang="zh-CN" altLang="en-US" sz="5400" b="1">
              <a:solidFill>
                <a:srgbClr val="FF00FF"/>
              </a:solidFill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611560" y="1635646"/>
            <a:ext cx="8324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Where do they </a:t>
            </a:r>
            <a:r>
              <a:rPr lang="en-US" altLang="zh-CN" sz="4800" b="1" dirty="0">
                <a:latin typeface="Times New Roman" panose="02020603050405020304" pitchFamily="18" charset="0"/>
              </a:rPr>
              <a:t>live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?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75" y="3804047"/>
            <a:ext cx="2197100" cy="1175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14313" y="627534"/>
            <a:ext cx="58991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FF00FF"/>
                </a:solidFill>
              </a:rPr>
              <a:t>Listen and </a:t>
            </a:r>
            <a:r>
              <a:rPr lang="en-US" altLang="zh-CN" sz="5400" b="1" dirty="0">
                <a:solidFill>
                  <a:srgbClr val="FF00FF"/>
                </a:solidFill>
              </a:rPr>
              <a:t>find</a:t>
            </a:r>
            <a:endParaRPr lang="zh-CN" altLang="en-US" sz="5400" b="1" dirty="0">
              <a:solidFill>
                <a:srgbClr val="FF00FF"/>
              </a:solidFill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1982391"/>
            <a:ext cx="83248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Where do you live, Jim?</a:t>
            </a:r>
            <a:endParaRPr lang="en-US" altLang="zh-CN" sz="6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5" name="图片 1" descr="jim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24537" y="555526"/>
            <a:ext cx="2500313" cy="1621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0" y="2732485"/>
            <a:ext cx="83248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</a:rPr>
              <a:t> I live in ______. </a:t>
            </a:r>
            <a:endParaRPr lang="en-US" altLang="zh-CN" sz="6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928939" y="2625328"/>
            <a:ext cx="29289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latin typeface="Times New Roman" panose="02020603050405020304" pitchFamily="18" charset="0"/>
              </a:rPr>
              <a:t>Ottawa</a:t>
            </a:r>
            <a:endParaRPr lang="en-US" altLang="zh-CN" sz="60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utoUpdateAnimBg="0"/>
      <p:bldP spid="6" grpId="0" bldLvl="0" autoUpdateAnimBg="0"/>
      <p:bldP spid="7" grpId="0"/>
    </p:bldLst>
  </p:timing>
</p:sld>
</file>

<file path=ppt/tags/tag1.xml><?xml version="1.0" encoding="utf-8"?>
<p:tagLst xmlns:p="http://schemas.openxmlformats.org/presentationml/2006/main">
  <p:tag name="KSO_WPP_MARK_KEY" val="a436c7df-9e75-464b-8921-08ec8b40deb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1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C8EAD"/>
      </a:accent1>
      <a:accent2>
        <a:srgbClr val="F3C712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主题33</Template>
  <TotalTime>0</TotalTime>
  <Words>940</Words>
  <Application>WPS 演示</Application>
  <PresentationFormat>全屏显示(16:9)</PresentationFormat>
  <Paragraphs>106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微软雅黑</vt:lpstr>
      <vt:lpstr>Calibri</vt:lpstr>
      <vt:lpstr>Times New Roman</vt:lpstr>
      <vt:lpstr>Arial Unicode MS</vt:lpstr>
      <vt:lpstr>Comic Sans MS</vt:lpstr>
      <vt:lpstr>Arial</vt:lpstr>
      <vt:lpstr>第一PPT模板网-WWW.1PPT.COM</vt:lpstr>
      <vt:lpstr>Unit 1  Countries  I live in Beijing.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298</cp:revision>
  <cp:lastPrinted>2411-12-30T00:00:00Z</cp:lastPrinted>
  <dcterms:created xsi:type="dcterms:W3CDTF">2008-04-27T12:12:00Z</dcterms:created>
  <dcterms:modified xsi:type="dcterms:W3CDTF">2023-03-06T04:47:35Z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8B53C5CFF89B4E4A8AF6C04860A90D54</vt:lpwstr>
  </property>
</Properties>
</file>