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58" r:id="rId4"/>
    <p:sldId id="257" r:id="rId5"/>
    <p:sldId id="262" r:id="rId6"/>
    <p:sldId id="278" r:id="rId8"/>
    <p:sldId id="279" r:id="rId9"/>
    <p:sldId id="280" r:id="rId10"/>
    <p:sldId id="268" r:id="rId11"/>
    <p:sldId id="288" r:id="rId12"/>
    <p:sldId id="269" r:id="rId13"/>
    <p:sldId id="281" r:id="rId14"/>
    <p:sldId id="285" r:id="rId15"/>
    <p:sldId id="287" r:id="rId16"/>
    <p:sldId id="299" r:id="rId17"/>
    <p:sldId id="301" r:id="rId18"/>
    <p:sldId id="283" r:id="rId19"/>
    <p:sldId id="300" r:id="rId20"/>
    <p:sldId id="296" r:id="rId21"/>
    <p:sldId id="275" r:id="rId22"/>
    <p:sldId id="289" r:id="rId23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99FF66"/>
    <a:srgbClr val="FF7C80"/>
    <a:srgbClr val="000000"/>
    <a:srgbClr val="0000FF"/>
    <a:srgbClr val="FF9999"/>
    <a:srgbClr val="0066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80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58D3E0-52CD-4801-8848-60DC515DBC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8CDB79-5E0D-4264-AC40-386C2587ADD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CDB79-5E0D-4264-AC40-386C2587AD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 descr="食品1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88" y="0"/>
            <a:ext cx="9144001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KSO_CT2"/>
          <p:cNvSpPr>
            <a:spLocks noGrp="1"/>
          </p:cNvSpPr>
          <p:nvPr>
            <p:ph type="subTitle" idx="1"/>
          </p:nvPr>
        </p:nvSpPr>
        <p:spPr>
          <a:xfrm>
            <a:off x="769871" y="2529988"/>
            <a:ext cx="5144891" cy="350408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 smtClean="0"/>
          </a:p>
        </p:txBody>
      </p:sp>
      <p:sp>
        <p:nvSpPr>
          <p:cNvPr id="7" name="KSO_CT1"/>
          <p:cNvSpPr>
            <a:spLocks noGrp="1"/>
          </p:cNvSpPr>
          <p:nvPr>
            <p:ph type="title"/>
          </p:nvPr>
        </p:nvSpPr>
        <p:spPr>
          <a:xfrm>
            <a:off x="769871" y="1153944"/>
            <a:ext cx="5144891" cy="1290058"/>
          </a:xfrm>
        </p:spPr>
        <p:txBody>
          <a:bodyPr>
            <a:noAutofit/>
          </a:bodyPr>
          <a:lstStyle>
            <a:lvl1pPr algn="ctr">
              <a:lnSpc>
                <a:spcPct val="110000"/>
              </a:lnSpc>
              <a:defRPr sz="3600" b="0" baseline="0">
                <a:solidFill>
                  <a:schemeClr val="accent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8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B077E40-84C4-4A3B-9D1E-977E6AE32BCE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58442" y="400052"/>
            <a:ext cx="2949178" cy="120015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4115992" y="797721"/>
            <a:ext cx="4629150" cy="3655219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858442" y="1600202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AA61DE90-80CD-4A47-910F-2F679CD31ECD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934644" y="342900"/>
            <a:ext cx="2949178" cy="120015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4082125" y="740570"/>
            <a:ext cx="4629150" cy="3655219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altLang="en-US" noProof="0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934644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E53322BF-39B1-4D21-AD67-28CFA2C6A3D1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440ED6AA-3C37-41A5-8AA8-058372DBDFC9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67" y="273844"/>
            <a:ext cx="886883" cy="4358879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585381" y="273844"/>
            <a:ext cx="5949952" cy="4358879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6A714637-4EE6-4482-849F-B467EE8C1422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 hasCustomPrompt="1"/>
          </p:nvPr>
        </p:nvSpPr>
        <p:spPr>
          <a:xfrm>
            <a:off x="457200" y="1200151"/>
            <a:ext cx="8229600" cy="3394472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zh-CN" altLang="en-US" noProof="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6A714637-4EE6-4482-849F-B467EE8C1422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latin typeface="+mn-lt"/>
                <a:ea typeface="+mn-ea"/>
              </a:defRPr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latin typeface="+mn-lt"/>
                <a:ea typeface="+mn-ea"/>
              </a:defRPr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ea typeface="幼圆" pitchFamily="49" charset="-122"/>
              </a:defRPr>
            </a:lvl1pPr>
          </a:lstStyle>
          <a:p>
            <a:fld id="{6A714637-4EE6-4482-849F-B467EE8C1422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latin typeface="+mn-lt"/>
                <a:ea typeface="+mn-ea"/>
              </a:defRPr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latin typeface="+mn-lt"/>
                <a:ea typeface="+mn-ea"/>
              </a:defRPr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ea typeface="幼圆" pitchFamily="49" charset="-122"/>
              </a:defRPr>
            </a:lvl1pPr>
          </a:lstStyle>
          <a:p>
            <a:fld id="{6A714637-4EE6-4482-849F-B467EE8C1422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latin typeface="+mn-lt"/>
                <a:ea typeface="+mn-ea"/>
              </a:defRPr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latin typeface="+mn-lt"/>
                <a:ea typeface="+mn-ea"/>
              </a:defRPr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ea typeface="幼圆" pitchFamily="49" charset="-122"/>
              </a:defRPr>
            </a:lvl1pPr>
          </a:lstStyle>
          <a:p>
            <a:fld id="{6A714637-4EE6-4482-849F-B467EE8C1422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6A714637-4EE6-4482-849F-B467EE8C1422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SmartArt 占位符 2"/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r>
              <a:rPr lang="zh-CN" altLang="en-US" noProof="1" smtClean="0"/>
              <a:t>单击图标添加图片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lstStyle>
            <a:lvl1pPr>
              <a:defRPr noProof="1" dirty="0"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>
            <a:lvl1pPr>
              <a:defRPr noProof="1" dirty="0"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6A714637-4EE6-4482-849F-B467EE8C1422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CT2"/>
          <p:cNvSpPr txBox="1"/>
          <p:nvPr/>
        </p:nvSpPr>
        <p:spPr bwMode="auto">
          <a:xfrm>
            <a:off x="785814" y="2386013"/>
            <a:ext cx="5145087" cy="350044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0" algn="ctr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None/>
              <a:defRPr lang="zh-CN" altLang="en-US" sz="1800" kern="1200">
                <a:solidFill>
                  <a:schemeClr val="accent2"/>
                </a:solidFill>
                <a:effectLst/>
                <a:latin typeface="+mn-ea"/>
                <a:ea typeface="+mn-ea"/>
                <a:cs typeface="+mn-cs"/>
              </a:defRPr>
            </a:lvl1pPr>
            <a:lvl2pPr marL="457200" indent="0" algn="ctr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F4C197"/>
              </a:buClr>
              <a:buFont typeface="幼圆" pitchFamily="49" charset="-122"/>
              <a:buNone/>
              <a:defRPr sz="20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9144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smtClean="0"/>
              <a:t>单击此处编辑母版副标题样式</a:t>
            </a:r>
            <a:endParaRPr dirty="0" smtClean="0"/>
          </a:p>
        </p:txBody>
      </p:sp>
      <p:pic>
        <p:nvPicPr>
          <p:cNvPr id="4" name="图片 6" descr="食品1_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1113" y="-20241"/>
            <a:ext cx="9263063" cy="521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KSO_FN"/>
          <p:cNvSpPr txBox="1">
            <a:spLocks noChangeArrowheads="1"/>
          </p:cNvSpPr>
          <p:nvPr/>
        </p:nvSpPr>
        <p:spPr bwMode="auto"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9584C3B4-34D0-4623-B585-248E1BB659EA}" type="slidenum">
              <a:rPr lang="zh-CN" altLang="zh-CN">
                <a:solidFill>
                  <a:schemeClr val="bg1"/>
                </a:solidFill>
              </a:rPr>
            </a:fld>
            <a:endParaRPr lang="zh-CN" altLang="zh-CN">
              <a:solidFill>
                <a:schemeClr val="bg1"/>
              </a:solidFill>
            </a:endParaRPr>
          </a:p>
        </p:txBody>
      </p:sp>
      <p:sp>
        <p:nvSpPr>
          <p:cNvPr id="6" name="任意多边形 10"/>
          <p:cNvSpPr/>
          <p:nvPr/>
        </p:nvSpPr>
        <p:spPr bwMode="auto">
          <a:xfrm flipV="1">
            <a:off x="22225" y="735807"/>
            <a:ext cx="9144000" cy="3665935"/>
          </a:xfrm>
          <a:custGeom>
            <a:avLst/>
            <a:gdLst>
              <a:gd name="T0" fmla="*/ 5365824 w 7383683"/>
              <a:gd name="T1" fmla="*/ 4562806 h 3577320"/>
              <a:gd name="T2" fmla="*/ 5365810 w 7383683"/>
              <a:gd name="T3" fmla="*/ 4562518 h 3577320"/>
              <a:gd name="T4" fmla="*/ 5365824 w 7383683"/>
              <a:gd name="T5" fmla="*/ 4562231 h 3577320"/>
              <a:gd name="T6" fmla="*/ 5365838 w 7383683"/>
              <a:gd name="T7" fmla="*/ 4562518 h 3577320"/>
              <a:gd name="T8" fmla="*/ 1971022 w 7383683"/>
              <a:gd name="T9" fmla="*/ 9125037 h 3577320"/>
              <a:gd name="T10" fmla="*/ 2108854 w 7383683"/>
              <a:gd name="T11" fmla="*/ 9108925 h 3577320"/>
              <a:gd name="T12" fmla="*/ 2119672 w 7383683"/>
              <a:gd name="T13" fmla="*/ 9109104 h 3577320"/>
              <a:gd name="T14" fmla="*/ 2971038 w 7383683"/>
              <a:gd name="T15" fmla="*/ 9125037 h 3577320"/>
              <a:gd name="T16" fmla="*/ 2971092 w 7383683"/>
              <a:gd name="T17" fmla="*/ 9125037 h 3577320"/>
              <a:gd name="T18" fmla="*/ 3217686 w 7383683"/>
              <a:gd name="T19" fmla="*/ 9099544 h 3577320"/>
              <a:gd name="T20" fmla="*/ 5339995 w 7383683"/>
              <a:gd name="T21" fmla="*/ 5121691 h 3577320"/>
              <a:gd name="T22" fmla="*/ 5349406 w 7383683"/>
              <a:gd name="T23" fmla="*/ 4917828 h 3577320"/>
              <a:gd name="T24" fmla="*/ 5349434 w 7383683"/>
              <a:gd name="T25" fmla="*/ 4917828 h 3577320"/>
              <a:gd name="T26" fmla="*/ 5340021 w 7383683"/>
              <a:gd name="T27" fmla="*/ 5121691 h 3577320"/>
              <a:gd name="T28" fmla="*/ 3217713 w 7383683"/>
              <a:gd name="T29" fmla="*/ 9099544 h 3577320"/>
              <a:gd name="T30" fmla="*/ 2971118 w 7383683"/>
              <a:gd name="T31" fmla="*/ 9125037 h 3577320"/>
              <a:gd name="T32" fmla="*/ 5521655 w 7383683"/>
              <a:gd name="T33" fmla="*/ 9125037 h 3577320"/>
              <a:gd name="T34" fmla="*/ 5550345 w 7383683"/>
              <a:gd name="T35" fmla="*/ 9125037 h 3577320"/>
              <a:gd name="T36" fmla="*/ 14023699 w 7383683"/>
              <a:gd name="T37" fmla="*/ 9125037 h 3577320"/>
              <a:gd name="T38" fmla="*/ 14023699 w 7383683"/>
              <a:gd name="T39" fmla="*/ 4917828 h 3577320"/>
              <a:gd name="T40" fmla="*/ 14023699 w 7383683"/>
              <a:gd name="T41" fmla="*/ 4207209 h 3577320"/>
              <a:gd name="T42" fmla="*/ 14023699 w 7383683"/>
              <a:gd name="T43" fmla="*/ 0 h 3577320"/>
              <a:gd name="T44" fmla="*/ 5592223 w 7383683"/>
              <a:gd name="T45" fmla="*/ 0 h 3577320"/>
              <a:gd name="T46" fmla="*/ 5479777 w 7383683"/>
              <a:gd name="T47" fmla="*/ 0 h 3577320"/>
              <a:gd name="T48" fmla="*/ 2971118 w 7383683"/>
              <a:gd name="T49" fmla="*/ 0 h 3577320"/>
              <a:gd name="T50" fmla="*/ 3217713 w 7383683"/>
              <a:gd name="T51" fmla="*/ 25494 h 3577320"/>
              <a:gd name="T52" fmla="*/ 5340021 w 7383683"/>
              <a:gd name="T53" fmla="*/ 4003350 h 3577320"/>
              <a:gd name="T54" fmla="*/ 5349434 w 7383683"/>
              <a:gd name="T55" fmla="*/ 4207209 h 3577320"/>
              <a:gd name="T56" fmla="*/ 5349406 w 7383683"/>
              <a:gd name="T57" fmla="*/ 4207209 h 3577320"/>
              <a:gd name="T58" fmla="*/ 5339995 w 7383683"/>
              <a:gd name="T59" fmla="*/ 4003350 h 3577320"/>
              <a:gd name="T60" fmla="*/ 3217686 w 7383683"/>
              <a:gd name="T61" fmla="*/ 25494 h 3577320"/>
              <a:gd name="T62" fmla="*/ 2971092 w 7383683"/>
              <a:gd name="T63" fmla="*/ 0 h 3577320"/>
              <a:gd name="T64" fmla="*/ 2971038 w 7383683"/>
              <a:gd name="T65" fmla="*/ 0 h 3577320"/>
              <a:gd name="T66" fmla="*/ 2119672 w 7383683"/>
              <a:gd name="T67" fmla="*/ 15935 h 3577320"/>
              <a:gd name="T68" fmla="*/ 2108855 w 7383683"/>
              <a:gd name="T69" fmla="*/ 16112 h 3577320"/>
              <a:gd name="T70" fmla="*/ 1971022 w 7383683"/>
              <a:gd name="T71" fmla="*/ 0 h 3577320"/>
              <a:gd name="T72" fmla="*/ 1780433 w 7383683"/>
              <a:gd name="T73" fmla="*/ 22279 h 3577320"/>
              <a:gd name="T74" fmla="*/ 1779124 w 7383683"/>
              <a:gd name="T75" fmla="*/ 22306 h 3577320"/>
              <a:gd name="T76" fmla="*/ 1704473 w 7383683"/>
              <a:gd name="T77" fmla="*/ 25494 h 3577320"/>
              <a:gd name="T78" fmla="*/ 1676723 w 7383683"/>
              <a:gd name="T79" fmla="*/ 56331 h 3577320"/>
              <a:gd name="T80" fmla="*/ 1573792 w 7383683"/>
              <a:gd name="T81" fmla="*/ 92694 h 3577320"/>
              <a:gd name="T82" fmla="*/ 0 w 7383683"/>
              <a:gd name="T83" fmla="*/ 4562518 h 3577320"/>
              <a:gd name="T84" fmla="*/ 1573792 w 7383683"/>
              <a:gd name="T85" fmla="*/ 9032344 h 3577320"/>
              <a:gd name="T86" fmla="*/ 1676723 w 7383683"/>
              <a:gd name="T87" fmla="*/ 9068708 h 3577320"/>
              <a:gd name="T88" fmla="*/ 1704473 w 7383683"/>
              <a:gd name="T89" fmla="*/ 9099544 h 3577320"/>
              <a:gd name="T90" fmla="*/ 1779124 w 7383683"/>
              <a:gd name="T91" fmla="*/ 9102732 h 3577320"/>
              <a:gd name="T92" fmla="*/ 1780427 w 7383683"/>
              <a:gd name="T93" fmla="*/ 9102759 h 357732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383683" h="3577320">
                <a:moveTo>
                  <a:pt x="2825185" y="1788773"/>
                </a:moveTo>
                <a:lnTo>
                  <a:pt x="2825178" y="1788660"/>
                </a:lnTo>
                <a:lnTo>
                  <a:pt x="2825185" y="1788547"/>
                </a:lnTo>
                <a:lnTo>
                  <a:pt x="2825192" y="1788660"/>
                </a:lnTo>
                <a:lnTo>
                  <a:pt x="2825185" y="1788773"/>
                </a:lnTo>
                <a:close/>
                <a:moveTo>
                  <a:pt x="1037772" y="3577320"/>
                </a:moveTo>
                <a:lnTo>
                  <a:pt x="1110342" y="3571004"/>
                </a:lnTo>
                <a:lnTo>
                  <a:pt x="1116038" y="3571074"/>
                </a:lnTo>
                <a:cubicBezTo>
                  <a:pt x="1300420" y="3573156"/>
                  <a:pt x="1537246" y="3575238"/>
                  <a:pt x="1564295" y="3577320"/>
                </a:cubicBezTo>
                <a:lnTo>
                  <a:pt x="1564323" y="3577320"/>
                </a:lnTo>
                <a:lnTo>
                  <a:pt x="1694159" y="3567326"/>
                </a:lnTo>
                <a:cubicBezTo>
                  <a:pt x="2254514" y="3480579"/>
                  <a:pt x="2707175" y="2838530"/>
                  <a:pt x="2811585" y="2007874"/>
                </a:cubicBezTo>
                <a:lnTo>
                  <a:pt x="2816541" y="1927953"/>
                </a:lnTo>
                <a:lnTo>
                  <a:pt x="2816555" y="1927953"/>
                </a:lnTo>
                <a:lnTo>
                  <a:pt x="2811599" y="2007874"/>
                </a:lnTo>
                <a:cubicBezTo>
                  <a:pt x="2707189" y="2838530"/>
                  <a:pt x="2254528" y="3480579"/>
                  <a:pt x="1694173" y="3567326"/>
                </a:cubicBezTo>
                <a:lnTo>
                  <a:pt x="1564337" y="3577320"/>
                </a:lnTo>
                <a:lnTo>
                  <a:pt x="2907232" y="3577320"/>
                </a:lnTo>
                <a:lnTo>
                  <a:pt x="2922338" y="3577320"/>
                </a:lnTo>
                <a:lnTo>
                  <a:pt x="7383683" y="3577320"/>
                </a:lnTo>
                <a:lnTo>
                  <a:pt x="7383683" y="1927953"/>
                </a:lnTo>
                <a:lnTo>
                  <a:pt x="7383683" y="1649367"/>
                </a:lnTo>
                <a:lnTo>
                  <a:pt x="7383683" y="0"/>
                </a:lnTo>
                <a:lnTo>
                  <a:pt x="2944387" y="0"/>
                </a:lnTo>
                <a:lnTo>
                  <a:pt x="2885183" y="0"/>
                </a:lnTo>
                <a:lnTo>
                  <a:pt x="1564337" y="0"/>
                </a:lnTo>
                <a:lnTo>
                  <a:pt x="1694173" y="9994"/>
                </a:lnTo>
                <a:cubicBezTo>
                  <a:pt x="2254528" y="96741"/>
                  <a:pt x="2707189" y="738790"/>
                  <a:pt x="2811599" y="1569447"/>
                </a:cubicBezTo>
                <a:lnTo>
                  <a:pt x="2816555" y="1649367"/>
                </a:lnTo>
                <a:lnTo>
                  <a:pt x="2816541" y="1649367"/>
                </a:lnTo>
                <a:lnTo>
                  <a:pt x="2811585" y="1569447"/>
                </a:lnTo>
                <a:cubicBezTo>
                  <a:pt x="2707175" y="738790"/>
                  <a:pt x="2254514" y="96741"/>
                  <a:pt x="1694159" y="9994"/>
                </a:cubicBezTo>
                <a:lnTo>
                  <a:pt x="1564323" y="0"/>
                </a:lnTo>
                <a:lnTo>
                  <a:pt x="1564295" y="0"/>
                </a:lnTo>
                <a:cubicBezTo>
                  <a:pt x="1537246" y="2083"/>
                  <a:pt x="1300420" y="4165"/>
                  <a:pt x="1116038" y="6247"/>
                </a:cubicBezTo>
                <a:lnTo>
                  <a:pt x="1110343" y="6316"/>
                </a:lnTo>
                <a:lnTo>
                  <a:pt x="1037772" y="0"/>
                </a:lnTo>
                <a:lnTo>
                  <a:pt x="937424" y="8734"/>
                </a:lnTo>
                <a:lnTo>
                  <a:pt x="936735" y="8745"/>
                </a:lnTo>
                <a:cubicBezTo>
                  <a:pt x="916641" y="9161"/>
                  <a:pt x="902840" y="9578"/>
                  <a:pt x="897430" y="9994"/>
                </a:cubicBezTo>
                <a:lnTo>
                  <a:pt x="882819" y="22084"/>
                </a:lnTo>
                <a:lnTo>
                  <a:pt x="828625" y="36339"/>
                </a:lnTo>
                <a:cubicBezTo>
                  <a:pt x="355729" y="203125"/>
                  <a:pt x="0" y="924291"/>
                  <a:pt x="0" y="1788660"/>
                </a:cubicBezTo>
                <a:cubicBezTo>
                  <a:pt x="0" y="2653029"/>
                  <a:pt x="355729" y="3374195"/>
                  <a:pt x="828625" y="3540981"/>
                </a:cubicBezTo>
                <a:lnTo>
                  <a:pt x="882819" y="3555237"/>
                </a:lnTo>
                <a:lnTo>
                  <a:pt x="897430" y="3567326"/>
                </a:lnTo>
                <a:cubicBezTo>
                  <a:pt x="902840" y="3567742"/>
                  <a:pt x="916641" y="3568159"/>
                  <a:pt x="936735" y="3568575"/>
                </a:cubicBezTo>
                <a:lnTo>
                  <a:pt x="937421" y="3568586"/>
                </a:lnTo>
                <a:lnTo>
                  <a:pt x="1037772" y="3577320"/>
                </a:lnTo>
                <a:close/>
              </a:path>
            </a:pathLst>
          </a:custGeom>
          <a:solidFill>
            <a:srgbClr val="F2B483"/>
          </a:solidFill>
          <a:ln w="12700" cap="flat" cmpd="sng" algn="ctr">
            <a:noFill/>
            <a:prstDash val="solid"/>
            <a:miter lim="800000"/>
          </a:ln>
        </p:spPr>
        <p:txBody>
          <a:bodyPr anchor="ctr"/>
          <a:lstStyle/>
          <a:p>
            <a:pPr eaLnBrk="0" hangingPunct="0">
              <a:defRPr/>
            </a:pPr>
            <a:endParaRPr lang="zh-CN" altLang="en-US"/>
          </a:p>
        </p:txBody>
      </p:sp>
      <p:sp>
        <p:nvSpPr>
          <p:cNvPr id="8" name="KSO_Img2"/>
          <p:cNvSpPr/>
          <p:nvPr/>
        </p:nvSpPr>
        <p:spPr>
          <a:xfrm>
            <a:off x="4464050" y="2276475"/>
            <a:ext cx="2249488" cy="1687116"/>
          </a:xfrm>
          <a:prstGeom prst="ellipse">
            <a:avLst/>
          </a:prstGeom>
          <a:blipFill dpi="0" rotWithShape="1">
            <a:blip r:embed="rId3" cstate="email"/>
            <a:srcRect/>
            <a:stretch>
              <a:fillRect/>
            </a:stretch>
          </a:blipFill>
          <a:ln w="57150" cap="flat" cmpd="sng" algn="ctr">
            <a:solidFill>
              <a:schemeClr val="accent4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KSO_Img3"/>
          <p:cNvSpPr/>
          <p:nvPr/>
        </p:nvSpPr>
        <p:spPr>
          <a:xfrm>
            <a:off x="6996114" y="2555081"/>
            <a:ext cx="1893887" cy="1420416"/>
          </a:xfrm>
          <a:prstGeom prst="ellipse">
            <a:avLst/>
          </a:prstGeom>
          <a:blipFill dpi="0" rotWithShape="1">
            <a:blip r:embed="rId4" cstate="email"/>
            <a:srcRect/>
            <a:stretch>
              <a:fillRect/>
            </a:stretch>
          </a:blipFill>
          <a:ln w="57150" cap="flat" cmpd="sng" algn="ctr">
            <a:solidFill>
              <a:schemeClr val="accent4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71776" y="4145756"/>
            <a:ext cx="6372225" cy="34529"/>
          </a:xfrm>
          <a:prstGeom prst="rect">
            <a:avLst/>
          </a:prstGeom>
          <a:solidFill>
            <a:srgbClr val="FEE5B2"/>
          </a:solidFill>
          <a:ln w="12700" cap="flat" cmpd="sng" algn="ctr">
            <a:solidFill>
              <a:schemeClr val="accent4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67176" y="1930004"/>
            <a:ext cx="5057775" cy="36909"/>
          </a:xfrm>
          <a:prstGeom prst="rect">
            <a:avLst/>
          </a:prstGeom>
          <a:solidFill>
            <a:srgbClr val="FEE5B2"/>
          </a:solidFill>
          <a:ln w="12700" cap="flat" cmpd="sng" algn="ctr">
            <a:solidFill>
              <a:schemeClr val="accent4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KSO_Img1"/>
          <p:cNvSpPr/>
          <p:nvPr/>
        </p:nvSpPr>
        <p:spPr>
          <a:xfrm>
            <a:off x="558800" y="1437085"/>
            <a:ext cx="3386138" cy="2539603"/>
          </a:xfrm>
          <a:prstGeom prst="ellipse">
            <a:avLst/>
          </a:prstGeom>
          <a:blipFill dpi="0" rotWithShape="1">
            <a:blip r:embed="rId5" cstate="email"/>
            <a:srcRect/>
            <a:stretch>
              <a:fillRect/>
            </a:stretch>
          </a:blipFill>
          <a:ln w="57150" cap="flat" cmpd="sng" algn="ctr">
            <a:solidFill>
              <a:schemeClr val="accent4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" name="KSO_CT1"/>
          <p:cNvSpPr>
            <a:spLocks noGrp="1"/>
          </p:cNvSpPr>
          <p:nvPr>
            <p:ph type="title"/>
          </p:nvPr>
        </p:nvSpPr>
        <p:spPr>
          <a:xfrm>
            <a:off x="1891010" y="1806106"/>
            <a:ext cx="5144891" cy="1290058"/>
          </a:xfrm>
        </p:spPr>
        <p:txBody>
          <a:bodyPr>
            <a:noAutofit/>
          </a:bodyPr>
          <a:lstStyle>
            <a:lvl1pPr algn="ctr">
              <a:lnSpc>
                <a:spcPct val="110000"/>
              </a:lnSpc>
              <a:defRPr sz="3600" b="0" baseline="0">
                <a:solidFill>
                  <a:schemeClr val="accent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3" name="KSO_FD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4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5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A714637-4EE6-4482-849F-B467EE8C1422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6" descr="食品1_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1113" y="-20241"/>
            <a:ext cx="9263063" cy="521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KSO_CT2"/>
          <p:cNvSpPr txBox="1"/>
          <p:nvPr/>
        </p:nvSpPr>
        <p:spPr bwMode="auto">
          <a:xfrm>
            <a:off x="785814" y="2386013"/>
            <a:ext cx="5145087" cy="350044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0" algn="ctr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None/>
              <a:defRPr lang="zh-CN" altLang="en-US" sz="1800" kern="1200">
                <a:solidFill>
                  <a:schemeClr val="accent2"/>
                </a:solidFill>
                <a:effectLst/>
                <a:latin typeface="+mn-ea"/>
                <a:ea typeface="+mn-ea"/>
                <a:cs typeface="+mn-cs"/>
              </a:defRPr>
            </a:lvl1pPr>
            <a:lvl2pPr marL="457200" indent="0" algn="ctr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F4C197"/>
              </a:buClr>
              <a:buFont typeface="幼圆" pitchFamily="49" charset="-122"/>
              <a:buNone/>
              <a:defRPr sz="20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9144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smtClean="0"/>
              <a:t>单击此处编辑母版副标题样式</a:t>
            </a:r>
            <a:endParaRPr dirty="0" smtClean="0"/>
          </a:p>
        </p:txBody>
      </p:sp>
      <p:sp>
        <p:nvSpPr>
          <p:cNvPr id="5" name="KSO_FN"/>
          <p:cNvSpPr txBox="1">
            <a:spLocks noChangeArrowheads="1"/>
          </p:cNvSpPr>
          <p:nvPr/>
        </p:nvSpPr>
        <p:spPr bwMode="auto"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52302C8-8D7F-42EF-80CC-E2ECC1A076B0}" type="slidenum">
              <a:rPr lang="zh-CN" altLang="zh-CN">
                <a:solidFill>
                  <a:schemeClr val="bg1"/>
                </a:solidFill>
              </a:rPr>
            </a:fld>
            <a:endParaRPr lang="zh-CN" altLang="zh-CN">
              <a:solidFill>
                <a:schemeClr val="bg1"/>
              </a:solidFill>
            </a:endParaRPr>
          </a:p>
        </p:txBody>
      </p:sp>
      <p:sp>
        <p:nvSpPr>
          <p:cNvPr id="6" name="任意多边形 10"/>
          <p:cNvSpPr/>
          <p:nvPr/>
        </p:nvSpPr>
        <p:spPr bwMode="gray">
          <a:xfrm>
            <a:off x="30164" y="1131094"/>
            <a:ext cx="9164637" cy="2808685"/>
          </a:xfrm>
          <a:custGeom>
            <a:avLst/>
            <a:gdLst>
              <a:gd name="T0" fmla="*/ 1617036 w 9164638"/>
              <a:gd name="T1" fmla="*/ 1057 h 3745139"/>
              <a:gd name="T2" fmla="*/ 2073703 w 9164638"/>
              <a:gd name="T3" fmla="*/ 2012 h 3745139"/>
              <a:gd name="T4" fmla="*/ 6405427 w 9164638"/>
              <a:gd name="T5" fmla="*/ 904640 h 3745139"/>
              <a:gd name="T6" fmla="*/ 9164627 w 9164638"/>
              <a:gd name="T7" fmla="*/ 170167 h 3745139"/>
              <a:gd name="T8" fmla="*/ 9153325 w 9164638"/>
              <a:gd name="T9" fmla="*/ 3395214 h 3745139"/>
              <a:gd name="T10" fmla="*/ 6247205 w 9164638"/>
              <a:gd name="T11" fmla="*/ 3572882 h 3745139"/>
              <a:gd name="T12" fmla="*/ 3013349 w 9164638"/>
              <a:gd name="T13" fmla="*/ 2992278 h 3745139"/>
              <a:gd name="T14" fmla="*/ 50700 w 9164638"/>
              <a:gd name="T15" fmla="*/ 3723166 h 3745139"/>
              <a:gd name="T16" fmla="*/ 0 w 9164638"/>
              <a:gd name="T17" fmla="*/ 3742426 h 3745139"/>
              <a:gd name="T18" fmla="*/ 0 w 9164638"/>
              <a:gd name="T19" fmla="*/ 142891 h 3745139"/>
              <a:gd name="T20" fmla="*/ 121153 w 9164638"/>
              <a:gd name="T21" fmla="*/ 117121 h 3745139"/>
              <a:gd name="T22" fmla="*/ 1617036 w 9164638"/>
              <a:gd name="T23" fmla="*/ 1057 h 374513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9164638" h="3745139">
                <a:moveTo>
                  <a:pt x="1617036" y="1057"/>
                </a:moveTo>
                <a:cubicBezTo>
                  <a:pt x="1760109" y="-568"/>
                  <a:pt x="1912252" y="-369"/>
                  <a:pt x="2073703" y="2012"/>
                </a:cubicBezTo>
                <a:cubicBezTo>
                  <a:pt x="3365312" y="19475"/>
                  <a:pt x="5284967" y="676700"/>
                  <a:pt x="6405438" y="905300"/>
                </a:cubicBezTo>
                <a:cubicBezTo>
                  <a:pt x="7525909" y="1133900"/>
                  <a:pt x="8941835" y="330625"/>
                  <a:pt x="9164638" y="170287"/>
                </a:cubicBezTo>
                <a:lnTo>
                  <a:pt x="9153336" y="3397675"/>
                </a:lnTo>
                <a:cubicBezTo>
                  <a:pt x="7906934" y="3804075"/>
                  <a:pt x="6828440" y="3651675"/>
                  <a:pt x="6247216" y="3575475"/>
                </a:cubicBezTo>
                <a:cubicBezTo>
                  <a:pt x="5665991" y="3499275"/>
                  <a:pt x="4227461" y="2956350"/>
                  <a:pt x="3013349" y="2994450"/>
                </a:cubicBezTo>
                <a:cubicBezTo>
                  <a:pt x="2150190" y="2989290"/>
                  <a:pt x="597440" y="3521754"/>
                  <a:pt x="50700" y="3725867"/>
                </a:cubicBezTo>
                <a:lnTo>
                  <a:pt x="0" y="3745139"/>
                </a:lnTo>
                <a:lnTo>
                  <a:pt x="0" y="142999"/>
                </a:lnTo>
                <a:lnTo>
                  <a:pt x="121153" y="117205"/>
                </a:lnTo>
                <a:cubicBezTo>
                  <a:pt x="413026" y="62883"/>
                  <a:pt x="901668" y="9181"/>
                  <a:pt x="1617036" y="1057"/>
                </a:cubicBezTo>
                <a:close/>
              </a:path>
            </a:pathLst>
          </a:custGeom>
          <a:solidFill>
            <a:srgbClr val="F2B483">
              <a:alpha val="41176"/>
            </a:srgbClr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/>
          </a:p>
        </p:txBody>
      </p:sp>
      <p:sp>
        <p:nvSpPr>
          <p:cNvPr id="8" name="Freeform 18"/>
          <p:cNvSpPr/>
          <p:nvPr/>
        </p:nvSpPr>
        <p:spPr bwMode="gray">
          <a:xfrm>
            <a:off x="44450" y="1300163"/>
            <a:ext cx="9150350" cy="2450306"/>
          </a:xfrm>
          <a:custGeom>
            <a:avLst/>
            <a:gdLst>
              <a:gd name="T0" fmla="*/ 2147483646 w 5764"/>
              <a:gd name="T1" fmla="*/ 2147483646 h 2057"/>
              <a:gd name="T2" fmla="*/ 2147483646 w 5764"/>
              <a:gd name="T3" fmla="*/ 2147483646 h 2057"/>
              <a:gd name="T4" fmla="*/ 2147483646 w 5764"/>
              <a:gd name="T5" fmla="*/ 2147483646 h 2057"/>
              <a:gd name="T6" fmla="*/ 2147483646 w 5764"/>
              <a:gd name="T7" fmla="*/ 2147483646 h 2057"/>
              <a:gd name="T8" fmla="*/ 2147483646 w 5764"/>
              <a:gd name="T9" fmla="*/ 2147483646 h 2057"/>
              <a:gd name="T10" fmla="*/ 2147483646 w 5764"/>
              <a:gd name="T11" fmla="*/ 2147483646 h 2057"/>
              <a:gd name="T12" fmla="*/ 2147483646 w 5764"/>
              <a:gd name="T13" fmla="*/ 2147483646 h 2057"/>
              <a:gd name="T14" fmla="*/ 2147483646 w 5764"/>
              <a:gd name="T15" fmla="*/ 2147483646 h 2057"/>
              <a:gd name="T16" fmla="*/ 2147483646 w 5764"/>
              <a:gd name="T17" fmla="*/ 2147483646 h 20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64" h="2057">
                <a:moveTo>
                  <a:pt x="6" y="272"/>
                </a:moveTo>
                <a:cubicBezTo>
                  <a:pt x="144" y="233"/>
                  <a:pt x="656" y="0"/>
                  <a:pt x="1453" y="10"/>
                </a:cubicBezTo>
                <a:cubicBezTo>
                  <a:pt x="2250" y="20"/>
                  <a:pt x="3475" y="403"/>
                  <a:pt x="4182" y="482"/>
                </a:cubicBezTo>
                <a:cubicBezTo>
                  <a:pt x="4890" y="561"/>
                  <a:pt x="5626" y="237"/>
                  <a:pt x="5764" y="154"/>
                </a:cubicBezTo>
                <a:lnTo>
                  <a:pt x="5764" y="1806"/>
                </a:lnTo>
                <a:cubicBezTo>
                  <a:pt x="4919" y="2052"/>
                  <a:pt x="4485" y="2057"/>
                  <a:pt x="4005" y="1994"/>
                </a:cubicBezTo>
                <a:cubicBezTo>
                  <a:pt x="3526" y="1929"/>
                  <a:pt x="2640" y="1502"/>
                  <a:pt x="1891" y="1522"/>
                </a:cubicBezTo>
                <a:cubicBezTo>
                  <a:pt x="1234" y="1519"/>
                  <a:pt x="0" y="1962"/>
                  <a:pt x="6" y="1967"/>
                </a:cubicBezTo>
                <a:cubicBezTo>
                  <a:pt x="12" y="1972"/>
                  <a:pt x="6" y="641"/>
                  <a:pt x="6" y="272"/>
                </a:cubicBezTo>
                <a:close/>
              </a:path>
            </a:pathLst>
          </a:custGeom>
          <a:solidFill>
            <a:srgbClr val="F2B483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/>
          </a:p>
        </p:txBody>
      </p:sp>
      <p:grpSp>
        <p:nvGrpSpPr>
          <p:cNvPr id="9" name="Group 25"/>
          <p:cNvGrpSpPr/>
          <p:nvPr/>
        </p:nvGrpSpPr>
        <p:grpSpPr bwMode="auto">
          <a:xfrm>
            <a:off x="296863" y="2437210"/>
            <a:ext cx="1295400" cy="1028700"/>
            <a:chOff x="4992" y="816"/>
            <a:chExt cx="576" cy="576"/>
          </a:xfrm>
        </p:grpSpPr>
        <p:sp>
          <p:nvSpPr>
            <p:cNvPr id="10" name="Oval 26"/>
            <p:cNvSpPr>
              <a:spLocks noChangeArrowheads="1"/>
            </p:cNvSpPr>
            <p:nvPr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accent1">
                <a:lumMod val="50000"/>
                <a:alpha val="53000"/>
              </a:schemeClr>
            </a:solidFill>
            <a:ln w="9525">
              <a:noFill/>
              <a:rou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zh-CN" altLang="en-US" kern="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Oval 27"/>
            <p:cNvSpPr>
              <a:spLocks noChangeArrowheads="1"/>
            </p:cNvSpPr>
            <p:nvPr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2" name="Group 19"/>
          <p:cNvGrpSpPr/>
          <p:nvPr/>
        </p:nvGrpSpPr>
        <p:grpSpPr bwMode="auto">
          <a:xfrm>
            <a:off x="7102475" y="1316831"/>
            <a:ext cx="533400" cy="400050"/>
            <a:chOff x="4752" y="1200"/>
            <a:chExt cx="288" cy="288"/>
          </a:xfrm>
        </p:grpSpPr>
        <p:sp>
          <p:nvSpPr>
            <p:cNvPr id="13" name="Oval 20"/>
            <p:cNvSpPr>
              <a:spLocks noChangeArrowheads="1"/>
            </p:cNvSpPr>
            <p:nvPr/>
          </p:nvSpPr>
          <p:spPr bwMode="gray">
            <a:xfrm>
              <a:off x="4752" y="1200"/>
              <a:ext cx="288" cy="288"/>
            </a:xfrm>
            <a:prstGeom prst="ellipse">
              <a:avLst/>
            </a:prstGeom>
            <a:gradFill rotWithShape="1">
              <a:gsLst>
                <a:gs pos="0">
                  <a:srgbClr val="233DA9">
                    <a:gamma/>
                    <a:tint val="25490"/>
                    <a:invGamma/>
                  </a:srgbClr>
                </a:gs>
                <a:gs pos="100000">
                  <a:schemeClr val="accent1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zh-CN" altLang="en-US" kern="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Oval 21"/>
            <p:cNvSpPr>
              <a:spLocks noChangeArrowheads="1"/>
            </p:cNvSpPr>
            <p:nvPr/>
          </p:nvSpPr>
          <p:spPr bwMode="gray">
            <a:xfrm>
              <a:off x="4818" y="1248"/>
              <a:ext cx="192" cy="19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5" name="Group 25"/>
          <p:cNvGrpSpPr/>
          <p:nvPr/>
        </p:nvGrpSpPr>
        <p:grpSpPr bwMode="auto">
          <a:xfrm>
            <a:off x="320675" y="2427685"/>
            <a:ext cx="1295400" cy="1028700"/>
            <a:chOff x="4992" y="816"/>
            <a:chExt cx="576" cy="576"/>
          </a:xfrm>
        </p:grpSpPr>
        <p:sp>
          <p:nvSpPr>
            <p:cNvPr id="16" name="Oval 26"/>
            <p:cNvSpPr>
              <a:spLocks noChangeArrowheads="1"/>
            </p:cNvSpPr>
            <p:nvPr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accent1">
                <a:lumMod val="50000"/>
                <a:alpha val="53000"/>
              </a:schemeClr>
            </a:solidFill>
            <a:ln w="9525">
              <a:noFill/>
              <a:rou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zh-CN" altLang="en-US" kern="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Oval 27"/>
            <p:cNvSpPr>
              <a:spLocks noChangeArrowheads="1"/>
            </p:cNvSpPr>
            <p:nvPr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8" name="Group 25"/>
          <p:cNvGrpSpPr/>
          <p:nvPr/>
        </p:nvGrpSpPr>
        <p:grpSpPr bwMode="auto">
          <a:xfrm>
            <a:off x="7702551" y="834629"/>
            <a:ext cx="955675" cy="701278"/>
            <a:chOff x="4992" y="816"/>
            <a:chExt cx="576" cy="576"/>
          </a:xfrm>
        </p:grpSpPr>
        <p:sp>
          <p:nvSpPr>
            <p:cNvPr id="19" name="Oval 26"/>
            <p:cNvSpPr>
              <a:spLocks noChangeArrowheads="1"/>
            </p:cNvSpPr>
            <p:nvPr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accent1">
                <a:lumMod val="50000"/>
                <a:alpha val="53000"/>
              </a:schemeClr>
            </a:solidFill>
            <a:ln w="9525">
              <a:noFill/>
              <a:rou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zh-CN" altLang="en-US" kern="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Oval 27"/>
            <p:cNvSpPr>
              <a:spLocks noChangeArrowheads="1"/>
            </p:cNvSpPr>
            <p:nvPr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7" name="KSO_CT1"/>
          <p:cNvSpPr>
            <a:spLocks noGrp="1"/>
          </p:cNvSpPr>
          <p:nvPr>
            <p:ph type="title"/>
          </p:nvPr>
        </p:nvSpPr>
        <p:spPr>
          <a:xfrm>
            <a:off x="1891010" y="1806106"/>
            <a:ext cx="5144891" cy="1290058"/>
          </a:xfrm>
        </p:spPr>
        <p:txBody>
          <a:bodyPr>
            <a:noAutofit/>
          </a:bodyPr>
          <a:lstStyle>
            <a:lvl1pPr algn="ctr">
              <a:lnSpc>
                <a:spcPct val="110000"/>
              </a:lnSpc>
              <a:defRPr sz="3600" b="0" baseline="0">
                <a:solidFill>
                  <a:schemeClr val="accent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21" name="KSO_FD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22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23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A714637-4EE6-4482-849F-B467EE8C1422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19099" y="264247"/>
            <a:ext cx="8292045" cy="524696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419100" y="931648"/>
            <a:ext cx="8292045" cy="3830264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18DCC836-36B8-4ACD-8624-235F32490D0F}" type="slidenum">
              <a:rPr lang="en-US" altLang="zh-CN" smtClean="0"/>
            </a:fld>
            <a:endParaRPr lang="en-US" altLang="zh-CN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/>
          </p:nvPr>
        </p:nvSpPr>
        <p:spPr>
          <a:xfrm>
            <a:off x="1574006" y="1581150"/>
            <a:ext cx="5995988" cy="926306"/>
          </a:xfrm>
        </p:spPr>
        <p:txBody>
          <a:bodyPr>
            <a:normAutofit/>
          </a:bodyPr>
          <a:lstStyle>
            <a:lvl1pPr algn="ctr">
              <a:defRPr sz="36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ST2"/>
          <p:cNvSpPr>
            <a:spLocks noGrp="1"/>
          </p:cNvSpPr>
          <p:nvPr>
            <p:ph type="body" idx="1"/>
          </p:nvPr>
        </p:nvSpPr>
        <p:spPr>
          <a:xfrm>
            <a:off x="3038170" y="2550318"/>
            <a:ext cx="3067663" cy="26810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1ECB1709-9821-4732-94A4-E380AB633282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049867" y="933451"/>
            <a:ext cx="3810000" cy="36992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4889500" y="933451"/>
            <a:ext cx="3820587" cy="36992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65BC1931-527D-4B82-921A-29FE8E4CEEB0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727199" y="88899"/>
            <a:ext cx="6984076" cy="537767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4576" y="1032272"/>
            <a:ext cx="3868340" cy="617934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24576" y="1650206"/>
            <a:ext cx="3868340" cy="2763441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885" y="1032272"/>
            <a:ext cx="3887391" cy="617934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823885" y="1650206"/>
            <a:ext cx="3887391" cy="2763441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35A051FC-7A87-4AAC-921E-F222B0DFEBAF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AD14E301-2161-4370-8C2E-DFFA4A623E90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661BB14C-0F61-4678-94FF-7BA73B7AD2EF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6" descr="食品1_2.jpg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KSO_BC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392113" y="956072"/>
            <a:ext cx="8291512" cy="3894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1029" name="KSO_BT1"/>
          <p:cNvSpPr>
            <a:spLocks noGrp="1" noChangeArrowheads="1"/>
          </p:cNvSpPr>
          <p:nvPr>
            <p:ph type="title" idx="9"/>
          </p:nvPr>
        </p:nvSpPr>
        <p:spPr bwMode="auto">
          <a:xfrm>
            <a:off x="419101" y="121444"/>
            <a:ext cx="8291513" cy="525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9pPr>
    </p:titleStyle>
    <p:bodyStyle>
      <a:lvl1pPr marL="357505" indent="-271780" algn="just" rtl="0" eaLnBrk="1" fontAlgn="base" hangingPunct="1">
        <a:lnSpc>
          <a:spcPct val="110000"/>
        </a:lnSpc>
        <a:spcBef>
          <a:spcPts val="18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"/>
        <a:defRPr lang="zh-CN" altLang="en-US" sz="2800" kern="1200" dirty="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357505" indent="-357505" algn="just" rtl="0" eaLnBrk="1" fontAlgn="base" hangingPunct="1">
        <a:lnSpc>
          <a:spcPct val="130000"/>
        </a:lnSpc>
        <a:spcBef>
          <a:spcPct val="0"/>
        </a:spcBef>
        <a:spcAft>
          <a:spcPts val="600"/>
        </a:spcAft>
        <a:buClr>
          <a:srgbClr val="F4C197"/>
        </a:buClr>
        <a:buFont typeface="幼圆" pitchFamily="49" charset="-122"/>
        <a:buChar char=" 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hyperlink" Target="Can%20you%20sing&#65288;&#20320;&#20250;&#21809;&#27468;&#21527;&#65311;&#65289;_&#26631;&#28165;.flv" TargetMode="Externa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36.jpeg"/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40.jpeg"/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image" Target="../media/image14.jpeg"/><Relationship Id="rId7" Type="http://schemas.openxmlformats.org/officeDocument/2006/relationships/image" Target="../media/image13.jpeg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7010400" y="7297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" y="738842"/>
            <a:ext cx="9144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000" kern="10" dirty="0" smtClean="0">
                <a:ln w="12700">
                  <a:noFill/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Unit 2 Lesson 1 </a:t>
            </a:r>
            <a:endParaRPr lang="en-US" altLang="zh-CN" sz="4000" kern="10" dirty="0" smtClean="0">
              <a:ln w="12700">
                <a:noFill/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/>
              <a:cs typeface="Times New Roman" panose="02020603050405020304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800" kern="10" dirty="0" smtClean="0">
                <a:ln w="12700">
                  <a:noFill/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Can you clean the windows?</a:t>
            </a:r>
            <a:endParaRPr lang="zh-CN" altLang="en-US" sz="4800" kern="10" dirty="0">
              <a:ln w="12700">
                <a:noFill/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4267200" y="1885950"/>
            <a:ext cx="45720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400">
                <a:solidFill>
                  <a:srgbClr val="0000FF"/>
                </a:solidFill>
              </a:rPr>
              <a:t>clean the floor</a:t>
            </a:r>
            <a:endParaRPr lang="en-US" altLang="zh-CN" sz="5400">
              <a:solidFill>
                <a:srgbClr val="0000FF"/>
              </a:solidFill>
            </a:endParaRPr>
          </a:p>
        </p:txBody>
      </p:sp>
      <p:pic>
        <p:nvPicPr>
          <p:cNvPr id="12293" name="Picture 5" descr="0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8600" y="457200"/>
            <a:ext cx="396875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2012113019354868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19200" y="228600"/>
            <a:ext cx="6553200" cy="3486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1981200" y="4057650"/>
            <a:ext cx="58674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400">
                <a:solidFill>
                  <a:srgbClr val="0000FF"/>
                </a:solidFill>
              </a:rPr>
              <a:t>clean the </a:t>
            </a:r>
            <a:r>
              <a:rPr lang="en-US" altLang="zh-CN" sz="5400">
                <a:solidFill>
                  <a:srgbClr val="FF0000"/>
                </a:solidFill>
              </a:rPr>
              <a:t>windows</a:t>
            </a:r>
            <a:endParaRPr lang="en-US" altLang="zh-CN" sz="5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WordArt 3"/>
          <p:cNvSpPr>
            <a:spLocks noChangeArrowheads="1" noChangeShapeType="1" noTextEdit="1"/>
          </p:cNvSpPr>
          <p:nvPr/>
        </p:nvSpPr>
        <p:spPr bwMode="auto">
          <a:xfrm>
            <a:off x="4648200" y="342900"/>
            <a:ext cx="3733800" cy="376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200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快速默读课文，划出正确答案</a:t>
            </a:r>
            <a:r>
              <a:rPr lang="en-US" altLang="zh-CN" sz="3200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3200" kern="1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6" name="WordArt 4"/>
          <p:cNvSpPr>
            <a:spLocks noChangeArrowheads="1" noChangeShapeType="1" noTextEdit="1"/>
          </p:cNvSpPr>
          <p:nvPr/>
        </p:nvSpPr>
        <p:spPr bwMode="auto">
          <a:xfrm>
            <a:off x="228601" y="171451"/>
            <a:ext cx="4265613" cy="57388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Comic Sans MS" panose="030F0702030302020204"/>
              </a:rPr>
              <a:t>Let's read quietly and underline your answer</a:t>
            </a:r>
            <a:endParaRPr lang="zh-CN" altLang="en-US" sz="3600" kern="1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Comic Sans MS" panose="030F0702030302020204"/>
            </a:endParaRPr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1600200" y="1543050"/>
            <a:ext cx="708660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609600" indent="-609600">
              <a:spcBef>
                <a:spcPct val="20000"/>
              </a:spcBef>
            </a:pPr>
            <a:r>
              <a:rPr lang="en-US" altLang="zh-CN" sz="3600">
                <a:solidFill>
                  <a:srgbClr val="0000FF"/>
                </a:solidFill>
              </a:rPr>
              <a:t>Can you clean the windows, Danny?</a:t>
            </a:r>
            <a:endParaRPr lang="en-US" altLang="zh-CN" sz="3600">
              <a:solidFill>
                <a:srgbClr val="0000FF"/>
              </a:solidFill>
            </a:endParaRP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2590800" y="3600450"/>
            <a:ext cx="3225563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5400">
                <a:latin typeface="Comic Sans MS" panose="030F0702030302020204" pitchFamily="66" charset="0"/>
              </a:rPr>
              <a:t>_______</a:t>
            </a:r>
            <a:endParaRPr lang="en-US" altLang="zh-CN" sz="5400">
              <a:latin typeface="Comic Sans MS" panose="030F0702030302020204" pitchFamily="66" charset="0"/>
            </a:endParaRPr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2971800" y="3600450"/>
            <a:ext cx="31242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609600" indent="-609600">
              <a:spcBef>
                <a:spcPct val="20000"/>
              </a:spcBef>
            </a:pPr>
            <a:r>
              <a:rPr lang="en-US" altLang="zh-CN" sz="3600">
                <a:solidFill>
                  <a:srgbClr val="0000FF"/>
                </a:solidFill>
              </a:rPr>
              <a:t>No, I can’t.</a:t>
            </a:r>
            <a:endParaRPr lang="en-US" altLang="zh-CN" sz="3600">
              <a:solidFill>
                <a:srgbClr val="0000FF"/>
              </a:solidFill>
            </a:endParaRPr>
          </a:p>
        </p:txBody>
      </p:sp>
      <p:pic>
        <p:nvPicPr>
          <p:cNvPr id="33803" name="Picture 11" descr="03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8600" y="1143000"/>
            <a:ext cx="1371600" cy="1585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4" name="Picture 12" descr="01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3028950"/>
            <a:ext cx="1989138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807" name="AutoShape 15">
            <a:hlinkClick r:id="rId3" action="ppaction://hlinkfile" highlightClick="1"/>
          </p:cNvPr>
          <p:cNvSpPr>
            <a:spLocks noChangeArrowheads="1"/>
          </p:cNvSpPr>
          <p:nvPr/>
        </p:nvSpPr>
        <p:spPr bwMode="auto">
          <a:xfrm>
            <a:off x="7696200" y="4558784"/>
            <a:ext cx="990600" cy="369332"/>
          </a:xfrm>
          <a:prstGeom prst="actionButtonForwardNext">
            <a:avLst/>
          </a:prstGeom>
          <a:noFill/>
          <a:ln w="25400">
            <a:solidFill>
              <a:srgbClr val="66FFCC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3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" descr="68d8ecef8464966478f05534"/>
          <p:cNvPicPr>
            <a:picLocks noGrp="1" noChangeAspect="1" noChangeArrowheads="1"/>
          </p:cNvPicPr>
          <p:nvPr>
            <p:ph type="title"/>
          </p:nvPr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62000" y="171451"/>
            <a:ext cx="2592388" cy="157519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5842" name="Rectangle 2"/>
          <p:cNvSpPr>
            <a:spLocks noGrp="1" noChangeArrowheads="1"/>
          </p:cNvSpPr>
          <p:nvPr>
            <p:ph idx="1"/>
          </p:nvPr>
        </p:nvSpPr>
        <p:spPr>
          <a:xfrm>
            <a:off x="762001" y="1714500"/>
            <a:ext cx="7427913" cy="14859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6000" b="1">
                <a:solidFill>
                  <a:srgbClr val="9900CC"/>
                </a:solidFill>
                <a:latin typeface="Comic Sans MS" panose="030F0702030302020204" pitchFamily="66" charset="0"/>
              </a:rPr>
              <a:t>Listen and repeat         </a:t>
            </a:r>
            <a:endParaRPr lang="en-US" altLang="zh-CN" sz="6000" b="1">
              <a:solidFill>
                <a:srgbClr val="9900CC"/>
              </a:solidFill>
              <a:latin typeface="Comic Sans MS" panose="030F0702030302020204" pitchFamily="66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6000" b="1">
                <a:solidFill>
                  <a:srgbClr val="9900CC"/>
                </a:solidFill>
                <a:latin typeface="Comic Sans MS" panose="030F0702030302020204" pitchFamily="66" charset="0"/>
              </a:rPr>
              <a:t>    </a:t>
            </a:r>
            <a:r>
              <a:rPr lang="en-US" altLang="zh-CN" b="1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b="1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听录音，模仿跟读</a:t>
            </a:r>
            <a:r>
              <a:rPr lang="en-US" altLang="zh-CN" b="1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b="1">
              <a:solidFill>
                <a:srgbClr val="99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4" name="AutoShape 4"/>
          <p:cNvSpPr>
            <a:spLocks noChangeArrowheads="1"/>
          </p:cNvSpPr>
          <p:nvPr/>
        </p:nvSpPr>
        <p:spPr bwMode="auto">
          <a:xfrm>
            <a:off x="0" y="4057650"/>
            <a:ext cx="6084888" cy="701279"/>
          </a:xfrm>
          <a:prstGeom prst="cloudCallout">
            <a:avLst>
              <a:gd name="adj1" fmla="val -46505"/>
              <a:gd name="adj2" fmla="val 101444"/>
            </a:avLst>
          </a:prstGeom>
          <a:solidFill>
            <a:srgbClr val="FFFF99"/>
          </a:solidFill>
          <a:ln w="25400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请注意你的语音和语调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en-US" altLang="zh-CN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00" name="Picture 4" descr="105334309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52600" y="114300"/>
            <a:ext cx="5410200" cy="3332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302" name="Text Box 6"/>
          <p:cNvSpPr txBox="1">
            <a:spLocks noChangeArrowheads="1"/>
          </p:cNvSpPr>
          <p:nvPr/>
        </p:nvSpPr>
        <p:spPr bwMode="auto">
          <a:xfrm>
            <a:off x="990600" y="3588544"/>
            <a:ext cx="701040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>
                <a:solidFill>
                  <a:srgbClr val="0000FF"/>
                </a:solidFill>
              </a:rPr>
              <a:t>Yao Ming can play basketball.       </a:t>
            </a:r>
            <a:endParaRPr lang="en-US" altLang="zh-CN" sz="4000">
              <a:solidFill>
                <a:srgbClr val="0000FF"/>
              </a:solidFill>
            </a:endParaRPr>
          </a:p>
          <a:p>
            <a:r>
              <a:rPr lang="en-US" altLang="zh-CN" sz="4000">
                <a:solidFill>
                  <a:srgbClr val="0000FF"/>
                </a:solidFill>
              </a:rPr>
              <a:t>           He can do it well.</a:t>
            </a:r>
            <a:endParaRPr lang="en-US" altLang="zh-CN" sz="400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20098272056333600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779" name="WordArt 3"/>
          <p:cNvSpPr>
            <a:spLocks noChangeArrowheads="1" noChangeShapeType="1" noTextEdit="1"/>
          </p:cNvSpPr>
          <p:nvPr/>
        </p:nvSpPr>
        <p:spPr bwMode="auto">
          <a:xfrm>
            <a:off x="533400" y="285750"/>
            <a:ext cx="4724400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Comic Sans MS" panose="030F0702030302020204"/>
              </a:rPr>
              <a:t>Let's think and say</a:t>
            </a:r>
            <a:endParaRPr lang="zh-CN" altLang="en-US" sz="3600" kern="1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Comic Sans MS" panose="030F0702030302020204"/>
            </a:endParaRPr>
          </a:p>
        </p:txBody>
      </p:sp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5334000" y="400050"/>
            <a:ext cx="32766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0000FF"/>
                </a:solidFill>
                <a:ea typeface="楷体" panose="02010609060101010101" pitchFamily="49" charset="-122"/>
              </a:rPr>
              <a:t>（想一想，说一说）</a:t>
            </a:r>
            <a:endParaRPr lang="zh-CN" altLang="en-US" sz="2400">
              <a:solidFill>
                <a:srgbClr val="0000FF"/>
              </a:solidFill>
              <a:ea typeface="楷体" panose="02010609060101010101" pitchFamily="49" charset="-122"/>
            </a:endParaRPr>
          </a:p>
        </p:txBody>
      </p:sp>
      <p:sp>
        <p:nvSpPr>
          <p:cNvPr id="75781" name="Text Box 5"/>
          <p:cNvSpPr txBox="1">
            <a:spLocks noChangeArrowheads="1"/>
          </p:cNvSpPr>
          <p:nvPr/>
        </p:nvSpPr>
        <p:spPr bwMode="auto">
          <a:xfrm>
            <a:off x="457200" y="914400"/>
            <a:ext cx="8229600" cy="2028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dirty="0">
                <a:solidFill>
                  <a:srgbClr val="0000FF"/>
                </a:solidFill>
              </a:rPr>
              <a:t>Li Ming can ______________.</a:t>
            </a:r>
            <a:endParaRPr lang="en-US" altLang="zh-CN" sz="3600" dirty="0">
              <a:solidFill>
                <a:srgbClr val="0000F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3600" dirty="0">
                <a:solidFill>
                  <a:srgbClr val="0000FF"/>
                </a:solidFill>
              </a:rPr>
              <a:t>Danny can’t ________________.</a:t>
            </a:r>
            <a:endParaRPr lang="en-US" altLang="zh-CN" sz="3600" dirty="0">
              <a:solidFill>
                <a:srgbClr val="0000F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3600" dirty="0">
                <a:solidFill>
                  <a:srgbClr val="0000FF"/>
                </a:solidFill>
              </a:rPr>
              <a:t>He can _______________. </a:t>
            </a:r>
            <a:endParaRPr lang="en-US" altLang="zh-CN" sz="3600" dirty="0">
              <a:solidFill>
                <a:srgbClr val="0000FF"/>
              </a:solidFill>
            </a:endParaRPr>
          </a:p>
        </p:txBody>
      </p:sp>
      <p:sp>
        <p:nvSpPr>
          <p:cNvPr id="75782" name="Text Box 6"/>
          <p:cNvSpPr txBox="1">
            <a:spLocks noChangeArrowheads="1"/>
          </p:cNvSpPr>
          <p:nvPr/>
        </p:nvSpPr>
        <p:spPr bwMode="auto">
          <a:xfrm>
            <a:off x="3505200" y="1543050"/>
            <a:ext cx="4648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/>
              <a:t>clean the windows</a:t>
            </a:r>
            <a:endParaRPr lang="en-US" altLang="zh-CN" sz="3600"/>
          </a:p>
        </p:txBody>
      </p:sp>
      <p:sp>
        <p:nvSpPr>
          <p:cNvPr id="75783" name="Text Box 7"/>
          <p:cNvSpPr txBox="1">
            <a:spLocks noChangeArrowheads="1"/>
          </p:cNvSpPr>
          <p:nvPr/>
        </p:nvSpPr>
        <p:spPr bwMode="auto">
          <a:xfrm>
            <a:off x="2590800" y="2114550"/>
            <a:ext cx="3810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/>
              <a:t>clean the floor</a:t>
            </a:r>
            <a:endParaRPr lang="en-US" altLang="zh-CN" sz="3600"/>
          </a:p>
        </p:txBody>
      </p:sp>
      <p:sp>
        <p:nvSpPr>
          <p:cNvPr id="75784" name="Text Box 8"/>
          <p:cNvSpPr txBox="1">
            <a:spLocks noChangeArrowheads="1"/>
          </p:cNvSpPr>
          <p:nvPr/>
        </p:nvSpPr>
        <p:spPr bwMode="auto">
          <a:xfrm>
            <a:off x="3657600" y="914400"/>
            <a:ext cx="4648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/>
              <a:t>clean his shoes</a:t>
            </a:r>
            <a:endParaRPr lang="en-US" altLang="zh-CN" sz="3600"/>
          </a:p>
        </p:txBody>
      </p:sp>
      <p:pic>
        <p:nvPicPr>
          <p:cNvPr id="75785" name="Picture 9" descr="37b1OOOPIC6e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2400" y="3028950"/>
            <a:ext cx="3124200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786" name="Text Box 10"/>
          <p:cNvSpPr txBox="1">
            <a:spLocks noChangeArrowheads="1"/>
          </p:cNvSpPr>
          <p:nvPr/>
        </p:nvSpPr>
        <p:spPr bwMode="auto">
          <a:xfrm>
            <a:off x="228600" y="3143250"/>
            <a:ext cx="2971800" cy="1772793"/>
          </a:xfrm>
          <a:prstGeom prst="rect">
            <a:avLst/>
          </a:prstGeom>
          <a:solidFill>
            <a:schemeClr val="bg1"/>
          </a:solidFill>
          <a:ln w="15875">
            <a:solidFill>
              <a:schemeClr val="bg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dirty="0">
                <a:ea typeface="楷体" panose="02010609060101010101" pitchFamily="49" charset="-122"/>
              </a:rPr>
              <a:t>        </a:t>
            </a:r>
            <a:r>
              <a:rPr lang="zh-CN" altLang="en-US" dirty="0">
                <a:ea typeface="楷体" panose="02010609060101010101" pitchFamily="49" charset="-122"/>
              </a:rPr>
              <a:t>参考词组：</a:t>
            </a:r>
            <a:endParaRPr lang="zh-CN" altLang="en-US" dirty="0"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000" dirty="0"/>
              <a:t>clean the windows  </a:t>
            </a:r>
            <a:endParaRPr lang="en-US" altLang="zh-CN" sz="2000" dirty="0"/>
          </a:p>
          <a:p>
            <a:pPr>
              <a:lnSpc>
                <a:spcPct val="140000"/>
              </a:lnSpc>
            </a:pPr>
            <a:r>
              <a:rPr lang="en-US" altLang="zh-CN" sz="2000" dirty="0"/>
              <a:t>clean the floor   </a:t>
            </a:r>
            <a:endParaRPr lang="en-US" altLang="zh-CN" sz="2000" dirty="0"/>
          </a:p>
          <a:p>
            <a:pPr>
              <a:lnSpc>
                <a:spcPct val="140000"/>
              </a:lnSpc>
            </a:pPr>
            <a:r>
              <a:rPr lang="en-US" altLang="zh-CN" sz="2000" dirty="0"/>
              <a:t>clean his shoes</a:t>
            </a:r>
            <a:endParaRPr lang="en-US" altLang="zh-CN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75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75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2" grpId="0"/>
      <p:bldP spid="75783" grpId="0"/>
      <p:bldP spid="7578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0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86000" y="1276350"/>
            <a:ext cx="1676400" cy="157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9" name="Picture 5" descr="0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19600" y="1447800"/>
            <a:ext cx="2057400" cy="1339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0" name="Picture 6" descr="0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86601" y="1333500"/>
            <a:ext cx="1528763" cy="154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1" name="Picture 7" descr="0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2400" y="1447801"/>
            <a:ext cx="1752600" cy="1270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752" name="WordArt 8"/>
          <p:cNvSpPr>
            <a:spLocks noChangeArrowheads="1" noChangeShapeType="1" noTextEdit="1"/>
          </p:cNvSpPr>
          <p:nvPr/>
        </p:nvSpPr>
        <p:spPr bwMode="auto">
          <a:xfrm>
            <a:off x="762000" y="471785"/>
            <a:ext cx="2514600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Comic Sans MS" panose="030F0702030302020204"/>
              </a:rPr>
              <a:t>Let's talk </a:t>
            </a:r>
            <a:endParaRPr lang="zh-CN" altLang="en-US" sz="3600" kern="10" dirty="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Comic Sans MS" panose="030F0702030302020204"/>
            </a:endParaRPr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1066800" y="2571750"/>
            <a:ext cx="6553200" cy="165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609600" indent="-609600">
              <a:lnSpc>
                <a:spcPct val="175000"/>
              </a:lnSpc>
              <a:spcBef>
                <a:spcPct val="20000"/>
              </a:spcBef>
            </a:pPr>
            <a:r>
              <a:rPr lang="en-US" altLang="zh-CN" sz="4000">
                <a:solidFill>
                  <a:srgbClr val="0000FF"/>
                </a:solidFill>
              </a:rPr>
              <a:t>A: Can you …?</a:t>
            </a:r>
            <a:endParaRPr lang="en-US" altLang="zh-CN" sz="4000">
              <a:solidFill>
                <a:srgbClr val="0000FF"/>
              </a:solidFill>
            </a:endParaRPr>
          </a:p>
          <a:p>
            <a:pPr marL="609600" indent="-609600">
              <a:lnSpc>
                <a:spcPct val="175000"/>
              </a:lnSpc>
              <a:spcBef>
                <a:spcPct val="20000"/>
              </a:spcBef>
            </a:pPr>
            <a:r>
              <a:rPr lang="en-US" altLang="zh-CN" sz="4000">
                <a:solidFill>
                  <a:srgbClr val="0000FF"/>
                </a:solidFill>
              </a:rPr>
              <a:t>B: Yes, I can. ( No, I can’t.)</a:t>
            </a:r>
            <a:endParaRPr lang="en-US" altLang="zh-CN" sz="4000">
              <a:solidFill>
                <a:srgbClr val="0000FF"/>
              </a:solidFill>
            </a:endParaRPr>
          </a:p>
        </p:txBody>
      </p:sp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3352800" y="586085"/>
            <a:ext cx="4495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0000FF"/>
                </a:solidFill>
                <a:ea typeface="楷体" panose="02010609060101010101" pitchFamily="49" charset="-122"/>
              </a:rPr>
              <a:t>（任选其中两幅图，同桌问答）</a:t>
            </a:r>
            <a:endParaRPr lang="zh-CN" altLang="en-US" sz="2400">
              <a:solidFill>
                <a:srgbClr val="0000FF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WordArt 2"/>
          <p:cNvSpPr>
            <a:spLocks noChangeArrowheads="1" noChangeShapeType="1" noTextEdit="1"/>
          </p:cNvSpPr>
          <p:nvPr/>
        </p:nvSpPr>
        <p:spPr bwMode="auto">
          <a:xfrm>
            <a:off x="304800" y="0"/>
            <a:ext cx="3886200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Comic Sans MS" panose="030F0702030302020204"/>
              </a:rPr>
              <a:t>Let's make an interview</a:t>
            </a:r>
            <a:endParaRPr lang="zh-CN" altLang="en-US" sz="3600" kern="10" dirty="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Comic Sans MS" panose="030F0702030302020204"/>
            </a:endParaRPr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4114800" y="57150"/>
            <a:ext cx="19812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0000FF"/>
                </a:solidFill>
                <a:ea typeface="楷体" panose="02010609060101010101" pitchFamily="49" charset="-122"/>
              </a:rPr>
              <a:t>（调查汇报）</a:t>
            </a:r>
            <a:endParaRPr lang="zh-CN" altLang="en-US" sz="2400">
              <a:solidFill>
                <a:srgbClr val="0000FF"/>
              </a:solidFill>
              <a:ea typeface="楷体" panose="02010609060101010101" pitchFamily="49" charset="-122"/>
            </a:endParaRPr>
          </a:p>
        </p:txBody>
      </p:sp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152400" y="1085851"/>
            <a:ext cx="2514600" cy="2412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45000"/>
              </a:lnSpc>
            </a:pPr>
            <a:r>
              <a:rPr lang="en-US" altLang="zh-CN" sz="2000" dirty="0">
                <a:solidFill>
                  <a:srgbClr val="0000FF"/>
                </a:solidFill>
                <a:ea typeface="楷体" panose="02010609060101010101" pitchFamily="49" charset="-122"/>
              </a:rPr>
              <a:t>       </a:t>
            </a:r>
            <a:r>
              <a:rPr lang="zh-CN" altLang="en-US" sz="2000" dirty="0">
                <a:solidFill>
                  <a:srgbClr val="0000FF"/>
                </a:solidFill>
                <a:ea typeface="楷体" panose="02010609060101010101" pitchFamily="49" charset="-122"/>
              </a:rPr>
              <a:t>参考句型：</a:t>
            </a:r>
            <a:endParaRPr lang="zh-CN" altLang="en-US" sz="2000" dirty="0">
              <a:solidFill>
                <a:srgbClr val="0000FF"/>
              </a:solidFill>
              <a:ea typeface="楷体" panose="02010609060101010101" pitchFamily="49" charset="-122"/>
            </a:endParaRPr>
          </a:p>
          <a:p>
            <a:pPr>
              <a:lnSpc>
                <a:spcPct val="145000"/>
              </a:lnSpc>
            </a:pPr>
            <a:r>
              <a:rPr lang="en-US" altLang="zh-CN" sz="2800" dirty="0">
                <a:solidFill>
                  <a:srgbClr val="0000FF"/>
                </a:solidFill>
              </a:rPr>
              <a:t>A: Can you </a:t>
            </a:r>
            <a:r>
              <a:rPr lang="en-US" altLang="zh-CN" sz="2800" dirty="0">
                <a:solidFill>
                  <a:srgbClr val="0000FF"/>
                </a:solidFill>
                <a:latin typeface="Arial" panose="020B0604020202020204"/>
              </a:rPr>
              <a:t>…</a:t>
            </a:r>
            <a:r>
              <a:rPr lang="en-US" altLang="zh-CN" sz="2800" dirty="0">
                <a:solidFill>
                  <a:srgbClr val="0000FF"/>
                </a:solidFill>
              </a:rPr>
              <a:t>?</a:t>
            </a:r>
            <a:endParaRPr lang="en-US" altLang="zh-CN" sz="2800" dirty="0">
              <a:solidFill>
                <a:srgbClr val="0000FF"/>
              </a:solidFill>
            </a:endParaRPr>
          </a:p>
          <a:p>
            <a:pPr>
              <a:lnSpc>
                <a:spcPct val="145000"/>
              </a:lnSpc>
            </a:pPr>
            <a:r>
              <a:rPr lang="en-US" altLang="zh-CN" sz="2800" dirty="0">
                <a:solidFill>
                  <a:srgbClr val="0000FF"/>
                </a:solidFill>
              </a:rPr>
              <a:t>B: Yes, I can. </a:t>
            </a:r>
            <a:endParaRPr lang="en-US" altLang="zh-CN" sz="2800" dirty="0">
              <a:solidFill>
                <a:srgbClr val="0000FF"/>
              </a:solidFill>
            </a:endParaRPr>
          </a:p>
          <a:p>
            <a:pPr>
              <a:lnSpc>
                <a:spcPct val="145000"/>
              </a:lnSpc>
            </a:pPr>
            <a:r>
              <a:rPr lang="en-US" altLang="zh-CN" sz="2800" dirty="0">
                <a:solidFill>
                  <a:srgbClr val="0000FF"/>
                </a:solidFill>
              </a:rPr>
              <a:t>( No, I can</a:t>
            </a:r>
            <a:r>
              <a:rPr lang="en-US" altLang="zh-CN" sz="2800" dirty="0">
                <a:solidFill>
                  <a:srgbClr val="0000FF"/>
                </a:solidFill>
                <a:latin typeface="Arial" panose="020B0604020202020204"/>
              </a:rPr>
              <a:t>’</a:t>
            </a:r>
            <a:r>
              <a:rPr lang="en-US" altLang="zh-CN" sz="2800" dirty="0">
                <a:solidFill>
                  <a:srgbClr val="0000FF"/>
                </a:solidFill>
              </a:rPr>
              <a:t>t.)</a:t>
            </a:r>
            <a:endParaRPr lang="en-US" altLang="zh-CN" sz="2800" dirty="0">
              <a:solidFill>
                <a:srgbClr val="0000FF"/>
              </a:solidFill>
            </a:endParaRP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400050"/>
            <a:ext cx="842147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000FF"/>
                </a:solidFill>
              </a:rPr>
              <a:t>Step 1</a:t>
            </a:r>
            <a:r>
              <a:rPr lang="zh-CN" altLang="en-US" sz="2800" dirty="0">
                <a:solidFill>
                  <a:srgbClr val="0000FF"/>
                </a:solidFill>
              </a:rPr>
              <a:t>：</a:t>
            </a:r>
            <a:r>
              <a:rPr lang="en-US" altLang="zh-CN" sz="2800" dirty="0">
                <a:solidFill>
                  <a:srgbClr val="0000FF"/>
                </a:solidFill>
              </a:rPr>
              <a:t>Ask and answer in groups of four.</a:t>
            </a:r>
            <a:r>
              <a:rPr lang="en-US" altLang="zh-CN" sz="3200" dirty="0">
                <a:solidFill>
                  <a:srgbClr val="0000FF"/>
                </a:solidFill>
              </a:rPr>
              <a:t> </a:t>
            </a:r>
            <a:r>
              <a:rPr lang="zh-CN" altLang="en-US" sz="2400" dirty="0">
                <a:solidFill>
                  <a:srgbClr val="0000FF"/>
                </a:solidFill>
              </a:rPr>
              <a:t>（小组问答</a:t>
            </a:r>
            <a:r>
              <a:rPr lang="en-US" altLang="zh-CN" sz="2400" dirty="0">
                <a:solidFill>
                  <a:srgbClr val="0000FF"/>
                </a:solidFill>
              </a:rPr>
              <a:t>)</a:t>
            </a:r>
            <a:endParaRPr lang="en-US" altLang="zh-CN" sz="24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6383" name="Group 63"/>
          <p:cNvGraphicFramePr>
            <a:graphicFrameLocks noGrp="1"/>
          </p:cNvGraphicFramePr>
          <p:nvPr/>
        </p:nvGraphicFramePr>
        <p:xfrm>
          <a:off x="2743200" y="1200150"/>
          <a:ext cx="6248400" cy="3028954"/>
        </p:xfrm>
        <a:graphic>
          <a:graphicData uri="http://schemas.openxmlformats.org/drawingml/2006/table">
            <a:tbl>
              <a:tblPr/>
              <a:tblGrid>
                <a:gridCol w="1600200"/>
                <a:gridCol w="1143000"/>
                <a:gridCol w="1143000"/>
                <a:gridCol w="1143000"/>
                <a:gridCol w="1219200"/>
              </a:tblGrid>
              <a:tr h="60602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Name</a:t>
                      </a:r>
                      <a:endParaRPr kumimoji="0" lang="en-US" altLang="zh-CN" sz="2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60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4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60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60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6364" name="Picture 44" descr="0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62600" y="1200150"/>
            <a:ext cx="990600" cy="598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65" name="Picture 45" descr="0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5800" y="1200150"/>
            <a:ext cx="838200" cy="607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66" name="Picture 46" descr="0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1800" y="1200150"/>
            <a:ext cx="731838" cy="62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67" name="Picture 47" descr="04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01000" y="1200150"/>
            <a:ext cx="679450" cy="62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368" name="Rectangle 48"/>
          <p:cNvSpPr>
            <a:spLocks noChangeArrowheads="1"/>
          </p:cNvSpPr>
          <p:nvPr/>
        </p:nvSpPr>
        <p:spPr bwMode="auto">
          <a:xfrm>
            <a:off x="4513264" y="1771650"/>
            <a:ext cx="744537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400">
                <a:solidFill>
                  <a:srgbClr val="0000FF"/>
                </a:solidFill>
              </a:rPr>
              <a:t>√</a:t>
            </a:r>
            <a:endParaRPr lang="en-US" altLang="zh-CN" sz="4400">
              <a:solidFill>
                <a:srgbClr val="0000FF"/>
              </a:solidFill>
            </a:endParaRPr>
          </a:p>
        </p:txBody>
      </p:sp>
      <p:sp>
        <p:nvSpPr>
          <p:cNvPr id="56369" name="Rectangle 49"/>
          <p:cNvSpPr>
            <a:spLocks noChangeArrowheads="1"/>
          </p:cNvSpPr>
          <p:nvPr/>
        </p:nvSpPr>
        <p:spPr bwMode="auto">
          <a:xfrm>
            <a:off x="4589464" y="1771650"/>
            <a:ext cx="75052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>
                <a:solidFill>
                  <a:srgbClr val="0000FF"/>
                </a:solidFill>
              </a:rPr>
              <a:t>×</a:t>
            </a:r>
            <a:endParaRPr lang="en-US" altLang="zh-CN" sz="4400">
              <a:solidFill>
                <a:srgbClr val="0000FF"/>
              </a:solidFill>
            </a:endParaRPr>
          </a:p>
        </p:txBody>
      </p:sp>
      <p:sp>
        <p:nvSpPr>
          <p:cNvPr id="56370" name="Rectangle 50"/>
          <p:cNvSpPr>
            <a:spLocks noChangeArrowheads="1"/>
          </p:cNvSpPr>
          <p:nvPr/>
        </p:nvSpPr>
        <p:spPr bwMode="auto">
          <a:xfrm>
            <a:off x="228600" y="4286250"/>
            <a:ext cx="6324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0000FF"/>
                </a:solidFill>
              </a:rPr>
              <a:t>Step 2: Finish the form. </a:t>
            </a:r>
            <a:r>
              <a:rPr lang="en-US" altLang="zh-CN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完成表格</a:t>
            </a:r>
            <a:r>
              <a:rPr lang="en-US" altLang="zh-CN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371" name="Rectangle 51"/>
          <p:cNvSpPr>
            <a:spLocks noChangeArrowheads="1"/>
          </p:cNvSpPr>
          <p:nvPr/>
        </p:nvSpPr>
        <p:spPr bwMode="auto">
          <a:xfrm>
            <a:off x="2743200" y="1943100"/>
            <a:ext cx="1905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0000FF"/>
                </a:solidFill>
              </a:rPr>
              <a:t>Ma Junyi</a:t>
            </a:r>
            <a:endParaRPr lang="en-US" altLang="zh-CN" sz="2800">
              <a:solidFill>
                <a:srgbClr val="0000FF"/>
              </a:solidFill>
            </a:endParaRPr>
          </a:p>
        </p:txBody>
      </p:sp>
      <p:sp>
        <p:nvSpPr>
          <p:cNvPr id="56372" name="AutoShape 52"/>
          <p:cNvSpPr>
            <a:spLocks noChangeArrowheads="1"/>
          </p:cNvSpPr>
          <p:nvPr/>
        </p:nvSpPr>
        <p:spPr bwMode="auto">
          <a:xfrm>
            <a:off x="4343400" y="711875"/>
            <a:ext cx="457200" cy="519351"/>
          </a:xfrm>
          <a:prstGeom prst="smileyFace">
            <a:avLst>
              <a:gd name="adj" fmla="val 4653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56373" name="AutoShape 53"/>
          <p:cNvSpPr>
            <a:spLocks noChangeArrowheads="1"/>
          </p:cNvSpPr>
          <p:nvPr/>
        </p:nvSpPr>
        <p:spPr bwMode="auto">
          <a:xfrm>
            <a:off x="4953000" y="711875"/>
            <a:ext cx="457200" cy="519351"/>
          </a:xfrm>
          <a:prstGeom prst="smileyFace">
            <a:avLst>
              <a:gd name="adj" fmla="val -4583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56374" name="Rectangle 54"/>
          <p:cNvSpPr>
            <a:spLocks noChangeArrowheads="1"/>
          </p:cNvSpPr>
          <p:nvPr/>
        </p:nvSpPr>
        <p:spPr bwMode="auto">
          <a:xfrm>
            <a:off x="5732464" y="1771650"/>
            <a:ext cx="75052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>
                <a:solidFill>
                  <a:srgbClr val="0000FF"/>
                </a:solidFill>
              </a:rPr>
              <a:t>×</a:t>
            </a:r>
            <a:endParaRPr lang="en-US" altLang="zh-CN" sz="4400">
              <a:solidFill>
                <a:srgbClr val="0000FF"/>
              </a:solidFill>
            </a:endParaRPr>
          </a:p>
        </p:txBody>
      </p:sp>
      <p:sp>
        <p:nvSpPr>
          <p:cNvPr id="56375" name="Rectangle 55"/>
          <p:cNvSpPr>
            <a:spLocks noChangeArrowheads="1"/>
          </p:cNvSpPr>
          <p:nvPr/>
        </p:nvSpPr>
        <p:spPr bwMode="auto">
          <a:xfrm>
            <a:off x="5732464" y="1771650"/>
            <a:ext cx="744537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400">
                <a:solidFill>
                  <a:srgbClr val="0000FF"/>
                </a:solidFill>
              </a:rPr>
              <a:t>√</a:t>
            </a:r>
            <a:endParaRPr lang="en-US" altLang="zh-CN" sz="4400">
              <a:solidFill>
                <a:srgbClr val="0000FF"/>
              </a:solidFill>
            </a:endParaRPr>
          </a:p>
        </p:txBody>
      </p:sp>
      <p:sp>
        <p:nvSpPr>
          <p:cNvPr id="56376" name="AutoShape 56"/>
          <p:cNvSpPr>
            <a:spLocks noChangeArrowheads="1"/>
          </p:cNvSpPr>
          <p:nvPr/>
        </p:nvSpPr>
        <p:spPr bwMode="auto">
          <a:xfrm>
            <a:off x="5638800" y="711875"/>
            <a:ext cx="457200" cy="519351"/>
          </a:xfrm>
          <a:prstGeom prst="smileyFace">
            <a:avLst>
              <a:gd name="adj" fmla="val 4653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56377" name="AutoShape 57"/>
          <p:cNvSpPr>
            <a:spLocks noChangeArrowheads="1"/>
          </p:cNvSpPr>
          <p:nvPr/>
        </p:nvSpPr>
        <p:spPr bwMode="auto">
          <a:xfrm>
            <a:off x="6172200" y="711875"/>
            <a:ext cx="457200" cy="519351"/>
          </a:xfrm>
          <a:prstGeom prst="smileyFace">
            <a:avLst>
              <a:gd name="adj" fmla="val -4653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6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6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63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56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37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63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1000"/>
                                        <p:tgtEl>
                                          <p:spTgt spid="56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373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63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6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376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563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6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377"/>
                  </p:tgtEl>
                </p:cond>
              </p:nextCondLst>
            </p:seq>
          </p:childTnLst>
        </p:cTn>
      </p:par>
    </p:tnLst>
    <p:bldLst>
      <p:bldP spid="56368" grpId="0"/>
      <p:bldP spid="56369" grpId="0"/>
      <p:bldP spid="56370" grpId="0"/>
      <p:bldP spid="56371" grpId="0"/>
      <p:bldP spid="56374" grpId="0"/>
      <p:bldP spid="5637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08" name="Rectangle 52"/>
          <p:cNvSpPr>
            <a:spLocks noChangeArrowheads="1"/>
          </p:cNvSpPr>
          <p:nvPr/>
        </p:nvSpPr>
        <p:spPr bwMode="auto">
          <a:xfrm>
            <a:off x="457200" y="522685"/>
            <a:ext cx="8229600" cy="3831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en-US" altLang="zh-CN" sz="3600" dirty="0">
                <a:solidFill>
                  <a:srgbClr val="0000FF"/>
                </a:solidFill>
              </a:rPr>
              <a:t>Step 3: Report. </a:t>
            </a:r>
            <a:r>
              <a:rPr lang="zh-CN" altLang="en-US" sz="3600" dirty="0">
                <a:solidFill>
                  <a:srgbClr val="0000FF"/>
                </a:solidFill>
                <a:ea typeface="楷体" panose="02010609060101010101" pitchFamily="49" charset="-122"/>
              </a:rPr>
              <a:t>（组长汇报）</a:t>
            </a:r>
            <a:endParaRPr lang="zh-CN" altLang="en-US" sz="3600" dirty="0">
              <a:solidFill>
                <a:srgbClr val="0000FF"/>
              </a:solidFill>
              <a:ea typeface="楷体" panose="02010609060101010101" pitchFamily="49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3600" dirty="0">
                <a:solidFill>
                  <a:srgbClr val="0000FF"/>
                </a:solidFill>
                <a:ea typeface="楷体" panose="02010609060101010101" pitchFamily="49" charset="-122"/>
              </a:rPr>
              <a:t> 参考句型：</a:t>
            </a:r>
            <a:r>
              <a:rPr lang="en-US" altLang="zh-CN" sz="3600" dirty="0">
                <a:solidFill>
                  <a:srgbClr val="0000FF"/>
                </a:solidFill>
                <a:ea typeface="楷体" panose="02010609060101010101" pitchFamily="49" charset="-122"/>
              </a:rPr>
              <a:t>Ma </a:t>
            </a:r>
            <a:r>
              <a:rPr lang="en-US" altLang="zh-CN" sz="3600" dirty="0" err="1">
                <a:solidFill>
                  <a:srgbClr val="0000FF"/>
                </a:solidFill>
                <a:ea typeface="楷体" panose="02010609060101010101" pitchFamily="49" charset="-122"/>
              </a:rPr>
              <a:t>Junyi</a:t>
            </a:r>
            <a:r>
              <a:rPr lang="en-US" altLang="zh-CN" sz="3600" dirty="0">
                <a:solidFill>
                  <a:srgbClr val="0000FF"/>
                </a:solidFill>
                <a:ea typeface="楷体" panose="02010609060101010101" pitchFamily="49" charset="-122"/>
              </a:rPr>
              <a:t> can/can’t …. </a:t>
            </a:r>
            <a:endParaRPr lang="en-US" altLang="zh-CN" sz="3600" dirty="0">
              <a:solidFill>
                <a:srgbClr val="0000FF"/>
              </a:solidFill>
              <a:ea typeface="楷体" panose="02010609060101010101" pitchFamily="49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3600" dirty="0">
                <a:solidFill>
                  <a:srgbClr val="0000FF"/>
                </a:solidFill>
                <a:ea typeface="楷体" panose="02010609060101010101" pitchFamily="49" charset="-122"/>
              </a:rPr>
              <a:t>　　　　　</a:t>
            </a:r>
            <a:r>
              <a:rPr lang="en-US" altLang="zh-CN" sz="3600" dirty="0">
                <a:solidFill>
                  <a:srgbClr val="0000FF"/>
                </a:solidFill>
                <a:ea typeface="楷体" panose="02010609060101010101" pitchFamily="49" charset="-122"/>
              </a:rPr>
              <a:t>… can/can’t ….</a:t>
            </a:r>
            <a:endParaRPr lang="en-US" altLang="zh-CN" sz="3600" dirty="0">
              <a:solidFill>
                <a:srgbClr val="0000FF"/>
              </a:solidFill>
              <a:ea typeface="楷体" panose="02010609060101010101" pitchFamily="49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3600" dirty="0">
                <a:solidFill>
                  <a:srgbClr val="0000FF"/>
                </a:solidFill>
                <a:ea typeface="楷体" panose="02010609060101010101" pitchFamily="49" charset="-122"/>
              </a:rPr>
              <a:t>　　　　　</a:t>
            </a:r>
            <a:r>
              <a:rPr lang="en-US" altLang="zh-CN" sz="3600" dirty="0">
                <a:solidFill>
                  <a:srgbClr val="0000FF"/>
                </a:solidFill>
                <a:ea typeface="楷体" panose="02010609060101010101" pitchFamily="49" charset="-122"/>
              </a:rPr>
              <a:t>…</a:t>
            </a:r>
            <a:endParaRPr lang="en-US" altLang="zh-CN" sz="3600" dirty="0">
              <a:solidFill>
                <a:srgbClr val="0000FF"/>
              </a:solidFill>
              <a:ea typeface="楷体" panose="02010609060101010101" pitchFamily="49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3600" dirty="0">
                <a:solidFill>
                  <a:srgbClr val="0000FF"/>
                </a:solidFill>
                <a:ea typeface="楷体" panose="02010609060101010101" pitchFamily="49" charset="-122"/>
              </a:rPr>
              <a:t>　　　　　</a:t>
            </a:r>
            <a:r>
              <a:rPr lang="en-US" altLang="zh-CN" sz="3600" dirty="0">
                <a:solidFill>
                  <a:srgbClr val="0000FF"/>
                </a:solidFill>
                <a:ea typeface="楷体" panose="02010609060101010101" pitchFamily="49" charset="-122"/>
              </a:rPr>
              <a:t>I can …. I can’t …. </a:t>
            </a:r>
            <a:endParaRPr lang="en-US" altLang="zh-CN" sz="3600" dirty="0">
              <a:solidFill>
                <a:srgbClr val="0000FF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457200" y="666750"/>
            <a:ext cx="8229600" cy="2813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36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We should help our parents to </a:t>
            </a:r>
            <a:endParaRPr lang="en-US" altLang="zh-CN" sz="3600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6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 do housework as possible as we can.</a:t>
            </a:r>
            <a:endParaRPr lang="en-US" altLang="zh-CN" sz="3600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我们应该热爱劳动，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帮助家长做一些力所能及的家务劳动！</a:t>
            </a:r>
            <a:r>
              <a:rPr lang="en-US" altLang="zh-CN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WordArt 3"/>
          <p:cNvSpPr>
            <a:spLocks noChangeArrowheads="1" noChangeShapeType="1" noTextEdit="1"/>
          </p:cNvSpPr>
          <p:nvPr/>
        </p:nvSpPr>
        <p:spPr bwMode="auto">
          <a:xfrm>
            <a:off x="1295400" y="1352550"/>
            <a:ext cx="6553200" cy="1543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 smtClean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Comic Sans MS" panose="030F0702030302020204"/>
              </a:rPr>
              <a:t>Say </a:t>
            </a:r>
            <a:r>
              <a:rPr lang="en-US" altLang="zh-CN" sz="3600" kern="1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Comic Sans MS" panose="030F0702030302020204"/>
              </a:rPr>
              <a:t>and do the actions.</a:t>
            </a:r>
            <a:endParaRPr lang="en-US" altLang="zh-CN" sz="3600" kern="10" dirty="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Comic Sans MS" panose="030F0702030302020204"/>
            </a:endParaRPr>
          </a:p>
          <a:p>
            <a:pPr algn="ctr"/>
            <a:r>
              <a:rPr lang="en-US" altLang="zh-CN" sz="3600" kern="1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Comic Sans MS" panose="030F0702030302020204"/>
              </a:rPr>
              <a:t>(</a:t>
            </a:r>
            <a:r>
              <a:rPr lang="zh-CN" altLang="en-US" sz="3600" kern="1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Comic Sans MS" panose="030F0702030302020204"/>
              </a:rPr>
              <a:t>说一说</a:t>
            </a:r>
            <a:r>
              <a:rPr lang="en-US" altLang="zh-CN" sz="3600" kern="1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Comic Sans MS" panose="030F0702030302020204"/>
              </a:rPr>
              <a:t>,</a:t>
            </a:r>
            <a:r>
              <a:rPr lang="zh-CN" altLang="en-US" sz="3600" kern="1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Comic Sans MS" panose="030F0702030302020204"/>
              </a:rPr>
              <a:t>做一做</a:t>
            </a:r>
            <a:r>
              <a:rPr lang="en-US" altLang="zh-CN" sz="3600" kern="1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Comic Sans MS" panose="030F0702030302020204"/>
              </a:rPr>
              <a:t>)</a:t>
            </a:r>
            <a:endParaRPr lang="zh-CN" altLang="en-US" sz="3600" kern="10" dirty="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Comic Sans MS" panose="030F07020303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152400" y="114300"/>
            <a:ext cx="502920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400" dirty="0">
                <a:solidFill>
                  <a:schemeClr val="tx1"/>
                </a:solidFill>
              </a:rPr>
              <a:t>Homework </a:t>
            </a:r>
            <a:r>
              <a:rPr lang="zh-CN" altLang="en-US" sz="2800" dirty="0">
                <a:solidFill>
                  <a:schemeClr val="tx1"/>
                </a:solidFill>
                <a:ea typeface="楷体" panose="02010609060101010101" pitchFamily="49" charset="-122"/>
              </a:rPr>
              <a:t>（作业）：</a:t>
            </a:r>
            <a:endParaRPr lang="zh-CN" altLang="en-US" sz="2800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133350" y="1428750"/>
            <a:ext cx="8991600" cy="2412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. Listen to Lesson 1 and try to read it fluently</a:t>
            </a:r>
            <a:r>
              <a:rPr lang="en-US" altLang="zh-CN" sz="32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.</a:t>
            </a:r>
            <a:r>
              <a:rPr lang="zh-CN" altLang="en-US" sz="2000" dirty="0" smtClean="0">
                <a:latin typeface="Comic Sans MS" panose="030F0702030302020204" pitchFamily="66" charset="0"/>
                <a:ea typeface="楷体" panose="02010609060101010101" pitchFamily="49" charset="-122"/>
              </a:rPr>
              <a:t>（</a:t>
            </a:r>
            <a:r>
              <a:rPr lang="zh-CN" altLang="en-US" sz="2000" dirty="0">
                <a:latin typeface="Comic Sans MS" panose="030F0702030302020204" pitchFamily="66" charset="0"/>
                <a:ea typeface="楷体" panose="02010609060101010101" pitchFamily="49" charset="-122"/>
              </a:rPr>
              <a:t>听录音，熟读第一课对话）</a:t>
            </a:r>
            <a:endParaRPr lang="zh-CN" altLang="en-US" sz="2000" dirty="0">
              <a:latin typeface="Comic Sans MS" panose="030F0702030302020204" pitchFamily="66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. Ask your friends what housework </a:t>
            </a:r>
            <a:r>
              <a:rPr lang="en-US" altLang="zh-CN" sz="32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they 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can do</a:t>
            </a:r>
            <a:r>
              <a:rPr lang="en-US" altLang="zh-CN" sz="2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采访一下朋友能做的家务劳动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02" name="Picture 26" descr="200810142046453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8600" y="114300"/>
            <a:ext cx="2209800" cy="1534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05" name="Picture 29" descr="u=546960536,2363640742&amp;fm=21&amp;gp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1800" y="171451"/>
            <a:ext cx="2952750" cy="1489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07" name="Picture 31" descr="10030170_65870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77000" y="2057400"/>
            <a:ext cx="2489200" cy="1303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08" name="Picture 32" descr="Info20101105_4498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29201" y="3600450"/>
            <a:ext cx="2532063" cy="1423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09" name="Picture 33" descr="18806318901_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28601" y="1828800"/>
            <a:ext cx="1755775" cy="168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10" name="Picture 34" descr="2f288e83e552d0f6dbf6ebe168bc32ad_middle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05200" y="1828800"/>
            <a:ext cx="1778000" cy="165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11" name="Picture 35" descr="20140719145927_F55En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705600" y="114300"/>
            <a:ext cx="2095500" cy="157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12" name="Picture 36" descr="U3904P28T3D3582326F326DT20120316144243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143000" y="3600450"/>
            <a:ext cx="2209800" cy="1425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4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24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24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7" presetID="13" presetClass="entr" presetSubtype="16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1000"/>
                                        <p:tgtEl>
                                          <p:spTgt spid="24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21" presetID="6" presetClass="entr" presetSubtype="3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1000"/>
                                        <p:tgtEl>
                                          <p:spTgt spid="24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24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500"/>
                            </p:stCondLst>
                            <p:childTnLst>
                              <p:par>
                                <p:cTn id="29" presetID="14" presetClass="entr" presetSubtype="5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1" dur="1000"/>
                                        <p:tgtEl>
                                          <p:spTgt spid="24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0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1000"/>
                                        <p:tgtEl>
                                          <p:spTgt spid="24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7" name="Picture 11" descr="200942323384916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28800" y="94060"/>
            <a:ext cx="5105400" cy="2763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68" name="Rectangle 12"/>
          <p:cNvSpPr>
            <a:spLocks noChangeArrowheads="1"/>
          </p:cNvSpPr>
          <p:nvPr/>
        </p:nvSpPr>
        <p:spPr bwMode="auto">
          <a:xfrm>
            <a:off x="1295400" y="2800350"/>
            <a:ext cx="5638800" cy="177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609600" indent="-609600">
              <a:lnSpc>
                <a:spcPct val="175000"/>
              </a:lnSpc>
              <a:spcBef>
                <a:spcPct val="20000"/>
              </a:spcBef>
            </a:pPr>
            <a:r>
              <a:rPr lang="en-US" altLang="zh-CN" sz="3200" dirty="0">
                <a:solidFill>
                  <a:srgbClr val="0000FF"/>
                </a:solidFill>
              </a:rPr>
              <a:t>A: Can you …?</a:t>
            </a:r>
            <a:endParaRPr lang="en-US" altLang="zh-CN" sz="3200" dirty="0">
              <a:solidFill>
                <a:srgbClr val="0000FF"/>
              </a:solidFill>
            </a:endParaRPr>
          </a:p>
          <a:p>
            <a:pPr marL="609600" indent="-609600">
              <a:lnSpc>
                <a:spcPct val="175000"/>
              </a:lnSpc>
              <a:spcBef>
                <a:spcPct val="20000"/>
              </a:spcBef>
            </a:pPr>
            <a:r>
              <a:rPr lang="en-US" altLang="zh-CN" sz="3200" dirty="0">
                <a:solidFill>
                  <a:srgbClr val="0000FF"/>
                </a:solidFill>
              </a:rPr>
              <a:t>B: Yes, I can. </a:t>
            </a:r>
            <a:endParaRPr lang="en-US" altLang="zh-CN" sz="3200" dirty="0">
              <a:solidFill>
                <a:srgbClr val="0000FF"/>
              </a:solidFill>
            </a:endParaRPr>
          </a:p>
        </p:txBody>
      </p:sp>
      <p:sp>
        <p:nvSpPr>
          <p:cNvPr id="19470" name="Rectangle 14"/>
          <p:cNvSpPr>
            <a:spLocks noChangeArrowheads="1"/>
          </p:cNvSpPr>
          <p:nvPr/>
        </p:nvSpPr>
        <p:spPr bwMode="auto">
          <a:xfrm>
            <a:off x="4724400" y="3771900"/>
            <a:ext cx="37338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609600" indent="-609600">
              <a:lnSpc>
                <a:spcPct val="175000"/>
              </a:lnSpc>
              <a:spcBef>
                <a:spcPct val="20000"/>
              </a:spcBef>
            </a:pPr>
            <a:r>
              <a:rPr lang="en-US" altLang="zh-CN" sz="3200" dirty="0">
                <a:solidFill>
                  <a:srgbClr val="0000FF"/>
                </a:solidFill>
              </a:rPr>
              <a:t>( No, I can’t.)</a:t>
            </a:r>
            <a:endParaRPr lang="en-US" altLang="zh-CN" sz="32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8" grpId="0"/>
      <p:bldP spid="1947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0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37114" y="171450"/>
            <a:ext cx="1716087" cy="168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9" name="Picture 5" descr="0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34200" y="228600"/>
            <a:ext cx="18288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0" name="Picture 6" descr="01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2400" y="400050"/>
            <a:ext cx="20447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1" name="Picture 7" descr="01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438400" y="228600"/>
            <a:ext cx="21336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35" name="Line 11"/>
          <p:cNvSpPr>
            <a:spLocks noChangeShapeType="1"/>
          </p:cNvSpPr>
          <p:nvPr/>
        </p:nvSpPr>
        <p:spPr bwMode="auto">
          <a:xfrm flipH="1">
            <a:off x="4038600" y="1657350"/>
            <a:ext cx="1676400" cy="148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6" name="Line 12"/>
          <p:cNvSpPr>
            <a:spLocks noChangeShapeType="1"/>
          </p:cNvSpPr>
          <p:nvPr/>
        </p:nvSpPr>
        <p:spPr bwMode="auto">
          <a:xfrm flipH="1">
            <a:off x="4038600" y="1771650"/>
            <a:ext cx="3200400" cy="137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8" name="Line 14"/>
          <p:cNvSpPr>
            <a:spLocks noChangeShapeType="1"/>
          </p:cNvSpPr>
          <p:nvPr/>
        </p:nvSpPr>
        <p:spPr bwMode="auto">
          <a:xfrm>
            <a:off x="1219200" y="1828800"/>
            <a:ext cx="2819400" cy="1314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9" name="Text Box 15"/>
          <p:cNvSpPr txBox="1">
            <a:spLocks noChangeArrowheads="1"/>
          </p:cNvSpPr>
          <p:nvPr/>
        </p:nvSpPr>
        <p:spPr bwMode="auto">
          <a:xfrm>
            <a:off x="2286000" y="3028950"/>
            <a:ext cx="3589444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5400" dirty="0">
                <a:solidFill>
                  <a:srgbClr val="0000FF"/>
                </a:solidFill>
              </a:rPr>
              <a:t>housework </a:t>
            </a:r>
            <a:endParaRPr lang="en-US" altLang="zh-CN" sz="5400" dirty="0">
              <a:solidFill>
                <a:srgbClr val="0000FF"/>
              </a:solidFill>
            </a:endParaRPr>
          </a:p>
        </p:txBody>
      </p:sp>
      <p:sp>
        <p:nvSpPr>
          <p:cNvPr id="26640" name="Text Box 16"/>
          <p:cNvSpPr txBox="1">
            <a:spLocks noChangeArrowheads="1"/>
          </p:cNvSpPr>
          <p:nvPr/>
        </p:nvSpPr>
        <p:spPr bwMode="auto">
          <a:xfrm>
            <a:off x="5715000" y="3211116"/>
            <a:ext cx="180850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家务劳动 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41" name="Line 17"/>
          <p:cNvSpPr>
            <a:spLocks noChangeShapeType="1"/>
          </p:cNvSpPr>
          <p:nvPr/>
        </p:nvSpPr>
        <p:spPr bwMode="auto">
          <a:xfrm>
            <a:off x="3886200" y="1714500"/>
            <a:ext cx="152400" cy="1428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42" name="Text Box 18"/>
          <p:cNvSpPr txBox="1">
            <a:spLocks noChangeArrowheads="1"/>
          </p:cNvSpPr>
          <p:nvPr/>
        </p:nvSpPr>
        <p:spPr bwMode="auto">
          <a:xfrm>
            <a:off x="990600" y="3943350"/>
            <a:ext cx="7321235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5400">
                <a:solidFill>
                  <a:srgbClr val="0000FF"/>
                </a:solidFill>
              </a:rPr>
              <a:t>Can you do housework?</a:t>
            </a:r>
            <a:endParaRPr lang="en-US" altLang="zh-CN" sz="540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10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10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10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5" grpId="0" animBg="1"/>
      <p:bldP spid="26636" grpId="0" animBg="1"/>
      <p:bldP spid="26638" grpId="0" animBg="1"/>
      <p:bldP spid="26639" grpId="0"/>
      <p:bldP spid="26640" grpId="0"/>
      <p:bldP spid="26641" grpId="0" animBg="1"/>
      <p:bldP spid="266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4" name="WordArt 6"/>
          <p:cNvSpPr>
            <a:spLocks noChangeArrowheads="1" noChangeShapeType="1" noTextEdit="1"/>
          </p:cNvSpPr>
          <p:nvPr/>
        </p:nvSpPr>
        <p:spPr bwMode="auto">
          <a:xfrm>
            <a:off x="4648201" y="400051"/>
            <a:ext cx="3438525" cy="30718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200" kern="1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kern="1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看视频回答问题</a:t>
            </a:r>
            <a:r>
              <a:rPr lang="en-US" altLang="zh-CN" sz="3200" kern="1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3200" kern="10" dirty="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5" name="WordArt 7"/>
          <p:cNvSpPr>
            <a:spLocks noChangeArrowheads="1" noChangeShapeType="1" noTextEdit="1"/>
          </p:cNvSpPr>
          <p:nvPr/>
        </p:nvSpPr>
        <p:spPr bwMode="auto">
          <a:xfrm>
            <a:off x="533401" y="171451"/>
            <a:ext cx="3960813" cy="57388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Comic Sans MS" panose="030F0702030302020204"/>
              </a:rPr>
              <a:t>Let's watch and answer</a:t>
            </a:r>
            <a:endParaRPr lang="zh-CN" altLang="en-US" sz="3600" kern="10" dirty="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Comic Sans MS" panose="030F0702030302020204"/>
            </a:endParaRPr>
          </a:p>
        </p:txBody>
      </p:sp>
      <p:pic>
        <p:nvPicPr>
          <p:cNvPr id="27658" name="Picture 10" descr="03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4801" y="2857500"/>
            <a:ext cx="1628775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59" name="Rectangle 11"/>
          <p:cNvSpPr>
            <a:spLocks noChangeArrowheads="1"/>
          </p:cNvSpPr>
          <p:nvPr/>
        </p:nvSpPr>
        <p:spPr bwMode="auto">
          <a:xfrm>
            <a:off x="1905000" y="1543050"/>
            <a:ext cx="66294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609600" indent="-609600">
              <a:spcBef>
                <a:spcPct val="20000"/>
              </a:spcBef>
            </a:pPr>
            <a:r>
              <a:rPr lang="en-US" altLang="zh-CN" sz="3200" dirty="0">
                <a:solidFill>
                  <a:srgbClr val="0000FF"/>
                </a:solidFill>
              </a:rPr>
              <a:t>Can you clean your shoes, Li Ming?</a:t>
            </a:r>
            <a:endParaRPr lang="en-US" altLang="zh-CN" sz="3200" dirty="0">
              <a:solidFill>
                <a:srgbClr val="0000FF"/>
              </a:solidFill>
            </a:endParaRPr>
          </a:p>
        </p:txBody>
      </p:sp>
      <p:pic>
        <p:nvPicPr>
          <p:cNvPr id="27660" name="Picture 12" descr="03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2401" y="971550"/>
            <a:ext cx="1762125" cy="151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63" name="Rectangle 15"/>
          <p:cNvSpPr>
            <a:spLocks noChangeArrowheads="1"/>
          </p:cNvSpPr>
          <p:nvPr/>
        </p:nvSpPr>
        <p:spPr bwMode="auto">
          <a:xfrm>
            <a:off x="2590800" y="3600450"/>
            <a:ext cx="3659976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5400">
                <a:latin typeface="Comic Sans MS" panose="030F0702030302020204" pitchFamily="66" charset="0"/>
              </a:rPr>
              <a:t>________</a:t>
            </a:r>
            <a:endParaRPr lang="en-US" altLang="zh-CN" sz="540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WordArt 3"/>
          <p:cNvSpPr>
            <a:spLocks noChangeArrowheads="1" noChangeShapeType="1" noTextEdit="1"/>
          </p:cNvSpPr>
          <p:nvPr/>
        </p:nvSpPr>
        <p:spPr bwMode="auto">
          <a:xfrm>
            <a:off x="4648200" y="400051"/>
            <a:ext cx="2895600" cy="30718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200" kern="1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楷体_GB2312"/>
              </a:rPr>
              <a:t>(</a:t>
            </a:r>
            <a:r>
              <a:rPr lang="zh-CN" altLang="en-US" sz="3200" kern="1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楷体_GB2312"/>
              </a:rPr>
              <a:t>看视频回答问题</a:t>
            </a:r>
            <a:r>
              <a:rPr lang="en-US" altLang="zh-CN" sz="3200" kern="1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楷体_GB2312"/>
              </a:rPr>
              <a:t>)</a:t>
            </a:r>
            <a:endParaRPr lang="zh-CN" altLang="en-US" sz="3200" kern="10" dirty="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楷体_GB2312"/>
            </a:endParaRPr>
          </a:p>
        </p:txBody>
      </p:sp>
      <p:sp>
        <p:nvSpPr>
          <p:cNvPr id="28676" name="WordArt 4"/>
          <p:cNvSpPr>
            <a:spLocks noChangeArrowheads="1" noChangeShapeType="1" noTextEdit="1"/>
          </p:cNvSpPr>
          <p:nvPr/>
        </p:nvSpPr>
        <p:spPr bwMode="auto">
          <a:xfrm>
            <a:off x="533401" y="171451"/>
            <a:ext cx="3960813" cy="57388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Comic Sans MS" panose="030F0702030302020204"/>
              </a:rPr>
              <a:t>Let's watch and answer</a:t>
            </a:r>
            <a:endParaRPr lang="zh-CN" altLang="en-US" sz="3600" kern="1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Comic Sans MS" panose="030F0702030302020204"/>
            </a:endParaRPr>
          </a:p>
        </p:txBody>
      </p:sp>
      <p:pic>
        <p:nvPicPr>
          <p:cNvPr id="28677" name="Picture 5" descr="03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4801" y="2857500"/>
            <a:ext cx="1628775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9" name="Picture 7" descr="03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2401" y="971550"/>
            <a:ext cx="1762125" cy="151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2590800" y="3600450"/>
            <a:ext cx="3225563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5400">
                <a:latin typeface="Comic Sans MS" panose="030F0702030302020204" pitchFamily="66" charset="0"/>
              </a:rPr>
              <a:t>_______</a:t>
            </a:r>
            <a:endParaRPr lang="en-US" altLang="zh-CN" sz="5400">
              <a:latin typeface="Comic Sans MS" panose="030F0702030302020204" pitchFamily="66" charset="0"/>
            </a:endParaRP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2971800" y="3600450"/>
            <a:ext cx="27432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609600" indent="-609600">
              <a:spcBef>
                <a:spcPct val="20000"/>
              </a:spcBef>
            </a:pPr>
            <a:r>
              <a:rPr lang="en-US" altLang="zh-CN" sz="3600" dirty="0">
                <a:solidFill>
                  <a:srgbClr val="0000FF"/>
                </a:solidFill>
              </a:rPr>
              <a:t>Yes, I can.</a:t>
            </a:r>
            <a:endParaRPr lang="en-US" altLang="zh-CN" sz="3600" dirty="0">
              <a:solidFill>
                <a:srgbClr val="0000FF"/>
              </a:solidFill>
            </a:endParaRPr>
          </a:p>
        </p:txBody>
      </p:sp>
      <p:sp>
        <p:nvSpPr>
          <p:cNvPr id="28682" name="Rectangle 10"/>
          <p:cNvSpPr>
            <a:spLocks noChangeArrowheads="1"/>
          </p:cNvSpPr>
          <p:nvPr/>
        </p:nvSpPr>
        <p:spPr bwMode="auto">
          <a:xfrm>
            <a:off x="1828800" y="1543050"/>
            <a:ext cx="66294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609600" indent="-609600">
              <a:spcBef>
                <a:spcPct val="20000"/>
              </a:spcBef>
            </a:pPr>
            <a:r>
              <a:rPr lang="en-US" altLang="zh-CN" sz="3200" dirty="0">
                <a:solidFill>
                  <a:srgbClr val="0000FF"/>
                </a:solidFill>
              </a:rPr>
              <a:t>Can you clean your shoes, Li Ming?</a:t>
            </a:r>
            <a:endParaRPr lang="en-US" altLang="zh-CN" sz="32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8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8b567b27hbfe56212acd6&amp;69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" y="2628900"/>
            <a:ext cx="3505200" cy="1969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T2O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600" y="114300"/>
            <a:ext cx="2895600" cy="1232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9" name="Picture 7" descr="T2G5LtXXVcXXXXXXXX-80822416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81600" y="114300"/>
            <a:ext cx="26670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990600" y="1371600"/>
            <a:ext cx="16510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400">
                <a:solidFill>
                  <a:srgbClr val="0000FF"/>
                </a:solidFill>
              </a:rPr>
              <a:t>shoe </a:t>
            </a:r>
            <a:endParaRPr lang="en-US" altLang="zh-CN" sz="5400">
              <a:solidFill>
                <a:srgbClr val="0000FF"/>
              </a:solidFill>
            </a:endParaRP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5791200" y="1428750"/>
            <a:ext cx="23622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400">
                <a:solidFill>
                  <a:srgbClr val="0000FF"/>
                </a:solidFill>
              </a:rPr>
              <a:t>shoes </a:t>
            </a:r>
            <a:endParaRPr lang="en-US" altLang="zh-CN" sz="5400">
              <a:solidFill>
                <a:srgbClr val="0000FF"/>
              </a:solidFill>
            </a:endParaRP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3733800" y="3314700"/>
            <a:ext cx="52578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400">
                <a:solidFill>
                  <a:srgbClr val="FF0000"/>
                </a:solidFill>
              </a:rPr>
              <a:t>clean</a:t>
            </a:r>
            <a:r>
              <a:rPr lang="en-US" altLang="zh-CN" sz="5400">
                <a:solidFill>
                  <a:srgbClr val="0000FF"/>
                </a:solidFill>
              </a:rPr>
              <a:t> your </a:t>
            </a:r>
            <a:r>
              <a:rPr lang="en-US" altLang="zh-CN" sz="5400">
                <a:solidFill>
                  <a:srgbClr val="FF0000"/>
                </a:solidFill>
              </a:rPr>
              <a:t>shoes</a:t>
            </a:r>
            <a:endParaRPr lang="en-US" altLang="zh-CN" sz="5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0" grpId="0"/>
      <p:bldP spid="13321" grpId="0"/>
      <p:bldP spid="133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9" name="WordArt 5"/>
          <p:cNvSpPr>
            <a:spLocks noChangeArrowheads="1" noChangeShapeType="1" noTextEdit="1"/>
          </p:cNvSpPr>
          <p:nvPr/>
        </p:nvSpPr>
        <p:spPr bwMode="auto">
          <a:xfrm>
            <a:off x="2514601" y="400051"/>
            <a:ext cx="3960813" cy="57388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Comic Sans MS" panose="030F0702030302020204"/>
              </a:rPr>
              <a:t>Let's talk </a:t>
            </a:r>
            <a:endParaRPr lang="zh-CN" altLang="en-US" sz="3600" kern="10" dirty="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Comic Sans MS" panose="030F0702030302020204"/>
            </a:endParaRPr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1295400" y="1657350"/>
            <a:ext cx="6400800" cy="165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609600" indent="-609600">
              <a:lnSpc>
                <a:spcPct val="175000"/>
              </a:lnSpc>
              <a:spcBef>
                <a:spcPct val="20000"/>
              </a:spcBef>
            </a:pPr>
            <a:r>
              <a:rPr lang="en-US" altLang="zh-CN" sz="3600" dirty="0">
                <a:solidFill>
                  <a:srgbClr val="0000FF"/>
                </a:solidFill>
              </a:rPr>
              <a:t>A: Can you clean your shoes?</a:t>
            </a:r>
            <a:endParaRPr lang="en-US" altLang="zh-CN" sz="3600" dirty="0">
              <a:solidFill>
                <a:srgbClr val="0000FF"/>
              </a:solidFill>
            </a:endParaRPr>
          </a:p>
          <a:p>
            <a:pPr marL="609600" indent="-609600">
              <a:lnSpc>
                <a:spcPct val="175000"/>
              </a:lnSpc>
              <a:spcBef>
                <a:spcPct val="20000"/>
              </a:spcBef>
            </a:pPr>
            <a:r>
              <a:rPr lang="en-US" altLang="zh-CN" sz="3600" dirty="0">
                <a:solidFill>
                  <a:srgbClr val="0000FF"/>
                </a:solidFill>
              </a:rPr>
              <a:t>B: Yes, I can.</a:t>
            </a:r>
            <a:r>
              <a:rPr lang="zh-CN" altLang="en-US" sz="3600" dirty="0">
                <a:solidFill>
                  <a:srgbClr val="0000FF"/>
                </a:solidFill>
              </a:rPr>
              <a:t>（</a:t>
            </a:r>
            <a:r>
              <a:rPr lang="en-US" altLang="zh-CN" sz="3600" dirty="0">
                <a:solidFill>
                  <a:srgbClr val="0000FF"/>
                </a:solidFill>
              </a:rPr>
              <a:t>No, I can’t.</a:t>
            </a:r>
            <a:r>
              <a:rPr lang="zh-CN" altLang="en-US" sz="3600" dirty="0">
                <a:solidFill>
                  <a:srgbClr val="0000FF"/>
                </a:solidFill>
              </a:rPr>
              <a:t>）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b35871dc-b399-49c3-8211-5677ecaa201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1">
      <a:dk1>
        <a:srgbClr val="4E4A4A"/>
      </a:dk1>
      <a:lt1>
        <a:sysClr val="window" lastClr="FFFFFF"/>
      </a:lt1>
      <a:dk2>
        <a:srgbClr val="4E4A4A"/>
      </a:dk2>
      <a:lt2>
        <a:srgbClr val="FFFFFF"/>
      </a:lt2>
      <a:accent1>
        <a:srgbClr val="FF4B2D"/>
      </a:accent1>
      <a:accent2>
        <a:srgbClr val="ED9851"/>
      </a:accent2>
      <a:accent3>
        <a:srgbClr val="EF57A3"/>
      </a:accent3>
      <a:accent4>
        <a:srgbClr val="FCBD3E"/>
      </a:accent4>
      <a:accent5>
        <a:srgbClr val="F66B16"/>
      </a:accent5>
      <a:accent6>
        <a:srgbClr val="EB8596"/>
      </a:accent6>
      <a:hlink>
        <a:srgbClr val="CC9900"/>
      </a:hlink>
      <a:folHlink>
        <a:srgbClr val="96A9A9"/>
      </a:folHlink>
    </a:clrScheme>
    <a:fontScheme name="自定义 7">
      <a:majorFont>
        <a:latin typeface="Arial"/>
        <a:ea typeface="微软雅黑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主题37</Template>
  <TotalTime>0</TotalTime>
  <Words>1472</Words>
  <Application>WPS 演示</Application>
  <PresentationFormat>全屏显示(16:9)</PresentationFormat>
  <Paragraphs>135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9" baseType="lpstr">
      <vt:lpstr>Arial</vt:lpstr>
      <vt:lpstr>宋体</vt:lpstr>
      <vt:lpstr>Wingdings</vt:lpstr>
      <vt:lpstr>Times New Roman</vt:lpstr>
      <vt:lpstr>微软雅黑</vt:lpstr>
      <vt:lpstr>黑体</vt:lpstr>
      <vt:lpstr>Wingdings 2</vt:lpstr>
      <vt:lpstr>Wingdings</vt:lpstr>
      <vt:lpstr>幼圆</vt:lpstr>
      <vt:lpstr>Calibri</vt:lpstr>
      <vt:lpstr>Times New Roman</vt:lpstr>
      <vt:lpstr>Comic Sans MS</vt:lpstr>
      <vt:lpstr>楷体</vt:lpstr>
      <vt:lpstr>Comic Sans MS</vt:lpstr>
      <vt:lpstr>楷体_GB2312</vt:lpstr>
      <vt:lpstr>新宋体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219</cp:revision>
  <cp:lastPrinted>2113-01-01T00:00:00Z</cp:lastPrinted>
  <dcterms:created xsi:type="dcterms:W3CDTF">2113-01-01T00:00:00Z</dcterms:created>
  <dcterms:modified xsi:type="dcterms:W3CDTF">2023-03-06T04:48:27Z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B71F800F88A24557B35AAB8C6DF64D65</vt:lpwstr>
  </property>
  <property fmtid="{D5CDD505-2E9C-101B-9397-08002B2CF9AE}" pid="4" name="KSOProductBuildVer">
    <vt:lpwstr>2052-11.1.0.13703</vt:lpwstr>
  </property>
</Properties>
</file>