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7" r:id="rId3"/>
    <p:sldId id="256" r:id="rId4"/>
    <p:sldId id="258" r:id="rId5"/>
    <p:sldId id="263" r:id="rId6"/>
    <p:sldId id="264" r:id="rId7"/>
    <p:sldId id="260" r:id="rId9"/>
    <p:sldId id="262" r:id="rId10"/>
  </p:sldIdLst>
  <p:sldSz cx="9144000" cy="5143500" type="screen16x9"/>
  <p:notesSz cx="6858000" cy="9144000"/>
  <p:custDataLst>
    <p:tags r:id="rId14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FF3300"/>
    <a:srgbClr val="CCFFFF"/>
    <a:srgbClr val="9933FF"/>
    <a:srgbClr val="FF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79" autoAdjust="0"/>
    <p:restoredTop sz="94660"/>
  </p:normalViewPr>
  <p:slideViewPr>
    <p:cSldViewPr>
      <p:cViewPr>
        <p:scale>
          <a:sx n="100" d="100"/>
          <a:sy n="100" d="100"/>
        </p:scale>
        <p:origin x="-372" y="-8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F54F6B-162F-40B7-9ADD-E02AFDCC96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390E3A-A57E-49CD-8D79-D509C285139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90E3A-A57E-49CD-8D79-D509C28513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7086534" y="2037476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1200186"/>
            <a:ext cx="9144000" cy="1447762"/>
          </a:xfrm>
        </p:spPr>
        <p:txBody>
          <a:bodyPr/>
          <a:lstStyle/>
          <a:p>
            <a:pPr eaLnBrk="1" hangingPunct="1">
              <a:lnSpc>
                <a:spcPct val="150000"/>
              </a:lnSpc>
              <a:spcBef>
                <a:spcPts val="1200"/>
              </a:spcBef>
            </a:pPr>
            <a:r>
              <a:rPr lang="zh-CN" altLang="zh-CN" sz="3600" b="1" dirty="0" smtClean="0">
                <a:solidFill>
                  <a:srgbClr val="FF0000"/>
                </a:solidFill>
              </a:rPr>
              <a:t>Unit 3  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Lesson 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1</a:t>
            </a:r>
            <a:br>
              <a:rPr lang="zh-CN" altLang="zh-CN" sz="3600" b="1" dirty="0" smtClean="0">
                <a:solidFill>
                  <a:srgbClr val="FF0000"/>
                </a:solidFill>
              </a:rPr>
            </a:br>
            <a:r>
              <a:rPr lang="zh-CN" altLang="zh-CN" sz="4800" b="1" dirty="0" smtClean="0">
                <a:solidFill>
                  <a:srgbClr val="FF0000"/>
                </a:solidFill>
              </a:rPr>
              <a:t>I want to eat noodles.</a:t>
            </a:r>
            <a:endParaRPr lang="zh-CN" altLang="zh-CN" sz="48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ctrTitle"/>
          </p:nvPr>
        </p:nvSpPr>
        <p:spPr>
          <a:xfrm>
            <a:off x="-247650" y="346472"/>
            <a:ext cx="7086600" cy="1437084"/>
          </a:xfrm>
        </p:spPr>
        <p:txBody>
          <a:bodyPr anchor="ctr"/>
          <a:lstStyle/>
          <a:p>
            <a:pPr eaLnBrk="1" hangingPunct="1"/>
            <a:r>
              <a:rPr lang="zh-CN" altLang="zh-CN" sz="4400" dirty="0" smtClean="0"/>
              <a:t>Listen </a:t>
            </a:r>
            <a:r>
              <a:rPr lang="en-US" altLang="zh-CN" sz="4400" dirty="0" smtClean="0"/>
              <a:t>and answer</a:t>
            </a:r>
            <a:endParaRPr lang="zh-CN" altLang="zh-CN" sz="4400" dirty="0" smtClean="0"/>
          </a:p>
        </p:txBody>
      </p:sp>
      <p:sp>
        <p:nvSpPr>
          <p:cNvPr id="3075" name="Text Box 4"/>
          <p:cNvSpPr txBox="1">
            <a:spLocks noChangeArrowheads="1"/>
          </p:cNvSpPr>
          <p:nvPr/>
        </p:nvSpPr>
        <p:spPr bwMode="auto">
          <a:xfrm>
            <a:off x="871538" y="1760935"/>
            <a:ext cx="7010400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zh-CN" sz="4400" dirty="0" smtClean="0">
                <a:solidFill>
                  <a:schemeClr val="accent2">
                    <a:lumMod val="75000"/>
                  </a:schemeClr>
                </a:solidFill>
              </a:rPr>
              <a:t>Tom wants to eat_______.</a:t>
            </a:r>
            <a:endParaRPr lang="zh-CN" altLang="zh-CN" sz="44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4400" dirty="0" smtClean="0">
                <a:solidFill>
                  <a:schemeClr val="accent2">
                    <a:lumMod val="75000"/>
                  </a:schemeClr>
                </a:solidFill>
              </a:rPr>
              <a:t> And </a:t>
            </a:r>
            <a:r>
              <a:rPr lang="zh-CN" altLang="zh-CN" sz="4400" dirty="0" smtClean="0">
                <a:solidFill>
                  <a:schemeClr val="accent2">
                    <a:lumMod val="75000"/>
                  </a:schemeClr>
                </a:solidFill>
              </a:rPr>
              <a:t>Tom’s father,Jack wants to eat</a:t>
            </a:r>
            <a:r>
              <a:rPr lang="zh-CN" altLang="zh-CN" sz="4400" dirty="0" smtClean="0">
                <a:solidFill>
                  <a:srgbClr val="9933FF"/>
                </a:solidFill>
              </a:rPr>
              <a:t>______ .</a:t>
            </a:r>
            <a:endParaRPr lang="zh-CN" altLang="zh-CN" sz="4400" dirty="0" smtClean="0">
              <a:solidFill>
                <a:srgbClr val="9933FF"/>
              </a:solidFill>
            </a:endParaRP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5486400" y="1735932"/>
            <a:ext cx="135325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rgbClr val="FF0000"/>
                </a:solidFill>
              </a:rPr>
              <a:t>jiaozi</a:t>
            </a:r>
            <a:endParaRPr lang="zh-CN" altLang="zh-CN" sz="4000">
              <a:solidFill>
                <a:srgbClr val="FF0000"/>
              </a:solidFill>
            </a:endParaRP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3962400" y="2822973"/>
            <a:ext cx="198163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000">
                <a:solidFill>
                  <a:srgbClr val="FF0000"/>
                </a:solidFill>
              </a:rPr>
              <a:t>noodles</a:t>
            </a:r>
            <a:endParaRPr lang="zh-CN" altLang="zh-CN" sz="40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autoUpdateAnimBg="0"/>
      <p:bldP spid="4102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2062103"/>
            <a:ext cx="9144000" cy="3082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228600" y="285810"/>
            <a:ext cx="861048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400" dirty="0" smtClean="0"/>
              <a:t>Listen </a:t>
            </a:r>
            <a:r>
              <a:rPr lang="zh-CN" altLang="zh-CN" sz="2400" dirty="0"/>
              <a:t>again and </a:t>
            </a:r>
            <a:r>
              <a:rPr lang="en-US" altLang="zh-CN" sz="2400" dirty="0"/>
              <a:t>find out </a:t>
            </a:r>
            <a:r>
              <a:rPr lang="zh-CN" altLang="zh-CN" sz="2400" dirty="0"/>
              <a:t>the sentences “how does Tom</a:t>
            </a:r>
            <a:r>
              <a:rPr lang="en-US" altLang="zh-CN" sz="2400" dirty="0"/>
              <a:t>’s </a:t>
            </a:r>
            <a:r>
              <a:rPr lang="zh-CN" altLang="zh-CN" sz="2400" dirty="0"/>
              <a:t>mother ask the question?” (</a:t>
            </a:r>
            <a:r>
              <a:rPr lang="zh-CN" altLang="en-US" sz="2400" dirty="0"/>
              <a:t>找出</a:t>
            </a:r>
            <a:r>
              <a:rPr lang="zh-CN" altLang="zh-CN" sz="2400" dirty="0"/>
              <a:t>Tom’mother</a:t>
            </a:r>
            <a:r>
              <a:rPr lang="zh-CN" altLang="en-US" sz="2400" dirty="0"/>
              <a:t>是如何用英语问他们想吃什么的句子</a:t>
            </a:r>
            <a:r>
              <a:rPr lang="zh-CN" altLang="zh-CN" sz="2400" dirty="0"/>
              <a:t>.)</a:t>
            </a:r>
            <a:endParaRPr lang="zh-CN" altLang="zh-CN" sz="2400" dirty="0"/>
          </a:p>
        </p:txBody>
      </p:sp>
      <p:grpSp>
        <p:nvGrpSpPr>
          <p:cNvPr id="4100" name="组合 4"/>
          <p:cNvGrpSpPr/>
          <p:nvPr/>
        </p:nvGrpSpPr>
        <p:grpSpPr bwMode="auto">
          <a:xfrm>
            <a:off x="1219200" y="2162176"/>
            <a:ext cx="6400800" cy="691568"/>
            <a:chOff x="914496" y="2883434"/>
            <a:chExt cx="6934182" cy="922066"/>
          </a:xfrm>
        </p:grpSpPr>
        <p:sp>
          <p:nvSpPr>
            <p:cNvPr id="4" name="椭圆 3"/>
            <p:cNvSpPr/>
            <p:nvPr/>
          </p:nvSpPr>
          <p:spPr>
            <a:xfrm>
              <a:off x="914496" y="2883434"/>
              <a:ext cx="6476719" cy="76198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103" name="Text Box 4"/>
            <p:cNvSpPr txBox="1">
              <a:spLocks noChangeArrowheads="1"/>
            </p:cNvSpPr>
            <p:nvPr/>
          </p:nvSpPr>
          <p:spPr bwMode="auto">
            <a:xfrm>
              <a:off x="1600278" y="2943748"/>
              <a:ext cx="6248400" cy="8617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600">
                  <a:solidFill>
                    <a:srgbClr val="FF0000"/>
                  </a:solidFill>
                </a:rPr>
                <a:t>What do you want to eat?</a:t>
              </a:r>
              <a:endParaRPr lang="zh-CN" altLang="zh-CN" sz="36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62601" y="1264444"/>
            <a:ext cx="3686175" cy="186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75" y="2457450"/>
            <a:ext cx="914400" cy="102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7389" y="754856"/>
            <a:ext cx="935037" cy="102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1752600" y="1028700"/>
            <a:ext cx="51816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600" dirty="0"/>
              <a:t>: I want to eat </a:t>
            </a:r>
            <a:r>
              <a:rPr lang="en-US" altLang="zh-CN" sz="3600" dirty="0" err="1"/>
              <a:t>jiaozi</a:t>
            </a:r>
            <a:r>
              <a:rPr lang="zh-CN" altLang="zh-CN" sz="3600" dirty="0"/>
              <a:t>.</a:t>
            </a:r>
            <a:endParaRPr lang="zh-CN" altLang="zh-CN" sz="3600" dirty="0"/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1622425" y="2811066"/>
            <a:ext cx="52578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600" dirty="0"/>
              <a:t>: I want to eat noodles.</a:t>
            </a:r>
            <a:endParaRPr lang="zh-CN" altLang="zh-CN" sz="3600" dirty="0"/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6477000" y="1783557"/>
            <a:ext cx="220345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zh-CN">
                <a:solidFill>
                  <a:srgbClr val="9933FF"/>
                </a:solidFill>
              </a:rPr>
              <a:t>Chinese food</a:t>
            </a:r>
            <a:r>
              <a:rPr lang="zh-CN" altLang="en-US">
                <a:solidFill>
                  <a:srgbClr val="9933FF"/>
                </a:solidFill>
              </a:rPr>
              <a:t>（</a:t>
            </a:r>
            <a:r>
              <a:rPr lang="zh-CN" altLang="en-US" b="1">
                <a:solidFill>
                  <a:srgbClr val="9933FF"/>
                </a:solidFill>
              </a:rPr>
              <a:t>中餐）</a:t>
            </a:r>
            <a:endParaRPr lang="zh-CN" altLang="en-US" b="1">
              <a:solidFill>
                <a:srgbClr val="99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1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autoUpdateAnimBg="0"/>
      <p:bldP spid="5128" grpId="0" autoUpdateAnimBg="0"/>
      <p:bldP spid="5129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990600" y="857250"/>
            <a:ext cx="11277600" cy="3950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47" name="组合 9"/>
          <p:cNvGrpSpPr/>
          <p:nvPr/>
        </p:nvGrpSpPr>
        <p:grpSpPr bwMode="auto">
          <a:xfrm>
            <a:off x="-228600" y="788194"/>
            <a:ext cx="6316663" cy="1144766"/>
            <a:chOff x="-1034098" y="947638"/>
            <a:chExt cx="6317120" cy="1527591"/>
          </a:xfrm>
        </p:grpSpPr>
        <p:sp>
          <p:nvSpPr>
            <p:cNvPr id="7" name="椭圆 6"/>
            <p:cNvSpPr/>
            <p:nvPr/>
          </p:nvSpPr>
          <p:spPr>
            <a:xfrm>
              <a:off x="-1034098" y="947638"/>
              <a:ext cx="5258180" cy="12456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151" name="文本框 5"/>
            <p:cNvSpPr txBox="1">
              <a:spLocks noChangeArrowheads="1"/>
            </p:cNvSpPr>
            <p:nvPr/>
          </p:nvSpPr>
          <p:spPr bwMode="auto">
            <a:xfrm>
              <a:off x="-535457" y="1037775"/>
              <a:ext cx="5818479" cy="1437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>
                  <a:solidFill>
                    <a:srgbClr val="FF3300"/>
                  </a:solidFill>
                </a:rPr>
                <a:t>Sorry,I can’t cook Chinese food.Shall we eat </a:t>
              </a:r>
              <a:r>
                <a:rPr lang="en-US" altLang="zh-CN">
                  <a:solidFill>
                    <a:srgbClr val="990000"/>
                  </a:solidFill>
                </a:rPr>
                <a:t>out?</a:t>
              </a:r>
              <a:endParaRPr lang="zh-CN" altLang="en-US">
                <a:solidFill>
                  <a:srgbClr val="990000"/>
                </a:solidFill>
              </a:endParaRPr>
            </a:p>
          </p:txBody>
        </p:sp>
      </p:grpSp>
      <p:sp>
        <p:nvSpPr>
          <p:cNvPr id="6148" name="文本框 1"/>
          <p:cNvSpPr txBox="1">
            <a:spLocks noChangeArrowheads="1"/>
          </p:cNvSpPr>
          <p:nvPr/>
        </p:nvSpPr>
        <p:spPr bwMode="auto">
          <a:xfrm>
            <a:off x="1219200" y="272654"/>
            <a:ext cx="5867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/>
              <a:t>Can mum cook Chinese food?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5800" y="4193382"/>
            <a:ext cx="1790700" cy="950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352426" y="117053"/>
            <a:ext cx="8763000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</a:rPr>
              <a:t>Production (拓展)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000" dirty="0"/>
              <a:t>同学们，小动物们也来了，它们在一起交流自己想吃的食物。同学们，你可以选择扮演自己喜欢的小动物，可用动作，也可用头饰来扮演小动物。</a:t>
            </a:r>
            <a:endParaRPr lang="zh-CN" altLang="en-US" sz="2000" dirty="0"/>
          </a:p>
          <a:p>
            <a:pPr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</a:rPr>
              <a:t>A</a:t>
            </a:r>
            <a:r>
              <a:rPr lang="zh-CN" altLang="en-US" sz="2000" b="1" dirty="0"/>
              <a:t>:Hello!I’m___.I’m hungry. </a:t>
            </a:r>
            <a:endParaRPr lang="zh-CN" altLang="en-US" sz="2000" b="1" dirty="0"/>
          </a:p>
          <a:p>
            <a:pPr eaLnBrk="1" hangingPunct="1">
              <a:spcBef>
                <a:spcPct val="50000"/>
              </a:spcBef>
            </a:pPr>
            <a:r>
              <a:rPr lang="zh-CN" altLang="en-US" sz="2000" b="1" dirty="0" smtClean="0">
                <a:solidFill>
                  <a:schemeClr val="folHlink"/>
                </a:solidFill>
              </a:rPr>
              <a:t>Danny</a:t>
            </a:r>
            <a:r>
              <a:rPr lang="zh-CN" altLang="en-US" sz="2000" b="1" dirty="0" smtClean="0"/>
              <a:t>:What </a:t>
            </a:r>
            <a:r>
              <a:rPr lang="zh-CN" altLang="en-US" sz="2000" b="1" dirty="0"/>
              <a:t>do you want to eat?</a:t>
            </a:r>
            <a:endParaRPr lang="zh-CN" altLang="en-US" sz="2000" b="1" dirty="0"/>
          </a:p>
          <a:p>
            <a:pPr eaLnBrk="1" hangingPunct="1"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FF0000"/>
                </a:solidFill>
              </a:rPr>
              <a:t>A</a:t>
            </a:r>
            <a:r>
              <a:rPr lang="zh-CN" altLang="en-US" sz="2000" b="1" dirty="0" smtClean="0"/>
              <a:t>:I </a:t>
            </a:r>
            <a:r>
              <a:rPr lang="zh-CN" altLang="en-US" sz="2000" b="1" dirty="0"/>
              <a:t>want to eat_____.</a:t>
            </a:r>
            <a:endParaRPr lang="zh-CN" altLang="en-US" sz="2000" b="1" dirty="0"/>
          </a:p>
          <a:p>
            <a:pPr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chemeClr val="folHlink"/>
                </a:solidFill>
              </a:rPr>
              <a:t>Danny</a:t>
            </a:r>
            <a:r>
              <a:rPr lang="zh-CN" altLang="en-US" sz="2000" b="1" dirty="0"/>
              <a:t>:Here you are. </a:t>
            </a:r>
            <a:endParaRPr lang="zh-CN" altLang="en-US" sz="2000" b="1" dirty="0"/>
          </a:p>
          <a:p>
            <a:pPr eaLnBrk="1" hangingPunct="1"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FF0000"/>
                </a:solidFill>
              </a:rPr>
              <a:t>A</a:t>
            </a:r>
            <a:r>
              <a:rPr lang="zh-CN" altLang="en-US" sz="2000" b="1" dirty="0" smtClean="0"/>
              <a:t>:Thank </a:t>
            </a:r>
            <a:r>
              <a:rPr lang="zh-CN" altLang="en-US" sz="2000" b="1" dirty="0"/>
              <a:t>you</a:t>
            </a:r>
            <a:r>
              <a:rPr lang="zh-CN" altLang="en-US" sz="2000" b="1" dirty="0" smtClean="0"/>
              <a:t>!</a:t>
            </a:r>
            <a:endParaRPr lang="zh-CN" altLang="en-US" sz="2000" b="1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05402" y="1650207"/>
            <a:ext cx="1590675" cy="1107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38800" y="2757488"/>
            <a:ext cx="1276350" cy="1164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315201" y="2400300"/>
            <a:ext cx="1247775" cy="1521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086600" y="4229100"/>
            <a:ext cx="1800225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743201" y="4329112"/>
            <a:ext cx="1990725" cy="814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953001" y="4229100"/>
            <a:ext cx="1819275" cy="778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8" name="Picture 10" descr="cat3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015162" y="1496615"/>
            <a:ext cx="1524000" cy="903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76318" y="1123988"/>
            <a:ext cx="89154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dirty="0"/>
              <a:t>No frolicing during the meal,no running after the meal. :“</a:t>
            </a:r>
            <a:r>
              <a:rPr lang="zh-CN" altLang="en-US" dirty="0"/>
              <a:t>吃饭不要闹，吃饱不要跑”</a:t>
            </a:r>
            <a:r>
              <a:rPr lang="zh-CN" altLang="zh-CN" dirty="0"/>
              <a:t>:</a:t>
            </a:r>
            <a:endParaRPr lang="zh-CN" altLang="zh-CN" dirty="0"/>
          </a:p>
          <a:p>
            <a:pPr eaLnBrk="1" hangingPunct="1">
              <a:spcBef>
                <a:spcPct val="50000"/>
              </a:spcBef>
            </a:pPr>
            <a:r>
              <a:rPr lang="zh-CN" altLang="zh-CN" dirty="0" smtClean="0"/>
              <a:t>Wanna </a:t>
            </a:r>
            <a:r>
              <a:rPr lang="zh-CN" altLang="zh-CN" dirty="0"/>
              <a:t>be healthy?Do please treat yourself a nice breakfast :“</a:t>
            </a:r>
            <a:r>
              <a:rPr lang="zh-CN" altLang="en-US" dirty="0"/>
              <a:t>要想身体好，早餐要吃饱”</a:t>
            </a:r>
            <a:r>
              <a:rPr lang="zh-CN" altLang="zh-CN" dirty="0"/>
              <a:t>:</a:t>
            </a:r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9ca8c4dd-b75f-4aaa-8fdd-a1ca2d96f7a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745</Words>
  <Application>WPS 演示</Application>
  <PresentationFormat>全屏显示(16:9)</PresentationFormat>
  <Paragraphs>36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Arial</vt:lpstr>
      <vt:lpstr>宋体</vt:lpstr>
      <vt:lpstr>Wingdings</vt:lpstr>
      <vt:lpstr>Calibri</vt:lpstr>
      <vt:lpstr>微软雅黑</vt:lpstr>
      <vt:lpstr>Arial</vt:lpstr>
      <vt:lpstr>Arial Unicode MS</vt:lpstr>
      <vt:lpstr>第一PPT模板网-WWW.1PPT.COM</vt:lpstr>
      <vt:lpstr>Unit 3  Lesson 1 I want to eat noodles.</vt:lpstr>
      <vt:lpstr>Listen and answer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43</cp:revision>
  <cp:lastPrinted>2113-01-01T00:00:00Z</cp:lastPrinted>
  <dcterms:created xsi:type="dcterms:W3CDTF">2113-01-01T00:00:00Z</dcterms:created>
  <dcterms:modified xsi:type="dcterms:W3CDTF">2023-03-06T04:51:09Z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2052-11.1.0.13703</vt:lpwstr>
  </property>
  <property fmtid="{D5CDD505-2E9C-101B-9397-08002B2CF9AE}" pid="4" name="ICV">
    <vt:lpwstr>B553056CADC4479FA5DF629EE25E8F99</vt:lpwstr>
  </property>
</Properties>
</file>