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31" r:id="rId3"/>
    <p:sldId id="336" r:id="rId4"/>
    <p:sldId id="337" r:id="rId5"/>
    <p:sldId id="338" r:id="rId6"/>
    <p:sldId id="345" r:id="rId7"/>
    <p:sldId id="325" r:id="rId8"/>
    <p:sldId id="281" r:id="rId10"/>
    <p:sldId id="364" r:id="rId11"/>
    <p:sldId id="366" r:id="rId12"/>
    <p:sldId id="344" r:id="rId13"/>
    <p:sldId id="365" r:id="rId14"/>
    <p:sldId id="341" r:id="rId15"/>
    <p:sldId id="327" r:id="rId16"/>
    <p:sldId id="328" r:id="rId17"/>
    <p:sldId id="342" r:id="rId18"/>
    <p:sldId id="343" r:id="rId19"/>
    <p:sldId id="330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  <a:srgbClr val="FFFFFF"/>
    <a:srgbClr val="CCECFF"/>
    <a:srgbClr val="FF3300"/>
    <a:srgbClr val="00FFFF"/>
    <a:srgbClr val="66FF3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37"/>
    <p:restoredTop sz="89721" autoAdjust="0"/>
  </p:normalViewPr>
  <p:slideViewPr>
    <p:cSldViewPr showGuides="1">
      <p:cViewPr>
        <p:scale>
          <a:sx n="100" d="100"/>
          <a:sy n="100" d="100"/>
        </p:scale>
        <p:origin x="-312" y="-804"/>
      </p:cViewPr>
      <p:guideLst>
        <p:guide orient="horz" pos="1620"/>
        <p:guide pos="294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2DEE0-FD89-43B8-AF9F-C04A20F063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C204FB-B10F-4246-AFB3-11717386A0E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C204FB-B10F-4246-AFB3-11717386A0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07157"/>
            <a:ext cx="2051050" cy="467915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4" y="107157"/>
            <a:ext cx="6003925" cy="467915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矩形 3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081088"/>
            <a:ext cx="4027487" cy="3705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81088"/>
            <a:ext cx="4027488" cy="3705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>
            <a:spLocks noChangeArrowheads="1"/>
          </p:cNvSpPr>
          <p:nvPr/>
        </p:nvSpPr>
        <p:spPr bwMode="auto">
          <a:xfrm>
            <a:off x="0" y="0"/>
            <a:ext cx="9144000" cy="681038"/>
          </a:xfrm>
          <a:prstGeom prst="rect">
            <a:avLst/>
          </a:prstGeom>
          <a:gradFill rotWithShape="1">
            <a:gsLst>
              <a:gs pos="0">
                <a:srgbClr val="B7D9FF"/>
              </a:gs>
              <a:gs pos="35001">
                <a:srgbClr val="CBE3FF"/>
              </a:gs>
              <a:gs pos="100000">
                <a:srgbClr val="E8F3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lIns="92199" tIns="46099" rIns="92199" bIns="46099" anchor="ctr"/>
          <a:lstStyle/>
          <a:p>
            <a:pPr algn="ctr">
              <a:defRPr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4" y="107156"/>
            <a:ext cx="8207375" cy="48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99" tIns="46099" rIns="92199" bIns="46099" numCol="1" anchor="ctr" anchorCtr="0" compatLnSpc="1"/>
          <a:lstStyle/>
          <a:p>
            <a:pPr lvl="0"/>
            <a:r>
              <a:rPr lang="zh-CN" smtClean="0"/>
              <a:t>标题文本样式：微软雅黑</a:t>
            </a:r>
            <a:r>
              <a:rPr lang="zh-CN" altLang="zh-CN" smtClean="0"/>
              <a:t>/26</a:t>
            </a:r>
            <a:r>
              <a:rPr lang="zh-CN" smtClean="0"/>
              <a:t>号  </a:t>
            </a:r>
            <a:r>
              <a:rPr lang="zh-CN" altLang="zh-CN" smtClean="0"/>
              <a:t>Arial/26pt</a:t>
            </a:r>
            <a:endParaRPr lang="zh-CN" altLang="zh-CN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4" y="1081088"/>
            <a:ext cx="8207375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99" tIns="46099" rIns="92199" bIns="46099" numCol="1" anchor="t" anchorCtr="0" compatLnSpc="1"/>
          <a:lstStyle/>
          <a:p>
            <a:pPr lvl="0"/>
            <a:r>
              <a:rPr lang="zh-CN" smtClean="0"/>
              <a:t>第一级内容文本样式：微软雅黑</a:t>
            </a:r>
            <a:r>
              <a:rPr lang="zh-CN" altLang="zh-CN" smtClean="0"/>
              <a:t>/20</a:t>
            </a:r>
            <a:r>
              <a:rPr lang="zh-CN" smtClean="0"/>
              <a:t>号  </a:t>
            </a:r>
            <a:r>
              <a:rPr lang="zh-CN" altLang="zh-CN" smtClean="0"/>
              <a:t>Arial/20pt</a:t>
            </a:r>
            <a:endParaRPr lang="zh-CN" altLang="zh-CN" smtClean="0"/>
          </a:p>
          <a:p>
            <a:pPr lvl="1"/>
            <a:r>
              <a:rPr lang="zh-CN" smtClean="0"/>
              <a:t>第二级内容文本样式：微软雅黑</a:t>
            </a:r>
            <a:r>
              <a:rPr lang="zh-CN" altLang="zh-CN" smtClean="0"/>
              <a:t>/18</a:t>
            </a:r>
            <a:r>
              <a:rPr lang="zh-CN" smtClean="0"/>
              <a:t>号  </a:t>
            </a:r>
            <a:r>
              <a:rPr lang="zh-CN" altLang="zh-CN" smtClean="0"/>
              <a:t>Arial/18pt</a:t>
            </a:r>
            <a:endParaRPr lang="zh-CN" altLang="zh-CN" smtClean="0"/>
          </a:p>
          <a:p>
            <a:pPr lvl="2"/>
            <a:r>
              <a:rPr lang="zh-CN" smtClean="0"/>
              <a:t>第三级内容文本样式：微软雅黑</a:t>
            </a:r>
            <a:r>
              <a:rPr lang="zh-CN" altLang="zh-CN" smtClean="0"/>
              <a:t>/16</a:t>
            </a:r>
            <a:r>
              <a:rPr lang="zh-CN" smtClean="0"/>
              <a:t>号  </a:t>
            </a:r>
            <a:r>
              <a:rPr lang="zh-CN" altLang="zh-CN" smtClean="0"/>
              <a:t>Arial/16pt</a:t>
            </a:r>
            <a:endParaRPr lang="zh-CN" altLang="zh-CN" smtClean="0"/>
          </a:p>
          <a:p>
            <a:pPr lvl="3"/>
            <a:r>
              <a:rPr lang="zh-CN" smtClean="0"/>
              <a:t>第四级内容文本样式：微软雅黑</a:t>
            </a:r>
            <a:r>
              <a:rPr lang="zh-CN" altLang="zh-CN" smtClean="0"/>
              <a:t>/14</a:t>
            </a:r>
            <a:r>
              <a:rPr lang="zh-CN" smtClean="0"/>
              <a:t>号  </a:t>
            </a:r>
            <a:r>
              <a:rPr lang="zh-CN" altLang="zh-CN" smtClean="0"/>
              <a:t>Arial/14pt</a:t>
            </a:r>
            <a:endParaRPr lang="zh-CN" altLang="zh-CN" smtClean="0"/>
          </a:p>
          <a:p>
            <a:pPr lvl="4"/>
            <a:r>
              <a:rPr lang="zh-CN" smtClean="0"/>
              <a:t>第五级内容文本样式：微软雅黑</a:t>
            </a:r>
            <a:r>
              <a:rPr lang="zh-CN" altLang="zh-CN" smtClean="0"/>
              <a:t>/12</a:t>
            </a:r>
            <a:r>
              <a:rPr lang="zh-CN" smtClean="0"/>
              <a:t>号  </a:t>
            </a:r>
            <a:r>
              <a:rPr lang="zh-CN" altLang="zh-CN" smtClean="0"/>
              <a:t>Arial/12pt</a:t>
            </a:r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sldNum="0" hdr="0" ftr="0" dt="0"/>
  <p:txStyles>
    <p:titleStyle>
      <a:lvl1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+mj-lt"/>
          <a:ea typeface="+mj-ea"/>
          <a:cs typeface="+mj-cs"/>
        </a:defRPr>
      </a:lvl1pPr>
      <a:lvl2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82880" indent="-18288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18288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903605" indent="-17653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00">
          <a:solidFill>
            <a:schemeClr val="tx1"/>
          </a:solidFill>
          <a:latin typeface="+mn-lt"/>
          <a:ea typeface="+mn-ea"/>
        </a:defRPr>
      </a:lvl3pPr>
      <a:lvl4pPr marL="1266825" indent="-18415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4pPr>
      <a:lvl5pPr marL="16319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5pPr>
      <a:lvl6pPr marL="20891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6pPr>
      <a:lvl7pPr marL="25463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7pPr>
      <a:lvl8pPr marL="30035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8pPr>
      <a:lvl9pPr marL="34607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image" Target="../media/image2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hyperlink" Target="U3L2_1.swf" TargetMode="Externa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矩形 5"/>
          <p:cNvSpPr/>
          <p:nvPr/>
        </p:nvSpPr>
        <p:spPr>
          <a:xfrm>
            <a:off x="11654" y="1923678"/>
            <a:ext cx="9132346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zh-CN" sz="4400" b="1" dirty="0" smtClean="0">
                <a:latin typeface="Arial" panose="020B0604020202020204" pitchFamily="34" charset="0"/>
              </a:rPr>
              <a:t>What </a:t>
            </a:r>
            <a:r>
              <a:rPr lang="zh-CN" altLang="zh-CN" sz="4400" b="1" dirty="0">
                <a:latin typeface="Arial" panose="020B0604020202020204" pitchFamily="34" charset="0"/>
              </a:rPr>
              <a:t>would you </a:t>
            </a:r>
            <a:r>
              <a:rPr lang="zh-CN" altLang="zh-CN" sz="4400" b="1" dirty="0" smtClean="0">
                <a:latin typeface="Arial" panose="020B0604020202020204" pitchFamily="34" charset="0"/>
              </a:rPr>
              <a:t>like?</a:t>
            </a:r>
            <a:endParaRPr lang="zh-CN" altLang="zh-CN" sz="4400" b="1" dirty="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654" y="843558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200" b="1" dirty="0"/>
              <a:t>Unit 3 </a:t>
            </a:r>
            <a:r>
              <a:rPr lang="en-US" altLang="zh-CN" sz="3200" b="1" dirty="0" smtClean="0"/>
              <a:t> R</a:t>
            </a:r>
            <a:r>
              <a:rPr lang="zh-CN" altLang="zh-CN" sz="3200" b="1" dirty="0"/>
              <a:t>estaurant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4"/>
          <p:cNvSpPr txBox="1"/>
          <p:nvPr/>
        </p:nvSpPr>
        <p:spPr>
          <a:xfrm>
            <a:off x="-107950" y="192882"/>
            <a:ext cx="933196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Monotype Corsiva" panose="03010101010201010101" pitchFamily="66" charset="0"/>
              </a:rPr>
              <a:t>  </a:t>
            </a:r>
            <a:r>
              <a:rPr lang="en-US" altLang="zh-CN" sz="4000" b="1" dirty="0">
                <a:latin typeface="Monotype Corsiva" panose="03010101010201010101" pitchFamily="66" charset="0"/>
              </a:rPr>
              <a:t>Task1:Make up a new dialoge. </a:t>
            </a:r>
            <a:endParaRPr lang="en-US" altLang="zh-CN" sz="4000" b="1" dirty="0">
              <a:latin typeface="Monotype Corsiva" panose="03010101010201010101" pitchFamily="66" charset="0"/>
            </a:endParaRPr>
          </a:p>
        </p:txBody>
      </p:sp>
      <p:pic>
        <p:nvPicPr>
          <p:cNvPr id="44036" name="Host Control 275"/>
          <p:cNvPicPr preferRelativeResize="0"/>
          <p:nvPr/>
        </p:nvPicPr>
        <p:blipFill>
          <a:blip r:embed="rId1" cstate="email"/>
          <a:stretch>
            <a:fillRect/>
          </a:stretch>
        </p:blipFill>
        <p:spPr>
          <a:xfrm>
            <a:off x="539750" y="735807"/>
            <a:ext cx="8280400" cy="44076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274060" y="1456373"/>
            <a:ext cx="477139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A:What would you like?</a:t>
            </a:r>
            <a:endParaRPr lang="en-US" altLang="zh-CN" sz="3200" dirty="0">
              <a:solidFill>
                <a:srgbClr val="FF0000"/>
              </a:solidFill>
            </a:endParaRPr>
          </a:p>
          <a:p>
            <a:r>
              <a:rPr lang="en-US" altLang="zh-CN" sz="3200" dirty="0">
                <a:solidFill>
                  <a:srgbClr val="FF0000"/>
                </a:solidFill>
              </a:rPr>
              <a:t>B:I'd like some......</a:t>
            </a:r>
            <a:endParaRPr lang="en-US" altLang="zh-CN" sz="3200" dirty="0">
              <a:solidFill>
                <a:srgbClr val="FF0000"/>
              </a:solidFill>
            </a:endParaRPr>
          </a:p>
          <a:p>
            <a:endParaRPr lang="en-US" altLang="zh-CN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4"/>
          <p:cNvSpPr txBox="1"/>
          <p:nvPr/>
        </p:nvSpPr>
        <p:spPr>
          <a:xfrm>
            <a:off x="0" y="483518"/>
            <a:ext cx="914400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Monotype Corsiva" panose="03010101010201010101" pitchFamily="66" charset="0"/>
              </a:rPr>
              <a:t>Task2</a:t>
            </a:r>
            <a:r>
              <a:rPr lang="zh-CN" altLang="en-US" sz="4000" b="1" dirty="0">
                <a:latin typeface="Monotype Corsiva" panose="03010101010201010101" pitchFamily="66" charset="0"/>
              </a:rPr>
              <a:t>：</a:t>
            </a:r>
            <a:r>
              <a:rPr lang="en-US" altLang="zh-CN" sz="4000" b="1" dirty="0">
                <a:latin typeface="Monotype Corsiva" panose="03010101010201010101" pitchFamily="66" charset="0"/>
              </a:rPr>
              <a:t>Read and choose</a:t>
            </a:r>
            <a:r>
              <a:rPr lang="en-US" altLang="zh-CN" sz="4000" b="1" dirty="0" smtClean="0">
                <a:latin typeface="Monotype Corsiva" panose="03010101010201010101" pitchFamily="66" charset="0"/>
              </a:rPr>
              <a:t>.</a:t>
            </a:r>
            <a:endParaRPr lang="en-US" altLang="zh-CN" sz="4000" b="1" dirty="0">
              <a:latin typeface="Monotype Corsiva" panose="03010101010201010101" pitchFamily="66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8805" y="1287780"/>
            <a:ext cx="6277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1.What______you like?</a:t>
            </a:r>
            <a:endParaRPr lang="en-US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883286" y="1791653"/>
            <a:ext cx="2433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solidFill>
                  <a:schemeClr val="tx1"/>
                </a:solidFill>
              </a:rPr>
              <a:t>A.would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4046" y="1732598"/>
            <a:ext cx="1166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B.can</a:t>
            </a:r>
            <a:endParaRPr lang="en-US" altLang="zh-CN" dirty="0"/>
          </a:p>
        </p:txBody>
      </p:sp>
      <p:sp>
        <p:nvSpPr>
          <p:cNvPr id="6" name="文本框 5"/>
          <p:cNvSpPr txBox="1"/>
          <p:nvPr/>
        </p:nvSpPr>
        <p:spPr>
          <a:xfrm>
            <a:off x="1515746" y="1220153"/>
            <a:ext cx="607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A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6275" y="2614136"/>
            <a:ext cx="3823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2._______you like some soup?</a:t>
            </a:r>
            <a:endParaRPr lang="en-US" altLang="zh-CN" dirty="0"/>
          </a:p>
        </p:txBody>
      </p:sp>
      <p:sp>
        <p:nvSpPr>
          <p:cNvPr id="8" name="文本框 7"/>
          <p:cNvSpPr txBox="1"/>
          <p:nvPr/>
        </p:nvSpPr>
        <p:spPr>
          <a:xfrm>
            <a:off x="921385" y="3283268"/>
            <a:ext cx="113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A.What</a:t>
            </a:r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9" name="文本框 8"/>
          <p:cNvSpPr txBox="1"/>
          <p:nvPr/>
        </p:nvSpPr>
        <p:spPr>
          <a:xfrm>
            <a:off x="3155951" y="3234214"/>
            <a:ext cx="2064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B.Would</a:t>
            </a:r>
            <a:endParaRPr lang="en-US" altLang="zh-CN" dirty="0"/>
          </a:p>
        </p:txBody>
      </p:sp>
      <p:sp>
        <p:nvSpPr>
          <p:cNvPr id="10" name="文本框 9"/>
          <p:cNvSpPr txBox="1"/>
          <p:nvPr/>
        </p:nvSpPr>
        <p:spPr>
          <a:xfrm>
            <a:off x="1101726" y="2614136"/>
            <a:ext cx="570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3745" y="3921919"/>
            <a:ext cx="3890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3.I'd like some _______.</a:t>
            </a:r>
            <a:endParaRPr lang="en-US" altLang="zh-CN" dirty="0"/>
          </a:p>
        </p:txBody>
      </p:sp>
      <p:sp>
        <p:nvSpPr>
          <p:cNvPr id="12" name="文本框 11"/>
          <p:cNvSpPr txBox="1"/>
          <p:nvPr/>
        </p:nvSpPr>
        <p:spPr>
          <a:xfrm>
            <a:off x="960120" y="4464368"/>
            <a:ext cx="217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A.potatos</a:t>
            </a:r>
            <a:endParaRPr lang="en-US" altLang="zh-CN" dirty="0"/>
          </a:p>
        </p:txBody>
      </p:sp>
      <p:sp>
        <p:nvSpPr>
          <p:cNvPr id="13" name="文本框 12"/>
          <p:cNvSpPr txBox="1"/>
          <p:nvPr/>
        </p:nvSpPr>
        <p:spPr>
          <a:xfrm>
            <a:off x="2936240" y="4522470"/>
            <a:ext cx="1851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B.potatoes</a:t>
            </a:r>
            <a:endParaRPr lang="en-US" altLang="zh-CN" dirty="0"/>
          </a:p>
        </p:txBody>
      </p:sp>
      <p:sp>
        <p:nvSpPr>
          <p:cNvPr id="14" name="文本框 13"/>
          <p:cNvSpPr txBox="1"/>
          <p:nvPr/>
        </p:nvSpPr>
        <p:spPr>
          <a:xfrm>
            <a:off x="2768600" y="3931920"/>
            <a:ext cx="1083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endParaRPr lang="zh-CN" altLang="en-US" dirty="0"/>
          </a:p>
        </p:txBody>
      </p:sp>
      <p:sp>
        <p:nvSpPr>
          <p:cNvPr id="4505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endParaRPr lang="zh-CN" altLang="en-US" dirty="0"/>
          </a:p>
        </p:txBody>
      </p:sp>
      <p:pic>
        <p:nvPicPr>
          <p:cNvPr id="45060" name="Picture 4" descr="u=11446247,3002387420&amp;fm=21&amp;gp=0_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42" y="794"/>
            <a:ext cx="9139758" cy="514270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WordArt 7"/>
          <p:cNvSpPr>
            <a:spLocks noTextEdit="1"/>
          </p:cNvSpPr>
          <p:nvPr/>
        </p:nvSpPr>
        <p:spPr>
          <a:xfrm>
            <a:off x="2108201" y="766217"/>
            <a:ext cx="4803775" cy="7024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 dirty="0">
                <a:ln w="12700" cap="flat" cmpd="sng">
                  <a:noFill/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Bookman Old Style" panose="02050604050505020204" charset="0"/>
                <a:ea typeface="Bookman Old Style" panose="02050604050505020204" charset="0"/>
              </a:rPr>
              <a:t>Summary</a:t>
            </a:r>
            <a:endParaRPr lang="zh-CN" altLang="en-US" sz="3600" b="1" i="1" dirty="0">
              <a:ln w="12700" cap="flat" cmpd="sng">
                <a:noFill/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Bookman Old Style" panose="02050604050505020204" charset="0"/>
              <a:ea typeface="Bookman Old Style" panose="02050604050505020204" charset="0"/>
            </a:endParaRPr>
          </a:p>
        </p:txBody>
      </p:sp>
      <p:sp>
        <p:nvSpPr>
          <p:cNvPr id="47108" name="Text Box 8"/>
          <p:cNvSpPr txBox="1"/>
          <p:nvPr/>
        </p:nvSpPr>
        <p:spPr>
          <a:xfrm>
            <a:off x="6883400" y="2340769"/>
            <a:ext cx="184731" cy="35394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sz="17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7109" name="WordArt 12"/>
          <p:cNvSpPr>
            <a:spLocks noTextEdit="1"/>
          </p:cNvSpPr>
          <p:nvPr/>
        </p:nvSpPr>
        <p:spPr>
          <a:xfrm>
            <a:off x="704851" y="2139554"/>
            <a:ext cx="7827963" cy="1188244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lstStyle/>
          <a:p>
            <a:pPr algn="ctr"/>
            <a:r>
              <a:rPr lang="zh-CN" altLang="en-US" sz="3600" b="1" dirty="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What have you learnt today?</a:t>
            </a:r>
            <a:endParaRPr lang="zh-CN" altLang="en-US" sz="3600" b="1" dirty="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68313" y="465535"/>
            <a:ext cx="3067050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6000" b="1" dirty="0">
                <a:solidFill>
                  <a:srgbClr val="00FF00"/>
                </a:solidFill>
                <a:latin typeface="Arial" panose="020B0604020202020204" pitchFamily="34" charset="0"/>
              </a:rPr>
              <a:t>po</a:t>
            </a:r>
            <a:r>
              <a:rPr lang="en-US" altLang="zh-CN" sz="6000" b="1" dirty="0">
                <a:solidFill>
                  <a:srgbClr val="FF0000"/>
                </a:solidFill>
                <a:latin typeface="Arial" panose="020B0604020202020204" pitchFamily="34" charset="0"/>
              </a:rPr>
              <a:t>ta</a:t>
            </a:r>
            <a:r>
              <a:rPr lang="en-US" altLang="zh-CN" sz="6000" b="1" dirty="0">
                <a:solidFill>
                  <a:srgbClr val="9900CC"/>
                </a:solidFill>
                <a:latin typeface="Arial" panose="020B0604020202020204" pitchFamily="34" charset="0"/>
              </a:rPr>
              <a:t>to</a:t>
            </a:r>
            <a:endParaRPr lang="zh-CN" altLang="en-US" sz="6000" b="1" dirty="0">
              <a:solidFill>
                <a:srgbClr val="9900CC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5"/>
          <p:cNvSpPr txBox="1"/>
          <p:nvPr/>
        </p:nvSpPr>
        <p:spPr>
          <a:xfrm>
            <a:off x="3206751" y="465535"/>
            <a:ext cx="2784475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6000" b="1" dirty="0">
                <a:solidFill>
                  <a:srgbClr val="00FF00"/>
                </a:solidFill>
                <a:latin typeface="Arial" panose="020B0604020202020204" pitchFamily="34" charset="0"/>
              </a:rPr>
              <a:t>to</a:t>
            </a:r>
            <a:r>
              <a:rPr lang="en-US" altLang="zh-CN" sz="6000" b="1" dirty="0">
                <a:solidFill>
                  <a:srgbClr val="FF0000"/>
                </a:solidFill>
                <a:latin typeface="Arial" panose="020B0604020202020204" pitchFamily="34" charset="0"/>
              </a:rPr>
              <a:t>ma</a:t>
            </a:r>
            <a:r>
              <a:rPr lang="en-US" altLang="zh-CN" sz="6000" b="1" dirty="0">
                <a:solidFill>
                  <a:srgbClr val="9900CC"/>
                </a:solidFill>
                <a:latin typeface="Arial" panose="020B0604020202020204" pitchFamily="34" charset="0"/>
              </a:rPr>
              <a:t>to</a:t>
            </a:r>
            <a:endParaRPr lang="zh-CN" altLang="en-US" sz="6000" b="1" dirty="0">
              <a:solidFill>
                <a:srgbClr val="9900CC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6227764" y="465535"/>
            <a:ext cx="2205037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6000" b="1" dirty="0">
                <a:solidFill>
                  <a:srgbClr val="FF0000"/>
                </a:solidFill>
                <a:latin typeface="Arial" panose="020B0604020202020204" pitchFamily="34" charset="0"/>
              </a:rPr>
              <a:t>soup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4935" name="Text Box 7"/>
          <p:cNvSpPr txBox="1"/>
          <p:nvPr/>
        </p:nvSpPr>
        <p:spPr>
          <a:xfrm>
            <a:off x="1299940" y="1752601"/>
            <a:ext cx="6640512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What would you like? </a:t>
            </a:r>
            <a:endParaRPr lang="en-US" altLang="zh-CN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I’d like_____.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4936" name="Rectangle 8"/>
          <p:cNvSpPr/>
          <p:nvPr/>
        </p:nvSpPr>
        <p:spPr>
          <a:xfrm>
            <a:off x="1331914" y="3579862"/>
            <a:ext cx="5184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54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Wait a minute.</a:t>
            </a:r>
            <a:endParaRPr lang="zh-CN" altLang="en-US" sz="54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124935" grpId="0"/>
      <p:bldP spid="1249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22" tIns="45711" rIns="91422" bIns="45711" anchor="ctr"/>
          <a:lstStyle/>
          <a:p>
            <a:endParaRPr lang="zh-CN" altLang="en-US" dirty="0"/>
          </a:p>
        </p:txBody>
      </p:sp>
      <p:sp>
        <p:nvSpPr>
          <p:cNvPr id="4915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22" tIns="45711" rIns="91422" bIns="45711" anchor="t"/>
          <a:lstStyle/>
          <a:p>
            <a:endParaRPr lang="zh-CN" altLang="en-US" dirty="0"/>
          </a:p>
        </p:txBody>
      </p:sp>
      <p:pic>
        <p:nvPicPr>
          <p:cNvPr id="49156" name="Picture 4" descr="u=1206092366,687114949&amp;fm=21&amp;gp=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77001" y="2914650"/>
            <a:ext cx="1933575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Picture 5" descr="u=575786700,3709411261&amp;fm=21&amp;gp=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10000" y="342900"/>
            <a:ext cx="2857500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6" descr="u=2063337435,3285932513&amp;fm=23&amp;gp=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7200" y="2743200"/>
            <a:ext cx="2857500" cy="214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9" name="AutoShape 7"/>
          <p:cNvSpPr/>
          <p:nvPr/>
        </p:nvSpPr>
        <p:spPr>
          <a:xfrm>
            <a:off x="3810000" y="2343150"/>
            <a:ext cx="2590800" cy="628650"/>
          </a:xfrm>
          <a:prstGeom prst="wedgeEllipseCallout">
            <a:avLst>
              <a:gd name="adj1" fmla="val 35662"/>
              <a:gd name="adj2" fmla="val 791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Why??????????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/>
          </p:cNvSpPr>
          <p:nvPr>
            <p:ph idx="1"/>
          </p:nvPr>
        </p:nvSpPr>
        <p:spPr>
          <a:xfrm>
            <a:off x="457200" y="1200150"/>
            <a:ext cx="3962400" cy="971550"/>
          </a:xfrm>
        </p:spPr>
        <p:txBody>
          <a:bodyPr vert="horz" wrap="square" lIns="91422" tIns="45711" rIns="91422" bIns="45711" anchor="t"/>
          <a:lstStyle/>
          <a:p>
            <a:r>
              <a:rPr lang="en-US" altLang="zh-CN" dirty="0"/>
              <a:t>vegetables</a:t>
            </a:r>
            <a:endParaRPr lang="en-US" altLang="zh-CN" dirty="0"/>
          </a:p>
        </p:txBody>
      </p:sp>
      <p:pic>
        <p:nvPicPr>
          <p:cNvPr id="50180" name="Picture 4" descr="u=2482859712,3965443881&amp;fm=23&amp;gp=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0600" y="514350"/>
            <a:ext cx="3810000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1" name="Picture 5" descr="u=2563518857,2985153058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571500"/>
            <a:ext cx="3733800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2" name="Text Box 6"/>
          <p:cNvSpPr txBox="1"/>
          <p:nvPr/>
        </p:nvSpPr>
        <p:spPr>
          <a:xfrm>
            <a:off x="1295400" y="2800350"/>
            <a:ext cx="29718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vegetables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0183" name="Text Box 7"/>
          <p:cNvSpPr txBox="1"/>
          <p:nvPr/>
        </p:nvSpPr>
        <p:spPr>
          <a:xfrm>
            <a:off x="5715000" y="2800350"/>
            <a:ext cx="19812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fruits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0184" name="Text Box 8"/>
          <p:cNvSpPr txBox="1"/>
          <p:nvPr/>
        </p:nvSpPr>
        <p:spPr>
          <a:xfrm>
            <a:off x="685800" y="3429001"/>
            <a:ext cx="8305800" cy="132343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We should eat more vegetables and fruits</a:t>
            </a:r>
            <a:r>
              <a:rPr lang="en-US" altLang="zh-CN" dirty="0">
                <a:latin typeface="Arial" panose="020B0604020202020204" pitchFamily="34" charset="0"/>
              </a:rPr>
              <a:t>.</a:t>
            </a:r>
            <a:endParaRPr lang="en-US" altLang="zh-CN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我们要多吃水果和蔬菜。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17"/>
          <p:cNvSpPr/>
          <p:nvPr/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0" hangingPunct="0"/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6326" name="Text Box 4"/>
          <p:cNvSpPr txBox="1"/>
          <p:nvPr/>
        </p:nvSpPr>
        <p:spPr>
          <a:xfrm rot="-179755">
            <a:off x="-92075" y="1902599"/>
            <a:ext cx="5103813" cy="400091"/>
          </a:xfrm>
          <a:prstGeom prst="rect">
            <a:avLst/>
          </a:prstGeom>
          <a:noFill/>
          <a:ln w="9525">
            <a:noFill/>
          </a:ln>
        </p:spPr>
        <p:txBody>
          <a:bodyPr lIns="91422" tIns="45711" rIns="91422" bIns="45711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000" dirty="0">
                <a:solidFill>
                  <a:srgbClr val="FFFFFF"/>
                </a:solidFill>
                <a:latin typeface="方正卡通简体"/>
                <a:ea typeface="方正卡通简体"/>
              </a:rPr>
              <a:t>适用于儿童类别及相关类别演示</a:t>
            </a:r>
            <a:endParaRPr lang="zh-CN" altLang="en-US" sz="2000" dirty="0">
              <a:solidFill>
                <a:srgbClr val="FFFFFF"/>
              </a:solidFill>
              <a:latin typeface="方正卡通简体"/>
              <a:ea typeface="方正卡通简体"/>
            </a:endParaRPr>
          </a:p>
        </p:txBody>
      </p:sp>
      <p:sp>
        <p:nvSpPr>
          <p:cNvPr id="56327" name="WordArt 7"/>
          <p:cNvSpPr>
            <a:spLocks noChangeArrowheads="1" noChangeShapeType="1"/>
          </p:cNvSpPr>
          <p:nvPr/>
        </p:nvSpPr>
        <p:spPr bwMode="auto">
          <a:xfrm>
            <a:off x="600075" y="1019404"/>
            <a:ext cx="6619875" cy="75604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1" u="none" strike="noStrike" kern="10" cap="none" spc="0" normalizeH="0" baseline="0" noProof="0" dirty="0">
                <a:ln w="12700">
                  <a:noFill/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000"/>
                    </a:srgbClr>
                  </a:outerShdw>
                </a:effectLst>
                <a:uLnTx/>
                <a:uFillTx/>
                <a:latin typeface="Bookman Old Style" panose="02050604050505020204"/>
                <a:ea typeface="宋体" panose="02010600030101010101" pitchFamily="2" charset="-122"/>
                <a:cs typeface="+mn-cs"/>
              </a:rPr>
              <a:t>Homework (</a:t>
            </a:r>
            <a:r>
              <a:rPr kumimoji="0" lang="zh-CN" altLang="en-US" sz="3600" b="1" i="1" u="none" strike="noStrike" kern="10" cap="none" spc="0" normalizeH="0" baseline="0" noProof="0" dirty="0">
                <a:ln w="12700">
                  <a:noFill/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000"/>
                    </a:srgbClr>
                  </a:outerShdw>
                </a:effectLst>
                <a:uLnTx/>
                <a:uFillTx/>
                <a:latin typeface="Bookman Old Style" panose="02050604050505020204"/>
                <a:ea typeface="宋体" panose="02010600030101010101" pitchFamily="2" charset="-122"/>
                <a:cs typeface="+mn-cs"/>
              </a:rPr>
              <a:t>课后小零食</a:t>
            </a:r>
            <a:r>
              <a:rPr kumimoji="0" lang="en-US" altLang="zh-CN" sz="3600" b="1" i="1" u="none" strike="noStrike" kern="10" cap="none" spc="0" normalizeH="0" baseline="0" noProof="0" dirty="0">
                <a:ln w="12700">
                  <a:noFill/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000"/>
                    </a:srgbClr>
                  </a:outerShdw>
                </a:effectLst>
                <a:uLnTx/>
                <a:uFillTx/>
                <a:latin typeface="Bookman Old Style" panose="02050604050505020204"/>
                <a:ea typeface="宋体" panose="02010600030101010101" pitchFamily="2" charset="-122"/>
                <a:cs typeface="+mn-cs"/>
              </a:rPr>
              <a:t>)</a:t>
            </a:r>
            <a:endParaRPr kumimoji="0" lang="zh-CN" altLang="en-US" sz="3600" b="1" i="1" u="none" strike="noStrike" kern="10" cap="none" spc="0" normalizeH="0" baseline="0" noProof="0" dirty="0">
              <a:ln w="12700">
                <a:noFill/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000"/>
                  </a:srgbClr>
                </a:outerShdw>
              </a:effectLst>
              <a:uLnTx/>
              <a:uFillTx/>
              <a:latin typeface="Bookman Old Style" panose="02050604050505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8" name="Text Box 8"/>
          <p:cNvSpPr txBox="1"/>
          <p:nvPr/>
        </p:nvSpPr>
        <p:spPr>
          <a:xfrm>
            <a:off x="600075" y="2278857"/>
            <a:ext cx="7988300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99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做一个餐厅服务员，让父母点到自己喜欢的餐</a:t>
            </a:r>
            <a:r>
              <a:rPr lang="zh-CN" altLang="en-US" sz="3600" b="1" dirty="0" smtClean="0">
                <a:solidFill>
                  <a:srgbClr val="99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600" b="1" dirty="0">
              <a:solidFill>
                <a:srgbClr val="99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73588" y="1006079"/>
            <a:ext cx="4456112" cy="22502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Text Box 4"/>
          <p:cNvSpPr txBox="1"/>
          <p:nvPr/>
        </p:nvSpPr>
        <p:spPr>
          <a:xfrm>
            <a:off x="725489" y="400050"/>
            <a:ext cx="2693987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Monotype Corsiva" panose="03010101010201010101" pitchFamily="66" charset="0"/>
              </a:rPr>
              <a:t>New word :</a:t>
            </a:r>
            <a:endParaRPr lang="zh-CN" altLang="en-US" sz="3200" b="1" dirty="0">
              <a:latin typeface="Monotype Corsiva" panose="03010101010201010101" pitchFamily="66" charset="0"/>
            </a:endParaRPr>
          </a:p>
        </p:txBody>
      </p:sp>
      <p:pic>
        <p:nvPicPr>
          <p:cNvPr id="31750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338" y="1006078"/>
            <a:ext cx="3960812" cy="22133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1" name="AutoShape 7"/>
          <p:cNvSpPr/>
          <p:nvPr/>
        </p:nvSpPr>
        <p:spPr>
          <a:xfrm>
            <a:off x="1187450" y="2950369"/>
            <a:ext cx="3240088" cy="1996679"/>
          </a:xfrm>
          <a:prstGeom prst="irregularSeal1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</a:rPr>
              <a:t>potato</a:t>
            </a:r>
            <a:endParaRPr lang="zh-CN" altLang="en-US" sz="48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31752" name="AutoShape 8"/>
          <p:cNvSpPr/>
          <p:nvPr/>
        </p:nvSpPr>
        <p:spPr>
          <a:xfrm>
            <a:off x="5076826" y="2896791"/>
            <a:ext cx="3673475" cy="1727597"/>
          </a:xfrm>
          <a:prstGeom prst="irregularSeal1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</a:rPr>
              <a:t>potato</a:t>
            </a:r>
            <a:r>
              <a:rPr lang="zh-CN" altLang="en-US" sz="4800" b="1" dirty="0">
                <a:latin typeface="Arial" panose="020B0604020202020204" pitchFamily="34" charset="0"/>
              </a:rPr>
              <a:t>es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651500" y="3479007"/>
            <a:ext cx="3492500" cy="166449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771" name="Group 3"/>
          <p:cNvGrpSpPr/>
          <p:nvPr/>
        </p:nvGrpSpPr>
        <p:grpSpPr>
          <a:xfrm>
            <a:off x="686459" y="1697209"/>
            <a:ext cx="5182529" cy="1068613"/>
            <a:chOff x="720080" y="1908213"/>
            <a:chExt cx="5184576" cy="1188131"/>
          </a:xfrm>
        </p:grpSpPr>
        <p:sp>
          <p:nvSpPr>
            <p:cNvPr id="32789" name="矩形 7"/>
            <p:cNvSpPr/>
            <p:nvPr/>
          </p:nvSpPr>
          <p:spPr>
            <a:xfrm>
              <a:off x="720080" y="2448272"/>
              <a:ext cx="5184576" cy="648072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787" name="矩形 5"/>
            <p:cNvSpPr/>
            <p:nvPr/>
          </p:nvSpPr>
          <p:spPr>
            <a:xfrm>
              <a:off x="720080" y="1908213"/>
              <a:ext cx="2375990" cy="548444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32772" name="Picture 6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48489" y="3543301"/>
            <a:ext cx="1354137" cy="12120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TextBox 9"/>
          <p:cNvSpPr/>
          <p:nvPr/>
        </p:nvSpPr>
        <p:spPr>
          <a:xfrm>
            <a:off x="914400" y="1295401"/>
            <a:ext cx="76327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2774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654176" y="-28575"/>
            <a:ext cx="3521075" cy="179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151" y="2770584"/>
            <a:ext cx="3463925" cy="15656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6" name="文本框 4"/>
          <p:cNvSpPr txBox="1"/>
          <p:nvPr/>
        </p:nvSpPr>
        <p:spPr>
          <a:xfrm>
            <a:off x="57150" y="1762125"/>
            <a:ext cx="7100888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800" b="1" dirty="0">
                <a:solidFill>
                  <a:srgbClr val="000000"/>
                </a:solidFill>
                <a:latin typeface="Arial" panose="020B0604020202020204" pitchFamily="34" charset="0"/>
              </a:rPr>
              <a:t>It’s a _______.</a:t>
            </a:r>
            <a:endParaRPr lang="zh-CN" altLang="en-US" sz="4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54176" y="1694260"/>
            <a:ext cx="2557463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</a:rPr>
              <a:t>to</a:t>
            </a:r>
            <a:r>
              <a:rPr lang="en-US" altLang="zh-CN" sz="5400" b="1" dirty="0">
                <a:solidFill>
                  <a:srgbClr val="9900CC"/>
                </a:solidFill>
                <a:latin typeface="Arial" panose="020B0604020202020204" pitchFamily="34" charset="0"/>
              </a:rPr>
              <a:t>ma</a:t>
            </a:r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</a:rPr>
              <a:t>to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151" y="4336256"/>
            <a:ext cx="8245475" cy="76944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</a:rPr>
              <a:t>They’re two</a:t>
            </a:r>
            <a:r>
              <a:rPr lang="en-US" altLang="zh-CN" sz="4400" b="1" dirty="0">
                <a:solidFill>
                  <a:srgbClr val="000000"/>
                </a:solidFill>
                <a:latin typeface="Arial" panose="020B0604020202020204" pitchFamily="34" charset="0"/>
              </a:rPr>
              <a:t>__________.</a:t>
            </a:r>
            <a:endParaRPr lang="zh-CN" altLang="en-US" sz="4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13050" y="4336257"/>
            <a:ext cx="3367088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to</a:t>
            </a:r>
            <a:r>
              <a:rPr lang="en-US" altLang="zh-CN" sz="4800" b="1" dirty="0">
                <a:solidFill>
                  <a:srgbClr val="9900CC"/>
                </a:solidFill>
                <a:latin typeface="Arial" panose="020B0604020202020204" pitchFamily="34" charset="0"/>
              </a:rPr>
              <a:t>ma</a:t>
            </a:r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to</a:t>
            </a:r>
            <a:r>
              <a:rPr lang="en-US" altLang="zh-CN" sz="4800" b="1" dirty="0">
                <a:solidFill>
                  <a:srgbClr val="00FF00"/>
                </a:solidFill>
                <a:latin typeface="Arial" panose="020B0604020202020204" pitchFamily="34" charset="0"/>
              </a:rPr>
              <a:t>es</a:t>
            </a:r>
            <a:endParaRPr lang="zh-CN" altLang="en-US" sz="4800" b="1" dirty="0">
              <a:solidFill>
                <a:srgbClr val="00FF00"/>
              </a:solidFill>
              <a:latin typeface="Arial" panose="020B0604020202020204" pitchFamily="34" charset="0"/>
            </a:endParaRPr>
          </a:p>
        </p:txBody>
      </p:sp>
      <p:grpSp>
        <p:nvGrpSpPr>
          <p:cNvPr id="5" name="Group 19"/>
          <p:cNvGrpSpPr/>
          <p:nvPr/>
        </p:nvGrpSpPr>
        <p:grpSpPr>
          <a:xfrm>
            <a:off x="5868988" y="79772"/>
            <a:ext cx="3378200" cy="2561035"/>
            <a:chOff x="3632" y="67"/>
            <a:chExt cx="2128" cy="2151"/>
          </a:xfrm>
        </p:grpSpPr>
        <p:sp>
          <p:nvSpPr>
            <p:cNvPr id="32784" name="文本框 5"/>
            <p:cNvSpPr txBox="1"/>
            <p:nvPr/>
          </p:nvSpPr>
          <p:spPr>
            <a:xfrm>
              <a:off x="3828" y="1365"/>
              <a:ext cx="1932" cy="8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60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po</a:t>
              </a:r>
              <a:r>
                <a:rPr lang="en-US" altLang="zh-CN" sz="6000" b="1" dirty="0">
                  <a:solidFill>
                    <a:srgbClr val="9900CC"/>
                  </a:solidFill>
                  <a:latin typeface="Arial" panose="020B0604020202020204" pitchFamily="34" charset="0"/>
                </a:rPr>
                <a:t>ta</a:t>
              </a:r>
              <a:r>
                <a:rPr lang="en-US" altLang="zh-CN" sz="60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to</a:t>
              </a:r>
              <a:endPara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32785" name="图片 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632" y="67"/>
              <a:ext cx="1968" cy="141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" name="Group 23"/>
          <p:cNvGrpSpPr/>
          <p:nvPr/>
        </p:nvGrpSpPr>
        <p:grpSpPr>
          <a:xfrm>
            <a:off x="5868988" y="2843213"/>
            <a:ext cx="3403600" cy="2416969"/>
            <a:chOff x="3697" y="2388"/>
            <a:chExt cx="2144" cy="2030"/>
          </a:xfrm>
        </p:grpSpPr>
        <p:pic>
          <p:nvPicPr>
            <p:cNvPr id="32782" name="图片 6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97" y="2388"/>
              <a:ext cx="1968" cy="13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83" name="文本框 16"/>
            <p:cNvSpPr txBox="1"/>
            <p:nvPr/>
          </p:nvSpPr>
          <p:spPr>
            <a:xfrm>
              <a:off x="3785" y="3642"/>
              <a:ext cx="2056" cy="7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54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po</a:t>
              </a:r>
              <a:r>
                <a:rPr lang="en-US" altLang="zh-CN" sz="5400" b="1" dirty="0">
                  <a:solidFill>
                    <a:srgbClr val="9900CC"/>
                  </a:solidFill>
                  <a:latin typeface="Arial" panose="020B0604020202020204" pitchFamily="34" charset="0"/>
                </a:rPr>
                <a:t>ta</a:t>
              </a:r>
              <a:r>
                <a:rPr lang="en-US" altLang="zh-CN" sz="54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to</a:t>
              </a:r>
              <a:r>
                <a:rPr lang="en-US" altLang="zh-CN" sz="5400" b="1" dirty="0">
                  <a:solidFill>
                    <a:srgbClr val="00FF00"/>
                  </a:solidFill>
                  <a:latin typeface="Arial" panose="020B0604020202020204" pitchFamily="34" charset="0"/>
                </a:rPr>
                <a:t>es</a:t>
              </a:r>
              <a:endParaRPr lang="zh-CN" altLang="en-US" sz="5400" b="1" dirty="0">
                <a:solidFill>
                  <a:srgbClr val="00FF0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232697" y="2135017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68" name="Picture 4" descr="u=1424471017,3071371791&amp;fm=21&amp;gp=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762794"/>
            <a:ext cx="3200400" cy="211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7" name="Picture 5" descr="u=1321543545,1365592070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4800" y="228600"/>
            <a:ext cx="4038600" cy="302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Picture 6" descr="u=1317146518,2621112933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971800"/>
            <a:ext cx="3048000" cy="191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AutoShape 7"/>
          <p:cNvSpPr/>
          <p:nvPr/>
        </p:nvSpPr>
        <p:spPr>
          <a:xfrm>
            <a:off x="2667000" y="3200400"/>
            <a:ext cx="5334000" cy="857250"/>
          </a:xfrm>
          <a:prstGeom prst="wedgeEllipseCallout">
            <a:avLst>
              <a:gd name="adj1" fmla="val -36606"/>
              <a:gd name="adj2" fmla="val 6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2400" dirty="0">
                <a:latin typeface="Arial" panose="020B0604020202020204" pitchFamily="34" charset="0"/>
              </a:rPr>
              <a:t>What would you like?</a:t>
            </a:r>
            <a:endParaRPr lang="en-US" altLang="zh-CN" sz="2400" dirty="0">
              <a:latin typeface="Arial" panose="020B0604020202020204" pitchFamily="34" charset="0"/>
            </a:endParaRPr>
          </a:p>
        </p:txBody>
      </p:sp>
      <p:sp>
        <p:nvSpPr>
          <p:cNvPr id="11272" name="AutoShape 8"/>
          <p:cNvSpPr/>
          <p:nvPr/>
        </p:nvSpPr>
        <p:spPr>
          <a:xfrm>
            <a:off x="914400" y="571500"/>
            <a:ext cx="4267200" cy="857250"/>
          </a:xfrm>
          <a:prstGeom prst="wedgeEllipseCallout">
            <a:avLst>
              <a:gd name="adj1" fmla="val 50296"/>
              <a:gd name="adj2" fmla="val 791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I’d like a cake.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animBg="1"/>
      <p:bldP spid="1127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2819400" y="3943350"/>
            <a:ext cx="6019800" cy="857250"/>
          </a:xfrm>
        </p:spPr>
        <p:txBody>
          <a:bodyPr vert="horz" wrap="square" lIns="91440" tIns="45720" rIns="91440" bIns="45720" anchor="ctr"/>
          <a:lstStyle/>
          <a:p>
            <a:endParaRPr lang="zh-CN" altLang="en-US" sz="2800" dirty="0"/>
          </a:p>
        </p:txBody>
      </p:sp>
      <p:sp>
        <p:nvSpPr>
          <p:cNvPr id="34819" name="Rectangle 3"/>
          <p:cNvSpPr>
            <a:spLocks noGrp="1"/>
          </p:cNvSpPr>
          <p:nvPr>
            <p:ph idx="1"/>
          </p:nvPr>
        </p:nvSpPr>
        <p:spPr>
          <a:xfrm>
            <a:off x="4800600" y="2800351"/>
            <a:ext cx="3581400" cy="1565672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endParaRPr lang="zh-CN" altLang="en-US" dirty="0"/>
          </a:p>
        </p:txBody>
      </p:sp>
      <p:pic>
        <p:nvPicPr>
          <p:cNvPr id="13316" name="Picture 4" descr="u=981130755,3401032950&amp;fm=23&amp;gp=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114800" y="400050"/>
            <a:ext cx="4286250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5" descr="u=1158543235,3649916049&amp;fm=21&amp;gp=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3400" y="400050"/>
            <a:ext cx="2705100" cy="157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Picture 6" descr="u=689451159,3617089374&amp;fm=1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2686050"/>
            <a:ext cx="2286000" cy="214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9" name="AutoShape 7"/>
          <p:cNvSpPr/>
          <p:nvPr/>
        </p:nvSpPr>
        <p:spPr>
          <a:xfrm>
            <a:off x="2987675" y="3165872"/>
            <a:ext cx="5105400" cy="85725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2800" dirty="0">
                <a:solidFill>
                  <a:schemeClr val="tx2"/>
                </a:solidFill>
                <a:latin typeface="Arial" panose="020B0604020202020204" pitchFamily="34" charset="0"/>
              </a:rPr>
              <a:t>What would you like?</a:t>
            </a:r>
            <a:endParaRPr lang="en-US" altLang="zh-CN" sz="28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3320" name="AutoShape 8"/>
          <p:cNvSpPr/>
          <p:nvPr/>
        </p:nvSpPr>
        <p:spPr>
          <a:xfrm>
            <a:off x="685800" y="628650"/>
            <a:ext cx="3505200" cy="914400"/>
          </a:xfrm>
          <a:prstGeom prst="wedgeRoundRectCallout">
            <a:avLst>
              <a:gd name="adj1" fmla="val 44565"/>
              <a:gd name="adj2" fmla="val 8046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2800" dirty="0">
                <a:latin typeface="Arial" panose="020B0604020202020204" pitchFamily="34" charset="0"/>
              </a:rPr>
              <a:t>I’d like some milk.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algn="ctr"/>
            <a:endParaRPr lang="en-US" altLang="zh-CN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9" grpId="0" animBg="1"/>
      <p:bldP spid="133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4"/>
          <p:cNvGrpSpPr>
            <a:grpSpLocks noChangeAspect="1"/>
          </p:cNvGrpSpPr>
          <p:nvPr/>
        </p:nvGrpSpPr>
        <p:grpSpPr>
          <a:xfrm>
            <a:off x="0" y="4114800"/>
            <a:ext cx="9144000" cy="1028700"/>
            <a:chOff x="0" y="0"/>
            <a:chExt cx="9144000" cy="1371600"/>
          </a:xfrm>
        </p:grpSpPr>
        <p:pic>
          <p:nvPicPr>
            <p:cNvPr id="40966" name="Picture 2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75" y="277812"/>
              <a:ext cx="3079750" cy="10937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0967" name="Picture 2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77787"/>
              <a:ext cx="3462338" cy="12938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0968" name="Picture 2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43663" y="0"/>
              <a:ext cx="2700337" cy="13620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0969" name="Picture 2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5006561" y="215583"/>
              <a:ext cx="1876476" cy="109378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0963" name="Picture 10" descr="20120202094739500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276476" y="0"/>
            <a:ext cx="4606925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27089" y="2857500"/>
            <a:ext cx="7596187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800" b="1" dirty="0">
                <a:solidFill>
                  <a:srgbClr val="000000"/>
                </a:solidFill>
                <a:latin typeface="Arial" panose="020B0604020202020204" pitchFamily="34" charset="0"/>
              </a:rPr>
              <a:t>It’s </a:t>
            </a:r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tomato</a:t>
            </a:r>
            <a:r>
              <a:rPr lang="en-US" altLang="zh-CN" sz="4800" b="1" dirty="0">
                <a:solidFill>
                  <a:srgbClr val="9900CC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r>
              <a:rPr lang="en-US" altLang="zh-CN" sz="4800" b="1" dirty="0">
                <a:solidFill>
                  <a:srgbClr val="33CC33"/>
                </a:solidFill>
                <a:latin typeface="Arial" panose="020B0604020202020204" pitchFamily="34" charset="0"/>
              </a:rPr>
              <a:t>ou</a:t>
            </a:r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p</a:t>
            </a:r>
            <a:r>
              <a:rPr lang="en-US" altLang="zh-CN" sz="4800" b="1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zh-CN" altLang="en-US" sz="4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2892" name="Text Box 12"/>
          <p:cNvSpPr txBox="1"/>
          <p:nvPr/>
        </p:nvSpPr>
        <p:spPr>
          <a:xfrm>
            <a:off x="4905673" y="3565281"/>
            <a:ext cx="3706812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gr</a:t>
            </a:r>
            <a:r>
              <a:rPr lang="en-US" altLang="zh-CN" sz="5400" b="1" dirty="0">
                <a:solidFill>
                  <a:srgbClr val="33CC33"/>
                </a:solidFill>
                <a:latin typeface="Times New Roman" panose="02020603050405020304" pitchFamily="18" charset="0"/>
              </a:rPr>
              <a:t>ou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endParaRPr lang="en-US" altLang="zh-CN" sz="5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28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type="title" idx="4294967295"/>
          </p:nvPr>
        </p:nvSpPr>
        <p:spPr>
          <a:xfrm>
            <a:off x="0" y="153988"/>
            <a:ext cx="8594725" cy="473075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zh-CN" sz="2400" b="1" dirty="0">
                <a:latin typeface="Comic Sans MS" panose="030F0702030302020204" pitchFamily="66" charset="0"/>
              </a:rPr>
              <a:t>Practice </a:t>
            </a:r>
            <a:r>
              <a:rPr lang="en-US" altLang="zh-CN" sz="2400" b="1" dirty="0">
                <a:latin typeface="Comic Sans MS" panose="030F0702030302020204" pitchFamily="66" charset="0"/>
              </a:rPr>
              <a:t>in group</a:t>
            </a:r>
            <a:r>
              <a:rPr lang="zh-CN" altLang="zh-CN" sz="2400" b="1" dirty="0" smtClean="0">
                <a:latin typeface="Comic Sans MS" panose="030F0702030302020204" pitchFamily="66" charset="0"/>
              </a:rPr>
              <a:t>:小</a:t>
            </a:r>
            <a:r>
              <a:rPr lang="zh-CN" altLang="zh-CN" sz="2400" b="1" dirty="0">
                <a:latin typeface="Comic Sans MS" panose="030F0702030302020204" pitchFamily="66" charset="0"/>
              </a:rPr>
              <a:t>组合作练习对话</a:t>
            </a:r>
            <a:endParaRPr lang="zh-CN" altLang="zh-CN" sz="2400" b="1" dirty="0">
              <a:latin typeface="Comic Sans MS" panose="030F0702030302020204" pitchFamily="66" charset="0"/>
            </a:endParaRPr>
          </a:p>
        </p:txBody>
      </p:sp>
      <p:pic>
        <p:nvPicPr>
          <p:cNvPr id="4" name="图片 3" descr="文本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573528"/>
            <a:ext cx="9107170" cy="2268253"/>
          </a:xfrm>
          <a:prstGeom prst="rect">
            <a:avLst/>
          </a:prstGeom>
        </p:spPr>
      </p:pic>
      <p:pic>
        <p:nvPicPr>
          <p:cNvPr id="5" name="图片 4" descr="文本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1" y="2664143"/>
            <a:ext cx="9106535" cy="239125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type="title" idx="4294967295"/>
          </p:nvPr>
        </p:nvSpPr>
        <p:spPr>
          <a:xfrm>
            <a:off x="0" y="115888"/>
            <a:ext cx="8550275" cy="427037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2400" b="1" dirty="0">
                <a:latin typeface="Comic Sans MS" panose="030F0702030302020204" pitchFamily="66" charset="0"/>
              </a:rPr>
              <a:t>Role-play</a:t>
            </a:r>
            <a:r>
              <a:rPr lang="zh-CN" altLang="zh-CN" sz="2400" b="1" dirty="0">
                <a:latin typeface="Comic Sans MS" panose="030F0702030302020204" pitchFamily="66" charset="0"/>
              </a:rPr>
              <a:t>:分角色练习对话</a:t>
            </a:r>
            <a:endParaRPr lang="zh-CN" altLang="zh-CN" sz="2400" b="1" dirty="0">
              <a:latin typeface="Comic Sans MS" panose="030F0702030302020204" pitchFamily="66" charset="0"/>
            </a:endParaRPr>
          </a:p>
        </p:txBody>
      </p:sp>
      <p:pic>
        <p:nvPicPr>
          <p:cNvPr id="3" name="图片 2" descr="文本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5" y="463392"/>
            <a:ext cx="9107170" cy="2385536"/>
          </a:xfrm>
          <a:prstGeom prst="rect">
            <a:avLst/>
          </a:prstGeom>
        </p:spPr>
      </p:pic>
      <p:pic>
        <p:nvPicPr>
          <p:cNvPr id="4" name="图片 3" descr="文本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1" y="2664143"/>
            <a:ext cx="9106535" cy="239125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type="title" idx="4294967295"/>
          </p:nvPr>
        </p:nvSpPr>
        <p:spPr>
          <a:xfrm>
            <a:off x="395536" y="1419622"/>
            <a:ext cx="5427663" cy="1400175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challenge</a:t>
            </a:r>
            <a:br>
              <a:rPr lang="zh-CN" altLang="en-US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zh-CN" altLang="en-US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挑战自我</a:t>
            </a:r>
            <a:endParaRPr lang="zh-CN" altLang="en-US" sz="5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图片 1" descr="喜羊羊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44356" y="860107"/>
            <a:ext cx="3498850" cy="421528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34093b34-a871-4422-a06e-6abf77f9a28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让PPT飞起来丨pptshare.qzone.qq.com 4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3399FF"/>
      </a:accent1>
      <a:accent2>
        <a:srgbClr val="0875F8"/>
      </a:accent2>
      <a:accent3>
        <a:srgbClr val="FFFFFF"/>
      </a:accent3>
      <a:accent4>
        <a:srgbClr val="000000"/>
      </a:accent4>
      <a:accent5>
        <a:srgbClr val="ADCAFF"/>
      </a:accent5>
      <a:accent6>
        <a:srgbClr val="0669E1"/>
      </a:accent6>
      <a:hlink>
        <a:srgbClr val="0E58C4"/>
      </a:hlink>
      <a:folHlink>
        <a:srgbClr val="B2B2B2"/>
      </a:folHlink>
    </a:clrScheme>
    <a:fontScheme name="让PPT飞起来丨pptshare.qzone.qq.co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让PPT飞起来丨pptshare.qzone.qq.com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3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B2B2B2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4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0E58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1548</Words>
  <Application>WPS 演示</Application>
  <PresentationFormat>全屏显示(16:9)</PresentationFormat>
  <Paragraphs>120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</vt:lpstr>
      <vt:lpstr>Monotype Corsiva</vt:lpstr>
      <vt:lpstr>Mongolian Baiti</vt:lpstr>
      <vt:lpstr>Times New Roman</vt:lpstr>
      <vt:lpstr>Comic Sans MS</vt:lpstr>
      <vt:lpstr>Bookman Old Style</vt:lpstr>
      <vt:lpstr>Segoe Print</vt:lpstr>
      <vt:lpstr>方正卡通简体</vt:lpstr>
      <vt:lpstr>Bookman Old Style</vt:lpstr>
      <vt:lpstr>楷体_GB2312</vt:lpstr>
      <vt:lpstr>Arial</vt:lpstr>
      <vt:lpstr>Arial Unicode MS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Practice in group:小组合作练习对话</vt:lpstr>
      <vt:lpstr>Role-play:分角色练习对话</vt:lpstr>
      <vt:lpstr>challenge 挑战自我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46</cp:revision>
  <dcterms:created xsi:type="dcterms:W3CDTF">2012-06-06T01:30:00Z</dcterms:created>
  <dcterms:modified xsi:type="dcterms:W3CDTF">2023-03-06T04:51:59Z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C1BB67E398F54176951BB974CAC4943B</vt:lpwstr>
  </property>
</Properties>
</file>