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8"/>
  </p:notesMasterIdLst>
  <p:sldIdLst>
    <p:sldId id="256" r:id="rId3"/>
    <p:sldId id="280" r:id="rId4"/>
    <p:sldId id="370" r:id="rId5"/>
    <p:sldId id="316" r:id="rId6"/>
    <p:sldId id="343" r:id="rId7"/>
    <p:sldId id="329" r:id="rId9"/>
    <p:sldId id="383" r:id="rId10"/>
    <p:sldId id="344" r:id="rId11"/>
    <p:sldId id="330" r:id="rId12"/>
    <p:sldId id="331" r:id="rId13"/>
    <p:sldId id="384" r:id="rId14"/>
    <p:sldId id="266" r:id="rId15"/>
    <p:sldId id="291" r:id="rId16"/>
    <p:sldId id="292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70" userDrawn="1">
          <p15:clr>
            <a:srgbClr val="A4A3A4"/>
          </p15:clr>
        </p15:guide>
        <p15:guide id="2" pos="29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>
        <p:scale>
          <a:sx n="100" d="100"/>
          <a:sy n="100" d="100"/>
        </p:scale>
        <p:origin x="-294" y="-804"/>
      </p:cViewPr>
      <p:guideLst>
        <p:guide orient="horz" pos="1670"/>
        <p:guide pos="292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5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1E0F73-3F6D-48F5-A3C0-785ACFF1614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D8B72F-9A9D-4280-AEC0-5E60E307AFA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D8B72F-9A9D-4280-AEC0-5E60E307AF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 descr="#wm#_10_01_*Z"/>
          <p:cNvSpPr>
            <a:spLocks noChangeArrowheads="1"/>
          </p:cNvSpPr>
          <p:nvPr/>
        </p:nvSpPr>
        <p:spPr bwMode="auto">
          <a:xfrm>
            <a:off x="11113" y="1952626"/>
            <a:ext cx="7594600" cy="917972"/>
          </a:xfrm>
          <a:prstGeom prst="rect">
            <a:avLst/>
          </a:prstGeom>
          <a:solidFill>
            <a:srgbClr val="8FC226"/>
          </a:solidFill>
          <a:ln>
            <a:noFill/>
          </a:ln>
          <a:effectLst/>
        </p:spPr>
        <p:txBody>
          <a:bodyPr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350" noProof="1">
              <a:ea typeface="黑体" panose="02010609060101010101" pitchFamily="49" charset="-122"/>
            </a:endParaRPr>
          </a:p>
        </p:txBody>
      </p:sp>
      <p:sp>
        <p:nvSpPr>
          <p:cNvPr id="5" name="Rectangle 4" descr="#wm#_10_01_*Z"/>
          <p:cNvSpPr>
            <a:spLocks noChangeArrowheads="1"/>
          </p:cNvSpPr>
          <p:nvPr/>
        </p:nvSpPr>
        <p:spPr bwMode="auto">
          <a:xfrm>
            <a:off x="7596189" y="1977628"/>
            <a:ext cx="1550987" cy="917972"/>
          </a:xfrm>
          <a:prstGeom prst="rect">
            <a:avLst/>
          </a:prstGeom>
          <a:solidFill>
            <a:srgbClr val="8FC226"/>
          </a:solidFill>
          <a:ln>
            <a:noFill/>
          </a:ln>
          <a:effec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350" noProof="1"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27090" y="2895600"/>
            <a:ext cx="4249737" cy="866775"/>
          </a:xfrm>
        </p:spPr>
        <p:txBody>
          <a:bodyPr>
            <a:normAutofit/>
          </a:bodyPr>
          <a:lstStyle>
            <a:lvl1pPr marL="0" indent="0" algn="r">
              <a:buSzTx/>
              <a:buFont typeface="Arial" panose="020B0604020202020204" pitchFamily="34" charset="0"/>
              <a:buNone/>
              <a:defRPr>
                <a:sym typeface="Arial" panose="020B0604020202020204" pitchFamily="34" charset="0"/>
              </a:defRPr>
            </a:lvl1pPr>
          </a:lstStyle>
          <a:p>
            <a:pPr lvl="0"/>
            <a:r>
              <a:rPr lang="zh-CN" noProof="0" dirty="0">
                <a:sym typeface="Arial" panose="020B0604020202020204" pitchFamily="34" charset="0"/>
              </a:rPr>
              <a:t>单击此处编辑母版副标题样式</a:t>
            </a:r>
            <a:endParaRPr lang="zh-CN" noProof="0" dirty="0">
              <a:sym typeface="Arial" panose="020B0604020202020204" pitchFamily="34" charset="0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0" y="1978820"/>
            <a:ext cx="5076826" cy="916781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zh-CN" noProof="0" dirty="0">
                <a:sym typeface="Arial" panose="020B0604020202020204" pitchFamily="34" charset="0"/>
              </a:rPr>
              <a:t>单击此处编辑母版标题样式</a:t>
            </a:r>
            <a:endParaRPr lang="zh-CN" noProof="0" dirty="0">
              <a:sym typeface="Arial" panose="020B0604020202020204" pitchFamily="34" charset="0"/>
            </a:endParaRPr>
          </a:p>
        </p:txBody>
      </p:sp>
      <p:sp>
        <p:nvSpPr>
          <p:cNvPr id="6" name="日期占位符 1"/>
          <p:cNvSpPr>
            <a:spLocks noGrp="1"/>
          </p:cNvSpPr>
          <p:nvPr>
            <p:ph type="dt" sz="half" idx="10"/>
          </p:nvPr>
        </p:nvSpPr>
        <p:spPr/>
        <p:txBody>
          <a:bodyPr numCol="1" anchorCtr="0" compatLnSpc="1"/>
          <a:lstStyle>
            <a:lvl1pPr>
              <a:defRPr>
                <a:solidFill>
                  <a:srgbClr val="A0AE8B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4BF875-63B9-4D8F-B593-2DD48A7DEF4E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6"/>
          <p:cNvSpPr>
            <a:spLocks noGrp="1"/>
          </p:cNvSpPr>
          <p:nvPr>
            <p:ph sz="quarter" idx="13"/>
          </p:nvPr>
        </p:nvSpPr>
        <p:spPr>
          <a:xfrm>
            <a:off x="628650" y="612322"/>
            <a:ext cx="7886700" cy="387871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4"/>
          </p:nvPr>
        </p:nvSpPr>
        <p:spPr/>
        <p:txBody>
          <a:bodyPr numCol="1" anchorCtr="0" compatLnSpc="1"/>
          <a:lstStyle>
            <a:lvl1pPr>
              <a:defRPr>
                <a:solidFill>
                  <a:srgbClr val="A0AE8B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C1D312E6-8F8F-4EF6-A149-F8D3B14E3CB8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pPr lvl="0"/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numCol="1" anchorCtr="0" compatLnSpc="1"/>
          <a:lstStyle>
            <a:lvl1pPr>
              <a:defRPr>
                <a:solidFill>
                  <a:srgbClr val="A0AE8B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E1D3A674-F8DB-4816-B4EA-5BCBA41578F9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1B9595-8326-4F26-8AA4-BDBCB2EF3177}" type="slidenum">
              <a:rPr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59" descr="#wm#_10_15_*Z"/>
          <p:cNvSpPr>
            <a:spLocks noChangeArrowheads="1"/>
          </p:cNvSpPr>
          <p:nvPr/>
        </p:nvSpPr>
        <p:spPr bwMode="auto">
          <a:xfrm rot="5400000" flipH="1">
            <a:off x="430610" y="410369"/>
            <a:ext cx="359569" cy="407988"/>
          </a:xfrm>
          <a:prstGeom prst="triangle">
            <a:avLst>
              <a:gd name="adj" fmla="val 50000"/>
            </a:avLst>
          </a:prstGeom>
          <a:solidFill>
            <a:srgbClr val="67841A"/>
          </a:solidFill>
          <a:ln>
            <a:noFill/>
          </a:ln>
          <a:effectLst/>
        </p:spPr>
        <p:txBody>
          <a:bodyPr anchor="ctr"/>
          <a:lstStyle>
            <a:lvl1pPr marL="236855" indent="-236855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defRPr/>
            </a:pPr>
            <a:endParaRPr lang="zh-CN" altLang="zh-CN" sz="1350" noProof="1"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61333" y="265463"/>
            <a:ext cx="5739493" cy="698556"/>
          </a:xfrm>
        </p:spPr>
        <p:txBody>
          <a:bodyPr>
            <a:normAutofit/>
          </a:bodyPr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 numCol="1" anchorCtr="0" compatLnSpc="1"/>
          <a:lstStyle>
            <a:lvl1pPr>
              <a:defRPr>
                <a:solidFill>
                  <a:srgbClr val="A0AE8B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150E9F-CA9B-4F1C-AEBA-F8A68733E787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>
            <a:normAutofit/>
          </a:bodyPr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342900" indent="0">
              <a:buNone/>
              <a:defRPr sz="15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 numCol="1" anchorCtr="0" compatLnSpc="1"/>
          <a:lstStyle>
            <a:lvl1pPr>
              <a:defRPr>
                <a:solidFill>
                  <a:srgbClr val="A0AE8B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F34A9C-6800-42EC-A90D-9D282C114531}" type="slidenum">
              <a:rPr altLang="en-US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59" descr="#wm#_10_15_*Z"/>
          <p:cNvSpPr>
            <a:spLocks noChangeArrowheads="1"/>
          </p:cNvSpPr>
          <p:nvPr/>
        </p:nvSpPr>
        <p:spPr bwMode="auto">
          <a:xfrm rot="5400000" flipH="1">
            <a:off x="430610" y="410369"/>
            <a:ext cx="359569" cy="407988"/>
          </a:xfrm>
          <a:prstGeom prst="triangle">
            <a:avLst>
              <a:gd name="adj" fmla="val 50000"/>
            </a:avLst>
          </a:prstGeom>
          <a:solidFill>
            <a:srgbClr val="67841A"/>
          </a:solidFill>
          <a:ln>
            <a:noFill/>
          </a:ln>
          <a:effectLst/>
        </p:spPr>
        <p:txBody>
          <a:bodyPr anchor="ctr"/>
          <a:lstStyle>
            <a:lvl1pPr marL="236855" indent="-236855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defRPr/>
            </a:pPr>
            <a:endParaRPr lang="zh-CN" altLang="zh-CN" sz="1350" noProof="1"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1743" y="265463"/>
            <a:ext cx="5890532" cy="698556"/>
          </a:xfrm>
        </p:spPr>
        <p:txBody>
          <a:bodyPr>
            <a:normAutofit/>
          </a:bodyPr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641022"/>
            <a:ext cx="3867150" cy="2953601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41022"/>
            <a:ext cx="3867150" cy="2953601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numCol="1" anchorCtr="0" compatLnSpc="1"/>
          <a:lstStyle>
            <a:lvl1pPr>
              <a:defRPr>
                <a:solidFill>
                  <a:srgbClr val="A0AE8B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EFA6B9-E493-459C-915F-A0DB901FCA61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59" descr="#wm#_10_15_*Z"/>
          <p:cNvSpPr>
            <a:spLocks noChangeArrowheads="1"/>
          </p:cNvSpPr>
          <p:nvPr/>
        </p:nvSpPr>
        <p:spPr bwMode="auto">
          <a:xfrm rot="5400000" flipH="1">
            <a:off x="430610" y="410369"/>
            <a:ext cx="359569" cy="407988"/>
          </a:xfrm>
          <a:prstGeom prst="triangle">
            <a:avLst>
              <a:gd name="adj" fmla="val 50000"/>
            </a:avLst>
          </a:prstGeom>
          <a:solidFill>
            <a:srgbClr val="67841A"/>
          </a:solidFill>
          <a:ln>
            <a:noFill/>
          </a:ln>
          <a:effectLst/>
        </p:spPr>
        <p:txBody>
          <a:bodyPr anchor="ctr"/>
          <a:lstStyle>
            <a:lvl1pPr marL="236855" indent="-236855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defRPr/>
            </a:pPr>
            <a:endParaRPr lang="zh-CN" altLang="zh-CN" sz="1350" noProof="1">
              <a:sym typeface="Arial" panose="020B0604020202020204" pitchFamily="34" charset="0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40" y="1260872"/>
            <a:ext cx="3868737" cy="617934"/>
          </a:xfrm>
        </p:spPr>
        <p:txBody>
          <a:bodyPr anchor="b">
            <a:normAutofit/>
          </a:bodyPr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40" y="1878806"/>
            <a:ext cx="3868737" cy="2763441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788" cy="617934"/>
          </a:xfrm>
        </p:spPr>
        <p:txBody>
          <a:bodyPr anchor="b">
            <a:normAutofit/>
          </a:bodyPr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788" cy="2763441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901701" y="316708"/>
            <a:ext cx="6035675" cy="592931"/>
          </a:xfrm>
        </p:spPr>
        <p:txBody>
          <a:bodyPr>
            <a:normAutofit/>
          </a:bodyPr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8" name="日期占位符 1"/>
          <p:cNvSpPr>
            <a:spLocks noGrp="1"/>
          </p:cNvSpPr>
          <p:nvPr>
            <p:ph type="dt" sz="half" idx="10"/>
          </p:nvPr>
        </p:nvSpPr>
        <p:spPr/>
        <p:txBody>
          <a:bodyPr numCol="1" anchorCtr="0" compatLnSpc="1"/>
          <a:lstStyle>
            <a:lvl1pPr>
              <a:defRPr>
                <a:solidFill>
                  <a:srgbClr val="A0AE8B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696929-35DF-4F11-90D0-AE03AEEFB48A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5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rot="60000" flipH="1">
            <a:off x="4337051" y="1631157"/>
            <a:ext cx="1116013" cy="716756"/>
          </a:xfrm>
          <a:prstGeom prst="triangle">
            <a:avLst>
              <a:gd name="adj" fmla="val 50000"/>
            </a:avLst>
          </a:prstGeom>
          <a:solidFill>
            <a:srgbClr val="B6E682"/>
          </a:solidFill>
          <a:ln>
            <a:noFill/>
          </a:ln>
          <a:effectLst/>
        </p:spPr>
        <p:txBody>
          <a:bodyPr anchor="ctr"/>
          <a:lstStyle>
            <a:lvl1pPr algn="ctr">
              <a:spcBef>
                <a:spcPct val="20000"/>
              </a:spcBef>
              <a:buSzPct val="12500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 algn="ctr" eaLnBrk="0" hangingPunct="0">
              <a:spcBef>
                <a:spcPct val="20000"/>
              </a:spcBef>
              <a:buSzPct val="12500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 algn="ctr" eaLnBrk="0" hangingPunct="0">
              <a:spcBef>
                <a:spcPct val="20000"/>
              </a:spcBef>
              <a:buSzPct val="12500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 algn="ctr" eaLnBrk="0" hangingPunct="0">
              <a:spcBef>
                <a:spcPct val="20000"/>
              </a:spcBef>
              <a:buSzPct val="12500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 algn="ctr" eaLnBrk="0" hangingPunct="0">
              <a:spcBef>
                <a:spcPct val="20000"/>
              </a:spcBef>
              <a:buSzPct val="12500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anose="020B0604020202020204" pitchFamily="34" charset="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anose="020B0604020202020204" pitchFamily="34" charset="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anose="020B0604020202020204" pitchFamily="34" charset="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anose="020B0604020202020204" pitchFamily="34" charset="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zh-CN" sz="1350" noProof="1">
              <a:solidFill>
                <a:srgbClr val="FFFFFF"/>
              </a:solidFill>
            </a:endParaRPr>
          </a:p>
        </p:txBody>
      </p:sp>
      <p:sp>
        <p:nvSpPr>
          <p:cNvPr id="4" name="等腰三角形 5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rot="60000" flipH="1">
            <a:off x="3803651" y="1631157"/>
            <a:ext cx="1116013" cy="716756"/>
          </a:xfrm>
          <a:prstGeom prst="triangle">
            <a:avLst>
              <a:gd name="adj" fmla="val 50000"/>
            </a:avLst>
          </a:prstGeom>
          <a:solidFill>
            <a:srgbClr val="8FC226"/>
          </a:solidFill>
          <a:ln>
            <a:noFill/>
          </a:ln>
          <a:effectLst/>
        </p:spPr>
        <p:txBody>
          <a:bodyPr anchor="ctr"/>
          <a:lstStyle>
            <a:lvl1pPr algn="ctr">
              <a:spcBef>
                <a:spcPct val="20000"/>
              </a:spcBef>
              <a:buSzPct val="12500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 algn="ctr" eaLnBrk="0" hangingPunct="0">
              <a:spcBef>
                <a:spcPct val="20000"/>
              </a:spcBef>
              <a:buSzPct val="12500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 algn="ctr" eaLnBrk="0" hangingPunct="0">
              <a:spcBef>
                <a:spcPct val="20000"/>
              </a:spcBef>
              <a:buSzPct val="12500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 algn="ctr" eaLnBrk="0" hangingPunct="0">
              <a:spcBef>
                <a:spcPct val="20000"/>
              </a:spcBef>
              <a:buSzPct val="12500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 algn="ctr" eaLnBrk="0" hangingPunct="0">
              <a:spcBef>
                <a:spcPct val="20000"/>
              </a:spcBef>
              <a:buSzPct val="12500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anose="020B0604020202020204" pitchFamily="34" charset="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anose="020B0604020202020204" pitchFamily="34" charset="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anose="020B0604020202020204" pitchFamily="34" charset="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anose="020B0604020202020204" pitchFamily="34" charset="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zh-CN" sz="1350" noProof="1">
              <a:solidFill>
                <a:srgbClr val="FFFFFF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52800" y="2367900"/>
            <a:ext cx="4838400" cy="442800"/>
          </a:xfrm>
        </p:spPr>
        <p:txBody>
          <a:bodyPr>
            <a:normAutofit/>
          </a:bodyPr>
          <a:lstStyle>
            <a:lvl1pPr algn="ctr">
              <a:defRPr sz="2400">
                <a:solidFill>
                  <a:srgbClr val="505050"/>
                </a:solidFill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0"/>
          </p:nvPr>
        </p:nvSpPr>
        <p:spPr/>
        <p:txBody>
          <a:bodyPr numCol="1" anchorCtr="0" compatLnSpc="1"/>
          <a:lstStyle>
            <a:lvl1pPr>
              <a:defRPr>
                <a:solidFill>
                  <a:srgbClr val="A0AE8B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0E7CAC-17B8-4EED-9213-6F74FE4DC94D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 numCol="1" anchorCtr="0" compatLnSpc="1"/>
          <a:lstStyle>
            <a:lvl1pPr>
              <a:defRPr>
                <a:solidFill>
                  <a:srgbClr val="A0AE8B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423637-A4CF-4356-947C-1A0766535E1C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59" descr="#wm#_10_15_*Z"/>
          <p:cNvSpPr>
            <a:spLocks noChangeArrowheads="1"/>
          </p:cNvSpPr>
          <p:nvPr/>
        </p:nvSpPr>
        <p:spPr bwMode="auto">
          <a:xfrm rot="5400000" flipH="1">
            <a:off x="430610" y="410369"/>
            <a:ext cx="359569" cy="407988"/>
          </a:xfrm>
          <a:prstGeom prst="triangle">
            <a:avLst>
              <a:gd name="adj" fmla="val 50000"/>
            </a:avLst>
          </a:prstGeom>
          <a:solidFill>
            <a:srgbClr val="67841A"/>
          </a:solidFill>
          <a:ln>
            <a:noFill/>
          </a:ln>
          <a:effectLst/>
        </p:spPr>
        <p:txBody>
          <a:bodyPr anchor="ctr"/>
          <a:lstStyle>
            <a:lvl1pPr marL="236855" indent="-236855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defRPr/>
            </a:pPr>
            <a:endParaRPr lang="zh-CN" altLang="zh-CN" sz="1350" noProof="1"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3600" y="315900"/>
            <a:ext cx="6037200" cy="594000"/>
          </a:xfrm>
        </p:spPr>
        <p:txBody>
          <a:bodyPr/>
          <a:lstStyle>
            <a:lvl1pPr>
              <a:defRPr sz="2400">
                <a:solidFill>
                  <a:srgbClr val="6F8A1B"/>
                </a:solidFill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206096" y="1201500"/>
            <a:ext cx="3016800" cy="3393900"/>
          </a:xfrm>
        </p:spPr>
        <p:txBody>
          <a:bodyPr/>
          <a:lstStyle>
            <a:lvl1pPr marL="0" indent="0">
              <a:buNone/>
              <a:defRPr sz="2400">
                <a:solidFill>
                  <a:srgbClr val="808080"/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>
              <a:sym typeface="Arial" panose="020B060402020202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0" y="1190700"/>
            <a:ext cx="4313840" cy="3393900"/>
          </a:xfrm>
        </p:spPr>
        <p:txBody>
          <a:bodyPr>
            <a:normAutofit/>
          </a:bodyPr>
          <a:lstStyle>
            <a:lvl1pPr marL="214630" indent="-213995">
              <a:buFont typeface="Arial" panose="020B0604020202020204" pitchFamily="34" charset="0"/>
              <a:buChar char="•"/>
              <a:defRPr sz="1350">
                <a:solidFill>
                  <a:srgbClr val="808080"/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日期占位符 8"/>
          <p:cNvSpPr>
            <a:spLocks noGrp="1"/>
          </p:cNvSpPr>
          <p:nvPr>
            <p:ph type="dt" sz="half" idx="10"/>
          </p:nvPr>
        </p:nvSpPr>
        <p:spPr/>
        <p:txBody>
          <a:bodyPr numCol="1" anchorCtr="0" compatLnSpc="1"/>
          <a:lstStyle>
            <a:lvl1pPr>
              <a:defRPr>
                <a:solidFill>
                  <a:srgbClr val="A0AE8B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696CEF-99CB-49FB-8AFD-D5FCF3F1938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5782734" y="316706"/>
            <a:ext cx="1016000" cy="4277916"/>
          </a:xfrm>
        </p:spPr>
        <p:txBody>
          <a:bodyPr vert="eaVert">
            <a:normAutofit/>
          </a:bodyPr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2" y="316706"/>
            <a:ext cx="5001683" cy="4277916"/>
          </a:xfrm>
        </p:spPr>
        <p:txBody>
          <a:bodyPr vert="eaVert"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 numCol="1" anchorCtr="0" compatLnSpc="1"/>
          <a:lstStyle>
            <a:lvl1pPr>
              <a:defRPr>
                <a:solidFill>
                  <a:srgbClr val="A0AE8B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7348FD-ECA1-4CAA-AB9F-7ECE017882D8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57251" y="720328"/>
            <a:ext cx="5891213" cy="698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>
                <a:sym typeface="Arial" panose="020B0604020202020204" pitchFamily="34" charset="0"/>
              </a:rPr>
              <a:t>单击此处编辑母版标题样式</a:t>
            </a:r>
            <a:endParaRPr lang="zh-CN" altLang="en-US" smtClean="0">
              <a:sym typeface="Arial" panose="020B0604020202020204" pitchFamily="34" charset="0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9"/>
          </p:nvPr>
        </p:nvSpPr>
        <p:spPr bwMode="auto">
          <a:xfrm>
            <a:off x="628650" y="1591867"/>
            <a:ext cx="7886700" cy="3002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>
                <a:sym typeface="Arial" panose="020B0604020202020204" pitchFamily="34" charset="0"/>
              </a:rPr>
              <a:t>单击此处编辑母版文本样式</a:t>
            </a:r>
            <a:endParaRPr lang="zh-CN" altLang="en-US" smtClean="0">
              <a:sym typeface="Arial" panose="020B0604020202020204" pitchFamily="34" charset="0"/>
            </a:endParaRPr>
          </a:p>
          <a:p>
            <a:pPr lvl="1"/>
            <a:r>
              <a:rPr lang="zh-CN" altLang="en-US" smtClean="0">
                <a:sym typeface="Arial" panose="020B0604020202020204" pitchFamily="34" charset="0"/>
              </a:rPr>
              <a:t>第二级</a:t>
            </a:r>
            <a:endParaRPr lang="zh-CN" altLang="en-US" smtClean="0">
              <a:sym typeface="Arial" panose="020B0604020202020204" pitchFamily="34" charset="0"/>
            </a:endParaRPr>
          </a:p>
          <a:p>
            <a:pPr lvl="2"/>
            <a:r>
              <a:rPr lang="zh-CN" altLang="en-US" smtClean="0">
                <a:sym typeface="Arial" panose="020B0604020202020204" pitchFamily="34" charset="0"/>
              </a:rPr>
              <a:t>第三级</a:t>
            </a:r>
            <a:endParaRPr lang="zh-CN" altLang="en-US" smtClean="0">
              <a:sym typeface="Arial" panose="020B0604020202020204" pitchFamily="34" charset="0"/>
            </a:endParaRPr>
          </a:p>
          <a:p>
            <a:pPr lvl="3"/>
            <a:r>
              <a:rPr lang="zh-CN" altLang="en-US" smtClean="0">
                <a:sym typeface="Arial" panose="020B0604020202020204" pitchFamily="34" charset="0"/>
              </a:rPr>
              <a:t>第四级</a:t>
            </a:r>
            <a:endParaRPr lang="zh-CN" altLang="en-US" smtClean="0">
              <a:sym typeface="Arial" panose="020B0604020202020204" pitchFamily="34" charset="0"/>
            </a:endParaRPr>
          </a:p>
          <a:p>
            <a:pPr lvl="4"/>
            <a:r>
              <a:rPr lang="zh-CN" altLang="en-US" smtClean="0">
                <a:sym typeface="Arial" panose="020B0604020202020204" pitchFamily="34" charset="0"/>
              </a:rPr>
              <a:t>第五级</a:t>
            </a:r>
            <a:endParaRPr lang="zh-CN" altLang="en-US" smtClean="0">
              <a:sym typeface="Arial" panose="020B0604020202020204" pitchFamily="34" charset="0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 eaLnBrk="1" hangingPunct="1">
              <a:buFont typeface="Arial" panose="020B0604020202020204" pitchFamily="34" charset="0"/>
              <a:buNone/>
              <a:defRPr sz="900" noProof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+mn-ea"/>
              </a:defRPr>
            </a:lvl1pPr>
          </a:lstStyle>
          <a:p>
            <a:pPr>
              <a:defRPr/>
            </a:pPr>
            <a:fld id="{166F13B8-8353-4909-AD01-1F5990BF41B3}" type="datetimeFigureOut">
              <a:rPr lang="zh-CN" altLang="en-US"/>
            </a:fld>
            <a:endParaRPr lang="zh-CN" altLang="en-US">
              <a:latin typeface="Arial" panose="020B0604020202020204" pitchFamily="34" charset="0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ctr" eaLnBrk="1" hangingPunct="1">
              <a:buFont typeface="Arial" panose="020B0604020202020204" pitchFamily="34" charset="0"/>
              <a:buNone/>
              <a:defRPr sz="900">
                <a:solidFill>
                  <a:srgbClr val="A0AE8B"/>
                </a:solidFill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r" eaLnBrk="1" hangingPunct="1">
              <a:buFont typeface="Arial" panose="020B0604020202020204" pitchFamily="34" charset="0"/>
              <a:buNone/>
              <a:defRPr sz="900" noProof="1">
                <a:solidFill>
                  <a:srgbClr val="A0AE8B"/>
                </a:solidFill>
                <a:ea typeface="黑体" panose="02010609060101010101" pitchFamily="49" charset="-122"/>
              </a:defRPr>
            </a:lvl1pPr>
          </a:lstStyle>
          <a:p>
            <a:fld id="{3D16B138-5647-4DCA-A72D-B765C34EEE6C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2700" kern="1200">
          <a:solidFill>
            <a:srgbClr val="6F8A1B"/>
          </a:solidFill>
          <a:latin typeface="Arial" panose="020B0604020202020204" pitchFamily="34" charset="0"/>
          <a:ea typeface="黑体" panose="02010609060101010101" pitchFamily="49" charset="-122"/>
          <a:cs typeface="+mj-cs"/>
          <a:sym typeface="Arial" panose="020B060402020202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2700">
          <a:solidFill>
            <a:srgbClr val="6F8A1B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2700">
          <a:solidFill>
            <a:srgbClr val="6F8A1B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2700">
          <a:solidFill>
            <a:srgbClr val="6F8A1B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2700">
          <a:solidFill>
            <a:srgbClr val="6F8A1B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3200">
          <a:solidFill>
            <a:srgbClr val="6F8A1B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3200">
          <a:solidFill>
            <a:srgbClr val="6F8A1B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3200">
          <a:solidFill>
            <a:srgbClr val="6F8A1B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3200">
          <a:solidFill>
            <a:srgbClr val="6F8A1B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9pPr>
    </p:titleStyle>
    <p:bodyStyle>
      <a:lvl1pPr marL="177800" indent="-177800" algn="l" rtl="0" eaLnBrk="0" fontAlgn="base" hangingPunct="0">
        <a:spcBef>
          <a:spcPct val="0"/>
        </a:spcBef>
        <a:spcAft>
          <a:spcPct val="0"/>
        </a:spcAft>
        <a:buSzPct val="125000"/>
        <a:buChar char="•"/>
        <a:defRPr sz="3200" kern="1200">
          <a:solidFill>
            <a:schemeClr val="bg2"/>
          </a:solidFill>
          <a:latin typeface="Arial" panose="020B0604020202020204" pitchFamily="34" charset="0"/>
          <a:ea typeface="黑体" panose="02010609060101010101" pitchFamily="49" charset="-122"/>
          <a:cs typeface="+mn-cs"/>
          <a:sym typeface="Arial" panose="020B0604020202020204" pitchFamily="34" charset="0"/>
        </a:defRPr>
      </a:lvl1pPr>
      <a:lvl2pPr marL="557530" indent="-214630" algn="l" rtl="0" eaLnBrk="0" fontAlgn="base" hangingPunct="0">
        <a:spcBef>
          <a:spcPct val="0"/>
        </a:spcBef>
        <a:spcAft>
          <a:spcPct val="0"/>
        </a:spcAft>
        <a:buSzPct val="125000"/>
        <a:buFont typeface="Arial" panose="020B0604020202020204" pitchFamily="34" charset="0"/>
        <a:buChar char="•"/>
        <a:defRPr sz="1500" kern="1200">
          <a:solidFill>
            <a:schemeClr val="bg2"/>
          </a:solidFill>
          <a:latin typeface="Arial" panose="020B0604020202020204" pitchFamily="34" charset="0"/>
          <a:ea typeface="黑体" panose="02010609060101010101" pitchFamily="49" charset="-122"/>
          <a:cs typeface="+mn-cs"/>
          <a:sym typeface="Arial" panose="020B0604020202020204" pitchFamily="34" charset="0"/>
        </a:defRPr>
      </a:lvl2pPr>
      <a:lvl3pPr marL="900430" indent="-214630" algn="l" rtl="0" eaLnBrk="0" fontAlgn="base" hangingPunct="0">
        <a:spcBef>
          <a:spcPct val="0"/>
        </a:spcBef>
        <a:spcAft>
          <a:spcPct val="0"/>
        </a:spcAft>
        <a:buSzPct val="125000"/>
        <a:buFont typeface="Arial" panose="020B0604020202020204" pitchFamily="34" charset="0"/>
        <a:buChar char="•"/>
        <a:defRPr sz="1500" kern="1200">
          <a:solidFill>
            <a:schemeClr val="bg2"/>
          </a:solidFill>
          <a:latin typeface="Arial" panose="020B0604020202020204" pitchFamily="34" charset="0"/>
          <a:ea typeface="黑体" panose="02010609060101010101" pitchFamily="49" charset="-122"/>
          <a:cs typeface="+mn-cs"/>
          <a:sym typeface="Arial" panose="020B0604020202020204" pitchFamily="34" charset="0"/>
        </a:defRPr>
      </a:lvl3pPr>
      <a:lvl4pPr marL="1243330" indent="-214630" algn="l" rtl="0" eaLnBrk="0" fontAlgn="base" hangingPunct="0">
        <a:spcBef>
          <a:spcPct val="0"/>
        </a:spcBef>
        <a:spcAft>
          <a:spcPct val="0"/>
        </a:spcAft>
        <a:buSzPct val="125000"/>
        <a:buFont typeface="Arial" panose="020B0604020202020204" pitchFamily="34" charset="0"/>
        <a:buChar char="•"/>
        <a:defRPr sz="1500" kern="1200">
          <a:solidFill>
            <a:schemeClr val="bg2"/>
          </a:solidFill>
          <a:latin typeface="Arial" panose="020B0604020202020204" pitchFamily="34" charset="0"/>
          <a:ea typeface="黑体" panose="02010609060101010101" pitchFamily="49" charset="-122"/>
          <a:cs typeface="+mn-cs"/>
          <a:sym typeface="Arial" panose="020B0604020202020204" pitchFamily="34" charset="0"/>
        </a:defRPr>
      </a:lvl4pPr>
      <a:lvl5pPr marL="1586230" indent="-214630" algn="l" rtl="0" eaLnBrk="0" fontAlgn="base" hangingPunct="0">
        <a:spcBef>
          <a:spcPct val="0"/>
        </a:spcBef>
        <a:spcAft>
          <a:spcPct val="0"/>
        </a:spcAft>
        <a:buSzPct val="125000"/>
        <a:buFont typeface="Arial" panose="020B0604020202020204" pitchFamily="34" charset="0"/>
        <a:buChar char="•"/>
        <a:defRPr sz="1500" kern="1200">
          <a:solidFill>
            <a:schemeClr val="bg2"/>
          </a:solidFill>
          <a:latin typeface="Arial" panose="020B0604020202020204" pitchFamily="34" charset="0"/>
          <a:ea typeface="黑体" panose="02010609060101010101" pitchFamily="49" charset="-122"/>
          <a:cs typeface="+mn-cs"/>
          <a:sym typeface="Arial" panose="020B0604020202020204" pitchFamily="34" charset="0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5121"/>
          <p:cNvSpPr>
            <a:spLocks noGrp="1" noChangeArrowheads="1"/>
          </p:cNvSpPr>
          <p:nvPr>
            <p:ph type="ctrTitle"/>
          </p:nvPr>
        </p:nvSpPr>
        <p:spPr>
          <a:xfrm>
            <a:off x="57150" y="1943100"/>
            <a:ext cx="7562770" cy="933442"/>
          </a:xfrm>
          <a:solidFill>
            <a:srgbClr val="FFFF99">
              <a:alpha val="60001"/>
            </a:srgbClr>
          </a:solidFill>
        </p:spPr>
        <p:txBody>
          <a:bodyPr/>
          <a:lstStyle/>
          <a:p>
            <a:pPr algn="ctr">
              <a:defRPr/>
            </a:pPr>
            <a:r>
              <a:rPr lang="en-US" altLang="zh-CN" sz="4800" b="1" dirty="0">
                <a:solidFill>
                  <a:schemeClr val="accent6">
                    <a:lumMod val="50000"/>
                  </a:schemeClr>
                </a:solidFill>
              </a:rPr>
              <a:t>He often plays football.</a:t>
            </a:r>
            <a:endParaRPr lang="en-US" altLang="zh-CN" sz="4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3317" name="矩形 5123"/>
          <p:cNvSpPr>
            <a:spLocks noChangeArrowheads="1"/>
          </p:cNvSpPr>
          <p:nvPr/>
        </p:nvSpPr>
        <p:spPr bwMode="auto">
          <a:xfrm>
            <a:off x="352501" y="455145"/>
            <a:ext cx="3595856" cy="646331"/>
          </a:xfrm>
          <a:prstGeom prst="rect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chemeClr val="bg1"/>
                </a:solidFill>
              </a:rPr>
              <a:t>Unit 4 Lesson 2</a:t>
            </a:r>
            <a:endParaRPr lang="en-US" altLang="zh-CN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4" name="日期占位符 1"/>
          <p:cNvSpPr>
            <a:spLocks noGrp="1" noChangeArrowheads="1"/>
          </p:cNvSpPr>
          <p:nvPr>
            <p:ph type="dt" sz="quarter" idx="10"/>
          </p:nvPr>
        </p:nvSpPr>
        <p:spPr bwMode="auto"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2531" name="页脚占位符 1028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mtClean="0">
              <a:solidFill>
                <a:srgbClr val="A0AE8B"/>
              </a:solidFill>
              <a:ea typeface="黑体" panose="02010609060101010101" pitchFamily="49" charset="-122"/>
            </a:endParaRPr>
          </a:p>
        </p:txBody>
      </p:sp>
      <p:pic>
        <p:nvPicPr>
          <p:cNvPr id="22532" name="图片 4915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71600" y="2343150"/>
            <a:ext cx="4800600" cy="2070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矩形 49154"/>
          <p:cNvSpPr>
            <a:spLocks noChangeArrowheads="1" noChangeShapeType="1" noTextEdit="1"/>
          </p:cNvSpPr>
          <p:nvPr/>
        </p:nvSpPr>
        <p:spPr bwMode="auto">
          <a:xfrm>
            <a:off x="228600" y="571500"/>
            <a:ext cx="3733800" cy="342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800" b="1" kern="1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/>
                <a:cs typeface="Arial" panose="020B0604020202020204"/>
              </a:rPr>
              <a:t>Read and  answer:</a:t>
            </a:r>
            <a:endParaRPr lang="zh-CN" altLang="en-US" sz="2800" b="1" kern="1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Arial" panose="020B0604020202020204"/>
              <a:cs typeface="Arial" panose="020B0604020202020204"/>
            </a:endParaRPr>
          </a:p>
        </p:txBody>
      </p:sp>
      <p:sp>
        <p:nvSpPr>
          <p:cNvPr id="2" name="文本框 49155"/>
          <p:cNvSpPr txBox="1">
            <a:spLocks noChangeArrowheads="1"/>
          </p:cNvSpPr>
          <p:nvPr/>
        </p:nvSpPr>
        <p:spPr bwMode="auto">
          <a:xfrm>
            <a:off x="76200" y="971550"/>
            <a:ext cx="9067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Times New Roman" panose="02020603050405020304" pitchFamily="18" charset="0"/>
              </a:rPr>
              <a:t>What does Danny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usually</a:t>
            </a:r>
            <a:r>
              <a:rPr lang="en-US" altLang="zh-CN" sz="3600" b="1" dirty="0">
                <a:latin typeface="Times New Roman" panose="02020603050405020304" pitchFamily="18" charset="0"/>
              </a:rPr>
              <a:t> do at the weekend?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49157" name="文本框 49156"/>
          <p:cNvSpPr txBox="1">
            <a:spLocks noChangeArrowheads="1"/>
          </p:cNvSpPr>
          <p:nvPr/>
        </p:nvSpPr>
        <p:spPr bwMode="auto">
          <a:xfrm>
            <a:off x="228600" y="1600200"/>
            <a:ext cx="527580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He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usually</a:t>
            </a:r>
            <a:r>
              <a:rPr lang="en-US" altLang="zh-CN" sz="3600" b="1">
                <a:latin typeface="Times New Roman" panose="02020603050405020304" pitchFamily="18" charset="0"/>
              </a:rPr>
              <a:t> ____________.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sp>
        <p:nvSpPr>
          <p:cNvPr id="49158" name="文本框 49157"/>
          <p:cNvSpPr txBox="1">
            <a:spLocks noChangeArrowheads="1"/>
          </p:cNvSpPr>
          <p:nvPr/>
        </p:nvSpPr>
        <p:spPr bwMode="auto">
          <a:xfrm>
            <a:off x="2514600" y="1543050"/>
            <a:ext cx="283923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play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s </a:t>
            </a:r>
            <a:r>
              <a:rPr lang="en-US" altLang="zh-CN" sz="3600" b="1">
                <a:latin typeface="Times New Roman" panose="02020603050405020304" pitchFamily="18" charset="0"/>
              </a:rPr>
              <a:t>football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7" grpId="0"/>
      <p:bldP spid="4915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9" name="日期占位符 1"/>
          <p:cNvSpPr>
            <a:spLocks noGrp="1" noChangeArrowheads="1"/>
          </p:cNvSpPr>
          <p:nvPr>
            <p:ph type="dt" sz="quarter" idx="10"/>
          </p:nvPr>
        </p:nvSpPr>
        <p:spPr bwMode="auto"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3555" name="页脚占位符 1028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mtClean="0">
              <a:solidFill>
                <a:srgbClr val="A0AE8B"/>
              </a:solidFill>
              <a:ea typeface="黑体" panose="02010609060101010101" pitchFamily="49" charset="-122"/>
            </a:endParaRPr>
          </a:p>
        </p:txBody>
      </p:sp>
      <p:pic>
        <p:nvPicPr>
          <p:cNvPr id="23556" name="图片 52225" descr="02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52600" y="1671637"/>
            <a:ext cx="6172200" cy="347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文本框 52226"/>
          <p:cNvSpPr txBox="1">
            <a:spLocks noChangeArrowheads="1"/>
          </p:cNvSpPr>
          <p:nvPr/>
        </p:nvSpPr>
        <p:spPr bwMode="auto">
          <a:xfrm>
            <a:off x="304800" y="914400"/>
            <a:ext cx="86106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latin typeface="Times New Roman" panose="02020603050405020304" pitchFamily="18" charset="0"/>
              </a:rPr>
              <a:t>What does he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usually</a:t>
            </a:r>
            <a:r>
              <a:rPr lang="en-US" altLang="zh-CN" sz="3600" b="1" dirty="0">
                <a:latin typeface="Times New Roman" panose="02020603050405020304" pitchFamily="18" charset="0"/>
              </a:rPr>
              <a:t> do at the weekend?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52228" name="平行四边形 52227"/>
          <p:cNvSpPr>
            <a:spLocks noChangeArrowheads="1"/>
          </p:cNvSpPr>
          <p:nvPr/>
        </p:nvSpPr>
        <p:spPr bwMode="auto">
          <a:xfrm>
            <a:off x="2209800" y="1885950"/>
            <a:ext cx="2209800" cy="2914650"/>
          </a:xfrm>
          <a:prstGeom prst="parallelogram">
            <a:avLst>
              <a:gd name="adj" fmla="val 25000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2" name="文本框 52228"/>
          <p:cNvSpPr txBox="1">
            <a:spLocks noChangeArrowheads="1"/>
          </p:cNvSpPr>
          <p:nvPr/>
        </p:nvSpPr>
        <p:spPr bwMode="auto">
          <a:xfrm>
            <a:off x="304800" y="1428750"/>
            <a:ext cx="7315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He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usually</a:t>
            </a:r>
            <a:r>
              <a:rPr lang="en-US" altLang="zh-CN" sz="3600" b="1">
                <a:latin typeface="Times New Roman" panose="02020603050405020304" pitchFamily="18" charset="0"/>
              </a:rPr>
              <a:t>_______________ .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sp>
        <p:nvSpPr>
          <p:cNvPr id="23560" name="矩形 52229"/>
          <p:cNvSpPr>
            <a:spLocks noChangeArrowheads="1" noChangeShapeType="1" noTextEdit="1"/>
          </p:cNvSpPr>
          <p:nvPr/>
        </p:nvSpPr>
        <p:spPr bwMode="auto">
          <a:xfrm>
            <a:off x="228600" y="514350"/>
            <a:ext cx="37338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800" b="1" kern="1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/>
                <a:cs typeface="Arial" panose="020B0604020202020204"/>
              </a:rPr>
              <a:t>Let's guess.</a:t>
            </a:r>
            <a:endParaRPr lang="zh-CN" altLang="en-US" sz="2800" b="1" kern="1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Arial" panose="020B0604020202020204"/>
              <a:cs typeface="Arial" panose="020B0604020202020204"/>
            </a:endParaRPr>
          </a:p>
        </p:txBody>
      </p:sp>
      <p:sp>
        <p:nvSpPr>
          <p:cNvPr id="52231" name="文本框 52230"/>
          <p:cNvSpPr txBox="1">
            <a:spLocks noChangeArrowheads="1"/>
          </p:cNvSpPr>
          <p:nvPr/>
        </p:nvSpPr>
        <p:spPr bwMode="auto">
          <a:xfrm>
            <a:off x="2514600" y="1371600"/>
            <a:ext cx="3352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play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s</a:t>
            </a:r>
            <a:r>
              <a:rPr lang="en-US" altLang="zh-CN" sz="3600" b="1">
                <a:latin typeface="Times New Roman" panose="02020603050405020304" pitchFamily="18" charset="0"/>
              </a:rPr>
              <a:t> basketball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 15361"/>
          <p:cNvSpPr>
            <a:spLocks noGrp="1" noChangeArrowheads="1"/>
          </p:cNvSpPr>
          <p:nvPr>
            <p:ph type="title"/>
          </p:nvPr>
        </p:nvSpPr>
        <p:spPr>
          <a:xfrm>
            <a:off x="381000" y="-114300"/>
            <a:ext cx="8229600" cy="857250"/>
          </a:xfrm>
        </p:spPr>
        <p:txBody>
          <a:bodyPr/>
          <a:lstStyle/>
          <a:p>
            <a:r>
              <a:rPr lang="en-US" altLang="zh-CN" dirty="0" smtClean="0"/>
              <a:t>Let’s talk.</a:t>
            </a:r>
            <a:endParaRPr lang="en-US" altLang="zh-CN" dirty="0" smtClean="0"/>
          </a:p>
        </p:txBody>
      </p:sp>
      <p:sp>
        <p:nvSpPr>
          <p:cNvPr id="24579" name="页脚占位符 1028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mtClean="0">
              <a:solidFill>
                <a:srgbClr val="A0AE8B"/>
              </a:solidFill>
              <a:ea typeface="黑体" panose="02010609060101010101" pitchFamily="49" charset="-122"/>
            </a:endParaRPr>
          </a:p>
        </p:txBody>
      </p:sp>
      <p:pic>
        <p:nvPicPr>
          <p:cNvPr id="24580" name="图片 15363" descr="01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781800" y="514350"/>
            <a:ext cx="2293938" cy="1290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图片 15364" descr="01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457200"/>
            <a:ext cx="2268538" cy="145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图片 15365" descr="01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81200" y="457200"/>
            <a:ext cx="2801938" cy="157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3" name="图片 15366" descr="01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343400" y="514351"/>
            <a:ext cx="2679700" cy="1507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4" name="横卷形 17466"/>
          <p:cNvSpPr>
            <a:spLocks noChangeArrowheads="1"/>
          </p:cNvSpPr>
          <p:nvPr/>
        </p:nvSpPr>
        <p:spPr bwMode="auto">
          <a:xfrm>
            <a:off x="76201" y="1657351"/>
            <a:ext cx="8772525" cy="1383506"/>
          </a:xfrm>
          <a:prstGeom prst="horizontalScroll">
            <a:avLst>
              <a:gd name="adj" fmla="val 12500"/>
            </a:avLst>
          </a:prstGeom>
          <a:solidFill>
            <a:srgbClr val="FFFF99">
              <a:alpha val="70195"/>
            </a:srgbClr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/>
              <a:t>-What does Tom do at the weekend?</a:t>
            </a:r>
            <a:endParaRPr lang="en-US" altLang="zh-CN" sz="3200" b="1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/>
              <a:t>-He </a:t>
            </a:r>
            <a:r>
              <a:rPr lang="en-US" altLang="zh-CN" sz="3200" b="1">
                <a:solidFill>
                  <a:srgbClr val="FF0000"/>
                </a:solidFill>
              </a:rPr>
              <a:t>often</a:t>
            </a:r>
            <a:r>
              <a:rPr lang="en-US" altLang="zh-CN" sz="3200" b="1"/>
              <a:t>…/</a:t>
            </a:r>
            <a:r>
              <a:rPr lang="en-US" altLang="zh-CN" sz="3200" b="1">
                <a:solidFill>
                  <a:srgbClr val="FF0000"/>
                </a:solidFill>
              </a:rPr>
              <a:t>Sometimes</a:t>
            </a:r>
            <a:r>
              <a:rPr lang="en-US" altLang="zh-CN" sz="3200" b="1"/>
              <a:t> he …</a:t>
            </a:r>
            <a:endParaRPr lang="en-US" altLang="zh-CN" sz="3200" b="1"/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76201" y="2971800"/>
            <a:ext cx="99917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chemeClr val="accent2"/>
                </a:solidFill>
                <a:sym typeface="宋体" panose="02010600030101010101" pitchFamily="2" charset="-122"/>
              </a:rPr>
              <a:t>He </a:t>
            </a:r>
            <a:r>
              <a:rPr lang="en-US" altLang="zh-CN" sz="3600" b="1">
                <a:solidFill>
                  <a:srgbClr val="FF0000"/>
                </a:solidFill>
                <a:sym typeface="宋体" panose="02010600030101010101" pitchFamily="2" charset="-122"/>
              </a:rPr>
              <a:t>often</a:t>
            </a:r>
            <a:r>
              <a:rPr lang="en-US" altLang="zh-CN" sz="3600" b="1">
                <a:solidFill>
                  <a:schemeClr val="accent2"/>
                </a:solidFill>
                <a:sym typeface="宋体" panose="02010600030101010101" pitchFamily="2" charset="-122"/>
              </a:rPr>
              <a:t> read</a:t>
            </a:r>
            <a:r>
              <a:rPr lang="en-US" altLang="zh-CN" sz="3600" b="1">
                <a:solidFill>
                  <a:srgbClr val="FF0000"/>
                </a:solidFill>
                <a:sym typeface="宋体" panose="02010600030101010101" pitchFamily="2" charset="-122"/>
              </a:rPr>
              <a:t>s</a:t>
            </a:r>
            <a:r>
              <a:rPr lang="en-US" altLang="zh-CN" sz="3600" b="1">
                <a:solidFill>
                  <a:schemeClr val="accent2"/>
                </a:solidFill>
                <a:sym typeface="宋体" panose="02010600030101010101" pitchFamily="2" charset="-122"/>
              </a:rPr>
              <a:t> books.</a:t>
            </a:r>
            <a:endParaRPr lang="en-US" altLang="zh-CN" sz="3600" b="1">
              <a:solidFill>
                <a:schemeClr val="accent2"/>
              </a:solidFill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0000"/>
                </a:solidFill>
                <a:sym typeface="宋体" panose="02010600030101010101" pitchFamily="2" charset="-122"/>
              </a:rPr>
              <a:t>Sometimes</a:t>
            </a:r>
            <a:r>
              <a:rPr lang="en-US" altLang="zh-CN" sz="3600" b="1">
                <a:solidFill>
                  <a:schemeClr val="accent2"/>
                </a:solidFill>
                <a:sym typeface="宋体" panose="02010600030101010101" pitchFamily="2" charset="-122"/>
              </a:rPr>
              <a:t>  he play</a:t>
            </a:r>
            <a:r>
              <a:rPr lang="en-US" altLang="zh-CN" sz="3600" b="1">
                <a:solidFill>
                  <a:srgbClr val="FF0000"/>
                </a:solidFill>
                <a:sym typeface="宋体" panose="02010600030101010101" pitchFamily="2" charset="-122"/>
              </a:rPr>
              <a:t>s</a:t>
            </a:r>
            <a:r>
              <a:rPr lang="en-US" altLang="zh-CN" sz="3600" b="1">
                <a:solidFill>
                  <a:schemeClr val="accent2"/>
                </a:solidFill>
                <a:sym typeface="宋体" panose="02010600030101010101" pitchFamily="2" charset="-122"/>
              </a:rPr>
              <a:t> computer  games.</a:t>
            </a:r>
            <a:endParaRPr lang="zh-CN" altLang="en-US" sz="3600"/>
          </a:p>
        </p:txBody>
      </p:sp>
      <p:sp>
        <p:nvSpPr>
          <p:cNvPr id="24586" name="文本框 10"/>
          <p:cNvSpPr txBox="1">
            <a:spLocks noChangeArrowheads="1"/>
          </p:cNvSpPr>
          <p:nvPr/>
        </p:nvSpPr>
        <p:spPr bwMode="auto">
          <a:xfrm>
            <a:off x="2590800" y="4343401"/>
            <a:ext cx="2540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accent2"/>
                </a:solidFill>
                <a:sym typeface="宋体" panose="02010600030101010101" pitchFamily="2" charset="-122"/>
              </a:rPr>
              <a:t>play  football              </a:t>
            </a:r>
            <a:endParaRPr lang="en-US" altLang="zh-CN" sz="2000" b="1">
              <a:solidFill>
                <a:schemeClr val="accent2"/>
              </a:solidFill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accent2"/>
                </a:solidFill>
                <a:sym typeface="宋体" panose="02010600030101010101" pitchFamily="2" charset="-122"/>
              </a:rPr>
              <a:t>go  swimming</a:t>
            </a:r>
            <a:endParaRPr lang="zh-CN" altLang="en-US" sz="2000"/>
          </a:p>
        </p:txBody>
      </p:sp>
      <p:sp>
        <p:nvSpPr>
          <p:cNvPr id="24587" name="文本框 11"/>
          <p:cNvSpPr txBox="1">
            <a:spLocks noChangeArrowheads="1"/>
          </p:cNvSpPr>
          <p:nvPr/>
        </p:nvSpPr>
        <p:spPr bwMode="auto">
          <a:xfrm>
            <a:off x="4495800" y="4343401"/>
            <a:ext cx="2540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accent2"/>
                </a:solidFill>
                <a:sym typeface="宋体" panose="02010600030101010101" pitchFamily="2" charset="-122"/>
              </a:rPr>
              <a:t>go</a:t>
            </a:r>
            <a:r>
              <a:rPr lang="en-US" altLang="zh-CN" sz="2000" b="1">
                <a:solidFill>
                  <a:srgbClr val="FF0000"/>
                </a:solidFill>
                <a:sym typeface="宋体" panose="02010600030101010101" pitchFamily="2" charset="-122"/>
              </a:rPr>
              <a:t> </a:t>
            </a:r>
            <a:r>
              <a:rPr lang="en-US" altLang="zh-CN" sz="2000" b="1">
                <a:solidFill>
                  <a:schemeClr val="accent2"/>
                </a:solidFill>
                <a:sym typeface="宋体" panose="02010600030101010101" pitchFamily="2" charset="-122"/>
              </a:rPr>
              <a:t> to the cinema                  </a:t>
            </a:r>
            <a:endParaRPr lang="en-US" altLang="zh-CN" sz="2000" b="1">
              <a:solidFill>
                <a:schemeClr val="accent2"/>
              </a:solidFill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accent2"/>
                </a:solidFill>
                <a:sym typeface="宋体" panose="02010600030101010101" pitchFamily="2" charset="-122"/>
              </a:rPr>
              <a:t>watch</a:t>
            </a:r>
            <a:r>
              <a:rPr lang="en-US" altLang="zh-CN" sz="2000" b="1">
                <a:solidFill>
                  <a:srgbClr val="FF0000"/>
                </a:solidFill>
                <a:sym typeface="宋体" panose="02010600030101010101" pitchFamily="2" charset="-122"/>
              </a:rPr>
              <a:t> </a:t>
            </a:r>
            <a:r>
              <a:rPr lang="en-US" altLang="zh-CN" sz="2000" b="1">
                <a:solidFill>
                  <a:schemeClr val="accent2"/>
                </a:solidFill>
                <a:sym typeface="宋体" panose="02010600030101010101" pitchFamily="2" charset="-122"/>
              </a:rPr>
              <a:t> TV</a:t>
            </a:r>
            <a:endParaRPr lang="zh-CN" altLang="en-US" sz="2000"/>
          </a:p>
        </p:txBody>
      </p:sp>
      <p:sp>
        <p:nvSpPr>
          <p:cNvPr id="24588" name="文本框 12"/>
          <p:cNvSpPr txBox="1">
            <a:spLocks noChangeArrowheads="1"/>
          </p:cNvSpPr>
          <p:nvPr/>
        </p:nvSpPr>
        <p:spPr bwMode="auto">
          <a:xfrm>
            <a:off x="7010400" y="4286251"/>
            <a:ext cx="2540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accent2"/>
                </a:solidFill>
                <a:sym typeface="宋体" panose="02010600030101010101" pitchFamily="2" charset="-122"/>
              </a:rPr>
              <a:t>go</a:t>
            </a:r>
            <a:r>
              <a:rPr lang="en-US" altLang="zh-CN" sz="2000" b="1">
                <a:solidFill>
                  <a:srgbClr val="FF0000"/>
                </a:solidFill>
                <a:sym typeface="宋体" panose="02010600030101010101" pitchFamily="2" charset="-122"/>
              </a:rPr>
              <a:t> </a:t>
            </a:r>
            <a:r>
              <a:rPr lang="en-US" altLang="zh-CN" sz="2000" b="1">
                <a:solidFill>
                  <a:schemeClr val="accent2"/>
                </a:solidFill>
                <a:sym typeface="宋体" panose="02010600030101010101" pitchFamily="2" charset="-122"/>
              </a:rPr>
              <a:t>  shopping</a:t>
            </a:r>
            <a:endParaRPr lang="en-US" altLang="zh-CN" sz="2000" b="1">
              <a:solidFill>
                <a:schemeClr val="accent2"/>
              </a:solidFill>
              <a:sym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accent2"/>
                </a:solidFill>
                <a:sym typeface="宋体" panose="02010600030101010101" pitchFamily="2" charset="-122"/>
              </a:rPr>
              <a:t>wash</a:t>
            </a:r>
            <a:r>
              <a:rPr lang="en-US" altLang="zh-CN" sz="2000" b="1">
                <a:solidFill>
                  <a:srgbClr val="FF0000"/>
                </a:solidFill>
                <a:sym typeface="宋体" panose="02010600030101010101" pitchFamily="2" charset="-122"/>
              </a:rPr>
              <a:t> </a:t>
            </a:r>
            <a:r>
              <a:rPr lang="en-US" altLang="zh-CN" sz="2000" b="1">
                <a:solidFill>
                  <a:schemeClr val="accent2"/>
                </a:solidFill>
                <a:sym typeface="宋体" panose="02010600030101010101" pitchFamily="2" charset="-122"/>
              </a:rPr>
              <a:t> clothes</a:t>
            </a:r>
            <a:endParaRPr lang="zh-CN" altLang="en-US" sz="2000"/>
          </a:p>
        </p:txBody>
      </p:sp>
      <p:sp>
        <p:nvSpPr>
          <p:cNvPr id="24589" name="文本框 1"/>
          <p:cNvSpPr txBox="1">
            <a:spLocks noChangeArrowheads="1"/>
          </p:cNvSpPr>
          <p:nvPr/>
        </p:nvSpPr>
        <p:spPr bwMode="auto">
          <a:xfrm>
            <a:off x="1" y="4343401"/>
            <a:ext cx="29432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/>
              <a:t>read   books</a:t>
            </a:r>
            <a:endParaRPr lang="en-US" altLang="zh-CN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/>
              <a:t>play   computer games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6" name="日期占位符 1"/>
          <p:cNvSpPr>
            <a:spLocks noGrp="1" noChangeArrowheads="1"/>
          </p:cNvSpPr>
          <p:nvPr>
            <p:ph type="dt" sz="quarter" idx="10"/>
          </p:nvPr>
        </p:nvSpPr>
        <p:spPr bwMode="auto"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5603" name="页脚占位符 1028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mtClean="0">
              <a:solidFill>
                <a:srgbClr val="A0AE8B"/>
              </a:solidFill>
              <a:ea typeface="黑体" panose="02010609060101010101" pitchFamily="49" charset="-122"/>
            </a:endParaRPr>
          </a:p>
        </p:txBody>
      </p:sp>
      <p:sp>
        <p:nvSpPr>
          <p:cNvPr id="25604" name="文本框 78849"/>
          <p:cNvSpPr txBox="1">
            <a:spLocks noChangeArrowheads="1"/>
          </p:cNvSpPr>
          <p:nvPr/>
        </p:nvSpPr>
        <p:spPr bwMode="auto">
          <a:xfrm>
            <a:off x="228600" y="1885950"/>
            <a:ext cx="891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/>
              <a:t> </a:t>
            </a:r>
            <a:endParaRPr lang="en-US" altLang="zh-CN" sz="3600" b="1"/>
          </a:p>
        </p:txBody>
      </p:sp>
      <p:sp>
        <p:nvSpPr>
          <p:cNvPr id="25605" name="文本框 78850"/>
          <p:cNvSpPr txBox="1">
            <a:spLocks noChangeArrowheads="1"/>
          </p:cNvSpPr>
          <p:nvPr/>
        </p:nvSpPr>
        <p:spPr bwMode="auto">
          <a:xfrm>
            <a:off x="457200" y="2800350"/>
            <a:ext cx="3962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/>
              <a:t> </a:t>
            </a:r>
            <a:endParaRPr lang="en-US" altLang="zh-CN" sz="3600" b="1"/>
          </a:p>
        </p:txBody>
      </p:sp>
      <p:sp>
        <p:nvSpPr>
          <p:cNvPr id="2" name="文本框 78851"/>
          <p:cNvSpPr txBox="1">
            <a:spLocks noChangeArrowheads="1"/>
          </p:cNvSpPr>
          <p:nvPr/>
        </p:nvSpPr>
        <p:spPr bwMode="auto">
          <a:xfrm>
            <a:off x="0" y="3886200"/>
            <a:ext cx="6553200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3600" b="1"/>
              <a:t> </a:t>
            </a:r>
            <a:endParaRPr lang="en-US" altLang="zh-CN" sz="3600" b="1"/>
          </a:p>
        </p:txBody>
      </p:sp>
      <p:sp>
        <p:nvSpPr>
          <p:cNvPr id="25608" name="文本框 78853"/>
          <p:cNvSpPr txBox="1">
            <a:spLocks noChangeArrowheads="1"/>
          </p:cNvSpPr>
          <p:nvPr/>
        </p:nvSpPr>
        <p:spPr bwMode="auto">
          <a:xfrm>
            <a:off x="466765" y="443055"/>
            <a:ext cx="8077200" cy="385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85000"/>
              </a:lnSpc>
              <a:buFont typeface="Arial" panose="020B0604020202020204" pitchFamily="34" charset="0"/>
              <a:buNone/>
            </a:pPr>
            <a:r>
              <a:rPr lang="en-US" altLang="zh-CN" sz="3600" dirty="0">
                <a:latin typeface="Comic Sans MS" panose="030F0702030302020204" pitchFamily="66" charset="0"/>
              </a:rPr>
              <a:t>Arrange your weekend, </a:t>
            </a:r>
            <a:endParaRPr lang="en-US" altLang="zh-CN" sz="3600" dirty="0">
              <a:latin typeface="Comic Sans MS" panose="030F0702030302020204" pitchFamily="66" charset="0"/>
            </a:endParaRPr>
          </a:p>
          <a:p>
            <a:pPr eaLnBrk="1" hangingPunct="1">
              <a:lnSpc>
                <a:spcPct val="185000"/>
              </a:lnSpc>
              <a:buFont typeface="Arial" panose="020B0604020202020204" pitchFamily="34" charset="0"/>
              <a:buNone/>
            </a:pPr>
            <a:r>
              <a:rPr lang="en-US" altLang="zh-CN" sz="3600" dirty="0">
                <a:latin typeface="Comic Sans MS" panose="030F0702030302020204" pitchFamily="66" charset="0"/>
              </a:rPr>
              <a:t>you’ll have a happy weekend </a:t>
            </a:r>
            <a:endParaRPr lang="en-US" altLang="zh-CN" sz="3600" dirty="0">
              <a:latin typeface="Comic Sans MS" panose="030F0702030302020204" pitchFamily="66" charset="0"/>
            </a:endParaRPr>
          </a:p>
          <a:p>
            <a:pPr eaLnBrk="1" hangingPunct="1">
              <a:lnSpc>
                <a:spcPct val="185000"/>
              </a:lnSpc>
              <a:buFont typeface="Arial" panose="020B0604020202020204" pitchFamily="34" charset="0"/>
              <a:buNone/>
            </a:pPr>
            <a:r>
              <a:rPr lang="en-US" altLang="zh-CN" sz="3600" dirty="0">
                <a:latin typeface="Comic Sans MS" panose="030F0702030302020204" pitchFamily="66" charset="0"/>
              </a:rPr>
              <a:t>and you can enjoy your weekend!</a:t>
            </a:r>
            <a:endParaRPr lang="en-US" altLang="zh-CN" sz="3600" dirty="0">
              <a:latin typeface="Comic Sans MS" panose="030F0702030302020204" pitchFamily="66" charset="0"/>
            </a:endParaRPr>
          </a:p>
          <a:p>
            <a:pPr eaLnBrk="1" hangingPunct="1">
              <a:lnSpc>
                <a:spcPct val="185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latin typeface="Comic Sans MS" panose="030F0702030302020204" pitchFamily="66" charset="0"/>
              </a:rPr>
              <a:t>安排好自己的周末，就会拥有快乐的周末，并且享受周末</a:t>
            </a:r>
            <a:r>
              <a:rPr lang="en-US" altLang="zh-CN" sz="2400" dirty="0">
                <a:latin typeface="Comic Sans MS" panose="030F0702030302020204" pitchFamily="66" charset="0"/>
              </a:rPr>
              <a:t>!</a:t>
            </a:r>
            <a:endParaRPr lang="en-US" altLang="zh-CN" sz="24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9" name="日期占位符 1"/>
          <p:cNvSpPr>
            <a:spLocks noGrp="1" noChangeArrowheads="1"/>
          </p:cNvSpPr>
          <p:nvPr>
            <p:ph type="dt" sz="quarter" idx="10"/>
          </p:nvPr>
        </p:nvSpPr>
        <p:spPr bwMode="auto"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6627" name="页脚占位符 1028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mtClean="0">
              <a:solidFill>
                <a:srgbClr val="A0AE8B"/>
              </a:solidFill>
              <a:ea typeface="黑体" panose="02010609060101010101" pitchFamily="49" charset="-122"/>
            </a:endParaRPr>
          </a:p>
        </p:txBody>
      </p:sp>
      <p:pic>
        <p:nvPicPr>
          <p:cNvPr id="26628" name="图片 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83688" cy="5325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2771776" y="1933308"/>
            <a:ext cx="51847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buFont typeface="Arial" panose="020B0604020202020204" pitchFamily="34" charset="0"/>
              <a:buNone/>
              <a:tabLst>
                <a:tab pos="228600" algn="l"/>
              </a:tabLst>
            </a:pPr>
            <a:endParaRPr lang="zh-CN" altLang="en-US" sz="2800" b="1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26630" name="TextBox 2"/>
          <p:cNvSpPr txBox="1">
            <a:spLocks noChangeArrowheads="1"/>
          </p:cNvSpPr>
          <p:nvPr/>
        </p:nvSpPr>
        <p:spPr bwMode="auto">
          <a:xfrm>
            <a:off x="2895600" y="1428750"/>
            <a:ext cx="4535488" cy="1461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Aft>
                <a:spcPts val="600"/>
              </a:spcAft>
              <a:buFont typeface="Arial" panose="020B0604020202020204" pitchFamily="34" charset="0"/>
              <a:buAutoNum type="arabicPeriod"/>
            </a:pPr>
            <a:r>
              <a:rPr lang="en-US" altLang="zh-CN" sz="2800" b="1" dirty="0">
                <a:solidFill>
                  <a:schemeClr val="bg1"/>
                </a:solidFill>
                <a:latin typeface="Arial Narrow" pitchFamily="34" charset="0"/>
              </a:rPr>
              <a:t>Read the text two times.</a:t>
            </a:r>
            <a:endParaRPr lang="en-US" altLang="zh-CN" sz="2800" b="1" dirty="0">
              <a:solidFill>
                <a:schemeClr val="bg1"/>
              </a:solidFill>
              <a:latin typeface="Arial Narrow" pitchFamily="34" charset="0"/>
            </a:endParaRPr>
          </a:p>
          <a:p>
            <a:pPr eaLnBrk="1" hangingPunct="1">
              <a:spcAft>
                <a:spcPts val="600"/>
              </a:spcAft>
              <a:buFont typeface="Arial" panose="020B0604020202020204" pitchFamily="34" charset="0"/>
              <a:buAutoNum type="arabicPeriod"/>
            </a:pPr>
            <a:r>
              <a:rPr lang="en-US" altLang="zh-CN" sz="2800" b="1" dirty="0">
                <a:solidFill>
                  <a:schemeClr val="bg1"/>
                </a:solidFill>
                <a:latin typeface="Arial Narrow" pitchFamily="34" charset="0"/>
              </a:rPr>
              <a:t>Write about your mother’s  weekend. </a:t>
            </a:r>
            <a:endParaRPr lang="en-US" altLang="zh-CN" sz="28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6631" name="矩形 79876"/>
          <p:cNvSpPr>
            <a:spLocks noChangeArrowheads="1" noChangeShapeType="1" noTextEdit="1"/>
          </p:cNvSpPr>
          <p:nvPr/>
        </p:nvSpPr>
        <p:spPr bwMode="auto">
          <a:xfrm>
            <a:off x="2895601" y="971550"/>
            <a:ext cx="2181225" cy="285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/>
                <a:cs typeface="Arial" panose="020B0604020202020204"/>
              </a:rPr>
              <a:t>Homework:</a:t>
            </a:r>
            <a:endParaRPr lang="zh-CN" altLang="en-US" sz="3600" b="1" kern="10" dirty="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Arial" panose="020B0604020202020204"/>
              <a:cs typeface="Arial" panose="020B0604020202020204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占位符 8194"/>
          <p:cNvSpPr>
            <a:spLocks noGrp="1"/>
          </p:cNvSpPr>
          <p:nvPr>
            <p:ph idx="1"/>
          </p:nvPr>
        </p:nvSpPr>
        <p:spPr>
          <a:xfrm>
            <a:off x="228600" y="514350"/>
            <a:ext cx="8534400" cy="1473994"/>
          </a:xfrm>
        </p:spPr>
        <p:txBody>
          <a:bodyPr>
            <a:normAutofit fontScale="92500" lnSpcReduction="20000"/>
          </a:bodyPr>
          <a:lstStyle/>
          <a:p>
            <a:pPr marL="457200" lvl="1" indent="0">
              <a:buFont typeface="Arial" panose="020B0604020202020204" pitchFamily="34" charset="0"/>
              <a:buNone/>
              <a:defRPr/>
            </a:pPr>
            <a:r>
              <a:rPr lang="zh-CN" altLang="zh-CN" sz="3500" b="1" noProof="1">
                <a:solidFill>
                  <a:schemeClr val="accent4"/>
                </a:solidFill>
              </a:rPr>
              <a:t>复习：</a:t>
            </a:r>
            <a:endParaRPr lang="zh-CN" altLang="zh-CN" sz="3500" b="1" noProof="1">
              <a:solidFill>
                <a:schemeClr val="accent4"/>
              </a:solidFill>
            </a:endParaRPr>
          </a:p>
          <a:p>
            <a:pPr marL="457200" lvl="1" indent="0">
              <a:buFont typeface="Arial" panose="020B0604020202020204" pitchFamily="34" charset="0"/>
              <a:buNone/>
              <a:defRPr/>
            </a:pPr>
            <a:r>
              <a:rPr lang="en-US" altLang="zh-CN" sz="3500" b="1" noProof="1">
                <a:solidFill>
                  <a:schemeClr val="accent4"/>
                </a:solidFill>
              </a:rPr>
              <a:t>What do you do </a:t>
            </a:r>
            <a:r>
              <a:rPr lang="en-US" altLang="zh-CN" sz="3500" b="1" noProof="1">
                <a:solidFill>
                  <a:schemeClr val="accent2"/>
                </a:solidFill>
              </a:rPr>
              <a:t>at the weekend</a:t>
            </a:r>
            <a:r>
              <a:rPr lang="en-US" altLang="zh-CN" sz="3500" b="1" noProof="1"/>
              <a:t>?</a:t>
            </a:r>
            <a:endParaRPr lang="en-US" altLang="zh-CN" sz="3500" b="1" noProof="1"/>
          </a:p>
          <a:p>
            <a:pPr marL="0" indent="0" eaLnBrk="1" hangingPunct="1">
              <a:buFontTx/>
              <a:buNone/>
              <a:defRPr/>
            </a:pPr>
            <a:r>
              <a:rPr lang="en-US" altLang="zh-CN" sz="4000" b="1" noProof="1"/>
              <a:t>    </a:t>
            </a:r>
            <a:r>
              <a:rPr lang="en-US" altLang="zh-CN" sz="4000" b="1" noProof="1">
                <a:solidFill>
                  <a:schemeClr val="accent4"/>
                </a:solidFill>
              </a:rPr>
              <a:t>I </a:t>
            </a:r>
            <a:r>
              <a:rPr lang="en-US" altLang="zh-CN" sz="4000" b="1" noProof="1">
                <a:solidFill>
                  <a:schemeClr val="accent2"/>
                </a:solidFill>
              </a:rPr>
              <a:t>often</a:t>
            </a:r>
            <a:r>
              <a:rPr lang="en-US" altLang="zh-CN" sz="4000" b="1" noProof="1"/>
              <a:t> </a:t>
            </a:r>
            <a:r>
              <a:rPr lang="en-US" altLang="zh-CN" sz="4000" b="1" noProof="1">
                <a:solidFill>
                  <a:schemeClr val="accent4"/>
                </a:solidFill>
              </a:rPr>
              <a:t>…..</a:t>
            </a:r>
            <a:r>
              <a:rPr lang="en-US" altLang="zh-CN" sz="4000" b="1" noProof="1"/>
              <a:t> </a:t>
            </a:r>
            <a:r>
              <a:rPr lang="en-US" altLang="zh-CN" sz="4000" b="1" noProof="1">
                <a:solidFill>
                  <a:schemeClr val="accent2"/>
                </a:solidFill>
              </a:rPr>
              <a:t>Sometimes</a:t>
            </a:r>
            <a:r>
              <a:rPr lang="en-US" altLang="zh-CN" sz="4000" b="1" noProof="1"/>
              <a:t> </a:t>
            </a:r>
            <a:r>
              <a:rPr lang="en-US" altLang="zh-CN" sz="4000" b="1" noProof="1">
                <a:solidFill>
                  <a:schemeClr val="accent4"/>
                </a:solidFill>
              </a:rPr>
              <a:t>I</a:t>
            </a:r>
            <a:r>
              <a:rPr lang="en-US" altLang="zh-CN" sz="4000" b="1" noProof="1"/>
              <a:t> </a:t>
            </a:r>
            <a:r>
              <a:rPr lang="en-US" altLang="zh-CN" sz="4000" b="1" noProof="1">
                <a:solidFill>
                  <a:schemeClr val="accent4"/>
                </a:solidFill>
              </a:rPr>
              <a:t>….</a:t>
            </a:r>
            <a:endParaRPr lang="en-US" altLang="zh-CN" sz="4000" b="1" noProof="1">
              <a:solidFill>
                <a:schemeClr val="accent4"/>
              </a:solidFill>
            </a:endParaRPr>
          </a:p>
        </p:txBody>
      </p:sp>
      <p:sp>
        <p:nvSpPr>
          <p:cNvPr id="14341" name="文本框 8195"/>
          <p:cNvSpPr txBox="1">
            <a:spLocks noChangeArrowheads="1"/>
          </p:cNvSpPr>
          <p:nvPr/>
        </p:nvSpPr>
        <p:spPr bwMode="auto">
          <a:xfrm>
            <a:off x="76200" y="1943100"/>
            <a:ext cx="4570482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0000"/>
                </a:solidFill>
              </a:rPr>
              <a:t> read    books</a:t>
            </a:r>
            <a:endParaRPr lang="en-US" altLang="zh-CN" sz="3600" dirty="0">
              <a:solidFill>
                <a:srgbClr val="FF0000"/>
              </a:solidFill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en-US" altLang="zh-CN" sz="3600" dirty="0">
              <a:solidFill>
                <a:srgbClr val="FF0000"/>
              </a:solidFill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0000"/>
                </a:solidFill>
                <a:sym typeface="Arial" panose="020B0604020202020204" pitchFamily="34" charset="0"/>
              </a:rPr>
              <a:t>go to the museum</a:t>
            </a:r>
            <a:endParaRPr lang="en-US" altLang="zh-CN" sz="3600" dirty="0">
              <a:solidFill>
                <a:srgbClr val="FF0000"/>
              </a:solidFill>
              <a:sym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en-US" altLang="zh-CN" sz="3600" dirty="0">
              <a:solidFill>
                <a:srgbClr val="FF0000"/>
              </a:solidFill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0000"/>
                </a:solidFill>
                <a:sym typeface="宋体" panose="02010600030101010101" pitchFamily="2" charset="-122"/>
              </a:rPr>
              <a:t>visit my grandparents</a:t>
            </a:r>
            <a:endParaRPr lang="en-US" altLang="zh-CN" sz="3600" dirty="0">
              <a:solidFill>
                <a:srgbClr val="FF0000"/>
              </a:solidFill>
            </a:endParaRPr>
          </a:p>
        </p:txBody>
      </p:sp>
      <p:sp>
        <p:nvSpPr>
          <p:cNvPr id="14342" name="文本框 8196"/>
          <p:cNvSpPr txBox="1">
            <a:spLocks noChangeArrowheads="1"/>
          </p:cNvSpPr>
          <p:nvPr/>
        </p:nvSpPr>
        <p:spPr bwMode="auto">
          <a:xfrm>
            <a:off x="4953001" y="1943100"/>
            <a:ext cx="3967163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0000"/>
                </a:solidFill>
                <a:sym typeface="宋体" panose="02010600030101010101" pitchFamily="2" charset="-122"/>
              </a:rPr>
              <a:t>go swimming</a:t>
            </a:r>
            <a:r>
              <a:rPr lang="en-US" altLang="zh-CN" sz="3600" dirty="0">
                <a:solidFill>
                  <a:srgbClr val="FF0000"/>
                </a:solidFill>
              </a:rPr>
              <a:t> </a:t>
            </a:r>
            <a:endParaRPr lang="en-US" altLang="zh-CN" sz="3600" dirty="0">
              <a:solidFill>
                <a:srgbClr val="FF0000"/>
              </a:solidFill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0000"/>
                </a:solidFill>
              </a:rPr>
              <a:t> </a:t>
            </a:r>
            <a:endParaRPr lang="en-US" altLang="zh-CN" sz="3600" dirty="0">
              <a:solidFill>
                <a:srgbClr val="FF0000"/>
              </a:solidFill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0000"/>
                </a:solidFill>
              </a:rPr>
              <a:t>play basketball</a:t>
            </a:r>
            <a:endParaRPr lang="en-US" altLang="zh-CN" sz="3600" dirty="0">
              <a:solidFill>
                <a:srgbClr val="FF0000"/>
              </a:solidFill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en-US" altLang="zh-CN" sz="3600" dirty="0">
              <a:solidFill>
                <a:srgbClr val="FF0000"/>
              </a:solidFill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0000"/>
                </a:solidFill>
              </a:rPr>
              <a:t>watch    TV</a:t>
            </a:r>
            <a:endParaRPr lang="en-US" altLang="zh-CN" sz="3600" dirty="0">
              <a:solidFill>
                <a:srgbClr val="FF0000"/>
              </a:solidFill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dirty="0">
                <a:solidFill>
                  <a:srgbClr val="FF0000"/>
                </a:solidFill>
              </a:rPr>
              <a:t>…</a:t>
            </a:r>
            <a:endParaRPr lang="en-US" altLang="zh-CN" sz="3600" dirty="0">
              <a:solidFill>
                <a:srgbClr val="FF0000"/>
              </a:solidFill>
            </a:endParaRPr>
          </a:p>
        </p:txBody>
      </p:sp>
      <p:sp>
        <p:nvSpPr>
          <p:cNvPr id="14343" name="直接连接符 8197"/>
          <p:cNvSpPr>
            <a:spLocks noChangeShapeType="1"/>
          </p:cNvSpPr>
          <p:nvPr/>
        </p:nvSpPr>
        <p:spPr bwMode="auto">
          <a:xfrm>
            <a:off x="4648200" y="1771650"/>
            <a:ext cx="0" cy="3143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内容占位符 10244" descr="3354055822484909146"/>
          <p:cNvPicPr>
            <a:picLocks noGrp="1" noChangeAspect="1" noChangeArrowheads="1"/>
          </p:cNvPicPr>
          <p:nvPr>
            <p:ph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152401" y="0"/>
            <a:ext cx="5064125" cy="2589610"/>
          </a:xfrm>
        </p:spPr>
      </p:pic>
      <p:sp>
        <p:nvSpPr>
          <p:cNvPr id="15363" name="页脚占位符 1028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dirty="0" smtClean="0">
              <a:solidFill>
                <a:srgbClr val="A0AE8B"/>
              </a:solidFill>
              <a:ea typeface="黑体" panose="02010609060101010101" pitchFamily="49" charset="-122"/>
            </a:endParaRPr>
          </a:p>
        </p:txBody>
      </p:sp>
      <p:sp>
        <p:nvSpPr>
          <p:cNvPr id="15364" name="文本框 3"/>
          <p:cNvSpPr txBox="1">
            <a:spLocks noChangeArrowheads="1"/>
          </p:cNvSpPr>
          <p:nvPr/>
        </p:nvSpPr>
        <p:spPr bwMode="auto">
          <a:xfrm>
            <a:off x="228601" y="3143250"/>
            <a:ext cx="78644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i="1" dirty="0">
                <a:sym typeface="Arial" panose="020B0604020202020204" pitchFamily="34" charset="0"/>
              </a:rPr>
              <a:t>I     often   _____________</a:t>
            </a:r>
            <a:r>
              <a:rPr lang="en-US" altLang="zh-CN" i="1" dirty="0">
                <a:sym typeface="Arial" panose="020B0604020202020204" pitchFamily="34" charset="0"/>
              </a:rPr>
              <a:t> </a:t>
            </a:r>
            <a:r>
              <a:rPr lang="en-US" altLang="zh-CN" i="1" dirty="0">
                <a:sym typeface="宋体" panose="02010600030101010101" pitchFamily="2" charset="-122"/>
              </a:rPr>
              <a:t>.</a:t>
            </a:r>
            <a:r>
              <a:rPr lang="en-US" altLang="zh-CN" i="1" dirty="0">
                <a:sym typeface="Arial" panose="020B0604020202020204" pitchFamily="34" charset="0"/>
              </a:rPr>
              <a:t> </a:t>
            </a:r>
            <a:endParaRPr lang="en-US" altLang="zh-CN" sz="3200" i="1" dirty="0"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133600" y="3143250"/>
            <a:ext cx="2927350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i="1">
                <a:solidFill>
                  <a:srgbClr val="FF0000"/>
                </a:solidFill>
                <a:sym typeface="宋体" panose="02010600030101010101" pitchFamily="2" charset="-122"/>
              </a:rPr>
              <a:t>go   shopping</a:t>
            </a:r>
            <a:r>
              <a:rPr lang="en-US" altLang="zh-CN" sz="3200" i="1">
                <a:sym typeface="宋体" panose="02010600030101010101" pitchFamily="2" charset="-122"/>
              </a:rPr>
              <a:t>   (</a:t>
            </a:r>
            <a:r>
              <a:rPr lang="zh-CN" altLang="zh-CN" sz="3200" i="1">
                <a:sym typeface="宋体" panose="02010600030101010101" pitchFamily="2" charset="-122"/>
              </a:rPr>
              <a:t>去买东西</a:t>
            </a:r>
            <a:r>
              <a:rPr lang="en-US" altLang="zh-CN" sz="3200" i="1">
                <a:sym typeface="宋体" panose="02010600030101010101" pitchFamily="2" charset="-122"/>
              </a:rPr>
              <a:t>)</a:t>
            </a:r>
            <a:endParaRPr lang="zh-CN" altLang="en-US" sz="3200"/>
          </a:p>
        </p:txBody>
      </p:sp>
      <p:pic>
        <p:nvPicPr>
          <p:cNvPr id="8" name="图片 7" descr="10340_160229436513_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34000" y="342900"/>
            <a:ext cx="3729038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228601" y="4114800"/>
            <a:ext cx="865346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dirty="0"/>
              <a:t>Sometimes   I    ___________________.</a:t>
            </a:r>
            <a:endParaRPr lang="en-US" altLang="zh-CN" sz="3200" dirty="0"/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3429000" y="4012406"/>
            <a:ext cx="517048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FF0000"/>
                </a:solidFill>
                <a:sym typeface="Arial" panose="020B0604020202020204" pitchFamily="34" charset="0"/>
              </a:rPr>
              <a:t>go to the cinema</a:t>
            </a:r>
            <a:r>
              <a:rPr lang="en-US" altLang="zh-CN" sz="3600">
                <a:sym typeface="Arial" panose="020B0604020202020204" pitchFamily="34" charset="0"/>
              </a:rPr>
              <a:t> </a:t>
            </a:r>
            <a:endParaRPr lang="en-US" altLang="zh-CN" sz="3600">
              <a:sym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/>
              <a:t>     (</a:t>
            </a:r>
            <a:r>
              <a:rPr lang="zh-CN" altLang="en-US" sz="3600"/>
              <a:t>去电影院</a:t>
            </a:r>
            <a:r>
              <a:rPr lang="en-US" altLang="zh-CN" sz="3600"/>
              <a:t>)</a:t>
            </a:r>
            <a:endParaRPr lang="en-US" altLang="zh-CN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2289"/>
          <p:cNvSpPr>
            <a:spLocks noGrp="1" noChangeArrowheads="1"/>
          </p:cNvSpPr>
          <p:nvPr>
            <p:ph type="title"/>
          </p:nvPr>
        </p:nvSpPr>
        <p:spPr>
          <a:xfrm>
            <a:off x="862013" y="265510"/>
            <a:ext cx="5738812" cy="698897"/>
          </a:xfrm>
        </p:spPr>
        <p:txBody>
          <a:bodyPr/>
          <a:lstStyle/>
          <a:p>
            <a:endParaRPr lang="zh-CN" altLang="en-US" smtClean="0"/>
          </a:p>
        </p:txBody>
      </p:sp>
      <p:sp>
        <p:nvSpPr>
          <p:cNvPr id="16387" name="文本占位符 12290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z="1800" smtClean="0"/>
          </a:p>
        </p:txBody>
      </p:sp>
      <p:sp>
        <p:nvSpPr>
          <p:cNvPr id="15365" name="日期占位符 1"/>
          <p:cNvSpPr>
            <a:spLocks noGrp="1" noChangeArrowheads="1"/>
          </p:cNvSpPr>
          <p:nvPr>
            <p:ph type="dt" sz="quarter" idx="10"/>
          </p:nvPr>
        </p:nvSpPr>
        <p:spPr bwMode="auto"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6389" name="页脚占位符 1028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mtClean="0">
              <a:solidFill>
                <a:srgbClr val="A0AE8B"/>
              </a:solidFill>
              <a:ea typeface="黑体" panose="02010609060101010101" pitchFamily="49" charset="-122"/>
            </a:endParaRPr>
          </a:p>
        </p:txBody>
      </p:sp>
      <p:pic>
        <p:nvPicPr>
          <p:cNvPr id="16390" name="图片 12291" descr="(7NDDW%F3OY7F5IUP2~J9(N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81000" y="228600"/>
            <a:ext cx="8305800" cy="4560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文本框 12292"/>
          <p:cNvSpPr txBox="1">
            <a:spLocks noChangeArrowheads="1"/>
          </p:cNvSpPr>
          <p:nvPr/>
        </p:nvSpPr>
        <p:spPr bwMode="auto">
          <a:xfrm>
            <a:off x="381001" y="228600"/>
            <a:ext cx="8291052" cy="107721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/>
              <a:t>            Li Ming and his family</a:t>
            </a:r>
            <a:endParaRPr lang="en-US" altLang="zh-CN" sz="3200" b="1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/>
              <a:t>How will they spend(</a:t>
            </a:r>
            <a:r>
              <a:rPr lang="zh-CN" altLang="en-US" sz="3200" b="1"/>
              <a:t>度过</a:t>
            </a:r>
            <a:r>
              <a:rPr lang="en-US" altLang="zh-CN" sz="3200" b="1"/>
              <a:t>) their weekend?</a:t>
            </a:r>
            <a:endParaRPr lang="en-US" altLang="zh-CN" sz="32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页脚占位符 1028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mtClean="0">
              <a:solidFill>
                <a:srgbClr val="A0AE8B"/>
              </a:solidFill>
              <a:ea typeface="黑体" panose="02010609060101010101" pitchFamily="49" charset="-122"/>
            </a:endParaRPr>
          </a:p>
        </p:txBody>
      </p:sp>
      <p:sp>
        <p:nvSpPr>
          <p:cNvPr id="17411" name="文本框 32769"/>
          <p:cNvSpPr txBox="1">
            <a:spLocks noChangeArrowheads="1"/>
          </p:cNvSpPr>
          <p:nvPr/>
        </p:nvSpPr>
        <p:spPr bwMode="auto">
          <a:xfrm>
            <a:off x="0" y="1657351"/>
            <a:ext cx="741510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000" b="1" dirty="0">
                <a:latin typeface="Times New Roman" panose="02020603050405020304" pitchFamily="18" charset="0"/>
              </a:rPr>
              <a:t> They   _________    on Saturday.</a:t>
            </a:r>
            <a:endParaRPr lang="en-US" altLang="zh-CN" sz="4000" b="1" dirty="0">
              <a:latin typeface="Times New Roman" panose="02020603050405020304" pitchFamily="18" charset="0"/>
            </a:endParaRPr>
          </a:p>
        </p:txBody>
      </p:sp>
      <p:sp>
        <p:nvSpPr>
          <p:cNvPr id="32771" name="文本框 32770"/>
          <p:cNvSpPr txBox="1">
            <a:spLocks noChangeArrowheads="1"/>
          </p:cNvSpPr>
          <p:nvPr/>
        </p:nvSpPr>
        <p:spPr bwMode="auto">
          <a:xfrm>
            <a:off x="1371601" y="1600201"/>
            <a:ext cx="303480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have a picnic</a:t>
            </a:r>
            <a:endParaRPr lang="en-US" altLang="zh-CN" sz="4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7413" name="图片 3277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66800" y="2472884"/>
            <a:ext cx="6172200" cy="2641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文本框 32772"/>
          <p:cNvSpPr txBox="1">
            <a:spLocks noChangeArrowheads="1"/>
          </p:cNvSpPr>
          <p:nvPr/>
        </p:nvSpPr>
        <p:spPr bwMode="auto">
          <a:xfrm>
            <a:off x="1" y="1085851"/>
            <a:ext cx="702788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000" b="1" dirty="0">
                <a:latin typeface="Times New Roman" panose="02020603050405020304" pitchFamily="18" charset="0"/>
              </a:rPr>
              <a:t>What do they  do on Saturday?</a:t>
            </a:r>
            <a:endParaRPr lang="en-US" altLang="zh-CN" sz="4000" b="1" dirty="0">
              <a:latin typeface="Times New Roman" panose="02020603050405020304" pitchFamily="18" charset="0"/>
            </a:endParaRPr>
          </a:p>
        </p:txBody>
      </p:sp>
      <p:sp>
        <p:nvSpPr>
          <p:cNvPr id="17415" name="矩形 32773"/>
          <p:cNvSpPr>
            <a:spLocks noChangeArrowheads="1" noChangeShapeType="1" noTextEdit="1"/>
          </p:cNvSpPr>
          <p:nvPr/>
        </p:nvSpPr>
        <p:spPr bwMode="auto">
          <a:xfrm>
            <a:off x="76200" y="285750"/>
            <a:ext cx="4572000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/>
                <a:cs typeface="Arial" panose="020B0604020202020204"/>
              </a:rPr>
              <a:t>Watch and  answer:</a:t>
            </a:r>
            <a:endParaRPr lang="zh-CN" altLang="en-US" sz="3600" b="1" kern="10" dirty="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Arial" panose="020B0604020202020204"/>
              <a:cs typeface="Arial" panose="020B06040202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41" name="日期占位符 1"/>
          <p:cNvSpPr>
            <a:spLocks noGrp="1" noChangeArrowheads="1"/>
          </p:cNvSpPr>
          <p:nvPr>
            <p:ph type="dt" sz="quarter" idx="10"/>
          </p:nvPr>
        </p:nvSpPr>
        <p:spPr bwMode="auto"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18435" name="页脚占位符 1028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mtClean="0">
              <a:solidFill>
                <a:srgbClr val="A0AE8B"/>
              </a:solidFill>
              <a:ea typeface="黑体" panose="02010609060101010101" pitchFamily="49" charset="-122"/>
            </a:endParaRPr>
          </a:p>
        </p:txBody>
      </p:sp>
      <p:pic>
        <p:nvPicPr>
          <p:cNvPr id="18436" name="图片 3993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47800" y="1714501"/>
            <a:ext cx="4876800" cy="2174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矩形 39940"/>
          <p:cNvSpPr>
            <a:spLocks noChangeArrowheads="1" noChangeShapeType="1" noTextEdit="1"/>
          </p:cNvSpPr>
          <p:nvPr/>
        </p:nvSpPr>
        <p:spPr bwMode="auto">
          <a:xfrm>
            <a:off x="76200" y="285750"/>
            <a:ext cx="3733800" cy="342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800" b="1" kern="10" dirty="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/>
                <a:cs typeface="Arial" panose="020B0604020202020204"/>
              </a:rPr>
              <a:t>Read and  answer:</a:t>
            </a:r>
            <a:endParaRPr lang="zh-CN" altLang="en-US" sz="2800" b="1" kern="10" dirty="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Arial" panose="020B0604020202020204"/>
              <a:cs typeface="Arial" panose="020B0604020202020204"/>
            </a:endParaRPr>
          </a:p>
        </p:txBody>
      </p:sp>
      <p:sp>
        <p:nvSpPr>
          <p:cNvPr id="18438" name="文本框 39941"/>
          <p:cNvSpPr txBox="1">
            <a:spLocks noChangeArrowheads="1"/>
          </p:cNvSpPr>
          <p:nvPr/>
        </p:nvSpPr>
        <p:spPr bwMode="auto">
          <a:xfrm>
            <a:off x="381000" y="1200150"/>
            <a:ext cx="8763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</a:rPr>
              <a:t>1.What does Peter’s mother do at the weekend?</a:t>
            </a:r>
            <a:endParaRPr lang="en-US" altLang="zh-CN" sz="3200" b="1" dirty="0">
              <a:latin typeface="Times New Roman" panose="02020603050405020304" pitchFamily="18" charset="0"/>
            </a:endParaRPr>
          </a:p>
        </p:txBody>
      </p:sp>
      <p:sp>
        <p:nvSpPr>
          <p:cNvPr id="18439" name="圆角矩形标注 39942"/>
          <p:cNvSpPr>
            <a:spLocks noChangeArrowheads="1"/>
          </p:cNvSpPr>
          <p:nvPr/>
        </p:nvSpPr>
        <p:spPr bwMode="auto">
          <a:xfrm>
            <a:off x="2971800" y="3600450"/>
            <a:ext cx="5410200" cy="1085850"/>
          </a:xfrm>
          <a:prstGeom prst="wedgeRoundRectCallout">
            <a:avLst>
              <a:gd name="adj1" fmla="val -19014"/>
              <a:gd name="adj2" fmla="val -93421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39944" name="文本框 39943"/>
          <p:cNvSpPr txBox="1">
            <a:spLocks noChangeArrowheads="1"/>
          </p:cNvSpPr>
          <p:nvPr/>
        </p:nvSpPr>
        <p:spPr bwMode="auto">
          <a:xfrm>
            <a:off x="2971800" y="4171950"/>
            <a:ext cx="54809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Sometimes she ________________.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  <p:sp>
        <p:nvSpPr>
          <p:cNvPr id="2" name="文本框 39944"/>
          <p:cNvSpPr txBox="1">
            <a:spLocks noChangeArrowheads="1"/>
          </p:cNvSpPr>
          <p:nvPr/>
        </p:nvSpPr>
        <p:spPr bwMode="auto">
          <a:xfrm>
            <a:off x="3048001" y="3714750"/>
            <a:ext cx="43957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</a:rPr>
              <a:t>She often_______________.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39946" name="文本框 39945"/>
          <p:cNvSpPr txBox="1">
            <a:spLocks noChangeArrowheads="1"/>
          </p:cNvSpPr>
          <p:nvPr/>
        </p:nvSpPr>
        <p:spPr bwMode="auto">
          <a:xfrm>
            <a:off x="5410200" y="4114800"/>
            <a:ext cx="298671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go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es to the cinema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43" name="文本框 39946"/>
          <p:cNvSpPr txBox="1">
            <a:spLocks noChangeArrowheads="1"/>
          </p:cNvSpPr>
          <p:nvPr/>
        </p:nvSpPr>
        <p:spPr bwMode="auto">
          <a:xfrm>
            <a:off x="4648201" y="3657600"/>
            <a:ext cx="23310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go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rPr>
              <a:t>es shopping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4" grpId="0"/>
      <p:bldP spid="399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页脚占位符 1028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mtClean="0">
              <a:solidFill>
                <a:srgbClr val="A0AE8B"/>
              </a:solidFill>
              <a:ea typeface="黑体" panose="02010609060101010101" pitchFamily="49" charset="-122"/>
            </a:endParaRPr>
          </a:p>
        </p:txBody>
      </p:sp>
      <p:sp>
        <p:nvSpPr>
          <p:cNvPr id="19459" name="文本框 1"/>
          <p:cNvSpPr txBox="1">
            <a:spLocks noChangeArrowheads="1"/>
          </p:cNvSpPr>
          <p:nvPr/>
        </p:nvSpPr>
        <p:spPr bwMode="auto">
          <a:xfrm>
            <a:off x="152401" y="228601"/>
            <a:ext cx="884729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ea typeface="黑体" panose="02010609060101010101" pitchFamily="49" charset="-122"/>
                <a:sym typeface="黑体" panose="02010609060101010101" pitchFamily="49" charset="-122"/>
              </a:rPr>
              <a:t>在一般现在时中，当</a:t>
            </a:r>
            <a:r>
              <a:rPr lang="zh-CN" altLang="en-US" sz="2400" b="1" dirty="0">
                <a:solidFill>
                  <a:srgbClr val="FF0000"/>
                </a:solidFill>
                <a:ea typeface="黑体" panose="02010609060101010101" pitchFamily="49" charset="-122"/>
                <a:sym typeface="黑体" panose="02010609060101010101" pitchFamily="49" charset="-122"/>
              </a:rPr>
              <a:t>主语</a:t>
            </a:r>
            <a:r>
              <a:rPr lang="zh-CN" altLang="en-US" sz="2400" b="1" dirty="0">
                <a:ea typeface="黑体" panose="02010609060101010101" pitchFamily="49" charset="-122"/>
                <a:sym typeface="黑体" panose="02010609060101010101" pitchFamily="49" charset="-122"/>
              </a:rPr>
              <a:t>是</a:t>
            </a:r>
            <a:r>
              <a:rPr lang="zh-CN" altLang="en-US" sz="2400" b="1" dirty="0">
                <a:solidFill>
                  <a:srgbClr val="FF0000"/>
                </a:solidFill>
                <a:ea typeface="黑体" panose="02010609060101010101" pitchFamily="49" charset="-122"/>
                <a:sym typeface="黑体" panose="02010609060101010101" pitchFamily="49" charset="-122"/>
              </a:rPr>
              <a:t>第三人称单数</a:t>
            </a:r>
            <a:r>
              <a:rPr lang="zh-CN" altLang="en-US" sz="2400" b="1" dirty="0">
                <a:ea typeface="黑体" panose="02010609060101010101" pitchFamily="49" charset="-122"/>
                <a:sym typeface="黑体" panose="02010609060101010101" pitchFamily="49" charset="-122"/>
              </a:rPr>
              <a:t>时，谓语动词要用第三</a:t>
            </a:r>
            <a:endParaRPr lang="zh-CN" altLang="en-US" sz="2400" b="1" dirty="0">
              <a:ea typeface="黑体" panose="02010609060101010101" pitchFamily="49" charset="-122"/>
              <a:sym typeface="黑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ea typeface="黑体" panose="02010609060101010101" pitchFamily="49" charset="-122"/>
                <a:sym typeface="黑体" panose="02010609060101010101" pitchFamily="49" charset="-122"/>
              </a:rPr>
              <a:t>人称单数形式，即常在动词原形后加</a:t>
            </a:r>
            <a:r>
              <a:rPr lang="en-US" altLang="zh-CN" sz="2400" b="1" dirty="0">
                <a:sym typeface="黑体" panose="02010609060101010101" pitchFamily="49" charset="-122"/>
              </a:rPr>
              <a:t>-s</a:t>
            </a:r>
            <a:r>
              <a:rPr lang="zh-CN" altLang="en-US" sz="2400" b="1" dirty="0">
                <a:ea typeface="黑体" panose="02010609060101010101" pitchFamily="49" charset="-122"/>
                <a:sym typeface="黑体" panose="02010609060101010101" pitchFamily="49" charset="-122"/>
              </a:rPr>
              <a:t>或</a:t>
            </a:r>
            <a:r>
              <a:rPr lang="en-US" altLang="zh-CN" sz="2400" b="1" dirty="0">
                <a:sym typeface="黑体" panose="02010609060101010101" pitchFamily="49" charset="-122"/>
              </a:rPr>
              <a:t>-</a:t>
            </a:r>
            <a:r>
              <a:rPr lang="en-US" altLang="zh-CN" sz="2400" b="1" dirty="0" err="1">
                <a:sym typeface="黑体" panose="02010609060101010101" pitchFamily="49" charset="-122"/>
              </a:rPr>
              <a:t>es</a:t>
            </a:r>
            <a:endParaRPr lang="zh-CN" altLang="en-US" sz="2400" dirty="0"/>
          </a:p>
        </p:txBody>
      </p:sp>
      <p:sp>
        <p:nvSpPr>
          <p:cNvPr id="3" name="文本框 2"/>
          <p:cNvSpPr txBox="1"/>
          <p:nvPr/>
        </p:nvSpPr>
        <p:spPr>
          <a:xfrm>
            <a:off x="381110" y="1244264"/>
            <a:ext cx="8153400" cy="35394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noProof="1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+mn-ea"/>
              </a:rPr>
              <a:t>I/You/We/They ...      She/He/Tom/My mother...</a:t>
            </a:r>
            <a:endParaRPr lang="en-US" altLang="zh-CN" sz="2800" noProof="1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noProof="1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+mn-ea"/>
              </a:rPr>
              <a:t>          </a:t>
            </a:r>
            <a:r>
              <a:rPr lang="en-US" altLang="zh-CN" sz="2800" noProof="1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+mn-ea"/>
              </a:rPr>
              <a:t>often                      </a:t>
            </a:r>
            <a:r>
              <a:rPr lang="en-US" altLang="zh-CN" sz="2800" noProof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  <a:cs typeface="+mn-ea"/>
              </a:rPr>
              <a:t>often</a:t>
            </a:r>
            <a:endParaRPr lang="en-US" altLang="zh-CN" sz="2800" noProof="1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noProof="1">
                <a:latin typeface="Arial" panose="020B0604020202020204" pitchFamily="34" charset="0"/>
                <a:cs typeface="+mn-ea"/>
              </a:rPr>
              <a:t>          </a:t>
            </a:r>
            <a:r>
              <a:rPr lang="en-US" altLang="zh-CN" sz="2800" noProof="1" smtClean="0">
                <a:latin typeface="Arial" panose="020B0604020202020204" pitchFamily="34" charset="0"/>
                <a:cs typeface="+mn-ea"/>
              </a:rPr>
              <a:t>clean                     </a:t>
            </a:r>
            <a:r>
              <a:rPr lang="en-US" altLang="zh-CN" sz="2800" noProof="1">
                <a:latin typeface="Arial" panose="020B0604020202020204" pitchFamily="34" charset="0"/>
                <a:cs typeface="+mn-ea"/>
                <a:sym typeface="+mn-ea"/>
              </a:rPr>
              <a:t>clean</a:t>
            </a:r>
            <a:r>
              <a:rPr lang="en-US" altLang="zh-CN" sz="2800" noProof="1">
                <a:solidFill>
                  <a:srgbClr val="FF0000"/>
                </a:solidFill>
                <a:latin typeface="Arial" panose="020B0604020202020204" pitchFamily="34" charset="0"/>
                <a:cs typeface="+mn-ea"/>
                <a:sym typeface="+mn-ea"/>
              </a:rPr>
              <a:t>s</a:t>
            </a:r>
            <a:endParaRPr lang="en-US" altLang="zh-CN" sz="2800" noProof="1">
              <a:solidFill>
                <a:srgbClr val="FF0000"/>
              </a:solidFill>
              <a:sym typeface="+mn-ea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noProof="1">
                <a:latin typeface="Arial" panose="020B0604020202020204" pitchFamily="34" charset="0"/>
                <a:cs typeface="+mn-ea"/>
                <a:sym typeface="+mn-ea"/>
              </a:rPr>
              <a:t>           play                       play</a:t>
            </a:r>
            <a:r>
              <a:rPr lang="en-US" altLang="zh-CN" sz="2800" noProof="1">
                <a:solidFill>
                  <a:srgbClr val="FF0000"/>
                </a:solidFill>
                <a:latin typeface="Arial" panose="020B0604020202020204" pitchFamily="34" charset="0"/>
                <a:cs typeface="+mn-ea"/>
                <a:sym typeface="+mn-ea"/>
              </a:rPr>
              <a:t>s</a:t>
            </a:r>
            <a:endParaRPr lang="en-US" altLang="zh-CN" sz="2800" noProof="1">
              <a:solidFill>
                <a:srgbClr val="FF0000"/>
              </a:solidFill>
              <a:cs typeface="+mn-ea"/>
              <a:sym typeface="+mn-ea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noProof="1">
                <a:latin typeface="Arial" panose="020B0604020202020204" pitchFamily="34" charset="0"/>
                <a:cs typeface="+mn-ea"/>
                <a:sym typeface="+mn-ea"/>
              </a:rPr>
              <a:t>           read                       read</a:t>
            </a:r>
            <a:r>
              <a:rPr lang="en-US" altLang="zh-CN" sz="2800" noProof="1">
                <a:solidFill>
                  <a:srgbClr val="FF0000"/>
                </a:solidFill>
                <a:latin typeface="Arial" panose="020B0604020202020204" pitchFamily="34" charset="0"/>
                <a:cs typeface="+mn-ea"/>
                <a:sym typeface="+mn-ea"/>
              </a:rPr>
              <a:t>s</a:t>
            </a:r>
            <a:endParaRPr lang="en-US" altLang="zh-CN" sz="2800" noProof="1">
              <a:solidFill>
                <a:srgbClr val="FF0000"/>
              </a:solidFill>
              <a:cs typeface="+mn-ea"/>
              <a:sym typeface="+mn-ea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noProof="1">
                <a:latin typeface="Arial" panose="020B0604020202020204" pitchFamily="34" charset="0"/>
                <a:cs typeface="+mn-ea"/>
                <a:sym typeface="+mn-ea"/>
              </a:rPr>
              <a:t>           do                          do</a:t>
            </a:r>
            <a:r>
              <a:rPr lang="en-US" altLang="zh-CN" sz="2800" noProof="1">
                <a:solidFill>
                  <a:srgbClr val="FF0000"/>
                </a:solidFill>
                <a:latin typeface="Arial" panose="020B0604020202020204" pitchFamily="34" charset="0"/>
                <a:cs typeface="+mn-ea"/>
                <a:sym typeface="+mn-ea"/>
              </a:rPr>
              <a:t>es</a:t>
            </a:r>
            <a:endParaRPr lang="en-US" altLang="zh-CN" sz="2800" noProof="1">
              <a:solidFill>
                <a:srgbClr val="FF0000"/>
              </a:solidFill>
              <a:sym typeface="+mn-ea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noProof="1">
                <a:latin typeface="Arial" panose="020B0604020202020204" pitchFamily="34" charset="0"/>
                <a:cs typeface="+mn-ea"/>
                <a:sym typeface="+mn-ea"/>
              </a:rPr>
              <a:t>           watch                     watch</a:t>
            </a:r>
            <a:r>
              <a:rPr lang="en-US" altLang="zh-CN" sz="2800" noProof="1">
                <a:solidFill>
                  <a:srgbClr val="FF0000"/>
                </a:solidFill>
                <a:latin typeface="Arial" panose="020B0604020202020204" pitchFamily="34" charset="0"/>
                <a:cs typeface="+mn-ea"/>
                <a:sym typeface="+mn-ea"/>
              </a:rPr>
              <a:t>es</a:t>
            </a:r>
            <a:endParaRPr lang="en-US" altLang="zh-CN" sz="2800" noProof="1">
              <a:solidFill>
                <a:srgbClr val="FF0000"/>
              </a:solidFill>
              <a:cs typeface="+mn-ea"/>
              <a:sym typeface="+mn-ea"/>
            </a:endParaRPr>
          </a:p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noProof="1">
                <a:latin typeface="Arial" panose="020B0604020202020204" pitchFamily="34" charset="0"/>
                <a:cs typeface="+mn-ea"/>
                <a:sym typeface="+mn-ea"/>
              </a:rPr>
              <a:t>           go                           go</a:t>
            </a:r>
            <a:r>
              <a:rPr lang="en-US" altLang="zh-CN" sz="2800" noProof="1">
                <a:solidFill>
                  <a:srgbClr val="FF0000"/>
                </a:solidFill>
                <a:latin typeface="Arial" panose="020B0604020202020204" pitchFamily="34" charset="0"/>
                <a:cs typeface="+mn-ea"/>
                <a:sym typeface="+mn-ea"/>
              </a:rPr>
              <a:t>es</a:t>
            </a:r>
            <a:endParaRPr lang="en-US" altLang="zh-CN" sz="2800" noProof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内容占位符 2"/>
          <p:cNvSpPr>
            <a:spLocks noGrp="1" noChangeArrowheads="1"/>
          </p:cNvSpPr>
          <p:nvPr>
            <p:ph idx="1"/>
          </p:nvPr>
        </p:nvSpPr>
        <p:spPr>
          <a:xfrm>
            <a:off x="762100" y="760632"/>
            <a:ext cx="8229600" cy="4195763"/>
          </a:xfrm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altLang="zh-CN" sz="2400" dirty="0"/>
              <a:t>I    </a:t>
            </a:r>
            <a:r>
              <a:rPr lang="en-US" altLang="zh-CN" sz="2400" dirty="0" smtClean="0"/>
              <a:t>go  </a:t>
            </a:r>
            <a:r>
              <a:rPr lang="en-US" altLang="zh-CN" sz="2400" dirty="0"/>
              <a:t>to  school .</a:t>
            </a:r>
            <a:endParaRPr lang="en-US" altLang="zh-CN" sz="2400" dirty="0"/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zh-CN" sz="2400" dirty="0"/>
              <a:t>He  go</a:t>
            </a:r>
            <a:r>
              <a:rPr lang="en-US" altLang="zh-CN" sz="2400" dirty="0">
                <a:solidFill>
                  <a:srgbClr val="FF0000"/>
                </a:solidFill>
              </a:rPr>
              <a:t>es</a:t>
            </a:r>
            <a:r>
              <a:rPr lang="en-US" altLang="zh-CN" sz="2400" dirty="0"/>
              <a:t>  to  school.</a:t>
            </a:r>
            <a:endParaRPr lang="en-US" altLang="zh-CN" sz="2400" dirty="0"/>
          </a:p>
          <a:p>
            <a:pPr eaLnBrk="1" hangingPunct="1">
              <a:lnSpc>
                <a:spcPct val="90000"/>
              </a:lnSpc>
              <a:defRPr/>
            </a:pPr>
            <a:endParaRPr lang="en-US" altLang="zh-CN" sz="2400" dirty="0"/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zh-CN" sz="2400" dirty="0"/>
              <a:t>I    </a:t>
            </a:r>
            <a:r>
              <a:rPr lang="en-US" altLang="zh-CN" sz="2400" dirty="0" smtClean="0"/>
              <a:t>do  </a:t>
            </a:r>
            <a:r>
              <a:rPr lang="en-US" altLang="zh-CN" sz="2400" dirty="0"/>
              <a:t>sports.</a:t>
            </a:r>
            <a:endParaRPr lang="en-US" altLang="zh-CN" sz="2400" dirty="0"/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zh-CN" sz="2400" dirty="0"/>
              <a:t>She  do</a:t>
            </a:r>
            <a:r>
              <a:rPr lang="en-US" altLang="zh-CN" sz="2400" dirty="0">
                <a:solidFill>
                  <a:srgbClr val="FF0000"/>
                </a:solidFill>
              </a:rPr>
              <a:t>es</a:t>
            </a:r>
            <a:r>
              <a:rPr lang="en-US" altLang="zh-CN" sz="2400" dirty="0"/>
              <a:t>  sports.</a:t>
            </a:r>
            <a:endParaRPr lang="en-US" altLang="zh-CN" sz="2400" dirty="0"/>
          </a:p>
          <a:p>
            <a:pPr eaLnBrk="1" hangingPunct="1">
              <a:lnSpc>
                <a:spcPct val="90000"/>
              </a:lnSpc>
              <a:defRPr/>
            </a:pPr>
            <a:endParaRPr lang="en-US" altLang="zh-CN" sz="2400" dirty="0"/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zh-CN" sz="2400" dirty="0"/>
              <a:t>I    </a:t>
            </a:r>
            <a:r>
              <a:rPr lang="en-US" altLang="zh-CN" sz="2400" dirty="0" smtClean="0"/>
              <a:t>play   </a:t>
            </a:r>
            <a:r>
              <a:rPr lang="en-US" altLang="zh-CN" sz="2400" dirty="0"/>
              <a:t>football.</a:t>
            </a:r>
            <a:endParaRPr lang="en-US" altLang="zh-CN" sz="2400" dirty="0"/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zh-CN" sz="2400" dirty="0"/>
              <a:t>He  play</a:t>
            </a:r>
            <a:r>
              <a:rPr lang="en-US" altLang="zh-CN" sz="2400" dirty="0">
                <a:solidFill>
                  <a:srgbClr val="FF0000"/>
                </a:solidFill>
                <a:sym typeface="黑体" panose="02010609060101010101" pitchFamily="49" charset="-122"/>
              </a:rPr>
              <a:t>s</a:t>
            </a:r>
            <a:r>
              <a:rPr lang="en-US" altLang="zh-CN" sz="2400" dirty="0">
                <a:sym typeface="黑体" panose="02010609060101010101" pitchFamily="49" charset="-122"/>
              </a:rPr>
              <a:t>   football.</a:t>
            </a:r>
            <a:endParaRPr lang="en-US" altLang="zh-CN" sz="2400" dirty="0">
              <a:sym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altLang="zh-CN" sz="2400" dirty="0">
              <a:sym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zh-CN" sz="2400" dirty="0">
                <a:sym typeface="黑体" panose="02010609060101010101" pitchFamily="49" charset="-122"/>
              </a:rPr>
              <a:t>I     </a:t>
            </a:r>
            <a:r>
              <a:rPr lang="en-US" altLang="zh-CN" sz="2400" dirty="0" smtClean="0">
                <a:sym typeface="黑体" panose="02010609060101010101" pitchFamily="49" charset="-122"/>
              </a:rPr>
              <a:t>watch   </a:t>
            </a:r>
            <a:r>
              <a:rPr lang="en-US" altLang="zh-CN" sz="2400" dirty="0">
                <a:sym typeface="黑体" panose="02010609060101010101" pitchFamily="49" charset="-122"/>
              </a:rPr>
              <a:t>TV.</a:t>
            </a:r>
            <a:endParaRPr lang="en-US" altLang="zh-CN" sz="2400" dirty="0">
              <a:sym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zh-CN" sz="2400" dirty="0">
                <a:sym typeface="黑体" panose="02010609060101010101" pitchFamily="49" charset="-122"/>
              </a:rPr>
              <a:t>She   watch</a:t>
            </a:r>
            <a:r>
              <a:rPr lang="en-US" altLang="zh-CN" sz="2400" dirty="0">
                <a:solidFill>
                  <a:srgbClr val="FF0000"/>
                </a:solidFill>
                <a:sym typeface="黑体" panose="02010609060101010101" pitchFamily="49" charset="-122"/>
              </a:rPr>
              <a:t>es</a:t>
            </a:r>
            <a:r>
              <a:rPr lang="en-US" altLang="zh-CN" sz="2400" dirty="0">
                <a:sym typeface="黑体" panose="02010609060101010101" pitchFamily="49" charset="-122"/>
              </a:rPr>
              <a:t>   TV</a:t>
            </a:r>
            <a:r>
              <a:rPr lang="en-US" altLang="zh-CN" sz="2400" dirty="0" smtClean="0">
                <a:sym typeface="黑体" panose="02010609060101010101" pitchFamily="49" charset="-122"/>
              </a:rPr>
              <a:t>.</a:t>
            </a:r>
            <a:endParaRPr lang="en-US" altLang="zh-CN" sz="2400" dirty="0">
              <a:sym typeface="黑体" panose="02010609060101010101" pitchFamily="49" charset="-122"/>
            </a:endParaRPr>
          </a:p>
        </p:txBody>
      </p:sp>
      <p:sp>
        <p:nvSpPr>
          <p:cNvPr id="20483" name="页脚占位符 1028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mtClean="0">
              <a:solidFill>
                <a:srgbClr val="A0AE8B"/>
              </a:solidFill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86001" y="114301"/>
            <a:ext cx="40100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3600" i="1" noProof="1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+mn-ea"/>
              </a:rPr>
              <a:t>Let's    chant</a:t>
            </a:r>
            <a:r>
              <a:rPr lang="en-US" altLang="zh-CN" sz="2800" i="1" noProof="1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+mn-ea"/>
              </a:rPr>
              <a:t>.</a:t>
            </a:r>
            <a:endParaRPr lang="en-US" altLang="zh-CN" sz="2800" i="1" noProof="1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2" name="日期占位符 1"/>
          <p:cNvSpPr>
            <a:spLocks noGrp="1" noChangeArrowheads="1"/>
          </p:cNvSpPr>
          <p:nvPr>
            <p:ph type="dt" sz="quarter" idx="10"/>
          </p:nvPr>
        </p:nvSpPr>
        <p:spPr bwMode="auto"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1507" name="页脚占位符 1028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en-US" altLang="zh-CN" smtClean="0">
              <a:solidFill>
                <a:srgbClr val="A0AE8B"/>
              </a:solidFill>
              <a:ea typeface="黑体" panose="02010609060101010101" pitchFamily="49" charset="-122"/>
            </a:endParaRPr>
          </a:p>
        </p:txBody>
      </p:sp>
      <p:pic>
        <p:nvPicPr>
          <p:cNvPr id="21508" name="图片 4505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95400" y="2400300"/>
            <a:ext cx="4648200" cy="245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云形标注 45058"/>
          <p:cNvSpPr>
            <a:spLocks noChangeArrowheads="1"/>
          </p:cNvSpPr>
          <p:nvPr/>
        </p:nvSpPr>
        <p:spPr bwMode="auto">
          <a:xfrm>
            <a:off x="5410200" y="1314450"/>
            <a:ext cx="2590800" cy="1085850"/>
          </a:xfrm>
          <a:prstGeom prst="cloudCallout">
            <a:avLst>
              <a:gd name="adj1" fmla="val -75611"/>
              <a:gd name="adj2" fmla="val 80264"/>
            </a:avLst>
          </a:prstGeom>
          <a:solidFill>
            <a:schemeClr val="bg1"/>
          </a:solidFill>
          <a:ln w="44450">
            <a:solidFill>
              <a:srgbClr val="0000FF"/>
            </a:solidFill>
            <a:round/>
          </a:ln>
        </p:spPr>
        <p:txBody>
          <a:bodyPr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21510" name="文本框 45059"/>
          <p:cNvSpPr txBox="1">
            <a:spLocks noChangeArrowheads="1"/>
          </p:cNvSpPr>
          <p:nvPr/>
        </p:nvSpPr>
        <p:spPr bwMode="auto">
          <a:xfrm>
            <a:off x="228600" y="763191"/>
            <a:ext cx="830624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</a:rPr>
              <a:t>2.What does Peter’s father do at the weekend?</a:t>
            </a:r>
            <a:endParaRPr lang="en-US" altLang="zh-CN" sz="3200" b="1" dirty="0">
              <a:latin typeface="Times New Roman" panose="02020603050405020304" pitchFamily="18" charset="0"/>
            </a:endParaRPr>
          </a:p>
        </p:txBody>
      </p:sp>
      <p:sp>
        <p:nvSpPr>
          <p:cNvPr id="21511" name="文本框 45060"/>
          <p:cNvSpPr txBox="1">
            <a:spLocks noChangeArrowheads="1"/>
          </p:cNvSpPr>
          <p:nvPr/>
        </p:nvSpPr>
        <p:spPr bwMode="auto">
          <a:xfrm>
            <a:off x="381001" y="1409700"/>
            <a:ext cx="403668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latin typeface="Times New Roman" panose="02020603050405020304" pitchFamily="18" charset="0"/>
              </a:rPr>
              <a:t>He often___________.</a:t>
            </a:r>
            <a:endParaRPr lang="en-US" altLang="zh-CN" sz="3200" b="1">
              <a:latin typeface="Times New Roman" panose="02020603050405020304" pitchFamily="18" charset="0"/>
            </a:endParaRPr>
          </a:p>
        </p:txBody>
      </p:sp>
      <p:sp>
        <p:nvSpPr>
          <p:cNvPr id="45062" name="文本框 45061"/>
          <p:cNvSpPr txBox="1">
            <a:spLocks noChangeArrowheads="1"/>
          </p:cNvSpPr>
          <p:nvPr/>
        </p:nvSpPr>
        <p:spPr bwMode="auto">
          <a:xfrm>
            <a:off x="2133600" y="1314450"/>
            <a:ext cx="248016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 b="1">
                <a:latin typeface="Times New Roman" panose="02020603050405020304" pitchFamily="18" charset="0"/>
              </a:rPr>
              <a:t>go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es fishing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13" name="矩形 45063"/>
          <p:cNvSpPr>
            <a:spLocks noChangeArrowheads="1" noChangeShapeType="1" noTextEdit="1"/>
          </p:cNvSpPr>
          <p:nvPr/>
        </p:nvSpPr>
        <p:spPr bwMode="auto">
          <a:xfrm>
            <a:off x="228600" y="400050"/>
            <a:ext cx="3733800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800" b="1" kern="1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Arial" panose="020B0604020202020204"/>
                <a:cs typeface="Arial" panose="020B0604020202020204"/>
              </a:rPr>
              <a:t>Read and  answer:</a:t>
            </a:r>
            <a:endParaRPr lang="zh-CN" altLang="en-US" sz="2800" b="1" kern="1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Arial" panose="020B0604020202020204"/>
              <a:cs typeface="Arial" panose="020B0604020202020204"/>
            </a:endParaRPr>
          </a:p>
        </p:txBody>
      </p:sp>
      <p:pic>
        <p:nvPicPr>
          <p:cNvPr id="45065" name="图片 45064" descr="u=83104139,2184696234&amp;fm=21&amp;gp=0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5000" y="1485900"/>
            <a:ext cx="1905000" cy="702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2" grpId="0"/>
    </p:bldLst>
  </p:timing>
</p:sld>
</file>

<file path=ppt/tags/tag1.xml><?xml version="1.0" encoding="utf-8"?>
<p:tagLst xmlns:p="http://schemas.openxmlformats.org/presentationml/2006/main">
  <p:tag name="KSO_WM_UNIT_INDEX" val="2"/>
  <p:tag name="KSO_WM_UNIT_CLEAR" val="1"/>
  <p:tag name="KSO_WM_UNIT_LAYERLEVEL" val="1"/>
  <p:tag name="KSO_WM_BEAUTIFY_FLAG" val="#wm#"/>
  <p:tag name="KSO_WM_UNIT_TYPE" val="i"/>
  <p:tag name="KSO_WM_UNIT_ID" val="284*i*1"/>
  <p:tag name="KSO_WM_TEMPLATE_CATEGORY" val="custom"/>
  <p:tag name="KSO_WM_TEMPLATE_INDEX" val="10"/>
</p:tagLst>
</file>

<file path=ppt/tags/tag2.xml><?xml version="1.0" encoding="utf-8"?>
<p:tagLst xmlns:p="http://schemas.openxmlformats.org/presentationml/2006/main">
  <p:tag name="KSO_WM_UNIT_INDEX" val="1"/>
  <p:tag name="KSO_WM_UNIT_CLEAR" val="1"/>
  <p:tag name="KSO_WM_UNIT_LAYERLEVEL" val="1"/>
  <p:tag name="KSO_WM_BEAUTIFY_FLAG" val="#wm#"/>
  <p:tag name="KSO_WM_UNIT_TYPE" val="i"/>
  <p:tag name="KSO_WM_UNIT_ID" val="284*i*2"/>
  <p:tag name="KSO_WM_TEMPLATE_CATEGORY" val="custom"/>
  <p:tag name="KSO_WM_TEMPLATE_INDEX" val="10"/>
</p:tagLst>
</file>

<file path=ppt/tags/tag3.xml><?xml version="1.0" encoding="utf-8"?>
<p:tagLst xmlns:p="http://schemas.openxmlformats.org/presentationml/2006/main">
  <p:tag name="KSO_WM_TEMPLATE_CATEGORY" val="custom"/>
  <p:tag name="KSO_WM_TEMPLATE_INDEX" val="160010"/>
</p:tagLst>
</file>

<file path=ppt/tags/tag4.xml><?xml version="1.0" encoding="utf-8"?>
<p:tagLst xmlns:p="http://schemas.openxmlformats.org/presentationml/2006/main">
  <p:tag name="KSO_WM_TEMPLATE_CATEGORY" val="custom"/>
  <p:tag name="KSO_WM_TEMPLATE_INDEX" val="160010"/>
</p:tagLst>
</file>

<file path=ppt/tags/tag5.xml><?xml version="1.0" encoding="utf-8"?>
<p:tagLst xmlns:p="http://schemas.openxmlformats.org/presentationml/2006/main">
  <p:tag name="KSO_WPP_MARK_KEY" val="fbef55fc-20e3-4b32-a16b-eae5211dbd1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PPT10">
      <a:dk1>
        <a:srgbClr val="67841A"/>
      </a:dk1>
      <a:lt1>
        <a:srgbClr val="FFFFFF"/>
      </a:lt1>
      <a:dk2>
        <a:srgbClr val="8FC226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1923</Words>
  <Application>WPS 演示</Application>
  <PresentationFormat>全屏显示(16:9)</PresentationFormat>
  <Paragraphs>139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黑体</vt:lpstr>
      <vt:lpstr>Calibri</vt:lpstr>
      <vt:lpstr>微软雅黑</vt:lpstr>
      <vt:lpstr>Times New Roman</vt:lpstr>
      <vt:lpstr>Arial</vt:lpstr>
      <vt:lpstr>Comic Sans MS</vt:lpstr>
      <vt:lpstr>Arial Narrow</vt:lpstr>
      <vt:lpstr>Arial Unicode MS</vt:lpstr>
      <vt:lpstr>第一PPT模板网-WWW.1PPT.COM</vt:lpstr>
      <vt:lpstr>He often plays football.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Let’s talk.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keywords>第一PPT模板网-WWW.1PPT.COM</cp:keywords>
  <dc:subject>第一PPT模板网-WWW.1PPT.COM</dc:subject>
  <cp:lastModifiedBy>小树</cp:lastModifiedBy>
  <cp:revision>2</cp:revision>
  <dcterms:created xsi:type="dcterms:W3CDTF">2023-03-06T04:55:38Z</dcterms:created>
  <dcterms:modified xsi:type="dcterms:W3CDTF">2023-03-06T04:56:24Z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619E44BA3E0A4D258473880E0D70ACB8</vt:lpwstr>
  </property>
  <property fmtid="{D5CDD505-2E9C-101B-9397-08002B2CF9AE}" pid="3" name="KSOProductBuildVer">
    <vt:lpwstr>2052-11.1.0.13703</vt:lpwstr>
  </property>
</Properties>
</file>