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89" r:id="rId5"/>
    <p:sldId id="257" r:id="rId6"/>
    <p:sldId id="290" r:id="rId7"/>
    <p:sldId id="291" r:id="rId8"/>
    <p:sldId id="292" r:id="rId9"/>
    <p:sldId id="258" r:id="rId10"/>
    <p:sldId id="295" r:id="rId11"/>
    <p:sldId id="294" r:id="rId12"/>
    <p:sldId id="296" r:id="rId13"/>
    <p:sldId id="261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17900"/>
    <a:srgbClr val="996633"/>
    <a:srgbClr val="CCCC00"/>
    <a:srgbClr val="CC9900"/>
    <a:srgbClr val="009900"/>
    <a:srgbClr val="FF99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294" y="-804"/>
      </p:cViewPr>
      <p:guideLst>
        <p:guide orient="horz" pos="32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C9FD2B5-CA19-4880-9BF1-3B85A46BF8C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C4B4EB5-16CE-4152-AB50-D6A35FBD6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DE9E764-6399-418B-A762-01E227A41B51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4B4EB5-16CE-4152-AB50-D6A35FBD6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478A9-2A02-47FF-90C9-4B62B84E5DC9}" type="datetimeFigureOut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87228-41EA-4FD2-A5C1-B54EF4FE9B9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6E5D7-9C2D-4FAC-B9FB-84025755CE6F}" type="datetimeFigureOut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A316A-9AA1-4A13-9FD1-961251904DD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205979"/>
            <a:ext cx="2057400" cy="439340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21388" cy="439340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84956-13C9-4C09-B17B-D4ED4379A55A}" type="datetimeFigureOut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382A4-A4AE-4DC3-BD60-AA710A6EDF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D7F07-7FBA-4506-9500-8136545BE99C}" type="datetimeFigureOut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5013C-A875-4556-970B-4BBC15B1B3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F7C22-2D4A-4ACB-B7E5-5E43FCE53912}" type="datetimeFigureOut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C31C0-F0C7-4716-AF33-BC4341BE3A46}" type="slidenum">
              <a:rPr lang="en-US" altLang="zh-CN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6579"/>
            <a:ext cx="4038600" cy="34028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579"/>
            <a:ext cx="4040188" cy="34028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6D458-D5ED-4AF8-8852-9799FF280E28}" type="datetimeFigureOut">
              <a:rPr lang="en-US" altLang="zh-CN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02AD7-D00F-4A32-AE9C-37CC2153B3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B779F-E899-473F-969A-868BBA557B76}" type="datetimeFigureOut">
              <a:rPr lang="en-US" altLang="zh-CN"/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E7E47-7F08-4492-87ED-6053944EC6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14ABC-D982-4B1A-8160-0A4CB1219F19}" type="datetimeFigureOut">
              <a:rPr lang="en-US" altLang="zh-CN"/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EC73E-EF5D-415A-A9F3-F9740D44A09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2BC75-8278-44F8-9708-EB10B1DDEF18}" type="datetimeFigureOut">
              <a:rPr lang="en-US" altLang="zh-CN"/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49BB4-B5F2-4CD6-B003-C24ED808AFB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61AE-A4FA-4060-8D70-05CD3338F506}" type="datetimeFigureOut">
              <a:rPr lang="en-US" altLang="zh-CN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2D497-7DF5-4D5E-AD24-CC8124AFF6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57A25-A3D2-44C7-A8E7-C274500C269C}" type="datetimeFigureOut">
              <a:rPr lang="en-US" altLang="zh-CN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485E9-4024-4E07-B112-6B3C1653E81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311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579"/>
            <a:ext cx="8231188" cy="340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8681"/>
            <a:ext cx="2135188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22" tIns="45711" rIns="91422" bIns="45711" numCol="1" anchor="t" anchorCtr="0" compatLnSpc="1"/>
          <a:lstStyle>
            <a:lvl1pPr eaLnBrk="1" hangingPunct="1">
              <a:defRPr sz="1400"/>
            </a:lvl1pPr>
          </a:lstStyle>
          <a:p>
            <a:pPr>
              <a:defRPr/>
            </a:pPr>
            <a:fld id="{59E2DE42-B044-414D-8DB2-1E4E6B50A8D4}" type="datetimeFigureOut">
              <a:rPr lang="en-US" altLang="zh-CN"/>
            </a:fld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8681"/>
            <a:ext cx="2897188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22" tIns="45711" rIns="91422" bIns="45711" numCol="1" anchor="t" anchorCtr="0" compatLnSpc="1"/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8681"/>
            <a:ext cx="2135188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22" tIns="45711" rIns="91422" bIns="45711" numCol="1" anchor="t" anchorCtr="0" compatLnSpc="1"/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DAE8D46F-BC1A-4B04-8DB9-AFDAE1E6086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4855" indent="-287655" algn="l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latin typeface="+mn-lt"/>
          <a:ea typeface="+mn-ea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  <a:ea typeface="+mn-ea"/>
        </a:defRPr>
      </a:lvl3pPr>
      <a:lvl4pPr marL="1598930" indent="-228600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2056130" indent="-228600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2513330" indent="-228600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970530" indent="-228600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3427730" indent="-228600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884930" indent="-228600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jpe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jpe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4718050" y="2878932"/>
            <a:ext cx="1295400" cy="989410"/>
          </a:xfrm>
          <a:prstGeom prst="ellipse">
            <a:avLst/>
          </a:prstGeom>
          <a:solidFill>
            <a:srgbClr val="D9D9D9">
              <a:alpha val="4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1314450" y="1663304"/>
            <a:ext cx="2178050" cy="1610915"/>
          </a:xfrm>
          <a:prstGeom prst="ellipse">
            <a:avLst/>
          </a:prstGeom>
          <a:solidFill>
            <a:srgbClr val="D9D9D9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9" name="Text Box 4"/>
          <p:cNvSpPr txBox="1">
            <a:spLocks noChangeArrowheads="1"/>
          </p:cNvSpPr>
          <p:nvPr/>
        </p:nvSpPr>
        <p:spPr bwMode="auto">
          <a:xfrm>
            <a:off x="3279776" y="627534"/>
            <a:ext cx="2257425" cy="830979"/>
          </a:xfrm>
          <a:prstGeom prst="rect">
            <a:avLst/>
          </a:prstGeom>
          <a:noFill/>
          <a:ln>
            <a:noFill/>
          </a:ln>
        </p:spPr>
        <p:txBody>
          <a:bodyPr lIns="91422" tIns="45711" rIns="91422" bIns="45711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少儿简体" pitchFamily="1" charset="-122"/>
                <a:ea typeface="方正少儿简体" pitchFamily="1" charset="-122"/>
              </a:rPr>
              <a:t>Unit 5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少儿简体" pitchFamily="1" charset="-122"/>
              <a:ea typeface="方正少儿简体" pitchFamily="1" charset="-122"/>
            </a:endParaRPr>
          </a:p>
        </p:txBody>
      </p:sp>
      <p:sp>
        <p:nvSpPr>
          <p:cNvPr id="5130" name="Text Box 4"/>
          <p:cNvSpPr txBox="1">
            <a:spLocks noChangeArrowheads="1"/>
          </p:cNvSpPr>
          <p:nvPr/>
        </p:nvSpPr>
        <p:spPr bwMode="auto">
          <a:xfrm>
            <a:off x="0" y="1760893"/>
            <a:ext cx="9142413" cy="769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2" tIns="45711" rIns="91422" bIns="45711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 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have </a:t>
            </a:r>
            <a:r>
              <a:rPr lang="en-US" altLang="zh-CN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school bags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" y="4857750"/>
            <a:ext cx="9142413" cy="2857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pic>
        <p:nvPicPr>
          <p:cNvPr id="19" name="Picture 15" descr="H:\Files\4cbb49c3e377d8365aa20a00\abstract-design-with-beautiful-flowers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3026" y="2590800"/>
            <a:ext cx="2720975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utoUpdateAnimBg="0"/>
      <p:bldP spid="513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400" smtClean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21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400" smtClean="0"/>
          </a:p>
        </p:txBody>
      </p:sp>
      <p:sp>
        <p:nvSpPr>
          <p:cNvPr id="13315" name="矩形 2"/>
          <p:cNvSpPr/>
          <p:nvPr/>
        </p:nvSpPr>
        <p:spPr bwMode="auto">
          <a:xfrm>
            <a:off x="1" y="3936207"/>
            <a:ext cx="9161463" cy="1207294"/>
          </a:xfrm>
          <a:custGeom>
            <a:avLst/>
            <a:gdLst>
              <a:gd name="T0" fmla="*/ 0 w 9163051"/>
              <a:gd name="T1" fmla="*/ 629602 h 1609378"/>
              <a:gd name="T2" fmla="*/ 9151937 w 9163051"/>
              <a:gd name="T3" fmla="*/ 0 h 1609378"/>
              <a:gd name="T4" fmla="*/ 9132916 w 9163051"/>
              <a:gd name="T5" fmla="*/ 1611807 h 1609378"/>
              <a:gd name="T6" fmla="*/ 0 w 9163051"/>
              <a:gd name="T7" fmla="*/ 1611807 h 1609378"/>
              <a:gd name="T8" fmla="*/ 0 w 9163051"/>
              <a:gd name="T9" fmla="*/ 629602 h 16093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63051"/>
              <a:gd name="T16" fmla="*/ 0 h 1609378"/>
              <a:gd name="T17" fmla="*/ 9163051 w 9163051"/>
              <a:gd name="T18" fmla="*/ 1609378 h 16093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63051" h="1609378">
                <a:moveTo>
                  <a:pt x="0" y="628650"/>
                </a:moveTo>
                <a:lnTo>
                  <a:pt x="9163051" y="0"/>
                </a:lnTo>
                <a:lnTo>
                  <a:pt x="9144001" y="1609378"/>
                </a:lnTo>
                <a:lnTo>
                  <a:pt x="0" y="1609378"/>
                </a:lnTo>
                <a:lnTo>
                  <a:pt x="0" y="628650"/>
                </a:lnTo>
                <a:close/>
              </a:path>
            </a:pathLst>
          </a:custGeom>
          <a:solidFill>
            <a:srgbClr val="99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6" name="矩形 2"/>
          <p:cNvSpPr/>
          <p:nvPr/>
        </p:nvSpPr>
        <p:spPr bwMode="auto">
          <a:xfrm>
            <a:off x="-17463" y="3228975"/>
            <a:ext cx="9159876" cy="1178719"/>
          </a:xfrm>
          <a:custGeom>
            <a:avLst/>
            <a:gdLst>
              <a:gd name="T0" fmla="*/ 0 w 9163051"/>
              <a:gd name="T1" fmla="*/ 1569543 h 1571972"/>
              <a:gd name="T2" fmla="*/ 9140851 w 9163051"/>
              <a:gd name="T3" fmla="*/ 941866 h 1571972"/>
              <a:gd name="T4" fmla="*/ 9140851 w 9163051"/>
              <a:gd name="T5" fmla="*/ 42799 h 1571972"/>
              <a:gd name="T6" fmla="*/ 0 w 9163051"/>
              <a:gd name="T7" fmla="*/ 0 h 1571972"/>
              <a:gd name="T8" fmla="*/ 0 w 9163051"/>
              <a:gd name="T9" fmla="*/ 1569543 h 15719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63051"/>
              <a:gd name="T16" fmla="*/ 0 h 1571972"/>
              <a:gd name="T17" fmla="*/ 9163051 w 9163051"/>
              <a:gd name="T18" fmla="*/ 1571972 h 15719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63051" h="1571972">
                <a:moveTo>
                  <a:pt x="0" y="1571972"/>
                </a:moveTo>
                <a:lnTo>
                  <a:pt x="9163051" y="943322"/>
                </a:lnTo>
                <a:lnTo>
                  <a:pt x="9163051" y="42862"/>
                </a:lnTo>
                <a:lnTo>
                  <a:pt x="0" y="0"/>
                </a:lnTo>
                <a:lnTo>
                  <a:pt x="0" y="1571972"/>
                </a:lnTo>
                <a:close/>
              </a:path>
            </a:pathLst>
          </a:cu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7" name="矩形 2"/>
          <p:cNvSpPr/>
          <p:nvPr/>
        </p:nvSpPr>
        <p:spPr bwMode="auto">
          <a:xfrm>
            <a:off x="-17463" y="1999060"/>
            <a:ext cx="9161463" cy="1271588"/>
          </a:xfrm>
          <a:custGeom>
            <a:avLst/>
            <a:gdLst>
              <a:gd name="T0" fmla="*/ 0 w 9164854"/>
              <a:gd name="T1" fmla="*/ 482842 h 1695783"/>
              <a:gd name="T2" fmla="*/ 9124869 w 9164854"/>
              <a:gd name="T3" fmla="*/ 0 h 1695783"/>
              <a:gd name="T4" fmla="*/ 9140927 w 9164854"/>
              <a:gd name="T5" fmla="*/ 11432 h 1695783"/>
              <a:gd name="T6" fmla="*/ 9134601 w 9164854"/>
              <a:gd name="T7" fmla="*/ 1693452 h 1695783"/>
              <a:gd name="T8" fmla="*/ 0 w 9164854"/>
              <a:gd name="T9" fmla="*/ 1637967 h 1695783"/>
              <a:gd name="T10" fmla="*/ 0 w 9164854"/>
              <a:gd name="T11" fmla="*/ 482842 h 16957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164854"/>
              <a:gd name="T19" fmla="*/ 0 h 1695783"/>
              <a:gd name="T20" fmla="*/ 9164854 w 9164854"/>
              <a:gd name="T21" fmla="*/ 1695783 h 16957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164854" h="1695783">
                <a:moveTo>
                  <a:pt x="0" y="483507"/>
                </a:moveTo>
                <a:lnTo>
                  <a:pt x="9148537" y="0"/>
                </a:lnTo>
                <a:cubicBezTo>
                  <a:pt x="9145967" y="5403"/>
                  <a:pt x="9167208" y="6043"/>
                  <a:pt x="9164638" y="11446"/>
                </a:cubicBezTo>
                <a:cubicBezTo>
                  <a:pt x="9162522" y="572892"/>
                  <a:pt x="9160405" y="1134337"/>
                  <a:pt x="9158289" y="1695783"/>
                </a:cubicBezTo>
                <a:lnTo>
                  <a:pt x="0" y="1640221"/>
                </a:lnTo>
                <a:lnTo>
                  <a:pt x="0" y="483507"/>
                </a:lnTo>
                <a:close/>
              </a:path>
            </a:pathLst>
          </a:custGeom>
          <a:solidFill>
            <a:srgbClr val="8AC6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8" name="矩形 2"/>
          <p:cNvSpPr/>
          <p:nvPr/>
        </p:nvSpPr>
        <p:spPr bwMode="auto">
          <a:xfrm>
            <a:off x="-17463" y="1276350"/>
            <a:ext cx="9166226" cy="1084660"/>
          </a:xfrm>
          <a:custGeom>
            <a:avLst/>
            <a:gdLst>
              <a:gd name="T0" fmla="*/ 0 w 9169401"/>
              <a:gd name="T1" fmla="*/ 1442779 h 1446786"/>
              <a:gd name="T2" fmla="*/ 9140635 w 9169401"/>
              <a:gd name="T3" fmla="*/ 965361 h 1446786"/>
              <a:gd name="T4" fmla="*/ 9147193 w 9169401"/>
              <a:gd name="T5" fmla="*/ 0 h 1446786"/>
              <a:gd name="T6" fmla="*/ 12672 w 9169401"/>
              <a:gd name="T7" fmla="*/ 316620 h 1446786"/>
              <a:gd name="T8" fmla="*/ 0 w 9169401"/>
              <a:gd name="T9" fmla="*/ 1442779 h 14467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69401"/>
              <a:gd name="T16" fmla="*/ 0 h 1446786"/>
              <a:gd name="T17" fmla="*/ 9169401 w 9169401"/>
              <a:gd name="T18" fmla="*/ 1446786 h 14467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69401" h="1446786">
                <a:moveTo>
                  <a:pt x="0" y="1446786"/>
                </a:moveTo>
                <a:lnTo>
                  <a:pt x="9162824" y="968042"/>
                </a:lnTo>
                <a:cubicBezTo>
                  <a:pt x="9165016" y="645361"/>
                  <a:pt x="9167209" y="322681"/>
                  <a:pt x="9169401" y="0"/>
                </a:cubicBezTo>
                <a:lnTo>
                  <a:pt x="12700" y="317500"/>
                </a:lnTo>
                <a:lnTo>
                  <a:pt x="0" y="1446786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9" name="矩形 2"/>
          <p:cNvSpPr/>
          <p:nvPr/>
        </p:nvSpPr>
        <p:spPr bwMode="auto">
          <a:xfrm>
            <a:off x="-4763" y="170260"/>
            <a:ext cx="9153526" cy="1344215"/>
          </a:xfrm>
          <a:custGeom>
            <a:avLst/>
            <a:gdLst>
              <a:gd name="T0" fmla="*/ 7916 w 9156701"/>
              <a:gd name="T1" fmla="*/ 1023507 h 1792621"/>
              <a:gd name="T2" fmla="*/ 9127943 w 9156701"/>
              <a:gd name="T3" fmla="*/ 0 h 1792621"/>
              <a:gd name="T4" fmla="*/ 9134501 w 9156701"/>
              <a:gd name="T5" fmla="*/ 1473197 h 1792621"/>
              <a:gd name="T6" fmla="*/ 0 w 9156701"/>
              <a:gd name="T7" fmla="*/ 1790283 h 1792621"/>
              <a:gd name="T8" fmla="*/ 7916 w 9156701"/>
              <a:gd name="T9" fmla="*/ 1023507 h 17926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56701"/>
              <a:gd name="T16" fmla="*/ 0 h 1792621"/>
              <a:gd name="T17" fmla="*/ 9156701 w 9156701"/>
              <a:gd name="T18" fmla="*/ 1792621 h 17926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56701" h="1792621">
                <a:moveTo>
                  <a:pt x="7937" y="1024844"/>
                </a:moveTo>
                <a:lnTo>
                  <a:pt x="9150124" y="0"/>
                </a:lnTo>
                <a:cubicBezTo>
                  <a:pt x="9152316" y="491707"/>
                  <a:pt x="9154509" y="983414"/>
                  <a:pt x="9156701" y="1475121"/>
                </a:cubicBezTo>
                <a:lnTo>
                  <a:pt x="0" y="1792621"/>
                </a:lnTo>
                <a:cubicBezTo>
                  <a:pt x="2646" y="1536695"/>
                  <a:pt x="5291" y="1280770"/>
                  <a:pt x="7937" y="102484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0" name="矩形 2"/>
          <p:cNvSpPr/>
          <p:nvPr/>
        </p:nvSpPr>
        <p:spPr bwMode="auto">
          <a:xfrm>
            <a:off x="0" y="-16668"/>
            <a:ext cx="9151938" cy="965597"/>
          </a:xfrm>
          <a:custGeom>
            <a:avLst/>
            <a:gdLst>
              <a:gd name="T0" fmla="*/ 192 w 9155305"/>
              <a:gd name="T1" fmla="*/ 1265209 h 1291210"/>
              <a:gd name="T2" fmla="*/ 9123612 w 9155305"/>
              <a:gd name="T3" fmla="*/ 247003 h 1291210"/>
              <a:gd name="T4" fmla="*/ 9131761 w 9155305"/>
              <a:gd name="T5" fmla="*/ 0 h 1291210"/>
              <a:gd name="T6" fmla="*/ 1772 w 9155305"/>
              <a:gd name="T7" fmla="*/ 24889 h 1291210"/>
              <a:gd name="T8" fmla="*/ 192 w 9155305"/>
              <a:gd name="T9" fmla="*/ 1265209 h 12912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55305"/>
              <a:gd name="T16" fmla="*/ 0 h 1291210"/>
              <a:gd name="T17" fmla="*/ 9155305 w 9155305"/>
              <a:gd name="T18" fmla="*/ 1291210 h 12912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55305" h="1291210">
                <a:moveTo>
                  <a:pt x="192" y="1291210"/>
                </a:moveTo>
                <a:lnTo>
                  <a:pt x="9147141" y="252079"/>
                </a:lnTo>
                <a:lnTo>
                  <a:pt x="9155305" y="0"/>
                </a:lnTo>
                <a:lnTo>
                  <a:pt x="1779" y="25400"/>
                </a:lnTo>
                <a:cubicBezTo>
                  <a:pt x="2838" y="439399"/>
                  <a:pt x="-867" y="877211"/>
                  <a:pt x="192" y="1291210"/>
                </a:cubicBezTo>
                <a:close/>
              </a:path>
            </a:pathLst>
          </a:custGeom>
          <a:solidFill>
            <a:srgbClr val="F179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3321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11639" y="3598069"/>
            <a:ext cx="904875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Rectangle 17"/>
          <p:cNvSpPr>
            <a:spLocks noChangeArrowheads="1"/>
          </p:cNvSpPr>
          <p:nvPr/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zh-CN" sz="1400"/>
          </a:p>
        </p:txBody>
      </p:sp>
      <p:pic>
        <p:nvPicPr>
          <p:cNvPr id="13323" name="Picture 15" descr="H:\Files\4cbb49c3e377d8365aa20a00\abstract-design-with-beautiful-flowers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7900" y="1329929"/>
            <a:ext cx="4344988" cy="384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5238" y="2102644"/>
            <a:ext cx="1554162" cy="105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9383" y="170260"/>
            <a:ext cx="4778231" cy="273921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hangingPunct="1">
              <a:defRPr/>
            </a:pPr>
            <a:r>
              <a:rPr lang="en-US" altLang="zh-CN" sz="5400" b="1" spc="150" dirty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Homework</a:t>
            </a:r>
            <a:endParaRPr lang="en-US" altLang="zh-CN" sz="5400" b="1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 eaLnBrk="1" hangingPunct="1">
              <a:defRPr/>
            </a:pPr>
            <a:endParaRPr lang="en-US" altLang="zh-CN" sz="5400" b="1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en-US" altLang="zh-CN" sz="3200" b="1" spc="150" dirty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</a:t>
            </a:r>
            <a:r>
              <a:rPr lang="zh-CN" altLang="en-US" sz="3200" b="1" spc="150" dirty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、完成一起作业</a:t>
            </a:r>
            <a:endParaRPr lang="en-US" altLang="zh-CN" sz="3200" b="1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 eaLnBrk="1" hangingPunct="1">
              <a:defRPr/>
            </a:pPr>
            <a:r>
              <a:rPr lang="en-US" altLang="zh-CN" sz="3200" b="1" spc="150" dirty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</a:t>
            </a:r>
            <a:r>
              <a:rPr lang="zh-CN" altLang="en-US" sz="3200" b="1" spc="150" dirty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、读熟第一课，并背过</a:t>
            </a:r>
            <a:endParaRPr lang="zh-CN" altLang="en-US" sz="3200" b="1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400" smtClean="0"/>
          </a:p>
        </p:txBody>
      </p:sp>
      <p:sp>
        <p:nvSpPr>
          <p:cNvPr id="3075" name="椭圆 19"/>
          <p:cNvSpPr>
            <a:spLocks noChangeArrowheads="1"/>
          </p:cNvSpPr>
          <p:nvPr/>
        </p:nvSpPr>
        <p:spPr bwMode="auto">
          <a:xfrm>
            <a:off x="7064376" y="625079"/>
            <a:ext cx="676275" cy="495300"/>
          </a:xfrm>
          <a:prstGeom prst="ellipse">
            <a:avLst/>
          </a:prstGeom>
          <a:solidFill>
            <a:srgbClr val="D9D9D9">
              <a:alpha val="3803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6" name="椭圆 2"/>
          <p:cNvSpPr>
            <a:spLocks noChangeArrowheads="1"/>
          </p:cNvSpPr>
          <p:nvPr/>
        </p:nvSpPr>
        <p:spPr bwMode="auto">
          <a:xfrm>
            <a:off x="-393700" y="4137422"/>
            <a:ext cx="1436688" cy="1081088"/>
          </a:xfrm>
          <a:prstGeom prst="ellipse">
            <a:avLst/>
          </a:prstGeom>
          <a:solidFill>
            <a:srgbClr val="D9D9D9">
              <a:alpha val="7882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77" name="Group 4"/>
          <p:cNvGrpSpPr/>
          <p:nvPr/>
        </p:nvGrpSpPr>
        <p:grpSpPr bwMode="auto">
          <a:xfrm>
            <a:off x="-157163" y="-112438"/>
            <a:ext cx="1579563" cy="737517"/>
            <a:chOff x="0" y="209138"/>
            <a:chExt cx="1582737" cy="986330"/>
          </a:xfrm>
        </p:grpSpPr>
        <p:sp>
          <p:nvSpPr>
            <p:cNvPr id="3091" name="Rectangle 4"/>
            <p:cNvSpPr>
              <a:spLocks noChangeArrowheads="1"/>
            </p:cNvSpPr>
            <p:nvPr/>
          </p:nvSpPr>
          <p:spPr bwMode="auto">
            <a:xfrm>
              <a:off x="144462" y="362030"/>
              <a:ext cx="971550" cy="83343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3092" name="Text Box 5"/>
            <p:cNvSpPr txBox="1">
              <a:spLocks noChangeArrowheads="1"/>
            </p:cNvSpPr>
            <p:nvPr/>
          </p:nvSpPr>
          <p:spPr bwMode="auto">
            <a:xfrm rot="19526869">
              <a:off x="0" y="209138"/>
              <a:ext cx="1582737" cy="782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latin typeface="Impact" panose="020B0806030902050204" pitchFamily="34" charset="0"/>
                  <a:ea typeface="Cube" pitchFamily="2" charset="-122"/>
                </a:rPr>
                <a:t>Review</a:t>
              </a:r>
              <a:endParaRPr lang="en-US" altLang="zh-CN" sz="3200" dirty="0">
                <a:latin typeface="Impact" panose="020B0806030902050204" pitchFamily="34" charset="0"/>
                <a:ea typeface="Cube" pitchFamily="2" charset="-122"/>
              </a:endParaRPr>
            </a:p>
          </p:txBody>
        </p:sp>
      </p:grpSp>
      <p:sp>
        <p:nvSpPr>
          <p:cNvPr id="3078" name="Rectangle 4"/>
          <p:cNvSpPr>
            <a:spLocks noChangeArrowheads="1"/>
          </p:cNvSpPr>
          <p:nvPr/>
        </p:nvSpPr>
        <p:spPr bwMode="auto">
          <a:xfrm>
            <a:off x="1" y="4857750"/>
            <a:ext cx="9142413" cy="2857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pic>
        <p:nvPicPr>
          <p:cNvPr id="3079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32701" y="2468167"/>
            <a:ext cx="601663" cy="421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椭圆 16"/>
          <p:cNvSpPr>
            <a:spLocks noChangeArrowheads="1"/>
          </p:cNvSpPr>
          <p:nvPr/>
        </p:nvSpPr>
        <p:spPr bwMode="auto">
          <a:xfrm>
            <a:off x="4718050" y="2878932"/>
            <a:ext cx="1295400" cy="989410"/>
          </a:xfrm>
          <a:prstGeom prst="ellipse">
            <a:avLst/>
          </a:prstGeom>
          <a:solidFill>
            <a:srgbClr val="D9D9D9">
              <a:alpha val="4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1" name="椭圆 17"/>
          <p:cNvSpPr>
            <a:spLocks noChangeArrowheads="1"/>
          </p:cNvSpPr>
          <p:nvPr/>
        </p:nvSpPr>
        <p:spPr bwMode="auto">
          <a:xfrm>
            <a:off x="1314450" y="1663304"/>
            <a:ext cx="2178050" cy="1610915"/>
          </a:xfrm>
          <a:prstGeom prst="ellipse">
            <a:avLst/>
          </a:prstGeom>
          <a:solidFill>
            <a:srgbClr val="D9D9D9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2" name="椭圆 18"/>
          <p:cNvSpPr>
            <a:spLocks noChangeArrowheads="1"/>
          </p:cNvSpPr>
          <p:nvPr/>
        </p:nvSpPr>
        <p:spPr bwMode="auto">
          <a:xfrm>
            <a:off x="4743451" y="1722835"/>
            <a:ext cx="906463" cy="691753"/>
          </a:xfrm>
          <a:prstGeom prst="ellipse">
            <a:avLst/>
          </a:prstGeom>
          <a:solidFill>
            <a:srgbClr val="D9D9D9">
              <a:alpha val="3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83" name="Picture 15" descr="H:\Files\4cbb49c3e377d8365aa20a00\abstract-design-with-beautiful-flowers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3026" y="2590800"/>
            <a:ext cx="2720975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21475" y="3180160"/>
            <a:ext cx="973138" cy="66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00338" y="316706"/>
            <a:ext cx="35750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May I have a toy?</a:t>
            </a:r>
            <a:endParaRPr lang="zh-CN" altLang="en-US" sz="3200" b="1" dirty="0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700339" y="1037035"/>
            <a:ext cx="32335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Can I help you?</a:t>
            </a:r>
            <a:endParaRPr lang="zh-CN" altLang="en-US" sz="3200" b="1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00338" y="1678781"/>
            <a:ext cx="2938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How about…?</a:t>
            </a:r>
            <a:endParaRPr lang="zh-CN" altLang="en-US" sz="32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00339" y="2400300"/>
            <a:ext cx="24593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It goes fast.</a:t>
            </a:r>
            <a:endParaRPr lang="zh-CN" altLang="en-US" sz="3200" b="1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00338" y="3121819"/>
            <a:ext cx="21715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It’s cheap.</a:t>
            </a:r>
            <a:endParaRPr lang="zh-CN" altLang="en-US" sz="3200" b="1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00338" y="3842147"/>
            <a:ext cx="25448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We’ll take it.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椭圆 19"/>
          <p:cNvSpPr>
            <a:spLocks noChangeArrowheads="1"/>
          </p:cNvSpPr>
          <p:nvPr/>
        </p:nvSpPr>
        <p:spPr bwMode="auto">
          <a:xfrm>
            <a:off x="7064376" y="625079"/>
            <a:ext cx="676275" cy="495300"/>
          </a:xfrm>
          <a:prstGeom prst="ellipse">
            <a:avLst/>
          </a:prstGeom>
          <a:solidFill>
            <a:srgbClr val="D9D9D9">
              <a:alpha val="3803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0" name="椭圆 2"/>
          <p:cNvSpPr>
            <a:spLocks noChangeArrowheads="1"/>
          </p:cNvSpPr>
          <p:nvPr/>
        </p:nvSpPr>
        <p:spPr bwMode="auto">
          <a:xfrm>
            <a:off x="-393700" y="4137422"/>
            <a:ext cx="1436688" cy="1081088"/>
          </a:xfrm>
          <a:prstGeom prst="ellipse">
            <a:avLst/>
          </a:prstGeom>
          <a:solidFill>
            <a:srgbClr val="D9D9D9">
              <a:alpha val="7882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101" name="Group 4"/>
          <p:cNvGrpSpPr/>
          <p:nvPr/>
        </p:nvGrpSpPr>
        <p:grpSpPr bwMode="auto">
          <a:xfrm>
            <a:off x="-157163" y="-174167"/>
            <a:ext cx="1579563" cy="799246"/>
            <a:chOff x="0" y="127002"/>
            <a:chExt cx="1582737" cy="1068466"/>
          </a:xfrm>
        </p:grpSpPr>
        <p:sp>
          <p:nvSpPr>
            <p:cNvPr id="4111" name="Rectangle 4"/>
            <p:cNvSpPr>
              <a:spLocks noChangeArrowheads="1"/>
            </p:cNvSpPr>
            <p:nvPr/>
          </p:nvSpPr>
          <p:spPr bwMode="auto">
            <a:xfrm>
              <a:off x="144462" y="362030"/>
              <a:ext cx="971550" cy="83343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4112" name="Text Box 5"/>
            <p:cNvSpPr txBox="1">
              <a:spLocks noChangeArrowheads="1"/>
            </p:cNvSpPr>
            <p:nvPr/>
          </p:nvSpPr>
          <p:spPr bwMode="auto">
            <a:xfrm rot="19526869">
              <a:off x="0" y="127002"/>
              <a:ext cx="1582737" cy="946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Impact" panose="020B0806030902050204" pitchFamily="34" charset="0"/>
                  <a:ea typeface="Cube" pitchFamily="2" charset="-122"/>
                </a:rPr>
                <a:t>表演</a:t>
              </a:r>
              <a:endParaRPr lang="en-US" altLang="zh-CN" sz="4000" b="1" dirty="0">
                <a:latin typeface="Impact" panose="020B0806030902050204" pitchFamily="34" charset="0"/>
                <a:ea typeface="Cube" pitchFamily="2" charset="-122"/>
              </a:endParaRPr>
            </a:p>
          </p:txBody>
        </p:sp>
      </p:grp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1" y="4857750"/>
            <a:ext cx="9142413" cy="2857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pic>
        <p:nvPicPr>
          <p:cNvPr id="4103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32701" y="2468167"/>
            <a:ext cx="601663" cy="421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椭圆 16"/>
          <p:cNvSpPr>
            <a:spLocks noChangeArrowheads="1"/>
          </p:cNvSpPr>
          <p:nvPr/>
        </p:nvSpPr>
        <p:spPr bwMode="auto">
          <a:xfrm>
            <a:off x="4718050" y="2878932"/>
            <a:ext cx="1295400" cy="989410"/>
          </a:xfrm>
          <a:prstGeom prst="ellipse">
            <a:avLst/>
          </a:prstGeom>
          <a:solidFill>
            <a:srgbClr val="D9D9D9">
              <a:alpha val="4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5" name="椭圆 17"/>
          <p:cNvSpPr>
            <a:spLocks noChangeArrowheads="1"/>
          </p:cNvSpPr>
          <p:nvPr/>
        </p:nvSpPr>
        <p:spPr bwMode="auto">
          <a:xfrm>
            <a:off x="1314450" y="1663304"/>
            <a:ext cx="2178050" cy="1610915"/>
          </a:xfrm>
          <a:prstGeom prst="ellipse">
            <a:avLst/>
          </a:prstGeom>
          <a:solidFill>
            <a:srgbClr val="D9D9D9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6" name="椭圆 18"/>
          <p:cNvSpPr>
            <a:spLocks noChangeArrowheads="1"/>
          </p:cNvSpPr>
          <p:nvPr/>
        </p:nvSpPr>
        <p:spPr bwMode="auto">
          <a:xfrm>
            <a:off x="4743451" y="1722835"/>
            <a:ext cx="906463" cy="691753"/>
          </a:xfrm>
          <a:prstGeom prst="ellipse">
            <a:avLst/>
          </a:prstGeom>
          <a:solidFill>
            <a:srgbClr val="D9D9D9">
              <a:alpha val="3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107" name="Picture 15" descr="H:\Files\4cbb49c3e377d8365aa20a00\abstract-design-with-beautiful-flowers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3026" y="2590800"/>
            <a:ext cx="2720975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21475" y="3180160"/>
            <a:ext cx="973138" cy="66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68726" y="314325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我是售货员</a:t>
            </a:r>
            <a:endParaRPr lang="zh-CN" altLang="en-US" sz="3200" b="1"/>
          </a:p>
        </p:txBody>
      </p:sp>
      <p:pic>
        <p:nvPicPr>
          <p:cNvPr id="4110" name="Picture 1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9" y="841773"/>
            <a:ext cx="8207375" cy="356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400" smtClean="0"/>
          </a:p>
        </p:txBody>
      </p:sp>
      <p:pic>
        <p:nvPicPr>
          <p:cNvPr id="5123" name="Picture 5" descr="abstract-design-with-beautiful-flowers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7151" y="4180285"/>
            <a:ext cx="246063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36718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7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5" descr="abstract-design-with-beautiful-flowers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6" y="4157663"/>
            <a:ext cx="4048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1" y="4857750"/>
            <a:ext cx="9142413" cy="28575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grpSp>
        <p:nvGrpSpPr>
          <p:cNvPr id="5128" name="Group 7"/>
          <p:cNvGrpSpPr/>
          <p:nvPr/>
        </p:nvGrpSpPr>
        <p:grpSpPr bwMode="auto">
          <a:xfrm>
            <a:off x="-157163" y="-174167"/>
            <a:ext cx="1579563" cy="799246"/>
            <a:chOff x="0" y="127002"/>
            <a:chExt cx="1582737" cy="1068466"/>
          </a:xfrm>
        </p:grpSpPr>
        <p:sp>
          <p:nvSpPr>
            <p:cNvPr id="5140" name="Rectangle 2"/>
            <p:cNvSpPr>
              <a:spLocks noChangeArrowheads="1"/>
            </p:cNvSpPr>
            <p:nvPr/>
          </p:nvSpPr>
          <p:spPr bwMode="auto">
            <a:xfrm>
              <a:off x="144462" y="362030"/>
              <a:ext cx="971550" cy="83343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5141" name="Text Box 4"/>
            <p:cNvSpPr txBox="1">
              <a:spLocks noChangeArrowheads="1"/>
            </p:cNvSpPr>
            <p:nvPr/>
          </p:nvSpPr>
          <p:spPr bwMode="auto">
            <a:xfrm rot="19526869">
              <a:off x="0" y="127002"/>
              <a:ext cx="1582737" cy="946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Impact" panose="020B0806030902050204" pitchFamily="34" charset="0"/>
                  <a:ea typeface="Cube" pitchFamily="2" charset="-122"/>
                </a:rPr>
                <a:t>讨论</a:t>
              </a:r>
              <a:endParaRPr lang="en-US" altLang="zh-CN" sz="4000" b="1" dirty="0">
                <a:latin typeface="Impact" panose="020B0806030902050204" pitchFamily="34" charset="0"/>
                <a:ea typeface="Cube" pitchFamily="2" charset="-122"/>
              </a:endParaRPr>
            </a:p>
          </p:txBody>
        </p:sp>
      </p:grpSp>
      <p:sp>
        <p:nvSpPr>
          <p:cNvPr id="5129" name="Oval 15"/>
          <p:cNvSpPr>
            <a:spLocks noChangeArrowheads="1"/>
          </p:cNvSpPr>
          <p:nvPr/>
        </p:nvSpPr>
        <p:spPr bwMode="auto">
          <a:xfrm>
            <a:off x="358776" y="3165873"/>
            <a:ext cx="684213" cy="539353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5130" name="Oval 14"/>
          <p:cNvSpPr>
            <a:spLocks noChangeArrowheads="1"/>
          </p:cNvSpPr>
          <p:nvPr/>
        </p:nvSpPr>
        <p:spPr bwMode="auto">
          <a:xfrm>
            <a:off x="2700338" y="2842023"/>
            <a:ext cx="1943100" cy="1726406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5131" name="Oval 12"/>
          <p:cNvSpPr>
            <a:spLocks noChangeArrowheads="1"/>
          </p:cNvSpPr>
          <p:nvPr/>
        </p:nvSpPr>
        <p:spPr bwMode="auto">
          <a:xfrm>
            <a:off x="4535489" y="313135"/>
            <a:ext cx="1296987" cy="1188244"/>
          </a:xfrm>
          <a:prstGeom prst="ellipse">
            <a:avLst/>
          </a:prstGeom>
          <a:solidFill>
            <a:srgbClr val="CCCC00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5132" name="Oval 13"/>
          <p:cNvSpPr>
            <a:spLocks noChangeArrowheads="1"/>
          </p:cNvSpPr>
          <p:nvPr/>
        </p:nvSpPr>
        <p:spPr bwMode="auto">
          <a:xfrm>
            <a:off x="6875464" y="1944291"/>
            <a:ext cx="1728787" cy="1674019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pic>
        <p:nvPicPr>
          <p:cNvPr id="5133" name="Picture 5" descr="abstract-design-with-beautiful-flowers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4076" y="3868342"/>
            <a:ext cx="1293813" cy="130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322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7" descr="abstract-design-with-beautiful-flowers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3575" y="4435079"/>
            <a:ext cx="247650" cy="13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2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10325" y="2732485"/>
            <a:ext cx="2719388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4839" y="1918097"/>
            <a:ext cx="2592387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TextBox 1"/>
          <p:cNvSpPr txBox="1">
            <a:spLocks noChangeArrowheads="1"/>
          </p:cNvSpPr>
          <p:nvPr/>
        </p:nvSpPr>
        <p:spPr bwMode="auto">
          <a:xfrm>
            <a:off x="2762250" y="406004"/>
            <a:ext cx="42114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How about this bag?</a:t>
            </a:r>
            <a:endParaRPr lang="zh-CN" altLang="en-US" sz="3200" b="1" dirty="0"/>
          </a:p>
        </p:txBody>
      </p:sp>
      <p:sp>
        <p:nvSpPr>
          <p:cNvPr id="5139" name="TextBox 2"/>
          <p:cNvSpPr txBox="1">
            <a:spLocks noChangeArrowheads="1"/>
          </p:cNvSpPr>
          <p:nvPr/>
        </p:nvSpPr>
        <p:spPr bwMode="auto">
          <a:xfrm>
            <a:off x="2889250" y="1066800"/>
            <a:ext cx="19439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It’s blue. 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400" smtClean="0"/>
          </a:p>
        </p:txBody>
      </p:sp>
      <p:pic>
        <p:nvPicPr>
          <p:cNvPr id="6147" name="Picture 5" descr="abstract-design-with-beautiful-flowers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7151" y="4180285"/>
            <a:ext cx="246063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36718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7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5" descr="abstract-design-with-beautiful-flowers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6" y="4157663"/>
            <a:ext cx="4048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4"/>
          <p:cNvSpPr>
            <a:spLocks noChangeArrowheads="1"/>
          </p:cNvSpPr>
          <p:nvPr/>
        </p:nvSpPr>
        <p:spPr bwMode="auto">
          <a:xfrm>
            <a:off x="1" y="4857750"/>
            <a:ext cx="9142413" cy="28575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grpSp>
        <p:nvGrpSpPr>
          <p:cNvPr id="6152" name="Group 7"/>
          <p:cNvGrpSpPr/>
          <p:nvPr/>
        </p:nvGrpSpPr>
        <p:grpSpPr bwMode="auto">
          <a:xfrm>
            <a:off x="-157163" y="-143692"/>
            <a:ext cx="1579563" cy="768770"/>
            <a:chOff x="0" y="168437"/>
            <a:chExt cx="1582737" cy="1027031"/>
          </a:xfrm>
        </p:grpSpPr>
        <p:sp>
          <p:nvSpPr>
            <p:cNvPr id="6164" name="Rectangle 2"/>
            <p:cNvSpPr>
              <a:spLocks noChangeArrowheads="1"/>
            </p:cNvSpPr>
            <p:nvPr/>
          </p:nvSpPr>
          <p:spPr bwMode="auto">
            <a:xfrm>
              <a:off x="144462" y="362030"/>
              <a:ext cx="971550" cy="83343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6165" name="Text Box 4"/>
            <p:cNvSpPr txBox="1">
              <a:spLocks noChangeArrowheads="1"/>
            </p:cNvSpPr>
            <p:nvPr/>
          </p:nvSpPr>
          <p:spPr bwMode="auto">
            <a:xfrm rot="19526869">
              <a:off x="0" y="168437"/>
              <a:ext cx="1582737" cy="863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>
                  <a:latin typeface="Impact" panose="020B0806030902050204" pitchFamily="34" charset="0"/>
                  <a:ea typeface="Cube" pitchFamily="2" charset="-122"/>
                </a:rPr>
                <a:t>讨论</a:t>
              </a:r>
              <a:endParaRPr lang="en-US" altLang="zh-CN" sz="3600" b="1">
                <a:latin typeface="Impact" panose="020B0806030902050204" pitchFamily="34" charset="0"/>
                <a:ea typeface="Cube" pitchFamily="2" charset="-122"/>
              </a:endParaRPr>
            </a:p>
          </p:txBody>
        </p:sp>
      </p:grpSp>
      <p:sp>
        <p:nvSpPr>
          <p:cNvPr id="6153" name="Oval 15"/>
          <p:cNvSpPr>
            <a:spLocks noChangeArrowheads="1"/>
          </p:cNvSpPr>
          <p:nvPr/>
        </p:nvSpPr>
        <p:spPr bwMode="auto">
          <a:xfrm>
            <a:off x="358776" y="3165873"/>
            <a:ext cx="684213" cy="539353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6154" name="Oval 14"/>
          <p:cNvSpPr>
            <a:spLocks noChangeArrowheads="1"/>
          </p:cNvSpPr>
          <p:nvPr/>
        </p:nvSpPr>
        <p:spPr bwMode="auto">
          <a:xfrm>
            <a:off x="2700338" y="2842023"/>
            <a:ext cx="1943100" cy="1726406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6155" name="Oval 12"/>
          <p:cNvSpPr>
            <a:spLocks noChangeArrowheads="1"/>
          </p:cNvSpPr>
          <p:nvPr/>
        </p:nvSpPr>
        <p:spPr bwMode="auto">
          <a:xfrm>
            <a:off x="4535489" y="313135"/>
            <a:ext cx="1296987" cy="1188244"/>
          </a:xfrm>
          <a:prstGeom prst="ellipse">
            <a:avLst/>
          </a:prstGeom>
          <a:solidFill>
            <a:srgbClr val="CCCC00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6156" name="Oval 13"/>
          <p:cNvSpPr>
            <a:spLocks noChangeArrowheads="1"/>
          </p:cNvSpPr>
          <p:nvPr/>
        </p:nvSpPr>
        <p:spPr bwMode="auto">
          <a:xfrm>
            <a:off x="6875464" y="1944291"/>
            <a:ext cx="1728787" cy="1674019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pic>
        <p:nvPicPr>
          <p:cNvPr id="6157" name="Picture 5" descr="abstract-design-with-beautiful-flowers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4076" y="3868342"/>
            <a:ext cx="1293813" cy="130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322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7" descr="abstract-design-with-beautiful-flowers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3575" y="4435079"/>
            <a:ext cx="247650" cy="13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2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10325" y="2732485"/>
            <a:ext cx="2719388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30" descr="c:\users\administrator\appdata\roaming\360se6\User Data\temp\u=1119001546,2562269308&amp;fm=21&amp;gp=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35201" y="1571625"/>
            <a:ext cx="4672013" cy="2322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2" name="TextBox 18"/>
          <p:cNvSpPr txBox="1">
            <a:spLocks noChangeArrowheads="1"/>
          </p:cNvSpPr>
          <p:nvPr/>
        </p:nvSpPr>
        <p:spPr bwMode="auto">
          <a:xfrm>
            <a:off x="2325689" y="313135"/>
            <a:ext cx="42114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How about this </a:t>
            </a:r>
            <a:r>
              <a:rPr lang="en-US" altLang="zh-CN" sz="3200" b="1" dirty="0">
                <a:solidFill>
                  <a:srgbClr val="FF0000"/>
                </a:solidFill>
              </a:rPr>
              <a:t>one</a:t>
            </a:r>
            <a:r>
              <a:rPr lang="en-US" altLang="zh-CN" sz="3200" b="1" dirty="0"/>
              <a:t>?</a:t>
            </a:r>
            <a:endParaRPr lang="zh-CN" altLang="en-US" sz="3200" b="1" dirty="0"/>
          </a:p>
        </p:txBody>
      </p:sp>
      <p:sp>
        <p:nvSpPr>
          <p:cNvPr id="6163" name="TextBox 19"/>
          <p:cNvSpPr txBox="1">
            <a:spLocks noChangeArrowheads="1"/>
          </p:cNvSpPr>
          <p:nvPr/>
        </p:nvSpPr>
        <p:spPr bwMode="auto">
          <a:xfrm>
            <a:off x="2466975" y="1037035"/>
            <a:ext cx="15127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It’s …. 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400" smtClean="0"/>
          </a:p>
        </p:txBody>
      </p:sp>
      <p:pic>
        <p:nvPicPr>
          <p:cNvPr id="7171" name="Picture 5" descr="abstract-design-with-beautiful-flowers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7151" y="4180285"/>
            <a:ext cx="246063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36718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7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5" descr="abstract-design-with-beautiful-flowers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6" y="4157663"/>
            <a:ext cx="4048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Rectangle 4"/>
          <p:cNvSpPr>
            <a:spLocks noChangeArrowheads="1"/>
          </p:cNvSpPr>
          <p:nvPr/>
        </p:nvSpPr>
        <p:spPr bwMode="auto">
          <a:xfrm>
            <a:off x="1" y="4857750"/>
            <a:ext cx="9142413" cy="28575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grpSp>
        <p:nvGrpSpPr>
          <p:cNvPr id="7176" name="Group 7"/>
          <p:cNvGrpSpPr/>
          <p:nvPr/>
        </p:nvGrpSpPr>
        <p:grpSpPr bwMode="auto">
          <a:xfrm>
            <a:off x="-157163" y="-143692"/>
            <a:ext cx="1579563" cy="768770"/>
            <a:chOff x="0" y="168437"/>
            <a:chExt cx="1582737" cy="1027031"/>
          </a:xfrm>
        </p:grpSpPr>
        <p:sp>
          <p:nvSpPr>
            <p:cNvPr id="7191" name="Rectangle 2"/>
            <p:cNvSpPr>
              <a:spLocks noChangeArrowheads="1"/>
            </p:cNvSpPr>
            <p:nvPr/>
          </p:nvSpPr>
          <p:spPr bwMode="auto">
            <a:xfrm>
              <a:off x="144462" y="362030"/>
              <a:ext cx="971550" cy="83343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7192" name="Text Box 4"/>
            <p:cNvSpPr txBox="1">
              <a:spLocks noChangeArrowheads="1"/>
            </p:cNvSpPr>
            <p:nvPr/>
          </p:nvSpPr>
          <p:spPr bwMode="auto">
            <a:xfrm rot="19526869">
              <a:off x="0" y="168437"/>
              <a:ext cx="1582737" cy="863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Impact" panose="020B0806030902050204" pitchFamily="34" charset="0"/>
                  <a:ea typeface="Cube" pitchFamily="2" charset="-122"/>
                </a:rPr>
                <a:t>新知</a:t>
              </a:r>
              <a:endParaRPr lang="en-US" altLang="zh-CN" sz="3600" b="1" dirty="0">
                <a:latin typeface="Impact" panose="020B0806030902050204" pitchFamily="34" charset="0"/>
                <a:ea typeface="Cube" pitchFamily="2" charset="-122"/>
              </a:endParaRPr>
            </a:p>
          </p:txBody>
        </p:sp>
      </p:grpSp>
      <p:sp>
        <p:nvSpPr>
          <p:cNvPr id="7177" name="Oval 15"/>
          <p:cNvSpPr>
            <a:spLocks noChangeArrowheads="1"/>
          </p:cNvSpPr>
          <p:nvPr/>
        </p:nvSpPr>
        <p:spPr bwMode="auto">
          <a:xfrm>
            <a:off x="358776" y="3165873"/>
            <a:ext cx="684213" cy="539353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7178" name="Oval 14"/>
          <p:cNvSpPr>
            <a:spLocks noChangeArrowheads="1"/>
          </p:cNvSpPr>
          <p:nvPr/>
        </p:nvSpPr>
        <p:spPr bwMode="auto">
          <a:xfrm>
            <a:off x="2700338" y="2842023"/>
            <a:ext cx="1943100" cy="1726406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7179" name="Oval 12"/>
          <p:cNvSpPr>
            <a:spLocks noChangeArrowheads="1"/>
          </p:cNvSpPr>
          <p:nvPr/>
        </p:nvSpPr>
        <p:spPr bwMode="auto">
          <a:xfrm>
            <a:off x="4535489" y="313135"/>
            <a:ext cx="1296987" cy="1188244"/>
          </a:xfrm>
          <a:prstGeom prst="ellipse">
            <a:avLst/>
          </a:prstGeom>
          <a:solidFill>
            <a:srgbClr val="CCCC00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7180" name="Oval 13"/>
          <p:cNvSpPr>
            <a:spLocks noChangeArrowheads="1"/>
          </p:cNvSpPr>
          <p:nvPr/>
        </p:nvSpPr>
        <p:spPr bwMode="auto">
          <a:xfrm>
            <a:off x="6875464" y="1944291"/>
            <a:ext cx="1728787" cy="1674019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pic>
        <p:nvPicPr>
          <p:cNvPr id="7181" name="Picture 5" descr="abstract-design-with-beautiful-flowers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4076" y="3868342"/>
            <a:ext cx="1293813" cy="130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322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7" descr="abstract-design-with-beautiful-flowers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3575" y="4435079"/>
            <a:ext cx="247650" cy="13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2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10325" y="2732485"/>
            <a:ext cx="2719388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5" name="TextBox 29"/>
          <p:cNvSpPr txBox="1">
            <a:spLocks noChangeArrowheads="1"/>
          </p:cNvSpPr>
          <p:nvPr/>
        </p:nvSpPr>
        <p:spPr bwMode="auto">
          <a:xfrm>
            <a:off x="1285876" y="313135"/>
            <a:ext cx="75103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Do you have schoolbag</a:t>
            </a:r>
            <a:r>
              <a:rPr lang="en-US" altLang="zh-CN" sz="3200" b="1" dirty="0">
                <a:solidFill>
                  <a:srgbClr val="FF0000"/>
                </a:solidFill>
              </a:rPr>
              <a:t>s </a:t>
            </a:r>
            <a:r>
              <a:rPr lang="en-US" altLang="zh-CN" sz="3200" b="1" dirty="0"/>
              <a:t>(like these)?</a:t>
            </a:r>
            <a:endParaRPr lang="zh-CN" altLang="en-US" sz="3200" b="1" dirty="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400176" y="948929"/>
            <a:ext cx="2393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Yes, we do.</a:t>
            </a:r>
            <a:endParaRPr lang="zh-CN" altLang="en-US" sz="3200" b="1" dirty="0"/>
          </a:p>
        </p:txBody>
      </p:sp>
      <p:pic>
        <p:nvPicPr>
          <p:cNvPr id="718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09625" y="1865710"/>
            <a:ext cx="2095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08389" y="1707356"/>
            <a:ext cx="1552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9" name="Picture 4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27763" y="1383506"/>
            <a:ext cx="2095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0" name="Picture 5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160963" y="3200400"/>
            <a:ext cx="2095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400" smtClean="0"/>
          </a:p>
        </p:txBody>
      </p:sp>
      <p:pic>
        <p:nvPicPr>
          <p:cNvPr id="8195" name="Picture 5" descr="abstract-design-with-beautiful-flowers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7151" y="4180285"/>
            <a:ext cx="246063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36718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7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5" descr="abstract-design-with-beautiful-flowers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6" y="4157663"/>
            <a:ext cx="4048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Rectangle 4"/>
          <p:cNvSpPr>
            <a:spLocks noChangeArrowheads="1"/>
          </p:cNvSpPr>
          <p:nvPr/>
        </p:nvSpPr>
        <p:spPr bwMode="auto">
          <a:xfrm>
            <a:off x="1" y="4857750"/>
            <a:ext cx="9142413" cy="28575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grpSp>
        <p:nvGrpSpPr>
          <p:cNvPr id="8200" name="Group 7"/>
          <p:cNvGrpSpPr/>
          <p:nvPr/>
        </p:nvGrpSpPr>
        <p:grpSpPr bwMode="auto">
          <a:xfrm>
            <a:off x="-157163" y="-143692"/>
            <a:ext cx="1579563" cy="768770"/>
            <a:chOff x="0" y="168437"/>
            <a:chExt cx="1582737" cy="1027031"/>
          </a:xfrm>
        </p:grpSpPr>
        <p:sp>
          <p:nvSpPr>
            <p:cNvPr id="8214" name="Rectangle 2"/>
            <p:cNvSpPr>
              <a:spLocks noChangeArrowheads="1"/>
            </p:cNvSpPr>
            <p:nvPr/>
          </p:nvSpPr>
          <p:spPr bwMode="auto">
            <a:xfrm>
              <a:off x="144462" y="362030"/>
              <a:ext cx="971550" cy="83343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8215" name="Text Box 4"/>
            <p:cNvSpPr txBox="1">
              <a:spLocks noChangeArrowheads="1"/>
            </p:cNvSpPr>
            <p:nvPr/>
          </p:nvSpPr>
          <p:spPr bwMode="auto">
            <a:xfrm rot="19526869">
              <a:off x="0" y="168437"/>
              <a:ext cx="1582737" cy="863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>
                  <a:latin typeface="Impact" panose="020B0806030902050204" pitchFamily="34" charset="0"/>
                  <a:ea typeface="Cube" pitchFamily="2" charset="-122"/>
                </a:rPr>
                <a:t>新知</a:t>
              </a:r>
              <a:endParaRPr lang="en-US" altLang="zh-CN" sz="3600" b="1">
                <a:latin typeface="Impact" panose="020B0806030902050204" pitchFamily="34" charset="0"/>
                <a:ea typeface="Cube" pitchFamily="2" charset="-122"/>
              </a:endParaRPr>
            </a:p>
          </p:txBody>
        </p:sp>
      </p:grpSp>
      <p:sp>
        <p:nvSpPr>
          <p:cNvPr id="8201" name="Oval 15"/>
          <p:cNvSpPr>
            <a:spLocks noChangeArrowheads="1"/>
          </p:cNvSpPr>
          <p:nvPr/>
        </p:nvSpPr>
        <p:spPr bwMode="auto">
          <a:xfrm>
            <a:off x="358776" y="3165873"/>
            <a:ext cx="684213" cy="539353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8202" name="Oval 14"/>
          <p:cNvSpPr>
            <a:spLocks noChangeArrowheads="1"/>
          </p:cNvSpPr>
          <p:nvPr/>
        </p:nvSpPr>
        <p:spPr bwMode="auto">
          <a:xfrm>
            <a:off x="2700338" y="2842023"/>
            <a:ext cx="1943100" cy="1726406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8203" name="Oval 12"/>
          <p:cNvSpPr>
            <a:spLocks noChangeArrowheads="1"/>
          </p:cNvSpPr>
          <p:nvPr/>
        </p:nvSpPr>
        <p:spPr bwMode="auto">
          <a:xfrm>
            <a:off x="4535489" y="313135"/>
            <a:ext cx="1296987" cy="1188244"/>
          </a:xfrm>
          <a:prstGeom prst="ellipse">
            <a:avLst/>
          </a:prstGeom>
          <a:solidFill>
            <a:srgbClr val="CCCC00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8204" name="Oval 13"/>
          <p:cNvSpPr>
            <a:spLocks noChangeArrowheads="1"/>
          </p:cNvSpPr>
          <p:nvPr/>
        </p:nvSpPr>
        <p:spPr bwMode="auto">
          <a:xfrm>
            <a:off x="6875464" y="1944291"/>
            <a:ext cx="1728787" cy="1674019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pic>
        <p:nvPicPr>
          <p:cNvPr id="8205" name="Picture 5" descr="abstract-design-with-beautiful-flowers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4076" y="3868342"/>
            <a:ext cx="1293813" cy="130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322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7" descr="abstract-design-with-beautiful-flowers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3575" y="4435079"/>
            <a:ext cx="247650" cy="13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2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10325" y="2732485"/>
            <a:ext cx="2719388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9" name="Picture 30" descr="c:\users\administrator\appdata\roaming\360se6\User Data\temp\u=1119001546,2562269308&amp;fm=21&amp;gp=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0676" y="2583657"/>
            <a:ext cx="2132013" cy="105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0" name="TextBox 29"/>
          <p:cNvSpPr txBox="1">
            <a:spLocks noChangeArrowheads="1"/>
          </p:cNvSpPr>
          <p:nvPr/>
        </p:nvSpPr>
        <p:spPr bwMode="auto">
          <a:xfrm>
            <a:off x="2325689" y="313135"/>
            <a:ext cx="52581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Do you have schoolbag</a:t>
            </a:r>
            <a:r>
              <a:rPr lang="en-US" altLang="zh-CN" sz="3200" b="1" dirty="0">
                <a:solidFill>
                  <a:srgbClr val="FF0000"/>
                </a:solidFill>
              </a:rPr>
              <a:t>s</a:t>
            </a:r>
            <a:r>
              <a:rPr lang="en-US" altLang="zh-CN" sz="3200" b="1" dirty="0"/>
              <a:t>?</a:t>
            </a:r>
            <a:endParaRPr lang="zh-CN" altLang="en-US" sz="3200" b="1" dirty="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466976" y="1037035"/>
            <a:ext cx="27334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No, we don’t.</a:t>
            </a:r>
            <a:endParaRPr lang="zh-CN" altLang="en-US" sz="3200" b="1" dirty="0"/>
          </a:p>
        </p:txBody>
      </p:sp>
      <p:pic>
        <p:nvPicPr>
          <p:cNvPr id="8212" name="Picture 3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041651" y="1769269"/>
            <a:ext cx="27908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3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605589" y="2214563"/>
            <a:ext cx="25241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400" smtClean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228138" cy="512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 rot="1342523">
            <a:off x="7064376" y="214411"/>
            <a:ext cx="1579563" cy="6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Impact" panose="020B0806030902050204" pitchFamily="34" charset="0"/>
                <a:ea typeface="Cube" pitchFamily="2" charset="-122"/>
              </a:rPr>
              <a:t>练习</a:t>
            </a:r>
            <a:endParaRPr lang="en-US" altLang="zh-CN" sz="3600" b="1" dirty="0">
              <a:latin typeface="Impact" panose="020B0806030902050204" pitchFamily="34" charset="0"/>
              <a:ea typeface="Cube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115" y="1688"/>
            <a:ext cx="8977313" cy="4500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400" smtClean="0"/>
          </a:p>
        </p:txBody>
      </p:sp>
      <p:pic>
        <p:nvPicPr>
          <p:cNvPr id="10243" name="Picture 5" descr="abstract-design-with-beautiful-flowers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7151" y="4180285"/>
            <a:ext cx="246063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5" descr="abstract-design-with-beautiful-flowers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36718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abstract-design-with-beautiful-flowers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7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 descr="abstract-design-with-beautiful-flowers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4076" y="4157663"/>
            <a:ext cx="4048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Rectangle 4"/>
          <p:cNvSpPr>
            <a:spLocks noChangeArrowheads="1"/>
          </p:cNvSpPr>
          <p:nvPr/>
        </p:nvSpPr>
        <p:spPr bwMode="auto">
          <a:xfrm>
            <a:off x="1" y="4857750"/>
            <a:ext cx="9142413" cy="28575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grpSp>
        <p:nvGrpSpPr>
          <p:cNvPr id="10248" name="Group 7"/>
          <p:cNvGrpSpPr/>
          <p:nvPr/>
        </p:nvGrpSpPr>
        <p:grpSpPr bwMode="auto">
          <a:xfrm>
            <a:off x="-157163" y="-420370"/>
            <a:ext cx="1579563" cy="1200310"/>
            <a:chOff x="0" y="-202281"/>
            <a:chExt cx="1582737" cy="1604873"/>
          </a:xfrm>
        </p:grpSpPr>
        <p:sp>
          <p:nvSpPr>
            <p:cNvPr id="10258" name="Rectangle 2"/>
            <p:cNvSpPr>
              <a:spLocks noChangeArrowheads="1"/>
            </p:cNvSpPr>
            <p:nvPr/>
          </p:nvSpPr>
          <p:spPr bwMode="auto">
            <a:xfrm>
              <a:off x="144462" y="362030"/>
              <a:ext cx="971550" cy="83343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0259" name="Text Box 4"/>
            <p:cNvSpPr txBox="1">
              <a:spLocks noChangeArrowheads="1"/>
            </p:cNvSpPr>
            <p:nvPr/>
          </p:nvSpPr>
          <p:spPr bwMode="auto">
            <a:xfrm rot="19526869">
              <a:off x="0" y="-202281"/>
              <a:ext cx="1582737" cy="1604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7200">
                  <a:solidFill>
                    <a:schemeClr val="bg1"/>
                  </a:solidFill>
                  <a:latin typeface="Impact" panose="020B0806030902050204" pitchFamily="34" charset="0"/>
                  <a:ea typeface="Cube" pitchFamily="2" charset="-122"/>
                </a:rPr>
                <a:t>08</a:t>
              </a:r>
              <a:endParaRPr lang="en-US" altLang="zh-CN" sz="7200">
                <a:solidFill>
                  <a:schemeClr val="bg1"/>
                </a:solidFill>
                <a:latin typeface="Impact" panose="020B0806030902050204" pitchFamily="34" charset="0"/>
                <a:ea typeface="Cube" pitchFamily="2" charset="-122"/>
              </a:endParaRPr>
            </a:p>
          </p:txBody>
        </p:sp>
      </p:grpSp>
      <p:sp>
        <p:nvSpPr>
          <p:cNvPr id="10249" name="Oval 15"/>
          <p:cNvSpPr>
            <a:spLocks noChangeArrowheads="1"/>
          </p:cNvSpPr>
          <p:nvPr/>
        </p:nvSpPr>
        <p:spPr bwMode="auto">
          <a:xfrm>
            <a:off x="358776" y="3165873"/>
            <a:ext cx="684213" cy="539353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0250" name="Oval 14"/>
          <p:cNvSpPr>
            <a:spLocks noChangeArrowheads="1"/>
          </p:cNvSpPr>
          <p:nvPr/>
        </p:nvSpPr>
        <p:spPr bwMode="auto">
          <a:xfrm>
            <a:off x="2700338" y="2842023"/>
            <a:ext cx="1943100" cy="1726406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0251" name="Oval 12"/>
          <p:cNvSpPr>
            <a:spLocks noChangeArrowheads="1"/>
          </p:cNvSpPr>
          <p:nvPr/>
        </p:nvSpPr>
        <p:spPr bwMode="auto">
          <a:xfrm>
            <a:off x="4535489" y="313135"/>
            <a:ext cx="1296987" cy="1188244"/>
          </a:xfrm>
          <a:prstGeom prst="ellipse">
            <a:avLst/>
          </a:prstGeom>
          <a:solidFill>
            <a:srgbClr val="CCCC00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0252" name="Oval 13"/>
          <p:cNvSpPr>
            <a:spLocks noChangeArrowheads="1"/>
          </p:cNvSpPr>
          <p:nvPr/>
        </p:nvSpPr>
        <p:spPr bwMode="auto">
          <a:xfrm>
            <a:off x="6875464" y="1944291"/>
            <a:ext cx="1728787" cy="1674019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pic>
        <p:nvPicPr>
          <p:cNvPr id="10253" name="Picture 5" descr="abstract-design-with-beautiful-flowers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24076" y="3868342"/>
            <a:ext cx="1293813" cy="130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Picture 5" descr="abstract-design-with-beautiful-flowers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3225" y="3786188"/>
            <a:ext cx="406400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7" descr="abstract-design-with-beautiful-flowers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03575" y="4435079"/>
            <a:ext cx="247650" cy="13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Picture 2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10325" y="2732485"/>
            <a:ext cx="2719388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2db739f-f4b9-403b-8999-f8335d7707e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</Words>
  <Application>WPS 演示</Application>
  <PresentationFormat>全屏显示(16:9)</PresentationFormat>
  <Paragraphs>55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方正少儿简体</vt:lpstr>
      <vt:lpstr>微软雅黑</vt:lpstr>
      <vt:lpstr>Impact</vt:lpstr>
      <vt:lpstr>Cube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2</cp:revision>
  <dcterms:created xsi:type="dcterms:W3CDTF">2017-04-05T06:00:00Z</dcterms:created>
  <dcterms:modified xsi:type="dcterms:W3CDTF">2023-03-06T04:58:57Z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6B1103C5AD92442CA5BC343F597AD5FD</vt:lpwstr>
  </property>
  <property fmtid="{D5CDD505-2E9C-101B-9397-08002B2CF9AE}" pid="3" name="KSOProductBuildVer">
    <vt:lpwstr>2052-11.1.0.13703</vt:lpwstr>
  </property>
</Properties>
</file>