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2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8" r:id="rId12"/>
    <p:sldId id="269" r:id="rId13"/>
    <p:sldId id="270" r:id="rId14"/>
    <p:sldId id="264" r:id="rId15"/>
    <p:sldId id="265" r:id="rId16"/>
    <p:sldId id="266" r:id="rId17"/>
    <p:sldId id="271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6CF0E-9826-459E-81AD-EC8B79C0C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E4AB8-7147-4817-830C-9FA5E8CE19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898EC-BBC5-48A9-A103-D83E9B1A0D7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3FC1-8B9B-4E43-955C-C026A51914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3F834-911A-4491-8F18-ABF6DD1ABD6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6CC1F-B35B-4459-9BD8-D5202E12E4B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DCE89-990A-4205-83E5-86AC5240CE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40995-4953-418F-A7F5-B011A816F636}" type="slidenum">
              <a:rPr lang="en-US" altLang="zh-CN"/>
            </a:fld>
            <a:endParaRPr lang="en-US" altLang="zh-CN"/>
          </a:p>
        </p:txBody>
      </p:sp>
      <p:sp>
        <p:nvSpPr>
          <p:cNvPr id="8" name="矩形 7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483E5-9A9B-4A3C-8BDA-9C901A3288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3C05A-6F2A-46BB-BDD5-F494BF5261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16BF9-40BC-4331-A3FB-5013C525366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C3BDC-8AFF-49BB-A1EF-C974BFCFF29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7828C-A00B-4D7C-878F-341971897B7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F3F3BA-42C4-4B2E-83B9-D1155FC1243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slide" Target="slide12.xml"/><Relationship Id="rId1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slide" Target="slide13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slide" Target="slide1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6771" y="199568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/>
              <a:t>I'm going to Mount Taishan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3329640" y="843558"/>
            <a:ext cx="24847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/>
              <a:t>Unit 6 Travel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 descr="74ebe0bf8b246922-9ed95250ed51e3c2-9a17ffd539f60e45f0128a4482926e96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9914" y="0"/>
            <a:ext cx="80041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ainan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00788" y="0"/>
            <a:ext cx="2563812" cy="167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 descr="shangha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2138" y="3436144"/>
            <a:ext cx="3313112" cy="170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8"/>
          <p:cNvSpPr txBox="1">
            <a:spLocks noChangeArrowheads="1"/>
          </p:cNvSpPr>
          <p:nvPr/>
        </p:nvSpPr>
        <p:spPr bwMode="auto">
          <a:xfrm>
            <a:off x="1" y="1687868"/>
            <a:ext cx="896461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Where are you going ?</a:t>
            </a:r>
            <a:endParaRPr lang="en-US" altLang="zh-CN" sz="4000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I’m going to </a:t>
            </a:r>
            <a:endParaRPr lang="en-US" altLang="zh-CN" sz="4000" dirty="0"/>
          </a:p>
        </p:txBody>
      </p:sp>
      <p:pic>
        <p:nvPicPr>
          <p:cNvPr id="12293" name="图片 14" descr="QQ截图2017090911245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41685"/>
            <a:ext cx="3429000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15" descr="QQ截图20170909112502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6" y="141685"/>
            <a:ext cx="26511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16" descr="QQ截图20170909112517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327798"/>
            <a:ext cx="3179763" cy="135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图片 17" descr="QQ截图20170909112527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4" y="3436144"/>
            <a:ext cx="2700337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755651" y="411957"/>
            <a:ext cx="5184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FF3300"/>
                </a:solidFill>
              </a:rPr>
              <a:t>travel   </a:t>
            </a:r>
            <a:r>
              <a:rPr lang="zh-CN" altLang="en-US" sz="4800">
                <a:solidFill>
                  <a:srgbClr val="FF3300"/>
                </a:solidFill>
                <a:hlinkClick r:id="rId1" action="ppaction://hlinksldjump"/>
              </a:rPr>
              <a:t>旅行</a:t>
            </a:r>
            <a:endParaRPr lang="zh-CN" altLang="en-US" sz="4800">
              <a:solidFill>
                <a:srgbClr val="FF3300"/>
              </a:solidFill>
            </a:endParaRPr>
          </a:p>
        </p:txBody>
      </p:sp>
      <p:pic>
        <p:nvPicPr>
          <p:cNvPr id="13315" name="图片 6" descr="QQ截图20170909112710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4950" y="1357313"/>
            <a:ext cx="61341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684214" y="195263"/>
            <a:ext cx="68405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>
                <a:solidFill>
                  <a:srgbClr val="FF3300"/>
                </a:solidFill>
              </a:rPr>
              <a:t>July   </a:t>
            </a:r>
            <a:r>
              <a:rPr lang="zh-CN" altLang="en-US" sz="5400">
                <a:solidFill>
                  <a:srgbClr val="FF3300"/>
                </a:solidFill>
                <a:hlinkClick r:id="rId1" action="ppaction://hlinksldjump"/>
              </a:rPr>
              <a:t>七月</a:t>
            </a:r>
            <a:endParaRPr lang="zh-CN" altLang="en-US" sz="5400">
              <a:solidFill>
                <a:srgbClr val="FF3300"/>
              </a:solidFill>
            </a:endParaRPr>
          </a:p>
        </p:txBody>
      </p:sp>
      <p:pic>
        <p:nvPicPr>
          <p:cNvPr id="14339" name="图片 6" descr="QQ截图2017090911273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4739" y="1148954"/>
            <a:ext cx="6994525" cy="284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1" y="195263"/>
            <a:ext cx="85328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/>
              <a:t>Summer    vacations </a:t>
            </a:r>
            <a:r>
              <a:rPr lang="zh-CN" altLang="en-US" sz="5400">
                <a:hlinkClick r:id="rId1" action="ppaction://hlinksldjump"/>
              </a:rPr>
              <a:t>暑假</a:t>
            </a:r>
            <a:endParaRPr lang="zh-CN" altLang="en-US" sz="5400"/>
          </a:p>
        </p:txBody>
      </p:sp>
      <p:pic>
        <p:nvPicPr>
          <p:cNvPr id="15363" name="图片 6" descr="QQ截图2017090911275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9489" y="1563638"/>
            <a:ext cx="7185025" cy="284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Homework</a:t>
            </a:r>
            <a:endParaRPr lang="en-US" altLang="zh-CN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067694"/>
            <a:ext cx="8229600" cy="1368152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1</a:t>
            </a:r>
            <a:r>
              <a:rPr lang="zh-CN" altLang="en-US" dirty="0" smtClean="0"/>
              <a:t>、读课文</a:t>
            </a:r>
            <a:r>
              <a:rPr lang="en-US" altLang="zh-CN" dirty="0" smtClean="0"/>
              <a:t>3</a:t>
            </a:r>
            <a:r>
              <a:rPr lang="zh-CN" altLang="en-US" dirty="0" smtClean="0"/>
              <a:t>遍。</a:t>
            </a:r>
            <a:endParaRPr lang="zh-CN" altLang="en-US" dirty="0" smtClean="0"/>
          </a:p>
          <a:p>
            <a:pPr eaLnBrk="1" hangingPunct="1"/>
            <a:r>
              <a:rPr lang="en-US" altLang="zh-CN" dirty="0" smtClean="0"/>
              <a:t>2</a:t>
            </a:r>
            <a:r>
              <a:rPr lang="zh-CN" altLang="en-US" dirty="0" smtClean="0"/>
              <a:t>、完成一起作业。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611560" y="99653"/>
            <a:ext cx="8208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dirty="0">
                <a:solidFill>
                  <a:srgbClr val="FF3300"/>
                </a:solidFill>
              </a:rPr>
              <a:t>This is my holiday.</a:t>
            </a:r>
            <a:endParaRPr lang="en-US" altLang="zh-CN" sz="4800" dirty="0">
              <a:solidFill>
                <a:srgbClr val="FF3300"/>
              </a:solidFill>
            </a:endParaRPr>
          </a:p>
        </p:txBody>
      </p:sp>
      <p:pic>
        <p:nvPicPr>
          <p:cNvPr id="3077" name="Picture 5" descr="ps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113235"/>
            <a:ext cx="8351838" cy="374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psb (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13235"/>
            <a:ext cx="8351838" cy="374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psb (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6" y="1113235"/>
            <a:ext cx="8424863" cy="374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psb (6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6" y="1113235"/>
            <a:ext cx="8353425" cy="374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 descr="psb (8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6" y="1113235"/>
            <a:ext cx="8424863" cy="374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psb (7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6" y="1059657"/>
            <a:ext cx="8424863" cy="379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1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684213" y="303610"/>
            <a:ext cx="7632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</a:rPr>
              <a:t>我们来看看李明他们是怎样计划他们的</a:t>
            </a:r>
            <a:r>
              <a:rPr lang="zh-CN" altLang="en-US" sz="2400" dirty="0">
                <a:solidFill>
                  <a:srgbClr val="0000FF"/>
                </a:solidFill>
                <a:hlinkClick r:id="rId1" action="ppaction://hlinksldjump"/>
              </a:rPr>
              <a:t>暑假</a:t>
            </a:r>
            <a:r>
              <a:rPr lang="zh-CN" altLang="en-US" sz="2400" dirty="0">
                <a:solidFill>
                  <a:srgbClr val="0000FF"/>
                </a:solidFill>
                <a:hlinkClick r:id="rId2" action="ppaction://hlinksldjump"/>
              </a:rPr>
              <a:t>旅行</a:t>
            </a:r>
            <a:r>
              <a:rPr lang="zh-CN" altLang="en-US" sz="2400" dirty="0">
                <a:solidFill>
                  <a:srgbClr val="0000FF"/>
                </a:solidFill>
              </a:rPr>
              <a:t>的？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4099" name="Picture 6" descr="QQ图片201405121553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44153"/>
            <a:ext cx="9144000" cy="4299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QQ截图2014051215544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357188"/>
            <a:ext cx="8496300" cy="4536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3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AutoShape 5"/>
          <p:cNvSpPr>
            <a:spLocks noChangeArrowheads="1"/>
          </p:cNvSpPr>
          <p:nvPr/>
        </p:nvSpPr>
        <p:spPr bwMode="auto">
          <a:xfrm>
            <a:off x="4859338" y="519113"/>
            <a:ext cx="3168650" cy="1026319"/>
          </a:xfrm>
          <a:prstGeom prst="wedgeRectCallout">
            <a:avLst>
              <a:gd name="adj1" fmla="val -3708"/>
              <a:gd name="adj2" fmla="val 915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dirty="0">
                <a:solidFill>
                  <a:srgbClr val="FF3300"/>
                </a:solidFill>
              </a:rPr>
              <a:t>I’m going to Dalian .</a:t>
            </a:r>
            <a:endParaRPr lang="en-US" altLang="zh-CN" sz="3200" dirty="0">
              <a:solidFill>
                <a:srgbClr val="FF3300"/>
              </a:solidFill>
            </a:endParaRPr>
          </a:p>
        </p:txBody>
      </p:sp>
      <p:sp>
        <p:nvSpPr>
          <p:cNvPr id="6148" name="AutoShape 6"/>
          <p:cNvSpPr>
            <a:spLocks noChangeArrowheads="1"/>
          </p:cNvSpPr>
          <p:nvPr/>
        </p:nvSpPr>
        <p:spPr bwMode="auto">
          <a:xfrm>
            <a:off x="5003800" y="3381375"/>
            <a:ext cx="4140200" cy="1512094"/>
          </a:xfrm>
          <a:prstGeom prst="wedgeRectCallout">
            <a:avLst>
              <a:gd name="adj1" fmla="val -32324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3200" dirty="0"/>
              <a:t>I’m going back to Canada</a:t>
            </a:r>
            <a:endParaRPr lang="en-US" altLang="zh-CN" sz="3200" dirty="0"/>
          </a:p>
          <a:p>
            <a:pPr algn="ctr"/>
            <a:r>
              <a:rPr lang="en-US" altLang="zh-CN" sz="3200" dirty="0"/>
              <a:t> in </a:t>
            </a:r>
            <a:r>
              <a:rPr lang="en-US" altLang="zh-CN" sz="3200" dirty="0">
                <a:solidFill>
                  <a:srgbClr val="FF3300"/>
                </a:solidFill>
                <a:hlinkClick r:id="rId2" action="ppaction://hlinksldjump"/>
              </a:rPr>
              <a:t>July</a:t>
            </a:r>
            <a:r>
              <a:rPr lang="en-US" altLang="zh-CN" sz="3200" dirty="0"/>
              <a:t>.</a:t>
            </a:r>
            <a:endParaRPr lang="en-US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0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059657"/>
            <a:ext cx="9144000" cy="408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684214" y="195263"/>
            <a:ext cx="75596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/>
              <a:t>Shaolin </a:t>
            </a:r>
            <a:r>
              <a:rPr lang="en-US" altLang="zh-CN" sz="4800">
                <a:solidFill>
                  <a:srgbClr val="FF3300"/>
                </a:solidFill>
                <a:hlinkClick r:id="rId2" action="ppaction://hlinksldjump"/>
              </a:rPr>
              <a:t>Temple</a:t>
            </a:r>
            <a:endParaRPr lang="en-US" altLang="zh-CN" sz="48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gongfu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275160"/>
            <a:ext cx="9144000" cy="3759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331914" y="303610"/>
            <a:ext cx="64087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/>
              <a:t>Kung Fu </a:t>
            </a:r>
            <a:r>
              <a:rPr lang="zh-CN" altLang="en-US" sz="6000"/>
              <a:t>功夫</a:t>
            </a:r>
            <a:endParaRPr lang="zh-CN" altLang="en-US" sz="6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179388" y="141685"/>
            <a:ext cx="89646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/>
              <a:t>Where are you going this summer?</a:t>
            </a:r>
            <a:endParaRPr lang="en-US" altLang="zh-CN" sz="3200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3200" dirty="0"/>
              <a:t>这个夏天你要去哪里？</a:t>
            </a:r>
            <a:endParaRPr lang="zh-CN" altLang="en-US" sz="3200" dirty="0"/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179388" y="2733675"/>
            <a:ext cx="2952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/>
              <a:t>I’m going to</a:t>
            </a:r>
            <a:endParaRPr lang="en-US" altLang="zh-CN" sz="3600" dirty="0"/>
          </a:p>
        </p:txBody>
      </p:sp>
      <p:pic>
        <p:nvPicPr>
          <p:cNvPr id="9222" name="Picture 6" descr="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1969" y="1541367"/>
            <a:ext cx="5322888" cy="354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dali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2332" y="1594946"/>
            <a:ext cx="4608512" cy="340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 descr="0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20894" y="1648524"/>
            <a:ext cx="4889500" cy="343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 descr="shaili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08232" y="1648524"/>
            <a:ext cx="4267200" cy="350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827088" y="1203598"/>
            <a:ext cx="734536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</a:rPr>
              <a:t>你学会了吗？</a:t>
            </a:r>
            <a:endParaRPr lang="zh-CN" altLang="en-US" sz="3600" dirty="0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</a:rPr>
              <a:t>同位之间练习，在下面的地图上找一个你喜欢的地方回答。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fba2ec9-03ce-4e68-a5d9-ae8b8dd5730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</Words>
  <Application>WPS 演示</Application>
  <PresentationFormat>全屏显示(16:9)</PresentationFormat>
  <Paragraphs>39</Paragraphs>
  <Slides>15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</cp:revision>
  <dcterms:created xsi:type="dcterms:W3CDTF">2014-05-12T07:42:00Z</dcterms:created>
  <dcterms:modified xsi:type="dcterms:W3CDTF">2023-03-06T05:01:01Z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3B40540B1A1945389EF636171E0EE077</vt:lpwstr>
  </property>
  <property fmtid="{D5CDD505-2E9C-101B-9397-08002B2CF9AE}" pid="3" name="KSOProductBuildVer">
    <vt:lpwstr>2052-11.1.0.13703</vt:lpwstr>
  </property>
</Properties>
</file>