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958B6-8220-48CC-8973-5108C7F426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23987-172D-4DDC-AA05-1E3884FC1C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1DD8B-1986-4B64-85A1-FA2FDD8CE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2602141"/>
            <a:ext cx="6333104" cy="58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288435"/>
            <a:ext cx="7545579" cy="99441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720623"/>
            <a:ext cx="6063164" cy="994410"/>
          </a:xfrm>
          <a:prstGeom prst="rect">
            <a:avLst/>
          </a:prstGeo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5" y="1823145"/>
            <a:ext cx="4785293" cy="617220"/>
          </a:xfrm>
          <a:prstGeom prst="rect">
            <a:avLst/>
          </a:prstGeo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7564" y="1365885"/>
            <a:ext cx="2428875" cy="99441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72E6765-D5C2-41F8-85A7-CD4B5487AD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3A80275-5FFE-42F2-AED0-71F73767D22B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2211710"/>
            <a:ext cx="9144000" cy="580184"/>
          </a:xfrm>
        </p:spPr>
        <p:txBody>
          <a:bodyPr/>
          <a:lstStyle/>
          <a:p>
            <a:r>
              <a:rPr lang="en-US" altLang="zh-CN" sz="4000" b="1" dirty="0"/>
              <a:t>What are you going to do </a:t>
            </a:r>
            <a:r>
              <a:rPr lang="en-US" altLang="zh-CN" sz="4000" b="1" dirty="0" smtClean="0"/>
              <a:t>there?</a:t>
            </a: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843558"/>
            <a:ext cx="7545579" cy="994410"/>
          </a:xfrm>
        </p:spPr>
        <p:txBody>
          <a:bodyPr/>
          <a:lstStyle/>
          <a:p>
            <a:r>
              <a:rPr lang="fr-FR" dirty="0" smtClean="0"/>
              <a:t>Unit 6 Travel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--What are you going to do on the Mount Tai Shan?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see the sunrise.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26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624" y="2851993"/>
            <a:ext cx="1908175" cy="1879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21623" y="2851992"/>
            <a:ext cx="1644650" cy="18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6" descr="日出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5023" y="3252042"/>
            <a:ext cx="3092450" cy="119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--What are you going to do in Dalian?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swim in the sea.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291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54832" y="2775198"/>
            <a:ext cx="1644650" cy="18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60233" y="2775198"/>
            <a:ext cx="1635125" cy="189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图片 9" descr="泳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3003798"/>
            <a:ext cx="29575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visit Beijing in July.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--Have a good time.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315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6800" y="2745482"/>
            <a:ext cx="1644650" cy="18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4601" y="2802632"/>
            <a:ext cx="1635125" cy="189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图片 8" descr="北京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2859782"/>
            <a:ext cx="3003550" cy="162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visit Canada in August.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--Have a good time.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339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2768203"/>
            <a:ext cx="1644650" cy="18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29401" y="2825353"/>
            <a:ext cx="1635125" cy="189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4" descr="加拿大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0400" y="3111103"/>
            <a:ext cx="3297238" cy="118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visit Hainan in August.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--Have a good time.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363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9180" y="2745482"/>
            <a:ext cx="1644650" cy="18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77981" y="2802632"/>
            <a:ext cx="1635125" cy="189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6" descr="hainan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20380" y="2859782"/>
            <a:ext cx="342900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8058472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visit Dalian in August.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--Have a good time.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387" name="图片 9" descr="大连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24200" y="2931790"/>
            <a:ext cx="3124200" cy="146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2760341"/>
            <a:ext cx="1733550" cy="170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9401" y="2760341"/>
            <a:ext cx="1655763" cy="170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Have a good time, boys and girls!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--Thank you!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1635646"/>
            <a:ext cx="2895600" cy="283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2743200" y="800100"/>
            <a:ext cx="3962400" cy="857250"/>
          </a:xfrm>
        </p:spPr>
        <p:txBody>
          <a:bodyPr/>
          <a:lstStyle/>
          <a:p>
            <a:pPr eaLnBrk="1" hangingPunct="1"/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endParaRPr lang="zh-CN" altLang="en-US" sz="60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1143000" y="1771650"/>
            <a:ext cx="6934200" cy="245745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将单词每个抄写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遍。</a:t>
            </a:r>
            <a:endParaRPr lang="en-US" altLang="zh-CN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和同桌将本课重点句型进行多次演练，直至熟练程度。</a:t>
            </a:r>
            <a:endParaRPr lang="en-US" altLang="zh-CN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endParaRPr lang="zh-CN" altLang="zh-CN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endParaRPr lang="zh-CN" altLang="zh-CN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"/>
          <p:cNvSpPr>
            <a:spLocks noGrp="1"/>
          </p:cNvSpPr>
          <p:nvPr>
            <p:ph type="title"/>
          </p:nvPr>
        </p:nvSpPr>
        <p:spPr>
          <a:xfrm>
            <a:off x="2057400" y="1085850"/>
            <a:ext cx="4800600" cy="2628900"/>
          </a:xfrm>
        </p:spPr>
        <p:txBody>
          <a:bodyPr/>
          <a:lstStyle/>
          <a:p>
            <a:pPr eaLnBrk="1" hangingPunct="1"/>
            <a:r>
              <a:rPr lang="zh-CN" altLang="en-US" sz="7200" dirty="0" smtClean="0">
                <a:ea typeface="宋体" panose="02010600030101010101" pitchFamily="2" charset="-122"/>
              </a:rPr>
              <a:t>短语</a:t>
            </a:r>
            <a:br>
              <a:rPr lang="en-US" altLang="zh-CN" sz="7200" dirty="0" smtClean="0">
                <a:ea typeface="宋体" panose="02010600030101010101" pitchFamily="2" charset="-122"/>
              </a:rPr>
            </a:br>
            <a:r>
              <a:rPr lang="en-US" altLang="zh-CN" sz="96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phrase</a:t>
            </a:r>
            <a:endParaRPr lang="zh-CN" altLang="en-US" sz="96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524000" y="685800"/>
            <a:ext cx="6400800" cy="3714750"/>
          </a:xfrm>
        </p:spPr>
        <p:txBody>
          <a:bodyPr/>
          <a:lstStyle/>
          <a:p>
            <a:pPr eaLnBrk="1" hangingPunct="1"/>
            <a:r>
              <a:rPr lang="en-US" altLang="zh-CN" sz="7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 in the sea</a:t>
            </a:r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6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在大海里游</a:t>
            </a:r>
            <a:r>
              <a:rPr lang="zh-CN" altLang="en-US" sz="6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泳</a:t>
            </a:r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099" name="图片 3" descr="游泳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5283" y="2931790"/>
            <a:ext cx="2222500" cy="1760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524000" y="685800"/>
            <a:ext cx="6400800" cy="3714750"/>
          </a:xfrm>
        </p:spPr>
        <p:txBody>
          <a:bodyPr/>
          <a:lstStyle/>
          <a:p>
            <a:pPr eaLnBrk="1" hangingPunct="1"/>
            <a:r>
              <a:rPr lang="en-US" altLang="zh-CN" sz="7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 kung fu</a:t>
            </a:r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6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学功夫</a:t>
            </a:r>
            <a:endParaRPr lang="en-US" altLang="zh-CN" sz="60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123" name="图片 5" descr="功夫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33800" y="2400300"/>
            <a:ext cx="4267200" cy="213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685800"/>
            <a:ext cx="7467600" cy="3714750"/>
          </a:xfrm>
        </p:spPr>
        <p:txBody>
          <a:bodyPr/>
          <a:lstStyle/>
          <a:p>
            <a:pPr eaLnBrk="1" hangingPunct="1"/>
            <a:r>
              <a:rPr lang="en-US" altLang="zh-CN" sz="7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a good time</a:t>
            </a:r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6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玩得高兴</a:t>
            </a:r>
            <a:endParaRPr lang="en-US" altLang="zh-CN" sz="60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147" name="图片 3" descr="have a 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86400" y="2057400"/>
            <a:ext cx="2463800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685800"/>
            <a:ext cx="7467600" cy="3714750"/>
          </a:xfrm>
        </p:spPr>
        <p:txBody>
          <a:bodyPr/>
          <a:lstStyle/>
          <a:p>
            <a:pPr eaLnBrk="1" hangingPunct="1"/>
            <a:r>
              <a:rPr lang="en-US" altLang="zh-CN" sz="7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 the sunrise</a:t>
            </a:r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6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看日出</a:t>
            </a:r>
            <a:endParaRPr lang="en-US" altLang="zh-CN" sz="60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7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171" name="图片 2" descr="日出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95600" y="2457450"/>
            <a:ext cx="4724400" cy="182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219200" y="1257300"/>
            <a:ext cx="6781800" cy="25146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br>
              <a:rPr lang="en-US" altLang="zh-CN" dirty="0" smtClean="0">
                <a:ea typeface="宋体" panose="02010600030101010101" pitchFamily="2" charset="-122"/>
              </a:rPr>
            </a:br>
            <a:r>
              <a:rPr lang="zh-CN" altLang="en-US" sz="7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对话练习</a:t>
            </a:r>
            <a:br>
              <a:rPr lang="en-US" altLang="zh-CN" sz="7200" dirty="0" smtClean="0">
                <a:ea typeface="宋体" panose="02010600030101010101" pitchFamily="2" charset="-122"/>
              </a:rPr>
            </a:br>
            <a:r>
              <a:rPr lang="en-US" altLang="zh-CN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Dialogue Practice</a:t>
            </a:r>
            <a:br>
              <a:rPr lang="en-US" altLang="zh-CN" sz="7200" dirty="0" smtClean="0">
                <a:ea typeface="宋体" panose="02010600030101010101" pitchFamily="2" charset="-122"/>
              </a:rPr>
            </a:br>
            <a:endParaRPr lang="zh-CN" altLang="en-US" sz="72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--What are you going to do at the Shao Lin Temple?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learn kung fu.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219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8192" y="3118098"/>
            <a:ext cx="1644650" cy="18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图片 5" descr="功夫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9992" y="3003798"/>
            <a:ext cx="2211388" cy="196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62000" y="628650"/>
            <a:ext cx="7543800" cy="3543300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--What are you going to do in Hainan?</a:t>
            </a:r>
            <a:endParaRPr lang="en-US" altLang="zh-CN" sz="4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--I’m going to see the sea.</a:t>
            </a:r>
            <a:endParaRPr lang="en-US" altLang="zh-CN" sz="4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4400" dirty="0" smtClean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zh-CN" altLang="en-US" sz="6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43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6800" y="2910904"/>
            <a:ext cx="1644650" cy="18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1801" y="2910904"/>
            <a:ext cx="1635125" cy="189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图片 6" descr="大海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71800" y="2968054"/>
            <a:ext cx="35052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655b491-4968-4a89-a0d1-2f82b473eb9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Unit 6 Travel Lesson 3_课件1</Template>
  <TotalTime>0</TotalTime>
  <Words>768</Words>
  <Application>WPS 演示</Application>
  <PresentationFormat>全屏显示(16:9)</PresentationFormat>
  <Paragraphs>78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</vt:lpstr>
      <vt:lpstr>Arial Unicode MS</vt:lpstr>
      <vt:lpstr>Calibri</vt:lpstr>
      <vt:lpstr>第一PPT模板网-WWW.1PPT.COM</vt:lpstr>
      <vt:lpstr>Unit 6 Travel</vt:lpstr>
      <vt:lpstr>短语 phrase</vt:lpstr>
      <vt:lpstr>PowerPoint 演示文稿</vt:lpstr>
      <vt:lpstr>PowerPoint 演示文稿</vt:lpstr>
      <vt:lpstr>PowerPoint 演示文稿</vt:lpstr>
      <vt:lpstr>PowerPoint 演示文稿</vt:lpstr>
      <vt:lpstr> 对话练习 Dialogue Practice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</cp:revision>
  <dcterms:created xsi:type="dcterms:W3CDTF">2020-06-20T03:23:00Z</dcterms:created>
  <dcterms:modified xsi:type="dcterms:W3CDTF">2023-03-06T05:02:44Z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B944D797A2F949EB9DB072A7C8785215</vt:lpwstr>
  </property>
  <property fmtid="{D5CDD505-2E9C-101B-9397-08002B2CF9AE}" pid="3" name="KSOProductBuildVer">
    <vt:lpwstr>2052-11.1.0.13703</vt:lpwstr>
  </property>
</Properties>
</file>