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8" r:id="rId3"/>
    <p:sldId id="442" r:id="rId4"/>
    <p:sldId id="443" r:id="rId5"/>
    <p:sldId id="444" r:id="rId6"/>
    <p:sldId id="445" r:id="rId7"/>
    <p:sldId id="446" r:id="rId8"/>
    <p:sldId id="447" r:id="rId9"/>
    <p:sldId id="448" r:id="rId10"/>
    <p:sldId id="449" r:id="rId11"/>
    <p:sldId id="381" r:id="rId12"/>
    <p:sldId id="383" r:id="rId13"/>
    <p:sldId id="414" r:id="rId15"/>
    <p:sldId id="415" r:id="rId16"/>
    <p:sldId id="405" r:id="rId17"/>
    <p:sldId id="418" r:id="rId18"/>
    <p:sldId id="403" r:id="rId19"/>
    <p:sldId id="406" r:id="rId20"/>
    <p:sldId id="404" r:id="rId21"/>
    <p:sldId id="432" r:id="rId22"/>
    <p:sldId id="433" r:id="rId23"/>
    <p:sldId id="434" r:id="rId24"/>
    <p:sldId id="429" r:id="rId25"/>
    <p:sldId id="408" r:id="rId26"/>
    <p:sldId id="420" r:id="rId27"/>
    <p:sldId id="421" r:id="rId28"/>
    <p:sldId id="407" r:id="rId29"/>
    <p:sldId id="296" r:id="rId30"/>
  </p:sldIdLst>
  <p:sldSz cx="9144000" cy="5143500" type="screen16x9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9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00"/>
    <a:srgbClr val="FFFF66"/>
    <a:srgbClr val="6600CC"/>
    <a:srgbClr val="0000FF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804"/>
      </p:cViewPr>
      <p:guideLst>
        <p:guide orient="horz" pos="1620"/>
        <p:guide pos="29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EDCEC1-86F9-4B44-A623-9D3EBB791D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6DCA8A-E2E2-4078-BDC1-5AD9D192FBA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6DCA8A-E2E2-4078-BDC1-5AD9D192FB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2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gradFill rotWithShape="1">
            <a:gsLst>
              <a:gs pos="0">
                <a:srgbClr val="D9D9D9"/>
              </a:gs>
              <a:gs pos="85001">
                <a:srgbClr val="FFFFFF"/>
              </a:gs>
              <a:gs pos="100000">
                <a:schemeClr val="bg1"/>
              </a:gs>
            </a:gsLst>
            <a:lin ang="2700000" scaled="1"/>
          </a:gradFill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5" name="组合 11"/>
          <p:cNvGrpSpPr/>
          <p:nvPr/>
        </p:nvGrpSpPr>
        <p:grpSpPr bwMode="auto">
          <a:xfrm>
            <a:off x="-74613" y="3357562"/>
            <a:ext cx="9242426" cy="1004888"/>
            <a:chOff x="0" y="0"/>
            <a:chExt cx="9187543" cy="1341120"/>
          </a:xfrm>
        </p:grpSpPr>
        <p:sp>
          <p:nvSpPr>
            <p:cNvPr id="6" name="任意多边形 13"/>
            <p:cNvSpPr/>
            <p:nvPr/>
          </p:nvSpPr>
          <p:spPr bwMode="auto">
            <a:xfrm>
              <a:off x="5434885" y="0"/>
              <a:ext cx="3752658" cy="1036031"/>
            </a:xfrm>
            <a:custGeom>
              <a:avLst/>
              <a:gdLst/>
              <a:ahLst/>
              <a:cxnLst>
                <a:cxn ang="0">
                  <a:pos x="0" y="1036320"/>
                </a:cxn>
                <a:cxn ang="0">
                  <a:pos x="3753395" y="0"/>
                </a:cxn>
              </a:cxnLst>
              <a:rect l="0" t="0" r="r" b="b"/>
              <a:pathLst>
                <a:path w="3753395" h="1036320">
                  <a:moveTo>
                    <a:pt x="0" y="1036320"/>
                  </a:moveTo>
                  <a:lnTo>
                    <a:pt x="3753395" y="0"/>
                  </a:lnTo>
                </a:path>
              </a:pathLst>
            </a:custGeom>
            <a:noFill/>
            <a:ln w="28575" cap="flat" cmpd="sng">
              <a:solidFill>
                <a:srgbClr val="D8E39E"/>
              </a:solidFill>
              <a:bevel/>
            </a:ln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任意多边形 14"/>
            <p:cNvSpPr/>
            <p:nvPr/>
          </p:nvSpPr>
          <p:spPr bwMode="auto">
            <a:xfrm>
              <a:off x="74170" y="351171"/>
              <a:ext cx="1754817" cy="98200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46700" y="285270"/>
                </a:cxn>
                <a:cxn ang="0">
                  <a:pos x="1724298" y="145933"/>
                </a:cxn>
                <a:cxn ang="0">
                  <a:pos x="0" y="982724"/>
                </a:cxn>
                <a:cxn ang="0">
                  <a:pos x="0" y="0"/>
                </a:cxn>
              </a:cxnLst>
              <a:rect l="0" t="0" r="r" b="b"/>
              <a:pathLst>
                <a:path w="1724298" h="982724">
                  <a:moveTo>
                    <a:pt x="0" y="0"/>
                  </a:moveTo>
                  <a:lnTo>
                    <a:pt x="1146700" y="285270"/>
                  </a:lnTo>
                  <a:lnTo>
                    <a:pt x="1724298" y="145933"/>
                  </a:lnTo>
                  <a:lnTo>
                    <a:pt x="0" y="9827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" name="任意多边形 15"/>
            <p:cNvSpPr/>
            <p:nvPr/>
          </p:nvSpPr>
          <p:spPr bwMode="auto">
            <a:xfrm>
              <a:off x="0" y="157312"/>
              <a:ext cx="3212958" cy="1183808"/>
            </a:xfrm>
            <a:custGeom>
              <a:avLst/>
              <a:gdLst/>
              <a:ahLst/>
              <a:cxnLst>
                <a:cxn ang="0">
                  <a:pos x="0" y="1184366"/>
                </a:cxn>
                <a:cxn ang="0">
                  <a:pos x="3213463" y="209006"/>
                </a:cxn>
                <a:cxn ang="0">
                  <a:pos x="2473234" y="0"/>
                </a:cxn>
                <a:cxn ang="0">
                  <a:pos x="0" y="1184366"/>
                </a:cxn>
              </a:cxnLst>
              <a:rect l="0" t="0" r="r" b="b"/>
              <a:pathLst>
                <a:path w="3213463" h="1184366">
                  <a:moveTo>
                    <a:pt x="0" y="1184366"/>
                  </a:moveTo>
                  <a:lnTo>
                    <a:pt x="3213463" y="209006"/>
                  </a:lnTo>
                  <a:lnTo>
                    <a:pt x="2473234" y="0"/>
                  </a:lnTo>
                  <a:lnTo>
                    <a:pt x="0" y="1184366"/>
                  </a:lnTo>
                  <a:close/>
                </a:path>
              </a:pathLst>
            </a:custGeom>
            <a:solidFill>
              <a:srgbClr val="597F24"/>
            </a:solidFill>
            <a:ln w="9525">
              <a:noFill/>
              <a:round/>
            </a:ln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" name="任意多边形 16"/>
            <p:cNvSpPr/>
            <p:nvPr/>
          </p:nvSpPr>
          <p:spPr bwMode="auto">
            <a:xfrm>
              <a:off x="2464951" y="147778"/>
              <a:ext cx="6496927" cy="1140905"/>
            </a:xfrm>
            <a:custGeom>
              <a:avLst/>
              <a:gdLst/>
              <a:ahLst/>
              <a:cxnLst>
                <a:cxn ang="0">
                  <a:pos x="0" y="8708"/>
                </a:cxn>
                <a:cxn ang="0">
                  <a:pos x="4119154" y="1140823"/>
                </a:cxn>
                <a:cxn ang="0">
                  <a:pos x="6496594" y="539931"/>
                </a:cxn>
                <a:cxn ang="0">
                  <a:pos x="2107474" y="0"/>
                </a:cxn>
                <a:cxn ang="0">
                  <a:pos x="0" y="8708"/>
                </a:cxn>
              </a:cxnLst>
              <a:rect l="0" t="0" r="r" b="b"/>
              <a:pathLst>
                <a:path w="6496594" h="1140823">
                  <a:moveTo>
                    <a:pt x="0" y="8708"/>
                  </a:moveTo>
                  <a:lnTo>
                    <a:pt x="4119154" y="1140823"/>
                  </a:lnTo>
                  <a:lnTo>
                    <a:pt x="6496594" y="539931"/>
                  </a:lnTo>
                  <a:lnTo>
                    <a:pt x="2107474" y="0"/>
                  </a:lnTo>
                  <a:lnTo>
                    <a:pt x="0" y="8708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" name="任意多边形 19"/>
            <p:cNvSpPr/>
            <p:nvPr/>
          </p:nvSpPr>
          <p:spPr bwMode="auto">
            <a:xfrm>
              <a:off x="6670516" y="592699"/>
              <a:ext cx="2517027" cy="670560"/>
            </a:xfrm>
            <a:custGeom>
              <a:avLst/>
              <a:gdLst/>
              <a:ahLst/>
              <a:cxnLst>
                <a:cxn ang="0">
                  <a:pos x="0" y="670560"/>
                </a:cxn>
                <a:cxn ang="0">
                  <a:pos x="2516778" y="322217"/>
                </a:cxn>
                <a:cxn ang="0">
                  <a:pos x="2499360" y="0"/>
                </a:cxn>
                <a:cxn ang="0">
                  <a:pos x="0" y="670560"/>
                </a:cxn>
              </a:cxnLst>
              <a:rect l="0" t="0" r="r" b="b"/>
              <a:pathLst>
                <a:path w="2516778" h="670560">
                  <a:moveTo>
                    <a:pt x="0" y="670560"/>
                  </a:moveTo>
                  <a:lnTo>
                    <a:pt x="2516778" y="322217"/>
                  </a:lnTo>
                  <a:lnTo>
                    <a:pt x="2499360" y="0"/>
                  </a:lnTo>
                  <a:lnTo>
                    <a:pt x="0" y="670560"/>
                  </a:lnTo>
                  <a:close/>
                </a:path>
              </a:pathLst>
            </a:custGeom>
            <a:solidFill>
              <a:srgbClr val="597F24"/>
            </a:solidFill>
            <a:ln w="9525">
              <a:noFill/>
              <a:round/>
            </a:ln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" name="任意多边形 20"/>
            <p:cNvSpPr/>
            <p:nvPr/>
          </p:nvSpPr>
          <p:spPr bwMode="auto">
            <a:xfrm>
              <a:off x="1044685" y="17480"/>
              <a:ext cx="8125498" cy="1271204"/>
            </a:xfrm>
            <a:custGeom>
              <a:avLst/>
              <a:gdLst/>
              <a:ahLst/>
              <a:cxnLst>
                <a:cxn ang="0">
                  <a:pos x="0" y="600892"/>
                </a:cxn>
                <a:cxn ang="0">
                  <a:pos x="992777" y="0"/>
                </a:cxn>
                <a:cxn ang="0">
                  <a:pos x="5155475" y="1271452"/>
                </a:cxn>
                <a:cxn ang="0">
                  <a:pos x="8125097" y="365760"/>
                </a:cxn>
              </a:cxnLst>
              <a:rect l="0" t="0" r="r" b="b"/>
              <a:pathLst>
                <a:path w="8125097" h="1271452">
                  <a:moveTo>
                    <a:pt x="0" y="600892"/>
                  </a:moveTo>
                  <a:lnTo>
                    <a:pt x="992777" y="0"/>
                  </a:lnTo>
                  <a:lnTo>
                    <a:pt x="5155475" y="1271452"/>
                  </a:lnTo>
                  <a:lnTo>
                    <a:pt x="8125097" y="365760"/>
                  </a:lnTo>
                </a:path>
              </a:pathLst>
            </a:custGeom>
            <a:noFill/>
            <a:ln w="19050" cap="flat" cmpd="sng">
              <a:solidFill>
                <a:srgbClr val="597F24"/>
              </a:solidFill>
              <a:bevel/>
            </a:ln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" name="任意多边形 21"/>
            <p:cNvSpPr/>
            <p:nvPr/>
          </p:nvSpPr>
          <p:spPr bwMode="auto">
            <a:xfrm>
              <a:off x="2037293" y="722998"/>
              <a:ext cx="3432310" cy="30508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352800" y="304800"/>
                </a:cxn>
              </a:cxnLst>
              <a:rect l="0" t="0" r="r" b="b"/>
              <a:pathLst>
                <a:path w="3352800" h="304800">
                  <a:moveTo>
                    <a:pt x="0" y="0"/>
                  </a:moveTo>
                  <a:lnTo>
                    <a:pt x="3352800" y="304800"/>
                  </a:lnTo>
                </a:path>
              </a:pathLst>
            </a:custGeom>
            <a:noFill/>
            <a:ln w="28575" cap="flat" cmpd="sng">
              <a:solidFill>
                <a:srgbClr val="D8E39E"/>
              </a:solidFill>
              <a:bevel/>
            </a:ln>
          </p:spPr>
          <p:txBody>
            <a:bodyPr anchor="ctr"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2059" name="KSO_BC1"/>
          <p:cNvSpPr>
            <a:spLocks noGrp="1" noChangeArrowheads="1"/>
          </p:cNvSpPr>
          <p:nvPr>
            <p:ph type="subTitle" idx="1"/>
          </p:nvPr>
        </p:nvSpPr>
        <p:spPr>
          <a:xfrm>
            <a:off x="2481264" y="1816894"/>
            <a:ext cx="4179887" cy="378619"/>
          </a:xfrm>
          <a:solidFill>
            <a:schemeClr val="accent1"/>
          </a:solidFill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zh-CN"/>
          </a:p>
        </p:txBody>
      </p:sp>
      <p:sp>
        <p:nvSpPr>
          <p:cNvPr id="2063" name="KSO_BT1"/>
          <p:cNvSpPr>
            <a:spLocks noGrp="1" noChangeArrowheads="1"/>
          </p:cNvSpPr>
          <p:nvPr>
            <p:ph type="ctrTitle"/>
          </p:nvPr>
        </p:nvSpPr>
        <p:spPr>
          <a:xfrm>
            <a:off x="1406526" y="1066800"/>
            <a:ext cx="6329363" cy="641747"/>
          </a:xfrm>
        </p:spPr>
        <p:txBody>
          <a:bodyPr/>
          <a:lstStyle>
            <a:lvl1pPr algn="ctr">
              <a:defRPr sz="4000">
                <a:solidFill>
                  <a:srgbClr val="48691D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13" name="KSO_FD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KSO_FT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5" name="KSO_FN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547A4B-6DD7-4F36-B178-4FAF3DCA969E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45D5CC-A6EB-4F34-9E2F-E78D029550A4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64313" y="117873"/>
            <a:ext cx="2074862" cy="472678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39725" y="117873"/>
            <a:ext cx="6072188" cy="472678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F44E41-0158-4145-81D3-19EB7B19B582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9725" y="117872"/>
            <a:ext cx="7689850" cy="3845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61963" y="756048"/>
            <a:ext cx="4011612" cy="408860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5975" y="756048"/>
            <a:ext cx="4013200" cy="408860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F1A57F-8193-4432-804B-715676DE63C4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C8934-8899-49A3-AD3D-023F6942A7F9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B857E7-F858-4F10-92E1-41B00305EC6F}" type="slidenum">
              <a:rPr lang="zh-CN" altLang="en-US"/>
            </a:fld>
            <a:endParaRPr lang="en-US"/>
          </a:p>
        </p:txBody>
      </p:sp>
      <p:sp>
        <p:nvSpPr>
          <p:cNvPr id="7" name="矩形 6"/>
          <p:cNvSpPr/>
          <p:nvPr userDrawn="1"/>
        </p:nvSpPr>
        <p:spPr>
          <a:xfrm>
            <a:off x="6732240" y="2931790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1963" y="756048"/>
            <a:ext cx="4011612" cy="408860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5975" y="756048"/>
            <a:ext cx="4013200" cy="408860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7F83B1-8E10-4624-BA4A-BAE12E78C29E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C3BE06-FB3D-4CAD-9994-D542E6A0B179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626674-C12D-43FD-BB8C-6F2C90DDA91E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5D7D33-82F4-4909-B0DA-EC5FB7BCCAB6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29C185-2430-404B-BA79-6169B851C646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KSO_FD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KSO_FT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KSO_FN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64F5A7-C5DA-4076-BEA7-32F0E9569097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12"/>
          <p:cNvSpPr>
            <a:spLocks noChangeArrowheads="1"/>
          </p:cNvSpPr>
          <p:nvPr/>
        </p:nvSpPr>
        <p:spPr bwMode="auto">
          <a:xfrm>
            <a:off x="0" y="0"/>
            <a:ext cx="9144000" cy="5143500"/>
          </a:xfrm>
          <a:prstGeom prst="rect">
            <a:avLst/>
          </a:prstGeom>
          <a:gradFill rotWithShape="1">
            <a:gsLst>
              <a:gs pos="0">
                <a:srgbClr val="D9D9D9"/>
              </a:gs>
              <a:gs pos="85001">
                <a:srgbClr val="FFFFFF"/>
              </a:gs>
              <a:gs pos="100000">
                <a:schemeClr val="bg1"/>
              </a:gs>
            </a:gsLst>
            <a:lin ang="2700000" scaled="1"/>
          </a:gradFill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7" name="任意多边形 18"/>
          <p:cNvSpPr/>
          <p:nvPr/>
        </p:nvSpPr>
        <p:spPr bwMode="auto">
          <a:xfrm>
            <a:off x="6870700" y="234553"/>
            <a:ext cx="2273300" cy="404813"/>
          </a:xfrm>
          <a:custGeom>
            <a:avLst/>
            <a:gdLst/>
            <a:ahLst/>
            <a:cxnLst>
              <a:cxn ang="0">
                <a:pos x="0" y="478971"/>
              </a:cxn>
              <a:cxn ang="0">
                <a:pos x="2272937" y="478971"/>
              </a:cxn>
              <a:cxn ang="0">
                <a:pos x="2272937" y="0"/>
              </a:cxn>
              <a:cxn ang="0">
                <a:pos x="1271452" y="0"/>
              </a:cxn>
              <a:cxn ang="0">
                <a:pos x="17417" y="0"/>
              </a:cxn>
              <a:cxn ang="0">
                <a:pos x="0" y="478971"/>
              </a:cxn>
            </a:cxnLst>
            <a:rect l="0" t="0" r="r" b="b"/>
            <a:pathLst>
              <a:path w="2272937" h="478971">
                <a:moveTo>
                  <a:pt x="0" y="478971"/>
                </a:moveTo>
                <a:lnTo>
                  <a:pt x="2272937" y="478971"/>
                </a:lnTo>
                <a:lnTo>
                  <a:pt x="2272937" y="0"/>
                </a:lnTo>
                <a:lnTo>
                  <a:pt x="1271452" y="0"/>
                </a:lnTo>
                <a:lnTo>
                  <a:pt x="17417" y="0"/>
                </a:lnTo>
                <a:lnTo>
                  <a:pt x="0" y="478971"/>
                </a:lnTo>
                <a:close/>
              </a:path>
            </a:pathLst>
          </a:custGeom>
          <a:solidFill>
            <a:srgbClr val="AFD876"/>
          </a:solidFill>
          <a:ln w="9525">
            <a:noFill/>
            <a:round/>
          </a:ln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28" name="KSO_BC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1963" y="756048"/>
            <a:ext cx="8177212" cy="4088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</p:txBody>
      </p:sp>
      <p:sp>
        <p:nvSpPr>
          <p:cNvPr id="1029" name="KSO_FD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4767263"/>
            <a:ext cx="2057400" cy="2738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92929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KSO_FT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4767263"/>
            <a:ext cx="3086100" cy="2738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929292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1" name="KSO_FN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507289" y="4887517"/>
            <a:ext cx="644525" cy="2583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D6AA7411-D50B-4CCE-9F2D-D9CB4A954D25}" type="slidenum">
              <a:rPr lang="zh-CN" altLang="en-US"/>
            </a:fld>
            <a:endParaRPr lang="en-US"/>
          </a:p>
        </p:txBody>
      </p:sp>
      <p:sp>
        <p:nvSpPr>
          <p:cNvPr id="1032" name="矩形 7"/>
          <p:cNvSpPr>
            <a:spLocks noChangeArrowheads="1"/>
          </p:cNvSpPr>
          <p:nvPr/>
        </p:nvSpPr>
        <p:spPr bwMode="auto">
          <a:xfrm>
            <a:off x="0" y="97631"/>
            <a:ext cx="8108950" cy="425054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33" name="任意多边形 17"/>
          <p:cNvSpPr/>
          <p:nvPr/>
        </p:nvSpPr>
        <p:spPr bwMode="auto">
          <a:xfrm>
            <a:off x="6804026" y="522685"/>
            <a:ext cx="1306513" cy="11787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306285" y="0"/>
              </a:cxn>
              <a:cxn ang="0">
                <a:pos x="17417" y="156754"/>
              </a:cxn>
              <a:cxn ang="0">
                <a:pos x="0" y="0"/>
              </a:cxn>
            </a:cxnLst>
            <a:rect l="0" t="0" r="r" b="b"/>
            <a:pathLst>
              <a:path w="1306285" h="156754">
                <a:moveTo>
                  <a:pt x="0" y="0"/>
                </a:moveTo>
                <a:lnTo>
                  <a:pt x="1306285" y="0"/>
                </a:lnTo>
                <a:lnTo>
                  <a:pt x="17417" y="156754"/>
                </a:lnTo>
                <a:lnTo>
                  <a:pt x="0" y="0"/>
                </a:lnTo>
                <a:close/>
              </a:path>
            </a:pathLst>
          </a:custGeom>
          <a:solidFill>
            <a:srgbClr val="3B5518"/>
          </a:solidFill>
          <a:ln w="9525">
            <a:noFill/>
            <a:round/>
          </a:ln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34" name="KSO_BT1"/>
          <p:cNvSpPr>
            <a:spLocks noGrp="1" noChangeArrowheads="1"/>
          </p:cNvSpPr>
          <p:nvPr>
            <p:ph type="title"/>
          </p:nvPr>
        </p:nvSpPr>
        <p:spPr bwMode="auto">
          <a:xfrm>
            <a:off x="339725" y="117872"/>
            <a:ext cx="7689850" cy="384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华文中宋" pitchFamily="2" charset="-122"/>
          <a:ea typeface="华文中宋" pitchFamily="2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华文中宋" pitchFamily="2" charset="-122"/>
          <a:ea typeface="华文中宋" pitchFamily="2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华文中宋" pitchFamily="2" charset="-122"/>
          <a:ea typeface="华文中宋" pitchFamily="2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华文中宋" pitchFamily="2" charset="-122"/>
          <a:ea typeface="华文中宋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华文中宋" pitchFamily="2" charset="-122"/>
          <a:ea typeface="华文中宋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华文中宋" pitchFamily="2" charset="-122"/>
          <a:ea typeface="华文中宋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华文中宋" pitchFamily="2" charset="-122"/>
          <a:ea typeface="华文中宋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华文中宋" pitchFamily="2" charset="-122"/>
          <a:ea typeface="华文中宋" pitchFamily="2" charset="-122"/>
        </a:defRPr>
      </a:lvl9pPr>
    </p:titleStyle>
    <p:bodyStyle>
      <a:lvl1pPr marL="357505" indent="-357505" algn="just" rtl="0" eaLnBrk="1" fontAlgn="base" hangingPunct="1">
        <a:lnSpc>
          <a:spcPct val="110000"/>
        </a:lnSpc>
        <a:spcBef>
          <a:spcPts val="1800"/>
        </a:spcBef>
        <a:spcAft>
          <a:spcPct val="0"/>
        </a:spcAft>
        <a:buClr>
          <a:srgbClr val="3B5518"/>
        </a:buClr>
        <a:buSzPct val="60000"/>
        <a:buFont typeface="Wingdings" panose="05000000000000000000" pitchFamily="2" charset="2"/>
        <a:buChar char="q"/>
        <a:defRPr sz="2000">
          <a:solidFill>
            <a:schemeClr val="accent1"/>
          </a:solidFill>
          <a:latin typeface="+mn-lt"/>
          <a:ea typeface="+mn-ea"/>
          <a:cs typeface="+mn-cs"/>
        </a:defRPr>
      </a:lvl1pPr>
      <a:lvl2pPr marL="357505" indent="-357505" algn="just" rtl="0" eaLnBrk="1" fontAlgn="base" hangingPunct="1">
        <a:lnSpc>
          <a:spcPct val="130000"/>
        </a:lnSpc>
        <a:spcBef>
          <a:spcPct val="0"/>
        </a:spcBef>
        <a:spcAft>
          <a:spcPts val="600"/>
        </a:spcAft>
        <a:buClr>
          <a:srgbClr val="D8E39E"/>
        </a:buClr>
        <a:buFont typeface="幼圆" pitchFamily="49" charset="-122"/>
        <a:buChar char=" "/>
        <a:defRPr sz="1600">
          <a:solidFill>
            <a:srgbClr val="7D7D7D"/>
          </a:solidFill>
          <a:latin typeface="幼圆" pitchFamily="49" charset="-122"/>
          <a:ea typeface="幼圆" pitchFamily="49" charset="-122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Calibri" panose="020F0502020204030204" pitchFamily="34" charset="0"/>
          <a:ea typeface="幼圆" pitchFamily="49" charset="-122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Calibri" panose="020F0502020204030204" pitchFamily="34" charset="0"/>
          <a:ea typeface="幼圆" pitchFamily="49" charset="-122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Calibri" panose="020F0502020204030204" pitchFamily="34" charset="0"/>
          <a:ea typeface="幼圆" pitchFamily="49" charset="-122"/>
        </a:defRPr>
      </a:lvl5pPr>
      <a:lvl6pPr marL="25146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幼圆" pitchFamily="49" charset="-122"/>
        </a:defRPr>
      </a:lvl6pPr>
      <a:lvl7pPr marL="2971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幼圆" pitchFamily="49" charset="-122"/>
        </a:defRPr>
      </a:lvl7pPr>
      <a:lvl8pPr marL="3429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幼圆" pitchFamily="49" charset="-122"/>
        </a:defRPr>
      </a:lvl8pPr>
      <a:lvl9pPr marL="3886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Calibri" panose="020F0502020204030204" pitchFamily="34" charset="0"/>
          <a:ea typeface="幼圆" pitchFamily="49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G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6.jpeg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874564" y="915565"/>
            <a:ext cx="38163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</a:rPr>
              <a:t>Unit </a:t>
            </a:r>
            <a:r>
              <a:rPr lang="en-US" altLang="zh-CN" sz="3200" b="1" dirty="0">
                <a:solidFill>
                  <a:schemeClr val="accent2"/>
                </a:solidFill>
              </a:rPr>
              <a:t>2 </a:t>
            </a:r>
            <a:r>
              <a:rPr lang="zh-CN" altLang="en-US" sz="3200" b="1" dirty="0">
                <a:solidFill>
                  <a:schemeClr val="accent2"/>
                </a:solidFill>
              </a:rPr>
              <a:t>Lesson 1</a:t>
            </a:r>
            <a:endParaRPr lang="zh-CN" altLang="en-US" sz="3200" b="1" dirty="0">
              <a:solidFill>
                <a:schemeClr val="accent2"/>
              </a:solidFill>
            </a:endParaRPr>
          </a:p>
        </p:txBody>
      </p: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0" y="1949618"/>
            <a:ext cx="91440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6000" b="1" dirty="0">
                <a:latin typeface="Times New Roman" panose="02020603050405020304" pitchFamily="18" charset="0"/>
              </a:rPr>
              <a:t>Let’s stop and wait.</a:t>
            </a:r>
            <a:endParaRPr lang="zh-CN" altLang="en-US" sz="6000" b="1" dirty="0">
              <a:latin typeface="Times New Roman" panose="02020603050405020304" pitchFamily="18" charset="0"/>
            </a:endParaRPr>
          </a:p>
        </p:txBody>
      </p:sp>
      <p:sp>
        <p:nvSpPr>
          <p:cNvPr id="2052" name="AutoShape 4" descr="u=237905748,2072161535&amp;fm=90&amp;gp=0"/>
          <p:cNvSpPr>
            <a:spLocks noChangeAspect="1" noChangeArrowheads="1"/>
          </p:cNvSpPr>
          <p:nvPr/>
        </p:nvSpPr>
        <p:spPr bwMode="auto">
          <a:xfrm>
            <a:off x="4419600" y="2457450"/>
            <a:ext cx="3048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323528" y="844900"/>
            <a:ext cx="363003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/>
              <a:t>Watch and find:</a:t>
            </a:r>
            <a:endParaRPr lang="en-US" altLang="zh-CN" b="1" dirty="0"/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250825" y="2355726"/>
            <a:ext cx="8497639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Times New Roman" panose="02020603050405020304" pitchFamily="18" charset="0"/>
              </a:rPr>
              <a:t>They are </a:t>
            </a:r>
            <a:r>
              <a:rPr lang="zh-CN" altLang="en-US" sz="3200" b="1" dirty="0">
                <a:latin typeface="Times New Roman" panose="02020603050405020304" pitchFamily="18" charset="0"/>
              </a:rPr>
              <a:t>talking about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winter holidays</a:t>
            </a:r>
            <a:r>
              <a:rPr lang="zh-CN" altLang="en-US" sz="3200" b="1" dirty="0">
                <a:latin typeface="Times New Roman" panose="02020603050405020304" pitchFamily="18" charset="0"/>
              </a:rPr>
              <a:t>.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pPr eaLnBrk="1" hangingPunct="1"/>
            <a:endParaRPr lang="zh-CN" altLang="en-US" sz="3200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3200" b="1" dirty="0">
                <a:latin typeface="Times New Roman" panose="02020603050405020304" pitchFamily="18" charset="0"/>
              </a:rPr>
              <a:t>What did they do in the holidays? 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pic>
        <p:nvPicPr>
          <p:cNvPr id="19460" name="Picture 4" descr="1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156326" y="88107"/>
            <a:ext cx="2809875" cy="15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2627313" y="3003947"/>
            <a:ext cx="604684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>
                <a:latin typeface="Times New Roman" panose="02020603050405020304" pitchFamily="18" charset="0"/>
              </a:rPr>
              <a:t>I learn</a:t>
            </a:r>
            <a:r>
              <a:rPr lang="zh-CN" altLang="en-US" sz="4400" b="1">
                <a:solidFill>
                  <a:srgbClr val="0000FF"/>
                </a:solidFill>
                <a:latin typeface="Times New Roman" panose="02020603050405020304" pitchFamily="18" charset="0"/>
              </a:rPr>
              <a:t>ed</a:t>
            </a:r>
            <a:r>
              <a:rPr lang="zh-CN" altLang="en-US" sz="4400" b="1">
                <a:latin typeface="Times New Roman" panose="02020603050405020304" pitchFamily="18" charset="0"/>
              </a:rPr>
              <a:t> 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</a:rPr>
              <a:t>Beijing Opera</a:t>
            </a:r>
            <a:r>
              <a:rPr lang="zh-CN" altLang="en-US" sz="4400" b="1">
                <a:latin typeface="Times New Roman" panose="02020603050405020304" pitchFamily="18" charset="0"/>
              </a:rPr>
              <a:t>.</a:t>
            </a:r>
            <a:endParaRPr lang="zh-CN" altLang="en-US" sz="4400" b="1">
              <a:latin typeface="Times New Roman" panose="02020603050405020304" pitchFamily="18" charset="0"/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404304" y="1203598"/>
            <a:ext cx="7991475" cy="1581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4400" b="1" dirty="0">
                <a:latin typeface="Times New Roman" panose="02020603050405020304" pitchFamily="18" charset="0"/>
              </a:rPr>
              <a:t>What </a:t>
            </a:r>
            <a:r>
              <a:rPr lang="zh-CN" altLang="en-US" sz="4400" b="1" dirty="0">
                <a:latin typeface="Times New Roman" panose="02020603050405020304" pitchFamily="18" charset="0"/>
              </a:rPr>
              <a:t>did</a:t>
            </a:r>
            <a:r>
              <a:rPr lang="en-US" altLang="zh-CN" sz="4400" b="1" dirty="0">
                <a:latin typeface="Times New Roman" panose="02020603050405020304" pitchFamily="18" charset="0"/>
              </a:rPr>
              <a:t> </a:t>
            </a:r>
            <a:r>
              <a:rPr lang="zh-CN" altLang="en-US" sz="4400" b="1" dirty="0">
                <a:latin typeface="Times New Roman" panose="02020603050405020304" pitchFamily="18" charset="0"/>
              </a:rPr>
              <a:t>you</a:t>
            </a:r>
            <a:r>
              <a:rPr lang="en-US" altLang="zh-CN" sz="4400" b="1" dirty="0">
                <a:latin typeface="Times New Roman" panose="02020603050405020304" pitchFamily="18" charset="0"/>
              </a:rPr>
              <a:t> do</a:t>
            </a:r>
            <a:r>
              <a:rPr lang="zh-CN" altLang="en-US" sz="4400" b="1" dirty="0">
                <a:latin typeface="Times New Roman" panose="02020603050405020304" pitchFamily="18" charset="0"/>
              </a:rPr>
              <a:t> </a:t>
            </a:r>
            <a:endParaRPr lang="zh-CN" altLang="en-US" sz="4400" b="1" dirty="0">
              <a:latin typeface="Times New Roman" panose="02020603050405020304" pitchFamily="18" charset="0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4400" b="1" dirty="0">
                <a:latin typeface="Times New Roman" panose="02020603050405020304" pitchFamily="18" charset="0"/>
              </a:rPr>
              <a:t>            in the 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holidays</a:t>
            </a:r>
            <a:r>
              <a:rPr lang="zh-CN" altLang="en-US" sz="4400" b="1" dirty="0">
                <a:latin typeface="Times New Roman" panose="02020603050405020304" pitchFamily="18" charset="0"/>
              </a:rPr>
              <a:t>?</a:t>
            </a:r>
            <a:endParaRPr lang="zh-CN" altLang="en-US" sz="4400" b="1" dirty="0">
              <a:latin typeface="Times New Roman" panose="02020603050405020304" pitchFamily="18" charset="0"/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1" y="49322"/>
            <a:ext cx="310450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chemeClr val="accent2"/>
                </a:solidFill>
              </a:rPr>
              <a:t>Watch and find</a:t>
            </a:r>
            <a:endParaRPr lang="en-US" altLang="zh-CN" sz="3200" b="1" dirty="0">
              <a:solidFill>
                <a:schemeClr val="accent2"/>
              </a:solidFill>
            </a:endParaRPr>
          </a:p>
        </p:txBody>
      </p:sp>
      <p:pic>
        <p:nvPicPr>
          <p:cNvPr id="20485" name="Picture 5" descr="0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011864" y="341710"/>
            <a:ext cx="2130425" cy="1145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 descr="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2571750"/>
            <a:ext cx="2400300" cy="1293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u=3906498187,784207252&amp;fm=23&amp;gp=0[1]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6725" y="141685"/>
            <a:ext cx="3384550" cy="1693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3" descr="u=2159897180,599612322&amp;fm=21&amp;gp=0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3801" y="141685"/>
            <a:ext cx="349567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4" descr="u=3040997690,3237862841&amp;fm=21&amp;gp=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1" y="2085975"/>
            <a:ext cx="3357563" cy="1620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5" descr="u=1206913090,1399186290&amp;fm=21&amp;gp=0[1]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76825" y="2085976"/>
            <a:ext cx="3398838" cy="1678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2484439" y="4030266"/>
            <a:ext cx="389561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800" b="1">
                <a:latin typeface="Times New Roman" panose="02020603050405020304" pitchFamily="18" charset="0"/>
              </a:rPr>
              <a:t>Beijing </a:t>
            </a:r>
            <a:r>
              <a:rPr lang="zh-CN" altLang="zh-CN" sz="4800" b="1">
                <a:solidFill>
                  <a:srgbClr val="FF0000"/>
                </a:solidFill>
                <a:latin typeface="Times New Roman" panose="02020603050405020304" pitchFamily="18" charset="0"/>
              </a:rPr>
              <a:t>O</a:t>
            </a:r>
            <a:r>
              <a:rPr lang="zh-CN" altLang="zh-CN" sz="4800" b="1">
                <a:latin typeface="Times New Roman" panose="02020603050405020304" pitchFamily="18" charset="0"/>
              </a:rPr>
              <a:t>p</a:t>
            </a:r>
            <a:r>
              <a:rPr lang="zh-CN" altLang="zh-CN" sz="4800" b="1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r>
              <a:rPr lang="zh-CN" altLang="zh-CN" sz="4800" b="1">
                <a:latin typeface="Times New Roman" panose="02020603050405020304" pitchFamily="18" charset="0"/>
              </a:rPr>
              <a:t>r</a:t>
            </a:r>
            <a:r>
              <a:rPr lang="zh-CN" altLang="zh-CN" sz="4800" b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zh-CN" sz="4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4500564" y="1114425"/>
            <a:ext cx="389561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800" b="1">
                <a:latin typeface="Times New Roman" panose="02020603050405020304" pitchFamily="18" charset="0"/>
              </a:rPr>
              <a:t>Beijing </a:t>
            </a:r>
            <a:r>
              <a:rPr lang="zh-CN" altLang="zh-CN" sz="4800" b="1">
                <a:solidFill>
                  <a:srgbClr val="FF0000"/>
                </a:solidFill>
                <a:latin typeface="Times New Roman" panose="02020603050405020304" pitchFamily="18" charset="0"/>
              </a:rPr>
              <a:t>O</a:t>
            </a:r>
            <a:r>
              <a:rPr lang="zh-CN" altLang="zh-CN" sz="4800" b="1">
                <a:latin typeface="Times New Roman" panose="02020603050405020304" pitchFamily="18" charset="0"/>
              </a:rPr>
              <a:t>p</a:t>
            </a:r>
            <a:r>
              <a:rPr lang="zh-CN" altLang="zh-CN" sz="4800" b="1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r>
              <a:rPr lang="zh-CN" altLang="zh-CN" sz="4800" b="1">
                <a:latin typeface="Times New Roman" panose="02020603050405020304" pitchFamily="18" charset="0"/>
              </a:rPr>
              <a:t>r</a:t>
            </a:r>
            <a:r>
              <a:rPr lang="zh-CN" altLang="zh-CN" sz="4800" b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zh-CN" sz="1800"/>
          </a:p>
        </p:txBody>
      </p:sp>
      <p:pic>
        <p:nvPicPr>
          <p:cNvPr id="22531" name="Picture 3" descr="u=170346263,3826997524&amp;fm=21&amp;gp=0[1]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71551" y="681038"/>
            <a:ext cx="3133725" cy="15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476376" y="2571750"/>
            <a:ext cx="504031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4400" b="1">
                <a:latin typeface="Times New Roman" panose="02020603050405020304" pitchFamily="18" charset="0"/>
              </a:rPr>
              <a:t>Was it 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</a:rPr>
              <a:t>fun</a:t>
            </a:r>
            <a:r>
              <a:rPr lang="zh-CN" altLang="en-US" sz="4400" b="1">
                <a:latin typeface="Times New Roman" panose="02020603050405020304" pitchFamily="18" charset="0"/>
              </a:rPr>
              <a:t>?</a:t>
            </a:r>
            <a:endParaRPr lang="zh-CN" altLang="en-US" sz="4400" b="1">
              <a:latin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476375" y="3544491"/>
            <a:ext cx="6375463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>
                <a:latin typeface="Times New Roman" panose="02020603050405020304" pitchFamily="18" charset="0"/>
                <a:sym typeface="Arial" panose="020B0604020202020204" pitchFamily="34" charset="0"/>
              </a:rPr>
              <a:t>Yes, but a l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i</a:t>
            </a:r>
            <a:r>
              <a:rPr lang="zh-CN" altLang="en-US" sz="4400" b="1">
                <a:latin typeface="Times New Roman" panose="02020603050405020304" pitchFamily="18" charset="0"/>
                <a:sym typeface="Arial" panose="020B0604020202020204" pitchFamily="34" charset="0"/>
              </a:rPr>
              <a:t>ttle d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i</a:t>
            </a:r>
            <a:r>
              <a:rPr lang="zh-CN" altLang="en-US" sz="4400" b="1">
                <a:latin typeface="Times New Roman" panose="02020603050405020304" pitchFamily="18" charset="0"/>
                <a:sym typeface="Arial" panose="020B0604020202020204" pitchFamily="34" charset="0"/>
              </a:rPr>
              <a:t>ff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i</a:t>
            </a:r>
            <a:r>
              <a:rPr lang="zh-CN" altLang="en-US" sz="4400" b="1">
                <a:latin typeface="Times New Roman" panose="02020603050405020304" pitchFamily="18" charset="0"/>
                <a:sym typeface="Arial" panose="020B0604020202020204" pitchFamily="34" charset="0"/>
              </a:rPr>
              <a:t>cult.   </a:t>
            </a:r>
            <a:endParaRPr lang="zh-CN" altLang="en-US" sz="4400" b="1">
              <a:latin typeface="Times New Roman" panose="02020603050405020304" pitchFamily="18" charset="0"/>
              <a:sym typeface="Arial" panose="020B0604020202020204" pitchFamily="34" charset="0"/>
            </a:endParaRPr>
          </a:p>
          <a:p>
            <a:pPr eaLnBrk="1" hangingPunct="1"/>
            <a:r>
              <a:rPr lang="zh-CN" altLang="en-US" sz="4400"/>
              <a:t>                </a:t>
            </a:r>
            <a:r>
              <a:rPr lang="zh-CN" altLang="en-US" sz="2400">
                <a:solidFill>
                  <a:srgbClr val="0000FF"/>
                </a:solidFill>
              </a:rPr>
              <a:t>    有点         难</a:t>
            </a:r>
            <a:endParaRPr lang="zh-CN" altLang="en-US" sz="240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utoUpdateAnimBg="0"/>
      <p:bldP spid="7173" grpId="0" bldLvl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357188"/>
            <a:ext cx="8229600" cy="1296987"/>
          </a:xfrm>
        </p:spPr>
        <p:txBody>
          <a:bodyPr/>
          <a:lstStyle/>
          <a:p>
            <a:r>
              <a:rPr lang="zh-CN" altLang="en-US" sz="4400" b="1">
                <a:latin typeface="Times New Roman" panose="02020603050405020304" pitchFamily="18" charset="0"/>
              </a:rPr>
              <a:t>difficult  ----- d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</a:rPr>
              <a:t>i</a:t>
            </a:r>
            <a:r>
              <a:rPr lang="zh-CN" altLang="en-US" sz="4400" b="1">
                <a:latin typeface="Times New Roman" panose="02020603050405020304" pitchFamily="18" charset="0"/>
              </a:rPr>
              <a:t>ffi  c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</a:rPr>
              <a:t>u</a:t>
            </a:r>
            <a:r>
              <a:rPr lang="zh-CN" altLang="en-US" sz="4400" b="1">
                <a:latin typeface="Times New Roman" panose="02020603050405020304" pitchFamily="18" charset="0"/>
              </a:rPr>
              <a:t>lt</a:t>
            </a:r>
            <a:endParaRPr lang="zh-CN" altLang="en-US" sz="4400" b="1">
              <a:latin typeface="Times New Roman" panose="02020603050405020304" pitchFamily="18" charset="0"/>
            </a:endParaRPr>
          </a:p>
        </p:txBody>
      </p:sp>
      <p:pic>
        <p:nvPicPr>
          <p:cNvPr id="8195" name="Picture 3" descr="u=3008125332,47708183&amp;fm=23&amp;gp=0[1]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03575" y="1653779"/>
            <a:ext cx="2857500" cy="2141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 descr="u=3135088818,2410561410&amp;fm=21&amp;gp=0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044575" y="1600200"/>
            <a:ext cx="3462338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1547813" y="3976688"/>
            <a:ext cx="742543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>
                <a:latin typeface="Times New Roman" panose="02020603050405020304" pitchFamily="18" charset="0"/>
                <a:sym typeface="Arial" panose="020B0604020202020204" pitchFamily="34" charset="0"/>
              </a:rPr>
              <a:t>It's a l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i</a:t>
            </a:r>
            <a:r>
              <a:rPr lang="zh-CN" altLang="en-US" sz="4400" b="1">
                <a:latin typeface="Times New Roman" panose="02020603050405020304" pitchFamily="18" charset="0"/>
                <a:sym typeface="Arial" panose="020B0604020202020204" pitchFamily="34" charset="0"/>
              </a:rPr>
              <a:t>ttle ___________. </a:t>
            </a:r>
            <a:r>
              <a:rPr lang="zh-CN" altLang="en-US" sz="4400"/>
              <a:t>       </a:t>
            </a:r>
            <a:r>
              <a:rPr lang="zh-CN" altLang="en-US" sz="2400">
                <a:solidFill>
                  <a:srgbClr val="0000FF"/>
                </a:solidFill>
              </a:rPr>
              <a:t>  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4645026" y="3921919"/>
            <a:ext cx="227337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>
                <a:solidFill>
                  <a:srgbClr val="0000FF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difficult</a:t>
            </a:r>
            <a:endParaRPr lang="zh-CN" altLang="en-US" sz="480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bldLvl="0" autoUpdateAnimBg="0"/>
      <p:bldP spid="8198" grpId="0" bldLvl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u=3135088818,2410561410&amp;fm=21&amp;gp=0[1]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1044575" y="789385"/>
            <a:ext cx="3460750" cy="1458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1547813" y="3976688"/>
            <a:ext cx="742543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>
                <a:latin typeface="Times New Roman" panose="02020603050405020304" pitchFamily="18" charset="0"/>
                <a:sym typeface="Arial" panose="020B0604020202020204" pitchFamily="34" charset="0"/>
              </a:rPr>
              <a:t>It's a l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i</a:t>
            </a:r>
            <a:r>
              <a:rPr lang="zh-CN" altLang="en-US" sz="4400" b="1">
                <a:latin typeface="Times New Roman" panose="02020603050405020304" pitchFamily="18" charset="0"/>
                <a:sym typeface="Arial" panose="020B0604020202020204" pitchFamily="34" charset="0"/>
              </a:rPr>
              <a:t>ttle ___________. </a:t>
            </a:r>
            <a:r>
              <a:rPr lang="zh-CN" altLang="en-US" sz="4400"/>
              <a:t>       </a:t>
            </a:r>
            <a:r>
              <a:rPr lang="zh-CN" altLang="en-US" sz="2400">
                <a:solidFill>
                  <a:srgbClr val="0000FF"/>
                </a:solidFill>
              </a:rPr>
              <a:t>  </a:t>
            </a:r>
            <a:endParaRPr lang="zh-CN" altLang="en-US" sz="1800"/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4645026" y="3921919"/>
            <a:ext cx="227337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>
                <a:solidFill>
                  <a:srgbClr val="0000FF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difficult</a:t>
            </a:r>
            <a:endParaRPr lang="zh-CN" altLang="en-US" sz="4800">
              <a:solidFill>
                <a:srgbClr val="0000FF"/>
              </a:solidFill>
            </a:endParaRPr>
          </a:p>
        </p:txBody>
      </p:sp>
      <p:pic>
        <p:nvPicPr>
          <p:cNvPr id="24581" name="Picture 5" descr="u=398334582,4071633113&amp;fm=21&amp;gp=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314" y="519112"/>
            <a:ext cx="5722937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755650" y="2085975"/>
            <a:ext cx="4668266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>
                <a:latin typeface="Times New Roman" panose="02020603050405020304" pitchFamily="18" charset="0"/>
              </a:rPr>
              <a:t>I 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</a:rPr>
              <a:t>went</a:t>
            </a:r>
            <a:r>
              <a:rPr lang="zh-CN" altLang="en-US" sz="4400" b="1">
                <a:latin typeface="Times New Roman" panose="02020603050405020304" pitchFamily="18" charset="0"/>
              </a:rPr>
              <a:t> to Hainan.  </a:t>
            </a:r>
            <a:endParaRPr lang="zh-CN" altLang="en-US" sz="4400" b="1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2400">
                <a:solidFill>
                  <a:srgbClr val="0000FF"/>
                </a:solidFill>
              </a:rPr>
              <a:t>（go  的过去式）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180976" y="682228"/>
            <a:ext cx="7991475" cy="1581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latin typeface="Times New Roman" panose="02020603050405020304" pitchFamily="18" charset="0"/>
              </a:rPr>
              <a:t>What </a:t>
            </a:r>
            <a:r>
              <a:rPr lang="zh-CN" altLang="en-US" sz="4400" b="1">
                <a:latin typeface="Times New Roman" panose="02020603050405020304" pitchFamily="18" charset="0"/>
              </a:rPr>
              <a:t>did</a:t>
            </a:r>
            <a:r>
              <a:rPr lang="en-US" altLang="zh-CN" sz="4400" b="1">
                <a:latin typeface="Times New Roman" panose="02020603050405020304" pitchFamily="18" charset="0"/>
              </a:rPr>
              <a:t> </a:t>
            </a:r>
            <a:r>
              <a:rPr lang="zh-CN" altLang="en-US" sz="4400" b="1">
                <a:latin typeface="Times New Roman" panose="02020603050405020304" pitchFamily="18" charset="0"/>
              </a:rPr>
              <a:t>you</a:t>
            </a:r>
            <a:r>
              <a:rPr lang="en-US" altLang="zh-CN" sz="4400" b="1">
                <a:latin typeface="Times New Roman" panose="02020603050405020304" pitchFamily="18" charset="0"/>
              </a:rPr>
              <a:t> do</a:t>
            </a:r>
            <a:r>
              <a:rPr lang="zh-CN" altLang="en-US" sz="4400" b="1">
                <a:latin typeface="Times New Roman" panose="02020603050405020304" pitchFamily="18" charset="0"/>
              </a:rPr>
              <a:t> </a:t>
            </a:r>
            <a:endParaRPr lang="zh-CN" altLang="en-US" sz="4400" b="1">
              <a:latin typeface="Times New Roman" panose="02020603050405020304" pitchFamily="18" charset="0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4400" b="1">
                <a:latin typeface="Times New Roman" panose="02020603050405020304" pitchFamily="18" charset="0"/>
              </a:rPr>
              <a:t>            in the 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</a:rPr>
              <a:t>holidays</a:t>
            </a:r>
            <a:r>
              <a:rPr lang="zh-CN" altLang="en-US" sz="4400" b="1">
                <a:latin typeface="Times New Roman" panose="02020603050405020304" pitchFamily="18" charset="0"/>
              </a:rPr>
              <a:t>?</a:t>
            </a:r>
            <a:endParaRPr lang="zh-CN" altLang="en-US"/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1" y="86916"/>
            <a:ext cx="310450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accent2"/>
                </a:solidFill>
              </a:rPr>
              <a:t>Watch and find</a:t>
            </a:r>
            <a:endParaRPr lang="en-US" altLang="zh-CN" sz="3200" b="1">
              <a:solidFill>
                <a:schemeClr val="accent2"/>
              </a:solidFill>
            </a:endParaRP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684214" y="3057525"/>
            <a:ext cx="6840537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4400" b="1">
                <a:latin typeface="Times New Roman" panose="02020603050405020304" pitchFamily="18" charset="0"/>
              </a:rPr>
              <a:t>It's a beautiful 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</a:rPr>
              <a:t>place</a:t>
            </a:r>
            <a:r>
              <a:rPr lang="zh-CN" altLang="en-US" sz="4400" b="1">
                <a:latin typeface="Times New Roman" panose="02020603050405020304" pitchFamily="18" charset="0"/>
              </a:rPr>
              <a:t>.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endParaRPr lang="zh-CN" altLang="en-US" sz="24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                                                  (地方)</a:t>
            </a:r>
            <a:endParaRPr lang="zh-CN" altLang="en-US" sz="1800"/>
          </a:p>
        </p:txBody>
      </p:sp>
      <p:pic>
        <p:nvPicPr>
          <p:cNvPr id="25606" name="Picture 6" descr="0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651500" y="195263"/>
            <a:ext cx="2305050" cy="1240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7" descr="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1815704"/>
            <a:ext cx="2603500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Picture 8" descr="u=3301739124,1210726123&amp;fm=21&amp;gp=0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84888" y="3274219"/>
            <a:ext cx="2513012" cy="1296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utoUpdateAnimBg="0"/>
      <p:bldP spid="10245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323851" y="735806"/>
            <a:ext cx="840076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400">
                <a:latin typeface="Times New Roman" panose="02020603050405020304" pitchFamily="18" charset="0"/>
              </a:rPr>
              <a:t>What did Wang Hong do in Hainan?</a:t>
            </a:r>
            <a:endParaRPr lang="zh-CN" altLang="zh-CN"/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1331913" y="3057525"/>
            <a:ext cx="734688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400">
                <a:latin typeface="Times New Roman" panose="02020603050405020304" pitchFamily="18" charset="0"/>
              </a:rPr>
              <a:t>She went swimming in the sea. </a:t>
            </a:r>
            <a:endParaRPr lang="zh-CN" altLang="zh-CN" sz="4400">
              <a:latin typeface="Times New Roman" panose="02020603050405020304" pitchFamily="18" charset="0"/>
            </a:endParaRP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403350" y="3868341"/>
            <a:ext cx="620073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>
                <a:latin typeface="Times New Roman" panose="02020603050405020304" pitchFamily="18" charset="0"/>
              </a:rPr>
              <a:t>She 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had a good time</a:t>
            </a:r>
            <a:r>
              <a:rPr lang="zh-CN" altLang="en-US" sz="4400">
                <a:latin typeface="Times New Roman" panose="02020603050405020304" pitchFamily="18" charset="0"/>
              </a:rPr>
              <a:t> there.</a:t>
            </a:r>
            <a:endParaRPr lang="zh-CN" altLang="en-US" sz="4400">
              <a:latin typeface="Times New Roman" panose="02020603050405020304" pitchFamily="18" charset="0"/>
            </a:endParaRPr>
          </a:p>
        </p:txBody>
      </p:sp>
      <p:pic>
        <p:nvPicPr>
          <p:cNvPr id="26629" name="Picture 5" descr="1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916238" y="1491853"/>
            <a:ext cx="2736850" cy="147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2339976" y="3057525"/>
            <a:ext cx="380585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400">
                <a:solidFill>
                  <a:srgbClr val="0000FF"/>
                </a:solidFill>
                <a:latin typeface="Times New Roman" panose="02020603050405020304" pitchFamily="18" charset="0"/>
              </a:rPr>
              <a:t>went swimming</a:t>
            </a:r>
            <a:endParaRPr lang="zh-CN" altLang="zh-CN" sz="4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ldLvl="0" autoUpdateAnimBg="0"/>
      <p:bldP spid="11268" grpId="0" bldLvl="0" autoUpdateAnimBg="0"/>
      <p:bldP spid="11270" grpId="0" bldLvl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180976" y="682229"/>
            <a:ext cx="7991475" cy="1212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4400" b="1" dirty="0">
                <a:latin typeface="Times New Roman" panose="02020603050405020304" pitchFamily="18" charset="0"/>
              </a:rPr>
              <a:t>Did</a:t>
            </a:r>
            <a:r>
              <a:rPr lang="en-US" altLang="zh-CN" sz="4400" b="1" dirty="0">
                <a:latin typeface="Times New Roman" panose="02020603050405020304" pitchFamily="18" charset="0"/>
              </a:rPr>
              <a:t> </a:t>
            </a:r>
            <a:r>
              <a:rPr lang="zh-CN" altLang="en-US" sz="4400" b="1" dirty="0">
                <a:latin typeface="Times New Roman" panose="02020603050405020304" pitchFamily="18" charset="0"/>
              </a:rPr>
              <a:t>you</a:t>
            </a:r>
            <a:r>
              <a:rPr lang="en-US" altLang="zh-CN" sz="4400" b="1" dirty="0">
                <a:latin typeface="Times New Roman" panose="02020603050405020304" pitchFamily="18" charset="0"/>
              </a:rPr>
              <a:t> 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enjoy</a:t>
            </a:r>
            <a:r>
              <a:rPr lang="zh-CN" altLang="en-US" sz="4400" b="1" dirty="0">
                <a:latin typeface="Times New Roman" panose="02020603050405020304" pitchFamily="18" charset="0"/>
              </a:rPr>
              <a:t> your holidays?</a:t>
            </a:r>
            <a:endParaRPr lang="zh-CN" altLang="en-US" sz="4400" b="1" dirty="0">
              <a:latin typeface="Times New Roman" panose="02020603050405020304" pitchFamily="18" charset="0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dirty="0"/>
              <a:t>                   </a:t>
            </a:r>
            <a:r>
              <a:rPr lang="zh-CN" altLang="en-US" dirty="0">
                <a:solidFill>
                  <a:srgbClr val="0000FF"/>
                </a:solidFill>
              </a:rPr>
              <a:t>(</a:t>
            </a:r>
            <a:r>
              <a:rPr lang="zh-CN" altLang="en-US" sz="2400" dirty="0">
                <a:solidFill>
                  <a:srgbClr val="0000FF"/>
                </a:solidFill>
              </a:rPr>
              <a:t>喜欢，享受……的乐趣）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1" y="86916"/>
            <a:ext cx="310450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chemeClr val="accent2"/>
                </a:solidFill>
              </a:rPr>
              <a:t>Watch and find</a:t>
            </a:r>
            <a:endParaRPr lang="en-US" altLang="zh-CN" sz="3200" b="1" dirty="0">
              <a:solidFill>
                <a:schemeClr val="accent2"/>
              </a:solidFill>
            </a:endParaRP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28901" y="1762125"/>
            <a:ext cx="3521075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2268538" y="3921919"/>
            <a:ext cx="482441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i="1">
                <a:latin typeface="Times New Roman" panose="02020603050405020304" pitchFamily="18" charset="0"/>
              </a:rPr>
              <a:t>________nice  food</a:t>
            </a:r>
            <a:endParaRPr lang="zh-CN" altLang="en-US" sz="4000" b="1" i="1">
              <a:latin typeface="Times New Roman" panose="02020603050405020304" pitchFamily="18" charset="0"/>
            </a:endParaRP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2555876" y="3814763"/>
            <a:ext cx="195421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 i="1">
                <a:solidFill>
                  <a:srgbClr val="FF0000"/>
                </a:solidFill>
                <a:latin typeface="Times New Roman" panose="02020603050405020304" pitchFamily="18" charset="0"/>
              </a:rPr>
              <a:t>enjoy</a:t>
            </a:r>
            <a:endParaRPr lang="zh-CN" altLang="en-US" sz="48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bldLvl="0" autoUpdateAnimBg="0"/>
      <p:bldP spid="12294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80976" y="682229"/>
            <a:ext cx="7991475" cy="1212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4400" b="1">
                <a:latin typeface="Times New Roman" panose="02020603050405020304" pitchFamily="18" charset="0"/>
              </a:rPr>
              <a:t>Did</a:t>
            </a:r>
            <a:r>
              <a:rPr lang="en-US" altLang="zh-CN" sz="4400" b="1">
                <a:latin typeface="Times New Roman" panose="02020603050405020304" pitchFamily="18" charset="0"/>
              </a:rPr>
              <a:t> </a:t>
            </a:r>
            <a:r>
              <a:rPr lang="zh-CN" altLang="en-US" sz="4400" b="1">
                <a:latin typeface="Times New Roman" panose="02020603050405020304" pitchFamily="18" charset="0"/>
              </a:rPr>
              <a:t>you</a:t>
            </a:r>
            <a:r>
              <a:rPr lang="en-US" altLang="zh-CN" sz="4400" b="1">
                <a:latin typeface="Times New Roman" panose="02020603050405020304" pitchFamily="18" charset="0"/>
              </a:rPr>
              <a:t> 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</a:rPr>
              <a:t>enjoy</a:t>
            </a:r>
            <a:r>
              <a:rPr lang="zh-CN" altLang="en-US" sz="4400" b="1">
                <a:latin typeface="Times New Roman" panose="02020603050405020304" pitchFamily="18" charset="0"/>
              </a:rPr>
              <a:t> your holidays?</a:t>
            </a:r>
            <a:endParaRPr lang="zh-CN" altLang="en-US" sz="4400" b="1">
              <a:latin typeface="Times New Roman" panose="02020603050405020304" pitchFamily="18" charset="0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/>
              <a:t>                   </a:t>
            </a:r>
            <a:r>
              <a:rPr lang="zh-CN" altLang="en-US">
                <a:solidFill>
                  <a:srgbClr val="0000FF"/>
                </a:solidFill>
              </a:rPr>
              <a:t>(</a:t>
            </a:r>
            <a:r>
              <a:rPr lang="zh-CN" altLang="en-US" sz="2400">
                <a:solidFill>
                  <a:srgbClr val="0000FF"/>
                </a:solidFill>
              </a:rPr>
              <a:t>喜欢，享受……的乐趣）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1" y="86916"/>
            <a:ext cx="310450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accent2"/>
                </a:solidFill>
              </a:rPr>
              <a:t>Watch and find</a:t>
            </a:r>
            <a:endParaRPr lang="en-US" altLang="zh-CN" sz="3200" b="1">
              <a:solidFill>
                <a:schemeClr val="accent2"/>
              </a:solidFill>
            </a:endParaRP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2268538" y="3921919"/>
            <a:ext cx="482441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i="1">
                <a:latin typeface="Times New Roman" panose="02020603050405020304" pitchFamily="18" charset="0"/>
              </a:rPr>
              <a:t>________  the sun</a:t>
            </a:r>
            <a:endParaRPr lang="zh-CN" altLang="en-US" sz="4000" b="1" i="1">
              <a:latin typeface="Times New Roman" panose="02020603050405020304" pitchFamily="18" charset="0"/>
            </a:endParaRP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2555876" y="3814763"/>
            <a:ext cx="195421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 i="1">
                <a:solidFill>
                  <a:srgbClr val="FF0000"/>
                </a:solidFill>
                <a:latin typeface="Times New Roman" panose="02020603050405020304" pitchFamily="18" charset="0"/>
              </a:rPr>
              <a:t>enjoy</a:t>
            </a:r>
            <a:endParaRPr lang="zh-CN" altLang="en-US" sz="48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3318" name="Picture 6" descr="u=3620694123,1258540635&amp;fm=21&amp;gp=0[1]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24076" y="2011487"/>
            <a:ext cx="3889375" cy="1945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ldLvl="0" autoUpdateAnimBg="0"/>
      <p:bldP spid="13317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内容占位符 3" descr="街道.jpg"/>
          <p:cNvPicPr>
            <a:picLocks noGrp="1" noChangeAspect="1"/>
          </p:cNvPicPr>
          <p:nvPr>
            <p:ph idx="4294967295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0" y="465138"/>
            <a:ext cx="7143750" cy="2700337"/>
          </a:xfr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00188" y="3643313"/>
            <a:ext cx="764381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8000" dirty="0"/>
              <a:t>street </a:t>
            </a:r>
            <a:r>
              <a:rPr lang="zh-CN" altLang="en-US" sz="4000" dirty="0"/>
              <a:t>大街 街道</a:t>
            </a:r>
            <a:r>
              <a:rPr lang="en-US" altLang="zh-CN" sz="4000" dirty="0"/>
              <a:t> 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180976" y="682229"/>
            <a:ext cx="7991475" cy="1212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4400" b="1">
                <a:latin typeface="Times New Roman" panose="02020603050405020304" pitchFamily="18" charset="0"/>
              </a:rPr>
              <a:t>Did</a:t>
            </a:r>
            <a:r>
              <a:rPr lang="en-US" altLang="zh-CN" sz="4400" b="1">
                <a:latin typeface="Times New Roman" panose="02020603050405020304" pitchFamily="18" charset="0"/>
              </a:rPr>
              <a:t> </a:t>
            </a:r>
            <a:r>
              <a:rPr lang="zh-CN" altLang="en-US" sz="4400" b="1">
                <a:latin typeface="Times New Roman" panose="02020603050405020304" pitchFamily="18" charset="0"/>
              </a:rPr>
              <a:t>you</a:t>
            </a:r>
            <a:r>
              <a:rPr lang="en-US" altLang="zh-CN" sz="4400" b="1">
                <a:latin typeface="Times New Roman" panose="02020603050405020304" pitchFamily="18" charset="0"/>
              </a:rPr>
              <a:t> 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</a:rPr>
              <a:t>enjoy</a:t>
            </a:r>
            <a:r>
              <a:rPr lang="zh-CN" altLang="en-US" sz="4400" b="1">
                <a:latin typeface="Times New Roman" panose="02020603050405020304" pitchFamily="18" charset="0"/>
              </a:rPr>
              <a:t> your holidays?</a:t>
            </a:r>
            <a:endParaRPr lang="zh-CN" altLang="en-US" sz="4400" b="1">
              <a:latin typeface="Times New Roman" panose="02020603050405020304" pitchFamily="18" charset="0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/>
              <a:t>                   </a:t>
            </a:r>
            <a:r>
              <a:rPr lang="zh-CN" altLang="en-US">
                <a:solidFill>
                  <a:srgbClr val="0000FF"/>
                </a:solidFill>
              </a:rPr>
              <a:t>(</a:t>
            </a:r>
            <a:r>
              <a:rPr lang="zh-CN" altLang="en-US" sz="2400">
                <a:solidFill>
                  <a:srgbClr val="0000FF"/>
                </a:solidFill>
              </a:rPr>
              <a:t>喜欢，享受……的乐趣）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1" y="86916"/>
            <a:ext cx="310450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accent2"/>
                </a:solidFill>
              </a:rPr>
              <a:t>Watch and find</a:t>
            </a:r>
            <a:endParaRPr lang="en-US" altLang="zh-CN" sz="3200" b="1">
              <a:solidFill>
                <a:schemeClr val="accent2"/>
              </a:solidFill>
            </a:endParaRP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2268538" y="3921919"/>
            <a:ext cx="482441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i="1">
                <a:latin typeface="Times New Roman" panose="02020603050405020304" pitchFamily="18" charset="0"/>
              </a:rPr>
              <a:t>________  summer</a:t>
            </a:r>
            <a:endParaRPr lang="zh-CN" altLang="en-US" sz="1800"/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2555876" y="3814763"/>
            <a:ext cx="195421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 i="1">
                <a:solidFill>
                  <a:srgbClr val="FF0000"/>
                </a:solidFill>
                <a:latin typeface="Times New Roman" panose="02020603050405020304" pitchFamily="18" charset="0"/>
              </a:rPr>
              <a:t>enjoy</a:t>
            </a:r>
            <a:endParaRPr lang="zh-CN" altLang="en-US" sz="48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4342" name="Picture 6" descr="u=1620978266,3420984838&amp;fm=21&amp;gp=0[1]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339975" y="1894869"/>
            <a:ext cx="3240088" cy="2056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bldLvl="0" autoUpdateAnimBg="0"/>
      <p:bldP spid="14341" grpId="0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180976" y="682229"/>
            <a:ext cx="7991475" cy="1212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4400" b="1">
                <a:latin typeface="Times New Roman" panose="02020603050405020304" pitchFamily="18" charset="0"/>
              </a:rPr>
              <a:t>Did</a:t>
            </a:r>
            <a:r>
              <a:rPr lang="en-US" altLang="zh-CN" sz="4400" b="1">
                <a:latin typeface="Times New Roman" panose="02020603050405020304" pitchFamily="18" charset="0"/>
              </a:rPr>
              <a:t> </a:t>
            </a:r>
            <a:r>
              <a:rPr lang="zh-CN" altLang="en-US" sz="4400" b="1">
                <a:latin typeface="Times New Roman" panose="02020603050405020304" pitchFamily="18" charset="0"/>
              </a:rPr>
              <a:t>you</a:t>
            </a:r>
            <a:r>
              <a:rPr lang="en-US" altLang="zh-CN" sz="4400" b="1">
                <a:latin typeface="Times New Roman" panose="02020603050405020304" pitchFamily="18" charset="0"/>
              </a:rPr>
              <a:t> 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</a:rPr>
              <a:t>enjoy</a:t>
            </a:r>
            <a:r>
              <a:rPr lang="zh-CN" altLang="en-US" sz="4400" b="1">
                <a:latin typeface="Times New Roman" panose="02020603050405020304" pitchFamily="18" charset="0"/>
              </a:rPr>
              <a:t> your holidays?</a:t>
            </a:r>
            <a:endParaRPr lang="zh-CN" altLang="en-US" sz="4400" b="1">
              <a:latin typeface="Times New Roman" panose="02020603050405020304" pitchFamily="18" charset="0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/>
              <a:t>                   </a:t>
            </a:r>
            <a:r>
              <a:rPr lang="zh-CN" altLang="en-US">
                <a:solidFill>
                  <a:srgbClr val="0000FF"/>
                </a:solidFill>
              </a:rPr>
              <a:t>(</a:t>
            </a:r>
            <a:r>
              <a:rPr lang="zh-CN" altLang="en-US" sz="2400">
                <a:solidFill>
                  <a:srgbClr val="0000FF"/>
                </a:solidFill>
              </a:rPr>
              <a:t>喜欢，享受……的乐趣）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1" y="86916"/>
            <a:ext cx="310450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accent2"/>
                </a:solidFill>
              </a:rPr>
              <a:t>Watch and find</a:t>
            </a:r>
            <a:endParaRPr lang="en-US" altLang="zh-CN" sz="3200" b="1">
              <a:solidFill>
                <a:schemeClr val="accent2"/>
              </a:solidFill>
            </a:endParaRP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2268538" y="3921919"/>
            <a:ext cx="482441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i="1" dirty="0">
                <a:latin typeface="Times New Roman" panose="02020603050405020304" pitchFamily="18" charset="0"/>
              </a:rPr>
              <a:t>________  the music</a:t>
            </a:r>
            <a:endParaRPr lang="zh-CN" altLang="en-US" sz="1800" dirty="0"/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2555876" y="3814763"/>
            <a:ext cx="195421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 i="1">
                <a:solidFill>
                  <a:srgbClr val="FF0000"/>
                </a:solidFill>
                <a:latin typeface="Times New Roman" panose="02020603050405020304" pitchFamily="18" charset="0"/>
              </a:rPr>
              <a:t>enjoy</a:t>
            </a:r>
            <a:endParaRPr lang="zh-CN" altLang="en-US" sz="48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5366" name="Picture 6" descr="u=1719956570,1739326111&amp;fm=21&amp;gp=0[1]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700339" y="2045494"/>
            <a:ext cx="2376487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bldLvl="0" autoUpdateAnimBg="0"/>
      <p:bldP spid="15365" grpId="0" bldLvl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2413000" y="1925897"/>
            <a:ext cx="652858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dirty="0">
                <a:latin typeface="Times New Roman" panose="02020603050405020304" pitchFamily="18" charset="0"/>
              </a:rPr>
              <a:t>Yes. I 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went</a:t>
            </a:r>
            <a:r>
              <a:rPr lang="zh-CN" altLang="en-US" sz="4000" b="1" dirty="0">
                <a:latin typeface="Times New Roman" panose="02020603050405020304" pitchFamily="18" charset="0"/>
              </a:rPr>
              <a:t> back to Canada.  </a:t>
            </a:r>
            <a:endParaRPr lang="zh-CN" altLang="en-US" sz="4000" dirty="0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180976" y="682229"/>
            <a:ext cx="7991475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4400" b="1" dirty="0">
                <a:latin typeface="Times New Roman" panose="02020603050405020304" pitchFamily="18" charset="0"/>
              </a:rPr>
              <a:t>Did</a:t>
            </a:r>
            <a:r>
              <a:rPr lang="en-US" altLang="zh-CN" sz="4400" b="1" dirty="0">
                <a:latin typeface="Times New Roman" panose="02020603050405020304" pitchFamily="18" charset="0"/>
              </a:rPr>
              <a:t> </a:t>
            </a:r>
            <a:r>
              <a:rPr lang="zh-CN" altLang="en-US" sz="4400" b="1" dirty="0">
                <a:latin typeface="Times New Roman" panose="02020603050405020304" pitchFamily="18" charset="0"/>
              </a:rPr>
              <a:t>you</a:t>
            </a:r>
            <a:r>
              <a:rPr lang="en-US" altLang="zh-CN" sz="4400" b="1" dirty="0">
                <a:latin typeface="Times New Roman" panose="02020603050405020304" pitchFamily="18" charset="0"/>
              </a:rPr>
              <a:t> 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enjoy</a:t>
            </a:r>
            <a:r>
              <a:rPr lang="zh-CN" altLang="en-US" sz="4400" b="1" dirty="0">
                <a:latin typeface="Times New Roman" panose="02020603050405020304" pitchFamily="18" charset="0"/>
              </a:rPr>
              <a:t> your holidays?</a:t>
            </a:r>
            <a:endParaRPr lang="zh-CN" altLang="en-US" sz="4400" b="1" dirty="0">
              <a:latin typeface="Times New Roman" panose="02020603050405020304" pitchFamily="18" charset="0"/>
            </a:endParaRPr>
          </a:p>
          <a:p>
            <a:pPr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dirty="0"/>
              <a:t>                   </a:t>
            </a:r>
            <a:r>
              <a:rPr lang="zh-CN" altLang="en-US" sz="2400" dirty="0">
                <a:solidFill>
                  <a:srgbClr val="0000FF"/>
                </a:solidFill>
              </a:rPr>
              <a:t>喜欢，享受……的乐趣）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1" y="0"/>
            <a:ext cx="310450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accent2"/>
                </a:solidFill>
              </a:rPr>
              <a:t>Watch and find</a:t>
            </a:r>
            <a:endParaRPr lang="en-US" altLang="zh-CN" sz="3200" b="1">
              <a:solidFill>
                <a:schemeClr val="accent2"/>
              </a:solidFill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28601" y="2798534"/>
            <a:ext cx="6769100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4400" b="1" dirty="0">
                <a:latin typeface="Times New Roman" panose="02020603050405020304" pitchFamily="18" charset="0"/>
              </a:rPr>
              <a:t> </a:t>
            </a:r>
            <a:r>
              <a:rPr lang="zh-CN" altLang="en-US" sz="4000" b="1" dirty="0">
                <a:latin typeface="Times New Roman" panose="02020603050405020304" pitchFamily="18" charset="0"/>
              </a:rPr>
              <a:t>I visit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ed</a:t>
            </a:r>
            <a:r>
              <a:rPr lang="zh-CN" altLang="en-US" sz="4000" b="1" dirty="0">
                <a:latin typeface="Times New Roman" panose="02020603050405020304" pitchFamily="18" charset="0"/>
              </a:rPr>
              <a:t> my friends and </a:t>
            </a:r>
            <a:endParaRPr lang="zh-CN" altLang="en-US" sz="4000" b="1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4000" b="1" dirty="0">
                <a:latin typeface="Times New Roman" panose="02020603050405020304" pitchFamily="18" charset="0"/>
              </a:rPr>
              <a:t>   t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oo</a:t>
            </a:r>
            <a:r>
              <a:rPr lang="zh-CN" altLang="en-US" sz="4000" b="1" dirty="0">
                <a:latin typeface="Times New Roman" panose="02020603050405020304" pitchFamily="18" charset="0"/>
              </a:rPr>
              <a:t>k many pictures. </a:t>
            </a:r>
            <a:r>
              <a:rPr lang="zh-CN" altLang="en-US" sz="4400" b="1" dirty="0">
                <a:latin typeface="Times New Roman" panose="02020603050405020304" pitchFamily="18" charset="0"/>
              </a:rPr>
              <a:t> </a:t>
            </a:r>
            <a:endParaRPr lang="zh-CN" altLang="en-US" sz="4400" b="1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1800" dirty="0"/>
              <a:t>   </a:t>
            </a:r>
            <a:r>
              <a:rPr lang="zh-CN" altLang="en-US" sz="2400" dirty="0">
                <a:solidFill>
                  <a:srgbClr val="0000FF"/>
                </a:solidFill>
              </a:rPr>
              <a:t>  （take 的过去式）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pic>
        <p:nvPicPr>
          <p:cNvPr id="16391" name="Picture 7" descr="u=804921366,700191198&amp;fm=21&amp;gp=0[1]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12153" y="1821002"/>
            <a:ext cx="2300288" cy="1025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Picture 8" descr="u=3581336161,689171252&amp;fm=21&amp;gp=0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64389" y="1491854"/>
            <a:ext cx="935037" cy="475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3" name="Picture 9" descr="u=1086627735,1334344402&amp;fm=21&amp;gp=0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84888" y="2733675"/>
            <a:ext cx="1928812" cy="1026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4" name="Picture 10" descr="u=405469813,1907154958&amp;fm=90&amp;gp=0[1]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13450" y="3921919"/>
            <a:ext cx="21082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utoUpdateAnimBg="0"/>
      <p:bldP spid="16390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645792" y="925532"/>
            <a:ext cx="7428637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4000" b="1" dirty="0" smtClean="0">
                <a:latin typeface="Times New Roman" panose="02020603050405020304" pitchFamily="18" charset="0"/>
              </a:rPr>
              <a:t>Holiday</a:t>
            </a:r>
            <a:r>
              <a:rPr lang="zh-CN" altLang="en-US" sz="4000" b="1" dirty="0">
                <a:latin typeface="Times New Roman" panose="02020603050405020304" pitchFamily="18" charset="0"/>
              </a:rPr>
              <a:t>,   holiday, </a:t>
            </a:r>
            <a:endParaRPr lang="zh-CN" altLang="en-US" sz="4000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4000" b="1" dirty="0">
                <a:latin typeface="Times New Roman" panose="02020603050405020304" pitchFamily="18" charset="0"/>
              </a:rPr>
              <a:t>What did you do in the holidays?</a:t>
            </a:r>
            <a:endParaRPr lang="zh-CN" altLang="en-US" sz="4000" b="1" dirty="0">
              <a:latin typeface="Times New Roman" panose="02020603050405020304" pitchFamily="18" charset="0"/>
            </a:endParaRPr>
          </a:p>
          <a:p>
            <a:pPr eaLnBrk="1" hangingPunct="1"/>
            <a:endParaRPr lang="zh-CN" altLang="en-US" sz="4000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Opera, opera,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I learned Beijing Opera. 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It was fun</a:t>
            </a:r>
            <a:r>
              <a:rPr lang="zh-CN" altLang="en-US" sz="40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.</a:t>
            </a:r>
            <a:endParaRPr lang="zh-CN" altLang="en-US" sz="4000" b="1" dirty="0">
              <a:latin typeface="Times New Roman" panose="02020603050405020304" pitchFamily="18" charset="0"/>
            </a:endParaRPr>
          </a:p>
        </p:txBody>
      </p:sp>
      <p:pic>
        <p:nvPicPr>
          <p:cNvPr id="32771" name="Picture 3" descr="0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372226" y="357188"/>
            <a:ext cx="2130425" cy="1145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Picture 4" descr="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72225" y="2409825"/>
            <a:ext cx="2603500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683098" y="843558"/>
            <a:ext cx="7428637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4000" b="1" dirty="0" smtClean="0">
                <a:latin typeface="Times New Roman" panose="02020603050405020304" pitchFamily="18" charset="0"/>
              </a:rPr>
              <a:t>Holiday</a:t>
            </a:r>
            <a:r>
              <a:rPr lang="zh-CN" altLang="en-US" sz="4000" b="1" dirty="0">
                <a:latin typeface="Times New Roman" panose="02020603050405020304" pitchFamily="18" charset="0"/>
              </a:rPr>
              <a:t>,   holiday, </a:t>
            </a:r>
            <a:endParaRPr lang="zh-CN" altLang="en-US" sz="4000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4000" b="1" dirty="0">
                <a:latin typeface="Times New Roman" panose="02020603050405020304" pitchFamily="18" charset="0"/>
              </a:rPr>
              <a:t>What did you do in the holidays?</a:t>
            </a:r>
            <a:endParaRPr lang="zh-CN" altLang="en-US" sz="4000" b="1" dirty="0">
              <a:latin typeface="Times New Roman" panose="02020603050405020304" pitchFamily="18" charset="0"/>
            </a:endParaRPr>
          </a:p>
          <a:p>
            <a:pPr eaLnBrk="1" hangingPunct="1"/>
            <a:endParaRPr lang="zh-CN" altLang="en-US" sz="4000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Hainan, Hainan, 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I went to Hainan. 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I went swimming in the sea</a:t>
            </a:r>
            <a:r>
              <a:rPr lang="zh-CN" altLang="en-US" sz="40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.</a:t>
            </a:r>
            <a:r>
              <a:rPr lang="zh-CN" altLang="en-US" sz="2800" dirty="0" smtClean="0">
                <a:latin typeface="Times New Roman" panose="02020603050405020304" pitchFamily="18" charset="0"/>
              </a:rPr>
              <a:t>   </a:t>
            </a:r>
            <a:endParaRPr lang="zh-CN" altLang="en-US" sz="1800" dirty="0"/>
          </a:p>
        </p:txBody>
      </p:sp>
      <p:pic>
        <p:nvPicPr>
          <p:cNvPr id="33795" name="Picture 3" descr="1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084888" y="2356247"/>
            <a:ext cx="2601912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Picture 4" descr="0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5963" y="33338"/>
            <a:ext cx="2603500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395536" y="733425"/>
            <a:ext cx="7428637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4000" b="1" dirty="0" smtClean="0">
                <a:latin typeface="Times New Roman" panose="02020603050405020304" pitchFamily="18" charset="0"/>
              </a:rPr>
              <a:t>Holiday</a:t>
            </a:r>
            <a:r>
              <a:rPr lang="zh-CN" altLang="en-US" sz="4000" b="1" dirty="0">
                <a:latin typeface="Times New Roman" panose="02020603050405020304" pitchFamily="18" charset="0"/>
              </a:rPr>
              <a:t>,   holiday, </a:t>
            </a:r>
            <a:endParaRPr lang="zh-CN" altLang="en-US" sz="4000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4000" b="1" dirty="0">
                <a:latin typeface="Times New Roman" panose="02020603050405020304" pitchFamily="18" charset="0"/>
              </a:rPr>
              <a:t>What did you do in the holidays?</a:t>
            </a:r>
            <a:endParaRPr lang="zh-CN" altLang="en-US" sz="4000" b="1" dirty="0">
              <a:latin typeface="Times New Roman" panose="02020603050405020304" pitchFamily="18" charset="0"/>
            </a:endParaRPr>
          </a:p>
          <a:p>
            <a:pPr eaLnBrk="1" hangingPunct="1"/>
            <a:endParaRPr lang="zh-CN" altLang="en-US" sz="4000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Canada, Canada, 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I went back to Canada. 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I enjoyed my holidays</a:t>
            </a:r>
            <a:r>
              <a:rPr lang="zh-CN" altLang="en-US" sz="40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.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  <p:pic>
        <p:nvPicPr>
          <p:cNvPr id="34819" name="Picture 3" descr="0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580063" y="33338"/>
            <a:ext cx="2603500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Picture 4" descr="u=804921366,700191198&amp;fm=21&amp;gp=0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11863" y="2301478"/>
            <a:ext cx="2736850" cy="1241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539750" y="520303"/>
            <a:ext cx="8281988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latin typeface="Times New Roman" panose="02020603050405020304" pitchFamily="18" charset="0"/>
              </a:rPr>
              <a:t>1. Li Ming learned _______________.</a:t>
            </a:r>
            <a:endParaRPr lang="zh-CN" altLang="en-US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b="1" dirty="0">
                <a:latin typeface="Times New Roman" panose="02020603050405020304" pitchFamily="18" charset="0"/>
              </a:rPr>
              <a:t>2. Wang Hong _______ to Hainan.</a:t>
            </a:r>
            <a:endParaRPr lang="zh-CN" altLang="en-US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b="1" dirty="0">
                <a:latin typeface="Times New Roman" panose="02020603050405020304" pitchFamily="18" charset="0"/>
              </a:rPr>
              <a:t>3. Did Wang Hong _______ in the sea? </a:t>
            </a:r>
            <a:endParaRPr lang="zh-CN" altLang="en-US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b="1" dirty="0">
                <a:latin typeface="Times New Roman" panose="02020603050405020304" pitchFamily="18" charset="0"/>
              </a:rPr>
              <a:t>    Yes, she did. She______ a good time.</a:t>
            </a:r>
            <a:endParaRPr lang="zh-CN" altLang="en-US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b="1" dirty="0">
                <a:latin typeface="Times New Roman" panose="02020603050405020304" pitchFamily="18" charset="0"/>
              </a:rPr>
              <a:t>4. Peter _______ back to Canada. </a:t>
            </a:r>
            <a:endParaRPr lang="zh-CN" altLang="en-US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b="1" dirty="0">
                <a:latin typeface="Times New Roman" panose="02020603050405020304" pitchFamily="18" charset="0"/>
              </a:rPr>
              <a:t>    He _______ his friends and </a:t>
            </a:r>
            <a:endParaRPr lang="zh-CN" altLang="en-US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b="1" dirty="0">
                <a:latin typeface="Times New Roman" panose="02020603050405020304" pitchFamily="18" charset="0"/>
              </a:rPr>
              <a:t>          _______  many pictures.</a:t>
            </a:r>
            <a:endParaRPr lang="zh-CN" altLang="en-US" b="1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b="1" dirty="0">
                <a:latin typeface="Times New Roman" panose="02020603050405020304" pitchFamily="18" charset="0"/>
              </a:rPr>
              <a:t>5. Peter_________ his holidays.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396875" y="34528"/>
            <a:ext cx="42481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b="1" dirty="0">
                <a:solidFill>
                  <a:srgbClr val="6600CC"/>
                </a:solidFill>
                <a:latin typeface="Times New Roman" panose="02020603050405020304" pitchFamily="18" charset="0"/>
              </a:rPr>
              <a:t>Fill in the words. </a:t>
            </a:r>
            <a:endParaRPr lang="zh-CN" altLang="zh-CN" b="1" dirty="0">
              <a:solidFill>
                <a:srgbClr val="66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4427539" y="465535"/>
            <a:ext cx="344963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i="1">
                <a:solidFill>
                  <a:srgbClr val="FF0000"/>
                </a:solidFill>
                <a:latin typeface="Times New Roman" panose="02020603050405020304" pitchFamily="18" charset="0"/>
              </a:rPr>
              <a:t>Beijing Opera</a:t>
            </a:r>
            <a:endParaRPr lang="zh-CN" altLang="en-US" sz="40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3708400" y="952500"/>
            <a:ext cx="344963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i="1">
                <a:solidFill>
                  <a:srgbClr val="FF0000"/>
                </a:solidFill>
                <a:latin typeface="Times New Roman" panose="02020603050405020304" pitchFamily="18" charset="0"/>
              </a:rPr>
              <a:t>went</a:t>
            </a:r>
            <a:endParaRPr lang="zh-CN" altLang="en-US" sz="40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4500564" y="1491854"/>
            <a:ext cx="17287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i="1">
                <a:solidFill>
                  <a:srgbClr val="FF0000"/>
                </a:solidFill>
                <a:latin typeface="Times New Roman" panose="02020603050405020304" pitchFamily="18" charset="0"/>
              </a:rPr>
              <a:t>swim</a:t>
            </a:r>
            <a:endParaRPr lang="zh-CN" altLang="en-US" sz="40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4500563" y="2032398"/>
            <a:ext cx="16557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i="1">
                <a:solidFill>
                  <a:srgbClr val="FF0000"/>
                </a:solidFill>
                <a:latin typeface="Times New Roman" panose="02020603050405020304" pitchFamily="18" charset="0"/>
              </a:rPr>
              <a:t>had</a:t>
            </a:r>
            <a:endParaRPr lang="zh-CN" altLang="en-US" sz="40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2" name="Text Box 8"/>
          <p:cNvSpPr txBox="1">
            <a:spLocks noChangeArrowheads="1"/>
          </p:cNvSpPr>
          <p:nvPr/>
        </p:nvSpPr>
        <p:spPr bwMode="auto">
          <a:xfrm>
            <a:off x="2411414" y="2626519"/>
            <a:ext cx="344963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i="1">
                <a:solidFill>
                  <a:srgbClr val="FF0000"/>
                </a:solidFill>
                <a:latin typeface="Times New Roman" panose="02020603050405020304" pitchFamily="18" charset="0"/>
              </a:rPr>
              <a:t>went</a:t>
            </a:r>
            <a:endParaRPr lang="zh-CN" altLang="en-US" sz="40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1835151" y="3112294"/>
            <a:ext cx="34512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i="1">
                <a:solidFill>
                  <a:srgbClr val="FF0000"/>
                </a:solidFill>
                <a:latin typeface="Times New Roman" panose="02020603050405020304" pitchFamily="18" charset="0"/>
              </a:rPr>
              <a:t>visited</a:t>
            </a:r>
            <a:endParaRPr lang="zh-CN" altLang="en-US" sz="40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4" name="Text Box 10"/>
          <p:cNvSpPr txBox="1">
            <a:spLocks noChangeArrowheads="1"/>
          </p:cNvSpPr>
          <p:nvPr/>
        </p:nvSpPr>
        <p:spPr bwMode="auto">
          <a:xfrm>
            <a:off x="1979614" y="3652838"/>
            <a:ext cx="17287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i="1">
                <a:solidFill>
                  <a:srgbClr val="FF0000"/>
                </a:solidFill>
                <a:latin typeface="Times New Roman" panose="02020603050405020304" pitchFamily="18" charset="0"/>
              </a:rPr>
              <a:t>took</a:t>
            </a:r>
            <a:endParaRPr lang="zh-CN" altLang="en-US" sz="40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5" name="Text Box 11"/>
          <p:cNvSpPr txBox="1">
            <a:spLocks noChangeArrowheads="1"/>
          </p:cNvSpPr>
          <p:nvPr/>
        </p:nvSpPr>
        <p:spPr bwMode="auto">
          <a:xfrm>
            <a:off x="2266951" y="4192192"/>
            <a:ext cx="34512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i="1">
                <a:solidFill>
                  <a:srgbClr val="FF0000"/>
                </a:solidFill>
                <a:latin typeface="Times New Roman" panose="02020603050405020304" pitchFamily="18" charset="0"/>
              </a:rPr>
              <a:t>enjoyed</a:t>
            </a:r>
            <a:endParaRPr lang="zh-CN" altLang="en-US" sz="40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bldLvl="0" autoUpdateAnimBg="0"/>
      <p:bldP spid="21509" grpId="0" bldLvl="0" autoUpdateAnimBg="0"/>
      <p:bldP spid="21510" grpId="0" bldLvl="0" autoUpdateAnimBg="0"/>
      <p:bldP spid="21511" grpId="0" bldLvl="0" autoUpdateAnimBg="0"/>
      <p:bldP spid="21512" grpId="0" bldLvl="0" autoUpdateAnimBg="0"/>
      <p:bldP spid="21513" grpId="0" bldLvl="0" autoUpdateAnimBg="0"/>
      <p:bldP spid="21514" grpId="0" bldLvl="0" autoUpdateAnimBg="0"/>
      <p:bldP spid="21515" grpId="0" bldLvl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190229" y="1275606"/>
            <a:ext cx="8748712" cy="2474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90000"/>
              </a:lnSpc>
              <a:spcBef>
                <a:spcPct val="50000"/>
              </a:spcBef>
              <a:buFont typeface="Arial" panose="020B0604020202020204" pitchFamily="34" charset="0"/>
              <a:buAutoNum type="arabicPeriod"/>
            </a:pPr>
            <a:r>
              <a:rPr lang="en-US" altLang="zh-CN" b="1" dirty="0"/>
              <a:t>Read the text in groups </a:t>
            </a:r>
            <a:r>
              <a:rPr lang="en-US" altLang="zh-CN" sz="2800" b="1" dirty="0"/>
              <a:t>.(</a:t>
            </a:r>
            <a:r>
              <a:rPr lang="zh-CN" altLang="en-US" sz="2800" b="1" dirty="0"/>
              <a:t>小组内表演课文</a:t>
            </a:r>
            <a:r>
              <a:rPr lang="en-US" altLang="zh-CN" sz="2800" b="1" dirty="0"/>
              <a:t>)        </a:t>
            </a:r>
            <a:endParaRPr lang="en-US" altLang="zh-CN" sz="2800" b="1" dirty="0"/>
          </a:p>
          <a:p>
            <a:pPr eaLnBrk="1" hangingPunct="1">
              <a:lnSpc>
                <a:spcPct val="190000"/>
              </a:lnSpc>
              <a:spcBef>
                <a:spcPct val="50000"/>
              </a:spcBef>
            </a:pPr>
            <a:r>
              <a:rPr lang="en-US" altLang="zh-CN" b="1" dirty="0" smtClean="0"/>
              <a:t>2.Show </a:t>
            </a:r>
            <a:r>
              <a:rPr lang="en-US" altLang="zh-CN" b="1" dirty="0"/>
              <a:t>Time . </a:t>
            </a:r>
            <a:r>
              <a:rPr lang="en-US" altLang="zh-CN" sz="3200" b="1" dirty="0"/>
              <a:t>(</a:t>
            </a:r>
            <a:r>
              <a:rPr lang="zh-CN" altLang="en-US" sz="3200" b="1" dirty="0"/>
              <a:t>展示一下你们的风采</a:t>
            </a:r>
            <a:r>
              <a:rPr lang="zh-CN" altLang="en-US" sz="3200" b="1" dirty="0" smtClean="0"/>
              <a:t>吧</a:t>
            </a:r>
            <a:r>
              <a:rPr lang="en-US" altLang="zh-CN" sz="3200" b="1" dirty="0" smtClean="0"/>
              <a:t>)</a:t>
            </a:r>
            <a:endParaRPr lang="en-US" altLang="zh-CN" sz="3200" b="1" dirty="0" smtClean="0"/>
          </a:p>
        </p:txBody>
      </p:sp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179389" y="141685"/>
            <a:ext cx="3024187" cy="523220"/>
          </a:xfrm>
          <a:prstGeom prst="rect">
            <a:avLst/>
          </a:prstGeom>
          <a:solidFill>
            <a:srgbClr val="000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Read and show.</a:t>
            </a:r>
            <a:endParaRPr lang="en-US" altLang="zh-CN" sz="28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内容占位符 3" descr="走人行道.jpg"/>
          <p:cNvPicPr>
            <a:picLocks noGrp="1" noChangeAspect="1"/>
          </p:cNvPicPr>
          <p:nvPr>
            <p:ph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395536" y="627534"/>
            <a:ext cx="6357938" cy="3395663"/>
          </a:xfr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95536" y="4227934"/>
            <a:ext cx="8001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dirty="0"/>
              <a:t>Look before you </a:t>
            </a:r>
            <a:r>
              <a:rPr lang="en-US" altLang="zh-CN" sz="4000" dirty="0">
                <a:solidFill>
                  <a:srgbClr val="FF0000"/>
                </a:solidFill>
              </a:rPr>
              <a:t>cross</a:t>
            </a:r>
            <a:r>
              <a:rPr lang="en-US" altLang="zh-CN" sz="4000" dirty="0"/>
              <a:t> the street.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内容占位符 3" descr="信号灯.jpg"/>
          <p:cNvPicPr>
            <a:picLocks noGrp="1" noChangeAspect="1"/>
          </p:cNvPicPr>
          <p:nvPr>
            <p:ph idx="4294967295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0" y="696913"/>
            <a:ext cx="3790950" cy="1363662"/>
          </a:xfrm>
        </p:spPr>
      </p:pic>
      <p:sp>
        <p:nvSpPr>
          <p:cNvPr id="12291" name="TextBox 4"/>
          <p:cNvSpPr txBox="1">
            <a:spLocks noChangeArrowheads="1"/>
          </p:cNvSpPr>
          <p:nvPr/>
        </p:nvSpPr>
        <p:spPr bwMode="auto">
          <a:xfrm>
            <a:off x="571500" y="2303860"/>
            <a:ext cx="800100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dirty="0"/>
              <a:t>Red light.</a:t>
            </a:r>
            <a:endParaRPr lang="en-US" altLang="zh-CN" sz="4400" dirty="0"/>
          </a:p>
          <a:p>
            <a:pPr eaLnBrk="1" hangingPunct="1"/>
            <a:r>
              <a:rPr lang="en-US" altLang="zh-CN" sz="4400" dirty="0"/>
              <a:t>Yellow light.</a:t>
            </a:r>
            <a:endParaRPr lang="en-US" altLang="zh-CN" sz="4400" dirty="0"/>
          </a:p>
          <a:p>
            <a:pPr eaLnBrk="1" hangingPunct="1"/>
            <a:r>
              <a:rPr lang="en-US" altLang="zh-CN" sz="4400" dirty="0"/>
              <a:t>Green light.</a:t>
            </a:r>
            <a:endParaRPr lang="zh-CN" alt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内容占位符 3" descr="6608733_203044230000_2.jpg"/>
          <p:cNvPicPr>
            <a:picLocks noGrp="1" noChangeAspect="1"/>
          </p:cNvPicPr>
          <p:nvPr>
            <p:ph idx="4294967295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611560" y="659537"/>
            <a:ext cx="6400800" cy="3889375"/>
          </a:xfrm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000501" y="1017985"/>
            <a:ext cx="164306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/>
              <a:t>Stop.</a:t>
            </a:r>
            <a:endParaRPr lang="zh-CN" altLang="en-US" sz="400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929063" y="2250282"/>
            <a:ext cx="16430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/>
              <a:t>Wait.</a:t>
            </a:r>
            <a:endParaRPr lang="zh-CN" altLang="en-US" sz="400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000501" y="3482579"/>
            <a:ext cx="164306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/>
              <a:t>Go.</a:t>
            </a:r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内容占位符 3"/>
          <p:cNvSpPr>
            <a:spLocks noGrp="1"/>
          </p:cNvSpPr>
          <p:nvPr>
            <p:ph idx="4294967295"/>
          </p:nvPr>
        </p:nvSpPr>
        <p:spPr>
          <a:xfrm>
            <a:off x="179512" y="1275606"/>
            <a:ext cx="8856663" cy="1942711"/>
          </a:xfrm>
        </p:spPr>
        <p:txBody>
          <a:bodyPr wrap="square">
            <a:spAutoFit/>
          </a:bodyPr>
          <a:lstStyle/>
          <a:p>
            <a:r>
              <a:rPr lang="en-US" altLang="zh-CN" sz="2800" dirty="0"/>
              <a:t>Red light, red light. Stop, stop, stop.</a:t>
            </a:r>
            <a:endParaRPr lang="en-US" altLang="zh-CN" sz="2800" dirty="0"/>
          </a:p>
          <a:p>
            <a:r>
              <a:rPr lang="en-US" altLang="zh-CN" sz="2800" dirty="0"/>
              <a:t>Yellow light, yellow light. Wait, wait, wait.</a:t>
            </a:r>
            <a:endParaRPr lang="en-US" altLang="zh-CN" sz="2800" dirty="0"/>
          </a:p>
          <a:p>
            <a:r>
              <a:rPr lang="en-US" altLang="zh-CN" sz="2800" dirty="0"/>
              <a:t>Green light, green light. Go, go, go.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内容占位符 2"/>
          <p:cNvSpPr>
            <a:spLocks noGrp="1"/>
          </p:cNvSpPr>
          <p:nvPr>
            <p:ph idx="4294967295"/>
          </p:nvPr>
        </p:nvSpPr>
        <p:spPr>
          <a:xfrm>
            <a:off x="357188" y="771525"/>
            <a:ext cx="8786812" cy="1646238"/>
          </a:xfrm>
        </p:spPr>
        <p:txBody>
          <a:bodyPr/>
          <a:lstStyle/>
          <a:p>
            <a:r>
              <a:rPr lang="en-US" altLang="zh-CN" sz="4000" dirty="0" smtClean="0"/>
              <a:t>The </a:t>
            </a:r>
            <a:r>
              <a:rPr lang="en-US" altLang="zh-CN" sz="4000" dirty="0"/>
              <a:t>light is red now.</a:t>
            </a:r>
            <a:endParaRPr lang="en-US" altLang="zh-CN" sz="4000" dirty="0"/>
          </a:p>
          <a:p>
            <a:pPr>
              <a:buFontTx/>
              <a:buNone/>
            </a:pPr>
            <a:r>
              <a:rPr lang="en-US" altLang="zh-CN" sz="4000" dirty="0"/>
              <a:t>Let’s stop and wait.</a:t>
            </a:r>
            <a:endParaRPr lang="en-US" altLang="zh-CN" sz="4000" dirty="0"/>
          </a:p>
        </p:txBody>
      </p:sp>
      <p:sp>
        <p:nvSpPr>
          <p:cNvPr id="15363" name="TextBox 2"/>
          <p:cNvSpPr txBox="1">
            <a:spLocks noChangeArrowheads="1"/>
          </p:cNvSpPr>
          <p:nvPr/>
        </p:nvSpPr>
        <p:spPr bwMode="auto">
          <a:xfrm>
            <a:off x="1000125" y="3107532"/>
            <a:ext cx="600075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dirty="0">
                <a:latin typeface="华文仿宋" pitchFamily="2" charset="-122"/>
                <a:ea typeface="华文仿宋" pitchFamily="2" charset="-122"/>
              </a:rPr>
              <a:t>现在是红灯。</a:t>
            </a:r>
            <a:endParaRPr lang="en-US" altLang="zh-CN" sz="4400" dirty="0">
              <a:latin typeface="华文仿宋" pitchFamily="2" charset="-122"/>
              <a:ea typeface="华文仿宋" pitchFamily="2" charset="-122"/>
            </a:endParaRPr>
          </a:p>
          <a:p>
            <a:pPr eaLnBrk="1" hangingPunct="1"/>
            <a:r>
              <a:rPr lang="zh-CN" altLang="en-US" sz="4400" dirty="0">
                <a:latin typeface="华文仿宋" pitchFamily="2" charset="-122"/>
                <a:ea typeface="华文仿宋" pitchFamily="2" charset="-122"/>
              </a:rPr>
              <a:t>让我们停下来等一会儿。</a:t>
            </a:r>
            <a:endParaRPr lang="zh-CN" altLang="en-US" sz="4400" dirty="0">
              <a:latin typeface="华文仿宋" pitchFamily="2" charset="-122"/>
              <a:ea typeface="华文仿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内容占位符 2"/>
          <p:cNvSpPr>
            <a:spLocks noGrp="1"/>
          </p:cNvSpPr>
          <p:nvPr>
            <p:ph idx="4294967295"/>
          </p:nvPr>
        </p:nvSpPr>
        <p:spPr>
          <a:xfrm>
            <a:off x="683568" y="843558"/>
            <a:ext cx="8229600" cy="1636713"/>
          </a:xfrm>
        </p:spPr>
        <p:txBody>
          <a:bodyPr/>
          <a:lstStyle/>
          <a:p>
            <a:r>
              <a:rPr lang="en-US" altLang="zh-CN" sz="3200" dirty="0" smtClean="0"/>
              <a:t>Look</a:t>
            </a:r>
            <a:r>
              <a:rPr lang="en-US" altLang="zh-CN" sz="3200" dirty="0"/>
              <a:t>! Here comes the bus.</a:t>
            </a:r>
            <a:endParaRPr lang="en-US" altLang="zh-CN" sz="3200" dirty="0"/>
          </a:p>
          <a:p>
            <a:pPr>
              <a:buFontTx/>
              <a:buNone/>
            </a:pPr>
            <a:r>
              <a:rPr lang="en-US" altLang="zh-CN" sz="3200" dirty="0"/>
              <a:t>Hurry up! Let’s get on the bus.</a:t>
            </a:r>
            <a:endParaRPr lang="en-US" altLang="zh-CN" sz="3200" dirty="0"/>
          </a:p>
          <a:p>
            <a:endParaRPr lang="zh-CN" altLang="en-US" sz="1400" dirty="0"/>
          </a:p>
        </p:txBody>
      </p:sp>
      <p:sp>
        <p:nvSpPr>
          <p:cNvPr id="16387" name="TextBox 3"/>
          <p:cNvSpPr txBox="1">
            <a:spLocks noChangeArrowheads="1"/>
          </p:cNvSpPr>
          <p:nvPr/>
        </p:nvSpPr>
        <p:spPr bwMode="auto">
          <a:xfrm>
            <a:off x="827584" y="2931790"/>
            <a:ext cx="6572250" cy="187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dirty="0">
                <a:latin typeface="华文仿宋" pitchFamily="2" charset="-122"/>
                <a:ea typeface="华文仿宋" pitchFamily="2" charset="-122"/>
              </a:rPr>
              <a:t>看！公交车来了。</a:t>
            </a:r>
            <a:endParaRPr lang="en-US" altLang="zh-CN" sz="4000" dirty="0">
              <a:latin typeface="华文仿宋" pitchFamily="2" charset="-122"/>
              <a:ea typeface="华文仿宋" pitchFamily="2" charset="-122"/>
            </a:endParaRPr>
          </a:p>
          <a:p>
            <a:pPr eaLnBrk="1" hangingPunct="1"/>
            <a:r>
              <a:rPr lang="zh-CN" altLang="en-US" sz="4000" dirty="0">
                <a:latin typeface="华文仿宋" pitchFamily="2" charset="-122"/>
                <a:ea typeface="华文仿宋" pitchFamily="2" charset="-122"/>
              </a:rPr>
              <a:t>快点！让我们上车吧。</a:t>
            </a:r>
            <a:endParaRPr lang="en-US" altLang="zh-CN" sz="4000" dirty="0">
              <a:latin typeface="华文仿宋" pitchFamily="2" charset="-122"/>
              <a:ea typeface="华文仿宋" pitchFamily="2" charset="-122"/>
            </a:endParaRPr>
          </a:p>
          <a:p>
            <a:pPr eaLnBrk="1" hangingPunct="1"/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内容占位符 2"/>
          <p:cNvSpPr>
            <a:spLocks noGrp="1"/>
          </p:cNvSpPr>
          <p:nvPr>
            <p:ph idx="4294967295"/>
          </p:nvPr>
        </p:nvSpPr>
        <p:spPr>
          <a:xfrm>
            <a:off x="675556" y="915566"/>
            <a:ext cx="8229600" cy="1762125"/>
          </a:xfrm>
        </p:spPr>
        <p:txBody>
          <a:bodyPr/>
          <a:lstStyle/>
          <a:p>
            <a:r>
              <a:rPr lang="en-US" altLang="zh-CN" sz="3200" dirty="0" smtClean="0"/>
              <a:t>Let’s </a:t>
            </a:r>
            <a:r>
              <a:rPr lang="en-US" altLang="zh-CN" sz="3200" dirty="0"/>
              <a:t>get on the bus.</a:t>
            </a:r>
            <a:endParaRPr lang="en-US" altLang="zh-CN" sz="3200" dirty="0"/>
          </a:p>
          <a:p>
            <a:pPr>
              <a:buFontTx/>
              <a:buNone/>
            </a:pPr>
            <a:r>
              <a:rPr lang="en-US" altLang="zh-CN" sz="3200" dirty="0"/>
              <a:t>Don’t push. Let’s wait in line.</a:t>
            </a:r>
            <a:endParaRPr lang="zh-CN" altLang="en-US" sz="3200" dirty="0"/>
          </a:p>
          <a:p>
            <a:endParaRPr lang="zh-CN" altLang="en-US" sz="1400" dirty="0"/>
          </a:p>
        </p:txBody>
      </p:sp>
      <p:sp>
        <p:nvSpPr>
          <p:cNvPr id="17411" name="TextBox 3"/>
          <p:cNvSpPr txBox="1">
            <a:spLocks noChangeArrowheads="1"/>
          </p:cNvSpPr>
          <p:nvPr/>
        </p:nvSpPr>
        <p:spPr bwMode="auto">
          <a:xfrm>
            <a:off x="692671" y="2859782"/>
            <a:ext cx="635793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dirty="0">
                <a:latin typeface="华文仿宋" pitchFamily="2" charset="-122"/>
                <a:ea typeface="华文仿宋" pitchFamily="2" charset="-122"/>
              </a:rPr>
              <a:t>让我们上车吧。</a:t>
            </a:r>
            <a:endParaRPr lang="en-US" altLang="zh-CN" sz="4000" dirty="0">
              <a:latin typeface="华文仿宋" pitchFamily="2" charset="-122"/>
              <a:ea typeface="华文仿宋" pitchFamily="2" charset="-122"/>
            </a:endParaRPr>
          </a:p>
          <a:p>
            <a:pPr eaLnBrk="1" hangingPunct="1"/>
            <a:r>
              <a:rPr lang="zh-CN" altLang="en-US" sz="4000" dirty="0">
                <a:latin typeface="华文仿宋" pitchFamily="2" charset="-122"/>
                <a:ea typeface="华文仿宋" pitchFamily="2" charset="-122"/>
              </a:rPr>
              <a:t>别挤。让我们排队等候。</a:t>
            </a:r>
            <a:endParaRPr lang="zh-CN" altLang="en-US" sz="4000" dirty="0">
              <a:latin typeface="华文仿宋" pitchFamily="2" charset="-122"/>
              <a:ea typeface="华文仿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34f2a4b6-8d8f-4f3e-96ce-7293f98f430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53cd863eb1f09 1">
      <a:dk1>
        <a:srgbClr val="3F3F3F"/>
      </a:dk1>
      <a:lt1>
        <a:srgbClr val="FFFFFF"/>
      </a:lt1>
      <a:dk2>
        <a:srgbClr val="3B7273"/>
      </a:dk2>
      <a:lt2>
        <a:srgbClr val="E7E6E6"/>
      </a:lt2>
      <a:accent1>
        <a:srgbClr val="76AA30"/>
      </a:accent1>
      <a:accent2>
        <a:srgbClr val="BED15D"/>
      </a:accent2>
      <a:accent3>
        <a:srgbClr val="FFFFFF"/>
      </a:accent3>
      <a:accent4>
        <a:srgbClr val="343434"/>
      </a:accent4>
      <a:accent5>
        <a:srgbClr val="BDD2AD"/>
      </a:accent5>
      <a:accent6>
        <a:srgbClr val="ACBD53"/>
      </a:accent6>
      <a:hlink>
        <a:srgbClr val="0070C0"/>
      </a:hlink>
      <a:folHlink>
        <a:srgbClr val="7F7F7F"/>
      </a:folHlink>
    </a:clrScheme>
    <a:fontScheme name="53cd863eb1f09">
      <a:majorFont>
        <a:latin typeface="华文中宋"/>
        <a:ea typeface="华文中宋"/>
        <a:cs typeface=""/>
      </a:majorFont>
      <a:minorFont>
        <a:latin typeface="华文中宋"/>
        <a:ea typeface="华文中宋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53cd863eb1f09 1">
        <a:dk1>
          <a:srgbClr val="3F3F3F"/>
        </a:dk1>
        <a:lt1>
          <a:srgbClr val="FFFFFF"/>
        </a:lt1>
        <a:dk2>
          <a:srgbClr val="3B7273"/>
        </a:dk2>
        <a:lt2>
          <a:srgbClr val="E7E6E6"/>
        </a:lt2>
        <a:accent1>
          <a:srgbClr val="76AA30"/>
        </a:accent1>
        <a:accent2>
          <a:srgbClr val="BED15D"/>
        </a:accent2>
        <a:accent3>
          <a:srgbClr val="FFFFFF"/>
        </a:accent3>
        <a:accent4>
          <a:srgbClr val="343434"/>
        </a:accent4>
        <a:accent5>
          <a:srgbClr val="BDD2AD"/>
        </a:accent5>
        <a:accent6>
          <a:srgbClr val="ACBD53"/>
        </a:accent6>
        <a:hlink>
          <a:srgbClr val="0070C0"/>
        </a:hlink>
        <a:folHlink>
          <a:srgbClr val="7F7F7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主题62</Template>
  <TotalTime>0</TotalTime>
  <Words>2409</Words>
  <Application>WPS 演示</Application>
  <PresentationFormat>全屏显示(16:9)</PresentationFormat>
  <Paragraphs>194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1" baseType="lpstr">
      <vt:lpstr>Arial</vt:lpstr>
      <vt:lpstr>宋体</vt:lpstr>
      <vt:lpstr>Wingdings</vt:lpstr>
      <vt:lpstr>华文中宋</vt:lpstr>
      <vt:lpstr>幼圆</vt:lpstr>
      <vt:lpstr>Calibri</vt:lpstr>
      <vt:lpstr>Calibri</vt:lpstr>
      <vt:lpstr>Times New Roman</vt:lpstr>
      <vt:lpstr>微软雅黑</vt:lpstr>
      <vt:lpstr>华文仿宋</vt:lpstr>
      <vt:lpstr>仿宋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</cp:revision>
  <dcterms:created xsi:type="dcterms:W3CDTF">2013-09-09T05:27:00Z</dcterms:created>
  <dcterms:modified xsi:type="dcterms:W3CDTF">2023-03-06T05:07:46Z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44EB71FAE5334D2996A18496C7A41769</vt:lpwstr>
  </property>
</Properties>
</file>