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7" r:id="rId6"/>
    <p:sldId id="266" r:id="rId7"/>
    <p:sldId id="265" r:id="rId8"/>
    <p:sldId id="264" r:id="rId9"/>
    <p:sldId id="263" r:id="rId10"/>
    <p:sldId id="258" r:id="rId11"/>
    <p:sldId id="259" r:id="rId12"/>
    <p:sldId id="271" r:id="rId13"/>
    <p:sldId id="270" r:id="rId14"/>
    <p:sldId id="273" r:id="rId15"/>
    <p:sldId id="272" r:id="rId16"/>
    <p:sldId id="269" r:id="rId17"/>
    <p:sldId id="268" r:id="rId18"/>
    <p:sldId id="274" r:id="rId19"/>
    <p:sldId id="260" r:id="rId20"/>
    <p:sldId id="275" r:id="rId21"/>
    <p:sldId id="279" r:id="rId22"/>
    <p:sldId id="262" r:id="rId23"/>
    <p:sldId id="280" r:id="rId24"/>
    <p:sldId id="278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910EF-B83B-4357-AA76-FBEE5F3928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A4BB2-1D18-436F-BB7B-517FCAB359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ABD7B-BE46-4B07-85B8-DAF43981F0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70428-77DA-4F1A-8001-23964725B2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 smtClean="0"/>
            </a:fld>
            <a:endParaRPr lang="zh-CN" altLang="en-US"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B8D56-251C-44C4-BFA1-88954BD1A5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6A3C2E-94D8-455F-A243-6613DBD34B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CE22E-46B6-489A-8244-EAF52B93D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69D86-9042-47D9-A5D9-F893681B8F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DCC26-DC82-4831-897F-05DA147D8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57F09-2966-426F-8216-49F237A222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DFF25-2E22-4AB6-A626-007AA841CD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F8EDA-C026-4778-8BC3-E42D2C0A9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2EBFB-63B0-41DA-BDE3-D84A4D979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BB962C8B-B14F-4D97-AF65-F5344CB8AC3E}" type="datetime1">
              <a:rPr lang="zh-CN" altLang="en-US" smtClean="0"/>
            </a:fld>
            <a:endParaRPr lang="zh-CN" altLang="en-US"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7DB8D56-251C-44C4-BFA1-88954BD1A5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051"/>
          <p:cNvSpPr txBox="1">
            <a:spLocks noChangeArrowheads="1"/>
          </p:cNvSpPr>
          <p:nvPr/>
        </p:nvSpPr>
        <p:spPr bwMode="auto">
          <a:xfrm>
            <a:off x="-9897" y="987574"/>
            <a:ext cx="9144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 dirty="0"/>
              <a:t>Unit 5  Country Life</a:t>
            </a:r>
            <a:endParaRPr lang="en-US" altLang="zh-CN" sz="3600" b="1" dirty="0"/>
          </a:p>
          <a:p>
            <a:pPr algn="ctr">
              <a:spcBef>
                <a:spcPct val="50000"/>
              </a:spcBef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ducks do you have?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4337"/>
          <p:cNvSpPr txBox="1">
            <a:spLocks noChangeArrowheads="1"/>
          </p:cNvSpPr>
          <p:nvPr/>
        </p:nvSpPr>
        <p:spPr bwMode="auto">
          <a:xfrm>
            <a:off x="323850" y="627460"/>
            <a:ext cx="77041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dirty="0"/>
              <a:t>Where is grandma?</a:t>
            </a:r>
            <a:endParaRPr lang="en-US" altLang="zh-CN" sz="4000" dirty="0"/>
          </a:p>
        </p:txBody>
      </p:sp>
      <p:pic>
        <p:nvPicPr>
          <p:cNvPr id="21506" name="图片 1433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45225" y="519113"/>
            <a:ext cx="2898775" cy="34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14339"/>
          <p:cNvSpPr txBox="1">
            <a:spLocks noChangeArrowheads="1"/>
          </p:cNvSpPr>
          <p:nvPr/>
        </p:nvSpPr>
        <p:spPr bwMode="auto">
          <a:xfrm>
            <a:off x="323851" y="1707357"/>
            <a:ext cx="6659563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A. In the yard.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B. In the park.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C. In the vegetable garden.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D. In the zoo</a:t>
            </a:r>
            <a:r>
              <a:rPr lang="en-US" altLang="zh-CN" sz="3600" dirty="0"/>
              <a:t>.</a:t>
            </a:r>
            <a:endParaRPr lang="en-US" altLang="zh-CN" sz="3600" dirty="0"/>
          </a:p>
        </p:txBody>
      </p:sp>
      <p:sp>
        <p:nvSpPr>
          <p:cNvPr id="14341" name="椭圆 14340"/>
          <p:cNvSpPr>
            <a:spLocks noChangeArrowheads="1"/>
          </p:cNvSpPr>
          <p:nvPr/>
        </p:nvSpPr>
        <p:spPr bwMode="auto">
          <a:xfrm>
            <a:off x="250826" y="1707356"/>
            <a:ext cx="792163" cy="648891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5361"/>
          <p:cNvSpPr txBox="1">
            <a:spLocks noChangeArrowheads="1"/>
          </p:cNvSpPr>
          <p:nvPr/>
        </p:nvSpPr>
        <p:spPr bwMode="auto">
          <a:xfrm>
            <a:off x="395289" y="141685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/>
              <a:t>What can you see in the yard?</a:t>
            </a:r>
            <a:endParaRPr lang="en-US" altLang="zh-CN" sz="4800"/>
          </a:p>
        </p:txBody>
      </p:sp>
      <p:pic>
        <p:nvPicPr>
          <p:cNvPr id="22530" name="图片 153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950244"/>
            <a:ext cx="5761038" cy="319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圆角矩形 15363"/>
          <p:cNvSpPr>
            <a:spLocks noChangeArrowheads="1"/>
          </p:cNvSpPr>
          <p:nvPr/>
        </p:nvSpPr>
        <p:spPr bwMode="auto">
          <a:xfrm>
            <a:off x="2555875" y="2787254"/>
            <a:ext cx="2952750" cy="64889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4000" b="1">
                <a:latin typeface="Times New Roman" panose="02020603050405020304" pitchFamily="18" charset="0"/>
              </a:rPr>
              <a:t>mother duck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15365" name="圆角矩形 15364"/>
          <p:cNvSpPr>
            <a:spLocks noChangeArrowheads="1"/>
          </p:cNvSpPr>
          <p:nvPr/>
        </p:nvSpPr>
        <p:spPr bwMode="auto">
          <a:xfrm>
            <a:off x="6191250" y="3868341"/>
            <a:ext cx="2952750" cy="64889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baby</a:t>
            </a:r>
            <a:r>
              <a:rPr lang="en-US" altLang="zh-CN" sz="4000" b="1">
                <a:latin typeface="Times New Roman" panose="02020603050405020304" pitchFamily="18" charset="0"/>
              </a:rPr>
              <a:t> ducks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15366" name="文本框 15365"/>
          <p:cNvSpPr txBox="1">
            <a:spLocks noChangeArrowheads="1"/>
          </p:cNvSpPr>
          <p:nvPr/>
        </p:nvSpPr>
        <p:spPr bwMode="auto">
          <a:xfrm>
            <a:off x="539750" y="951310"/>
            <a:ext cx="5797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/>
              <a:t>How many ducks?</a:t>
            </a:r>
            <a:endParaRPr lang="en-US" altLang="zh-CN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9457"/>
          <p:cNvSpPr txBox="1">
            <a:spLocks noChangeArrowheads="1"/>
          </p:cNvSpPr>
          <p:nvPr/>
        </p:nvSpPr>
        <p:spPr bwMode="auto">
          <a:xfrm>
            <a:off x="1835150" y="141685"/>
            <a:ext cx="8497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/>
              <a:t>Is it a </a:t>
            </a:r>
            <a:r>
              <a:rPr lang="en-US" altLang="zh-CN" sz="4800">
                <a:solidFill>
                  <a:srgbClr val="FF3300"/>
                </a:solidFill>
              </a:rPr>
              <a:t>sheep</a:t>
            </a:r>
            <a:r>
              <a:rPr lang="en-US" altLang="zh-CN" sz="4800"/>
              <a:t>?</a:t>
            </a:r>
            <a:endParaRPr lang="en-US" altLang="zh-CN" sz="4800"/>
          </a:p>
        </p:txBody>
      </p:sp>
      <p:pic>
        <p:nvPicPr>
          <p:cNvPr id="23554" name="图片 1945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1" y="1871662"/>
            <a:ext cx="5616575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直接连接符 19460"/>
          <p:cNvSpPr>
            <a:spLocks noChangeShapeType="1"/>
          </p:cNvSpPr>
          <p:nvPr/>
        </p:nvSpPr>
        <p:spPr bwMode="auto">
          <a:xfrm flipH="1">
            <a:off x="3779839" y="735807"/>
            <a:ext cx="504825" cy="264556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圆角矩形 19461"/>
          <p:cNvSpPr>
            <a:spLocks noChangeArrowheads="1"/>
          </p:cNvSpPr>
          <p:nvPr/>
        </p:nvSpPr>
        <p:spPr bwMode="auto">
          <a:xfrm>
            <a:off x="3924300" y="2842023"/>
            <a:ext cx="2952750" cy="64889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4000" b="1">
                <a:latin typeface="Times New Roman" panose="02020603050405020304" pitchFamily="18" charset="0"/>
              </a:rPr>
              <a:t>It’s a </a:t>
            </a:r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goat</a:t>
            </a:r>
            <a:r>
              <a:rPr lang="en-US" altLang="zh-CN" sz="4000" b="1">
                <a:latin typeface="Times New Roman" panose="02020603050405020304" pitchFamily="18" charset="0"/>
              </a:rPr>
              <a:t>.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8433"/>
          <p:cNvSpPr txBox="1">
            <a:spLocks noChangeArrowheads="1"/>
          </p:cNvSpPr>
          <p:nvPr/>
        </p:nvSpPr>
        <p:spPr bwMode="auto">
          <a:xfrm>
            <a:off x="323850" y="627460"/>
            <a:ext cx="77041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/>
              <a:t>Where is grandpa?</a:t>
            </a:r>
            <a:endParaRPr lang="en-US" altLang="zh-CN" sz="4800" dirty="0"/>
          </a:p>
        </p:txBody>
      </p:sp>
      <p:sp>
        <p:nvSpPr>
          <p:cNvPr id="24578" name="文本框 18435"/>
          <p:cNvSpPr txBox="1">
            <a:spLocks noChangeArrowheads="1"/>
          </p:cNvSpPr>
          <p:nvPr/>
        </p:nvSpPr>
        <p:spPr bwMode="auto">
          <a:xfrm>
            <a:off x="323851" y="1707357"/>
            <a:ext cx="6659563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A. In the yard.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B. In the park.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C. In the vegetable garden.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D. In the zoo</a:t>
            </a:r>
            <a:r>
              <a:rPr lang="en-US" altLang="zh-CN" sz="3200" dirty="0"/>
              <a:t>.</a:t>
            </a:r>
            <a:endParaRPr lang="en-US" altLang="zh-CN" sz="3200" dirty="0"/>
          </a:p>
        </p:txBody>
      </p:sp>
      <p:sp>
        <p:nvSpPr>
          <p:cNvPr id="18437" name="椭圆 18436"/>
          <p:cNvSpPr>
            <a:spLocks noChangeArrowheads="1"/>
          </p:cNvSpPr>
          <p:nvPr/>
        </p:nvSpPr>
        <p:spPr bwMode="auto">
          <a:xfrm>
            <a:off x="179388" y="3165873"/>
            <a:ext cx="792162" cy="64889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图片 184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35714" y="519113"/>
            <a:ext cx="2808287" cy="34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6385"/>
          <p:cNvSpPr txBox="1">
            <a:spLocks noChangeArrowheads="1"/>
          </p:cNvSpPr>
          <p:nvPr/>
        </p:nvSpPr>
        <p:spPr bwMode="auto">
          <a:xfrm>
            <a:off x="395289" y="141685"/>
            <a:ext cx="84978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/>
              <a:t>What can you see in the vegetable garden?</a:t>
            </a:r>
            <a:endParaRPr lang="en-US" altLang="zh-CN" sz="4800"/>
          </a:p>
        </p:txBody>
      </p:sp>
      <p:pic>
        <p:nvPicPr>
          <p:cNvPr id="25602" name="图片 1638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4" y="1707357"/>
            <a:ext cx="7921625" cy="343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740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051" y="1493044"/>
            <a:ext cx="5400675" cy="365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17410"/>
          <p:cNvSpPr txBox="1">
            <a:spLocks noChangeArrowheads="1"/>
          </p:cNvSpPr>
          <p:nvPr/>
        </p:nvSpPr>
        <p:spPr bwMode="auto">
          <a:xfrm>
            <a:off x="1476376" y="0"/>
            <a:ext cx="62642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3300"/>
                </a:solidFill>
              </a:rPr>
              <a:t>cucumber</a:t>
            </a:r>
            <a:r>
              <a:rPr lang="en-US" altLang="zh-CN" sz="9600"/>
              <a:t>s</a:t>
            </a:r>
            <a:endParaRPr lang="en-US" altLang="zh-CN" sz="9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1476376" y="0"/>
            <a:ext cx="62642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3300"/>
                </a:solidFill>
              </a:rPr>
              <a:t>tomato</a:t>
            </a:r>
            <a:r>
              <a:rPr lang="en-US" altLang="zh-CN" sz="9600"/>
              <a:t>es</a:t>
            </a:r>
            <a:endParaRPr lang="en-US" altLang="zh-CN" sz="9600"/>
          </a:p>
        </p:txBody>
      </p:sp>
      <p:pic>
        <p:nvPicPr>
          <p:cNvPr id="27650" name="图片 2048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4" y="1339453"/>
            <a:ext cx="6751637" cy="380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1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1275160"/>
            <a:ext cx="2984500" cy="386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5122"/>
          <p:cNvSpPr txBox="1">
            <a:spLocks noChangeArrowheads="1"/>
          </p:cNvSpPr>
          <p:nvPr/>
        </p:nvSpPr>
        <p:spPr bwMode="auto">
          <a:xfrm>
            <a:off x="539750" y="0"/>
            <a:ext cx="86042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9600"/>
              <a:t>potato </a:t>
            </a:r>
            <a:r>
              <a:rPr lang="en-US" altLang="zh-CN" sz="9600">
                <a:solidFill>
                  <a:srgbClr val="FF3300"/>
                </a:solidFill>
              </a:rPr>
              <a:t>plant</a:t>
            </a:r>
            <a:r>
              <a:rPr lang="en-US" altLang="zh-CN" sz="9600"/>
              <a:t>s</a:t>
            </a:r>
            <a:endParaRPr lang="en-US" altLang="zh-CN" sz="9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2150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483519"/>
            <a:ext cx="8177212" cy="3659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21506"/>
          <p:cNvSpPr txBox="1">
            <a:spLocks noChangeArrowheads="1"/>
          </p:cNvSpPr>
          <p:nvPr/>
        </p:nvSpPr>
        <p:spPr bwMode="auto">
          <a:xfrm>
            <a:off x="4427538" y="2031206"/>
            <a:ext cx="396081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600">
                <a:solidFill>
                  <a:srgbClr val="FF3300"/>
                </a:solidFill>
              </a:rPr>
              <a:t>potato</a:t>
            </a:r>
            <a:r>
              <a:rPr lang="en-US" altLang="zh-CN" sz="6600"/>
              <a:t>es</a:t>
            </a:r>
            <a:endParaRPr lang="en-US" altLang="zh-CN" sz="6600"/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539750" y="250032"/>
            <a:ext cx="8604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/>
              <a:t>They are in the </a:t>
            </a:r>
            <a:r>
              <a:rPr lang="en-US" altLang="zh-CN" sz="6000">
                <a:solidFill>
                  <a:srgbClr val="FF3300"/>
                </a:solidFill>
              </a:rPr>
              <a:t>soil</a:t>
            </a:r>
            <a:r>
              <a:rPr lang="en-US" altLang="zh-CN" sz="6000"/>
              <a:t>.</a:t>
            </a:r>
            <a:endParaRPr lang="en-US" altLang="zh-CN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25603"/>
          <p:cNvSpPr>
            <a:spLocks noChangeArrowheads="1" noChangeShapeType="1" noTextEdit="1"/>
          </p:cNvSpPr>
          <p:nvPr/>
        </p:nvSpPr>
        <p:spPr bwMode="auto">
          <a:xfrm>
            <a:off x="1116013" y="897731"/>
            <a:ext cx="6913562" cy="184904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Listen and repeat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0722" name="组合 25604"/>
          <p:cNvGrpSpPr/>
          <p:nvPr/>
        </p:nvGrpSpPr>
        <p:grpSpPr bwMode="auto">
          <a:xfrm>
            <a:off x="0" y="3759994"/>
            <a:ext cx="9144000" cy="1383506"/>
            <a:chOff x="0" y="3158"/>
            <a:chExt cx="5760" cy="1162"/>
          </a:xfrm>
        </p:grpSpPr>
        <p:sp>
          <p:nvSpPr>
            <p:cNvPr id="30723" name="矩形 25605"/>
            <p:cNvSpPr>
              <a:spLocks noChangeArrowheads="1"/>
            </p:cNvSpPr>
            <p:nvPr/>
          </p:nvSpPr>
          <p:spPr bwMode="auto">
            <a:xfrm>
              <a:off x="0" y="4065"/>
              <a:ext cx="5760" cy="25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724" name="图片 25606" descr="D8[MLTD@JW4N2XQE5J5EHB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807" y="3158"/>
              <a:ext cx="953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8193"/>
          <p:cNvSpPr txBox="1">
            <a:spLocks noChangeArrowheads="1"/>
          </p:cNvSpPr>
          <p:nvPr/>
        </p:nvSpPr>
        <p:spPr bwMode="auto">
          <a:xfrm>
            <a:off x="971551" y="141685"/>
            <a:ext cx="62642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dirty="0"/>
              <a:t>How many dogs?</a:t>
            </a:r>
            <a:endParaRPr lang="en-US" altLang="zh-CN" sz="6000" dirty="0"/>
          </a:p>
        </p:txBody>
      </p:sp>
      <p:pic>
        <p:nvPicPr>
          <p:cNvPr id="13314" name="图片 81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1304925"/>
            <a:ext cx="8424862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3074"/>
          <p:cNvSpPr txBox="1">
            <a:spLocks noChangeArrowheads="1"/>
          </p:cNvSpPr>
          <p:nvPr/>
        </p:nvSpPr>
        <p:spPr bwMode="auto">
          <a:xfrm>
            <a:off x="250825" y="0"/>
            <a:ext cx="8713788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Welcome to my grandparents’ house. My grandma is in the ______. It’s beautiful.  The _____ ducks are so lovely.  Look, it’s a goat, not a _____. 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This is my grandpa’s vegetable garden. It’s so big. There are so many vegetables. ________, tomatoes and potatoes… And we cook potatoes for dinner. It’s very nice.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3076" name="文本框 3075"/>
          <p:cNvSpPr txBox="1">
            <a:spLocks noChangeArrowheads="1"/>
          </p:cNvSpPr>
          <p:nvPr/>
        </p:nvSpPr>
        <p:spPr bwMode="auto">
          <a:xfrm>
            <a:off x="1258889" y="1006079"/>
            <a:ext cx="12969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3300"/>
                </a:solidFill>
                <a:latin typeface="Times New Roman" panose="02020603050405020304" pitchFamily="18" charset="0"/>
              </a:rPr>
              <a:t>baby</a:t>
            </a:r>
            <a:endParaRPr lang="en-US" altLang="zh-CN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文本框 3076"/>
          <p:cNvSpPr txBox="1">
            <a:spLocks noChangeArrowheads="1"/>
          </p:cNvSpPr>
          <p:nvPr/>
        </p:nvSpPr>
        <p:spPr bwMode="auto">
          <a:xfrm>
            <a:off x="4211639" y="519113"/>
            <a:ext cx="12969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3300"/>
                </a:solidFill>
                <a:latin typeface="Times New Roman" panose="02020603050405020304" pitchFamily="18" charset="0"/>
              </a:rPr>
              <a:t>yard</a:t>
            </a:r>
            <a:endParaRPr lang="en-US" altLang="zh-CN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文本框 3077"/>
          <p:cNvSpPr txBox="1">
            <a:spLocks noChangeArrowheads="1"/>
          </p:cNvSpPr>
          <p:nvPr/>
        </p:nvSpPr>
        <p:spPr bwMode="auto">
          <a:xfrm>
            <a:off x="3708400" y="1437085"/>
            <a:ext cx="1511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3300"/>
                </a:solidFill>
                <a:latin typeface="Times New Roman" panose="02020603050405020304" pitchFamily="18" charset="0"/>
              </a:rPr>
              <a:t>sheep</a:t>
            </a:r>
            <a:endParaRPr lang="en-US" altLang="zh-CN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文本框 3078"/>
          <p:cNvSpPr txBox="1">
            <a:spLocks noChangeArrowheads="1"/>
          </p:cNvSpPr>
          <p:nvPr/>
        </p:nvSpPr>
        <p:spPr bwMode="auto">
          <a:xfrm>
            <a:off x="0" y="3555207"/>
            <a:ext cx="27003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Times New Roman" panose="02020603050405020304" pitchFamily="18" charset="0"/>
              </a:rPr>
              <a:t>cucumbers</a:t>
            </a:r>
            <a:endParaRPr lang="en-US" altLang="zh-CN" sz="4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1750" name="组合 3079"/>
          <p:cNvGrpSpPr/>
          <p:nvPr/>
        </p:nvGrpSpPr>
        <p:grpSpPr bwMode="auto">
          <a:xfrm>
            <a:off x="0" y="3759994"/>
            <a:ext cx="9144000" cy="1383506"/>
            <a:chOff x="0" y="3158"/>
            <a:chExt cx="5760" cy="1162"/>
          </a:xfrm>
        </p:grpSpPr>
        <p:sp>
          <p:nvSpPr>
            <p:cNvPr id="31751" name="矩形 3080"/>
            <p:cNvSpPr>
              <a:spLocks noChangeArrowheads="1"/>
            </p:cNvSpPr>
            <p:nvPr/>
          </p:nvSpPr>
          <p:spPr bwMode="auto">
            <a:xfrm>
              <a:off x="0" y="4065"/>
              <a:ext cx="5760" cy="25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752" name="图片 3081" descr="D8[MLTD@JW4N2XQE5J5EHB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807" y="3158"/>
              <a:ext cx="953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66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735807"/>
            <a:ext cx="9144000" cy="44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矩形 26631"/>
          <p:cNvSpPr>
            <a:spLocks noChangeArrowheads="1"/>
          </p:cNvSpPr>
          <p:nvPr/>
        </p:nvSpPr>
        <p:spPr bwMode="auto">
          <a:xfrm>
            <a:off x="0" y="0"/>
            <a:ext cx="3276600" cy="5191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000" b="1"/>
              <a:t>Let’s talk</a:t>
            </a:r>
            <a:endParaRPr lang="en-US" altLang="zh-CN" sz="4000" b="1"/>
          </a:p>
        </p:txBody>
      </p:sp>
      <p:sp>
        <p:nvSpPr>
          <p:cNvPr id="32771" name="文本框 26632"/>
          <p:cNvSpPr txBox="1">
            <a:spLocks noChangeArrowheads="1"/>
          </p:cNvSpPr>
          <p:nvPr/>
        </p:nvSpPr>
        <p:spPr bwMode="auto">
          <a:xfrm>
            <a:off x="250826" y="735807"/>
            <a:ext cx="7991475" cy="161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This is a village. </a:t>
            </a:r>
            <a:endParaRPr lang="en-US" altLang="zh-CN" sz="3200" b="1">
              <a:solidFill>
                <a:srgbClr val="FF33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There is … </a:t>
            </a:r>
            <a:endParaRPr lang="en-US" altLang="zh-CN" sz="3200" b="1">
              <a:solidFill>
                <a:srgbClr val="FF33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There are…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4579"/>
          <p:cNvSpPr txBox="1">
            <a:spLocks noChangeArrowheads="1"/>
          </p:cNvSpPr>
          <p:nvPr/>
        </p:nvSpPr>
        <p:spPr bwMode="auto">
          <a:xfrm>
            <a:off x="611560" y="339502"/>
            <a:ext cx="8137525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dirty="0"/>
              <a:t>Homework:</a:t>
            </a:r>
            <a:endParaRPr lang="en-US" altLang="zh-CN" sz="4000" dirty="0"/>
          </a:p>
          <a:p>
            <a:pPr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FF3300"/>
                </a:solidFill>
              </a:rPr>
              <a:t>听读</a:t>
            </a:r>
            <a:r>
              <a:rPr lang="zh-CN" altLang="en-US" sz="3200" dirty="0"/>
              <a:t> </a:t>
            </a:r>
            <a:r>
              <a:rPr lang="en-US" altLang="zh-CN" sz="3200" dirty="0"/>
              <a:t>Listen and read P54</a:t>
            </a:r>
            <a:endParaRPr lang="en-US" altLang="zh-CN" sz="3200" dirty="0"/>
          </a:p>
          <a:p>
            <a:pPr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FF3300"/>
                </a:solidFill>
              </a:rPr>
              <a:t>预习</a:t>
            </a:r>
            <a:r>
              <a:rPr lang="zh-CN" altLang="en-US" sz="3200" dirty="0"/>
              <a:t> </a:t>
            </a:r>
            <a:r>
              <a:rPr lang="en-US" altLang="zh-CN" sz="3200" dirty="0"/>
              <a:t>Preview P56</a:t>
            </a:r>
            <a:endParaRPr lang="en-US" altLang="zh-CN" sz="3200" dirty="0"/>
          </a:p>
          <a:p>
            <a:pPr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FF3300"/>
                </a:solidFill>
              </a:rPr>
              <a:t>选作</a:t>
            </a:r>
            <a:r>
              <a:rPr lang="zh-CN" altLang="en-US" sz="3200" dirty="0"/>
              <a:t> </a:t>
            </a:r>
            <a:r>
              <a:rPr lang="en-US" altLang="zh-CN" sz="3200" dirty="0"/>
              <a:t>Draw a picture about a village and write some sentences with “There is… There are…”.</a:t>
            </a:r>
            <a:endParaRPr lang="en-US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3313"/>
          <p:cNvSpPr txBox="1">
            <a:spLocks noChangeArrowheads="1"/>
          </p:cNvSpPr>
          <p:nvPr/>
        </p:nvSpPr>
        <p:spPr bwMode="auto">
          <a:xfrm>
            <a:off x="971551" y="141685"/>
            <a:ext cx="62642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dirty="0"/>
              <a:t>How many cats?</a:t>
            </a:r>
            <a:endParaRPr lang="en-US" altLang="zh-CN" sz="6000" dirty="0"/>
          </a:p>
        </p:txBody>
      </p:sp>
      <p:pic>
        <p:nvPicPr>
          <p:cNvPr id="14338" name="图片 133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4" y="1072753"/>
            <a:ext cx="7273925" cy="407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2289"/>
          <p:cNvSpPr txBox="1">
            <a:spLocks noChangeArrowheads="1"/>
          </p:cNvSpPr>
          <p:nvPr/>
        </p:nvSpPr>
        <p:spPr bwMode="auto">
          <a:xfrm>
            <a:off x="971551" y="141685"/>
            <a:ext cx="62642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dirty="0"/>
              <a:t>How many ducks?</a:t>
            </a:r>
            <a:endParaRPr lang="en-US" altLang="zh-CN" sz="6000" dirty="0"/>
          </a:p>
        </p:txBody>
      </p:sp>
      <p:grpSp>
        <p:nvGrpSpPr>
          <p:cNvPr id="15362" name="组合 12292"/>
          <p:cNvGrpSpPr/>
          <p:nvPr/>
        </p:nvGrpSpPr>
        <p:grpSpPr bwMode="auto">
          <a:xfrm>
            <a:off x="611189" y="1113235"/>
            <a:ext cx="8027987" cy="4030265"/>
            <a:chOff x="385" y="935"/>
            <a:chExt cx="5057" cy="3385"/>
          </a:xfrm>
        </p:grpSpPr>
        <p:pic>
          <p:nvPicPr>
            <p:cNvPr id="15363" name="图片 1229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85" y="935"/>
              <a:ext cx="5057" cy="3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4" name="图片 122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49" y="4032"/>
              <a:ext cx="3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1265"/>
          <p:cNvSpPr txBox="1">
            <a:spLocks noChangeArrowheads="1"/>
          </p:cNvSpPr>
          <p:nvPr/>
        </p:nvSpPr>
        <p:spPr bwMode="auto">
          <a:xfrm>
            <a:off x="971551" y="141685"/>
            <a:ext cx="62642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dirty="0"/>
              <a:t>How many chicks?</a:t>
            </a:r>
            <a:endParaRPr lang="en-US" altLang="zh-CN" sz="6000" dirty="0"/>
          </a:p>
        </p:txBody>
      </p:sp>
      <p:pic>
        <p:nvPicPr>
          <p:cNvPr id="16386" name="图片 1126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1" y="1179910"/>
            <a:ext cx="7777163" cy="396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椭圆 11267"/>
          <p:cNvSpPr>
            <a:spLocks noChangeArrowheads="1"/>
          </p:cNvSpPr>
          <p:nvPr/>
        </p:nvSpPr>
        <p:spPr bwMode="auto">
          <a:xfrm>
            <a:off x="1692276" y="1600200"/>
            <a:ext cx="6696075" cy="307776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0241"/>
          <p:cNvSpPr txBox="1">
            <a:spLocks noChangeArrowheads="1"/>
          </p:cNvSpPr>
          <p:nvPr/>
        </p:nvSpPr>
        <p:spPr bwMode="auto">
          <a:xfrm>
            <a:off x="827088" y="195263"/>
            <a:ext cx="7848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dirty="0"/>
              <a:t>How many tomatoes?</a:t>
            </a:r>
            <a:endParaRPr lang="en-US" altLang="zh-CN" sz="6000" dirty="0"/>
          </a:p>
        </p:txBody>
      </p:sp>
      <p:pic>
        <p:nvPicPr>
          <p:cNvPr id="17410" name="图片 102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1" y="1113235"/>
            <a:ext cx="7993063" cy="403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等腰三角形 10243"/>
          <p:cNvSpPr>
            <a:spLocks noChangeArrowheads="1"/>
          </p:cNvSpPr>
          <p:nvPr/>
        </p:nvSpPr>
        <p:spPr bwMode="auto">
          <a:xfrm>
            <a:off x="1908176" y="1006078"/>
            <a:ext cx="5040313" cy="413742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217"/>
          <p:cNvSpPr txBox="1">
            <a:spLocks noChangeArrowheads="1"/>
          </p:cNvSpPr>
          <p:nvPr/>
        </p:nvSpPr>
        <p:spPr bwMode="auto">
          <a:xfrm>
            <a:off x="971550" y="141685"/>
            <a:ext cx="77041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/>
              <a:t>How many potatoes?</a:t>
            </a:r>
            <a:endParaRPr lang="en-US" altLang="zh-CN" sz="6000"/>
          </a:p>
        </p:txBody>
      </p:sp>
      <p:pic>
        <p:nvPicPr>
          <p:cNvPr id="18434" name="图片 92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233487"/>
            <a:ext cx="7777162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16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2336081"/>
            <a:ext cx="5400203" cy="280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7170"/>
          <p:cNvSpPr txBox="1">
            <a:spLocks noChangeArrowheads="1"/>
          </p:cNvSpPr>
          <p:nvPr/>
        </p:nvSpPr>
        <p:spPr bwMode="auto">
          <a:xfrm>
            <a:off x="971550" y="639728"/>
            <a:ext cx="77041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dirty="0"/>
              <a:t>How many friends?</a:t>
            </a:r>
            <a:endParaRPr lang="en-US" altLang="zh-CN" sz="4000" dirty="0"/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562249" y="1491630"/>
            <a:ext cx="8355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/>
              <a:t>They go to </a:t>
            </a:r>
            <a:r>
              <a:rPr lang="en-US" altLang="zh-CN" sz="2800" b="1" dirty="0" err="1"/>
              <a:t>Guo</a:t>
            </a:r>
            <a:r>
              <a:rPr lang="en-US" altLang="zh-CN" sz="2800" b="1" dirty="0"/>
              <a:t> Yang’s grandparents’ house.</a:t>
            </a: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6146"/>
          <p:cNvSpPr txBox="1">
            <a:spLocks noChangeArrowheads="1"/>
          </p:cNvSpPr>
          <p:nvPr/>
        </p:nvSpPr>
        <p:spPr bwMode="auto">
          <a:xfrm>
            <a:off x="971550" y="0"/>
            <a:ext cx="77041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/>
              <a:t>Where is grandma?</a:t>
            </a:r>
            <a:endParaRPr lang="en-US" altLang="zh-CN" sz="4800"/>
          </a:p>
        </p:txBody>
      </p:sp>
      <p:pic>
        <p:nvPicPr>
          <p:cNvPr id="20482" name="图片 614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1" y="1437085"/>
            <a:ext cx="289877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61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437085"/>
            <a:ext cx="2808287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6149"/>
          <p:cNvSpPr txBox="1">
            <a:spLocks noChangeArrowheads="1"/>
          </p:cNvSpPr>
          <p:nvPr/>
        </p:nvSpPr>
        <p:spPr bwMode="auto">
          <a:xfrm>
            <a:off x="971550" y="735807"/>
            <a:ext cx="77041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/>
              <a:t>Where is grandpa?</a:t>
            </a:r>
            <a:endParaRPr lang="en-US" altLang="zh-CN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eb301cf-3bd0-46cc-9a1b-9689df22d1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BC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BC模板">
      <a:majorFont>
        <a:latin typeface="Arial"/>
        <a:ea typeface="微软雅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BC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主题38</Template>
  <TotalTime>0</TotalTime>
  <Words>1131</Words>
  <Application>WPS 演示</Application>
  <PresentationFormat>全屏显示(16:9)</PresentationFormat>
  <Paragraphs>85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2023-03-06T05:16:07Z</dcterms:created>
  <dcterms:modified xsi:type="dcterms:W3CDTF">2023-03-06T05:16:43Z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50CA594E49924AD2A47F4C974CFB7DED</vt:lpwstr>
  </property>
  <property fmtid="{D5CDD505-2E9C-101B-9397-08002B2CF9AE}" pid="3" name="KSOProductBuildVer">
    <vt:lpwstr>2052-11.1.0.13703</vt:lpwstr>
  </property>
</Properties>
</file>