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69" r:id="rId4"/>
    <p:sldId id="275" r:id="rId5"/>
    <p:sldId id="259" r:id="rId6"/>
    <p:sldId id="276" r:id="rId7"/>
    <p:sldId id="277" r:id="rId8"/>
    <p:sldId id="263" r:id="rId9"/>
    <p:sldId id="264" r:id="rId10"/>
    <p:sldId id="265" r:id="rId11"/>
    <p:sldId id="260" r:id="rId12"/>
    <p:sldId id="266" r:id="rId13"/>
    <p:sldId id="267" r:id="rId14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990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B1BABA-85D2-4813-88A2-B8A5F4FD596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F134364-5582-4B19-BAD5-3BFBEA00B2D6}" cxnId="{D0BF9F5B-EB94-4DA9-A52B-9F986BA56B65}" type="parTrans">
      <dgm:prSet/>
      <dgm:spPr/>
      <dgm:t>
        <a:bodyPr/>
        <a:lstStyle/>
        <a:p>
          <a:endParaRPr lang="en-US"/>
        </a:p>
      </dgm:t>
    </dgm:pt>
    <dgm:pt modelId="{DC8C8C44-4F2E-420C-97C6-651DEF4FACEC}">
      <dgm:prSet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r>
            <a:rPr lang="en-US" altLang="zh-CN" b="1" i="0" u="none" strike="noStrike" baseline="0" dirty="0"/>
            <a:t>1.</a:t>
          </a:r>
          <a:r>
            <a:rPr lang="en-US" dirty="0"/>
            <a:t> </a:t>
          </a:r>
          <a:r>
            <a:rPr lang="zh-CN" dirty="0"/>
            <a:t>通过听读句子，知道中华人民共和国是我们的祖国，感受作为中国人的自豪。</a:t>
          </a:r>
          <a:endParaRPr lang="en-US" altLang="zh-CN" b="1" i="0" u="none" strike="noStrike" baseline="0" dirty="0"/>
        </a:p>
      </dgm:t>
    </dgm:pt>
    <dgm:pt modelId="{377ABB1F-6F26-413A-B035-039819EFDC23}" cxnId="{D0BF9F5B-EB94-4DA9-A52B-9F986BA56B65}" type="sibTrans">
      <dgm:prSet/>
      <dgm:spPr/>
      <dgm:t>
        <a:bodyPr/>
        <a:lstStyle/>
        <a:p>
          <a:endParaRPr lang="en-US"/>
        </a:p>
      </dgm:t>
    </dgm:pt>
    <dgm:pt modelId="{F1AAD9F3-F9F7-40F7-8B2A-F32A91287213}" cxnId="{085D64D2-80A9-4AFC-A3FA-3494FF88832D}" type="parTrans">
      <dgm:prSet/>
      <dgm:spPr/>
      <dgm:t>
        <a:bodyPr/>
        <a:lstStyle/>
        <a:p>
          <a:endParaRPr lang="en-US"/>
        </a:p>
      </dgm:t>
    </dgm:pt>
    <dgm:pt modelId="{6243A787-755C-488C-B10D-DF9F09624011}">
      <dgm:prSet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r>
            <a:rPr lang="en-US" b="1" i="0" baseline="0" dirty="0"/>
            <a:t>2.</a:t>
          </a:r>
          <a:r>
            <a:rPr lang="zh-CN" dirty="0"/>
            <a:t>通过观察图画，知道五星红旗是中国的国旗，我们国家的首都在北京，初步了解我国是个多民族的国家。</a:t>
          </a:r>
          <a:endParaRPr lang="en-US" dirty="0"/>
        </a:p>
      </dgm:t>
    </dgm:pt>
    <dgm:pt modelId="{FDAB4973-C656-458C-A100-16A032CFCDFF}" cxnId="{085D64D2-80A9-4AFC-A3FA-3494FF88832D}" type="sibTrans">
      <dgm:prSet/>
      <dgm:spPr/>
      <dgm:t>
        <a:bodyPr/>
        <a:lstStyle/>
        <a:p>
          <a:endParaRPr lang="en-US"/>
        </a:p>
      </dgm:t>
    </dgm:pt>
    <dgm:pt modelId="{8CB8BA9F-4FAE-4169-BE57-44BD51285280}" type="pres">
      <dgm:prSet presAssocID="{0AB1BABA-85D2-4813-88A2-B8A5F4FD596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/>
        </a:p>
      </dgm:t>
    </dgm:pt>
    <dgm:pt modelId="{A85CFCD0-D256-41DB-92BE-744136FA1102}" type="pres">
      <dgm:prSet presAssocID="{DC8C8C44-4F2E-420C-97C6-651DEF4FACE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/>
        </a:p>
      </dgm:t>
    </dgm:pt>
    <dgm:pt modelId="{71C9DD75-60E8-450D-8268-9EAB9B6B111F}" type="pres">
      <dgm:prSet presAssocID="{377ABB1F-6F26-413A-B035-039819EFDC23}" presName="spacer" presStyleCnt="0"/>
      <dgm:spPr/>
      <dgm:t>
        <a:bodyPr/>
        <a:lstStyle/>
        <a:p>
          <a:endParaRPr/>
        </a:p>
      </dgm:t>
    </dgm:pt>
    <dgm:pt modelId="{A58CA325-9AE2-4655-B479-3865A650B4D1}" type="pres">
      <dgm:prSet presAssocID="{6243A787-755C-488C-B10D-DF9F0962401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/>
        </a:p>
      </dgm:t>
    </dgm:pt>
  </dgm:ptLst>
  <dgm:cxnLst>
    <dgm:cxn modelId="{D0BF9F5B-EB94-4DA9-A52B-9F986BA56B65}" srcId="{0AB1BABA-85D2-4813-88A2-B8A5F4FD5964}" destId="{DC8C8C44-4F2E-420C-97C6-651DEF4FACEC}" srcOrd="0" destOrd="0" parTransId="{1F134364-5582-4B19-BAD5-3BFBEA00B2D6}" sibTransId="{377ABB1F-6F26-413A-B035-039819EFDC23}"/>
    <dgm:cxn modelId="{0B821F77-1818-4AC2-8910-A78E8D4C20BC}" type="presOf" srcId="{6243A787-755C-488C-B10D-DF9F09624011}" destId="{A58CA325-9AE2-4655-B479-3865A650B4D1}" srcOrd="0" destOrd="0" presId="urn:microsoft.com/office/officeart/2005/8/layout/vList2"/>
    <dgm:cxn modelId="{A437782A-FA8B-4559-89CD-6078E660B978}" type="presOf" srcId="{0AB1BABA-85D2-4813-88A2-B8A5F4FD5964}" destId="{8CB8BA9F-4FAE-4169-BE57-44BD51285280}" srcOrd="0" destOrd="0" presId="urn:microsoft.com/office/officeart/2005/8/layout/vList2"/>
    <dgm:cxn modelId="{2A981698-87F9-4943-8651-0BA72E72D6FF}" type="presOf" srcId="{DC8C8C44-4F2E-420C-97C6-651DEF4FACEC}" destId="{A85CFCD0-D256-41DB-92BE-744136FA1102}" srcOrd="0" destOrd="0" presId="urn:microsoft.com/office/officeart/2005/8/layout/vList2"/>
    <dgm:cxn modelId="{085D64D2-80A9-4AFC-A3FA-3494FF88832D}" srcId="{0AB1BABA-85D2-4813-88A2-B8A5F4FD5964}" destId="{6243A787-755C-488C-B10D-DF9F09624011}" srcOrd="1" destOrd="0" parTransId="{F1AAD9F3-F9F7-40F7-8B2A-F32A91287213}" sibTransId="{FDAB4973-C656-458C-A100-16A032CFCDFF}"/>
    <dgm:cxn modelId="{A9EBA2CC-77AF-430E-87E5-E5587D28017C}" type="presParOf" srcId="{8CB8BA9F-4FAE-4169-BE57-44BD51285280}" destId="{A85CFCD0-D256-41DB-92BE-744136FA1102}" srcOrd="0" destOrd="0" presId="urn:microsoft.com/office/officeart/2005/8/layout/vList2"/>
    <dgm:cxn modelId="{228A6FEB-A42B-4862-B91A-6835877BE7D5}" type="presParOf" srcId="{8CB8BA9F-4FAE-4169-BE57-44BD51285280}" destId="{71C9DD75-60E8-450D-8268-9EAB9B6B111F}" srcOrd="1" destOrd="0" presId="urn:microsoft.com/office/officeart/2005/8/layout/vList2"/>
    <dgm:cxn modelId="{168032BC-BFC8-4578-AEA5-F276B23E00D6}" type="presParOf" srcId="{8CB8BA9F-4FAE-4169-BE57-44BD51285280}" destId="{A58CA325-9AE2-4655-B479-3865A650B4D1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C3AA08-22D5-48CE-8020-378FAE593C42}" type="doc">
      <dgm:prSet loTypeId="urn:microsoft.com/office/officeart/2008/layout/HexagonCluster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52D71FD2-79E0-43C8-B3E9-675776C94494}" cxnId="{365CCD9C-F142-4D14-815D-9225391E7C8C}" type="parTrans">
      <dgm:prSet/>
      <dgm:spPr/>
      <dgm:t>
        <a:bodyPr/>
        <a:lstStyle/>
        <a:p>
          <a:endParaRPr lang="zh-CN" altLang="en-US"/>
        </a:p>
      </dgm:t>
    </dgm:pt>
    <dgm:pt modelId="{9B167BDF-EFEB-4A12-A64B-8652979DB6EC}">
      <dgm:prSet phldrT="[文本]"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r>
            <a:rPr lang="zh-CN" altLang="en-US"/>
            <a:t>学习活动三</a:t>
          </a:r>
          <a:endParaRPr lang="en-US" altLang="zh-CN"/>
        </a:p>
        <a:p>
          <a:r>
            <a:rPr lang="zh-CN" altLang="en-US"/>
            <a:t>自豪我是中国人</a:t>
          </a:r>
        </a:p>
      </dgm:t>
    </dgm:pt>
    <dgm:pt modelId="{A2546143-D07E-42C5-8B84-B8EB0303C2D5}" cxnId="{365CCD9C-F142-4D14-815D-9225391E7C8C}" type="sibTrans">
      <dgm:prSet/>
      <dgm:spPr>
        <a:blipFill rotWithShape="1">
          <a:blip xmlns:r="http://schemas.openxmlformats.org/officeDocument/2006/relationships" r:embed="rId1" cstate="email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zh-CN" altLang="en-US"/>
        </a:p>
      </dgm:t>
    </dgm:pt>
    <dgm:pt modelId="{070139D0-597F-4989-BBD4-6EC33FE63CD2}" cxnId="{84BD1696-27BA-441F-B5DF-320F2EDB233B}" type="parTrans">
      <dgm:prSet/>
      <dgm:spPr/>
      <dgm:t>
        <a:bodyPr/>
        <a:lstStyle/>
        <a:p>
          <a:endParaRPr lang="zh-CN" altLang="en-US"/>
        </a:p>
      </dgm:t>
    </dgm:pt>
    <dgm:pt modelId="{9293E6DE-5A52-4F96-877D-1E822FE6C50B}">
      <dgm:prSet phldrT="[文本]"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r>
            <a:rPr lang="zh-CN" altLang="en-US"/>
            <a:t>学习活动二</a:t>
          </a:r>
          <a:endParaRPr lang="en-US" altLang="zh-CN"/>
        </a:p>
        <a:p>
          <a:r>
            <a:rPr lang="zh-CN" altLang="en-US"/>
            <a:t>“我是中国人”</a:t>
          </a:r>
        </a:p>
      </dgm:t>
    </dgm:pt>
    <dgm:pt modelId="{2C50D1BC-E8D2-4228-B7C4-9F1E93E7BD74}" cxnId="{84BD1696-27BA-441F-B5DF-320F2EDB233B}" type="sibTrans">
      <dgm:prSet/>
      <dgm:spPr>
        <a:blipFill rotWithShape="1">
          <a:blip xmlns:r="http://schemas.openxmlformats.org/officeDocument/2006/relationships" r:embed="rId2" cstate="email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zh-CN" altLang="en-US"/>
        </a:p>
      </dgm:t>
    </dgm:pt>
    <dgm:pt modelId="{0C47A186-B350-4E9F-B628-671FA2113BD3}" cxnId="{F2E11D61-2132-49FB-ABB6-5AE95A853115}" type="parTrans">
      <dgm:prSet/>
      <dgm:spPr/>
      <dgm:t>
        <a:bodyPr/>
        <a:lstStyle/>
        <a:p>
          <a:endParaRPr lang="zh-CN" altLang="en-US"/>
        </a:p>
      </dgm:t>
    </dgm:pt>
    <dgm:pt modelId="{1631C36F-AB4C-4CC3-88D6-A12B75C418D4}">
      <dgm:prSet phldrT="[文本]"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r>
            <a:rPr lang="zh-CN" altLang="en-US"/>
            <a:t>学习活动一</a:t>
          </a:r>
          <a:endParaRPr lang="en-US" altLang="zh-CN"/>
        </a:p>
        <a:p>
          <a:r>
            <a:rPr lang="zh-CN" altLang="en-US"/>
            <a:t>祖国知识知多少</a:t>
          </a:r>
        </a:p>
      </dgm:t>
    </dgm:pt>
    <dgm:pt modelId="{FD9D0591-2564-4B06-9375-E1799DAC83C5}" cxnId="{F2E11D61-2132-49FB-ABB6-5AE95A853115}" type="sibTrans">
      <dgm:prSet/>
      <dgm:spPr>
        <a:blipFill rotWithShape="1">
          <a:blip xmlns:r="http://schemas.openxmlformats.org/officeDocument/2006/relationships" r:embed="rId3" cstate="email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zh-CN" altLang="en-US"/>
        </a:p>
      </dgm:t>
    </dgm:pt>
    <dgm:pt modelId="{1B5A164F-7656-436D-99B8-357E9E36FCF1}" type="pres">
      <dgm:prSet presAssocID="{0BC3AA08-22D5-48CE-8020-378FAE593C42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/>
        </a:p>
      </dgm:t>
    </dgm:pt>
    <dgm:pt modelId="{F7090EF4-3A76-4DF5-B271-13FDCA09B383}" type="pres">
      <dgm:prSet presAssocID="{9B167BDF-EFEB-4A12-A64B-8652979DB6EC}" presName="text1" presStyleCnt="0"/>
      <dgm:spPr/>
      <dgm:t>
        <a:bodyPr/>
        <a:lstStyle/>
        <a:p>
          <a:endParaRPr/>
        </a:p>
      </dgm:t>
    </dgm:pt>
    <dgm:pt modelId="{D8B92A79-F722-4116-846D-B8F4F6AF9367}" type="pres">
      <dgm:prSet presAssocID="{9B167BDF-EFEB-4A12-A64B-8652979DB6EC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/>
        </a:p>
      </dgm:t>
    </dgm:pt>
    <dgm:pt modelId="{EDCEF671-855A-4228-9812-B14D3B1FA7C2}" type="pres">
      <dgm:prSet presAssocID="{9B167BDF-EFEB-4A12-A64B-8652979DB6EC}" presName="textaccent1" presStyleCnt="0"/>
      <dgm:spPr/>
      <dgm:t>
        <a:bodyPr/>
        <a:lstStyle/>
        <a:p>
          <a:endParaRPr/>
        </a:p>
      </dgm:t>
    </dgm:pt>
    <dgm:pt modelId="{6C1B88FF-7711-4D78-AFBB-3694A8B003BA}" type="pres">
      <dgm:prSet presAssocID="{9B167BDF-EFEB-4A12-A64B-8652979DB6EC}" presName="accentRepeatNode" presStyleLbl="solidAlignAcc1" presStyleIdx="0" presStyleCnt="6"/>
      <dgm:spPr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/>
        </a:p>
      </dgm:t>
    </dgm:pt>
    <dgm:pt modelId="{A38ACF0F-2660-44EF-9F9C-28AFFEF361BA}" type="pres">
      <dgm:prSet presAssocID="{A2546143-D07E-42C5-8B84-B8EB0303C2D5}" presName="image1" presStyleCnt="0"/>
      <dgm:spPr/>
      <dgm:t>
        <a:bodyPr/>
        <a:lstStyle/>
        <a:p>
          <a:endParaRPr/>
        </a:p>
      </dgm:t>
    </dgm:pt>
    <dgm:pt modelId="{9876C2EA-DB96-4A1B-8197-B21949483BE1}" type="pres">
      <dgm:prSet presAssocID="{A2546143-D07E-42C5-8B84-B8EB0303C2D5}" presName="imageRepeatNode" presStyleLbl="alignAcc1" presStyleIdx="0" presStyleCnt="3"/>
      <dgm:spPr/>
      <dgm:t>
        <a:bodyPr/>
        <a:lstStyle/>
        <a:p>
          <a:endParaRPr/>
        </a:p>
      </dgm:t>
    </dgm:pt>
    <dgm:pt modelId="{46BC82E4-9351-409C-960D-417F92C30608}" type="pres">
      <dgm:prSet presAssocID="{A2546143-D07E-42C5-8B84-B8EB0303C2D5}" presName="imageaccent1" presStyleCnt="0"/>
      <dgm:spPr/>
      <dgm:t>
        <a:bodyPr/>
        <a:lstStyle/>
        <a:p>
          <a:endParaRPr/>
        </a:p>
      </dgm:t>
    </dgm:pt>
    <dgm:pt modelId="{88B887D2-4484-422F-8E91-7CB73D706A0A}" type="pres">
      <dgm:prSet presAssocID="{A2546143-D07E-42C5-8B84-B8EB0303C2D5}" presName="accentRepeatNode" presStyleLbl="solidAlignAcc1" presStyleIdx="1" presStyleCnt="6"/>
      <dgm:spPr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/>
        </a:p>
      </dgm:t>
    </dgm:pt>
    <dgm:pt modelId="{61564D2A-DB2A-4E58-9CD2-294BB7C47FA6}" type="pres">
      <dgm:prSet presAssocID="{9293E6DE-5A52-4F96-877D-1E822FE6C50B}" presName="text2" presStyleCnt="0"/>
      <dgm:spPr/>
      <dgm:t>
        <a:bodyPr/>
        <a:lstStyle/>
        <a:p>
          <a:endParaRPr/>
        </a:p>
      </dgm:t>
    </dgm:pt>
    <dgm:pt modelId="{0353E557-7C61-40BA-87ED-BF7A46ECCE09}" type="pres">
      <dgm:prSet presAssocID="{9293E6DE-5A52-4F96-877D-1E822FE6C50B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/>
        </a:p>
      </dgm:t>
    </dgm:pt>
    <dgm:pt modelId="{569ECDB9-84D3-43BD-B6C7-19802764F068}" type="pres">
      <dgm:prSet presAssocID="{9293E6DE-5A52-4F96-877D-1E822FE6C50B}" presName="textaccent2" presStyleCnt="0"/>
      <dgm:spPr/>
      <dgm:t>
        <a:bodyPr/>
        <a:lstStyle/>
        <a:p>
          <a:endParaRPr/>
        </a:p>
      </dgm:t>
    </dgm:pt>
    <dgm:pt modelId="{80642C00-B8EE-40EC-9C59-044D93298118}" type="pres">
      <dgm:prSet presAssocID="{9293E6DE-5A52-4F96-877D-1E822FE6C50B}" presName="accentRepeatNode" presStyleLbl="solidAlignAcc1" presStyleIdx="2" presStyleCnt="6"/>
      <dgm:spPr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/>
        </a:p>
      </dgm:t>
    </dgm:pt>
    <dgm:pt modelId="{2DF54CBD-2202-48BA-A45F-750B8AA930BF}" type="pres">
      <dgm:prSet presAssocID="{2C50D1BC-E8D2-4228-B7C4-9F1E93E7BD74}" presName="image2" presStyleCnt="0"/>
      <dgm:spPr/>
      <dgm:t>
        <a:bodyPr/>
        <a:lstStyle/>
        <a:p>
          <a:endParaRPr/>
        </a:p>
      </dgm:t>
    </dgm:pt>
    <dgm:pt modelId="{4A2D5CDC-E22E-4D2E-9004-35EBAA310841}" type="pres">
      <dgm:prSet presAssocID="{2C50D1BC-E8D2-4228-B7C4-9F1E93E7BD74}" presName="imageRepeatNode" presStyleLbl="alignAcc1" presStyleIdx="1" presStyleCnt="3"/>
      <dgm:spPr/>
      <dgm:t>
        <a:bodyPr/>
        <a:lstStyle/>
        <a:p>
          <a:endParaRPr/>
        </a:p>
      </dgm:t>
    </dgm:pt>
    <dgm:pt modelId="{F1DECAE0-2CF9-4955-9484-28044298BD50}" type="pres">
      <dgm:prSet presAssocID="{2C50D1BC-E8D2-4228-B7C4-9F1E93E7BD74}" presName="imageaccent2" presStyleCnt="0"/>
      <dgm:spPr/>
      <dgm:t>
        <a:bodyPr/>
        <a:lstStyle/>
        <a:p>
          <a:endParaRPr/>
        </a:p>
      </dgm:t>
    </dgm:pt>
    <dgm:pt modelId="{BBFD063A-557F-412C-A5E0-72DBD481D57A}" type="pres">
      <dgm:prSet presAssocID="{2C50D1BC-E8D2-4228-B7C4-9F1E93E7BD74}" presName="accentRepeatNode" presStyleLbl="solidAlignAcc1" presStyleIdx="3" presStyleCnt="6"/>
      <dgm:spPr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/>
        </a:p>
      </dgm:t>
    </dgm:pt>
    <dgm:pt modelId="{CAD97DD1-6E92-480E-87CD-2E6A18BCEBB5}" type="pres">
      <dgm:prSet presAssocID="{1631C36F-AB4C-4CC3-88D6-A12B75C418D4}" presName="text3" presStyleCnt="0"/>
      <dgm:spPr/>
      <dgm:t>
        <a:bodyPr/>
        <a:lstStyle/>
        <a:p>
          <a:endParaRPr/>
        </a:p>
      </dgm:t>
    </dgm:pt>
    <dgm:pt modelId="{000F19C1-8CAC-4A60-AD1B-F0E50803223D}" type="pres">
      <dgm:prSet presAssocID="{1631C36F-AB4C-4CC3-88D6-A12B75C418D4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/>
        </a:p>
      </dgm:t>
    </dgm:pt>
    <dgm:pt modelId="{F496AE54-5E12-4314-BD50-0B025F1631B3}" type="pres">
      <dgm:prSet presAssocID="{1631C36F-AB4C-4CC3-88D6-A12B75C418D4}" presName="textaccent3" presStyleCnt="0"/>
      <dgm:spPr/>
      <dgm:t>
        <a:bodyPr/>
        <a:lstStyle/>
        <a:p>
          <a:endParaRPr/>
        </a:p>
      </dgm:t>
    </dgm:pt>
    <dgm:pt modelId="{CD956730-45ED-4CB5-AD02-AD233EB0865B}" type="pres">
      <dgm:prSet presAssocID="{1631C36F-AB4C-4CC3-88D6-A12B75C418D4}" presName="accentRepeatNode" presStyleLbl="solidAlignAcc1" presStyleIdx="4" presStyleCnt="6"/>
      <dgm:spPr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/>
        </a:p>
      </dgm:t>
    </dgm:pt>
    <dgm:pt modelId="{7C677FEE-8491-4CB7-9BAC-3942B9CF1083}" type="pres">
      <dgm:prSet presAssocID="{FD9D0591-2564-4B06-9375-E1799DAC83C5}" presName="image3" presStyleCnt="0"/>
      <dgm:spPr/>
      <dgm:t>
        <a:bodyPr/>
        <a:lstStyle/>
        <a:p>
          <a:endParaRPr/>
        </a:p>
      </dgm:t>
    </dgm:pt>
    <dgm:pt modelId="{9A7D1722-65AF-4F0A-AD10-56BE0697FA36}" type="pres">
      <dgm:prSet presAssocID="{FD9D0591-2564-4B06-9375-E1799DAC83C5}" presName="imageRepeatNode" presStyleLbl="alignAcc1" presStyleIdx="2" presStyleCnt="3"/>
      <dgm:spPr/>
      <dgm:t>
        <a:bodyPr/>
        <a:lstStyle/>
        <a:p>
          <a:endParaRPr/>
        </a:p>
      </dgm:t>
    </dgm:pt>
    <dgm:pt modelId="{39C7BC48-B64F-412A-BDF7-4D5E25FC6CDD}" type="pres">
      <dgm:prSet presAssocID="{FD9D0591-2564-4B06-9375-E1799DAC83C5}" presName="imageaccent3" presStyleCnt="0"/>
      <dgm:spPr/>
      <dgm:t>
        <a:bodyPr/>
        <a:lstStyle/>
        <a:p>
          <a:endParaRPr/>
        </a:p>
      </dgm:t>
    </dgm:pt>
    <dgm:pt modelId="{D7C25151-684F-4A71-882D-8E2804617508}" type="pres">
      <dgm:prSet presAssocID="{FD9D0591-2564-4B06-9375-E1799DAC83C5}" presName="accentRepeatNode" presStyleLbl="solidAlignAcc1" presStyleIdx="5" presStyleCnt="6"/>
      <dgm:spPr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/>
        </a:p>
      </dgm:t>
    </dgm:pt>
  </dgm:ptLst>
  <dgm:cxnLst>
    <dgm:cxn modelId="{8AC8E7C8-C1B5-4FA4-8FE8-81F715651686}" type="presOf" srcId="{2C50D1BC-E8D2-4228-B7C4-9F1E93E7BD74}" destId="{4A2D5CDC-E22E-4D2E-9004-35EBAA310841}" srcOrd="0" destOrd="0" presId="urn:microsoft.com/office/officeart/2008/layout/HexagonCluster"/>
    <dgm:cxn modelId="{DF407D61-79F4-469C-869E-C2506BE0F826}" type="presOf" srcId="{1631C36F-AB4C-4CC3-88D6-A12B75C418D4}" destId="{000F19C1-8CAC-4A60-AD1B-F0E50803223D}" srcOrd="0" destOrd="0" presId="urn:microsoft.com/office/officeart/2008/layout/HexagonCluster"/>
    <dgm:cxn modelId="{F2E11D61-2132-49FB-ABB6-5AE95A853115}" srcId="{0BC3AA08-22D5-48CE-8020-378FAE593C42}" destId="{1631C36F-AB4C-4CC3-88D6-A12B75C418D4}" srcOrd="2" destOrd="0" parTransId="{0C47A186-B350-4E9F-B628-671FA2113BD3}" sibTransId="{FD9D0591-2564-4B06-9375-E1799DAC83C5}"/>
    <dgm:cxn modelId="{4C147E4D-25B5-4FE4-9AF9-0CF83A961F2E}" type="presOf" srcId="{9293E6DE-5A52-4F96-877D-1E822FE6C50B}" destId="{0353E557-7C61-40BA-87ED-BF7A46ECCE09}" srcOrd="0" destOrd="0" presId="urn:microsoft.com/office/officeart/2008/layout/HexagonCluster"/>
    <dgm:cxn modelId="{84BD1696-27BA-441F-B5DF-320F2EDB233B}" srcId="{0BC3AA08-22D5-48CE-8020-378FAE593C42}" destId="{9293E6DE-5A52-4F96-877D-1E822FE6C50B}" srcOrd="1" destOrd="0" parTransId="{070139D0-597F-4989-BBD4-6EC33FE63CD2}" sibTransId="{2C50D1BC-E8D2-4228-B7C4-9F1E93E7BD74}"/>
    <dgm:cxn modelId="{08B515EE-5240-4051-96E0-011633255A8E}" type="presOf" srcId="{FD9D0591-2564-4B06-9375-E1799DAC83C5}" destId="{9A7D1722-65AF-4F0A-AD10-56BE0697FA36}" srcOrd="0" destOrd="0" presId="urn:microsoft.com/office/officeart/2008/layout/HexagonCluster"/>
    <dgm:cxn modelId="{43CCCF1C-B30F-44DA-8D2C-E374CF820048}" type="presOf" srcId="{9B167BDF-EFEB-4A12-A64B-8652979DB6EC}" destId="{D8B92A79-F722-4116-846D-B8F4F6AF9367}" srcOrd="0" destOrd="0" presId="urn:microsoft.com/office/officeart/2008/layout/HexagonCluster"/>
    <dgm:cxn modelId="{5EC37D96-FC78-4DAD-A83F-C3B4D6F4A778}" type="presOf" srcId="{0BC3AA08-22D5-48CE-8020-378FAE593C42}" destId="{1B5A164F-7656-436D-99B8-357E9E36FCF1}" srcOrd="0" destOrd="0" presId="urn:microsoft.com/office/officeart/2008/layout/HexagonCluster"/>
    <dgm:cxn modelId="{466A4726-58AB-41F2-8B04-0C64F6570D76}" type="presOf" srcId="{A2546143-D07E-42C5-8B84-B8EB0303C2D5}" destId="{9876C2EA-DB96-4A1B-8197-B21949483BE1}" srcOrd="0" destOrd="0" presId="urn:microsoft.com/office/officeart/2008/layout/HexagonCluster"/>
    <dgm:cxn modelId="{365CCD9C-F142-4D14-815D-9225391E7C8C}" srcId="{0BC3AA08-22D5-48CE-8020-378FAE593C42}" destId="{9B167BDF-EFEB-4A12-A64B-8652979DB6EC}" srcOrd="0" destOrd="0" parTransId="{52D71FD2-79E0-43C8-B3E9-675776C94494}" sibTransId="{A2546143-D07E-42C5-8B84-B8EB0303C2D5}"/>
    <dgm:cxn modelId="{3D7C12BD-A986-4460-AED5-06EDBB60A196}" type="presParOf" srcId="{1B5A164F-7656-436D-99B8-357E9E36FCF1}" destId="{F7090EF4-3A76-4DF5-B271-13FDCA09B383}" srcOrd="0" destOrd="0" presId="urn:microsoft.com/office/officeart/2008/layout/HexagonCluster"/>
    <dgm:cxn modelId="{308DC7C6-1139-4DE7-840E-0FA13DB80157}" type="presParOf" srcId="{F7090EF4-3A76-4DF5-B271-13FDCA09B383}" destId="{D8B92A79-F722-4116-846D-B8F4F6AF9367}" srcOrd="0" destOrd="0" presId="urn:microsoft.com/office/officeart/2008/layout/HexagonCluster"/>
    <dgm:cxn modelId="{53DBBD05-349D-4089-90B1-D9B102724C03}" type="presParOf" srcId="{1B5A164F-7656-436D-99B8-357E9E36FCF1}" destId="{EDCEF671-855A-4228-9812-B14D3B1FA7C2}" srcOrd="1" destOrd="0" presId="urn:microsoft.com/office/officeart/2008/layout/HexagonCluster"/>
    <dgm:cxn modelId="{ABC4E8DE-C004-4D12-AC07-604B1168BC07}" type="presParOf" srcId="{EDCEF671-855A-4228-9812-B14D3B1FA7C2}" destId="{6C1B88FF-7711-4D78-AFBB-3694A8B003BA}" srcOrd="0" destOrd="0" presId="urn:microsoft.com/office/officeart/2008/layout/HexagonCluster"/>
    <dgm:cxn modelId="{0655F696-D85B-4D94-83F9-CE46AA6AC323}" type="presParOf" srcId="{1B5A164F-7656-436D-99B8-357E9E36FCF1}" destId="{A38ACF0F-2660-44EF-9F9C-28AFFEF361BA}" srcOrd="2" destOrd="0" presId="urn:microsoft.com/office/officeart/2008/layout/HexagonCluster"/>
    <dgm:cxn modelId="{0824D0E7-38A1-4496-A6C5-42D57EEF52AD}" type="presParOf" srcId="{A38ACF0F-2660-44EF-9F9C-28AFFEF361BA}" destId="{9876C2EA-DB96-4A1B-8197-B21949483BE1}" srcOrd="0" destOrd="0" presId="urn:microsoft.com/office/officeart/2008/layout/HexagonCluster"/>
    <dgm:cxn modelId="{92F29C3A-7AA3-483F-B08A-FA071E573606}" type="presParOf" srcId="{1B5A164F-7656-436D-99B8-357E9E36FCF1}" destId="{46BC82E4-9351-409C-960D-417F92C30608}" srcOrd="3" destOrd="0" presId="urn:microsoft.com/office/officeart/2008/layout/HexagonCluster"/>
    <dgm:cxn modelId="{DCE5C17C-E478-440C-8DE8-45F760A0076B}" type="presParOf" srcId="{46BC82E4-9351-409C-960D-417F92C30608}" destId="{88B887D2-4484-422F-8E91-7CB73D706A0A}" srcOrd="0" destOrd="0" presId="urn:microsoft.com/office/officeart/2008/layout/HexagonCluster"/>
    <dgm:cxn modelId="{2FF69B3E-0A2B-4665-B5A1-E55AAACF2CDB}" type="presParOf" srcId="{1B5A164F-7656-436D-99B8-357E9E36FCF1}" destId="{61564D2A-DB2A-4E58-9CD2-294BB7C47FA6}" srcOrd="4" destOrd="0" presId="urn:microsoft.com/office/officeart/2008/layout/HexagonCluster"/>
    <dgm:cxn modelId="{4ADCD97F-1474-4D8D-957D-B8CC626FBA0F}" type="presParOf" srcId="{61564D2A-DB2A-4E58-9CD2-294BB7C47FA6}" destId="{0353E557-7C61-40BA-87ED-BF7A46ECCE09}" srcOrd="0" destOrd="0" presId="urn:microsoft.com/office/officeart/2008/layout/HexagonCluster"/>
    <dgm:cxn modelId="{FC473A4B-72DD-4554-8177-83FF2D81EA38}" type="presParOf" srcId="{1B5A164F-7656-436D-99B8-357E9E36FCF1}" destId="{569ECDB9-84D3-43BD-B6C7-19802764F068}" srcOrd="5" destOrd="0" presId="urn:microsoft.com/office/officeart/2008/layout/HexagonCluster"/>
    <dgm:cxn modelId="{DFDFF06F-A4B4-4032-A585-BA319A6A8A39}" type="presParOf" srcId="{569ECDB9-84D3-43BD-B6C7-19802764F068}" destId="{80642C00-B8EE-40EC-9C59-044D93298118}" srcOrd="0" destOrd="0" presId="urn:microsoft.com/office/officeart/2008/layout/HexagonCluster"/>
    <dgm:cxn modelId="{A0C27D9D-C990-41E7-8615-0C2CAFE63EF7}" type="presParOf" srcId="{1B5A164F-7656-436D-99B8-357E9E36FCF1}" destId="{2DF54CBD-2202-48BA-A45F-750B8AA930BF}" srcOrd="6" destOrd="0" presId="urn:microsoft.com/office/officeart/2008/layout/HexagonCluster"/>
    <dgm:cxn modelId="{F7DD237A-2B40-4D72-A499-3492AF1DB5B9}" type="presParOf" srcId="{2DF54CBD-2202-48BA-A45F-750B8AA930BF}" destId="{4A2D5CDC-E22E-4D2E-9004-35EBAA310841}" srcOrd="0" destOrd="0" presId="urn:microsoft.com/office/officeart/2008/layout/HexagonCluster"/>
    <dgm:cxn modelId="{2A91A372-ECE8-45A2-9BB4-66D10C215294}" type="presParOf" srcId="{1B5A164F-7656-436D-99B8-357E9E36FCF1}" destId="{F1DECAE0-2CF9-4955-9484-28044298BD50}" srcOrd="7" destOrd="0" presId="urn:microsoft.com/office/officeart/2008/layout/HexagonCluster"/>
    <dgm:cxn modelId="{A8FDB73D-54DD-446D-9629-F088EF56DD96}" type="presParOf" srcId="{F1DECAE0-2CF9-4955-9484-28044298BD50}" destId="{BBFD063A-557F-412C-A5E0-72DBD481D57A}" srcOrd="0" destOrd="0" presId="urn:microsoft.com/office/officeart/2008/layout/HexagonCluster"/>
    <dgm:cxn modelId="{089EE36D-ED39-4BFB-99EE-7DD069A46CB8}" type="presParOf" srcId="{1B5A164F-7656-436D-99B8-357E9E36FCF1}" destId="{CAD97DD1-6E92-480E-87CD-2E6A18BCEBB5}" srcOrd="8" destOrd="0" presId="urn:microsoft.com/office/officeart/2008/layout/HexagonCluster"/>
    <dgm:cxn modelId="{68A20937-A3CB-45EA-AC3B-84A5C04AF447}" type="presParOf" srcId="{CAD97DD1-6E92-480E-87CD-2E6A18BCEBB5}" destId="{000F19C1-8CAC-4A60-AD1B-F0E50803223D}" srcOrd="0" destOrd="0" presId="urn:microsoft.com/office/officeart/2008/layout/HexagonCluster"/>
    <dgm:cxn modelId="{0EF7D433-DE1A-43EC-A0F7-3671EE90B3B0}" type="presParOf" srcId="{1B5A164F-7656-436D-99B8-357E9E36FCF1}" destId="{F496AE54-5E12-4314-BD50-0B025F1631B3}" srcOrd="9" destOrd="0" presId="urn:microsoft.com/office/officeart/2008/layout/HexagonCluster"/>
    <dgm:cxn modelId="{CCD3B97C-CA35-479C-B6CF-FA064F5EEC55}" type="presParOf" srcId="{F496AE54-5E12-4314-BD50-0B025F1631B3}" destId="{CD956730-45ED-4CB5-AD02-AD233EB0865B}" srcOrd="0" destOrd="0" presId="urn:microsoft.com/office/officeart/2008/layout/HexagonCluster"/>
    <dgm:cxn modelId="{01F9C8DA-BB3C-46CC-BA6B-740B0EFAAE64}" type="presParOf" srcId="{1B5A164F-7656-436D-99B8-357E9E36FCF1}" destId="{7C677FEE-8491-4CB7-9BAC-3942B9CF1083}" srcOrd="10" destOrd="0" presId="urn:microsoft.com/office/officeart/2008/layout/HexagonCluster"/>
    <dgm:cxn modelId="{770D74D4-BAE0-4029-98F5-B180112943AF}" type="presParOf" srcId="{7C677FEE-8491-4CB7-9BAC-3942B9CF1083}" destId="{9A7D1722-65AF-4F0A-AD10-56BE0697FA36}" srcOrd="0" destOrd="0" presId="urn:microsoft.com/office/officeart/2008/layout/HexagonCluster"/>
    <dgm:cxn modelId="{3FFD2460-4265-4413-8573-557658757FD9}" type="presParOf" srcId="{1B5A164F-7656-436D-99B8-357E9E36FCF1}" destId="{39C7BC48-B64F-412A-BDF7-4D5E25FC6CDD}" srcOrd="11" destOrd="0" presId="urn:microsoft.com/office/officeart/2008/layout/HexagonCluster"/>
    <dgm:cxn modelId="{F24DB971-FDC8-4DA3-85E5-C893566C37A7}" type="presParOf" srcId="{39C7BC48-B64F-412A-BDF7-4D5E25FC6CDD}" destId="{D7C25151-684F-4A71-882D-8E2804617508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4559425" cy="3979585"/>
        <a:chOff x="0" y="0"/>
        <a:chExt cx="4559425" cy="3979585"/>
      </a:xfrm>
    </dsp:grpSpPr>
    <dsp:sp modelId="{A85CFCD0-D256-41DB-92BE-744136FA1102}">
      <dsp:nvSpPr>
        <dsp:cNvPr id="3" name="圆角矩形 2"/>
        <dsp:cNvSpPr/>
      </dsp:nvSpPr>
      <dsp:spPr bwMode="white">
        <a:xfrm>
          <a:off x="0" y="53238"/>
          <a:ext cx="4559425" cy="19005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95250" rIns="95250" bIns="9525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b="1" i="0" u="none" strike="noStrike" baseline="0" dirty="0"/>
            <a:t>1.</a:t>
          </a:r>
          <a:r>
            <a:rPr lang="en-US" dirty="0"/>
            <a:t> </a:t>
          </a:r>
          <a:r>
            <a:rPr lang="zh-CN" dirty="0"/>
            <a:t>通过听读句子，知道中华人民共和国是我们的祖国，感受作为中国人的自豪。</a:t>
          </a:r>
          <a:endParaRPr lang="en-US" altLang="zh-CN" b="1" i="0" u="none" strike="noStrike" baseline="0" dirty="0"/>
        </a:p>
      </dsp:txBody>
      <dsp:txXfrm>
        <a:off x="0" y="53238"/>
        <a:ext cx="4559425" cy="1900555"/>
      </dsp:txXfrm>
    </dsp:sp>
    <dsp:sp modelId="{A58CA325-9AE2-4655-B479-3865A650B4D1}">
      <dsp:nvSpPr>
        <dsp:cNvPr id="4" name="圆角矩形 3"/>
        <dsp:cNvSpPr/>
      </dsp:nvSpPr>
      <dsp:spPr bwMode="white">
        <a:xfrm>
          <a:off x="0" y="2025793"/>
          <a:ext cx="4559425" cy="19005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95250" rIns="95250" bIns="9525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i="0" baseline="0" dirty="0"/>
            <a:t>2.</a:t>
          </a:r>
          <a:r>
            <a:rPr lang="zh-CN" dirty="0"/>
            <a:t>通过观察图画，知道五星红旗是中国的国旗，我们国家的首都在北京，初步了解我国是个多民族的国家。</a:t>
          </a:r>
          <a:endParaRPr lang="en-US" dirty="0"/>
        </a:p>
      </dsp:txBody>
      <dsp:txXfrm>
        <a:off x="0" y="2025793"/>
        <a:ext cx="4559425" cy="19005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5130801" cy="3284133"/>
        <a:chOff x="0" y="0"/>
        <a:chExt cx="5130801" cy="3284133"/>
      </a:xfrm>
    </dsp:grpSpPr>
    <dsp:sp modelId="{D8B92A79-F722-4116-846D-B8F4F6AF9367}">
      <dsp:nvSpPr>
        <dsp:cNvPr id="3" name="六边形 2"/>
        <dsp:cNvSpPr/>
      </dsp:nvSpPr>
      <dsp:spPr bwMode="white">
        <a:xfrm>
          <a:off x="1232418" y="2041089"/>
          <a:ext cx="1441755" cy="124304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0" tIns="19050" rIns="0" bIns="19050" anchor="ctr"/>
        <a:lstStyle>
          <a:lvl1pPr algn="ctr">
            <a:defRPr sz="1500"/>
          </a:lvl1pPr>
          <a:lvl2pPr marL="57150" indent="-57150" algn="ctr">
            <a:defRPr sz="1100"/>
          </a:lvl2pPr>
          <a:lvl3pPr marL="114300" indent="-57150" algn="ctr">
            <a:defRPr sz="1100"/>
          </a:lvl3pPr>
          <a:lvl4pPr marL="171450" indent="-57150" algn="ctr">
            <a:defRPr sz="1100"/>
          </a:lvl4pPr>
          <a:lvl5pPr marL="228600" indent="-57150" algn="ctr">
            <a:defRPr sz="1100"/>
          </a:lvl5pPr>
          <a:lvl6pPr marL="285750" indent="-57150" algn="ctr">
            <a:defRPr sz="1100"/>
          </a:lvl6pPr>
          <a:lvl7pPr marL="342900" indent="-57150" algn="ctr">
            <a:defRPr sz="1100"/>
          </a:lvl7pPr>
          <a:lvl8pPr marL="400050" indent="-57150" algn="ctr">
            <a:defRPr sz="1100"/>
          </a:lvl8pPr>
          <a:lvl9pPr marL="457200" indent="-57150" algn="ctr">
            <a:defRPr sz="1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学习活动三</a:t>
          </a:r>
          <a:endParaRPr lang="en-US" altLang="zh-CN"/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自豪我是中国人</a:t>
          </a:r>
        </a:p>
      </dsp:txBody>
      <dsp:txXfrm>
        <a:off x="1232418" y="2041089"/>
        <a:ext cx="1441755" cy="1243044"/>
      </dsp:txXfrm>
    </dsp:sp>
    <dsp:sp modelId="{6C1B88FF-7711-4D78-AFBB-3694A8B003BA}">
      <dsp:nvSpPr>
        <dsp:cNvPr id="4" name="六边形 3"/>
        <dsp:cNvSpPr/>
      </dsp:nvSpPr>
      <dsp:spPr bwMode="white">
        <a:xfrm>
          <a:off x="1269873" y="2589867"/>
          <a:ext cx="168803" cy="14548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1"/>
        </a:lnRef>
        <a:fillRef idx="1">
          <a:schemeClr val="lt1"/>
        </a:fillRef>
        <a:effectRef idx="0">
          <a:scrgbClr r="0" g="0" b="0"/>
        </a:effectRef>
        <a:fontRef idx="minor"/>
      </dsp:style>
      <dsp:txXfrm>
        <a:off x="1269873" y="2589867"/>
        <a:ext cx="168803" cy="145487"/>
      </dsp:txXfrm>
    </dsp:sp>
    <dsp:sp modelId="{9876C2EA-DB96-4A1B-8197-B21949483BE1}">
      <dsp:nvSpPr>
        <dsp:cNvPr id="5" name="六边形 4"/>
        <dsp:cNvSpPr/>
      </dsp:nvSpPr>
      <dsp:spPr bwMode="white">
        <a:xfrm>
          <a:off x="0" y="1373424"/>
          <a:ext cx="1441755" cy="1243044"/>
        </a:xfrm>
        <a:prstGeom prst="hexagon">
          <a:avLst>
            <a:gd name="adj" fmla="val 25000"/>
            <a:gd name="vf" fmla="val 115470"/>
          </a:avLst>
        </a:prstGeom>
        <a:blipFill rotWithShape="1">
          <a:blip r:embed="rId1" cstate="email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Xfrm>
        <a:off x="0" y="1373424"/>
        <a:ext cx="1441755" cy="1243044"/>
      </dsp:txXfrm>
    </dsp:sp>
    <dsp:sp modelId="{88B887D2-4484-422F-8E91-7CB73D706A0A}">
      <dsp:nvSpPr>
        <dsp:cNvPr id="6" name="六边形 5"/>
        <dsp:cNvSpPr/>
      </dsp:nvSpPr>
      <dsp:spPr bwMode="white">
        <a:xfrm>
          <a:off x="981522" y="2452262"/>
          <a:ext cx="168803" cy="14548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1"/>
        </a:lnRef>
        <a:fillRef idx="1">
          <a:schemeClr val="lt1"/>
        </a:fillRef>
        <a:effectRef idx="0">
          <a:scrgbClr r="0" g="0" b="0"/>
        </a:effectRef>
        <a:fontRef idx="minor"/>
      </dsp:style>
      <dsp:txXfrm>
        <a:off x="981522" y="2452262"/>
        <a:ext cx="168803" cy="145487"/>
      </dsp:txXfrm>
    </dsp:sp>
    <dsp:sp modelId="{0353E557-7C61-40BA-87ED-BF7A46ECCE09}">
      <dsp:nvSpPr>
        <dsp:cNvPr id="7" name="六边形 6"/>
        <dsp:cNvSpPr/>
      </dsp:nvSpPr>
      <dsp:spPr bwMode="white">
        <a:xfrm>
          <a:off x="2460732" y="1358646"/>
          <a:ext cx="1441755" cy="124304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0" tIns="19050" rIns="0" bIns="19050" anchor="ctr"/>
        <a:lstStyle>
          <a:lvl1pPr algn="ctr">
            <a:defRPr sz="1500"/>
          </a:lvl1pPr>
          <a:lvl2pPr marL="57150" indent="-57150" algn="ctr">
            <a:defRPr sz="1100"/>
          </a:lvl2pPr>
          <a:lvl3pPr marL="114300" indent="-57150" algn="ctr">
            <a:defRPr sz="1100"/>
          </a:lvl3pPr>
          <a:lvl4pPr marL="171450" indent="-57150" algn="ctr">
            <a:defRPr sz="1100"/>
          </a:lvl4pPr>
          <a:lvl5pPr marL="228600" indent="-57150" algn="ctr">
            <a:defRPr sz="1100"/>
          </a:lvl5pPr>
          <a:lvl6pPr marL="285750" indent="-57150" algn="ctr">
            <a:defRPr sz="1100"/>
          </a:lvl6pPr>
          <a:lvl7pPr marL="342900" indent="-57150" algn="ctr">
            <a:defRPr sz="1100"/>
          </a:lvl7pPr>
          <a:lvl8pPr marL="400050" indent="-57150" algn="ctr">
            <a:defRPr sz="1100"/>
          </a:lvl8pPr>
          <a:lvl9pPr marL="457200" indent="-57150" algn="ctr">
            <a:defRPr sz="1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学习活动二</a:t>
          </a:r>
          <a:endParaRPr lang="en-US" altLang="zh-CN"/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“我是中国人”</a:t>
          </a:r>
        </a:p>
      </dsp:txBody>
      <dsp:txXfrm>
        <a:off x="2460732" y="1358646"/>
        <a:ext cx="1441755" cy="1243044"/>
      </dsp:txXfrm>
    </dsp:sp>
    <dsp:sp modelId="{80642C00-B8EE-40EC-9C59-044D93298118}">
      <dsp:nvSpPr>
        <dsp:cNvPr id="8" name="六边形 7"/>
        <dsp:cNvSpPr/>
      </dsp:nvSpPr>
      <dsp:spPr bwMode="white">
        <a:xfrm>
          <a:off x="3446359" y="2436170"/>
          <a:ext cx="168803" cy="14548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1"/>
        </a:lnRef>
        <a:fillRef idx="1">
          <a:schemeClr val="lt1"/>
        </a:fillRef>
        <a:effectRef idx="0">
          <a:scrgbClr r="0" g="0" b="0"/>
        </a:effectRef>
        <a:fontRef idx="minor"/>
      </dsp:style>
      <dsp:txXfrm>
        <a:off x="3446359" y="2436170"/>
        <a:ext cx="168803" cy="145487"/>
      </dsp:txXfrm>
    </dsp:sp>
    <dsp:sp modelId="{4A2D5CDC-E22E-4D2E-9004-35EBAA310841}">
      <dsp:nvSpPr>
        <dsp:cNvPr id="9" name="六边形 8"/>
        <dsp:cNvSpPr/>
      </dsp:nvSpPr>
      <dsp:spPr bwMode="white">
        <a:xfrm>
          <a:off x="3689046" y="2041089"/>
          <a:ext cx="1441755" cy="1243044"/>
        </a:xfrm>
        <a:prstGeom prst="hexagon">
          <a:avLst>
            <a:gd name="adj" fmla="val 25000"/>
            <a:gd name="vf" fmla="val 115470"/>
          </a:avLst>
        </a:prstGeom>
        <a:blipFill rotWithShape="1">
          <a:blip r:embed="rId2" cstate="email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Xfrm>
        <a:off x="3689046" y="2041089"/>
        <a:ext cx="1441755" cy="1243044"/>
      </dsp:txXfrm>
    </dsp:sp>
    <dsp:sp modelId="{BBFD063A-557F-412C-A5E0-72DBD481D57A}">
      <dsp:nvSpPr>
        <dsp:cNvPr id="10" name="六边形 9"/>
        <dsp:cNvSpPr/>
      </dsp:nvSpPr>
      <dsp:spPr bwMode="white">
        <a:xfrm>
          <a:off x="3726501" y="2589867"/>
          <a:ext cx="168803" cy="14548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1"/>
        </a:lnRef>
        <a:fillRef idx="1">
          <a:schemeClr val="lt1"/>
        </a:fillRef>
        <a:effectRef idx="0">
          <a:scrgbClr r="0" g="0" b="0"/>
        </a:effectRef>
        <a:fontRef idx="minor"/>
      </dsp:style>
      <dsp:txXfrm>
        <a:off x="3726501" y="2589867"/>
        <a:ext cx="168803" cy="145487"/>
      </dsp:txXfrm>
    </dsp:sp>
    <dsp:sp modelId="{000F19C1-8CAC-4A60-AD1B-F0E50803223D}">
      <dsp:nvSpPr>
        <dsp:cNvPr id="11" name="六边形 10"/>
        <dsp:cNvSpPr/>
      </dsp:nvSpPr>
      <dsp:spPr bwMode="white">
        <a:xfrm>
          <a:off x="1232418" y="679159"/>
          <a:ext cx="1441755" cy="124304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0" tIns="19050" rIns="0" bIns="19050" anchor="ctr"/>
        <a:lstStyle>
          <a:lvl1pPr algn="ctr">
            <a:defRPr sz="1500"/>
          </a:lvl1pPr>
          <a:lvl2pPr marL="57150" indent="-57150" algn="ctr">
            <a:defRPr sz="1100"/>
          </a:lvl2pPr>
          <a:lvl3pPr marL="114300" indent="-57150" algn="ctr">
            <a:defRPr sz="1100"/>
          </a:lvl3pPr>
          <a:lvl4pPr marL="171450" indent="-57150" algn="ctr">
            <a:defRPr sz="1100"/>
          </a:lvl4pPr>
          <a:lvl5pPr marL="228600" indent="-57150" algn="ctr">
            <a:defRPr sz="1100"/>
          </a:lvl5pPr>
          <a:lvl6pPr marL="285750" indent="-57150" algn="ctr">
            <a:defRPr sz="1100"/>
          </a:lvl6pPr>
          <a:lvl7pPr marL="342900" indent="-57150" algn="ctr">
            <a:defRPr sz="1100"/>
          </a:lvl7pPr>
          <a:lvl8pPr marL="400050" indent="-57150" algn="ctr">
            <a:defRPr sz="1100"/>
          </a:lvl8pPr>
          <a:lvl9pPr marL="457200" indent="-57150" algn="ctr">
            <a:defRPr sz="1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学习活动一</a:t>
          </a:r>
          <a:endParaRPr lang="en-US" altLang="zh-CN"/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祖国知识知多少</a:t>
          </a:r>
        </a:p>
      </dsp:txBody>
      <dsp:txXfrm>
        <a:off x="1232418" y="679159"/>
        <a:ext cx="1441755" cy="1243044"/>
      </dsp:txXfrm>
    </dsp:sp>
    <dsp:sp modelId="{CD956730-45ED-4CB5-AD02-AD233EB0865B}">
      <dsp:nvSpPr>
        <dsp:cNvPr id="12" name="六边形 11"/>
        <dsp:cNvSpPr/>
      </dsp:nvSpPr>
      <dsp:spPr bwMode="white">
        <a:xfrm>
          <a:off x="2209836" y="706089"/>
          <a:ext cx="168803" cy="14548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1"/>
        </a:lnRef>
        <a:fillRef idx="1">
          <a:schemeClr val="lt1"/>
        </a:fillRef>
        <a:effectRef idx="0">
          <a:scrgbClr r="0" g="0" b="0"/>
        </a:effectRef>
        <a:fontRef idx="minor"/>
      </dsp:style>
      <dsp:txXfrm>
        <a:off x="2209836" y="706089"/>
        <a:ext cx="168803" cy="145487"/>
      </dsp:txXfrm>
    </dsp:sp>
    <dsp:sp modelId="{9A7D1722-65AF-4F0A-AD10-56BE0697FA36}">
      <dsp:nvSpPr>
        <dsp:cNvPr id="13" name="六边形 12"/>
        <dsp:cNvSpPr/>
      </dsp:nvSpPr>
      <dsp:spPr bwMode="white">
        <a:xfrm>
          <a:off x="2460732" y="0"/>
          <a:ext cx="1441755" cy="1243044"/>
        </a:xfrm>
        <a:prstGeom prst="hexagon">
          <a:avLst>
            <a:gd name="adj" fmla="val 25000"/>
            <a:gd name="vf" fmla="val 115470"/>
          </a:avLst>
        </a:prstGeom>
        <a:blipFill rotWithShape="1">
          <a:blip r:embed="rId3" cstate="email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Xfrm>
        <a:off x="2460732" y="0"/>
        <a:ext cx="1441755" cy="1243044"/>
      </dsp:txXfrm>
    </dsp:sp>
    <dsp:sp modelId="{D7C25151-684F-4A71-882D-8E2804617508}">
      <dsp:nvSpPr>
        <dsp:cNvPr id="14" name="六边形 13"/>
        <dsp:cNvSpPr/>
      </dsp:nvSpPr>
      <dsp:spPr bwMode="white">
        <a:xfrm>
          <a:off x="2503318" y="545823"/>
          <a:ext cx="168803" cy="14548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sp:spPr>
      <dsp:style>
        <a:lnRef idx="2">
          <a:schemeClr val="accent1"/>
        </a:lnRef>
        <a:fillRef idx="1">
          <a:schemeClr val="lt1"/>
        </a:fillRef>
        <a:effectRef idx="0">
          <a:scrgbClr r="0" g="0" b="0"/>
        </a:effectRef>
        <a:fontRef idx="minor"/>
      </dsp:style>
      <dsp:txXfrm>
        <a:off x="2503318" y="545823"/>
        <a:ext cx="168803" cy="1454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lnSpAfChP" val="20"/>
              <dgm:param type="stBulletLvl" val="1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5440-0393-4E5B-931D-F4B672A41E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1007-C199-4648-9526-A281C38F44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5440-0393-4E5B-931D-F4B672A41E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1007-C199-4648-9526-A281C38F44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5440-0393-4E5B-931D-F4B672A41E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1007-C199-4648-9526-A281C38F44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1E9EC-6C92-4F71-BE42-2FAE9B19E3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E8083-D9E3-467F-8FAF-9B60A5CA1A3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5440-0393-4E5B-931D-F4B672A41E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1007-C199-4648-9526-A281C38F44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5440-0393-4E5B-931D-F4B672A41E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1007-C199-4648-9526-A281C38F44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5440-0393-4E5B-931D-F4B672A41E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1007-C199-4648-9526-A281C38F44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5440-0393-4E5B-931D-F4B672A41E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1007-C199-4648-9526-A281C38F44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5440-0393-4E5B-931D-F4B672A41E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1007-C199-4648-9526-A281C38F44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5440-0393-4E5B-931D-F4B672A41E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1007-C199-4648-9526-A281C38F44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5440-0393-4E5B-931D-F4B672A41E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1007-C199-4648-9526-A281C38F44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5440-0393-4E5B-931D-F4B672A41E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1007-C199-4648-9526-A281C38F44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15440-0393-4E5B-931D-F4B672A41E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11007-C199-4648-9526-A281C38F448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microsoft.com/office/2007/relationships/diagramDrawing" Target="../diagrams/drawing2.xml"/><Relationship Id="rId4" Type="http://schemas.openxmlformats.org/officeDocument/2006/relationships/diagramColors" Target="../diagrams/colors2.xml"/><Relationship Id="rId3" Type="http://schemas.openxmlformats.org/officeDocument/2006/relationships/diagramQuickStyle" Target="../diagrams/quickStyle2.xml"/><Relationship Id="rId2" Type="http://schemas.openxmlformats.org/officeDocument/2006/relationships/diagramLayout" Target="../diagrams/layout2.xml"/><Relationship Id="rId1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1.pn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54148" y="1903658"/>
            <a:ext cx="4823377" cy="1325563"/>
          </a:xfrm>
        </p:spPr>
        <p:txBody>
          <a:bodyPr>
            <a:normAutofit/>
          </a:bodyPr>
          <a:lstStyle/>
          <a:p>
            <a:pPr marR="0" algn="ctr" rtl="0"/>
            <a:r>
              <a:rPr lang="zh-CN" altLang="en-US" sz="6600" b="1" i="0" u="none" strike="noStrike" kern="220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我上学了</a:t>
            </a:r>
            <a:endParaRPr lang="zh-CN" altLang="en-US" sz="6600" b="1" i="0" u="none" strike="noStrike" kern="2200" baseline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520398" y="1604962"/>
            <a:ext cx="3333750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email"/>
          <a:srcRect r="-2"/>
          <a:stretch>
            <a:fillRect/>
          </a:stretch>
        </p:blipFill>
        <p:spPr bwMode="auto">
          <a:xfrm>
            <a:off x="4493436" y="243"/>
            <a:ext cx="7698564" cy="3346705"/>
          </a:xfrm>
          <a:custGeom>
            <a:avLst/>
            <a:gdLst/>
            <a:ahLst/>
            <a:cxnLst/>
            <a:rect l="l" t="t" r="r" b="b"/>
            <a:pathLst>
              <a:path w="7698564" h="3346705">
                <a:moveTo>
                  <a:pt x="1549963" y="0"/>
                </a:moveTo>
                <a:lnTo>
                  <a:pt x="1555540" y="0"/>
                </a:lnTo>
                <a:lnTo>
                  <a:pt x="2621768" y="0"/>
                </a:lnTo>
                <a:lnTo>
                  <a:pt x="6451640" y="0"/>
                </a:lnTo>
                <a:lnTo>
                  <a:pt x="6451640" y="479"/>
                </a:lnTo>
                <a:lnTo>
                  <a:pt x="7698564" y="479"/>
                </a:lnTo>
                <a:lnTo>
                  <a:pt x="7698564" y="3346705"/>
                </a:lnTo>
                <a:lnTo>
                  <a:pt x="0" y="334670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 cstate="email"/>
          <a:srcRect r="-3" b="20119"/>
          <a:stretch>
            <a:fillRect/>
          </a:stretch>
        </p:blipFill>
        <p:spPr bwMode="auto">
          <a:xfrm>
            <a:off x="20" y="10"/>
            <a:ext cx="5859777" cy="3346695"/>
          </a:xfrm>
          <a:custGeom>
            <a:avLst/>
            <a:gdLst/>
            <a:ahLst/>
            <a:cxnLst/>
            <a:rect l="l" t="t" r="r" b="b"/>
            <a:pathLst>
              <a:path w="5859797" h="3346705">
                <a:moveTo>
                  <a:pt x="0" y="0"/>
                </a:moveTo>
                <a:lnTo>
                  <a:pt x="5859797" y="0"/>
                </a:lnTo>
                <a:lnTo>
                  <a:pt x="4309834" y="3346705"/>
                </a:lnTo>
                <a:lnTo>
                  <a:pt x="4304257" y="3346705"/>
                </a:lnTo>
                <a:lnTo>
                  <a:pt x="3238029" y="3346705"/>
                </a:lnTo>
                <a:lnTo>
                  <a:pt x="0" y="334670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email"/>
          <a:srcRect t="24873" r="2" b="1917"/>
          <a:stretch>
            <a:fillRect/>
          </a:stretch>
        </p:blipFill>
        <p:spPr bwMode="auto">
          <a:xfrm>
            <a:off x="6350089" y="3511295"/>
            <a:ext cx="5841911" cy="3346705"/>
          </a:xfrm>
          <a:custGeom>
            <a:avLst/>
            <a:gdLst/>
            <a:ahLst/>
            <a:cxnLst/>
            <a:rect l="l" t="t" r="r" b="b"/>
            <a:pathLst>
              <a:path w="5841911" h="3346705">
                <a:moveTo>
                  <a:pt x="1549963" y="0"/>
                </a:moveTo>
                <a:lnTo>
                  <a:pt x="1555540" y="0"/>
                </a:lnTo>
                <a:lnTo>
                  <a:pt x="2621768" y="0"/>
                </a:lnTo>
                <a:lnTo>
                  <a:pt x="5841911" y="0"/>
                </a:lnTo>
                <a:lnTo>
                  <a:pt x="5841911" y="3346705"/>
                </a:lnTo>
                <a:lnTo>
                  <a:pt x="0" y="334670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/>
          <a:srcRect t="22024" r="-2" b="-2"/>
          <a:stretch>
            <a:fillRect/>
          </a:stretch>
        </p:blipFill>
        <p:spPr bwMode="auto">
          <a:xfrm>
            <a:off x="20" y="3511295"/>
            <a:ext cx="7698544" cy="3346705"/>
          </a:xfrm>
          <a:custGeom>
            <a:avLst/>
            <a:gdLst/>
            <a:ahLst/>
            <a:cxnLst/>
            <a:rect l="l" t="t" r="r" b="b"/>
            <a:pathLst>
              <a:path w="7698564" h="3346705">
                <a:moveTo>
                  <a:pt x="0" y="0"/>
                </a:moveTo>
                <a:lnTo>
                  <a:pt x="7698564" y="0"/>
                </a:lnTo>
                <a:lnTo>
                  <a:pt x="6148601" y="3346705"/>
                </a:lnTo>
                <a:lnTo>
                  <a:pt x="6143024" y="3346705"/>
                </a:lnTo>
                <a:lnTo>
                  <a:pt x="5076796" y="3346705"/>
                </a:lnTo>
                <a:lnTo>
                  <a:pt x="1246924" y="3346705"/>
                </a:lnTo>
                <a:lnTo>
                  <a:pt x="1246924" y="3346226"/>
                </a:lnTo>
                <a:lnTo>
                  <a:pt x="0" y="334622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29" name="Rectangle 512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127928" y="623275"/>
            <a:ext cx="2857218" cy="2644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56875" y="3586297"/>
            <a:ext cx="2999324" cy="2644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1" name="Right Triangle 513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3" name="Rectangle 513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4964989" y="623275"/>
            <a:ext cx="6581837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50209" y="1056640"/>
            <a:ext cx="5799947" cy="3494398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R="0"/>
            <a:r>
              <a:rPr lang="zh-CN" altLang="en-US" sz="3800" b="1" i="0" u="none" strike="noStrike" baseline="0" dirty="0"/>
              <a:t>我爱鲜花，</a:t>
            </a:r>
            <a:br>
              <a:rPr lang="zh-CN" altLang="en-US" sz="3800" b="1" i="0" u="none" strike="noStrike" baseline="0" dirty="0"/>
            </a:br>
            <a:r>
              <a:rPr lang="zh-CN" altLang="en-US" sz="3800" b="1" i="0" u="none" strike="noStrike" baseline="0" dirty="0"/>
              <a:t>我爱白鸽，</a:t>
            </a:r>
            <a:br>
              <a:rPr lang="zh-CN" altLang="en-US" sz="3800" b="1" i="0" u="none" strike="noStrike" baseline="0" dirty="0"/>
            </a:br>
            <a:r>
              <a:rPr lang="zh-CN" altLang="en-US" sz="3800" b="1" i="0" u="none" strike="noStrike" baseline="0" dirty="0"/>
              <a:t>我爱万里长城，</a:t>
            </a:r>
            <a:br>
              <a:rPr lang="zh-CN" altLang="en-US" sz="3800" b="1" i="0" u="none" strike="noStrike" baseline="0" dirty="0"/>
            </a:br>
            <a:r>
              <a:rPr lang="zh-CN" altLang="en-US" sz="3800" b="1" i="0" u="none" strike="noStrike" baseline="0" dirty="0"/>
              <a:t>我爱长江黄河，</a:t>
            </a:r>
            <a:br>
              <a:rPr lang="zh-CN" altLang="en-US" sz="3800" b="1" i="0" u="none" strike="noStrike" baseline="0" dirty="0"/>
            </a:br>
            <a:r>
              <a:rPr lang="zh-CN" altLang="en-US" sz="3800" b="1" i="0" u="none" strike="noStrike" baseline="0" dirty="0"/>
              <a:t>我是中国人，</a:t>
            </a:r>
            <a:br>
              <a:rPr lang="zh-CN" altLang="en-US" sz="3800" b="1" i="0" u="none" strike="noStrike" baseline="0" dirty="0"/>
            </a:br>
            <a:r>
              <a:rPr lang="zh-CN" altLang="en-US" sz="3800" b="1" i="0" u="none" strike="noStrike" baseline="0" dirty="0"/>
              <a:t>我爱我的祖国。</a:t>
            </a:r>
            <a:endParaRPr lang="en-US" altLang="zh-CN" sz="3800" b="1" i="0" u="none" strike="noStrike" baseline="0" dirty="0"/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09950" y="2999033"/>
            <a:ext cx="10515600" cy="1325563"/>
          </a:xfrm>
        </p:spPr>
        <p:txBody>
          <a:bodyPr/>
          <a:lstStyle/>
          <a:p>
            <a:pPr marR="0" algn="ctr" rtl="0"/>
            <a:r>
              <a:rPr lang="zh-CN" altLang="en-US" b="1" kern="2200">
                <a:latin typeface="Times New Roman" panose="02020603050405020304" pitchFamily="18" charset="0"/>
                <a:ea typeface="宋体" panose="02010600030101010101" pitchFamily="2" charset="-122"/>
              </a:rPr>
              <a:t>再见</a:t>
            </a:r>
            <a:endParaRPr lang="zh-CN" altLang="en-US" b="1" i="0" u="none" strike="noStrike" kern="2200" baseline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015698" y="1490662"/>
            <a:ext cx="3333750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379200" y="107823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/>
            <a:r>
              <a:rPr lang="zh-CN" altLang="en-US" sz="5400" b="1" i="0" u="none" strike="noStrike" baseline="0" dirty="0"/>
              <a:t>学习目标</a:t>
            </a:r>
            <a:endParaRPr lang="en-US" altLang="zh-CN" sz="5400" b="1" i="0" u="none" strike="noStrike" baseline="0" dirty="0"/>
          </a:p>
        </p:txBody>
      </p:sp>
      <p:grpSp>
        <p:nvGrpSpPr>
          <p:cNvPr id="23" name="Group 22"/>
          <p:cNvGrpSpPr>
            <a:grpSpLocks noGrp="1" noRot="1" noChangeAspect="1" noMove="1" noResize="1" noUngrp="1"/>
          </p:cNvGrpSpPr>
          <p:nvPr/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4" name="Rectangle 23"/>
            <p:cNvSpPr/>
            <p:nvPr/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endParaRPr>
            </a:p>
          </p:txBody>
        </p:sp>
        <p:sp>
          <p:nvSpPr>
            <p:cNvPr id="32" name="Rectangle 24"/>
            <p:cNvSpPr/>
            <p:nvPr/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endParaRPr>
            </a:p>
          </p:txBody>
        </p:sp>
      </p:grpSp>
      <p:sp>
        <p:nvSpPr>
          <p:cNvPr id="33" name="Rectangle 2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sp>
        <p:nvSpPr>
          <p:cNvPr id="34" name="Rectangle 2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sp>
        <p:nvSpPr>
          <p:cNvPr id="31" name="Rectangle 3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graphicFrame>
        <p:nvGraphicFramePr>
          <p:cNvPr id="36" name="文本占位符 2"/>
          <p:cNvGraphicFramePr/>
          <p:nvPr/>
        </p:nvGraphicFramePr>
        <p:xfrm>
          <a:off x="590719" y="2330505"/>
          <a:ext cx="4559425" cy="3979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pic>
        <p:nvPicPr>
          <p:cNvPr id="4" name="图片 3" descr="一群卡通人物&#10;&#10;描述已自动生成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1006" y="629525"/>
            <a:ext cx="5285756" cy="5598314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6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altLang="zh-CN"/>
          </a:p>
          <a:p>
            <a:pPr lvl="0"/>
            <a:endParaRPr lang="en-US" altLang="zh-CN"/>
          </a:p>
          <a:p>
            <a:pPr lvl="0"/>
            <a:endParaRPr lang="zh-CN" altLang="en-US"/>
          </a:p>
        </p:txBody>
      </p:sp>
      <p:graphicFrame>
        <p:nvGraphicFramePr>
          <p:cNvPr id="4" name="图示 3"/>
          <p:cNvGraphicFramePr/>
          <p:nvPr/>
        </p:nvGraphicFramePr>
        <p:xfrm>
          <a:off x="416560" y="1227575"/>
          <a:ext cx="5130801" cy="4486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pic>
        <p:nvPicPr>
          <p:cNvPr id="6" name="图片 5" descr="一群卡通人物&#10;&#10;描述已自动生成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1006" y="629525"/>
            <a:ext cx="5285756" cy="559831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16560" y="104004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/>
              <a:t>学习活动</a:t>
            </a:r>
            <a:endParaRPr lang="zh-CN" altLang="en-US" sz="3600"/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3" name="Rectangle 103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R="0"/>
            <a:r>
              <a:rPr lang="zh-CN" altLang="en-US" sz="5400" b="1" i="0" u="none" strike="noStrike" baseline="0" dirty="0"/>
              <a:t>学习活动一 </a:t>
            </a:r>
            <a:endParaRPr lang="en-US" altLang="zh-CN" sz="5400" b="1" i="0" u="none" strike="noStrike" baseline="0" dirty="0"/>
          </a:p>
        </p:txBody>
      </p:sp>
      <p:sp>
        <p:nvSpPr>
          <p:cNvPr id="1035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0080" y="2872899"/>
            <a:ext cx="4243589" cy="3320668"/>
          </a:xfrm>
        </p:spPr>
        <p:txBody>
          <a:bodyPr vert="horz" lIns="91440" tIns="45720" rIns="91440" bIns="45720" rtlCol="0">
            <a:normAutofit/>
          </a:bodyPr>
          <a:lstStyle/>
          <a:p>
            <a:pPr marR="0" lvl="0"/>
            <a:endParaRPr lang="en-US" altLang="zh-CN" sz="2200" b="1" i="0" u="none" strike="noStrike" baseline="0" dirty="0"/>
          </a:p>
          <a:p>
            <a:pPr marR="0" lvl="0"/>
            <a:endParaRPr lang="en-US" altLang="zh-CN" sz="2200" b="1" dirty="0"/>
          </a:p>
          <a:p>
            <a:r>
              <a:rPr lang="zh-CN" altLang="en-US" sz="3600" dirty="0">
                <a:effectLst/>
              </a:rPr>
              <a:t>祖国知识知多少</a:t>
            </a:r>
            <a:endParaRPr lang="zh-CN" altLang="en-US" sz="3600" dirty="0">
              <a:effectLst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" cstate="email"/>
          <a:srcRect r="-1"/>
          <a:stretch>
            <a:fillRect/>
          </a:stretch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Rectangle 205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8" name="Rectangle 205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707243" y="643466"/>
            <a:ext cx="5167164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69" name="Straight Connector 2060"/>
          <p:cNvCxnSpPr>
            <a:cxnSpLocks noGrp="1" noRot="1" noChangeAspect="1" noMove="1" noResize="1" noEditPoints="1" noAdjustHandles="1" noChangeArrowheads="1" noChangeShapeType="1"/>
          </p:cNvCxnSpPr>
          <p:nvPr/>
        </p:nvCxnSpPr>
        <p:spPr>
          <a:xfrm flipH="1"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456870" y="643467"/>
            <a:ext cx="4888609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7" name="Rectangle 308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email"/>
          <a:srcRect l="1164" r="2409" b="1"/>
          <a:stretch>
            <a:fillRect/>
          </a:stretch>
        </p:blipFill>
        <p:spPr bwMode="auto">
          <a:xfrm>
            <a:off x="321734" y="321733"/>
            <a:ext cx="5674894" cy="3030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图片 11" descr="徽标&#10;&#10;中度可信度描述已自动生成"/>
          <p:cNvPicPr>
            <a:picLocks noChangeAspect="1"/>
          </p:cNvPicPr>
          <p:nvPr/>
        </p:nvPicPr>
        <p:blipFill>
          <a:blip r:embed="rId2" cstate="email"/>
          <a:srcRect b="-4"/>
          <a:stretch>
            <a:fillRect/>
          </a:stretch>
        </p:blipFill>
        <p:spPr>
          <a:xfrm>
            <a:off x="321734" y="3412191"/>
            <a:ext cx="2676579" cy="2776517"/>
          </a:xfrm>
          <a:prstGeom prst="rect">
            <a:avLst/>
          </a:prstGeom>
        </p:spPr>
      </p:pic>
      <p:pic>
        <p:nvPicPr>
          <p:cNvPr id="10" name="图片 9" descr="文本, 日历&#10;&#10;描述已自动生成"/>
          <p:cNvPicPr>
            <a:picLocks noChangeAspect="1"/>
          </p:cNvPicPr>
          <p:nvPr/>
        </p:nvPicPr>
        <p:blipFill>
          <a:blip r:embed="rId3" cstate="email"/>
          <a:srcRect r="-3"/>
          <a:stretch>
            <a:fillRect/>
          </a:stretch>
        </p:blipFill>
        <p:spPr>
          <a:xfrm>
            <a:off x="3118605" y="3459112"/>
            <a:ext cx="2837076" cy="2785951"/>
          </a:xfrm>
          <a:prstGeom prst="rect">
            <a:avLst/>
          </a:prstGeom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95373" y="321733"/>
            <a:ext cx="5674892" cy="5979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文本框 12"/>
          <p:cNvSpPr txBox="1"/>
          <p:nvPr/>
        </p:nvSpPr>
        <p:spPr>
          <a:xfrm>
            <a:off x="8650039" y="6150699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/>
              <a:t>国旗</a:t>
            </a:r>
            <a:endParaRPr lang="zh-CN" altLang="en-US" sz="3200"/>
          </a:p>
        </p:txBody>
      </p:sp>
      <p:sp>
        <p:nvSpPr>
          <p:cNvPr id="24" name="文本框 23"/>
          <p:cNvSpPr txBox="1"/>
          <p:nvPr/>
        </p:nvSpPr>
        <p:spPr>
          <a:xfrm>
            <a:off x="1055175" y="615070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/>
              <a:t>国徽</a:t>
            </a:r>
            <a:endParaRPr lang="zh-CN" altLang="en-US" sz="3200" b="1"/>
          </a:p>
        </p:txBody>
      </p:sp>
      <p:sp>
        <p:nvSpPr>
          <p:cNvPr id="25" name="文本框 24"/>
          <p:cNvSpPr txBox="1"/>
          <p:nvPr/>
        </p:nvSpPr>
        <p:spPr>
          <a:xfrm>
            <a:off x="4222203" y="615070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/>
              <a:t>国歌</a:t>
            </a:r>
            <a:endParaRPr lang="zh-CN" altLang="en-US" sz="3200" b="1"/>
          </a:p>
        </p:txBody>
      </p:sp>
      <p:sp>
        <p:nvSpPr>
          <p:cNvPr id="26" name="文本框 25"/>
          <p:cNvSpPr txBox="1"/>
          <p:nvPr/>
        </p:nvSpPr>
        <p:spPr>
          <a:xfrm>
            <a:off x="469834" y="364220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/>
              <a:t>天安门</a:t>
            </a:r>
            <a:endParaRPr lang="zh-CN" altLang="en-US" sz="3200" b="1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4" grpId="0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R="0"/>
            <a:r>
              <a:rPr lang="zh-CN" altLang="en-US" sz="5400" b="1" i="0" u="none" strike="noStrike" baseline="0" dirty="0"/>
              <a:t>学习活动二</a:t>
            </a:r>
            <a:endParaRPr lang="en-US" altLang="zh-CN" sz="5400" b="1" i="0" u="none" strike="noStrike" baseline="0" dirty="0"/>
          </a:p>
        </p:txBody>
      </p:sp>
      <p:pic>
        <p:nvPicPr>
          <p:cNvPr id="10" name="图片 9" descr="一群卡通人物&#10;&#10;描述已自动生成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1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297762" y="2706624"/>
            <a:ext cx="6251110" cy="348386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dirty="0"/>
              <a:t>观察图片，感悟“我是中国人”</a:t>
            </a:r>
            <a:endParaRPr lang="zh-CN" altLang="en-US" dirty="0"/>
          </a:p>
          <a:p>
            <a:r>
              <a:rPr lang="en-US" altLang="zh-CN" sz="2000" dirty="0"/>
              <a:t>(1)</a:t>
            </a:r>
            <a:r>
              <a:rPr lang="zh-CN" altLang="zh-CN" sz="2000" dirty="0"/>
              <a:t>数一数：图上有几个小朋友？</a:t>
            </a:r>
            <a:endParaRPr lang="zh-CN" altLang="zh-CN" sz="2000" dirty="0"/>
          </a:p>
          <a:p>
            <a:r>
              <a:rPr lang="en-US" altLang="zh-CN" sz="2000" dirty="0"/>
              <a:t>(2)</a:t>
            </a:r>
            <a:r>
              <a:rPr lang="zh-CN" altLang="zh-CN" sz="2000" dirty="0"/>
              <a:t>想一想：说说你认识的民族（描述一下他们的打扮）</a:t>
            </a:r>
            <a:endParaRPr lang="zh-CN" altLang="zh-CN" sz="2000" dirty="0"/>
          </a:p>
          <a:p>
            <a:r>
              <a:rPr lang="en-US" altLang="zh-CN" sz="2000" dirty="0"/>
              <a:t>(3)</a:t>
            </a:r>
            <a:r>
              <a:rPr lang="zh-CN" altLang="zh-CN" sz="2000" dirty="0"/>
              <a:t>说一说：用我是</a:t>
            </a:r>
            <a:r>
              <a:rPr lang="en-US" altLang="zh-CN" sz="2000" dirty="0"/>
              <a:t>(     )</a:t>
            </a:r>
            <a:r>
              <a:rPr lang="zh-CN" altLang="zh-CN" sz="2000" dirty="0"/>
              <a:t>族说话</a:t>
            </a:r>
            <a:endParaRPr lang="zh-CN" altLang="zh-CN" sz="2000" dirty="0"/>
          </a:p>
          <a:p>
            <a:pPr marL="457200" marR="0" lvl="1"/>
            <a:endParaRPr lang="en-US" altLang="zh-CN" sz="2200" b="1" i="0" u="none" strike="noStrike" baseline="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329674" y="1290909"/>
            <a:ext cx="9702800" cy="5573512"/>
          </a:xfrm>
          <a:custGeom>
            <a:avLst/>
            <a:gdLst>
              <a:gd name="T0" fmla="*/ 1752 w 2038"/>
              <a:gd name="T1" fmla="*/ 1169 h 1169"/>
              <a:gd name="T2" fmla="*/ 1487 w 2038"/>
              <a:gd name="T3" fmla="*/ 334 h 1169"/>
              <a:gd name="T4" fmla="*/ 860 w 2038"/>
              <a:gd name="T5" fmla="*/ 22 h 1169"/>
              <a:gd name="T6" fmla="*/ 199 w 2038"/>
              <a:gd name="T7" fmla="*/ 318 h 1169"/>
              <a:gd name="T8" fmla="*/ 399 w 2038"/>
              <a:gd name="T9" fmla="*/ 116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8" h="1169">
                <a:moveTo>
                  <a:pt x="1752" y="1169"/>
                </a:moveTo>
                <a:cubicBezTo>
                  <a:pt x="2038" y="928"/>
                  <a:pt x="1673" y="513"/>
                  <a:pt x="1487" y="334"/>
                </a:cubicBezTo>
                <a:cubicBezTo>
                  <a:pt x="1316" y="170"/>
                  <a:pt x="1099" y="43"/>
                  <a:pt x="860" y="22"/>
                </a:cubicBezTo>
                <a:cubicBezTo>
                  <a:pt x="621" y="0"/>
                  <a:pt x="341" y="128"/>
                  <a:pt x="199" y="318"/>
                </a:cubicBezTo>
                <a:cubicBezTo>
                  <a:pt x="0" y="586"/>
                  <a:pt x="184" y="965"/>
                  <a:pt x="399" y="116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" name="Freeform 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670451" y="2010741"/>
            <a:ext cx="7373938" cy="4848892"/>
          </a:xfrm>
          <a:custGeom>
            <a:avLst/>
            <a:gdLst>
              <a:gd name="T0" fmla="*/ 1025 w 1549"/>
              <a:gd name="T1" fmla="*/ 1016 h 1017"/>
              <a:gd name="T2" fmla="*/ 1443 w 1549"/>
              <a:gd name="T3" fmla="*/ 592 h 1017"/>
              <a:gd name="T4" fmla="*/ 782 w 1549"/>
              <a:gd name="T5" fmla="*/ 53 h 1017"/>
              <a:gd name="T6" fmla="*/ 150 w 1549"/>
              <a:gd name="T7" fmla="*/ 329 h 1017"/>
              <a:gd name="T8" fmla="*/ 477 w 1549"/>
              <a:gd name="T9" fmla="*/ 10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9" h="1017">
                <a:moveTo>
                  <a:pt x="1025" y="1016"/>
                </a:moveTo>
                <a:cubicBezTo>
                  <a:pt x="1223" y="971"/>
                  <a:pt x="1549" y="857"/>
                  <a:pt x="1443" y="592"/>
                </a:cubicBezTo>
                <a:cubicBezTo>
                  <a:pt x="1344" y="344"/>
                  <a:pt x="1041" y="111"/>
                  <a:pt x="782" y="53"/>
                </a:cubicBezTo>
                <a:cubicBezTo>
                  <a:pt x="545" y="0"/>
                  <a:pt x="275" y="117"/>
                  <a:pt x="150" y="329"/>
                </a:cubicBezTo>
                <a:cubicBezTo>
                  <a:pt x="0" y="584"/>
                  <a:pt x="243" y="911"/>
                  <a:pt x="477" y="1017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" name="Freeform 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251351" y="1780905"/>
            <a:ext cx="8035925" cy="5083516"/>
          </a:xfrm>
          <a:custGeom>
            <a:avLst/>
            <a:gdLst>
              <a:gd name="T0" fmla="*/ 1302 w 1688"/>
              <a:gd name="T1" fmla="*/ 1066 h 1066"/>
              <a:gd name="T2" fmla="*/ 1613 w 1688"/>
              <a:gd name="T3" fmla="*/ 850 h 1066"/>
              <a:gd name="T4" fmla="*/ 1517 w 1688"/>
              <a:gd name="T5" fmla="*/ 471 h 1066"/>
              <a:gd name="T6" fmla="*/ 798 w 1688"/>
              <a:gd name="T7" fmla="*/ 28 h 1066"/>
              <a:gd name="T8" fmla="*/ 181 w 1688"/>
              <a:gd name="T9" fmla="*/ 333 h 1066"/>
              <a:gd name="T10" fmla="*/ 420 w 1688"/>
              <a:gd name="T11" fmla="*/ 1066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8" h="1066">
                <a:moveTo>
                  <a:pt x="1302" y="1066"/>
                </a:moveTo>
                <a:cubicBezTo>
                  <a:pt x="1416" y="1024"/>
                  <a:pt x="1551" y="962"/>
                  <a:pt x="1613" y="850"/>
                </a:cubicBezTo>
                <a:cubicBezTo>
                  <a:pt x="1688" y="715"/>
                  <a:pt x="1606" y="575"/>
                  <a:pt x="1517" y="471"/>
                </a:cubicBezTo>
                <a:cubicBezTo>
                  <a:pt x="1336" y="258"/>
                  <a:pt x="1084" y="62"/>
                  <a:pt x="798" y="28"/>
                </a:cubicBezTo>
                <a:cubicBezTo>
                  <a:pt x="559" y="0"/>
                  <a:pt x="317" y="138"/>
                  <a:pt x="181" y="333"/>
                </a:cubicBezTo>
                <a:cubicBezTo>
                  <a:pt x="0" y="592"/>
                  <a:pt x="191" y="907"/>
                  <a:pt x="420" y="10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" name="Freeform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1061" y="542347"/>
            <a:ext cx="10334625" cy="6322075"/>
          </a:xfrm>
          <a:custGeom>
            <a:avLst/>
            <a:gdLst>
              <a:gd name="T0" fmla="*/ 1873 w 2171"/>
              <a:gd name="T1" fmla="*/ 1326 h 1326"/>
              <a:gd name="T2" fmla="*/ 1609 w 2171"/>
              <a:gd name="T3" fmla="*/ 473 h 1326"/>
              <a:gd name="T4" fmla="*/ 880 w 2171"/>
              <a:gd name="T5" fmla="*/ 63 h 1326"/>
              <a:gd name="T6" fmla="*/ 0 w 2171"/>
              <a:gd name="T7" fmla="*/ 423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1" h="1326">
                <a:moveTo>
                  <a:pt x="1873" y="1326"/>
                </a:moveTo>
                <a:cubicBezTo>
                  <a:pt x="2171" y="1045"/>
                  <a:pt x="1825" y="678"/>
                  <a:pt x="1609" y="473"/>
                </a:cubicBezTo>
                <a:cubicBezTo>
                  <a:pt x="1406" y="281"/>
                  <a:pt x="1159" y="116"/>
                  <a:pt x="880" y="63"/>
                </a:cubicBezTo>
                <a:cubicBezTo>
                  <a:pt x="545" y="0"/>
                  <a:pt x="214" y="161"/>
                  <a:pt x="0" y="423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" name="Freeform 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701" y="6178751"/>
            <a:ext cx="504825" cy="681527"/>
          </a:xfrm>
          <a:custGeom>
            <a:avLst/>
            <a:gdLst>
              <a:gd name="T0" fmla="*/ 0 w 106"/>
              <a:gd name="T1" fmla="*/ 0 h 143"/>
              <a:gd name="T2" fmla="*/ 106 w 106"/>
              <a:gd name="T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5" h="143">
                <a:moveTo>
                  <a:pt x="0" y="0"/>
                </a:moveTo>
                <a:cubicBezTo>
                  <a:pt x="35" y="54"/>
                  <a:pt x="70" y="101"/>
                  <a:pt x="106" y="143"/>
                </a:cubicBezTo>
              </a:path>
            </a:pathLst>
          </a:custGeom>
          <a:noFill/>
          <a:ln w="4763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" name="Freeform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1061" y="-59376"/>
            <a:ext cx="11091863" cy="6923796"/>
          </a:xfrm>
          <a:custGeom>
            <a:avLst/>
            <a:gdLst>
              <a:gd name="T0" fmla="*/ 2046 w 2330"/>
              <a:gd name="T1" fmla="*/ 1452 h 1452"/>
              <a:gd name="T2" fmla="*/ 1813 w 2330"/>
              <a:gd name="T3" fmla="*/ 601 h 1452"/>
              <a:gd name="T4" fmla="*/ 956 w 2330"/>
              <a:gd name="T5" fmla="*/ 97 h 1452"/>
              <a:gd name="T6" fmla="*/ 0 w 2330"/>
              <a:gd name="T7" fmla="*/ 366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0" h="1452">
                <a:moveTo>
                  <a:pt x="2046" y="1452"/>
                </a:moveTo>
                <a:cubicBezTo>
                  <a:pt x="2330" y="1153"/>
                  <a:pt x="2049" y="821"/>
                  <a:pt x="1813" y="601"/>
                </a:cubicBezTo>
                <a:cubicBezTo>
                  <a:pt x="1569" y="375"/>
                  <a:pt x="1282" y="179"/>
                  <a:pt x="956" y="97"/>
                </a:cubicBezTo>
                <a:cubicBezTo>
                  <a:pt x="572" y="0"/>
                  <a:pt x="292" y="101"/>
                  <a:pt x="0" y="3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" name="Freeform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1061" y="-1916"/>
            <a:ext cx="1057275" cy="614491"/>
          </a:xfrm>
          <a:custGeom>
            <a:avLst/>
            <a:gdLst>
              <a:gd name="T0" fmla="*/ 222 w 222"/>
              <a:gd name="T1" fmla="*/ 0 h 129"/>
              <a:gd name="T2" fmla="*/ 0 w 222"/>
              <a:gd name="T3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1" h="129">
                <a:moveTo>
                  <a:pt x="222" y="0"/>
                </a:moveTo>
                <a:cubicBezTo>
                  <a:pt x="152" y="35"/>
                  <a:pt x="76" y="78"/>
                  <a:pt x="0" y="129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" name="Freeform 14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701" y="-6705"/>
            <a:ext cx="595313" cy="352734"/>
          </a:xfrm>
          <a:custGeom>
            <a:avLst/>
            <a:gdLst>
              <a:gd name="T0" fmla="*/ 125 w 125"/>
              <a:gd name="T1" fmla="*/ 0 h 74"/>
              <a:gd name="T2" fmla="*/ 0 w 125"/>
              <a:gd name="T3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5" h="74">
                <a:moveTo>
                  <a:pt x="125" y="0"/>
                </a:moveTo>
                <a:cubicBezTo>
                  <a:pt x="85" y="22"/>
                  <a:pt x="43" y="47"/>
                  <a:pt x="0" y="74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" name="Freeform 1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1061" y="-1916"/>
            <a:ext cx="357188" cy="213875"/>
          </a:xfrm>
          <a:custGeom>
            <a:avLst/>
            <a:gdLst>
              <a:gd name="T0" fmla="*/ 75 w 75"/>
              <a:gd name="T1" fmla="*/ 0 h 45"/>
              <a:gd name="T2" fmla="*/ 0 w 75"/>
              <a:gd name="T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5" h="45">
                <a:moveTo>
                  <a:pt x="75" y="0"/>
                </a:moveTo>
                <a:cubicBezTo>
                  <a:pt x="50" y="14"/>
                  <a:pt x="25" y="29"/>
                  <a:pt x="0" y="45"/>
                </a:cubicBezTo>
              </a:path>
            </a:pathLst>
          </a:custGeom>
          <a:noFill/>
          <a:ln w="12700" cap="flat">
            <a:solidFill>
              <a:schemeClr val="tx1">
                <a:alpha val="20000"/>
              </a:schemeClr>
            </a:solidFill>
            <a:prstDash val="dash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" name="Freeform 11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5426601" y="-1916"/>
            <a:ext cx="5788025" cy="6847184"/>
          </a:xfrm>
          <a:custGeom>
            <a:avLst/>
            <a:gdLst>
              <a:gd name="T0" fmla="*/ 1094 w 1216"/>
              <a:gd name="T1" fmla="*/ 1436 h 1436"/>
              <a:gd name="T2" fmla="*/ 709 w 1216"/>
              <a:gd name="T3" fmla="*/ 551 h 1436"/>
              <a:gd name="T4" fmla="*/ 0 w 1216"/>
              <a:gd name="T5" fmla="*/ 0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6" h="1436">
                <a:moveTo>
                  <a:pt x="1094" y="1436"/>
                </a:moveTo>
                <a:cubicBezTo>
                  <a:pt x="1216" y="1114"/>
                  <a:pt x="904" y="770"/>
                  <a:pt x="709" y="551"/>
                </a:cubicBezTo>
                <a:cubicBezTo>
                  <a:pt x="509" y="327"/>
                  <a:pt x="274" y="127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" name="Freeform 21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9235014" y="2872"/>
            <a:ext cx="2951163" cy="2555325"/>
          </a:xfrm>
          <a:custGeom>
            <a:avLst/>
            <a:gdLst>
              <a:gd name="T0" fmla="*/ 620 w 620"/>
              <a:gd name="T1" fmla="*/ 536 h 536"/>
              <a:gd name="T2" fmla="*/ 0 w 620"/>
              <a:gd name="T3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20" h="536">
                <a:moveTo>
                  <a:pt x="620" y="536"/>
                </a:moveTo>
                <a:cubicBezTo>
                  <a:pt x="404" y="314"/>
                  <a:pt x="196" y="138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42248" y="1481328"/>
            <a:ext cx="2926080" cy="2468880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R="0"/>
            <a:r>
              <a:rPr lang="zh-CN" altLang="en-US" sz="4000" b="1" i="0" u="none" strike="noStrike" baseline="0"/>
              <a:t>拓展资源</a:t>
            </a:r>
            <a:endParaRPr lang="en-US" altLang="zh-CN" sz="4000" b="1" i="0" u="none" strike="noStrike" baseline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248" y="4078224"/>
            <a:ext cx="2926080" cy="1307592"/>
          </a:xfr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>
              <a:buNone/>
            </a:pPr>
            <a:r>
              <a:rPr lang="en-US" altLang="zh-CN" sz="2000" b="1" i="0" u="none" strike="noStrike" baseline="0" dirty="0"/>
              <a:t>56</a:t>
            </a:r>
            <a:r>
              <a:rPr lang="zh-CN" altLang="en-US" sz="2000" b="1" dirty="0"/>
              <a:t>个民族，</a:t>
            </a:r>
            <a:r>
              <a:rPr lang="en-US" altLang="zh-CN" sz="2000" b="1" dirty="0"/>
              <a:t>56</a:t>
            </a:r>
            <a:r>
              <a:rPr lang="zh-CN" altLang="en-US" sz="2000" b="1" dirty="0"/>
              <a:t>道美食</a:t>
            </a:r>
            <a:endParaRPr lang="en-US" altLang="zh-CN" sz="2000" b="1" i="0" u="none" strike="noStrike" baseline="0" dirty="0"/>
          </a:p>
        </p:txBody>
      </p:sp>
      <p:sp>
        <p:nvSpPr>
          <p:cNvPr id="39" name="Freeform 2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10020826" y="-1916"/>
            <a:ext cx="2165350" cy="1358265"/>
          </a:xfrm>
          <a:custGeom>
            <a:avLst/>
            <a:gdLst>
              <a:gd name="T0" fmla="*/ 0 w 455"/>
              <a:gd name="T1" fmla="*/ 0 h 285"/>
              <a:gd name="T2" fmla="*/ 455 w 455"/>
              <a:gd name="T3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5" h="285">
                <a:moveTo>
                  <a:pt x="0" y="0"/>
                </a:moveTo>
                <a:cubicBezTo>
                  <a:pt x="153" y="85"/>
                  <a:pt x="308" y="180"/>
                  <a:pt x="455" y="28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1" name="Freeform 23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11290826" y="-1916"/>
            <a:ext cx="895350" cy="534687"/>
          </a:xfrm>
          <a:custGeom>
            <a:avLst/>
            <a:gdLst>
              <a:gd name="T0" fmla="*/ 0 w 188"/>
              <a:gd name="T1" fmla="*/ 0 h 112"/>
              <a:gd name="T2" fmla="*/ 188 w 188"/>
              <a:gd name="T3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112">
                <a:moveTo>
                  <a:pt x="0" y="0"/>
                </a:moveTo>
                <a:cubicBezTo>
                  <a:pt x="63" y="36"/>
                  <a:pt x="126" y="73"/>
                  <a:pt x="188" y="112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3" name="Freeform: Shape 4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rot="20931528">
            <a:off x="752078" y="2218040"/>
            <a:ext cx="4418757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pic>
        <p:nvPicPr>
          <p:cNvPr id="7" name="图片 6" descr="一群卡通人物&#10;&#10;描述已自动生成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921910" y="465243"/>
            <a:ext cx="7761924" cy="5343065"/>
          </a:xfrm>
          <a:custGeom>
            <a:avLst/>
            <a:gdLst/>
            <a:ahLst/>
            <a:cxnLst/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R="0"/>
            <a:r>
              <a:rPr lang="zh-CN" altLang="en-US" sz="5400" b="1" i="0" u="none" strike="noStrike" baseline="0" dirty="0"/>
              <a:t>学习活动三</a:t>
            </a:r>
            <a:endParaRPr lang="en-US" altLang="zh-CN" sz="5400" b="1" i="0" u="none" strike="noStrike" baseline="0" dirty="0"/>
          </a:p>
        </p:txBody>
      </p:sp>
      <p:sp>
        <p:nvSpPr>
          <p:cNvPr id="45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0080" y="2872899"/>
            <a:ext cx="4243589" cy="332066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zh-CN" dirty="0"/>
              <a:t>自豪“我是中国人”</a:t>
            </a:r>
            <a:endParaRPr lang="zh-CN" altLang="zh-CN" dirty="0"/>
          </a:p>
        </p:txBody>
      </p:sp>
      <p:pic>
        <p:nvPicPr>
          <p:cNvPr id="7" name="图片 6" descr="一群卡通人物&#10;&#10;描述已自动生成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41006" y="629525"/>
            <a:ext cx="5285756" cy="5598314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</Words>
  <Application>WPS 演示</Application>
  <PresentationFormat>自定义</PresentationFormat>
  <Paragraphs>42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等线</vt:lpstr>
      <vt:lpstr>Rockwell</vt:lpstr>
      <vt:lpstr>Times New Roman</vt:lpstr>
      <vt:lpstr>Arial</vt:lpstr>
      <vt:lpstr>Arial Unicode MS</vt:lpstr>
      <vt:lpstr>等线 Light</vt:lpstr>
      <vt:lpstr>Calibri</vt:lpstr>
      <vt:lpstr>第一PPT模板网-WWW.1PPT.COM</vt:lpstr>
      <vt:lpstr>我上学了</vt:lpstr>
      <vt:lpstr>学习目标</vt:lpstr>
      <vt:lpstr>PowerPoint 演示文稿</vt:lpstr>
      <vt:lpstr>学习活动一 </vt:lpstr>
      <vt:lpstr>PowerPoint 演示文稿</vt:lpstr>
      <vt:lpstr>PowerPoint 演示文稿</vt:lpstr>
      <vt:lpstr>学习活动二</vt:lpstr>
      <vt:lpstr>拓展资源</vt:lpstr>
      <vt:lpstr>学习活动三</vt:lpstr>
      <vt:lpstr>PowerPoint 演示文稿</vt:lpstr>
      <vt:lpstr>我爱鲜花， 我爱白鸽， 我爱万里长城， 我爱长江黄河， 我是中国人， 我爱我的祖国。</vt:lpstr>
      <vt:lpstr>再见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2022-07-19T13:33:00Z</cp:lastPrinted>
  <dcterms:created xsi:type="dcterms:W3CDTF">2022-07-19T13:33:00Z</dcterms:created>
  <dcterms:modified xsi:type="dcterms:W3CDTF">2023-10-19T02:35:04Z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E1F739610D2C487B92AED3F95EA3CF9E_12</vt:lpwstr>
  </property>
  <property fmtid="{D5CDD505-2E9C-101B-9397-08002B2CF9AE}" pid="3" name="KSOProductBuildVer">
    <vt:lpwstr>2052-12.1.0.15712</vt:lpwstr>
  </property>
</Properties>
</file>