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1"/>
  </p:notesMasterIdLst>
  <p:sldIdLst>
    <p:sldId id="262" r:id="rId3"/>
    <p:sldId id="256" r:id="rId4"/>
    <p:sldId id="257" r:id="rId5"/>
    <p:sldId id="258" r:id="rId6"/>
    <p:sldId id="25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60" r:id="rId15"/>
    <p:sldId id="270" r:id="rId16"/>
    <p:sldId id="271" r:id="rId17"/>
    <p:sldId id="261" r:id="rId18"/>
    <p:sldId id="272" r:id="rId19"/>
    <p:sldId id="273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-135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21297-E5D6-4321-8A9D-A88E2FCD0664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D7813-788C-4816-AC7B-1C3D1B9FCE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64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D7813-788C-4816-AC7B-1C3D1B9FCE7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755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BD7813-788C-4816-AC7B-1C3D1B9FCE7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11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580C0D6-8194-2DCB-38D9-E054EDB760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8F9562B-6855-745E-3EFD-130A6F6D2A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D5DABA0-8CC9-209C-C181-74401E2AA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733E657-DB1D-C554-67C2-F042BFE86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FB83B9D-73DC-D633-937B-7D5D2DC30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47771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2A0DEC9-0AA6-F2CA-EADC-004294D4B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EEF3694-75F2-642F-EF7C-373B17C88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CC4A5C1-29CD-DB4D-4EAB-1E7E753A2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1EE77D3-3AA4-D4B1-F8C8-F8F7ED1AE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89A7E97-6D5A-41D8-E09D-6A0B8720C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29636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D38A116-9605-593F-D946-50B0148B0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CE99B74-4393-67B2-BF38-39938F6972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8EAAC07-9028-A295-9663-3FD726E93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837261D-1EF0-A889-21DB-5A9774853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5CCB467-8C92-6ABE-8AC3-F5E31D2A8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412132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163C139-D181-0418-E193-1A4FFE8A2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10B77AE-9B0D-AA8E-9389-B13447420B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5BDDEBE-D30A-AB22-8450-6368F948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AE0F6-CB4E-4F5C-B440-942BB15E3DC4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83C896C-88A1-B471-A2DF-FAE31841E5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9BAEB38-8296-5264-171E-FAAA6C885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6FE33-BC15-4D6F-8A00-6A6F354CC7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6076252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843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9190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424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6468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6834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1540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073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B3D0F4C-E511-A0C5-00D7-EA6BA1AA4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1078166-99FA-4987-6E7A-E35EAED031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B0D46D8-3D4B-3B38-11FE-41D8978B8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DDF4084-905F-8BA5-BAAE-D2CDFD4522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5584C2A-1F4C-DA76-D2F7-7D532A0F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03478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919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9594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32299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FCE2BE4-CC60-B016-B2AA-E7E300390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561DA7F-E3C4-CD24-A7DC-E7F279255F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77EEBA7-88D3-84A2-0096-CC2BA7FC1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B5F3CEC-4DD6-97BB-3056-D9C35BE6DD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B7FFC37-BEA1-9C23-322B-85BD2F885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50526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7ABF3BF-C738-E882-CB27-CA1380067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0ADC7AF-46EF-CF22-A010-66B68D325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93B7F66-0B81-D579-40D0-3E79D24566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630E013-A364-257E-124E-3C189E15F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C00EF02-0DE4-1172-3DA3-EAE75B307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43C32FC-3997-79CA-2AE0-B166C7AFB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26866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8E892D6-82D8-5F09-A2E5-50A9BDF4F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1E0E9B9-3297-57C1-B836-58A13D25E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8BFB910-C11E-D719-2480-97E56206B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6188C58-5875-D442-36CB-09BD20C3BC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2A488A5-E600-8018-4C90-D786FA6E85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92F2DC0-EAB4-14C6-566F-D05D69E44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525394A-B1ED-A344-E768-AD814E319A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0F8339A-3E4E-DABC-2FB6-792BD8ADF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60048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CC17E8F-7D0E-D1F1-F7AB-D9B8E3D53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F6A1A66-5277-C5F4-CB96-74F0A15F4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9FF9450-10C2-C583-AF87-8AD7C696C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FF945F0-1829-C927-6FBF-38F457632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008783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0D6D390-7FD4-111F-59EC-0BB4A1524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510C7DD-33F2-F394-1A6F-3B1CDD06C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17F81BB-C4CE-8C41-A501-BA861CD3C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15917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82E2C1A-F168-D751-00E9-BC46D4866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05BA73B-A75D-F4F6-D13C-74D44E4062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0D25D91-F73D-E9E2-70B5-B3F50868D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D3A0FD3-291B-F9E2-3658-025817B5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F4D413B-A1D1-0316-D7F3-4348E3F67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217BD11-AC9B-668B-FC11-772A776FF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282865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6EE3D4F-4DCF-B740-3E40-758ACDE01B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DA1564E-69B0-88BF-2CEC-AFE67CCAC13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D8F9B1F-71FF-8081-2588-4537975D8B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386BCDE-15F7-F894-DDFA-1C1364BCA4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738FC52-C4DD-C0B6-2C6A-1DACE23F8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81641EE-D969-A099-73E4-24363FB7D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566040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file:///D:\qq&#25991;&#20214;\712321467\Image\C2C\Image2\%7b75232B38-A165-1FB7-499C-2E1C792CACB5%7d.png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B6D7C78-CBC2-6B59-237C-0DF04A2AA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A1E45AE-32D9-1768-5AAD-C8C27DC4BE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7B6A7ED-189B-5DFA-4079-49D3E6385D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C705C-6C18-4217-A25C-753F40EBACB1}" type="datetimeFigureOut">
              <a:rPr lang="zh-CN" altLang="en-US" smtClean="0"/>
              <a:t>2022/12/19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00799EC-344D-5937-D73C-8FE2C3EC71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406BDFE-DC3C-DFB4-8786-E8D776B35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4B610-6911-4276-A564-98E858365128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4" r:link="rId1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</a:ln>
        </p:spPr>
      </p:pic>
    </p:spTree>
    <p:extLst>
      <p:ext uri="{BB962C8B-B14F-4D97-AF65-F5344CB8AC3E}">
        <p14:creationId xmlns:p14="http://schemas.microsoft.com/office/powerpoint/2010/main" val="662037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694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v.qq.com/x/cover/ilgympq5zoz47yv/v0025n5hrn8.html" TargetMode="Externa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D4677D2-D5AC-4CF9-9EED-2B89D0A1C21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6D54F7E-825A-4BBA-815F-35CCA8B9778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4080681"/>
            <a:ext cx="12192000" cy="2777318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雪地上的风景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57F63D1-EE94-23DF-556A-6CBB446BEB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"/>
            <a:ext cx="12191999" cy="6858000"/>
          </a:xfrm>
          <a:custGeom>
            <a:avLst/>
            <a:gdLst/>
            <a:ahLst/>
            <a:cxnLst/>
            <a:rect l="l" t="t" r="r" b="b"/>
            <a:pathLst>
              <a:path w="12191999" h="6842600">
                <a:moveTo>
                  <a:pt x="0" y="0"/>
                </a:moveTo>
                <a:lnTo>
                  <a:pt x="12191999" y="0"/>
                </a:lnTo>
                <a:lnTo>
                  <a:pt x="12191999" y="6842601"/>
                </a:lnTo>
                <a:lnTo>
                  <a:pt x="10316981" y="6842601"/>
                </a:lnTo>
                <a:cubicBezTo>
                  <a:pt x="10312796" y="6835189"/>
                  <a:pt x="10163183" y="6730124"/>
                  <a:pt x="10158998" y="6722712"/>
                </a:cubicBezTo>
                <a:cubicBezTo>
                  <a:pt x="10120278" y="6678190"/>
                  <a:pt x="10156462" y="6716223"/>
                  <a:pt x="10090349" y="6671420"/>
                </a:cubicBezTo>
                <a:cubicBezTo>
                  <a:pt x="10043032" y="6655694"/>
                  <a:pt x="9995855" y="6551879"/>
                  <a:pt x="9955425" y="6498018"/>
                </a:cubicBezTo>
                <a:cubicBezTo>
                  <a:pt x="9939618" y="6480021"/>
                  <a:pt x="9915110" y="6461677"/>
                  <a:pt x="9891265" y="6454528"/>
                </a:cubicBezTo>
                <a:cubicBezTo>
                  <a:pt x="9868239" y="6464957"/>
                  <a:pt x="9865423" y="6431640"/>
                  <a:pt x="9848227" y="6426063"/>
                </a:cubicBezTo>
                <a:cubicBezTo>
                  <a:pt x="9838059" y="6433162"/>
                  <a:pt x="9815047" y="6410348"/>
                  <a:pt x="9812354" y="6399604"/>
                </a:cubicBezTo>
                <a:cubicBezTo>
                  <a:pt x="9825285" y="6377997"/>
                  <a:pt x="9725923" y="6372757"/>
                  <a:pt x="9725915" y="6356381"/>
                </a:cubicBezTo>
                <a:cubicBezTo>
                  <a:pt x="9696279" y="6348066"/>
                  <a:pt x="9591199" y="6354143"/>
                  <a:pt x="9575033" y="6325258"/>
                </a:cubicBezTo>
                <a:cubicBezTo>
                  <a:pt x="9516434" y="6303128"/>
                  <a:pt x="9441613" y="6276805"/>
                  <a:pt x="9415626" y="6271777"/>
                </a:cubicBezTo>
                <a:cubicBezTo>
                  <a:pt x="9378293" y="6313495"/>
                  <a:pt x="9281935" y="6171365"/>
                  <a:pt x="9171493" y="6150430"/>
                </a:cubicBezTo>
                <a:cubicBezTo>
                  <a:pt x="9155426" y="6152396"/>
                  <a:pt x="9147439" y="6151015"/>
                  <a:pt x="9146018" y="6139864"/>
                </a:cubicBezTo>
                <a:cubicBezTo>
                  <a:pt x="9112029" y="6132441"/>
                  <a:pt x="9087339" y="6101138"/>
                  <a:pt x="9059635" y="6109957"/>
                </a:cubicBezTo>
                <a:cubicBezTo>
                  <a:pt x="9024424" y="6092144"/>
                  <a:pt x="9043048" y="6078417"/>
                  <a:pt x="9010911" y="6064789"/>
                </a:cubicBezTo>
                <a:lnTo>
                  <a:pt x="8866811" y="6028191"/>
                </a:lnTo>
                <a:cubicBezTo>
                  <a:pt x="8846465" y="6021172"/>
                  <a:pt x="8825221" y="6000527"/>
                  <a:pt x="8804584" y="5994237"/>
                </a:cubicBezTo>
                <a:lnTo>
                  <a:pt x="8783071" y="5990448"/>
                </a:lnTo>
                <a:lnTo>
                  <a:pt x="8770456" y="5978060"/>
                </a:lnTo>
                <a:cubicBezTo>
                  <a:pt x="8764772" y="5975259"/>
                  <a:pt x="8757695" y="5974720"/>
                  <a:pt x="8748297" y="5978070"/>
                </a:cubicBezTo>
                <a:cubicBezTo>
                  <a:pt x="8730344" y="5973495"/>
                  <a:pt x="8679808" y="5955894"/>
                  <a:pt x="8662742" y="5950603"/>
                </a:cubicBezTo>
                <a:lnTo>
                  <a:pt x="8645902" y="5946326"/>
                </a:lnTo>
                <a:lnTo>
                  <a:pt x="8638176" y="5938358"/>
                </a:lnTo>
                <a:cubicBezTo>
                  <a:pt x="8625897" y="5932642"/>
                  <a:pt x="8594811" y="5922073"/>
                  <a:pt x="8572224" y="5912032"/>
                </a:cubicBezTo>
                <a:cubicBezTo>
                  <a:pt x="8553809" y="5897782"/>
                  <a:pt x="8529845" y="5886100"/>
                  <a:pt x="8502655" y="5878114"/>
                </a:cubicBezTo>
                <a:cubicBezTo>
                  <a:pt x="8496990" y="5883034"/>
                  <a:pt x="8489611" y="5872566"/>
                  <a:pt x="8485159" y="5869819"/>
                </a:cubicBezTo>
                <a:cubicBezTo>
                  <a:pt x="8483457" y="5873482"/>
                  <a:pt x="8471232" y="5872664"/>
                  <a:pt x="8468539" y="5868711"/>
                </a:cubicBezTo>
                <a:cubicBezTo>
                  <a:pt x="8389167" y="5836352"/>
                  <a:pt x="8421742" y="5881497"/>
                  <a:pt x="8379810" y="5849376"/>
                </a:cubicBezTo>
                <a:cubicBezTo>
                  <a:pt x="8371729" y="5846373"/>
                  <a:pt x="8364483" y="5846766"/>
                  <a:pt x="8357758" y="5848601"/>
                </a:cubicBezTo>
                <a:lnTo>
                  <a:pt x="8315264" y="5836192"/>
                </a:lnTo>
                <a:cubicBezTo>
                  <a:pt x="8299077" y="5829531"/>
                  <a:pt x="8281671" y="5824011"/>
                  <a:pt x="8263455" y="5819793"/>
                </a:cubicBezTo>
                <a:cubicBezTo>
                  <a:pt x="8257386" y="5826849"/>
                  <a:pt x="8245582" y="5813448"/>
                  <a:pt x="8239287" y="5810141"/>
                </a:cubicBezTo>
                <a:cubicBezTo>
                  <a:pt x="8237965" y="5815186"/>
                  <a:pt x="8222226" y="5815108"/>
                  <a:pt x="8217888" y="5810039"/>
                </a:cubicBezTo>
                <a:cubicBezTo>
                  <a:pt x="8109447" y="5773303"/>
                  <a:pt x="8161302" y="5831037"/>
                  <a:pt x="8100547" y="5791517"/>
                </a:cubicBezTo>
                <a:cubicBezTo>
                  <a:pt x="8089574" y="5788167"/>
                  <a:pt x="8080448" y="5789295"/>
                  <a:pt x="8072316" y="5792309"/>
                </a:cubicBezTo>
                <a:lnTo>
                  <a:pt x="8056967" y="5800648"/>
                </a:lnTo>
                <a:lnTo>
                  <a:pt x="8047885" y="5795270"/>
                </a:lnTo>
                <a:cubicBezTo>
                  <a:pt x="8010204" y="5788738"/>
                  <a:pt x="7996426" y="5797608"/>
                  <a:pt x="7977128" y="5783189"/>
                </a:cubicBezTo>
                <a:cubicBezTo>
                  <a:pt x="7943466" y="5775577"/>
                  <a:pt x="7904823" y="5770953"/>
                  <a:pt x="7874392" y="5763715"/>
                </a:cubicBezTo>
                <a:cubicBezTo>
                  <a:pt x="7860337" y="5743777"/>
                  <a:pt x="7817541" y="5748989"/>
                  <a:pt x="7794543" y="5739759"/>
                </a:cubicBezTo>
                <a:cubicBezTo>
                  <a:pt x="7784688" y="5731467"/>
                  <a:pt x="7776709" y="5729004"/>
                  <a:pt x="7763762" y="5734031"/>
                </a:cubicBezTo>
                <a:cubicBezTo>
                  <a:pt x="7718781" y="5694154"/>
                  <a:pt x="7732231" y="5727368"/>
                  <a:pt x="7685889" y="5707234"/>
                </a:cubicBezTo>
                <a:cubicBezTo>
                  <a:pt x="7646521" y="5687607"/>
                  <a:pt x="7600389" y="5671470"/>
                  <a:pt x="7566744" y="5634586"/>
                </a:cubicBezTo>
                <a:cubicBezTo>
                  <a:pt x="7561306" y="5624813"/>
                  <a:pt x="7543589" y="5618525"/>
                  <a:pt x="7527170" y="5620542"/>
                </a:cubicBezTo>
                <a:cubicBezTo>
                  <a:pt x="7524343" y="5620889"/>
                  <a:pt x="7521664" y="5621475"/>
                  <a:pt x="7519214" y="5622280"/>
                </a:cubicBezTo>
                <a:cubicBezTo>
                  <a:pt x="7500062" y="5596964"/>
                  <a:pt x="7480476" y="5604337"/>
                  <a:pt x="7473157" y="5588143"/>
                </a:cubicBezTo>
                <a:cubicBezTo>
                  <a:pt x="7433415" y="5574859"/>
                  <a:pt x="7395118" y="5582388"/>
                  <a:pt x="7388000" y="5568063"/>
                </a:cubicBezTo>
                <a:cubicBezTo>
                  <a:pt x="7366403" y="5564920"/>
                  <a:pt x="7332262" y="5573848"/>
                  <a:pt x="7320876" y="5557698"/>
                </a:cubicBezTo>
                <a:cubicBezTo>
                  <a:pt x="7314891" y="5568111"/>
                  <a:pt x="7299319" y="5544964"/>
                  <a:pt x="7284480" y="5549820"/>
                </a:cubicBezTo>
                <a:cubicBezTo>
                  <a:pt x="7273570" y="5554430"/>
                  <a:pt x="7266301" y="5548483"/>
                  <a:pt x="7256619" y="5546379"/>
                </a:cubicBezTo>
                <a:cubicBezTo>
                  <a:pt x="7242503" y="5549088"/>
                  <a:pt x="7202543" y="5533379"/>
                  <a:pt x="7193112" y="5525289"/>
                </a:cubicBezTo>
                <a:cubicBezTo>
                  <a:pt x="7172259" y="5499151"/>
                  <a:pt x="7108617" y="5505485"/>
                  <a:pt x="7090943" y="5485177"/>
                </a:cubicBezTo>
                <a:cubicBezTo>
                  <a:pt x="7083637" y="5481419"/>
                  <a:pt x="7076140" y="5479148"/>
                  <a:pt x="7068566" y="5477809"/>
                </a:cubicBezTo>
                <a:lnTo>
                  <a:pt x="7023035" y="5476595"/>
                </a:lnTo>
                <a:lnTo>
                  <a:pt x="7001197" y="5476163"/>
                </a:lnTo>
                <a:cubicBezTo>
                  <a:pt x="7016126" y="5454256"/>
                  <a:pt x="6943549" y="5466815"/>
                  <a:pt x="6967472" y="5451057"/>
                </a:cubicBezTo>
                <a:cubicBezTo>
                  <a:pt x="6931240" y="5443544"/>
                  <a:pt x="6920843" y="5429649"/>
                  <a:pt x="6883334" y="5418880"/>
                </a:cubicBezTo>
                <a:lnTo>
                  <a:pt x="6742417" y="5386446"/>
                </a:lnTo>
                <a:cubicBezTo>
                  <a:pt x="6690532" y="5366095"/>
                  <a:pt x="6665174" y="5364632"/>
                  <a:pt x="6618315" y="5353085"/>
                </a:cubicBezTo>
                <a:cubicBezTo>
                  <a:pt x="6581698" y="5304210"/>
                  <a:pt x="6547395" y="5315779"/>
                  <a:pt x="6521050" y="5283194"/>
                </a:cubicBezTo>
                <a:cubicBezTo>
                  <a:pt x="6469114" y="5268862"/>
                  <a:pt x="6472597" y="5253957"/>
                  <a:pt x="6414460" y="5253832"/>
                </a:cubicBezTo>
                <a:lnTo>
                  <a:pt x="6362535" y="5220502"/>
                </a:lnTo>
                <a:cubicBezTo>
                  <a:pt x="6350866" y="5213881"/>
                  <a:pt x="6347641" y="5215777"/>
                  <a:pt x="6344443" y="5214103"/>
                </a:cubicBezTo>
                <a:lnTo>
                  <a:pt x="6343344" y="5210454"/>
                </a:lnTo>
                <a:lnTo>
                  <a:pt x="6333344" y="5205307"/>
                </a:lnTo>
                <a:lnTo>
                  <a:pt x="6315602" y="5193288"/>
                </a:lnTo>
                <a:lnTo>
                  <a:pt x="6310442" y="5192802"/>
                </a:lnTo>
                <a:lnTo>
                  <a:pt x="6280815" y="5177420"/>
                </a:lnTo>
                <a:lnTo>
                  <a:pt x="6279533" y="5178045"/>
                </a:lnTo>
                <a:cubicBezTo>
                  <a:pt x="6275980" y="5179097"/>
                  <a:pt x="6272084" y="5179212"/>
                  <a:pt x="6267362" y="5177370"/>
                </a:cubicBezTo>
                <a:cubicBezTo>
                  <a:pt x="6261796" y="5192470"/>
                  <a:pt x="6259530" y="5180933"/>
                  <a:pt x="6246095" y="5174167"/>
                </a:cubicBezTo>
                <a:lnTo>
                  <a:pt x="6155252" y="5161201"/>
                </a:lnTo>
                <a:lnTo>
                  <a:pt x="6148525" y="5158442"/>
                </a:lnTo>
                <a:lnTo>
                  <a:pt x="6148187" y="5158573"/>
                </a:lnTo>
                <a:cubicBezTo>
                  <a:pt x="6146292" y="5158370"/>
                  <a:pt x="6143916" y="5157611"/>
                  <a:pt x="6140686" y="5156032"/>
                </a:cubicBezTo>
                <a:lnTo>
                  <a:pt x="6136260" y="5153413"/>
                </a:lnTo>
                <a:lnTo>
                  <a:pt x="6123208" y="5148061"/>
                </a:lnTo>
                <a:lnTo>
                  <a:pt x="6117367" y="5147451"/>
                </a:lnTo>
                <a:lnTo>
                  <a:pt x="5957305" y="5146062"/>
                </a:lnTo>
                <a:cubicBezTo>
                  <a:pt x="5920540" y="5140405"/>
                  <a:pt x="5887096" y="5142015"/>
                  <a:pt x="5857259" y="5132052"/>
                </a:cubicBezTo>
                <a:cubicBezTo>
                  <a:pt x="5843335" y="5135303"/>
                  <a:pt x="5830921" y="5135493"/>
                  <a:pt x="5821375" y="5125606"/>
                </a:cubicBezTo>
                <a:cubicBezTo>
                  <a:pt x="5786501" y="5122615"/>
                  <a:pt x="5775399" y="5132648"/>
                  <a:pt x="5755916" y="5120171"/>
                </a:cubicBezTo>
                <a:cubicBezTo>
                  <a:pt x="5732132" y="5135438"/>
                  <a:pt x="5732735" y="5128211"/>
                  <a:pt x="5725007" y="5121437"/>
                </a:cubicBezTo>
                <a:lnTo>
                  <a:pt x="5723810" y="5120848"/>
                </a:lnTo>
                <a:lnTo>
                  <a:pt x="5720531" y="5123048"/>
                </a:lnTo>
                <a:lnTo>
                  <a:pt x="5714794" y="5123371"/>
                </a:lnTo>
                <a:lnTo>
                  <a:pt x="5700141" y="5120131"/>
                </a:lnTo>
                <a:lnTo>
                  <a:pt x="5694799" y="5118234"/>
                </a:lnTo>
                <a:cubicBezTo>
                  <a:pt x="5691058" y="5117179"/>
                  <a:pt x="5688491" y="5116804"/>
                  <a:pt x="5686627" y="5116903"/>
                </a:cubicBezTo>
                <a:lnTo>
                  <a:pt x="5686371" y="5117086"/>
                </a:lnTo>
                <a:lnTo>
                  <a:pt x="5678818" y="5115416"/>
                </a:lnTo>
                <a:cubicBezTo>
                  <a:pt x="5666199" y="5112102"/>
                  <a:pt x="5654035" y="5108410"/>
                  <a:pt x="5642547" y="5104511"/>
                </a:cubicBezTo>
                <a:cubicBezTo>
                  <a:pt x="5629444" y="5114945"/>
                  <a:pt x="5588783" y="5093343"/>
                  <a:pt x="5587979" y="5116963"/>
                </a:cubicBezTo>
                <a:cubicBezTo>
                  <a:pt x="5572317" y="5112380"/>
                  <a:pt x="5564904" y="5101292"/>
                  <a:pt x="5566635" y="5117158"/>
                </a:cubicBezTo>
                <a:cubicBezTo>
                  <a:pt x="5561375" y="5116079"/>
                  <a:pt x="5557787" y="5116811"/>
                  <a:pt x="5554952" y="5118417"/>
                </a:cubicBezTo>
                <a:lnTo>
                  <a:pt x="5554039" y="5119241"/>
                </a:lnTo>
                <a:lnTo>
                  <a:pt x="5514253" y="5109018"/>
                </a:lnTo>
                <a:lnTo>
                  <a:pt x="5492156" y="5099904"/>
                </a:lnTo>
                <a:lnTo>
                  <a:pt x="5480446" y="5096385"/>
                </a:lnTo>
                <a:lnTo>
                  <a:pt x="5477744" y="5092939"/>
                </a:lnTo>
                <a:cubicBezTo>
                  <a:pt x="5474490" y="5090581"/>
                  <a:pt x="5469391" y="5088951"/>
                  <a:pt x="5460150" y="5088988"/>
                </a:cubicBezTo>
                <a:lnTo>
                  <a:pt x="5457901" y="5089459"/>
                </a:lnTo>
                <a:lnTo>
                  <a:pt x="5444243" y="5082761"/>
                </a:lnTo>
                <a:cubicBezTo>
                  <a:pt x="5439993" y="5080007"/>
                  <a:pt x="5436418" y="5076805"/>
                  <a:pt x="5433825" y="5072992"/>
                </a:cubicBezTo>
                <a:cubicBezTo>
                  <a:pt x="5379442" y="5082090"/>
                  <a:pt x="5336110" y="5058382"/>
                  <a:pt x="5280996" y="5052402"/>
                </a:cubicBezTo>
                <a:cubicBezTo>
                  <a:pt x="5250806" y="5043777"/>
                  <a:pt x="5168599" y="5048109"/>
                  <a:pt x="5161582" y="5019668"/>
                </a:cubicBezTo>
                <a:cubicBezTo>
                  <a:pt x="5121870" y="5011383"/>
                  <a:pt x="5095637" y="5009222"/>
                  <a:pt x="5042717" y="5002692"/>
                </a:cubicBezTo>
                <a:cubicBezTo>
                  <a:pt x="4991136" y="4972487"/>
                  <a:pt x="4902282" y="4979360"/>
                  <a:pt x="4840514" y="4959306"/>
                </a:cubicBezTo>
                <a:cubicBezTo>
                  <a:pt x="4799904" y="4976415"/>
                  <a:pt x="4824087" y="4958371"/>
                  <a:pt x="4786778" y="4956661"/>
                </a:cubicBezTo>
                <a:cubicBezTo>
                  <a:pt x="4801901" y="4937231"/>
                  <a:pt x="4739845" y="4961208"/>
                  <a:pt x="4743741" y="4937104"/>
                </a:cubicBezTo>
                <a:cubicBezTo>
                  <a:pt x="4736829" y="4937557"/>
                  <a:pt x="4730010" y="4938753"/>
                  <a:pt x="4723136" y="4940138"/>
                </a:cubicBezTo>
                <a:lnTo>
                  <a:pt x="4719535" y="4940850"/>
                </a:lnTo>
                <a:lnTo>
                  <a:pt x="4706143" y="4939586"/>
                </a:lnTo>
                <a:lnTo>
                  <a:pt x="4701098" y="4944372"/>
                </a:lnTo>
                <a:lnTo>
                  <a:pt x="4680034" y="4946157"/>
                </a:lnTo>
                <a:cubicBezTo>
                  <a:pt x="4672339" y="4946029"/>
                  <a:pt x="4664292" y="4944964"/>
                  <a:pt x="4655740" y="4942396"/>
                </a:cubicBezTo>
                <a:cubicBezTo>
                  <a:pt x="4636359" y="4929384"/>
                  <a:pt x="4599700" y="4935346"/>
                  <a:pt x="4569298" y="4929596"/>
                </a:cubicBezTo>
                <a:lnTo>
                  <a:pt x="4555977" y="4924356"/>
                </a:lnTo>
                <a:lnTo>
                  <a:pt x="4508949" y="4921648"/>
                </a:lnTo>
                <a:cubicBezTo>
                  <a:pt x="4495668" y="4920437"/>
                  <a:pt x="4482007" y="4918694"/>
                  <a:pt x="4467838" y="4915993"/>
                </a:cubicBezTo>
                <a:lnTo>
                  <a:pt x="4441948" y="4909300"/>
                </a:lnTo>
                <a:lnTo>
                  <a:pt x="4394719" y="4901820"/>
                </a:lnTo>
                <a:lnTo>
                  <a:pt x="4356810" y="4905146"/>
                </a:lnTo>
                <a:lnTo>
                  <a:pt x="4222144" y="4909117"/>
                </a:lnTo>
                <a:cubicBezTo>
                  <a:pt x="4202488" y="4913903"/>
                  <a:pt x="4184742" y="4933491"/>
                  <a:pt x="4160481" y="4923474"/>
                </a:cubicBezTo>
                <a:cubicBezTo>
                  <a:pt x="4165854" y="4934564"/>
                  <a:pt x="4131661" y="4919946"/>
                  <a:pt x="4124879" y="4929303"/>
                </a:cubicBezTo>
                <a:cubicBezTo>
                  <a:pt x="4120895" y="4937086"/>
                  <a:pt x="4109593" y="4934464"/>
                  <a:pt x="4100114" y="4936007"/>
                </a:cubicBezTo>
                <a:cubicBezTo>
                  <a:pt x="4091835" y="4943256"/>
                  <a:pt x="4045978" y="4943549"/>
                  <a:pt x="4030957" y="4939826"/>
                </a:cubicBezTo>
                <a:cubicBezTo>
                  <a:pt x="3989825" y="4924453"/>
                  <a:pt x="3946860" y="4952050"/>
                  <a:pt x="3913764" y="4940618"/>
                </a:cubicBezTo>
                <a:cubicBezTo>
                  <a:pt x="3904534" y="4939906"/>
                  <a:pt x="3896577" y="4940543"/>
                  <a:pt x="3889457" y="4942017"/>
                </a:cubicBezTo>
                <a:lnTo>
                  <a:pt x="3871115" y="4948115"/>
                </a:lnTo>
                <a:lnTo>
                  <a:pt x="3869086" y="4953796"/>
                </a:lnTo>
                <a:lnTo>
                  <a:pt x="3856124" y="4955351"/>
                </a:lnTo>
                <a:lnTo>
                  <a:pt x="3835967" y="4964002"/>
                </a:lnTo>
                <a:cubicBezTo>
                  <a:pt x="3826465" y="4939857"/>
                  <a:pt x="3782586" y="4975947"/>
                  <a:pt x="3785910" y="4953998"/>
                </a:cubicBezTo>
                <a:cubicBezTo>
                  <a:pt x="3750785" y="4960085"/>
                  <a:pt x="3699033" y="4941571"/>
                  <a:pt x="3671085" y="4966563"/>
                </a:cubicBezTo>
                <a:cubicBezTo>
                  <a:pt x="3621255" y="4971431"/>
                  <a:pt x="3562637" y="4982991"/>
                  <a:pt x="3486928" y="4983204"/>
                </a:cubicBezTo>
                <a:cubicBezTo>
                  <a:pt x="3446030" y="4983424"/>
                  <a:pt x="3343460" y="4965124"/>
                  <a:pt x="3280956" y="4963864"/>
                </a:cubicBezTo>
                <a:cubicBezTo>
                  <a:pt x="3227193" y="4969510"/>
                  <a:pt x="3256481" y="4962609"/>
                  <a:pt x="3211563" y="4982704"/>
                </a:cubicBezTo>
                <a:cubicBezTo>
                  <a:pt x="3207119" y="4979549"/>
                  <a:pt x="3170070" y="4977192"/>
                  <a:pt x="3164681" y="4975408"/>
                </a:cubicBezTo>
                <a:lnTo>
                  <a:pt x="3127171" y="4968229"/>
                </a:lnTo>
                <a:lnTo>
                  <a:pt x="3096889" y="4965619"/>
                </a:lnTo>
                <a:cubicBezTo>
                  <a:pt x="3088441" y="4967572"/>
                  <a:pt x="3082883" y="4967054"/>
                  <a:pt x="3078620" y="4965444"/>
                </a:cubicBezTo>
                <a:lnTo>
                  <a:pt x="3074275" y="4962670"/>
                </a:lnTo>
                <a:lnTo>
                  <a:pt x="3036436" y="4957455"/>
                </a:lnTo>
                <a:lnTo>
                  <a:pt x="3031995" y="4958829"/>
                </a:lnTo>
                <a:lnTo>
                  <a:pt x="2994028" y="4956800"/>
                </a:lnTo>
                <a:cubicBezTo>
                  <a:pt x="2992299" y="4958944"/>
                  <a:pt x="2989407" y="4960397"/>
                  <a:pt x="2984001" y="4960444"/>
                </a:cubicBezTo>
                <a:cubicBezTo>
                  <a:pt x="2994191" y="4975446"/>
                  <a:pt x="2981386" y="4966249"/>
                  <a:pt x="2964542" y="4965062"/>
                </a:cubicBezTo>
                <a:cubicBezTo>
                  <a:pt x="2976613" y="4988096"/>
                  <a:pt x="2927627" y="4975618"/>
                  <a:pt x="2921274" y="4988440"/>
                </a:cubicBezTo>
                <a:cubicBezTo>
                  <a:pt x="2908629" y="4987050"/>
                  <a:pt x="2895476" y="4985998"/>
                  <a:pt x="2882111" y="4985411"/>
                </a:cubicBezTo>
                <a:lnTo>
                  <a:pt x="2874282" y="4985361"/>
                </a:lnTo>
                <a:cubicBezTo>
                  <a:pt x="2874237" y="4985437"/>
                  <a:pt x="2874193" y="4985514"/>
                  <a:pt x="2874147" y="4985591"/>
                </a:cubicBezTo>
                <a:cubicBezTo>
                  <a:pt x="2872492" y="4986074"/>
                  <a:pt x="2869935" y="4986243"/>
                  <a:pt x="2865932" y="4985999"/>
                </a:cubicBezTo>
                <a:lnTo>
                  <a:pt x="2860008" y="4985269"/>
                </a:lnTo>
                <a:lnTo>
                  <a:pt x="2844819" y="4985172"/>
                </a:lnTo>
                <a:lnTo>
                  <a:pt x="2839735" y="4986676"/>
                </a:lnTo>
                <a:lnTo>
                  <a:pt x="2837922" y="4989488"/>
                </a:lnTo>
                <a:lnTo>
                  <a:pt x="2836507" y="4989165"/>
                </a:lnTo>
                <a:cubicBezTo>
                  <a:pt x="2825749" y="4984209"/>
                  <a:pt x="2822382" y="4977089"/>
                  <a:pt x="2808859" y="4996804"/>
                </a:cubicBezTo>
                <a:cubicBezTo>
                  <a:pt x="2784233" y="4988767"/>
                  <a:pt x="2779499" y="5000786"/>
                  <a:pt x="2745907" y="5005126"/>
                </a:cubicBezTo>
                <a:cubicBezTo>
                  <a:pt x="2731796" y="4997536"/>
                  <a:pt x="2720518" y="5000295"/>
                  <a:pt x="2709519" y="5006333"/>
                </a:cubicBezTo>
                <a:cubicBezTo>
                  <a:pt x="2676766" y="5002878"/>
                  <a:pt x="2646981" y="5011377"/>
                  <a:pt x="2610212" y="5013529"/>
                </a:cubicBezTo>
                <a:cubicBezTo>
                  <a:pt x="2570359" y="5003730"/>
                  <a:pt x="2550109" y="5021491"/>
                  <a:pt x="2510814" y="5023713"/>
                </a:cubicBezTo>
                <a:cubicBezTo>
                  <a:pt x="2476639" y="5006722"/>
                  <a:pt x="2482834" y="5038639"/>
                  <a:pt x="2462736" y="5045398"/>
                </a:cubicBezTo>
                <a:lnTo>
                  <a:pt x="2457050" y="5046022"/>
                </a:lnTo>
                <a:lnTo>
                  <a:pt x="2442184" y="5043549"/>
                </a:lnTo>
                <a:lnTo>
                  <a:pt x="2436703" y="5041929"/>
                </a:lnTo>
                <a:cubicBezTo>
                  <a:pt x="2432888" y="5041072"/>
                  <a:pt x="2430299" y="5040830"/>
                  <a:pt x="2428451" y="5041027"/>
                </a:cubicBezTo>
                <a:lnTo>
                  <a:pt x="2420551" y="5039949"/>
                </a:lnTo>
                <a:cubicBezTo>
                  <a:pt x="2407700" y="5037296"/>
                  <a:pt x="2395274" y="5034239"/>
                  <a:pt x="2383501" y="5030941"/>
                </a:cubicBezTo>
                <a:cubicBezTo>
                  <a:pt x="2362992" y="5032521"/>
                  <a:pt x="2317884" y="5047662"/>
                  <a:pt x="2297493" y="5049431"/>
                </a:cubicBezTo>
                <a:lnTo>
                  <a:pt x="2261156" y="5041558"/>
                </a:lnTo>
                <a:lnTo>
                  <a:pt x="2200581" y="5024964"/>
                </a:lnTo>
                <a:lnTo>
                  <a:pt x="2198380" y="5025550"/>
                </a:lnTo>
                <a:lnTo>
                  <a:pt x="2116066" y="5019568"/>
                </a:lnTo>
                <a:cubicBezTo>
                  <a:pt x="2111600" y="5017036"/>
                  <a:pt x="2059664" y="5006071"/>
                  <a:pt x="2056754" y="5002394"/>
                </a:cubicBezTo>
                <a:cubicBezTo>
                  <a:pt x="2003393" y="5014336"/>
                  <a:pt x="1998298" y="5008800"/>
                  <a:pt x="1942916" y="5005703"/>
                </a:cubicBezTo>
                <a:cubicBezTo>
                  <a:pt x="1882138" y="4994708"/>
                  <a:pt x="1836966" y="4976630"/>
                  <a:pt x="1796717" y="4970423"/>
                </a:cubicBezTo>
                <a:cubicBezTo>
                  <a:pt x="1724075" y="4959337"/>
                  <a:pt x="1636218" y="4936339"/>
                  <a:pt x="1583222" y="4931235"/>
                </a:cubicBezTo>
                <a:cubicBezTo>
                  <a:pt x="1544265" y="4950469"/>
                  <a:pt x="1556109" y="4927628"/>
                  <a:pt x="1518821" y="4927872"/>
                </a:cubicBezTo>
                <a:cubicBezTo>
                  <a:pt x="1497291" y="4925112"/>
                  <a:pt x="1483221" y="4916728"/>
                  <a:pt x="1471837" y="4914678"/>
                </a:cubicBezTo>
                <a:lnTo>
                  <a:pt x="1450515" y="4915578"/>
                </a:lnTo>
                <a:lnTo>
                  <a:pt x="1437078" y="4915016"/>
                </a:lnTo>
                <a:lnTo>
                  <a:pt x="1432462" y="4920065"/>
                </a:lnTo>
                <a:lnTo>
                  <a:pt x="1411645" y="4922952"/>
                </a:lnTo>
                <a:cubicBezTo>
                  <a:pt x="1384856" y="4920079"/>
                  <a:pt x="1306656" y="4907389"/>
                  <a:pt x="1271729" y="4902828"/>
                </a:cubicBezTo>
                <a:cubicBezTo>
                  <a:pt x="1258697" y="4896954"/>
                  <a:pt x="1213546" y="4890036"/>
                  <a:pt x="1202076" y="4895589"/>
                </a:cubicBezTo>
                <a:cubicBezTo>
                  <a:pt x="1192059" y="4895561"/>
                  <a:pt x="1182171" y="4891311"/>
                  <a:pt x="1174670" y="4898040"/>
                </a:cubicBezTo>
                <a:cubicBezTo>
                  <a:pt x="1163701" y="4905820"/>
                  <a:pt x="1136874" y="4886643"/>
                  <a:pt x="1137035" y="4897965"/>
                </a:cubicBezTo>
                <a:cubicBezTo>
                  <a:pt x="1117838" y="4884693"/>
                  <a:pt x="1091386" y="4900421"/>
                  <a:pt x="1069882" y="4901859"/>
                </a:cubicBezTo>
                <a:cubicBezTo>
                  <a:pt x="1055589" y="4889467"/>
                  <a:pt x="1024570" y="4904705"/>
                  <a:pt x="980935" y="4900090"/>
                </a:cubicBezTo>
                <a:cubicBezTo>
                  <a:pt x="947614" y="4895538"/>
                  <a:pt x="913224" y="4886405"/>
                  <a:pt x="869960" y="4874547"/>
                </a:cubicBezTo>
                <a:cubicBezTo>
                  <a:pt x="819114" y="4845820"/>
                  <a:pt x="768074" y="4839770"/>
                  <a:pt x="721345" y="4828937"/>
                </a:cubicBezTo>
                <a:cubicBezTo>
                  <a:pt x="667944" y="4819060"/>
                  <a:pt x="698286" y="4848426"/>
                  <a:pt x="635428" y="4819153"/>
                </a:cubicBezTo>
                <a:cubicBezTo>
                  <a:pt x="626286" y="4826707"/>
                  <a:pt x="617638" y="4825980"/>
                  <a:pt x="604106" y="4819994"/>
                </a:cubicBezTo>
                <a:cubicBezTo>
                  <a:pt x="583276" y="4822237"/>
                  <a:pt x="539859" y="4835097"/>
                  <a:pt x="510451" y="4832608"/>
                </a:cubicBezTo>
                <a:cubicBezTo>
                  <a:pt x="489781" y="4829929"/>
                  <a:pt x="443867" y="4807857"/>
                  <a:pt x="427656" y="4805062"/>
                </a:cubicBezTo>
                <a:cubicBezTo>
                  <a:pt x="424088" y="4806479"/>
                  <a:pt x="419580" y="4809736"/>
                  <a:pt x="413184" y="4815837"/>
                </a:cubicBezTo>
                <a:cubicBezTo>
                  <a:pt x="387673" y="4805882"/>
                  <a:pt x="379855" y="4817328"/>
                  <a:pt x="341772" y="4818825"/>
                </a:cubicBezTo>
                <a:cubicBezTo>
                  <a:pt x="327795" y="4810179"/>
                  <a:pt x="314729" y="4811964"/>
                  <a:pt x="301266" y="4817000"/>
                </a:cubicBezTo>
                <a:cubicBezTo>
                  <a:pt x="265781" y="4810886"/>
                  <a:pt x="231017" y="4816794"/>
                  <a:pt x="189886" y="4815871"/>
                </a:cubicBezTo>
                <a:cubicBezTo>
                  <a:pt x="147910" y="4802917"/>
                  <a:pt x="121702" y="4818738"/>
                  <a:pt x="77762" y="4817675"/>
                </a:cubicBezTo>
                <a:cubicBezTo>
                  <a:pt x="38733" y="4795315"/>
                  <a:pt x="44308" y="4840244"/>
                  <a:pt x="8164" y="4835320"/>
                </a:cubicBezTo>
                <a:lnTo>
                  <a:pt x="0" y="4832771"/>
                </a:lnTo>
                <a:close/>
              </a:path>
            </a:pathLst>
          </a:cu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BFB86E6-CCF0-E393-A177-B9CE86B613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18167" y="5221482"/>
            <a:ext cx="6931319" cy="752217"/>
          </a:xfrm>
        </p:spPr>
        <p:txBody>
          <a:bodyPr anchor="b">
            <a:noAutofit/>
          </a:bodyPr>
          <a:lstStyle/>
          <a:p>
            <a:pPr algn="l"/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天地人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35CE97C-90B1-34D1-1381-FD23AB9CAE2A}"/>
              </a:ext>
            </a:extLst>
          </p:cNvPr>
          <p:cNvSpPr txBox="1"/>
          <p:nvPr/>
        </p:nvSpPr>
        <p:spPr>
          <a:xfrm>
            <a:off x="0" y="0"/>
            <a:ext cx="1585732" cy="584775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/>
              <a:t>识</a:t>
            </a:r>
            <a:r>
              <a:rPr lang="zh-CN" altLang="en-US" sz="3200" dirty="0"/>
              <a:t>字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D02F7A6-BCF4-73EF-C15C-264C271F985B}"/>
              </a:ext>
            </a:extLst>
          </p:cNvPr>
          <p:cNvSpPr txBox="1"/>
          <p:nvPr/>
        </p:nvSpPr>
        <p:spPr>
          <a:xfrm>
            <a:off x="1218236" y="5061002"/>
            <a:ext cx="899931" cy="9233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5400" dirty="0">
                <a:solidFill>
                  <a:srgbClr val="0070C0"/>
                </a:solidFill>
              </a:rPr>
              <a:t>①</a:t>
            </a:r>
          </a:p>
        </p:txBody>
      </p:sp>
      <p:sp>
        <p:nvSpPr>
          <p:cNvPr id="8" name="矩形 7"/>
          <p:cNvSpPr/>
          <p:nvPr/>
        </p:nvSpPr>
        <p:spPr>
          <a:xfrm>
            <a:off x="1441372" y="6283640"/>
            <a:ext cx="3938899" cy="397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b="1" kern="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</a:p>
        </p:txBody>
      </p:sp>
    </p:spTree>
    <p:extLst>
      <p:ext uri="{BB962C8B-B14F-4D97-AF65-F5344CB8AC3E}">
        <p14:creationId xmlns:p14="http://schemas.microsoft.com/office/powerpoint/2010/main" val="14323729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710D853-C656-48E9-88D0-4172B9FD90D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630126" y="614223"/>
            <a:ext cx="1217216" cy="863632"/>
          </a:xfrm>
          <a:custGeom>
            <a:avLst/>
            <a:gdLst>
              <a:gd name="connsiteX0" fmla="*/ 0 w 1217216"/>
              <a:gd name="connsiteY0" fmla="*/ 0 h 863632"/>
              <a:gd name="connsiteX1" fmla="*/ 1217216 w 1217216"/>
              <a:gd name="connsiteY1" fmla="*/ 0 h 863632"/>
              <a:gd name="connsiteX2" fmla="*/ 1217216 w 1217216"/>
              <a:gd name="connsiteY2" fmla="*/ 863632 h 863632"/>
              <a:gd name="connsiteX3" fmla="*/ 0 w 1217216"/>
              <a:gd name="connsiteY3" fmla="*/ 863632 h 86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7216" h="863632">
                <a:moveTo>
                  <a:pt x="0" y="0"/>
                </a:moveTo>
                <a:lnTo>
                  <a:pt x="1217216" y="0"/>
                </a:lnTo>
                <a:lnTo>
                  <a:pt x="1217216" y="863632"/>
                </a:lnTo>
                <a:lnTo>
                  <a:pt x="0" y="8636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4" name="图片 13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EBD3401-C0F1-D64F-2DD3-FA486C5D2DD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6148" y="782082"/>
            <a:ext cx="708968" cy="547678"/>
          </a:xfrm>
          <a:prstGeom prst="rect">
            <a:avLst/>
          </a:prstGeom>
        </p:spPr>
      </p:pic>
      <p:sp>
        <p:nvSpPr>
          <p:cNvPr id="21" name="Right Triangle 2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1FB3D03-386F-4B20-BFF7-5A6FF3C2DF8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1852279" y="635538"/>
            <a:ext cx="680408" cy="849747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C9D831B-1474-4A35-98F0-2826A355CA81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16200000" flipH="1">
            <a:off x="1114143" y="991883"/>
            <a:ext cx="1371600" cy="2356777"/>
          </a:xfrm>
          <a:custGeom>
            <a:avLst/>
            <a:gdLst>
              <a:gd name="connsiteX0" fmla="*/ 0 w 1371600"/>
              <a:gd name="connsiteY0" fmla="*/ 0 h 2356777"/>
              <a:gd name="connsiteX1" fmla="*/ 0 w 1371600"/>
              <a:gd name="connsiteY1" fmla="*/ 1216152 h 2356777"/>
              <a:gd name="connsiteX2" fmla="*/ 4495 w 1371600"/>
              <a:gd name="connsiteY2" fmla="*/ 1216152 h 2356777"/>
              <a:gd name="connsiteX3" fmla="*/ 4495 w 1371600"/>
              <a:gd name="connsiteY3" fmla="*/ 2356777 h 2356777"/>
              <a:gd name="connsiteX4" fmla="*/ 1367105 w 1371600"/>
              <a:gd name="connsiteY4" fmla="*/ 2356777 h 2356777"/>
              <a:gd name="connsiteX5" fmla="*/ 1367105 w 1371600"/>
              <a:gd name="connsiteY5" fmla="*/ 1216152 h 2356777"/>
              <a:gd name="connsiteX6" fmla="*/ 1371600 w 1371600"/>
              <a:gd name="connsiteY6" fmla="*/ 1216152 h 2356777"/>
              <a:gd name="connsiteX7" fmla="*/ 1367105 w 1371600"/>
              <a:gd name="connsiteY7" fmla="*/ 1212166 h 2356777"/>
              <a:gd name="connsiteX8" fmla="*/ 1367105 w 1371600"/>
              <a:gd name="connsiteY8" fmla="*/ 1210176 h 2356777"/>
              <a:gd name="connsiteX9" fmla="*/ 1364860 w 1371600"/>
              <a:gd name="connsiteY9" fmla="*/ 1210176 h 23567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371600" h="2356777">
                <a:moveTo>
                  <a:pt x="0" y="0"/>
                </a:moveTo>
                <a:lnTo>
                  <a:pt x="0" y="1216152"/>
                </a:lnTo>
                <a:lnTo>
                  <a:pt x="4495" y="1216152"/>
                </a:lnTo>
                <a:lnTo>
                  <a:pt x="4495" y="2356777"/>
                </a:lnTo>
                <a:lnTo>
                  <a:pt x="1367105" y="2356777"/>
                </a:lnTo>
                <a:lnTo>
                  <a:pt x="1367105" y="1216152"/>
                </a:lnTo>
                <a:lnTo>
                  <a:pt x="1371600" y="1216152"/>
                </a:lnTo>
                <a:lnTo>
                  <a:pt x="1367105" y="1212166"/>
                </a:lnTo>
                <a:lnTo>
                  <a:pt x="1367105" y="1210176"/>
                </a:lnTo>
                <a:lnTo>
                  <a:pt x="1364860" y="1210176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Right Triangle 2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F35A874-2690-497F-80A0-03675049438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4939390" y="576989"/>
            <a:ext cx="1092260" cy="2254327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ight Triangle 2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46410AA-0894-4BBC-A1E1-6BB8EF472BE8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16200000" flipH="1">
            <a:off x="2583914" y="3243055"/>
            <a:ext cx="1881096" cy="1092260"/>
          </a:xfrm>
          <a:prstGeom prst="rtTriangle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ight Triangle 2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F43A2AA-A3AE-43B9-B9B7-842ECCD0365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7407482" y="975143"/>
            <a:ext cx="1092260" cy="2254327"/>
          </a:xfrm>
          <a:prstGeom prst="rtTriangle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A6B1504-B867-4CAB-81BE-8E02622EC7FD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16200000" flipH="1">
            <a:off x="6008385" y="1918326"/>
            <a:ext cx="1290063" cy="2794309"/>
          </a:xfrm>
          <a:custGeom>
            <a:avLst/>
            <a:gdLst>
              <a:gd name="connsiteX0" fmla="*/ 0 w 1290063"/>
              <a:gd name="connsiteY0" fmla="*/ 0 h 2794309"/>
              <a:gd name="connsiteX1" fmla="*/ 0 w 1290063"/>
              <a:gd name="connsiteY1" fmla="*/ 2794309 h 2794309"/>
              <a:gd name="connsiteX2" fmla="*/ 1290063 w 1290063"/>
              <a:gd name="connsiteY2" fmla="*/ 2794309 h 2794309"/>
              <a:gd name="connsiteX3" fmla="*/ 1290063 w 1290063"/>
              <a:gd name="connsiteY3" fmla="*/ 1981621 h 2794309"/>
              <a:gd name="connsiteX4" fmla="*/ 1285152 w 1290063"/>
              <a:gd name="connsiteY4" fmla="*/ 1981621 h 2794309"/>
              <a:gd name="connsiteX5" fmla="*/ 1285152 w 1290063"/>
              <a:gd name="connsiteY5" fmla="*/ 1143487 h 2794309"/>
              <a:gd name="connsiteX6" fmla="*/ 1289647 w 1290063"/>
              <a:gd name="connsiteY6" fmla="*/ 1143487 h 2794309"/>
              <a:gd name="connsiteX7" fmla="*/ 1285152 w 1290063"/>
              <a:gd name="connsiteY7" fmla="*/ 1139501 h 2794309"/>
              <a:gd name="connsiteX8" fmla="*/ 1285152 w 1290063"/>
              <a:gd name="connsiteY8" fmla="*/ 1137511 h 2794309"/>
              <a:gd name="connsiteX9" fmla="*/ 1282907 w 1290063"/>
              <a:gd name="connsiteY9" fmla="*/ 1137511 h 2794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90063" h="2794309">
                <a:moveTo>
                  <a:pt x="0" y="0"/>
                </a:moveTo>
                <a:lnTo>
                  <a:pt x="0" y="2794309"/>
                </a:lnTo>
                <a:lnTo>
                  <a:pt x="1290063" y="2794309"/>
                </a:lnTo>
                <a:lnTo>
                  <a:pt x="1290063" y="1981621"/>
                </a:lnTo>
                <a:lnTo>
                  <a:pt x="1285152" y="1981621"/>
                </a:lnTo>
                <a:lnTo>
                  <a:pt x="1285152" y="1143487"/>
                </a:lnTo>
                <a:lnTo>
                  <a:pt x="1289647" y="1143487"/>
                </a:lnTo>
                <a:lnTo>
                  <a:pt x="1285152" y="1139501"/>
                </a:lnTo>
                <a:lnTo>
                  <a:pt x="1285152" y="1137511"/>
                </a:lnTo>
                <a:lnTo>
                  <a:pt x="1282907" y="113751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3" name="Right Triangle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F3C359C-B3DD-4FB2-A6F9-1D519B65BAF4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5400000">
            <a:off x="2782961" y="4947446"/>
            <a:ext cx="1495517" cy="1117075"/>
          </a:xfrm>
          <a:prstGeom prst="rtTriangle">
            <a:avLst/>
          </a:prstGeom>
          <a:solidFill>
            <a:schemeClr val="accent3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23A79F9-FB31-4A52-80BE-A0AE7AEDFEFC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4062100" y="2815597"/>
            <a:ext cx="3471464" cy="2557932"/>
          </a:xfrm>
          <a:custGeom>
            <a:avLst/>
            <a:gdLst>
              <a:gd name="connsiteX0" fmla="*/ 0 w 3471464"/>
              <a:gd name="connsiteY0" fmla="*/ 0 h 2557932"/>
              <a:gd name="connsiteX1" fmla="*/ 3471464 w 3471464"/>
              <a:gd name="connsiteY1" fmla="*/ 0 h 2557932"/>
              <a:gd name="connsiteX2" fmla="*/ 3471464 w 3471464"/>
              <a:gd name="connsiteY2" fmla="*/ 2557932 h 2557932"/>
              <a:gd name="connsiteX3" fmla="*/ 0 w 3471464"/>
              <a:gd name="connsiteY3" fmla="*/ 2557932 h 2557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1464" h="2557932">
                <a:moveTo>
                  <a:pt x="0" y="0"/>
                </a:moveTo>
                <a:lnTo>
                  <a:pt x="3471464" y="0"/>
                </a:lnTo>
                <a:lnTo>
                  <a:pt x="3471464" y="2557932"/>
                </a:lnTo>
                <a:lnTo>
                  <a:pt x="0" y="255793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FF0A7ED-5A26-4A0B-9652-451FA648B0A9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2969841" y="591489"/>
            <a:ext cx="1990594" cy="2254327"/>
          </a:xfrm>
          <a:custGeom>
            <a:avLst/>
            <a:gdLst>
              <a:gd name="connsiteX0" fmla="*/ 0 w 1990594"/>
              <a:gd name="connsiteY0" fmla="*/ 0 h 2254327"/>
              <a:gd name="connsiteX1" fmla="*/ 1990594 w 1990594"/>
              <a:gd name="connsiteY1" fmla="*/ 0 h 2254327"/>
              <a:gd name="connsiteX2" fmla="*/ 1990594 w 1990594"/>
              <a:gd name="connsiteY2" fmla="*/ 2254327 h 2254327"/>
              <a:gd name="connsiteX3" fmla="*/ 0 w 1990594"/>
              <a:gd name="connsiteY3" fmla="*/ 2254327 h 22543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90594" h="2254327">
                <a:moveTo>
                  <a:pt x="0" y="0"/>
                </a:moveTo>
                <a:lnTo>
                  <a:pt x="1990594" y="0"/>
                </a:lnTo>
                <a:lnTo>
                  <a:pt x="1990594" y="2254327"/>
                </a:lnTo>
                <a:lnTo>
                  <a:pt x="0" y="22543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9" name="图片 8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9003197-5AB0-718E-8767-DE578DBD80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20910" y="1073401"/>
            <a:ext cx="1671983" cy="1311962"/>
          </a:xfrm>
          <a:prstGeom prst="rect">
            <a:avLst/>
          </a:prstGeom>
        </p:spPr>
      </p:pic>
      <p:sp>
        <p:nvSpPr>
          <p:cNvPr id="39" name="Freeform: Shape 3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0DE8476-E2E9-4B8F-810F-3813A8B9734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5264711" y="962371"/>
            <a:ext cx="2134322" cy="1708909"/>
          </a:xfrm>
          <a:custGeom>
            <a:avLst/>
            <a:gdLst>
              <a:gd name="connsiteX0" fmla="*/ 0 w 2134322"/>
              <a:gd name="connsiteY0" fmla="*/ 0 h 1695306"/>
              <a:gd name="connsiteX1" fmla="*/ 2134322 w 2134322"/>
              <a:gd name="connsiteY1" fmla="*/ 0 h 1695306"/>
              <a:gd name="connsiteX2" fmla="*/ 2134322 w 2134322"/>
              <a:gd name="connsiteY2" fmla="*/ 1695306 h 1695306"/>
              <a:gd name="connsiteX3" fmla="*/ 0 w 2134322"/>
              <a:gd name="connsiteY3" fmla="*/ 1695306 h 1695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34322" h="1695306">
                <a:moveTo>
                  <a:pt x="0" y="0"/>
                </a:moveTo>
                <a:lnTo>
                  <a:pt x="2134322" y="0"/>
                </a:lnTo>
                <a:lnTo>
                  <a:pt x="2134322" y="1695306"/>
                </a:lnTo>
                <a:lnTo>
                  <a:pt x="0" y="169530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图片 9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F659613-F337-BC37-15F7-5121CD379DA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57980" y="1131370"/>
            <a:ext cx="1551761" cy="1380494"/>
          </a:xfrm>
          <a:prstGeom prst="rect">
            <a:avLst/>
          </a:prstGeom>
        </p:spPr>
      </p:pic>
      <p:sp>
        <p:nvSpPr>
          <p:cNvPr id="41" name="Freeform: Shape 4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60EC564-7031-487D-B737-44BCCF0A2449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630126" y="2824899"/>
            <a:ext cx="2344059" cy="3416073"/>
          </a:xfrm>
          <a:custGeom>
            <a:avLst/>
            <a:gdLst>
              <a:gd name="connsiteX0" fmla="*/ 0 w 2344059"/>
              <a:gd name="connsiteY0" fmla="*/ 0 h 3416073"/>
              <a:gd name="connsiteX1" fmla="*/ 2344059 w 2344059"/>
              <a:gd name="connsiteY1" fmla="*/ 0 h 3416073"/>
              <a:gd name="connsiteX2" fmla="*/ 2344059 w 2344059"/>
              <a:gd name="connsiteY2" fmla="*/ 3416073 h 3416073"/>
              <a:gd name="connsiteX3" fmla="*/ 0 w 2344059"/>
              <a:gd name="connsiteY3" fmla="*/ 3416073 h 3416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4059" h="3416073">
                <a:moveTo>
                  <a:pt x="0" y="0"/>
                </a:moveTo>
                <a:lnTo>
                  <a:pt x="2344059" y="0"/>
                </a:lnTo>
                <a:lnTo>
                  <a:pt x="2344059" y="3416073"/>
                </a:lnTo>
                <a:lnTo>
                  <a:pt x="0" y="341607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8" name="图片 7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5E6C52A-72E8-7D41-0378-04A13EADE93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06" y="3583563"/>
            <a:ext cx="2091138" cy="1901960"/>
          </a:xfrm>
          <a:prstGeom prst="rect">
            <a:avLst/>
          </a:prstGeom>
        </p:spPr>
      </p:pic>
      <p:pic>
        <p:nvPicPr>
          <p:cNvPr id="12" name="图片 11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A67832E-CE1C-057D-DBE6-A10BBE1782B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54"/>
          <a:stretch>
            <a:fillRect/>
          </a:stretch>
        </p:blipFill>
        <p:spPr>
          <a:xfrm>
            <a:off x="4471613" y="3007440"/>
            <a:ext cx="2649837" cy="2234680"/>
          </a:xfrm>
          <a:prstGeom prst="rect">
            <a:avLst/>
          </a:prstGeom>
        </p:spPr>
      </p:pic>
      <p:sp>
        <p:nvSpPr>
          <p:cNvPr id="43" name="Right Triangle 4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97C449B-67BB-4D99-86C4-E6ECDEA6913F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flipH="1">
            <a:off x="7399032" y="5810543"/>
            <a:ext cx="325600" cy="40663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06855A1-3939-493B-A968-91A546D8D0D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7724633" y="635538"/>
            <a:ext cx="3837241" cy="5581640"/>
          </a:xfrm>
          <a:custGeom>
            <a:avLst/>
            <a:gdLst>
              <a:gd name="connsiteX0" fmla="*/ 0 w 3837241"/>
              <a:gd name="connsiteY0" fmla="*/ 0 h 5581640"/>
              <a:gd name="connsiteX1" fmla="*/ 3837241 w 3837241"/>
              <a:gd name="connsiteY1" fmla="*/ 0 h 5581640"/>
              <a:gd name="connsiteX2" fmla="*/ 3837241 w 3837241"/>
              <a:gd name="connsiteY2" fmla="*/ 5581640 h 5581640"/>
              <a:gd name="connsiteX3" fmla="*/ 0 w 3837241"/>
              <a:gd name="connsiteY3" fmla="*/ 5581640 h 5581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37241" h="5581640">
                <a:moveTo>
                  <a:pt x="0" y="0"/>
                </a:moveTo>
                <a:lnTo>
                  <a:pt x="3837241" y="0"/>
                </a:lnTo>
                <a:lnTo>
                  <a:pt x="3837241" y="5581640"/>
                </a:lnTo>
                <a:lnTo>
                  <a:pt x="0" y="55816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672FD8E-4F0F-5299-5043-92FB72B10F2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94446" y="2048131"/>
            <a:ext cx="3494358" cy="2743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550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2A4FC2C-047E-45A5-965D-8E1E3BF09BC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图片 4" descr="图示&#10;&#10;中度可信度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B9F96B4-7DF7-FD3A-CBAF-6A4C6F0B86A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618249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6" name="Rectangle 1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613B4A9-1C7C-4729-A016-AB42D3979460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>
            <a:hlinkClick r:id="rId2"/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EC1A59C-065E-5519-ACC7-1FAF111C05E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998" r="1" b="1"/>
          <a:stretch>
            <a:fillRect/>
          </a:stretch>
        </p:blipFill>
        <p:spPr>
          <a:xfrm>
            <a:off x="329316" y="10"/>
            <a:ext cx="11862684" cy="6857990"/>
          </a:xfrm>
          <a:custGeom>
            <a:avLst/>
            <a:gdLst/>
            <a:ahLst/>
            <a:cxnLst/>
            <a:rect l="l" t="t" r="r" b="b"/>
            <a:pathLst>
              <a:path w="11862684" h="6858000">
                <a:moveTo>
                  <a:pt x="1047342" y="0"/>
                </a:moveTo>
                <a:lnTo>
                  <a:pt x="4590463" y="0"/>
                </a:lnTo>
                <a:lnTo>
                  <a:pt x="5499874" y="0"/>
                </a:lnTo>
                <a:lnTo>
                  <a:pt x="5723425" y="0"/>
                </a:lnTo>
                <a:lnTo>
                  <a:pt x="7580390" y="0"/>
                </a:lnTo>
                <a:lnTo>
                  <a:pt x="7747884" y="0"/>
                </a:lnTo>
                <a:lnTo>
                  <a:pt x="7824084" y="0"/>
                </a:lnTo>
                <a:lnTo>
                  <a:pt x="11862684" y="0"/>
                </a:lnTo>
                <a:lnTo>
                  <a:pt x="11862684" y="6858000"/>
                </a:lnTo>
                <a:lnTo>
                  <a:pt x="7824084" y="6858000"/>
                </a:lnTo>
                <a:lnTo>
                  <a:pt x="7747884" y="6858000"/>
                </a:lnTo>
                <a:lnTo>
                  <a:pt x="7580390" y="6858000"/>
                </a:lnTo>
                <a:lnTo>
                  <a:pt x="5723425" y="6858000"/>
                </a:lnTo>
                <a:lnTo>
                  <a:pt x="5499874" y="6858000"/>
                </a:lnTo>
                <a:lnTo>
                  <a:pt x="4590463" y="6858000"/>
                </a:lnTo>
                <a:lnTo>
                  <a:pt x="1654188" y="6858000"/>
                </a:lnTo>
                <a:cubicBezTo>
                  <a:pt x="1530404" y="6786859"/>
                  <a:pt x="1412658" y="6701489"/>
                  <a:pt x="1279816" y="6658805"/>
                </a:cubicBezTo>
                <a:cubicBezTo>
                  <a:pt x="1189242" y="6630349"/>
                  <a:pt x="1101686" y="6580550"/>
                  <a:pt x="1116783" y="6431153"/>
                </a:cubicBezTo>
                <a:cubicBezTo>
                  <a:pt x="1119802" y="6388469"/>
                  <a:pt x="1095648" y="6356456"/>
                  <a:pt x="1059419" y="6367127"/>
                </a:cubicBezTo>
                <a:cubicBezTo>
                  <a:pt x="989979" y="6388469"/>
                  <a:pt x="956768" y="6327999"/>
                  <a:pt x="917520" y="6281757"/>
                </a:cubicBezTo>
                <a:cubicBezTo>
                  <a:pt x="848079" y="6199945"/>
                  <a:pt x="781658" y="6114575"/>
                  <a:pt x="669950" y="6100347"/>
                </a:cubicBezTo>
                <a:cubicBezTo>
                  <a:pt x="691084" y="6036320"/>
                  <a:pt x="727312" y="6043434"/>
                  <a:pt x="760524" y="6057663"/>
                </a:cubicBezTo>
                <a:cubicBezTo>
                  <a:pt x="848079" y="6093234"/>
                  <a:pt x="935634" y="6132361"/>
                  <a:pt x="1023188" y="6167932"/>
                </a:cubicBezTo>
                <a:cubicBezTo>
                  <a:pt x="1080552" y="6189274"/>
                  <a:pt x="1137916" y="6221287"/>
                  <a:pt x="1213395" y="6196388"/>
                </a:cubicBezTo>
                <a:cubicBezTo>
                  <a:pt x="1146974" y="6068335"/>
                  <a:pt x="1035266" y="6043434"/>
                  <a:pt x="944692" y="6004307"/>
                </a:cubicBezTo>
                <a:cubicBezTo>
                  <a:pt x="832982" y="5954508"/>
                  <a:pt x="766562" y="5862025"/>
                  <a:pt x="685045" y="5755314"/>
                </a:cubicBezTo>
                <a:cubicBezTo>
                  <a:pt x="766562" y="5726858"/>
                  <a:pt x="817887" y="5805112"/>
                  <a:pt x="884310" y="5801555"/>
                </a:cubicBezTo>
                <a:cubicBezTo>
                  <a:pt x="887328" y="5790884"/>
                  <a:pt x="893366" y="5769542"/>
                  <a:pt x="893366" y="5769542"/>
                </a:cubicBezTo>
                <a:cubicBezTo>
                  <a:pt x="784676" y="5712629"/>
                  <a:pt x="736372" y="5605917"/>
                  <a:pt x="718256" y="5474306"/>
                </a:cubicBezTo>
                <a:cubicBezTo>
                  <a:pt x="712218" y="5406721"/>
                  <a:pt x="672970" y="5385379"/>
                  <a:pt x="633720" y="5353367"/>
                </a:cubicBezTo>
                <a:cubicBezTo>
                  <a:pt x="500878" y="5243097"/>
                  <a:pt x="358980" y="5143500"/>
                  <a:pt x="247270" y="4994104"/>
                </a:cubicBezTo>
                <a:cubicBezTo>
                  <a:pt x="377094" y="5011889"/>
                  <a:pt x="479744" y="5111487"/>
                  <a:pt x="615606" y="5154171"/>
                </a:cubicBezTo>
                <a:cubicBezTo>
                  <a:pt x="506917" y="4990547"/>
                  <a:pt x="365016" y="4905177"/>
                  <a:pt x="235194" y="4805580"/>
                </a:cubicBezTo>
                <a:cubicBezTo>
                  <a:pt x="174810" y="4759339"/>
                  <a:pt x="120468" y="4702425"/>
                  <a:pt x="51026" y="4677526"/>
                </a:cubicBezTo>
                <a:cubicBezTo>
                  <a:pt x="26873" y="4670412"/>
                  <a:pt x="-15396" y="4652628"/>
                  <a:pt x="5740" y="4602828"/>
                </a:cubicBezTo>
                <a:cubicBezTo>
                  <a:pt x="23854" y="4560144"/>
                  <a:pt x="57065" y="4574373"/>
                  <a:pt x="87257" y="4585042"/>
                </a:cubicBezTo>
                <a:cubicBezTo>
                  <a:pt x="159715" y="4613499"/>
                  <a:pt x="238213" y="4613499"/>
                  <a:pt x="337844" y="4613499"/>
                </a:cubicBezTo>
                <a:cubicBezTo>
                  <a:pt x="253310" y="4478331"/>
                  <a:pt x="99332" y="4521016"/>
                  <a:pt x="26873" y="4378734"/>
                </a:cubicBezTo>
                <a:cubicBezTo>
                  <a:pt x="117448" y="4353835"/>
                  <a:pt x="186888" y="4403633"/>
                  <a:pt x="259346" y="4414305"/>
                </a:cubicBezTo>
                <a:cubicBezTo>
                  <a:pt x="325769" y="4424975"/>
                  <a:pt x="340863" y="4400076"/>
                  <a:pt x="325769" y="4321821"/>
                </a:cubicBezTo>
                <a:cubicBezTo>
                  <a:pt x="301616" y="4200882"/>
                  <a:pt x="337844" y="4140411"/>
                  <a:pt x="434458" y="4172424"/>
                </a:cubicBezTo>
                <a:cubicBezTo>
                  <a:pt x="525031" y="4204438"/>
                  <a:pt x="534089" y="4158196"/>
                  <a:pt x="509936" y="4090612"/>
                </a:cubicBezTo>
                <a:cubicBezTo>
                  <a:pt x="473706" y="3991015"/>
                  <a:pt x="512954" y="3912759"/>
                  <a:pt x="540128" y="3827390"/>
                </a:cubicBezTo>
                <a:cubicBezTo>
                  <a:pt x="582395" y="3699337"/>
                  <a:pt x="564281" y="3635309"/>
                  <a:pt x="476725" y="3539269"/>
                </a:cubicBezTo>
                <a:cubicBezTo>
                  <a:pt x="425400" y="3485914"/>
                  <a:pt x="374074" y="3439672"/>
                  <a:pt x="301616" y="3393429"/>
                </a:cubicBezTo>
                <a:cubicBezTo>
                  <a:pt x="467668" y="3368530"/>
                  <a:pt x="295577" y="3283162"/>
                  <a:pt x="352940" y="3229805"/>
                </a:cubicBezTo>
                <a:cubicBezTo>
                  <a:pt x="470686" y="3208463"/>
                  <a:pt x="564281" y="3379202"/>
                  <a:pt x="724294" y="3329402"/>
                </a:cubicBezTo>
                <a:cubicBezTo>
                  <a:pt x="531070" y="3183563"/>
                  <a:pt x="313691" y="3137322"/>
                  <a:pt x="171792" y="2941684"/>
                </a:cubicBezTo>
                <a:cubicBezTo>
                  <a:pt x="205002" y="2899000"/>
                  <a:pt x="238213" y="2941684"/>
                  <a:pt x="265385" y="2923898"/>
                </a:cubicBezTo>
                <a:cubicBezTo>
                  <a:pt x="265385" y="2913227"/>
                  <a:pt x="582395" y="2980812"/>
                  <a:pt x="600510" y="2703362"/>
                </a:cubicBezTo>
                <a:cubicBezTo>
                  <a:pt x="606548" y="2703362"/>
                  <a:pt x="612587" y="2703362"/>
                  <a:pt x="618624" y="2692689"/>
                </a:cubicBezTo>
                <a:cubicBezTo>
                  <a:pt x="651834" y="2653563"/>
                  <a:pt x="621644" y="2561080"/>
                  <a:pt x="675988" y="2553965"/>
                </a:cubicBezTo>
                <a:cubicBezTo>
                  <a:pt x="736372" y="2546851"/>
                  <a:pt x="793735" y="2514837"/>
                  <a:pt x="857136" y="2532623"/>
                </a:cubicBezTo>
                <a:cubicBezTo>
                  <a:pt x="905443" y="2546851"/>
                  <a:pt x="956768" y="2564636"/>
                  <a:pt x="1008094" y="2564636"/>
                </a:cubicBezTo>
                <a:cubicBezTo>
                  <a:pt x="1062438" y="2564636"/>
                  <a:pt x="1137916" y="2685576"/>
                  <a:pt x="1171128" y="2525509"/>
                </a:cubicBezTo>
                <a:cubicBezTo>
                  <a:pt x="1171128" y="2518395"/>
                  <a:pt x="1264720" y="2536181"/>
                  <a:pt x="1316045" y="2543294"/>
                </a:cubicBezTo>
                <a:cubicBezTo>
                  <a:pt x="1358314" y="2550408"/>
                  <a:pt x="1409640" y="2582422"/>
                  <a:pt x="1439830" y="2518395"/>
                </a:cubicBezTo>
                <a:cubicBezTo>
                  <a:pt x="1454926" y="2479267"/>
                  <a:pt x="1382466" y="2408126"/>
                  <a:pt x="1319065" y="2401012"/>
                </a:cubicBezTo>
                <a:cubicBezTo>
                  <a:pt x="1261702" y="2393898"/>
                  <a:pt x="1204338" y="2386784"/>
                  <a:pt x="1149994" y="2401012"/>
                </a:cubicBezTo>
                <a:cubicBezTo>
                  <a:pt x="1083572" y="2418796"/>
                  <a:pt x="1047342" y="2390340"/>
                  <a:pt x="1029227" y="2326314"/>
                </a:cubicBezTo>
                <a:cubicBezTo>
                  <a:pt x="1008094" y="2258731"/>
                  <a:pt x="968844" y="2223159"/>
                  <a:pt x="914500" y="2191146"/>
                </a:cubicBezTo>
                <a:cubicBezTo>
                  <a:pt x="781658" y="2112891"/>
                  <a:pt x="654854" y="2020407"/>
                  <a:pt x="509936" y="1974165"/>
                </a:cubicBezTo>
                <a:cubicBezTo>
                  <a:pt x="482764" y="1967051"/>
                  <a:pt x="449553" y="1952823"/>
                  <a:pt x="437476" y="1892353"/>
                </a:cubicBezTo>
                <a:cubicBezTo>
                  <a:pt x="829964" y="1984836"/>
                  <a:pt x="1186222" y="2223159"/>
                  <a:pt x="1590788" y="2208931"/>
                </a:cubicBezTo>
                <a:cubicBezTo>
                  <a:pt x="1482098" y="2134233"/>
                  <a:pt x="1352276" y="2130676"/>
                  <a:pt x="1234528" y="2077320"/>
                </a:cubicBezTo>
                <a:cubicBezTo>
                  <a:pt x="1319065" y="2038192"/>
                  <a:pt x="1397562" y="2080877"/>
                  <a:pt x="1476060" y="2102219"/>
                </a:cubicBezTo>
                <a:cubicBezTo>
                  <a:pt x="1542482" y="2120004"/>
                  <a:pt x="1602864" y="2123562"/>
                  <a:pt x="1608902" y="2013292"/>
                </a:cubicBezTo>
                <a:cubicBezTo>
                  <a:pt x="1608902" y="2002622"/>
                  <a:pt x="1608902" y="1995507"/>
                  <a:pt x="1608902" y="1984836"/>
                </a:cubicBezTo>
                <a:cubicBezTo>
                  <a:pt x="1584749" y="1938595"/>
                  <a:pt x="1551538" y="1917252"/>
                  <a:pt x="1509271" y="1903025"/>
                </a:cubicBezTo>
                <a:cubicBezTo>
                  <a:pt x="1485118" y="1895910"/>
                  <a:pt x="1451907" y="1881683"/>
                  <a:pt x="1451907" y="1849668"/>
                </a:cubicBezTo>
                <a:cubicBezTo>
                  <a:pt x="1454926" y="1728729"/>
                  <a:pt x="1373409" y="1693158"/>
                  <a:pt x="1294912" y="1657587"/>
                </a:cubicBezTo>
                <a:cubicBezTo>
                  <a:pt x="1337180" y="1597117"/>
                  <a:pt x="1373409" y="1639802"/>
                  <a:pt x="1406620" y="1636245"/>
                </a:cubicBezTo>
                <a:cubicBezTo>
                  <a:pt x="1427754" y="1632688"/>
                  <a:pt x="1448887" y="1629132"/>
                  <a:pt x="1448887" y="1597117"/>
                </a:cubicBezTo>
                <a:cubicBezTo>
                  <a:pt x="1448887" y="1572219"/>
                  <a:pt x="1439830" y="1540204"/>
                  <a:pt x="1418696" y="1540204"/>
                </a:cubicBezTo>
                <a:cubicBezTo>
                  <a:pt x="1285854" y="1536647"/>
                  <a:pt x="1210375" y="1365909"/>
                  <a:pt x="1071494" y="1365909"/>
                </a:cubicBezTo>
                <a:cubicBezTo>
                  <a:pt x="986960" y="1365909"/>
                  <a:pt x="1113764" y="1269868"/>
                  <a:pt x="1044324" y="1230741"/>
                </a:cubicBezTo>
                <a:cubicBezTo>
                  <a:pt x="1029227" y="1220069"/>
                  <a:pt x="1086591" y="1205842"/>
                  <a:pt x="1110744" y="1209399"/>
                </a:cubicBezTo>
                <a:cubicBezTo>
                  <a:pt x="1134897" y="1212955"/>
                  <a:pt x="1156032" y="1237855"/>
                  <a:pt x="1186222" y="1220069"/>
                </a:cubicBezTo>
                <a:cubicBezTo>
                  <a:pt x="1201318" y="1156043"/>
                  <a:pt x="1162069" y="1131144"/>
                  <a:pt x="1125840" y="1113358"/>
                </a:cubicBezTo>
                <a:cubicBezTo>
                  <a:pt x="1047342" y="1070674"/>
                  <a:pt x="968844" y="1020875"/>
                  <a:pt x="881290" y="1006647"/>
                </a:cubicBezTo>
                <a:cubicBezTo>
                  <a:pt x="851099" y="1003089"/>
                  <a:pt x="832982" y="985305"/>
                  <a:pt x="836002" y="949734"/>
                </a:cubicBezTo>
                <a:cubicBezTo>
                  <a:pt x="842040" y="903491"/>
                  <a:pt x="872232" y="917720"/>
                  <a:pt x="896385" y="921277"/>
                </a:cubicBezTo>
                <a:cubicBezTo>
                  <a:pt x="911482" y="924835"/>
                  <a:pt x="926577" y="935506"/>
                  <a:pt x="941672" y="910606"/>
                </a:cubicBezTo>
                <a:cubicBezTo>
                  <a:pt x="588434" y="658055"/>
                  <a:pt x="401247" y="672284"/>
                  <a:pt x="5740" y="465975"/>
                </a:cubicBezTo>
                <a:cubicBezTo>
                  <a:pt x="93294" y="426847"/>
                  <a:pt x="156696" y="455303"/>
                  <a:pt x="217079" y="462417"/>
                </a:cubicBezTo>
                <a:cubicBezTo>
                  <a:pt x="368036" y="480203"/>
                  <a:pt x="274442" y="512216"/>
                  <a:pt x="425400" y="533558"/>
                </a:cubicBezTo>
                <a:cubicBezTo>
                  <a:pt x="497860" y="544229"/>
                  <a:pt x="564281" y="579800"/>
                  <a:pt x="645798" y="522887"/>
                </a:cubicBezTo>
                <a:cubicBezTo>
                  <a:pt x="700142" y="483759"/>
                  <a:pt x="787696" y="526444"/>
                  <a:pt x="854118" y="558458"/>
                </a:cubicBezTo>
                <a:cubicBezTo>
                  <a:pt x="908462" y="586915"/>
                  <a:pt x="962806" y="594028"/>
                  <a:pt x="1035266" y="558458"/>
                </a:cubicBezTo>
                <a:cubicBezTo>
                  <a:pt x="968844" y="537116"/>
                  <a:pt x="917520" y="519330"/>
                  <a:pt x="866193" y="505101"/>
                </a:cubicBezTo>
                <a:cubicBezTo>
                  <a:pt x="823926" y="494431"/>
                  <a:pt x="799772" y="469532"/>
                  <a:pt x="802792" y="416176"/>
                </a:cubicBezTo>
                <a:cubicBezTo>
                  <a:pt x="802792" y="387720"/>
                  <a:pt x="793735" y="348592"/>
                  <a:pt x="823926" y="334364"/>
                </a:cubicBezTo>
                <a:cubicBezTo>
                  <a:pt x="848079" y="320135"/>
                  <a:pt x="881290" y="334364"/>
                  <a:pt x="893366" y="359262"/>
                </a:cubicBezTo>
                <a:cubicBezTo>
                  <a:pt x="908462" y="405504"/>
                  <a:pt x="923557" y="448189"/>
                  <a:pt x="974883" y="451747"/>
                </a:cubicBezTo>
                <a:cubicBezTo>
                  <a:pt x="1044324" y="458860"/>
                  <a:pt x="1005074" y="430405"/>
                  <a:pt x="992998" y="394834"/>
                </a:cubicBezTo>
                <a:cubicBezTo>
                  <a:pt x="980921" y="355706"/>
                  <a:pt x="1017152" y="345034"/>
                  <a:pt x="1041304" y="352148"/>
                </a:cubicBezTo>
                <a:cubicBezTo>
                  <a:pt x="1131878" y="384162"/>
                  <a:pt x="1225472" y="327250"/>
                  <a:pt x="1319065" y="373491"/>
                </a:cubicBezTo>
                <a:cubicBezTo>
                  <a:pt x="1294912" y="259665"/>
                  <a:pt x="1243586" y="209867"/>
                  <a:pt x="1134897" y="192082"/>
                </a:cubicBezTo>
                <a:cubicBezTo>
                  <a:pt x="1095648" y="188525"/>
                  <a:pt x="1053380" y="195638"/>
                  <a:pt x="1017152" y="163625"/>
                </a:cubicBezTo>
                <a:cubicBezTo>
                  <a:pt x="996016" y="145839"/>
                  <a:pt x="974883" y="124497"/>
                  <a:pt x="989979" y="88927"/>
                </a:cubicBezTo>
                <a:cubicBezTo>
                  <a:pt x="999036" y="64027"/>
                  <a:pt x="1023188" y="64027"/>
                  <a:pt x="1044324" y="71141"/>
                </a:cubicBezTo>
                <a:cubicBezTo>
                  <a:pt x="1131878" y="110269"/>
                  <a:pt x="1225472" y="120941"/>
                  <a:pt x="1316045" y="135168"/>
                </a:cubicBezTo>
                <a:cubicBezTo>
                  <a:pt x="1331142" y="138725"/>
                  <a:pt x="1346237" y="145839"/>
                  <a:pt x="1361334" y="110269"/>
                </a:cubicBezTo>
                <a:cubicBezTo>
                  <a:pt x="1255664" y="78255"/>
                  <a:pt x="1153012" y="35571"/>
                  <a:pt x="1047342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83962951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B5E2835-4E47-45B3-9CFE-732FF7B0547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一些人站在人行道上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FF26F9D-BD45-79A8-BD0F-E86DF34D380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42695" y="10"/>
            <a:ext cx="8949307" cy="6857990"/>
          </a:xfrm>
          <a:custGeom>
            <a:avLst/>
            <a:gdLst/>
            <a:ahLst/>
            <a:cxnLst/>
            <a:rect l="l" t="t" r="r" b="b"/>
            <a:pathLst>
              <a:path w="8949307" h="6858000">
                <a:moveTo>
                  <a:pt x="0" y="0"/>
                </a:moveTo>
                <a:lnTo>
                  <a:pt x="8949307" y="0"/>
                </a:lnTo>
                <a:lnTo>
                  <a:pt x="8949307" y="6858000"/>
                </a:lnTo>
                <a:lnTo>
                  <a:pt x="0" y="6858000"/>
                </a:lnTo>
                <a:lnTo>
                  <a:pt x="62983" y="6788730"/>
                </a:lnTo>
                <a:cubicBezTo>
                  <a:pt x="773509" y="5928900"/>
                  <a:pt x="1212979" y="4741056"/>
                  <a:pt x="1212979" y="3429000"/>
                </a:cubicBezTo>
                <a:cubicBezTo>
                  <a:pt x="1212979" y="2116944"/>
                  <a:pt x="773509" y="929100"/>
                  <a:pt x="62983" y="69271"/>
                </a:cubicBezTo>
                <a:close/>
              </a:path>
            </a:pathLst>
          </a:custGeom>
        </p:spPr>
      </p:pic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B45AD5D-AA52-4F7B-9362-576A39AD9E09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D5D5D5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EDD7960-4866-4399-BEF6-DD1431AB4E34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CC4E1A7-8300-42F1-92E1-DE57CAE89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572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2800" b="1" i="0" u="none" strike="noStrike" baseline="0" dirty="0"/>
              <a:t>学习活动三 互动交流，学习“你我他”</a:t>
            </a:r>
            <a:endParaRPr lang="en-US" altLang="zh-CN" sz="2800" b="1" i="0" u="none" strike="noStrike" baseline="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5D4142C-5077-457F-A6AD-3FECFDB39685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A5F0580-5EE9-419F-96EE-B6529EF6E7D0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428244" y="2443480"/>
            <a:ext cx="33375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224C525-D658-6BFB-14FC-18A53EEC1B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1094" y="2718054"/>
            <a:ext cx="3438906" cy="320725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R="0" lvl="0"/>
            <a:r>
              <a:rPr lang="en-US" altLang="zh-CN" sz="1700" b="1" i="0" u="none" strike="noStrike" baseline="0" dirty="0"/>
              <a:t>1.</a:t>
            </a:r>
            <a:r>
              <a:rPr lang="zh-CN" altLang="en-US" sz="1700" b="1" i="0" u="none" strike="noStrike" baseline="0" dirty="0"/>
              <a:t>图上有谁？“你我他”分别指谁？再试着说一句话：</a:t>
            </a:r>
            <a:endParaRPr lang="en-US" altLang="zh-CN" sz="1700" b="1" i="0" u="none" strike="noStrike" baseline="0" dirty="0"/>
          </a:p>
          <a:p>
            <a:pPr marL="0" marR="0" lvl="0" indent="0">
              <a:buNone/>
            </a:pPr>
            <a:r>
              <a:rPr lang="en-US" altLang="zh-CN" sz="1700" b="1" i="0" u="none" strike="noStrike" baseline="0" dirty="0"/>
              <a:t>“</a:t>
            </a:r>
            <a:r>
              <a:rPr lang="zh-CN" altLang="en-US" sz="1700" b="1" i="0" u="none" strike="noStrike" baseline="0" dirty="0"/>
              <a:t>你是</a:t>
            </a:r>
            <a:r>
              <a:rPr lang="en-US" altLang="zh-CN" sz="1700" b="1" i="0" u="sng" strike="noStrike" baseline="0" dirty="0"/>
              <a:t>       </a:t>
            </a:r>
            <a:r>
              <a:rPr lang="en-US" altLang="zh-CN" sz="1700" b="1" i="0" u="none" strike="noStrike" baseline="0" dirty="0"/>
              <a:t>,</a:t>
            </a:r>
            <a:r>
              <a:rPr lang="zh-CN" altLang="en-US" sz="1700" b="1" i="0" u="none" strike="noStrike" baseline="0" dirty="0"/>
              <a:t>我是</a:t>
            </a:r>
            <a:r>
              <a:rPr lang="en-US" altLang="zh-CN" sz="1700" b="1" i="0" u="sng" strike="noStrike" baseline="0" dirty="0"/>
              <a:t>        </a:t>
            </a:r>
            <a:r>
              <a:rPr lang="en-US" altLang="zh-CN" sz="1700" b="1" i="0" u="none" strike="noStrike" baseline="0" dirty="0"/>
              <a:t>,</a:t>
            </a:r>
            <a:r>
              <a:rPr lang="zh-CN" altLang="en-US" sz="1700" b="1" i="0" u="none" strike="noStrike" baseline="0" dirty="0"/>
              <a:t>他是</a:t>
            </a:r>
            <a:r>
              <a:rPr lang="en-US" altLang="zh-CN" sz="1700" b="1" i="0" u="sng" strike="noStrike" baseline="0" dirty="0"/>
              <a:t>           </a:t>
            </a:r>
            <a:r>
              <a:rPr lang="en-US" altLang="zh-CN" sz="1700" b="1" i="0" u="none" strike="noStrike" baseline="0" dirty="0"/>
              <a:t>,</a:t>
            </a:r>
            <a:r>
              <a:rPr lang="zh-CN" altLang="en-US" sz="1700" b="1" i="0" u="none" strike="noStrike" baseline="0" dirty="0"/>
              <a:t>我们都是</a:t>
            </a:r>
            <a:r>
              <a:rPr lang="en-US" altLang="zh-CN" sz="1700" b="1" u="sng" dirty="0"/>
              <a:t> </a:t>
            </a:r>
            <a:r>
              <a:rPr lang="en-US" altLang="zh-CN" sz="1700" b="1" i="0" u="sng" strike="noStrike" baseline="0" dirty="0"/>
              <a:t>  </a:t>
            </a:r>
            <a:endParaRPr lang="en-US" altLang="zh-CN" sz="1700" b="1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414751221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01D27AB-2B08-EBA4-DF81-6FD1D69F53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794132" cy="830997"/>
          </a:xfrm>
        </p:spPr>
        <p:txBody>
          <a:bodyPr/>
          <a:lstStyle/>
          <a:p>
            <a:pPr marR="0" lvl="0" rtl="0"/>
            <a:r>
              <a:rPr lang="en-US" altLang="zh-CN" b="1" i="0" u="none" strike="noStrike" kern="100" baseline="0" dirty="0">
                <a:latin typeface="Calibri Light" panose="020F0302020204030204" pitchFamily="34" charset="0"/>
                <a:ea typeface="宋体" panose="02010600030101010101" pitchFamily="2" charset="-122"/>
              </a:rPr>
              <a:t>2.</a:t>
            </a:r>
            <a:r>
              <a:rPr lang="zh-CN" altLang="en-US" b="1" i="0" u="none" strike="noStrike" kern="100" baseline="0" dirty="0">
                <a:latin typeface="Calibri Light" panose="020F0302020204030204" pitchFamily="34" charset="0"/>
                <a:ea typeface="宋体" panose="02010600030101010101" pitchFamily="2" charset="-122"/>
              </a:rPr>
              <a:t>观察这几个字，你有什么发现？（从结构、偏旁来说）</a:t>
            </a:r>
          </a:p>
          <a:p>
            <a:pPr marL="0" indent="0">
              <a:buNone/>
            </a:pPr>
            <a:endParaRPr lang="zh-CN" altLang="en-US" dirty="0">
              <a:effectLst/>
            </a:endParaRP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D162ED9-9932-7E1A-C729-4F37B6E4102B}"/>
              </a:ext>
            </a:extLst>
          </p:cNvPr>
          <p:cNvSpPr txBox="1"/>
          <p:nvPr/>
        </p:nvSpPr>
        <p:spPr>
          <a:xfrm>
            <a:off x="1762428" y="3638704"/>
            <a:ext cx="949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你</a:t>
            </a:r>
            <a:r>
              <a:rPr lang="zh-CN" altLang="en-US" sz="4800">
                <a:effectLst/>
              </a:rPr>
              <a:t> 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1F525FA-F3AF-7FC2-6A45-C8C4D56178CF}"/>
              </a:ext>
            </a:extLst>
          </p:cNvPr>
          <p:cNvSpPr txBox="1"/>
          <p:nvPr/>
        </p:nvSpPr>
        <p:spPr>
          <a:xfrm>
            <a:off x="4716351" y="3370382"/>
            <a:ext cx="949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4800">
                <a:effectLst/>
              </a:rPr>
              <a:t> 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5E2339C-E4F9-71BD-9D2E-D1AB823FB77D}"/>
              </a:ext>
            </a:extLst>
          </p:cNvPr>
          <p:cNvSpPr txBox="1"/>
          <p:nvPr/>
        </p:nvSpPr>
        <p:spPr>
          <a:xfrm>
            <a:off x="7601933" y="3585795"/>
            <a:ext cx="94974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effectLst/>
                <a:latin typeface="楷体" panose="02010609060101010101" pitchFamily="49" charset="-122"/>
                <a:ea typeface="楷体" panose="02010609060101010101" pitchFamily="49" charset="-122"/>
              </a:rPr>
              <a:t>他</a:t>
            </a:r>
            <a:r>
              <a:rPr lang="zh-CN" altLang="en-US" sz="4800">
                <a:effectLst/>
              </a:rPr>
              <a:t> </a:t>
            </a:r>
          </a:p>
        </p:txBody>
      </p:sp>
      <p:graphicFrame>
        <p:nvGraphicFramePr>
          <p:cNvPr id="8" name="表格 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F07081F-4AFE-1428-F416-80AF4ABD0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445490"/>
              </p:ext>
            </p:extLst>
          </p:nvPr>
        </p:nvGraphicFramePr>
        <p:xfrm>
          <a:off x="1816631" y="3568847"/>
          <a:ext cx="904973" cy="942681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904973">
                  <a:extLst>
                    <a:ext uri="{9D8B030D-6E8A-4147-A177-3AD203B41FA5}">
                      <a16:col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579280132"/>
                    </a:ext>
                  </a:extLst>
                </a:gridCol>
              </a:tblGrid>
              <a:tr h="942681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857761914"/>
                  </a:ext>
                </a:extLst>
              </a:tr>
            </a:tbl>
          </a:graphicData>
        </a:graphic>
      </p:graphicFrame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933DA6B-664F-C4A1-28A1-442BD470FB5D}"/>
              </a:ext>
            </a:extLst>
          </p:cNvPr>
          <p:cNvCxnSpPr>
            <a:endCxn id="8" idx="3"/>
          </p:cNvCxnSpPr>
          <p:nvPr/>
        </p:nvCxnSpPr>
        <p:spPr>
          <a:xfrm flipV="1">
            <a:off x="1844911" y="4040187"/>
            <a:ext cx="876693" cy="1401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" name="表格 1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F65C3E4-44AB-BE57-0C12-BC051F12A5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16716"/>
              </p:ext>
            </p:extLst>
          </p:nvPr>
        </p:nvGraphicFramePr>
        <p:xfrm>
          <a:off x="1835483" y="3630121"/>
          <a:ext cx="895546" cy="8201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95546">
                  <a:extLst>
                    <a:ext uri="{9D8B030D-6E8A-4147-A177-3AD203B41FA5}">
                      <a16:col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522551905"/>
                    </a:ext>
                  </a:extLst>
                </a:gridCol>
              </a:tblGrid>
              <a:tr h="820132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365622076"/>
                  </a:ext>
                </a:extLst>
              </a:tr>
            </a:tbl>
          </a:graphicData>
        </a:graphic>
      </p:graphicFrame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01A6E77-85A1-230B-5D5C-D439EFFD4049}"/>
              </a:ext>
            </a:extLst>
          </p:cNvPr>
          <p:cNvCxnSpPr>
            <a:endCxn id="12" idx="2"/>
          </p:cNvCxnSpPr>
          <p:nvPr/>
        </p:nvCxnSpPr>
        <p:spPr>
          <a:xfrm>
            <a:off x="2283255" y="3643417"/>
            <a:ext cx="1" cy="8068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5" name="表格 1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B2735E4-84B8-4D4A-8F3C-2F2A467CC5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768045"/>
              </p:ext>
            </p:extLst>
          </p:nvPr>
        </p:nvGraphicFramePr>
        <p:xfrm>
          <a:off x="4776841" y="3381247"/>
          <a:ext cx="895546" cy="8201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95546">
                  <a:extLst>
                    <a:ext uri="{9D8B030D-6E8A-4147-A177-3AD203B41FA5}">
                      <a16:col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522551905"/>
                    </a:ext>
                  </a:extLst>
                </a:gridCol>
              </a:tblGrid>
              <a:tr h="820132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365622076"/>
                  </a:ext>
                </a:extLst>
              </a:tr>
            </a:tbl>
          </a:graphicData>
        </a:graphic>
      </p:graphicFrame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67E5C63-AF09-7CFF-CFF9-2E945CE8EE0C}"/>
              </a:ext>
            </a:extLst>
          </p:cNvPr>
          <p:cNvCxnSpPr>
            <a:endCxn id="15" idx="2"/>
          </p:cNvCxnSpPr>
          <p:nvPr/>
        </p:nvCxnSpPr>
        <p:spPr>
          <a:xfrm>
            <a:off x="5224613" y="3394543"/>
            <a:ext cx="1" cy="8068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57264D6-2A20-2F96-D14D-69275333A5D0}"/>
              </a:ext>
            </a:extLst>
          </p:cNvPr>
          <p:cNvCxnSpPr/>
          <p:nvPr/>
        </p:nvCxnSpPr>
        <p:spPr>
          <a:xfrm flipV="1">
            <a:off x="4795694" y="3771865"/>
            <a:ext cx="876693" cy="1401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aphicFrame>
        <p:nvGraphicFramePr>
          <p:cNvPr id="18" name="表格 1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53E7377-EFBE-BA27-50B6-7B5405DA9A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1520674"/>
              </p:ext>
            </p:extLst>
          </p:nvPr>
        </p:nvGraphicFramePr>
        <p:xfrm>
          <a:off x="7667134" y="3571780"/>
          <a:ext cx="895546" cy="82013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95546">
                  <a:extLst>
                    <a:ext uri="{9D8B030D-6E8A-4147-A177-3AD203B41FA5}">
                      <a16:col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522551905"/>
                    </a:ext>
                  </a:extLst>
                </a:gridCol>
              </a:tblGrid>
              <a:tr h="820132">
                <a:tc>
                  <a:txBody>
                    <a:bodyPr/>
                    <a:lstStyle/>
                    <a:p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2365622076"/>
                  </a:ext>
                </a:extLst>
              </a:tr>
            </a:tbl>
          </a:graphicData>
        </a:graphic>
      </p:graphicFrame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6761339-7296-E8BF-72D7-28B6A6F20739}"/>
              </a:ext>
            </a:extLst>
          </p:cNvPr>
          <p:cNvCxnSpPr>
            <a:endCxn id="18" idx="2"/>
          </p:cNvCxnSpPr>
          <p:nvPr/>
        </p:nvCxnSpPr>
        <p:spPr>
          <a:xfrm>
            <a:off x="8114906" y="3585076"/>
            <a:ext cx="1" cy="80683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A6E3385-B5F6-0972-E3A0-397B5B2D79D5}"/>
              </a:ext>
            </a:extLst>
          </p:cNvPr>
          <p:cNvCxnSpPr/>
          <p:nvPr/>
        </p:nvCxnSpPr>
        <p:spPr>
          <a:xfrm flipV="1">
            <a:off x="7685987" y="3962398"/>
            <a:ext cx="876693" cy="1401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6094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35" name="Rectangle 103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4812C46-200A-4DEB-A05E-3ED6C68C2387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6" name="Rectangle 10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6BF4F81-CE79-4A24-860D-9959FF7162FB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 bwMode="ltGray">
          <a:xfrm>
            <a:off x="479278" y="484632"/>
            <a:ext cx="4189913" cy="5852642"/>
          </a:xfrm>
          <a:prstGeom prst="rect">
            <a:avLst/>
          </a:prstGeom>
          <a:solidFill>
            <a:schemeClr val="bg2"/>
          </a:solidFill>
          <a:ln w="127000" cap="sq" cmpd="thinThick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78111E1-AE91-2835-2770-B79BC094F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390" y="681037"/>
            <a:ext cx="3738779" cy="178881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3700" b="1" i="0" u="none" strike="noStrike" baseline="0" dirty="0"/>
              <a:t>上台做小游戏“我们都是好朋友</a:t>
            </a:r>
            <a:r>
              <a:rPr lang="zh-CN" altLang="en-US" sz="3700" b="1" i="0" u="none" strike="noStrike" baseline="0" dirty="0" smtClean="0"/>
              <a:t>”。</a:t>
            </a:r>
            <a:endParaRPr lang="en-US" altLang="zh-CN" sz="370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1D910E8-2139-833A-16E6-0799A31357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0390" y="2630161"/>
            <a:ext cx="3738780" cy="3546801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2000" dirty="0"/>
              <a:t>游戏规则，跟着</a:t>
            </a:r>
            <a:r>
              <a:rPr lang="en-US" altLang="zh-CN" sz="2000" dirty="0"/>
              <a:t>《</a:t>
            </a:r>
            <a:r>
              <a:rPr lang="zh-CN" altLang="en-US" sz="2000" dirty="0"/>
              <a:t>找朋友</a:t>
            </a:r>
            <a:r>
              <a:rPr lang="en-US" altLang="zh-CN" sz="2000" dirty="0"/>
              <a:t>》</a:t>
            </a:r>
            <a:r>
              <a:rPr lang="zh-CN" altLang="en-US" sz="2000" dirty="0"/>
              <a:t>这首儿歌全班动起来，音乐停下来，就找到自己的好朋友，抱在一起，并分享你们愿意成为好朋友的原因。</a:t>
            </a:r>
            <a:endParaRPr lang="en-US" altLang="zh-CN" sz="20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152F7BE-E8C0-6D2B-0711-CD3F352951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0507" y="484633"/>
            <a:ext cx="6542215" cy="5888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02223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8424436-757B-8636-F102-3E908782B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4944152" cy="162232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/>
            <a:r>
              <a:rPr lang="zh-CN" altLang="en-US" b="1" i="0" u="none" strike="noStrike" kern="1200" baseline="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学习活动四 快乐游戏，巩固识字</a:t>
            </a:r>
            <a:endParaRPr lang="en-US" altLang="zh-CN" b="1" i="0" u="none" strike="noStrike" kern="1200" baseline="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03E5329-CF73-3A30-6643-68CFD225F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8930" y="2438400"/>
            <a:ext cx="4944151" cy="3785419"/>
          </a:xfrm>
        </p:spPr>
        <p:txBody>
          <a:bodyPr vert="horz" lIns="91440" tIns="45720" rIns="91440" bIns="45720" rtlCol="0">
            <a:normAutofit/>
          </a:bodyPr>
          <a:lstStyle/>
          <a:p>
            <a:pPr marR="0" lvl="0"/>
            <a:r>
              <a:rPr lang="en-US" altLang="zh-CN" sz="2400" b="1" i="0" u="none" strike="noStrike" baseline="0" dirty="0"/>
              <a:t>1.</a:t>
            </a:r>
            <a:r>
              <a:rPr lang="zh-CN" altLang="en-US" sz="2400" b="1" i="0" u="none" strike="noStrike" baseline="0" dirty="0"/>
              <a:t>小组朗读课文，比赛，避免字字顿读。</a:t>
            </a:r>
          </a:p>
          <a:p>
            <a:pPr marR="0" lvl="0"/>
            <a:r>
              <a:rPr lang="en-US" altLang="zh-CN" sz="2400" b="1" i="0" u="none" strike="noStrike" baseline="0" dirty="0"/>
              <a:t>2.“</a:t>
            </a:r>
            <a:r>
              <a:rPr lang="zh-CN" altLang="en-US" sz="2400" b="1" i="0" u="none" strike="noStrike" baseline="0" dirty="0"/>
              <a:t>词语火车”游戏：给“天、地、人、你、我、他”找更多的朋友</a:t>
            </a:r>
            <a:r>
              <a:rPr lang="en-US" altLang="zh-CN" sz="2400" b="1" i="0" u="none" strike="noStrike" baseline="0" dirty="0"/>
              <a:t>(</a:t>
            </a:r>
            <a:r>
              <a:rPr lang="zh-CN" altLang="en-US" sz="2400" b="1" i="0" u="none" strike="noStrike" baseline="0" dirty="0"/>
              <a:t>口头组词</a:t>
            </a:r>
            <a:r>
              <a:rPr lang="en-US" altLang="zh-CN" sz="2400" b="1" i="0" u="none" strike="noStrike" baseline="0" dirty="0"/>
              <a:t>)</a:t>
            </a:r>
            <a:r>
              <a:rPr lang="zh-CN" altLang="en-US" sz="2400" b="1" i="0" u="none" strike="noStrike" baseline="0" dirty="0"/>
              <a:t>。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6F7435D-E3DB-47B1-BA61-B00ACC83A9D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263A0B5-F8C4-4116-809F-78A768EA79A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白板上的文字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5BC9C44-6B9B-B8D9-05EA-EA7754A2A9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7794" y="833418"/>
            <a:ext cx="3709360" cy="5187917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08694249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雪地上的风景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CC2D373-FCA7-DED9-4DFD-7D514DABA2F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1"/>
          <a:stretch>
            <a:fillRect/>
          </a:stretch>
        </p:blipFill>
        <p:spPr>
          <a:xfrm>
            <a:off x="20" y="10"/>
            <a:ext cx="12188932" cy="6857990"/>
          </a:xfrm>
          <a:prstGeom prst="rect">
            <a:avLst/>
          </a:prstGeom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E8D2E83-FB3A-40E7-A9E5-7AB389D612B4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4023809"/>
            <a:ext cx="11016943" cy="2262375"/>
          </a:xfrm>
          <a:custGeom>
            <a:avLst/>
            <a:gdLst>
              <a:gd name="connsiteX0" fmla="*/ 0 w 11016943"/>
              <a:gd name="connsiteY0" fmla="*/ 0 h 2262375"/>
              <a:gd name="connsiteX1" fmla="*/ 9969166 w 11016943"/>
              <a:gd name="connsiteY1" fmla="*/ 0 h 2262375"/>
              <a:gd name="connsiteX2" fmla="*/ 11016943 w 11016943"/>
              <a:gd name="connsiteY2" fmla="*/ 2262375 h 2262375"/>
              <a:gd name="connsiteX3" fmla="*/ 4942050 w 11016943"/>
              <a:gd name="connsiteY3" fmla="*/ 2262375 h 2262375"/>
              <a:gd name="connsiteX4" fmla="*/ 4582160 w 11016943"/>
              <a:gd name="connsiteY4" fmla="*/ 2262375 h 2262375"/>
              <a:gd name="connsiteX5" fmla="*/ 0 w 11016943"/>
              <a:gd name="connsiteY5" fmla="*/ 2262375 h 2262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16943" h="2262375">
                <a:moveTo>
                  <a:pt x="0" y="0"/>
                </a:moveTo>
                <a:lnTo>
                  <a:pt x="9969166" y="0"/>
                </a:lnTo>
                <a:lnTo>
                  <a:pt x="11016943" y="2262375"/>
                </a:lnTo>
                <a:lnTo>
                  <a:pt x="4942050" y="2262375"/>
                </a:lnTo>
                <a:lnTo>
                  <a:pt x="4582160" y="2262375"/>
                </a:lnTo>
                <a:lnTo>
                  <a:pt x="0" y="2262375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036E77C-25E1-48AA-7467-ED4FFEF79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2" y="4185749"/>
            <a:ext cx="9265771" cy="622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3600" b="1" i="0" u="none" strike="noStrike" baseline="0"/>
              <a:t>小结</a:t>
            </a:r>
            <a:endParaRPr lang="en-US" altLang="zh-CN" sz="360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15F56DA-1E66-7896-7E6B-1EFB96CF5E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3" y="4856921"/>
            <a:ext cx="9565028" cy="124924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 sz="1800" b="1" i="0" u="none" strike="noStrike" baseline="0" dirty="0"/>
              <a:t>说说这节课的汉字朋友？你是怎么认识的？</a:t>
            </a:r>
            <a:endParaRPr lang="en-US" altLang="zh-CN" sz="1800" b="1" i="0" u="none" strike="noStrike" baseline="0" dirty="0"/>
          </a:p>
          <a:p>
            <a:r>
              <a:rPr lang="zh-CN" altLang="en-US" sz="1800" b="1" i="0" u="none" strike="noStrike" baseline="0" dirty="0"/>
              <a:t>我们还在哪些地方见过今天认识的汉字朋友？回家收集一下哦！</a:t>
            </a:r>
            <a:endParaRPr lang="en-US" altLang="zh-CN" sz="1800" b="1" i="0" u="none" strike="noStrike" baseline="0" dirty="0"/>
          </a:p>
          <a:p>
            <a:endParaRPr lang="en-US" altLang="zh-CN" sz="1800" dirty="0"/>
          </a:p>
        </p:txBody>
      </p:sp>
      <p:pic>
        <p:nvPicPr>
          <p:cNvPr id="11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2179300" y="12014200"/>
            <a:ext cx="330200" cy="254000"/>
          </a:xfrm>
          <a:prstGeom prst="cube">
            <a:avLst/>
          </a:prstGeom>
        </p:spPr>
      </p:pic>
    </p:spTree>
    <p:extLst>
      <p:ext uri="{BB962C8B-B14F-4D97-AF65-F5344CB8AC3E}">
        <p14:creationId xmlns:p14="http://schemas.microsoft.com/office/powerpoint/2010/main" val="15196468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64223" y="4392141"/>
            <a:ext cx="9663556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4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4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4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10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4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4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475" y="356247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5760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雪地上的风景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87A50D9-538A-0368-A8E0-10205CE6B27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0" name="Rectangle 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57363FD-7E77-4145-9483-331A807ADF0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96802" cy="6858000"/>
          </a:xfrm>
          <a:prstGeom prst="rect">
            <a:avLst/>
          </a:prstGeom>
          <a:gradFill flip="none" rotWithShape="1">
            <a:gsLst>
              <a:gs pos="28000">
                <a:schemeClr val="bg2">
                  <a:alpha val="84000"/>
                </a:schemeClr>
              </a:gs>
              <a:gs pos="74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D27BA4F-C672-F3D2-3EFD-C28E5C34A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/>
            <a:r>
              <a:rPr lang="zh-CN" altLang="en-US" b="1" i="0" u="none" strike="noStrike" baseline="0" dirty="0"/>
              <a:t>学习目标</a:t>
            </a:r>
            <a:endParaRPr lang="en-US" altLang="zh-CN" b="1" i="0" u="none" strike="noStrike" baseline="0" dirty="0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1276BC6-5143-45B9-5E14-01D8226D4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>
            <a:normAutofit/>
          </a:bodyPr>
          <a:lstStyle/>
          <a:p>
            <a:pPr marR="0" lvl="0"/>
            <a:r>
              <a:rPr lang="en-US" altLang="zh-CN" b="1" i="0" u="none" strike="noStrike" baseline="0" dirty="0"/>
              <a:t>1.</a:t>
            </a:r>
            <a:r>
              <a:rPr lang="zh-CN" altLang="en-US" b="1" i="0" u="none" strike="noStrike" baseline="0" dirty="0"/>
              <a:t>联系已有学习经验，运用多种识字方法，认识“天、地、人，你、我、他</a:t>
            </a:r>
            <a:r>
              <a:rPr lang="en-US" altLang="zh-CN" b="1" i="0" u="none" strike="noStrike" baseline="0" dirty="0"/>
              <a:t>"”6</a:t>
            </a:r>
            <a:r>
              <a:rPr lang="zh-CN" altLang="en-US" b="1" i="0" u="none" strike="noStrike" baseline="0" dirty="0"/>
              <a:t>个生字。</a:t>
            </a:r>
          </a:p>
          <a:p>
            <a:pPr marR="0" lvl="0"/>
            <a:r>
              <a:rPr lang="en-US" altLang="zh-CN" b="1" i="0" u="none" strike="noStrike" baseline="0" dirty="0"/>
              <a:t>2.</a:t>
            </a:r>
            <a:r>
              <a:rPr lang="zh-CN" altLang="en-US" b="1" i="0" u="none" strike="noStrike" baseline="0" dirty="0"/>
              <a:t>从“天、人”等字体演变图中了解“天，地、人、你、我、他”的本义。</a:t>
            </a:r>
          </a:p>
          <a:p>
            <a:pPr marR="0" lvl="0"/>
            <a:r>
              <a:rPr lang="en-US" altLang="zh-CN" b="1" i="0" u="none" strike="noStrike" baseline="0" dirty="0"/>
              <a:t>3.</a:t>
            </a:r>
            <a:r>
              <a:rPr lang="zh-CN" altLang="en-US" b="1" i="0" u="none" strike="noStrike" baseline="0" dirty="0"/>
              <a:t>了解中华民族传统文化中的“天、地、人” ，学会与小伙伴一起合作学习、友好相处。</a:t>
            </a:r>
            <a:endParaRPr lang="en-US" altLang="zh-CN" b="1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90219899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6FF76B9-219D-4469-AF87-0236D29032F1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B88BD78-87E1-424D-B479-C37D8E41B12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GrpSpPr>
        <p:grpSpPr>
          <a:xfrm flipH="1">
            <a:off x="10964637" y="2358"/>
            <a:ext cx="1876653" cy="1766008"/>
            <a:chOff x="-648769" y="2358"/>
            <a:chExt cx="1876653" cy="176600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05EB894-9410-4B20-95E4-7A25101AB895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 rot="2700000">
              <a:off x="-415188" y="-231223"/>
              <a:ext cx="1409491" cy="1876653"/>
            </a:xfrm>
            <a:custGeom>
              <a:avLst/>
              <a:gdLst>
                <a:gd name="connsiteX0" fmla="*/ 0 w 1409491"/>
                <a:gd name="connsiteY0" fmla="*/ 643075 h 1876653"/>
                <a:gd name="connsiteX1" fmla="*/ 643075 w 1409491"/>
                <a:gd name="connsiteY1" fmla="*/ 0 h 1876653"/>
                <a:gd name="connsiteX2" fmla="*/ 1409491 w 1409491"/>
                <a:gd name="connsiteY2" fmla="*/ 0 h 1876653"/>
                <a:gd name="connsiteX3" fmla="*/ 1409491 w 1409491"/>
                <a:gd name="connsiteY3" fmla="*/ 1876653 h 1876653"/>
                <a:gd name="connsiteX4" fmla="*/ 1233578 w 1409491"/>
                <a:gd name="connsiteY4" fmla="*/ 1876653 h 1876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491" h="1876653">
                  <a:moveTo>
                    <a:pt x="0" y="643075"/>
                  </a:moveTo>
                  <a:lnTo>
                    <a:pt x="643075" y="0"/>
                  </a:lnTo>
                  <a:lnTo>
                    <a:pt x="1409491" y="0"/>
                  </a:lnTo>
                  <a:lnTo>
                    <a:pt x="1409491" y="1876653"/>
                  </a:lnTo>
                  <a:lnTo>
                    <a:pt x="1233578" y="1876653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66E38B6-B050-4340-8E8F-3A971DADC031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 rot="2700000">
              <a:off x="301285" y="1282788"/>
              <a:ext cx="485578" cy="485578"/>
            </a:xfrm>
            <a:prstGeom prst="rect">
              <a:avLst/>
            </a:pr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E80C965-DB6D-4F81-9E9E-B027384D0BD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rot="2700000">
            <a:off x="2737196" y="6033666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33C5E46-DAC5-4661-9C87-22B08E2A512F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1343436" y="5721108"/>
            <a:ext cx="2261965" cy="1136891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42D61C6-429C-0BF7-AF80-DE6F4AC14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CN" altLang="en-US" b="1" i="0" u="none" strike="noStrike" kern="2200" baseline="0">
                <a:latin typeface="Calibri" panose="020F0502020204030204" pitchFamily="34" charset="0"/>
                <a:ea typeface="宋体" panose="02010600030101010101" pitchFamily="2" charset="-122"/>
              </a:rPr>
              <a:t>学习活动</a:t>
            </a:r>
            <a:endParaRPr lang="zh-CN" altLang="en-US" b="1" i="0" u="none" strike="noStrike" kern="2200" baseline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5A23589-74F0-74DC-0381-19DFB11D6E1E}"/>
              </a:ext>
            </a:extLst>
          </p:cNvPr>
          <p:cNvGrpSpPr/>
          <p:nvPr/>
        </p:nvGrpSpPr>
        <p:grpSpPr>
          <a:xfrm>
            <a:off x="591954" y="1634876"/>
            <a:ext cx="8124885" cy="3807012"/>
            <a:chOff x="591954" y="1634876"/>
            <a:chExt cx="8124885" cy="3807012"/>
          </a:xfrm>
        </p:grpSpPr>
        <p:sp>
          <p:nvSpPr>
            <p:cNvPr id="6" name="任意多边形: 形状 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85FF367-F9A3-C084-6924-BA1E8F491FA3}"/>
                </a:ext>
              </a:extLst>
            </p:cNvPr>
            <p:cNvSpPr/>
            <p:nvPr/>
          </p:nvSpPr>
          <p:spPr>
            <a:xfrm>
              <a:off x="591954" y="2568812"/>
              <a:ext cx="2253394" cy="1773555"/>
            </a:xfrm>
            <a:custGeom>
              <a:avLst/>
              <a:gdLst>
                <a:gd name="connsiteX0" fmla="*/ 0 w 2253394"/>
                <a:gd name="connsiteY0" fmla="*/ 177356 h 1773555"/>
                <a:gd name="connsiteX1" fmla="*/ 177356 w 2253394"/>
                <a:gd name="connsiteY1" fmla="*/ 0 h 1773555"/>
                <a:gd name="connsiteX2" fmla="*/ 2076039 w 2253394"/>
                <a:gd name="connsiteY2" fmla="*/ 0 h 1773555"/>
                <a:gd name="connsiteX3" fmla="*/ 2253395 w 2253394"/>
                <a:gd name="connsiteY3" fmla="*/ 177356 h 1773555"/>
                <a:gd name="connsiteX4" fmla="*/ 2253394 w 2253394"/>
                <a:gd name="connsiteY4" fmla="*/ 1596200 h 1773555"/>
                <a:gd name="connsiteX5" fmla="*/ 2076038 w 2253394"/>
                <a:gd name="connsiteY5" fmla="*/ 1773556 h 1773555"/>
                <a:gd name="connsiteX6" fmla="*/ 177356 w 2253394"/>
                <a:gd name="connsiteY6" fmla="*/ 1773555 h 1773555"/>
                <a:gd name="connsiteX7" fmla="*/ 0 w 2253394"/>
                <a:gd name="connsiteY7" fmla="*/ 1596199 h 1773555"/>
                <a:gd name="connsiteX8" fmla="*/ 0 w 2253394"/>
                <a:gd name="connsiteY8" fmla="*/ 177356 h 177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3394" h="1773555">
                  <a:moveTo>
                    <a:pt x="0" y="177356"/>
                  </a:moveTo>
                  <a:cubicBezTo>
                    <a:pt x="0" y="79405"/>
                    <a:pt x="79405" y="0"/>
                    <a:pt x="177356" y="0"/>
                  </a:cubicBezTo>
                  <a:lnTo>
                    <a:pt x="2076039" y="0"/>
                  </a:lnTo>
                  <a:cubicBezTo>
                    <a:pt x="2173990" y="0"/>
                    <a:pt x="2253395" y="79405"/>
                    <a:pt x="2253395" y="177356"/>
                  </a:cubicBezTo>
                  <a:cubicBezTo>
                    <a:pt x="2253395" y="650304"/>
                    <a:pt x="2253394" y="1123252"/>
                    <a:pt x="2253394" y="1596200"/>
                  </a:cubicBezTo>
                  <a:cubicBezTo>
                    <a:pt x="2253394" y="1694151"/>
                    <a:pt x="2173989" y="1773556"/>
                    <a:pt x="2076038" y="1773556"/>
                  </a:cubicBezTo>
                  <a:lnTo>
                    <a:pt x="177356" y="1773555"/>
                  </a:lnTo>
                  <a:cubicBezTo>
                    <a:pt x="79405" y="1773555"/>
                    <a:pt x="0" y="1694150"/>
                    <a:pt x="0" y="1596199"/>
                  </a:cubicBezTo>
                  <a:lnTo>
                    <a:pt x="0" y="17735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5584" tIns="105584" rIns="105584" bIns="485632" numCol="1" spcCol="1270" anchor="t" anchorCtr="0">
              <a:noAutofit/>
            </a:bodyPr>
            <a:lstStyle/>
            <a:p>
              <a:pPr marL="285750" lvl="1" indent="-28575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zh-CN" altLang="en-US" sz="3400" kern="1200"/>
            </a:p>
            <a:p>
              <a:pPr marL="285750" lvl="1" indent="-28575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400" kern="1200"/>
                <a:t>欣赏插画</a:t>
              </a:r>
            </a:p>
          </p:txBody>
        </p:sp>
        <p:sp>
          <p:nvSpPr>
            <p:cNvPr id="7" name="形状 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A006022-BF0E-9333-AB42-140972DC91B0}"/>
                </a:ext>
              </a:extLst>
            </p:cNvPr>
            <p:cNvSpPr/>
            <p:nvPr/>
          </p:nvSpPr>
          <p:spPr>
            <a:xfrm>
              <a:off x="1484447" y="2591350"/>
              <a:ext cx="2850538" cy="2850538"/>
            </a:xfrm>
            <a:prstGeom prst="leftCircularArrow">
              <a:avLst>
                <a:gd name="adj1" fmla="val 2000"/>
                <a:gd name="adj2" fmla="val 239597"/>
                <a:gd name="adj3" fmla="val 2110006"/>
                <a:gd name="adj4" fmla="val 9119388"/>
                <a:gd name="adj5" fmla="val 2333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E30D9FD-5790-0A9D-D9B7-38870A1BC2A6}"/>
                </a:ext>
              </a:extLst>
            </p:cNvPr>
            <p:cNvSpPr/>
            <p:nvPr/>
          </p:nvSpPr>
          <p:spPr>
            <a:xfrm>
              <a:off x="750229" y="3896868"/>
              <a:ext cx="1911385" cy="760095"/>
            </a:xfrm>
            <a:custGeom>
              <a:avLst/>
              <a:gdLst>
                <a:gd name="connsiteX0" fmla="*/ 0 w 1911385"/>
                <a:gd name="connsiteY0" fmla="*/ 76010 h 760095"/>
                <a:gd name="connsiteX1" fmla="*/ 76010 w 1911385"/>
                <a:gd name="connsiteY1" fmla="*/ 0 h 760095"/>
                <a:gd name="connsiteX2" fmla="*/ 1835376 w 1911385"/>
                <a:gd name="connsiteY2" fmla="*/ 0 h 760095"/>
                <a:gd name="connsiteX3" fmla="*/ 1911386 w 1911385"/>
                <a:gd name="connsiteY3" fmla="*/ 76010 h 760095"/>
                <a:gd name="connsiteX4" fmla="*/ 1911385 w 1911385"/>
                <a:gd name="connsiteY4" fmla="*/ 684086 h 760095"/>
                <a:gd name="connsiteX5" fmla="*/ 1835375 w 1911385"/>
                <a:gd name="connsiteY5" fmla="*/ 760096 h 760095"/>
                <a:gd name="connsiteX6" fmla="*/ 76010 w 1911385"/>
                <a:gd name="connsiteY6" fmla="*/ 760095 h 760095"/>
                <a:gd name="connsiteX7" fmla="*/ 0 w 1911385"/>
                <a:gd name="connsiteY7" fmla="*/ 684085 h 760095"/>
                <a:gd name="connsiteX8" fmla="*/ 0 w 1911385"/>
                <a:gd name="connsiteY8" fmla="*/ 76010 h 76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1385" h="760095">
                  <a:moveTo>
                    <a:pt x="0" y="76010"/>
                  </a:moveTo>
                  <a:cubicBezTo>
                    <a:pt x="0" y="34031"/>
                    <a:pt x="34031" y="0"/>
                    <a:pt x="76010" y="0"/>
                  </a:cubicBezTo>
                  <a:lnTo>
                    <a:pt x="1835376" y="0"/>
                  </a:lnTo>
                  <a:cubicBezTo>
                    <a:pt x="1877355" y="0"/>
                    <a:pt x="1911386" y="34031"/>
                    <a:pt x="1911386" y="76010"/>
                  </a:cubicBezTo>
                  <a:cubicBezTo>
                    <a:pt x="1911386" y="278702"/>
                    <a:pt x="1911385" y="481394"/>
                    <a:pt x="1911385" y="684086"/>
                  </a:cubicBezTo>
                  <a:cubicBezTo>
                    <a:pt x="1911385" y="726065"/>
                    <a:pt x="1877354" y="760096"/>
                    <a:pt x="1835375" y="760096"/>
                  </a:cubicBezTo>
                  <a:lnTo>
                    <a:pt x="76010" y="760095"/>
                  </a:lnTo>
                  <a:cubicBezTo>
                    <a:pt x="34031" y="760095"/>
                    <a:pt x="0" y="726064"/>
                    <a:pt x="0" y="684085"/>
                  </a:cubicBezTo>
                  <a:lnTo>
                    <a:pt x="0" y="7601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697" tIns="56552" rIns="73697" bIns="56552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2700" kern="1200"/>
                <a:t>学习活动一</a:t>
              </a:r>
            </a:p>
          </p:txBody>
        </p:sp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8D37F7B-CF95-4476-F0EB-6D065D0B4FF9}"/>
                </a:ext>
              </a:extLst>
            </p:cNvPr>
            <p:cNvSpPr/>
            <p:nvPr/>
          </p:nvSpPr>
          <p:spPr>
            <a:xfrm>
              <a:off x="3304191" y="2568812"/>
              <a:ext cx="2476102" cy="1773555"/>
            </a:xfrm>
            <a:custGeom>
              <a:avLst/>
              <a:gdLst>
                <a:gd name="connsiteX0" fmla="*/ 0 w 2476102"/>
                <a:gd name="connsiteY0" fmla="*/ 177356 h 1773555"/>
                <a:gd name="connsiteX1" fmla="*/ 177356 w 2476102"/>
                <a:gd name="connsiteY1" fmla="*/ 0 h 1773555"/>
                <a:gd name="connsiteX2" fmla="*/ 2298747 w 2476102"/>
                <a:gd name="connsiteY2" fmla="*/ 0 h 1773555"/>
                <a:gd name="connsiteX3" fmla="*/ 2476103 w 2476102"/>
                <a:gd name="connsiteY3" fmla="*/ 177356 h 1773555"/>
                <a:gd name="connsiteX4" fmla="*/ 2476102 w 2476102"/>
                <a:gd name="connsiteY4" fmla="*/ 1596200 h 1773555"/>
                <a:gd name="connsiteX5" fmla="*/ 2298746 w 2476102"/>
                <a:gd name="connsiteY5" fmla="*/ 1773556 h 1773555"/>
                <a:gd name="connsiteX6" fmla="*/ 177356 w 2476102"/>
                <a:gd name="connsiteY6" fmla="*/ 1773555 h 1773555"/>
                <a:gd name="connsiteX7" fmla="*/ 0 w 2476102"/>
                <a:gd name="connsiteY7" fmla="*/ 1596199 h 1773555"/>
                <a:gd name="connsiteX8" fmla="*/ 0 w 2476102"/>
                <a:gd name="connsiteY8" fmla="*/ 177356 h 177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76102" h="1773555">
                  <a:moveTo>
                    <a:pt x="0" y="177356"/>
                  </a:moveTo>
                  <a:cubicBezTo>
                    <a:pt x="0" y="79405"/>
                    <a:pt x="79405" y="0"/>
                    <a:pt x="177356" y="0"/>
                  </a:cubicBezTo>
                  <a:lnTo>
                    <a:pt x="2298747" y="0"/>
                  </a:lnTo>
                  <a:cubicBezTo>
                    <a:pt x="2396698" y="0"/>
                    <a:pt x="2476103" y="79405"/>
                    <a:pt x="2476103" y="177356"/>
                  </a:cubicBezTo>
                  <a:cubicBezTo>
                    <a:pt x="2476103" y="650304"/>
                    <a:pt x="2476102" y="1123252"/>
                    <a:pt x="2476102" y="1596200"/>
                  </a:cubicBezTo>
                  <a:cubicBezTo>
                    <a:pt x="2476102" y="1694151"/>
                    <a:pt x="2396697" y="1773556"/>
                    <a:pt x="2298746" y="1773556"/>
                  </a:cubicBezTo>
                  <a:lnTo>
                    <a:pt x="177356" y="1773555"/>
                  </a:lnTo>
                  <a:cubicBezTo>
                    <a:pt x="79405" y="1773555"/>
                    <a:pt x="0" y="1694150"/>
                    <a:pt x="0" y="1596199"/>
                  </a:cubicBezTo>
                  <a:lnTo>
                    <a:pt x="0" y="17735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5584" tIns="485632" rIns="105584" bIns="105584" numCol="1" spcCol="1270" anchor="t" anchorCtr="0">
              <a:noAutofit/>
            </a:bodyPr>
            <a:lstStyle/>
            <a:p>
              <a:pPr marL="285750" lvl="1" indent="-28575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400" kern="1200"/>
                <a:t>形义结合</a:t>
              </a:r>
            </a:p>
          </p:txBody>
        </p:sp>
        <p:sp>
          <p:nvSpPr>
            <p:cNvPr id="14" name="箭头: 环形 1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E853880-FF3B-F6ED-3E18-D2AB2284AA56}"/>
                </a:ext>
              </a:extLst>
            </p:cNvPr>
            <p:cNvSpPr/>
            <p:nvPr/>
          </p:nvSpPr>
          <p:spPr>
            <a:xfrm>
              <a:off x="4529828" y="1634876"/>
              <a:ext cx="2828907" cy="2828907"/>
            </a:xfrm>
            <a:prstGeom prst="circularArrow">
              <a:avLst>
                <a:gd name="adj1" fmla="val 2015"/>
                <a:gd name="adj2" fmla="val 241513"/>
                <a:gd name="adj3" fmla="val 20177940"/>
                <a:gd name="adj4" fmla="val 13170475"/>
                <a:gd name="adj5" fmla="val 235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/>
            </a:p>
          </p:txBody>
        </p:sp>
        <p:sp>
          <p:nvSpPr>
            <p:cNvPr id="16" name="任意多边形: 形状 1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FDDC8C0-DE24-9EB3-0E67-81996A129913}"/>
                </a:ext>
              </a:extLst>
            </p:cNvPr>
            <p:cNvSpPr/>
            <p:nvPr/>
          </p:nvSpPr>
          <p:spPr>
            <a:xfrm>
              <a:off x="3944935" y="2188765"/>
              <a:ext cx="1911385" cy="760095"/>
            </a:xfrm>
            <a:custGeom>
              <a:avLst/>
              <a:gdLst>
                <a:gd name="connsiteX0" fmla="*/ 0 w 1911385"/>
                <a:gd name="connsiteY0" fmla="*/ 76010 h 760095"/>
                <a:gd name="connsiteX1" fmla="*/ 76010 w 1911385"/>
                <a:gd name="connsiteY1" fmla="*/ 0 h 760095"/>
                <a:gd name="connsiteX2" fmla="*/ 1835376 w 1911385"/>
                <a:gd name="connsiteY2" fmla="*/ 0 h 760095"/>
                <a:gd name="connsiteX3" fmla="*/ 1911386 w 1911385"/>
                <a:gd name="connsiteY3" fmla="*/ 76010 h 760095"/>
                <a:gd name="connsiteX4" fmla="*/ 1911385 w 1911385"/>
                <a:gd name="connsiteY4" fmla="*/ 684086 h 760095"/>
                <a:gd name="connsiteX5" fmla="*/ 1835375 w 1911385"/>
                <a:gd name="connsiteY5" fmla="*/ 760096 h 760095"/>
                <a:gd name="connsiteX6" fmla="*/ 76010 w 1911385"/>
                <a:gd name="connsiteY6" fmla="*/ 760095 h 760095"/>
                <a:gd name="connsiteX7" fmla="*/ 0 w 1911385"/>
                <a:gd name="connsiteY7" fmla="*/ 684085 h 760095"/>
                <a:gd name="connsiteX8" fmla="*/ 0 w 1911385"/>
                <a:gd name="connsiteY8" fmla="*/ 76010 h 76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1385" h="760095">
                  <a:moveTo>
                    <a:pt x="0" y="76010"/>
                  </a:moveTo>
                  <a:cubicBezTo>
                    <a:pt x="0" y="34031"/>
                    <a:pt x="34031" y="0"/>
                    <a:pt x="76010" y="0"/>
                  </a:cubicBezTo>
                  <a:lnTo>
                    <a:pt x="1835376" y="0"/>
                  </a:lnTo>
                  <a:cubicBezTo>
                    <a:pt x="1877355" y="0"/>
                    <a:pt x="1911386" y="34031"/>
                    <a:pt x="1911386" y="76010"/>
                  </a:cubicBezTo>
                  <a:cubicBezTo>
                    <a:pt x="1911386" y="278702"/>
                    <a:pt x="1911385" y="481394"/>
                    <a:pt x="1911385" y="684086"/>
                  </a:cubicBezTo>
                  <a:cubicBezTo>
                    <a:pt x="1911385" y="726065"/>
                    <a:pt x="1877354" y="760096"/>
                    <a:pt x="1835375" y="760096"/>
                  </a:cubicBezTo>
                  <a:lnTo>
                    <a:pt x="76010" y="760095"/>
                  </a:lnTo>
                  <a:cubicBezTo>
                    <a:pt x="34031" y="760095"/>
                    <a:pt x="0" y="726064"/>
                    <a:pt x="0" y="684085"/>
                  </a:cubicBezTo>
                  <a:lnTo>
                    <a:pt x="0" y="7601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697" tIns="56552" rIns="73697" bIns="56552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2700" kern="1200"/>
                <a:t>学习活动二</a:t>
              </a:r>
            </a:p>
          </p:txBody>
        </p:sp>
        <p:sp>
          <p:nvSpPr>
            <p:cNvPr id="18" name="任意多边形: 形状 17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FE218F3-8F3F-C59F-F1BD-79F7F5A466EA}"/>
                </a:ext>
              </a:extLst>
            </p:cNvPr>
            <p:cNvSpPr/>
            <p:nvPr/>
          </p:nvSpPr>
          <p:spPr>
            <a:xfrm>
              <a:off x="6173110" y="2973928"/>
              <a:ext cx="2543729" cy="1773555"/>
            </a:xfrm>
            <a:custGeom>
              <a:avLst/>
              <a:gdLst>
                <a:gd name="connsiteX0" fmla="*/ 0 w 2543729"/>
                <a:gd name="connsiteY0" fmla="*/ 177356 h 1773555"/>
                <a:gd name="connsiteX1" fmla="*/ 177356 w 2543729"/>
                <a:gd name="connsiteY1" fmla="*/ 0 h 1773555"/>
                <a:gd name="connsiteX2" fmla="*/ 2366374 w 2543729"/>
                <a:gd name="connsiteY2" fmla="*/ 0 h 1773555"/>
                <a:gd name="connsiteX3" fmla="*/ 2543730 w 2543729"/>
                <a:gd name="connsiteY3" fmla="*/ 177356 h 1773555"/>
                <a:gd name="connsiteX4" fmla="*/ 2543729 w 2543729"/>
                <a:gd name="connsiteY4" fmla="*/ 1596200 h 1773555"/>
                <a:gd name="connsiteX5" fmla="*/ 2366373 w 2543729"/>
                <a:gd name="connsiteY5" fmla="*/ 1773556 h 1773555"/>
                <a:gd name="connsiteX6" fmla="*/ 177356 w 2543729"/>
                <a:gd name="connsiteY6" fmla="*/ 1773555 h 1773555"/>
                <a:gd name="connsiteX7" fmla="*/ 0 w 2543729"/>
                <a:gd name="connsiteY7" fmla="*/ 1596199 h 1773555"/>
                <a:gd name="connsiteX8" fmla="*/ 0 w 2543729"/>
                <a:gd name="connsiteY8" fmla="*/ 177356 h 177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43729" h="1773555">
                  <a:moveTo>
                    <a:pt x="0" y="177356"/>
                  </a:moveTo>
                  <a:cubicBezTo>
                    <a:pt x="0" y="79405"/>
                    <a:pt x="79405" y="0"/>
                    <a:pt x="177356" y="0"/>
                  </a:cubicBezTo>
                  <a:lnTo>
                    <a:pt x="2366374" y="0"/>
                  </a:lnTo>
                  <a:cubicBezTo>
                    <a:pt x="2464325" y="0"/>
                    <a:pt x="2543730" y="79405"/>
                    <a:pt x="2543730" y="177356"/>
                  </a:cubicBezTo>
                  <a:cubicBezTo>
                    <a:pt x="2543730" y="650304"/>
                    <a:pt x="2543729" y="1123252"/>
                    <a:pt x="2543729" y="1596200"/>
                  </a:cubicBezTo>
                  <a:cubicBezTo>
                    <a:pt x="2543729" y="1694151"/>
                    <a:pt x="2464324" y="1773556"/>
                    <a:pt x="2366373" y="1773556"/>
                  </a:cubicBezTo>
                  <a:lnTo>
                    <a:pt x="177356" y="1773555"/>
                  </a:lnTo>
                  <a:cubicBezTo>
                    <a:pt x="79405" y="1773555"/>
                    <a:pt x="0" y="1694150"/>
                    <a:pt x="0" y="1596199"/>
                  </a:cubicBezTo>
                  <a:lnTo>
                    <a:pt x="0" y="177356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5584" tIns="105584" rIns="105584" bIns="485632" numCol="1" spcCol="1270" anchor="t" anchorCtr="0">
              <a:noAutofit/>
            </a:bodyPr>
            <a:lstStyle/>
            <a:p>
              <a:pPr marL="285750" lvl="1" indent="-28575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endParaRPr lang="en-US" altLang="zh-CN" sz="3400" kern="1200"/>
            </a:p>
            <a:p>
              <a:pPr marL="285750" lvl="1" indent="-285750" algn="l" defTabSz="15113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"/>
              </a:pPr>
              <a:r>
                <a:rPr lang="zh-CN" altLang="en-US" sz="3400" kern="1200"/>
                <a:t>互动交流</a:t>
              </a:r>
            </a:p>
          </p:txBody>
        </p:sp>
        <p:sp>
          <p:nvSpPr>
            <p:cNvPr id="19" name="任意多边形: 形状 18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E1A5152-6FE4-CC33-79E3-4D95BD42FEF1}"/>
                </a:ext>
              </a:extLst>
            </p:cNvPr>
            <p:cNvSpPr/>
            <p:nvPr/>
          </p:nvSpPr>
          <p:spPr>
            <a:xfrm>
              <a:off x="6547705" y="4182238"/>
              <a:ext cx="1911385" cy="760095"/>
            </a:xfrm>
            <a:custGeom>
              <a:avLst/>
              <a:gdLst>
                <a:gd name="connsiteX0" fmla="*/ 0 w 1911385"/>
                <a:gd name="connsiteY0" fmla="*/ 76010 h 760095"/>
                <a:gd name="connsiteX1" fmla="*/ 76010 w 1911385"/>
                <a:gd name="connsiteY1" fmla="*/ 0 h 760095"/>
                <a:gd name="connsiteX2" fmla="*/ 1835376 w 1911385"/>
                <a:gd name="connsiteY2" fmla="*/ 0 h 760095"/>
                <a:gd name="connsiteX3" fmla="*/ 1911386 w 1911385"/>
                <a:gd name="connsiteY3" fmla="*/ 76010 h 760095"/>
                <a:gd name="connsiteX4" fmla="*/ 1911385 w 1911385"/>
                <a:gd name="connsiteY4" fmla="*/ 684086 h 760095"/>
                <a:gd name="connsiteX5" fmla="*/ 1835375 w 1911385"/>
                <a:gd name="connsiteY5" fmla="*/ 760096 h 760095"/>
                <a:gd name="connsiteX6" fmla="*/ 76010 w 1911385"/>
                <a:gd name="connsiteY6" fmla="*/ 760095 h 760095"/>
                <a:gd name="connsiteX7" fmla="*/ 0 w 1911385"/>
                <a:gd name="connsiteY7" fmla="*/ 684085 h 760095"/>
                <a:gd name="connsiteX8" fmla="*/ 0 w 1911385"/>
                <a:gd name="connsiteY8" fmla="*/ 76010 h 760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11385" h="760095">
                  <a:moveTo>
                    <a:pt x="0" y="76010"/>
                  </a:moveTo>
                  <a:cubicBezTo>
                    <a:pt x="0" y="34031"/>
                    <a:pt x="34031" y="0"/>
                    <a:pt x="76010" y="0"/>
                  </a:cubicBezTo>
                  <a:lnTo>
                    <a:pt x="1835376" y="0"/>
                  </a:lnTo>
                  <a:cubicBezTo>
                    <a:pt x="1877355" y="0"/>
                    <a:pt x="1911386" y="34031"/>
                    <a:pt x="1911386" y="76010"/>
                  </a:cubicBezTo>
                  <a:cubicBezTo>
                    <a:pt x="1911386" y="278702"/>
                    <a:pt x="1911385" y="481394"/>
                    <a:pt x="1911385" y="684086"/>
                  </a:cubicBezTo>
                  <a:cubicBezTo>
                    <a:pt x="1911385" y="726065"/>
                    <a:pt x="1877354" y="760096"/>
                    <a:pt x="1835375" y="760096"/>
                  </a:cubicBezTo>
                  <a:lnTo>
                    <a:pt x="76010" y="760095"/>
                  </a:lnTo>
                  <a:cubicBezTo>
                    <a:pt x="34031" y="760095"/>
                    <a:pt x="0" y="726064"/>
                    <a:pt x="0" y="684085"/>
                  </a:cubicBezTo>
                  <a:lnTo>
                    <a:pt x="0" y="7601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3697" tIns="56552" rIns="73697" bIns="56552" numCol="1" spcCol="1270" anchor="ctr" anchorCtr="0">
              <a:noAutofit/>
            </a:bodyPr>
            <a:lstStyle/>
            <a:p>
              <a:pPr marL="0" lvl="0" indent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zh-CN" altLang="en-US" sz="2700" kern="1200"/>
                <a:t>学习活动三</a:t>
              </a:r>
            </a:p>
          </p:txBody>
        </p:sp>
      </p:grp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8A314F4-60C7-4C75-616D-9EB91BD6C5A6}"/>
              </a:ext>
            </a:extLst>
          </p:cNvPr>
          <p:cNvSpPr/>
          <p:nvPr/>
        </p:nvSpPr>
        <p:spPr>
          <a:xfrm>
            <a:off x="9196860" y="2591350"/>
            <a:ext cx="2543729" cy="1773555"/>
          </a:xfrm>
          <a:custGeom>
            <a:avLst/>
            <a:gdLst>
              <a:gd name="connsiteX0" fmla="*/ 0 w 2543729"/>
              <a:gd name="connsiteY0" fmla="*/ 177356 h 1773555"/>
              <a:gd name="connsiteX1" fmla="*/ 177356 w 2543729"/>
              <a:gd name="connsiteY1" fmla="*/ 0 h 1773555"/>
              <a:gd name="connsiteX2" fmla="*/ 2366374 w 2543729"/>
              <a:gd name="connsiteY2" fmla="*/ 0 h 1773555"/>
              <a:gd name="connsiteX3" fmla="*/ 2543730 w 2543729"/>
              <a:gd name="connsiteY3" fmla="*/ 177356 h 1773555"/>
              <a:gd name="connsiteX4" fmla="*/ 2543729 w 2543729"/>
              <a:gd name="connsiteY4" fmla="*/ 1596200 h 1773555"/>
              <a:gd name="connsiteX5" fmla="*/ 2366373 w 2543729"/>
              <a:gd name="connsiteY5" fmla="*/ 1773556 h 1773555"/>
              <a:gd name="connsiteX6" fmla="*/ 177356 w 2543729"/>
              <a:gd name="connsiteY6" fmla="*/ 1773555 h 1773555"/>
              <a:gd name="connsiteX7" fmla="*/ 0 w 2543729"/>
              <a:gd name="connsiteY7" fmla="*/ 1596199 h 1773555"/>
              <a:gd name="connsiteX8" fmla="*/ 0 w 2543729"/>
              <a:gd name="connsiteY8" fmla="*/ 177356 h 1773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543729" h="1773555">
                <a:moveTo>
                  <a:pt x="0" y="177356"/>
                </a:moveTo>
                <a:cubicBezTo>
                  <a:pt x="0" y="79405"/>
                  <a:pt x="79405" y="0"/>
                  <a:pt x="177356" y="0"/>
                </a:cubicBezTo>
                <a:lnTo>
                  <a:pt x="2366374" y="0"/>
                </a:lnTo>
                <a:cubicBezTo>
                  <a:pt x="2464325" y="0"/>
                  <a:pt x="2543730" y="79405"/>
                  <a:pt x="2543730" y="177356"/>
                </a:cubicBezTo>
                <a:cubicBezTo>
                  <a:pt x="2543730" y="650304"/>
                  <a:pt x="2543729" y="1123252"/>
                  <a:pt x="2543729" y="1596200"/>
                </a:cubicBezTo>
                <a:cubicBezTo>
                  <a:pt x="2543729" y="1694151"/>
                  <a:pt x="2464324" y="1773556"/>
                  <a:pt x="2366373" y="1773556"/>
                </a:cubicBezTo>
                <a:lnTo>
                  <a:pt x="177356" y="1773555"/>
                </a:lnTo>
                <a:cubicBezTo>
                  <a:pt x="79405" y="1773555"/>
                  <a:pt x="0" y="1694150"/>
                  <a:pt x="0" y="1596199"/>
                </a:cubicBezTo>
                <a:lnTo>
                  <a:pt x="0" y="177356"/>
                </a:lnTo>
                <a:close/>
              </a:path>
            </a:pathLst>
          </a:custGeom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05584" tIns="105584" rIns="105584" bIns="485632" numCol="1" spcCol="1270" anchor="t" anchorCtr="0">
            <a:noAutofit/>
          </a:bodyPr>
          <a:lstStyle/>
          <a:p>
            <a:pPr marL="285750" lvl="1" indent="-285750" algn="l" defTabSz="1511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n-US" altLang="zh-CN" sz="3400" kern="1200"/>
          </a:p>
          <a:p>
            <a:pPr marL="285750" lvl="1" indent="-285750" algn="l" defTabSz="15113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zh-CN" altLang="en-US" sz="3400" kern="1200"/>
              <a:t>游戏识字</a:t>
            </a:r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8CAB851-F321-BC4C-F2E2-AFAA2E0D5307}"/>
              </a:ext>
            </a:extLst>
          </p:cNvPr>
          <p:cNvSpPr/>
          <p:nvPr/>
        </p:nvSpPr>
        <p:spPr>
          <a:xfrm>
            <a:off x="9564933" y="2211300"/>
            <a:ext cx="1911385" cy="760095"/>
          </a:xfrm>
          <a:custGeom>
            <a:avLst/>
            <a:gdLst>
              <a:gd name="connsiteX0" fmla="*/ 0 w 1911385"/>
              <a:gd name="connsiteY0" fmla="*/ 76010 h 760095"/>
              <a:gd name="connsiteX1" fmla="*/ 76010 w 1911385"/>
              <a:gd name="connsiteY1" fmla="*/ 0 h 760095"/>
              <a:gd name="connsiteX2" fmla="*/ 1835376 w 1911385"/>
              <a:gd name="connsiteY2" fmla="*/ 0 h 760095"/>
              <a:gd name="connsiteX3" fmla="*/ 1911386 w 1911385"/>
              <a:gd name="connsiteY3" fmla="*/ 76010 h 760095"/>
              <a:gd name="connsiteX4" fmla="*/ 1911385 w 1911385"/>
              <a:gd name="connsiteY4" fmla="*/ 684086 h 760095"/>
              <a:gd name="connsiteX5" fmla="*/ 1835375 w 1911385"/>
              <a:gd name="connsiteY5" fmla="*/ 760096 h 760095"/>
              <a:gd name="connsiteX6" fmla="*/ 76010 w 1911385"/>
              <a:gd name="connsiteY6" fmla="*/ 760095 h 760095"/>
              <a:gd name="connsiteX7" fmla="*/ 0 w 1911385"/>
              <a:gd name="connsiteY7" fmla="*/ 684085 h 760095"/>
              <a:gd name="connsiteX8" fmla="*/ 0 w 1911385"/>
              <a:gd name="connsiteY8" fmla="*/ 76010 h 76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11385" h="760095">
                <a:moveTo>
                  <a:pt x="0" y="76010"/>
                </a:moveTo>
                <a:cubicBezTo>
                  <a:pt x="0" y="34031"/>
                  <a:pt x="34031" y="0"/>
                  <a:pt x="76010" y="0"/>
                </a:cubicBezTo>
                <a:lnTo>
                  <a:pt x="1835376" y="0"/>
                </a:lnTo>
                <a:cubicBezTo>
                  <a:pt x="1877355" y="0"/>
                  <a:pt x="1911386" y="34031"/>
                  <a:pt x="1911386" y="76010"/>
                </a:cubicBezTo>
                <a:cubicBezTo>
                  <a:pt x="1911386" y="278702"/>
                  <a:pt x="1911385" y="481394"/>
                  <a:pt x="1911385" y="684086"/>
                </a:cubicBezTo>
                <a:cubicBezTo>
                  <a:pt x="1911385" y="726065"/>
                  <a:pt x="1877354" y="760096"/>
                  <a:pt x="1835375" y="760096"/>
                </a:cubicBezTo>
                <a:lnTo>
                  <a:pt x="76010" y="760095"/>
                </a:lnTo>
                <a:cubicBezTo>
                  <a:pt x="34031" y="760095"/>
                  <a:pt x="0" y="726064"/>
                  <a:pt x="0" y="684085"/>
                </a:cubicBezTo>
                <a:lnTo>
                  <a:pt x="0" y="76010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3697" tIns="56552" rIns="73697" bIns="56552" numCol="1" spcCol="1270" anchor="ctr" anchorCtr="0">
            <a:noAutofit/>
          </a:bodyPr>
          <a:lstStyle/>
          <a:p>
            <a:pPr marL="0" lvl="0" indent="0" algn="ctr" defTabSz="1200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700" kern="1200"/>
              <a:t>学习活动四</a:t>
            </a:r>
          </a:p>
        </p:txBody>
      </p:sp>
      <p:sp>
        <p:nvSpPr>
          <p:cNvPr id="22" name="形状 2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BE4EFC8-8D47-DBDA-BCDD-4CDF93A2969B}"/>
              </a:ext>
            </a:extLst>
          </p:cNvPr>
          <p:cNvSpPr/>
          <p:nvPr/>
        </p:nvSpPr>
        <p:spPr>
          <a:xfrm rot="21354248">
            <a:off x="7338265" y="2538782"/>
            <a:ext cx="3114855" cy="3194037"/>
          </a:xfrm>
          <a:prstGeom prst="leftCircularArrow">
            <a:avLst>
              <a:gd name="adj1" fmla="val 2000"/>
              <a:gd name="adj2" fmla="val 239597"/>
              <a:gd name="adj3" fmla="val 2110006"/>
              <a:gd name="adj4" fmla="val 9119388"/>
              <a:gd name="adj5" fmla="val 2333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83379481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B76D444-2756-434F-AE61-96D69830C13E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雪地上的风景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415F483-A255-5279-4E7A-81A794E6BB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 b="-2"/>
          <a:stretch>
            <a:fillRect/>
          </a:stretch>
        </p:blipFill>
        <p:spPr>
          <a:xfrm>
            <a:off x="320040" y="320040"/>
            <a:ext cx="11548872" cy="430346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27B6159-7734-4564-9E0F-C4BC43C36E5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DBBA273-D807-8117-63AC-627BD87CD3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009083"/>
            <a:ext cx="2889504" cy="13459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/>
            <a:r>
              <a:rPr lang="zh-CN" altLang="en-US" sz="2600" b="1" i="0" u="none" strike="noStrike" baseline="0" dirty="0">
                <a:solidFill>
                  <a:schemeClr val="bg1"/>
                </a:solidFill>
              </a:rPr>
              <a:t>学习活动一 欣赏插图，导入新课</a:t>
            </a:r>
            <a:endParaRPr lang="en-US" altLang="zh-CN" sz="2600" b="1" i="0" u="none" strike="noStrike" baseline="0" dirty="0">
              <a:solidFill>
                <a:schemeClr val="bg1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2FFB46B-05BC-4950-B18A-9593FDAE6ED7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CxnSpPr>
        <p:spPr>
          <a:xfrm flipH="1" flipV="1">
            <a:off x="4059936" y="5237979"/>
            <a:ext cx="0" cy="914400"/>
          </a:xfrm>
          <a:prstGeom prst="line">
            <a:avLst/>
          </a:prstGeom>
          <a:ln w="19050">
            <a:solidFill>
              <a:schemeClr val="bg1">
                <a:alpha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705BBA9-4CE5-12FA-174B-294E591B41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79976" y="5009083"/>
            <a:ext cx="6976872" cy="134599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R="0" lvl="0"/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1.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观察插图</a:t>
            </a:r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——《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一望大江开</a:t>
            </a:r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》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，说说自己看到了什么。</a:t>
            </a:r>
          </a:p>
          <a:p>
            <a:pPr marR="0" lvl="0"/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2</a:t>
            </a:r>
            <a:r>
              <a:rPr lang="en-US" altLang="zh-CN" sz="1700" b="1" i="0" u="none" strike="noStrike" baseline="0" dirty="0" smtClean="0">
                <a:solidFill>
                  <a:schemeClr val="bg1"/>
                </a:solidFill>
              </a:rPr>
              <a:t>.</a:t>
            </a:r>
            <a:r>
              <a:rPr lang="zh-CN" altLang="en-US" sz="1700" b="1" i="0" u="none" strike="noStrike" baseline="0" dirty="0" smtClean="0">
                <a:solidFill>
                  <a:schemeClr val="bg1"/>
                </a:solidFill>
              </a:rPr>
              <a:t>联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系</a:t>
            </a:r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《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我是中国人</a:t>
            </a:r>
            <a:r>
              <a:rPr lang="en-US" altLang="zh-CN" sz="1700" b="1" i="0" u="none" strike="noStrike" baseline="0" dirty="0">
                <a:solidFill>
                  <a:schemeClr val="bg1"/>
                </a:solidFill>
              </a:rPr>
              <a:t>》</a:t>
            </a:r>
            <a:r>
              <a:rPr lang="zh-CN" altLang="en-US" sz="1700" b="1" i="0" u="none" strike="noStrike" baseline="0" dirty="0">
                <a:solidFill>
                  <a:schemeClr val="bg1"/>
                </a:solidFill>
              </a:rPr>
              <a:t>以及生活中的识字经验，说一说，读一读。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A900DB9-D98D-B88D-1229-B57FE8060390}"/>
              </a:ext>
            </a:extLst>
          </p:cNvPr>
          <p:cNvSpPr txBox="1"/>
          <p:nvPr/>
        </p:nvSpPr>
        <p:spPr>
          <a:xfrm>
            <a:off x="1937186" y="706056"/>
            <a:ext cx="697627" cy="707886"/>
          </a:xfrm>
          <a:prstGeom prst="rect">
            <a:avLst/>
          </a:prstGeom>
          <a:noFill/>
          <a:ln w="4445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0070C0"/>
                </a:solidFill>
              </a:rPr>
              <a:t>天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A70ED29-6BFD-A81D-B591-8C1664CCECFB}"/>
              </a:ext>
            </a:extLst>
          </p:cNvPr>
          <p:cNvSpPr txBox="1"/>
          <p:nvPr/>
        </p:nvSpPr>
        <p:spPr>
          <a:xfrm>
            <a:off x="8459903" y="3240383"/>
            <a:ext cx="697627" cy="707886"/>
          </a:xfrm>
          <a:prstGeom prst="rect">
            <a:avLst/>
          </a:prstGeom>
          <a:noFill/>
          <a:ln w="44450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0070C0"/>
                </a:solidFill>
              </a:rPr>
              <a:t>地</a:t>
            </a:r>
            <a:r>
              <a:rPr lang="zh-CN" altLang="en-US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2AB8581-4B89-153D-5E34-714D2F70F6C8}"/>
              </a:ext>
            </a:extLst>
          </p:cNvPr>
          <p:cNvSpPr txBox="1"/>
          <p:nvPr/>
        </p:nvSpPr>
        <p:spPr>
          <a:xfrm>
            <a:off x="7762276" y="1683270"/>
            <a:ext cx="697627" cy="707886"/>
          </a:xfrm>
          <a:prstGeom prst="rect">
            <a:avLst/>
          </a:prstGeom>
          <a:noFill/>
          <a:ln w="44450"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4000">
                <a:solidFill>
                  <a:srgbClr val="0070C0"/>
                </a:solidFill>
              </a:rPr>
              <a:t>人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CBB9A17-FCDD-FE94-0A08-F37E5F9322B2}"/>
              </a:ext>
            </a:extLst>
          </p:cNvPr>
          <p:cNvSpPr/>
          <p:nvPr/>
        </p:nvSpPr>
        <p:spPr>
          <a:xfrm>
            <a:off x="1782501" y="601884"/>
            <a:ext cx="1030147" cy="949124"/>
          </a:xfrm>
          <a:prstGeom prst="rect">
            <a:avLst/>
          </a:prstGeom>
          <a:solidFill>
            <a:srgbClr val="BFB1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CD9EFEF-D4AE-8669-55AF-D0B612DDE128}"/>
              </a:ext>
            </a:extLst>
          </p:cNvPr>
          <p:cNvSpPr/>
          <p:nvPr/>
        </p:nvSpPr>
        <p:spPr>
          <a:xfrm>
            <a:off x="7650866" y="1683270"/>
            <a:ext cx="914400" cy="707886"/>
          </a:xfrm>
          <a:prstGeom prst="rect">
            <a:avLst/>
          </a:prstGeom>
          <a:solidFill>
            <a:srgbClr val="CEC0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136F151-C8E5-7D38-0257-5A5FD17117E9}"/>
              </a:ext>
            </a:extLst>
          </p:cNvPr>
          <p:cNvSpPr/>
          <p:nvPr/>
        </p:nvSpPr>
        <p:spPr>
          <a:xfrm>
            <a:off x="8413603" y="3240383"/>
            <a:ext cx="914400" cy="799182"/>
          </a:xfrm>
          <a:prstGeom prst="rect">
            <a:avLst/>
          </a:prstGeom>
          <a:solidFill>
            <a:srgbClr val="AA9A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000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7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4E4288A-DFC8-40A2-90E5-70E851A933AD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63C2D82-D4FA-4A37-BB01-1E7B21E4FF20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GrpSpPr>
        <p:grpSpPr>
          <a:xfrm>
            <a:off x="965199" y="634058"/>
            <a:ext cx="1128382" cy="847206"/>
            <a:chOff x="5307830" y="325570"/>
            <a:chExt cx="1128382" cy="847206"/>
          </a:xfrm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94E7FEF-0CE9-4AC2-94BB-02230C6DC0DF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 bwMode="auto">
            <a:xfrm>
              <a:off x="5307830" y="577396"/>
              <a:ext cx="675351" cy="595380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EB546CC0-C1BC-48D2-8DA9-4B60283165C9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 bwMode="auto">
            <a:xfrm>
              <a:off x="5885720" y="325570"/>
              <a:ext cx="550492" cy="485306"/>
            </a:xfrm>
            <a:custGeom>
              <a:avLst/>
              <a:gdLst>
                <a:gd name="T0" fmla="*/ 225 w 785"/>
                <a:gd name="T1" fmla="*/ 692 h 692"/>
                <a:gd name="T2" fmla="*/ 177 w 785"/>
                <a:gd name="T3" fmla="*/ 665 h 692"/>
                <a:gd name="T4" fmla="*/ 9 w 785"/>
                <a:gd name="T5" fmla="*/ 374 h 692"/>
                <a:gd name="T6" fmla="*/ 9 w 785"/>
                <a:gd name="T7" fmla="*/ 318 h 692"/>
                <a:gd name="T8" fmla="*/ 177 w 785"/>
                <a:gd name="T9" fmla="*/ 27 h 692"/>
                <a:gd name="T10" fmla="*/ 225 w 785"/>
                <a:gd name="T11" fmla="*/ 0 h 692"/>
                <a:gd name="T12" fmla="*/ 561 w 785"/>
                <a:gd name="T13" fmla="*/ 0 h 692"/>
                <a:gd name="T14" fmla="*/ 609 w 785"/>
                <a:gd name="T15" fmla="*/ 27 h 692"/>
                <a:gd name="T16" fmla="*/ 777 w 785"/>
                <a:gd name="T17" fmla="*/ 318 h 692"/>
                <a:gd name="T18" fmla="*/ 777 w 785"/>
                <a:gd name="T19" fmla="*/ 374 h 692"/>
                <a:gd name="T20" fmla="*/ 609 w 785"/>
                <a:gd name="T21" fmla="*/ 665 h 692"/>
                <a:gd name="T22" fmla="*/ 561 w 785"/>
                <a:gd name="T23" fmla="*/ 692 h 692"/>
                <a:gd name="T24" fmla="*/ 225 w 785"/>
                <a:gd name="T25" fmla="*/ 692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85" h="692">
                  <a:moveTo>
                    <a:pt x="225" y="692"/>
                  </a:moveTo>
                  <a:cubicBezTo>
                    <a:pt x="207" y="692"/>
                    <a:pt x="185" y="680"/>
                    <a:pt x="177" y="665"/>
                  </a:cubicBezTo>
                  <a:cubicBezTo>
                    <a:pt x="9" y="374"/>
                    <a:pt x="9" y="374"/>
                    <a:pt x="9" y="374"/>
                  </a:cubicBezTo>
                  <a:cubicBezTo>
                    <a:pt x="0" y="358"/>
                    <a:pt x="0" y="334"/>
                    <a:pt x="9" y="318"/>
                  </a:cubicBezTo>
                  <a:cubicBezTo>
                    <a:pt x="177" y="27"/>
                    <a:pt x="177" y="27"/>
                    <a:pt x="177" y="27"/>
                  </a:cubicBezTo>
                  <a:cubicBezTo>
                    <a:pt x="185" y="12"/>
                    <a:pt x="207" y="0"/>
                    <a:pt x="225" y="0"/>
                  </a:cubicBezTo>
                  <a:cubicBezTo>
                    <a:pt x="561" y="0"/>
                    <a:pt x="561" y="0"/>
                    <a:pt x="561" y="0"/>
                  </a:cubicBezTo>
                  <a:cubicBezTo>
                    <a:pt x="578" y="0"/>
                    <a:pt x="600" y="12"/>
                    <a:pt x="609" y="27"/>
                  </a:cubicBezTo>
                  <a:cubicBezTo>
                    <a:pt x="777" y="318"/>
                    <a:pt x="777" y="318"/>
                    <a:pt x="777" y="318"/>
                  </a:cubicBezTo>
                  <a:cubicBezTo>
                    <a:pt x="785" y="334"/>
                    <a:pt x="785" y="358"/>
                    <a:pt x="777" y="374"/>
                  </a:cubicBezTo>
                  <a:cubicBezTo>
                    <a:pt x="609" y="665"/>
                    <a:pt x="609" y="665"/>
                    <a:pt x="609" y="665"/>
                  </a:cubicBezTo>
                  <a:cubicBezTo>
                    <a:pt x="600" y="680"/>
                    <a:pt x="578" y="692"/>
                    <a:pt x="561" y="692"/>
                  </a:cubicBezTo>
                  <a:lnTo>
                    <a:pt x="225" y="692"/>
                  </a:lnTo>
                  <a:close/>
                </a:path>
              </a:pathLst>
            </a:custGeom>
            <a:noFill/>
            <a:ln w="28575" cmpd="sng">
              <a:solidFill>
                <a:schemeClr val="tx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16E168B-DC4F-AD49-6359-6BF3C2AC9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1371190"/>
            <a:ext cx="3363170" cy="2183042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R="0"/>
            <a:r>
              <a:rPr lang="zh-CN" altLang="en-US" sz="4000" b="1" i="0" u="none" strike="noStrike" baseline="0" dirty="0"/>
              <a:t>学习活动二</a:t>
            </a:r>
            <a:r>
              <a:rPr lang="en-US" altLang="zh-CN" sz="4000" b="1" i="0" u="none" strike="noStrike" baseline="0" dirty="0"/>
              <a:t/>
            </a:r>
            <a:br>
              <a:rPr lang="en-US" altLang="zh-CN" sz="4000" b="1" i="0" u="none" strike="noStrike" baseline="0" dirty="0"/>
            </a:br>
            <a:r>
              <a:rPr lang="zh-CN" altLang="en-US" sz="4000" b="1" i="0" u="none" strike="noStrike" baseline="0" dirty="0"/>
              <a:t> </a:t>
            </a:r>
            <a:r>
              <a:rPr lang="zh-CN" altLang="en-US" sz="3200" b="1" i="0" u="none" strike="noStrike" baseline="0" dirty="0"/>
              <a:t>形义结合</a:t>
            </a:r>
            <a:endParaRPr lang="en-US" altLang="zh-CN" sz="3200" b="1" i="0" u="none" strike="noStrike" baseline="0" dirty="0"/>
          </a:p>
        </p:txBody>
      </p:sp>
      <p:sp>
        <p:nvSpPr>
          <p:cNvPr id="26" name="Freeform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D2BFF02-DF78-4F07-B176-52514E13127D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 bwMode="auto">
          <a:xfrm>
            <a:off x="7062174" y="1653645"/>
            <a:ext cx="4689240" cy="4115025"/>
          </a:xfrm>
          <a:custGeom>
            <a:avLst/>
            <a:gdLst>
              <a:gd name="T0" fmla="*/ 781 w 1099"/>
              <a:gd name="T1" fmla="*/ 0 h 968"/>
              <a:gd name="T2" fmla="*/ 318 w 1099"/>
              <a:gd name="T3" fmla="*/ 0 h 968"/>
              <a:gd name="T4" fmla="*/ 246 w 1099"/>
              <a:gd name="T5" fmla="*/ 42 h 968"/>
              <a:gd name="T6" fmla="*/ 15 w 1099"/>
              <a:gd name="T7" fmla="*/ 443 h 968"/>
              <a:gd name="T8" fmla="*/ 15 w 1099"/>
              <a:gd name="T9" fmla="*/ 525 h 968"/>
              <a:gd name="T10" fmla="*/ 246 w 1099"/>
              <a:gd name="T11" fmla="*/ 926 h 968"/>
              <a:gd name="T12" fmla="*/ 318 w 1099"/>
              <a:gd name="T13" fmla="*/ 968 h 968"/>
              <a:gd name="T14" fmla="*/ 781 w 1099"/>
              <a:gd name="T15" fmla="*/ 968 h 968"/>
              <a:gd name="T16" fmla="*/ 852 w 1099"/>
              <a:gd name="T17" fmla="*/ 926 h 968"/>
              <a:gd name="T18" fmla="*/ 1084 w 1099"/>
              <a:gd name="T19" fmla="*/ 525 h 968"/>
              <a:gd name="T20" fmla="*/ 1084 w 1099"/>
              <a:gd name="T21" fmla="*/ 443 h 968"/>
              <a:gd name="T22" fmla="*/ 852 w 1099"/>
              <a:gd name="T23" fmla="*/ 42 h 968"/>
              <a:gd name="T24" fmla="*/ 781 w 1099"/>
              <a:gd name="T25" fmla="*/ 0 h 9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99" h="966">
                <a:moveTo>
                  <a:pt x="781" y="0"/>
                </a:moveTo>
                <a:cubicBezTo>
                  <a:pt x="318" y="0"/>
                  <a:pt x="318" y="0"/>
                  <a:pt x="318" y="0"/>
                </a:cubicBezTo>
                <a:cubicBezTo>
                  <a:pt x="288" y="0"/>
                  <a:pt x="261" y="16"/>
                  <a:pt x="246" y="42"/>
                </a:cubicBezTo>
                <a:cubicBezTo>
                  <a:pt x="15" y="443"/>
                  <a:pt x="15" y="443"/>
                  <a:pt x="15" y="443"/>
                </a:cubicBezTo>
                <a:cubicBezTo>
                  <a:pt x="0" y="468"/>
                  <a:pt x="0" y="500"/>
                  <a:pt x="15" y="525"/>
                </a:cubicBezTo>
                <a:cubicBezTo>
                  <a:pt x="246" y="926"/>
                  <a:pt x="246" y="926"/>
                  <a:pt x="246" y="926"/>
                </a:cubicBezTo>
                <a:cubicBezTo>
                  <a:pt x="261" y="952"/>
                  <a:pt x="288" y="968"/>
                  <a:pt x="318" y="968"/>
                </a:cubicBezTo>
                <a:cubicBezTo>
                  <a:pt x="781" y="968"/>
                  <a:pt x="781" y="968"/>
                  <a:pt x="781" y="968"/>
                </a:cubicBezTo>
                <a:cubicBezTo>
                  <a:pt x="810" y="968"/>
                  <a:pt x="838" y="952"/>
                  <a:pt x="852" y="926"/>
                </a:cubicBezTo>
                <a:cubicBezTo>
                  <a:pt x="1084" y="525"/>
                  <a:pt x="1084" y="525"/>
                  <a:pt x="1084" y="525"/>
                </a:cubicBezTo>
                <a:cubicBezTo>
                  <a:pt x="1099" y="500"/>
                  <a:pt x="1099" y="468"/>
                  <a:pt x="1084" y="443"/>
                </a:cubicBezTo>
                <a:cubicBezTo>
                  <a:pt x="852" y="42"/>
                  <a:pt x="852" y="42"/>
                  <a:pt x="852" y="42"/>
                </a:cubicBezTo>
                <a:cubicBezTo>
                  <a:pt x="838" y="16"/>
                  <a:pt x="810" y="0"/>
                  <a:pt x="781" y="0"/>
                </a:cubicBezTo>
                <a:close/>
              </a:path>
            </a:pathLst>
          </a:custGeom>
          <a:noFill/>
          <a:ln w="50800" cap="flat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DB06EAB-7D8C-403A-86C5-B5FD79A13650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4542865" y="634058"/>
            <a:ext cx="3154669" cy="2796247"/>
          </a:xfrm>
          <a:custGeom>
            <a:avLst/>
            <a:gdLst>
              <a:gd name="connsiteX0" fmla="*/ 853538 w 2991693"/>
              <a:gd name="connsiteY0" fmla="*/ 0 h 2651787"/>
              <a:gd name="connsiteX1" fmla="*/ 2141030 w 2991693"/>
              <a:gd name="connsiteY1" fmla="*/ 0 h 2651787"/>
              <a:gd name="connsiteX2" fmla="*/ 2324957 w 2991693"/>
              <a:gd name="connsiteY2" fmla="*/ 103466 h 2651787"/>
              <a:gd name="connsiteX3" fmla="*/ 2968702 w 2991693"/>
              <a:gd name="connsiteY3" fmla="*/ 1218596 h 2651787"/>
              <a:gd name="connsiteX4" fmla="*/ 2968702 w 2991693"/>
              <a:gd name="connsiteY4" fmla="*/ 1433192 h 2651787"/>
              <a:gd name="connsiteX5" fmla="*/ 2324957 w 2991693"/>
              <a:gd name="connsiteY5" fmla="*/ 2548321 h 2651787"/>
              <a:gd name="connsiteX6" fmla="*/ 2141030 w 2991693"/>
              <a:gd name="connsiteY6" fmla="*/ 2651787 h 2651787"/>
              <a:gd name="connsiteX7" fmla="*/ 853538 w 2991693"/>
              <a:gd name="connsiteY7" fmla="*/ 2651787 h 2651787"/>
              <a:gd name="connsiteX8" fmla="*/ 669612 w 2991693"/>
              <a:gd name="connsiteY8" fmla="*/ 2548321 h 2651787"/>
              <a:gd name="connsiteX9" fmla="*/ 25866 w 2991693"/>
              <a:gd name="connsiteY9" fmla="*/ 1433192 h 2651787"/>
              <a:gd name="connsiteX10" fmla="*/ 25866 w 2991693"/>
              <a:gd name="connsiteY10" fmla="*/ 1218596 h 2651787"/>
              <a:gd name="connsiteX11" fmla="*/ 669612 w 2991693"/>
              <a:gd name="connsiteY11" fmla="*/ 103466 h 2651787"/>
              <a:gd name="connsiteX12" fmla="*/ 853538 w 2991693"/>
              <a:gd name="connsiteY12" fmla="*/ 0 h 265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991693" h="2651787">
                <a:moveTo>
                  <a:pt x="853538" y="0"/>
                </a:moveTo>
                <a:cubicBezTo>
                  <a:pt x="2141030" y="0"/>
                  <a:pt x="2141030" y="0"/>
                  <a:pt x="2141030" y="0"/>
                </a:cubicBezTo>
                <a:cubicBezTo>
                  <a:pt x="2206170" y="0"/>
                  <a:pt x="2290471" y="45985"/>
                  <a:pt x="2324957" y="103466"/>
                </a:cubicBezTo>
                <a:cubicBezTo>
                  <a:pt x="2968702" y="1218596"/>
                  <a:pt x="2968702" y="1218596"/>
                  <a:pt x="2968702" y="1218596"/>
                </a:cubicBezTo>
                <a:cubicBezTo>
                  <a:pt x="2999357" y="1279909"/>
                  <a:pt x="2999357" y="1371878"/>
                  <a:pt x="2968702" y="1433192"/>
                </a:cubicBezTo>
                <a:cubicBezTo>
                  <a:pt x="2324957" y="2548321"/>
                  <a:pt x="2324957" y="2548321"/>
                  <a:pt x="2324957" y="2548321"/>
                </a:cubicBezTo>
                <a:cubicBezTo>
                  <a:pt x="2290471" y="2605803"/>
                  <a:pt x="2206170" y="2651787"/>
                  <a:pt x="2141030" y="2651787"/>
                </a:cubicBezTo>
                <a:lnTo>
                  <a:pt x="853538" y="2651787"/>
                </a:lnTo>
                <a:cubicBezTo>
                  <a:pt x="784566" y="2651787"/>
                  <a:pt x="700266" y="2605803"/>
                  <a:pt x="669612" y="2548321"/>
                </a:cubicBezTo>
                <a:cubicBezTo>
                  <a:pt x="25866" y="1433192"/>
                  <a:pt x="25866" y="1433192"/>
                  <a:pt x="25866" y="1433192"/>
                </a:cubicBezTo>
                <a:cubicBezTo>
                  <a:pt x="-8621" y="1371878"/>
                  <a:pt x="-8621" y="1279909"/>
                  <a:pt x="25866" y="1218596"/>
                </a:cubicBezTo>
                <a:cubicBezTo>
                  <a:pt x="669612" y="103466"/>
                  <a:pt x="669612" y="103466"/>
                  <a:pt x="669612" y="103466"/>
                </a:cubicBezTo>
                <a:cubicBezTo>
                  <a:pt x="700266" y="45985"/>
                  <a:pt x="784566" y="0"/>
                  <a:pt x="853538" y="0"/>
                </a:cubicBezTo>
                <a:close/>
              </a:path>
            </a:pathLst>
          </a:custGeom>
          <a:noFill/>
          <a:ln w="50800" cap="flat">
            <a:solidFill>
              <a:schemeClr val="tx1"/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5C06C6D-B69A-0DEF-F42D-9C0C6C689F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6964" y="1143424"/>
            <a:ext cx="1846470" cy="1777514"/>
          </a:xfrm>
          <a:prstGeom prst="rect">
            <a:avLst/>
          </a:prstGeom>
        </p:spPr>
      </p:pic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39F78AF-027A-4977-E657-200F2E6612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5199" y="3946621"/>
            <a:ext cx="5690043" cy="2277321"/>
          </a:xfrm>
        </p:spPr>
        <p:txBody>
          <a:bodyPr vert="horz" lIns="91440" tIns="45720" rIns="91440" bIns="45720" rtlCol="0">
            <a:normAutofit/>
          </a:bodyPr>
          <a:lstStyle/>
          <a:p>
            <a:pPr marR="0" lvl="0"/>
            <a:r>
              <a:rPr lang="zh-CN" altLang="en-US" b="1" i="0" u="none" strike="noStrike" baseline="0" dirty="0"/>
              <a:t>古时候的“天”表示人头顶上方的无边苍穹。</a:t>
            </a:r>
          </a:p>
        </p:txBody>
      </p:sp>
      <p:pic>
        <p:nvPicPr>
          <p:cNvPr id="4" name="图片 3" descr="卡通人物&#10;&#10;中度可信度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422425A-5331-A2EA-0905-B3A35EC657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50038" y="2193925"/>
            <a:ext cx="2713512" cy="303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927498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0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B089790-F4B6-46A7-BB28-7B74A9A9EFDC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图片 4" descr="粉色的花&#10;&#10;低可信度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7D932D62-67E3-F52D-2CEC-B3B1BE655B2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400"/>
          <a:stretch>
            <a:fillRect/>
          </a:stretch>
        </p:blipFill>
        <p:spPr>
          <a:xfrm>
            <a:off x="-1" y="1"/>
            <a:ext cx="12192000" cy="6068290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DE3F54D-33BC-4382-A2AB-5E002F0F116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GrpSpPr>
        <p:grpSpPr>
          <a:xfrm>
            <a:off x="-305" y="5029199"/>
            <a:ext cx="12228128" cy="1828800"/>
            <a:chOff x="-305" y="2987478"/>
            <a:chExt cx="12188952" cy="1828800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798451A-4EC8-4869-8DFB-BCE4E00BE552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0ECD12F-47FF-48FE-A827-069775A8AD19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8928757-970C-4B99-9F9C-0C07E4A94516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37" name="Freeform: Shape 36">
              <a:extLst>
                <a:ext uri="{FF2B5EF4-FFF2-40B4-BE49-F238E27FC236}">
  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213505B-6136-49EC-951C-1FDA2A6C5BD4}"/>
                </a:ext>
                <a:ext uri="{C183D7F6-B498-43B3-948B-1728B52AA6E4}">
  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1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28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0124B90-A0AF-6275-1EA9-115CBF4DF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712146"/>
            <a:ext cx="1666291" cy="141211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4800" b="1"/>
              <a:t>春天</a:t>
            </a:r>
            <a:endParaRPr lang="en-US" altLang="zh-CN" sz="4800"/>
          </a:p>
        </p:txBody>
      </p:sp>
      <p:sp>
        <p:nvSpPr>
          <p:cNvPr id="29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8430D99-B799-7401-4EE9-23325F42CD04}"/>
              </a:ext>
            </a:extLst>
          </p:cNvPr>
          <p:cNvSpPr txBox="1"/>
          <p:nvPr/>
        </p:nvSpPr>
        <p:spPr>
          <a:xfrm>
            <a:off x="3674927" y="5685437"/>
            <a:ext cx="1666291" cy="1412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/>
              <a:t>夏天</a:t>
            </a:r>
            <a:endParaRPr lang="en-US" altLang="zh-CN" sz="4800"/>
          </a:p>
        </p:txBody>
      </p:sp>
      <p:sp>
        <p:nvSpPr>
          <p:cNvPr id="30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BD44985-7B4D-C97F-2CFF-30EFD2637C03}"/>
              </a:ext>
            </a:extLst>
          </p:cNvPr>
          <p:cNvSpPr txBox="1"/>
          <p:nvPr/>
        </p:nvSpPr>
        <p:spPr>
          <a:xfrm>
            <a:off x="7098794" y="5685437"/>
            <a:ext cx="1666291" cy="1412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/>
              <a:t>秋天</a:t>
            </a:r>
            <a:endParaRPr lang="en-US" altLang="zh-CN" sz="4800"/>
          </a:p>
        </p:txBody>
      </p:sp>
      <p:sp>
        <p:nvSpPr>
          <p:cNvPr id="3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20CD28C-4193-6CE6-4F6C-6C13FAEF91D0}"/>
              </a:ext>
            </a:extLst>
          </p:cNvPr>
          <p:cNvSpPr txBox="1"/>
          <p:nvPr/>
        </p:nvSpPr>
        <p:spPr>
          <a:xfrm>
            <a:off x="10029118" y="5685436"/>
            <a:ext cx="1666291" cy="1412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/>
              <a:t>冬天</a:t>
            </a:r>
            <a:endParaRPr lang="en-US" altLang="zh-CN" sz="4800"/>
          </a:p>
        </p:txBody>
      </p:sp>
    </p:spTree>
    <p:extLst>
      <p:ext uri="{BB962C8B-B14F-4D97-AF65-F5344CB8AC3E}">
        <p14:creationId xmlns:p14="http://schemas.microsoft.com/office/powerpoint/2010/main" val="25608891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4C3A44BB-E01C-4AA8-B2C8-32FC346D2ED7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06D6D56-5974-CC5F-5A2D-1D26DB2DA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6669" y="4522382"/>
            <a:ext cx="6003980" cy="13255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天气</a:t>
            </a:r>
            <a:endParaRPr lang="en-US" altLang="zh-CN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图片 12" descr="海上的桥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9B8CB65-DA60-F96B-E470-37260493153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 b="-2"/>
          <a:stretch>
            <a:fillRect/>
          </a:stretch>
        </p:blipFill>
        <p:spPr>
          <a:xfrm>
            <a:off x="4406845" y="3"/>
            <a:ext cx="4101288" cy="3418797"/>
          </a:xfrm>
          <a:custGeom>
            <a:avLst/>
            <a:gdLst/>
            <a:ahLst/>
            <a:cxnLst/>
            <a:rect l="l" t="t" r="r" b="b"/>
            <a:pathLst>
              <a:path w="4101288" h="3418797">
                <a:moveTo>
                  <a:pt x="989912" y="0"/>
                </a:moveTo>
                <a:lnTo>
                  <a:pt x="3844502" y="0"/>
                </a:lnTo>
                <a:lnTo>
                  <a:pt x="3760850" y="25406"/>
                </a:lnTo>
                <a:cubicBezTo>
                  <a:pt x="3711615" y="43967"/>
                  <a:pt x="3663870" y="67007"/>
                  <a:pt x="3618425" y="98254"/>
                </a:cubicBezTo>
                <a:cubicBezTo>
                  <a:pt x="3626136" y="110145"/>
                  <a:pt x="3665355" y="144049"/>
                  <a:pt x="3649272" y="146579"/>
                </a:cubicBezTo>
                <a:cubicBezTo>
                  <a:pt x="3604102" y="153917"/>
                  <a:pt x="3564000" y="178711"/>
                  <a:pt x="3522797" y="199205"/>
                </a:cubicBezTo>
                <a:cubicBezTo>
                  <a:pt x="3504948" y="208060"/>
                  <a:pt x="3483356" y="219700"/>
                  <a:pt x="3491728" y="251325"/>
                </a:cubicBezTo>
                <a:cubicBezTo>
                  <a:pt x="3506932" y="260181"/>
                  <a:pt x="3518169" y="247783"/>
                  <a:pt x="3530727" y="246772"/>
                </a:cubicBezTo>
                <a:cubicBezTo>
                  <a:pt x="3543507" y="245761"/>
                  <a:pt x="3572153" y="252336"/>
                  <a:pt x="3564219" y="256638"/>
                </a:cubicBezTo>
                <a:cubicBezTo>
                  <a:pt x="3528083" y="276121"/>
                  <a:pt x="3593085" y="322928"/>
                  <a:pt x="3550339" y="322928"/>
                </a:cubicBezTo>
                <a:cubicBezTo>
                  <a:pt x="3478728" y="323181"/>
                  <a:pt x="3440609" y="406169"/>
                  <a:pt x="3371643" y="408447"/>
                </a:cubicBezTo>
                <a:cubicBezTo>
                  <a:pt x="3360627" y="408698"/>
                  <a:pt x="3355338" y="423373"/>
                  <a:pt x="3355558" y="436278"/>
                </a:cubicBezTo>
                <a:cubicBezTo>
                  <a:pt x="3355558" y="451712"/>
                  <a:pt x="3365694" y="454494"/>
                  <a:pt x="3376931" y="456013"/>
                </a:cubicBezTo>
                <a:cubicBezTo>
                  <a:pt x="3394118" y="458289"/>
                  <a:pt x="3411965" y="436278"/>
                  <a:pt x="3434660" y="466133"/>
                </a:cubicBezTo>
                <a:cubicBezTo>
                  <a:pt x="3393898" y="483590"/>
                  <a:pt x="3353135" y="501049"/>
                  <a:pt x="3353797" y="561013"/>
                </a:cubicBezTo>
                <a:cubicBezTo>
                  <a:pt x="3354015" y="577205"/>
                  <a:pt x="3337050" y="583277"/>
                  <a:pt x="3324270" y="587325"/>
                </a:cubicBezTo>
                <a:cubicBezTo>
                  <a:pt x="3303117" y="593904"/>
                  <a:pt x="3285272" y="605543"/>
                  <a:pt x="3273812" y="628061"/>
                </a:cubicBezTo>
                <a:cubicBezTo>
                  <a:pt x="3274033" y="632362"/>
                  <a:pt x="3274254" y="636917"/>
                  <a:pt x="3272930" y="640459"/>
                </a:cubicBezTo>
                <a:cubicBezTo>
                  <a:pt x="3276676" y="694855"/>
                  <a:pt x="3307523" y="693336"/>
                  <a:pt x="3341676" y="684230"/>
                </a:cubicBezTo>
                <a:cubicBezTo>
                  <a:pt x="3382439" y="673096"/>
                  <a:pt x="3422762" y="652855"/>
                  <a:pt x="3465728" y="672338"/>
                </a:cubicBezTo>
                <a:cubicBezTo>
                  <a:pt x="3405133" y="698397"/>
                  <a:pt x="3339253" y="700422"/>
                  <a:pt x="3282405" y="737615"/>
                </a:cubicBezTo>
                <a:cubicBezTo>
                  <a:pt x="3490406" y="744447"/>
                  <a:pt x="3674169" y="627048"/>
                  <a:pt x="3875781" y="582013"/>
                </a:cubicBezTo>
                <a:cubicBezTo>
                  <a:pt x="3868951" y="612120"/>
                  <a:pt x="3852646" y="618193"/>
                  <a:pt x="3837883" y="622747"/>
                </a:cubicBezTo>
                <a:cubicBezTo>
                  <a:pt x="3763408" y="645519"/>
                  <a:pt x="3698188" y="690809"/>
                  <a:pt x="3630322" y="730023"/>
                </a:cubicBezTo>
                <a:cubicBezTo>
                  <a:pt x="3602340" y="746216"/>
                  <a:pt x="3582066" y="762411"/>
                  <a:pt x="3571492" y="797327"/>
                </a:cubicBezTo>
                <a:cubicBezTo>
                  <a:pt x="3562015" y="828953"/>
                  <a:pt x="3543728" y="843628"/>
                  <a:pt x="3509797" y="834518"/>
                </a:cubicBezTo>
                <a:cubicBezTo>
                  <a:pt x="3482254" y="826927"/>
                  <a:pt x="3452068" y="830975"/>
                  <a:pt x="3423203" y="833760"/>
                </a:cubicBezTo>
                <a:cubicBezTo>
                  <a:pt x="3389931" y="836796"/>
                  <a:pt x="3352693" y="872470"/>
                  <a:pt x="3361728" y="890941"/>
                </a:cubicBezTo>
                <a:cubicBezTo>
                  <a:pt x="3377151" y="922314"/>
                  <a:pt x="3402931" y="906627"/>
                  <a:pt x="3425847" y="903084"/>
                </a:cubicBezTo>
                <a:cubicBezTo>
                  <a:pt x="3451848" y="898784"/>
                  <a:pt x="3500100" y="889927"/>
                  <a:pt x="3500982" y="893723"/>
                </a:cubicBezTo>
                <a:cubicBezTo>
                  <a:pt x="3517950" y="972410"/>
                  <a:pt x="3637374" y="903845"/>
                  <a:pt x="3663154" y="896758"/>
                </a:cubicBezTo>
                <a:cubicBezTo>
                  <a:pt x="3695322" y="887904"/>
                  <a:pt x="3725509" y="904097"/>
                  <a:pt x="3756136" y="907891"/>
                </a:cubicBezTo>
                <a:cubicBezTo>
                  <a:pt x="3783459" y="911433"/>
                  <a:pt x="3937918" y="922314"/>
                  <a:pt x="3969866" y="888915"/>
                </a:cubicBezTo>
                <a:cubicBezTo>
                  <a:pt x="3974273" y="914976"/>
                  <a:pt x="3965020" y="925602"/>
                  <a:pt x="3957306" y="937494"/>
                </a:cubicBezTo>
                <a:cubicBezTo>
                  <a:pt x="3946511" y="954445"/>
                  <a:pt x="3944747" y="966337"/>
                  <a:pt x="3965239" y="979747"/>
                </a:cubicBezTo>
                <a:cubicBezTo>
                  <a:pt x="4023630" y="1018206"/>
                  <a:pt x="4022747" y="1019470"/>
                  <a:pt x="3968324" y="1071591"/>
                </a:cubicBezTo>
                <a:cubicBezTo>
                  <a:pt x="3965678" y="1073867"/>
                  <a:pt x="3966782" y="1081459"/>
                  <a:pt x="3966341" y="1086519"/>
                </a:cubicBezTo>
                <a:cubicBezTo>
                  <a:pt x="3980663" y="1094615"/>
                  <a:pt x="3997409" y="1074373"/>
                  <a:pt x="4014153" y="1096133"/>
                </a:cubicBezTo>
                <a:cubicBezTo>
                  <a:pt x="3941222" y="1191771"/>
                  <a:pt x="3829950" y="1215299"/>
                  <a:pt x="3729254" y="1287157"/>
                </a:cubicBezTo>
                <a:cubicBezTo>
                  <a:pt x="3810780" y="1310939"/>
                  <a:pt x="3859696" y="1227952"/>
                  <a:pt x="3919628" y="1238578"/>
                </a:cubicBezTo>
                <a:cubicBezTo>
                  <a:pt x="3949596" y="1264639"/>
                  <a:pt x="3860577" y="1306386"/>
                  <a:pt x="3945409" y="1318784"/>
                </a:cubicBezTo>
                <a:cubicBezTo>
                  <a:pt x="3908610" y="1341555"/>
                  <a:pt x="3881289" y="1363817"/>
                  <a:pt x="3855951" y="1390133"/>
                </a:cubicBezTo>
                <a:cubicBezTo>
                  <a:pt x="3810780" y="1437192"/>
                  <a:pt x="3801967" y="1468060"/>
                  <a:pt x="3822900" y="1531314"/>
                </a:cubicBezTo>
                <a:cubicBezTo>
                  <a:pt x="3836562" y="1572808"/>
                  <a:pt x="3856611" y="1611013"/>
                  <a:pt x="3838986" y="1660349"/>
                </a:cubicBezTo>
                <a:cubicBezTo>
                  <a:pt x="3826646" y="1694254"/>
                  <a:pt x="3831494" y="1716517"/>
                  <a:pt x="3877323" y="1701337"/>
                </a:cubicBezTo>
                <a:cubicBezTo>
                  <a:pt x="3926679" y="1685144"/>
                  <a:pt x="3945187" y="1715505"/>
                  <a:pt x="3932849" y="1774963"/>
                </a:cubicBezTo>
                <a:cubicBezTo>
                  <a:pt x="3924917" y="1813169"/>
                  <a:pt x="3933291" y="1824806"/>
                  <a:pt x="3967221" y="1820505"/>
                </a:cubicBezTo>
                <a:cubicBezTo>
                  <a:pt x="4004680" y="1815698"/>
                  <a:pt x="4040375" y="1790649"/>
                  <a:pt x="4086646" y="1802795"/>
                </a:cubicBezTo>
                <a:cubicBezTo>
                  <a:pt x="4049631" y="1872120"/>
                  <a:pt x="3970527" y="1852385"/>
                  <a:pt x="3927340" y="1918423"/>
                </a:cubicBezTo>
                <a:cubicBezTo>
                  <a:pt x="3978900" y="1918674"/>
                  <a:pt x="4018341" y="1918423"/>
                  <a:pt x="4056460" y="1903999"/>
                </a:cubicBezTo>
                <a:cubicBezTo>
                  <a:pt x="4072325" y="1898179"/>
                  <a:pt x="4089732" y="1892109"/>
                  <a:pt x="4098545" y="1912096"/>
                </a:cubicBezTo>
                <a:cubicBezTo>
                  <a:pt x="4108901" y="1936132"/>
                  <a:pt x="4087529" y="1945241"/>
                  <a:pt x="4074527" y="1949542"/>
                </a:cubicBezTo>
                <a:cubicBezTo>
                  <a:pt x="4037951" y="1961686"/>
                  <a:pt x="4009969" y="1990529"/>
                  <a:pt x="3979782" y="2013047"/>
                </a:cubicBezTo>
                <a:cubicBezTo>
                  <a:pt x="3913460" y="2062386"/>
                  <a:pt x="3840746" y="2103626"/>
                  <a:pt x="3784559" y="2185097"/>
                </a:cubicBezTo>
                <a:cubicBezTo>
                  <a:pt x="3855290" y="2164349"/>
                  <a:pt x="3907951" y="2116025"/>
                  <a:pt x="3973612" y="2106157"/>
                </a:cubicBezTo>
                <a:cubicBezTo>
                  <a:pt x="3916764" y="2180290"/>
                  <a:pt x="3843611" y="2229120"/>
                  <a:pt x="3774426" y="2283011"/>
                </a:cubicBezTo>
                <a:cubicBezTo>
                  <a:pt x="3754594" y="2298192"/>
                  <a:pt x="3734543" y="2308566"/>
                  <a:pt x="3730136" y="2341710"/>
                </a:cubicBezTo>
                <a:cubicBezTo>
                  <a:pt x="3721542" y="2405976"/>
                  <a:pt x="3695763" y="2459107"/>
                  <a:pt x="3640678" y="2487444"/>
                </a:cubicBezTo>
                <a:cubicBezTo>
                  <a:pt x="3640238" y="2487699"/>
                  <a:pt x="3643322" y="2497314"/>
                  <a:pt x="3645085" y="2503890"/>
                </a:cubicBezTo>
                <a:cubicBezTo>
                  <a:pt x="3678797" y="2505916"/>
                  <a:pt x="3705458" y="2467963"/>
                  <a:pt x="3748425" y="2480360"/>
                </a:cubicBezTo>
                <a:cubicBezTo>
                  <a:pt x="3707220" y="2531974"/>
                  <a:pt x="3672847" y="2578277"/>
                  <a:pt x="3614458" y="2602819"/>
                </a:cubicBezTo>
                <a:cubicBezTo>
                  <a:pt x="3567745" y="2622300"/>
                  <a:pt x="3510016" y="2633686"/>
                  <a:pt x="3476083" y="2696937"/>
                </a:cubicBezTo>
                <a:cubicBezTo>
                  <a:pt x="3515524" y="2709337"/>
                  <a:pt x="3544831" y="2693651"/>
                  <a:pt x="3574357" y="2682517"/>
                </a:cubicBezTo>
                <a:cubicBezTo>
                  <a:pt x="3619525" y="2665312"/>
                  <a:pt x="3664255" y="2645832"/>
                  <a:pt x="3709425" y="2628625"/>
                </a:cubicBezTo>
                <a:cubicBezTo>
                  <a:pt x="3726611" y="2622047"/>
                  <a:pt x="3745340" y="2617491"/>
                  <a:pt x="3756357" y="2648866"/>
                </a:cubicBezTo>
                <a:cubicBezTo>
                  <a:pt x="3698847" y="2655446"/>
                  <a:pt x="3664475" y="2697951"/>
                  <a:pt x="3628340" y="2737926"/>
                </a:cubicBezTo>
                <a:cubicBezTo>
                  <a:pt x="3608067" y="2760445"/>
                  <a:pt x="3591541" y="2790554"/>
                  <a:pt x="3554967" y="2779169"/>
                </a:cubicBezTo>
                <a:cubicBezTo>
                  <a:pt x="3535796" y="2773097"/>
                  <a:pt x="3523678" y="2790046"/>
                  <a:pt x="3525662" y="2810794"/>
                </a:cubicBezTo>
                <a:cubicBezTo>
                  <a:pt x="3532932" y="2883915"/>
                  <a:pt x="3488203" y="2909469"/>
                  <a:pt x="3441932" y="2923637"/>
                </a:cubicBezTo>
                <a:cubicBezTo>
                  <a:pt x="3354236" y="2950204"/>
                  <a:pt x="3281303" y="3012697"/>
                  <a:pt x="3196032" y="3046854"/>
                </a:cubicBezTo>
                <a:cubicBezTo>
                  <a:pt x="3113184" y="3079999"/>
                  <a:pt x="3049065" y="3158685"/>
                  <a:pt x="2965998" y="3199927"/>
                </a:cubicBezTo>
                <a:cubicBezTo>
                  <a:pt x="2905843" y="3229783"/>
                  <a:pt x="2848335" y="3268239"/>
                  <a:pt x="2786418" y="3295311"/>
                </a:cubicBezTo>
                <a:cubicBezTo>
                  <a:pt x="2639894" y="3359324"/>
                  <a:pt x="2490503" y="3410685"/>
                  <a:pt x="2332519" y="3418022"/>
                </a:cubicBezTo>
                <a:cubicBezTo>
                  <a:pt x="2202077" y="3423842"/>
                  <a:pt x="1070633" y="3418277"/>
                  <a:pt x="611003" y="2585615"/>
                </a:cubicBezTo>
                <a:cubicBezTo>
                  <a:pt x="602189" y="2581565"/>
                  <a:pt x="592275" y="2570939"/>
                  <a:pt x="589190" y="2560818"/>
                </a:cubicBezTo>
                <a:cubicBezTo>
                  <a:pt x="574427" y="2513505"/>
                  <a:pt x="538291" y="2493011"/>
                  <a:pt x="505681" y="2467457"/>
                </a:cubicBezTo>
                <a:cubicBezTo>
                  <a:pt x="477036" y="2444939"/>
                  <a:pt x="446628" y="2421409"/>
                  <a:pt x="434730" y="2383456"/>
                </a:cubicBezTo>
                <a:cubicBezTo>
                  <a:pt x="419086" y="2332854"/>
                  <a:pt x="463594" y="2374348"/>
                  <a:pt x="471748" y="2355119"/>
                </a:cubicBezTo>
                <a:cubicBezTo>
                  <a:pt x="454782" y="2328807"/>
                  <a:pt x="428560" y="2304770"/>
                  <a:pt x="421730" y="2274915"/>
                </a:cubicBezTo>
                <a:cubicBezTo>
                  <a:pt x="396833" y="2167131"/>
                  <a:pt x="343069" y="2088698"/>
                  <a:pt x="262645" y="2027722"/>
                </a:cubicBezTo>
                <a:cubicBezTo>
                  <a:pt x="239509" y="2010264"/>
                  <a:pt x="224307" y="1978384"/>
                  <a:pt x="192799" y="1973326"/>
                </a:cubicBezTo>
                <a:cubicBezTo>
                  <a:pt x="122730" y="1962193"/>
                  <a:pt x="144764" y="1875156"/>
                  <a:pt x="107746" y="1836446"/>
                </a:cubicBezTo>
                <a:cubicBezTo>
                  <a:pt x="100695" y="1829107"/>
                  <a:pt x="94306" y="1814687"/>
                  <a:pt x="95627" y="1804821"/>
                </a:cubicBezTo>
                <a:cubicBezTo>
                  <a:pt x="97609" y="1790649"/>
                  <a:pt x="105983" y="1777240"/>
                  <a:pt x="113034" y="1764589"/>
                </a:cubicBezTo>
                <a:cubicBezTo>
                  <a:pt x="120306" y="1751939"/>
                  <a:pt x="131322" y="1740806"/>
                  <a:pt x="126034" y="1724108"/>
                </a:cubicBezTo>
                <a:cubicBezTo>
                  <a:pt x="123833" y="1717277"/>
                  <a:pt x="125373" y="1693494"/>
                  <a:pt x="109068" y="1712215"/>
                </a:cubicBezTo>
                <a:cubicBezTo>
                  <a:pt x="64340" y="1763578"/>
                  <a:pt x="38339" y="1715001"/>
                  <a:pt x="0" y="1691723"/>
                </a:cubicBezTo>
                <a:cubicBezTo>
                  <a:pt x="30848" y="1667686"/>
                  <a:pt x="58610" y="1650735"/>
                  <a:pt x="63238" y="1614808"/>
                </a:cubicBezTo>
                <a:cubicBezTo>
                  <a:pt x="72712" y="1540674"/>
                  <a:pt x="113253" y="1506772"/>
                  <a:pt x="174729" y="1500192"/>
                </a:cubicBezTo>
                <a:cubicBezTo>
                  <a:pt x="152034" y="1428591"/>
                  <a:pt x="152034" y="1428591"/>
                  <a:pt x="225408" y="1418722"/>
                </a:cubicBezTo>
                <a:cubicBezTo>
                  <a:pt x="197204" y="1373181"/>
                  <a:pt x="197204" y="1361542"/>
                  <a:pt x="231358" y="1345855"/>
                </a:cubicBezTo>
                <a:cubicBezTo>
                  <a:pt x="264188" y="1330927"/>
                  <a:pt x="300543" y="1325867"/>
                  <a:pt x="330952" y="1302844"/>
                </a:cubicBezTo>
                <a:cubicBezTo>
                  <a:pt x="302967" y="1244651"/>
                  <a:pt x="295035" y="1177097"/>
                  <a:pt x="237307" y="1148758"/>
                </a:cubicBezTo>
                <a:cubicBezTo>
                  <a:pt x="228273" y="1144458"/>
                  <a:pt x="222103" y="1127000"/>
                  <a:pt x="227831" y="1116880"/>
                </a:cubicBezTo>
                <a:cubicBezTo>
                  <a:pt x="248764" y="1080194"/>
                  <a:pt x="218798" y="1010614"/>
                  <a:pt x="284017" y="1002772"/>
                </a:cubicBezTo>
                <a:cubicBezTo>
                  <a:pt x="292171" y="1002013"/>
                  <a:pt x="299663" y="994421"/>
                  <a:pt x="293273" y="984554"/>
                </a:cubicBezTo>
                <a:cubicBezTo>
                  <a:pt x="271238" y="950145"/>
                  <a:pt x="297900" y="952421"/>
                  <a:pt x="313983" y="948120"/>
                </a:cubicBezTo>
                <a:cubicBezTo>
                  <a:pt x="333375" y="942809"/>
                  <a:pt x="355409" y="957988"/>
                  <a:pt x="373477" y="939265"/>
                </a:cubicBezTo>
                <a:cubicBezTo>
                  <a:pt x="369289" y="919530"/>
                  <a:pt x="353646" y="919783"/>
                  <a:pt x="342629" y="913458"/>
                </a:cubicBezTo>
                <a:cubicBezTo>
                  <a:pt x="310460" y="895240"/>
                  <a:pt x="284238" y="873483"/>
                  <a:pt x="282695" y="826169"/>
                </a:cubicBezTo>
                <a:cubicBezTo>
                  <a:pt x="281595" y="787964"/>
                  <a:pt x="278069" y="754314"/>
                  <a:pt x="322578" y="742675"/>
                </a:cubicBezTo>
                <a:cubicBezTo>
                  <a:pt x="341086" y="737866"/>
                  <a:pt x="335797" y="710289"/>
                  <a:pt x="325221" y="696626"/>
                </a:cubicBezTo>
                <a:cubicBezTo>
                  <a:pt x="306272" y="672338"/>
                  <a:pt x="290629" y="639953"/>
                  <a:pt x="258017" y="637675"/>
                </a:cubicBezTo>
                <a:cubicBezTo>
                  <a:pt x="238187" y="636158"/>
                  <a:pt x="222983" y="626035"/>
                  <a:pt x="207340" y="614398"/>
                </a:cubicBezTo>
                <a:cubicBezTo>
                  <a:pt x="196103" y="606047"/>
                  <a:pt x="182662" y="598964"/>
                  <a:pt x="183983" y="581001"/>
                </a:cubicBezTo>
                <a:cubicBezTo>
                  <a:pt x="185306" y="563795"/>
                  <a:pt x="198305" y="556711"/>
                  <a:pt x="211526" y="553169"/>
                </a:cubicBezTo>
                <a:cubicBezTo>
                  <a:pt x="255595" y="541784"/>
                  <a:pt x="297017" y="525085"/>
                  <a:pt x="333816" y="486880"/>
                </a:cubicBezTo>
                <a:cubicBezTo>
                  <a:pt x="309357" y="466639"/>
                  <a:pt x="286001" y="451964"/>
                  <a:pt x="267934" y="431469"/>
                </a:cubicBezTo>
                <a:cubicBezTo>
                  <a:pt x="224307" y="381881"/>
                  <a:pt x="593817" y="225772"/>
                  <a:pt x="612325" y="170108"/>
                </a:cubicBezTo>
                <a:cubicBezTo>
                  <a:pt x="618054" y="152904"/>
                  <a:pt x="637663" y="135194"/>
                  <a:pt x="653971" y="130133"/>
                </a:cubicBezTo>
                <a:cubicBezTo>
                  <a:pt x="730427" y="106350"/>
                  <a:pt x="796748" y="52963"/>
                  <a:pt x="874970" y="33228"/>
                </a:cubicBezTo>
                <a:cubicBezTo>
                  <a:pt x="911877" y="23867"/>
                  <a:pt x="948509" y="12925"/>
                  <a:pt x="986021" y="1223"/>
                </a:cubicBezTo>
                <a:close/>
              </a:path>
            </a:pathLst>
          </a:custGeom>
        </p:spPr>
      </p:pic>
      <p:sp>
        <p:nvSpPr>
          <p:cNvPr id="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C6CDED3-2A18-3E07-A531-76969B5242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66867" y="4537190"/>
            <a:ext cx="1689154" cy="671074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zh-CN" altLang="en-US"/>
              <a:t>晴天</a:t>
            </a:r>
            <a:endParaRPr lang="en-US" altLang="zh-CN"/>
          </a:p>
        </p:txBody>
      </p:sp>
      <p:pic>
        <p:nvPicPr>
          <p:cNvPr id="17" name="图片 16" descr="树林边的植物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5CE49AD0-1EB9-1CFA-F67E-120FF5B1ABE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277472"/>
            <a:ext cx="4552718" cy="5946218"/>
          </a:xfrm>
          <a:custGeom>
            <a:avLst/>
            <a:gdLst/>
            <a:ahLst/>
            <a:cxnLst/>
            <a:rect l="l" t="t" r="r" b="b"/>
            <a:pathLst>
              <a:path w="4552738" h="5946218">
                <a:moveTo>
                  <a:pt x="0" y="0"/>
                </a:moveTo>
                <a:lnTo>
                  <a:pt x="193217" y="10418"/>
                </a:lnTo>
                <a:cubicBezTo>
                  <a:pt x="612089" y="35802"/>
                  <a:pt x="1030148" y="71660"/>
                  <a:pt x="1446580" y="128061"/>
                </a:cubicBezTo>
                <a:cubicBezTo>
                  <a:pt x="1735723" y="167547"/>
                  <a:pt x="2027715" y="194943"/>
                  <a:pt x="2320927" y="163517"/>
                </a:cubicBezTo>
                <a:cubicBezTo>
                  <a:pt x="2335563" y="161905"/>
                  <a:pt x="2352239" y="156669"/>
                  <a:pt x="2364438" y="161905"/>
                </a:cubicBezTo>
                <a:cubicBezTo>
                  <a:pt x="2506776" y="220729"/>
                  <a:pt x="2662121" y="178424"/>
                  <a:pt x="2809744" y="215490"/>
                </a:cubicBezTo>
                <a:cubicBezTo>
                  <a:pt x="2771925" y="358517"/>
                  <a:pt x="2609662" y="346832"/>
                  <a:pt x="2518162" y="445944"/>
                </a:cubicBezTo>
                <a:cubicBezTo>
                  <a:pt x="2667409" y="485424"/>
                  <a:pt x="2801610" y="525312"/>
                  <a:pt x="2937846" y="555124"/>
                </a:cubicBezTo>
                <a:cubicBezTo>
                  <a:pt x="3082216" y="586550"/>
                  <a:pt x="3204622" y="671561"/>
                  <a:pt x="3345734" y="709433"/>
                </a:cubicBezTo>
                <a:cubicBezTo>
                  <a:pt x="3375832" y="717492"/>
                  <a:pt x="3412025" y="745693"/>
                  <a:pt x="3422598" y="773089"/>
                </a:cubicBezTo>
                <a:cubicBezTo>
                  <a:pt x="3456757" y="861726"/>
                  <a:pt x="4138745" y="1110310"/>
                  <a:pt x="4058225" y="1189273"/>
                </a:cubicBezTo>
                <a:cubicBezTo>
                  <a:pt x="4024878" y="1221909"/>
                  <a:pt x="3981773" y="1245276"/>
                  <a:pt x="3936629" y="1277508"/>
                </a:cubicBezTo>
                <a:cubicBezTo>
                  <a:pt x="4004547" y="1338344"/>
                  <a:pt x="4080998" y="1364935"/>
                  <a:pt x="4162334" y="1383065"/>
                </a:cubicBezTo>
                <a:cubicBezTo>
                  <a:pt x="4186736" y="1388705"/>
                  <a:pt x="4210728" y="1399986"/>
                  <a:pt x="4213168" y="1427383"/>
                </a:cubicBezTo>
                <a:cubicBezTo>
                  <a:pt x="4215607" y="1455987"/>
                  <a:pt x="4190800" y="1467266"/>
                  <a:pt x="4170061" y="1480564"/>
                </a:cubicBezTo>
                <a:cubicBezTo>
                  <a:pt x="4141188" y="1499095"/>
                  <a:pt x="4113127" y="1515214"/>
                  <a:pt x="4076527" y="1517630"/>
                </a:cubicBezTo>
                <a:cubicBezTo>
                  <a:pt x="4016337" y="1521257"/>
                  <a:pt x="3987466" y="1572826"/>
                  <a:pt x="3952493" y="1611502"/>
                </a:cubicBezTo>
                <a:cubicBezTo>
                  <a:pt x="3932973" y="1633259"/>
                  <a:pt x="3923211" y="1677172"/>
                  <a:pt x="3957370" y="1684828"/>
                </a:cubicBezTo>
                <a:cubicBezTo>
                  <a:pt x="4039518" y="1703363"/>
                  <a:pt x="4033011" y="1756946"/>
                  <a:pt x="4030981" y="1817782"/>
                </a:cubicBezTo>
                <a:cubicBezTo>
                  <a:pt x="4028133" y="1893124"/>
                  <a:pt x="3979737" y="1927770"/>
                  <a:pt x="3920363" y="1956780"/>
                </a:cubicBezTo>
                <a:cubicBezTo>
                  <a:pt x="3900029" y="1966851"/>
                  <a:pt x="3871158" y="1966449"/>
                  <a:pt x="3863429" y="1997874"/>
                </a:cubicBezTo>
                <a:cubicBezTo>
                  <a:pt x="3896777" y="2027688"/>
                  <a:pt x="3937444" y="2003517"/>
                  <a:pt x="3973233" y="2011975"/>
                </a:cubicBezTo>
                <a:cubicBezTo>
                  <a:pt x="4002918" y="2018824"/>
                  <a:pt x="4052127" y="2015199"/>
                  <a:pt x="4011458" y="2069991"/>
                </a:cubicBezTo>
                <a:cubicBezTo>
                  <a:pt x="3999664" y="2085704"/>
                  <a:pt x="4013491" y="2097792"/>
                  <a:pt x="4028540" y="2099000"/>
                </a:cubicBezTo>
                <a:cubicBezTo>
                  <a:pt x="4148913" y="2111489"/>
                  <a:pt x="4093606" y="2222285"/>
                  <a:pt x="4132241" y="2280703"/>
                </a:cubicBezTo>
                <a:cubicBezTo>
                  <a:pt x="4142812" y="2296818"/>
                  <a:pt x="4131425" y="2324618"/>
                  <a:pt x="4114752" y="2331466"/>
                </a:cubicBezTo>
                <a:cubicBezTo>
                  <a:pt x="4008205" y="2376592"/>
                  <a:pt x="3993565" y="2484163"/>
                  <a:pt x="3941916" y="2576828"/>
                </a:cubicBezTo>
                <a:cubicBezTo>
                  <a:pt x="3998039" y="2613488"/>
                  <a:pt x="4065138" y="2621547"/>
                  <a:pt x="4125732" y="2645318"/>
                </a:cubicBezTo>
                <a:cubicBezTo>
                  <a:pt x="4188768" y="2670298"/>
                  <a:pt x="4188768" y="2688831"/>
                  <a:pt x="4136714" y="2761349"/>
                </a:cubicBezTo>
                <a:cubicBezTo>
                  <a:pt x="4272135" y="2777064"/>
                  <a:pt x="4272135" y="2777064"/>
                  <a:pt x="4230249" y="2891080"/>
                </a:cubicBezTo>
                <a:cubicBezTo>
                  <a:pt x="4343713" y="2901557"/>
                  <a:pt x="4418537" y="2955542"/>
                  <a:pt x="4436023" y="3073591"/>
                </a:cubicBezTo>
                <a:cubicBezTo>
                  <a:pt x="4444564" y="3130800"/>
                  <a:pt x="4495804" y="3157792"/>
                  <a:pt x="4552738" y="3196068"/>
                </a:cubicBezTo>
                <a:cubicBezTo>
                  <a:pt x="4481978" y="3233136"/>
                  <a:pt x="4433989" y="3310489"/>
                  <a:pt x="4351436" y="3228700"/>
                </a:cubicBezTo>
                <a:cubicBezTo>
                  <a:pt x="4321344" y="3198888"/>
                  <a:pt x="4324186" y="3236761"/>
                  <a:pt x="4320122" y="3247637"/>
                </a:cubicBezTo>
                <a:cubicBezTo>
                  <a:pt x="4310364" y="3274227"/>
                  <a:pt x="4330695" y="3291956"/>
                  <a:pt x="4344116" y="3312099"/>
                </a:cubicBezTo>
                <a:cubicBezTo>
                  <a:pt x="4357130" y="3332244"/>
                  <a:pt x="4372586" y="3353596"/>
                  <a:pt x="4376244" y="3376163"/>
                </a:cubicBezTo>
                <a:cubicBezTo>
                  <a:pt x="4378682" y="3391874"/>
                  <a:pt x="4366890" y="3414835"/>
                  <a:pt x="4353877" y="3426522"/>
                </a:cubicBezTo>
                <a:cubicBezTo>
                  <a:pt x="4285554" y="3488163"/>
                  <a:pt x="4326221" y="3626757"/>
                  <a:pt x="4196898" y="3644486"/>
                </a:cubicBezTo>
                <a:cubicBezTo>
                  <a:pt x="4138745" y="3652541"/>
                  <a:pt x="4110687" y="3703306"/>
                  <a:pt x="4067986" y="3731106"/>
                </a:cubicBezTo>
                <a:cubicBezTo>
                  <a:pt x="3919551" y="3828201"/>
                  <a:pt x="3820322" y="3953097"/>
                  <a:pt x="3774370" y="4124729"/>
                </a:cubicBezTo>
                <a:cubicBezTo>
                  <a:pt x="3761764" y="4172269"/>
                  <a:pt x="3713368" y="4210546"/>
                  <a:pt x="3682054" y="4252444"/>
                </a:cubicBezTo>
                <a:cubicBezTo>
                  <a:pt x="3697103" y="4283064"/>
                  <a:pt x="3779250" y="4216990"/>
                  <a:pt x="3750377" y="4297567"/>
                </a:cubicBezTo>
                <a:cubicBezTo>
                  <a:pt x="3728417" y="4358002"/>
                  <a:pt x="3672294" y="4395470"/>
                  <a:pt x="3619425" y="4431328"/>
                </a:cubicBezTo>
                <a:cubicBezTo>
                  <a:pt x="3559239" y="4472019"/>
                  <a:pt x="3492545" y="4504653"/>
                  <a:pt x="3465296" y="4579993"/>
                </a:cubicBezTo>
                <a:cubicBezTo>
                  <a:pt x="3459603" y="4596110"/>
                  <a:pt x="3441305" y="4613031"/>
                  <a:pt x="3425038" y="4619479"/>
                </a:cubicBezTo>
                <a:cubicBezTo>
                  <a:pt x="2576720" y="5945389"/>
                  <a:pt x="488463" y="5954251"/>
                  <a:pt x="247714" y="5944983"/>
                </a:cubicBezTo>
                <a:cubicBezTo>
                  <a:pt x="174818" y="5942062"/>
                  <a:pt x="102913" y="5934760"/>
                  <a:pt x="31834" y="5923857"/>
                </a:cubicBezTo>
                <a:lnTo>
                  <a:pt x="0" y="5917408"/>
                </a:lnTo>
                <a:close/>
              </a:path>
            </a:pathLst>
          </a:custGeom>
        </p:spPr>
      </p:pic>
      <p:pic>
        <p:nvPicPr>
          <p:cNvPr id="15" name="图片 14" descr="蓝色的天空&#10;&#10;中度可信度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DDB8044F-1090-0D3D-E362-BC591738A8C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53074" y="-2"/>
            <a:ext cx="3538926" cy="4290182"/>
          </a:xfrm>
          <a:custGeom>
            <a:avLst/>
            <a:gdLst/>
            <a:ahLst/>
            <a:cxnLst/>
            <a:rect l="l" t="t" r="r" b="b"/>
            <a:pathLst>
              <a:path w="3538926" h="4290182">
                <a:moveTo>
                  <a:pt x="1370437" y="0"/>
                </a:moveTo>
                <a:lnTo>
                  <a:pt x="3538926" y="0"/>
                </a:lnTo>
                <a:lnTo>
                  <a:pt x="3538926" y="4256362"/>
                </a:lnTo>
                <a:lnTo>
                  <a:pt x="3455334" y="4273195"/>
                </a:lnTo>
                <a:cubicBezTo>
                  <a:pt x="3401009" y="4281478"/>
                  <a:pt x="3346052" y="4287025"/>
                  <a:pt x="3290337" y="4289244"/>
                </a:cubicBezTo>
                <a:cubicBezTo>
                  <a:pt x="3106332" y="4296285"/>
                  <a:pt x="1510274" y="4289552"/>
                  <a:pt x="861903" y="3282295"/>
                </a:cubicBezTo>
                <a:cubicBezTo>
                  <a:pt x="849470" y="3277397"/>
                  <a:pt x="835485" y="3264542"/>
                  <a:pt x="831133" y="3252299"/>
                </a:cubicBezTo>
                <a:cubicBezTo>
                  <a:pt x="810307" y="3195065"/>
                  <a:pt x="759333" y="3170274"/>
                  <a:pt x="713332" y="3139362"/>
                </a:cubicBezTo>
                <a:cubicBezTo>
                  <a:pt x="672925" y="3112122"/>
                  <a:pt x="630030" y="3083658"/>
                  <a:pt x="613246" y="3037747"/>
                </a:cubicBezTo>
                <a:cubicBezTo>
                  <a:pt x="591178" y="2976535"/>
                  <a:pt x="653963" y="3026730"/>
                  <a:pt x="665465" y="3003469"/>
                </a:cubicBezTo>
                <a:cubicBezTo>
                  <a:pt x="641532" y="2971640"/>
                  <a:pt x="604543" y="2942562"/>
                  <a:pt x="594908" y="2906447"/>
                </a:cubicBezTo>
                <a:cubicBezTo>
                  <a:pt x="559787" y="2776063"/>
                  <a:pt x="483946" y="2681183"/>
                  <a:pt x="370497" y="2607422"/>
                </a:cubicBezTo>
                <a:cubicBezTo>
                  <a:pt x="337860" y="2586304"/>
                  <a:pt x="316415" y="2547739"/>
                  <a:pt x="271969" y="2541620"/>
                </a:cubicBezTo>
                <a:cubicBezTo>
                  <a:pt x="173127" y="2528152"/>
                  <a:pt x="204209" y="2422866"/>
                  <a:pt x="151990" y="2376038"/>
                </a:cubicBezTo>
                <a:cubicBezTo>
                  <a:pt x="142044" y="2367161"/>
                  <a:pt x="133031" y="2349717"/>
                  <a:pt x="134895" y="2337782"/>
                </a:cubicBezTo>
                <a:cubicBezTo>
                  <a:pt x="137691" y="2320639"/>
                  <a:pt x="149504" y="2304419"/>
                  <a:pt x="159450" y="2289115"/>
                </a:cubicBezTo>
                <a:cubicBezTo>
                  <a:pt x="169707" y="2273813"/>
                  <a:pt x="185247" y="2260344"/>
                  <a:pt x="177788" y="2240145"/>
                </a:cubicBezTo>
                <a:cubicBezTo>
                  <a:pt x="174683" y="2231882"/>
                  <a:pt x="176855" y="2203112"/>
                  <a:pt x="153855" y="2225759"/>
                </a:cubicBezTo>
                <a:cubicBezTo>
                  <a:pt x="90759" y="2287892"/>
                  <a:pt x="54081" y="2229129"/>
                  <a:pt x="0" y="2200970"/>
                </a:cubicBezTo>
                <a:cubicBezTo>
                  <a:pt x="43514" y="2171892"/>
                  <a:pt x="82677" y="2151388"/>
                  <a:pt x="89205" y="2107927"/>
                </a:cubicBezTo>
                <a:cubicBezTo>
                  <a:pt x="102570" y="2018249"/>
                  <a:pt x="159758" y="1977237"/>
                  <a:pt x="246479" y="1969279"/>
                </a:cubicBezTo>
                <a:cubicBezTo>
                  <a:pt x="214465" y="1882663"/>
                  <a:pt x="214465" y="1882663"/>
                  <a:pt x="317968" y="1870725"/>
                </a:cubicBezTo>
                <a:cubicBezTo>
                  <a:pt x="278183" y="1815635"/>
                  <a:pt x="278183" y="1801556"/>
                  <a:pt x="326361" y="1782580"/>
                </a:cubicBezTo>
                <a:cubicBezTo>
                  <a:pt x="372673" y="1764521"/>
                  <a:pt x="423957" y="1758400"/>
                  <a:pt x="466852" y="1730550"/>
                </a:cubicBezTo>
                <a:cubicBezTo>
                  <a:pt x="427377" y="1660155"/>
                  <a:pt x="416187" y="1578436"/>
                  <a:pt x="334753" y="1544155"/>
                </a:cubicBezTo>
                <a:cubicBezTo>
                  <a:pt x="322010" y="1538952"/>
                  <a:pt x="313307" y="1517834"/>
                  <a:pt x="321386" y="1505592"/>
                </a:cubicBezTo>
                <a:cubicBezTo>
                  <a:pt x="350915" y="1461214"/>
                  <a:pt x="308644" y="1377045"/>
                  <a:pt x="400645" y="1367557"/>
                </a:cubicBezTo>
                <a:cubicBezTo>
                  <a:pt x="412147" y="1366640"/>
                  <a:pt x="422716" y="1357456"/>
                  <a:pt x="413701" y="1345520"/>
                </a:cubicBezTo>
                <a:cubicBezTo>
                  <a:pt x="382618" y="1303896"/>
                  <a:pt x="420228" y="1306649"/>
                  <a:pt x="442916" y="1301447"/>
                </a:cubicBezTo>
                <a:cubicBezTo>
                  <a:pt x="470270" y="1295021"/>
                  <a:pt x="501352" y="1313384"/>
                  <a:pt x="526840" y="1290735"/>
                </a:cubicBezTo>
                <a:cubicBezTo>
                  <a:pt x="520932" y="1266862"/>
                  <a:pt x="498866" y="1267167"/>
                  <a:pt x="483325" y="1259517"/>
                </a:cubicBezTo>
                <a:cubicBezTo>
                  <a:pt x="437945" y="1237479"/>
                  <a:pt x="400956" y="1211159"/>
                  <a:pt x="398780" y="1153924"/>
                </a:cubicBezTo>
                <a:cubicBezTo>
                  <a:pt x="397228" y="1107708"/>
                  <a:pt x="392254" y="1067003"/>
                  <a:pt x="455041" y="1052922"/>
                </a:cubicBezTo>
                <a:cubicBezTo>
                  <a:pt x="481149" y="1047106"/>
                  <a:pt x="473687" y="1013747"/>
                  <a:pt x="458768" y="997218"/>
                </a:cubicBezTo>
                <a:cubicBezTo>
                  <a:pt x="432038" y="967837"/>
                  <a:pt x="409972" y="928661"/>
                  <a:pt x="363968" y="925907"/>
                </a:cubicBezTo>
                <a:cubicBezTo>
                  <a:pt x="335995" y="924071"/>
                  <a:pt x="314548" y="911826"/>
                  <a:pt x="292481" y="897749"/>
                </a:cubicBezTo>
                <a:cubicBezTo>
                  <a:pt x="276630" y="887646"/>
                  <a:pt x="257670" y="879078"/>
                  <a:pt x="259533" y="857348"/>
                </a:cubicBezTo>
                <a:cubicBezTo>
                  <a:pt x="261399" y="836535"/>
                  <a:pt x="279736" y="827966"/>
                  <a:pt x="298387" y="823681"/>
                </a:cubicBezTo>
                <a:cubicBezTo>
                  <a:pt x="360552" y="809909"/>
                  <a:pt x="418983" y="789708"/>
                  <a:pt x="470893" y="743493"/>
                </a:cubicBezTo>
                <a:cubicBezTo>
                  <a:pt x="436390" y="719007"/>
                  <a:pt x="403444" y="701256"/>
                  <a:pt x="377957" y="676463"/>
                </a:cubicBezTo>
                <a:cubicBezTo>
                  <a:pt x="316415" y="616477"/>
                  <a:pt x="837660" y="427634"/>
                  <a:pt x="863768" y="360299"/>
                </a:cubicBezTo>
                <a:cubicBezTo>
                  <a:pt x="871849" y="339488"/>
                  <a:pt x="899511" y="318064"/>
                  <a:pt x="922515" y="311942"/>
                </a:cubicBezTo>
                <a:cubicBezTo>
                  <a:pt x="1030367" y="283171"/>
                  <a:pt x="1123922" y="218591"/>
                  <a:pt x="1234265" y="194718"/>
                </a:cubicBezTo>
                <a:cubicBezTo>
                  <a:pt x="1338390" y="172070"/>
                  <a:pt x="1440960" y="141768"/>
                  <a:pt x="1555030" y="111776"/>
                </a:cubicBezTo>
                <a:cubicBezTo>
                  <a:pt x="1520063" y="74130"/>
                  <a:pt x="1471575" y="57526"/>
                  <a:pt x="1428216" y="36752"/>
                </a:cubicBezTo>
                <a:close/>
              </a:path>
            </a:pathLst>
          </a:custGeom>
        </p:spPr>
      </p:pic>
      <p:sp>
        <p:nvSpPr>
          <p:cNvPr id="23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3D52231-A55B-AC90-F8A3-55C1DE235E53}"/>
              </a:ext>
            </a:extLst>
          </p:cNvPr>
          <p:cNvSpPr txBox="1"/>
          <p:nvPr/>
        </p:nvSpPr>
        <p:spPr>
          <a:xfrm>
            <a:off x="5911528" y="3654367"/>
            <a:ext cx="1689154" cy="671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阴天</a:t>
            </a:r>
            <a:endParaRPr lang="en-US" altLang="zh-CN"/>
          </a:p>
        </p:txBody>
      </p:sp>
      <p:sp>
        <p:nvSpPr>
          <p:cNvPr id="25" name="文本占位符 2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54E3552-6B1C-65F6-115F-A01690DE3FF0}"/>
              </a:ext>
            </a:extLst>
          </p:cNvPr>
          <p:cNvSpPr txBox="1"/>
          <p:nvPr/>
        </p:nvSpPr>
        <p:spPr>
          <a:xfrm>
            <a:off x="3017884" y="5499424"/>
            <a:ext cx="1689154" cy="671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雨天</a:t>
            </a:r>
            <a:endParaRPr lang="en-US" altLang="zh-CN"/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57FBDEC-C4B1-8A45-65BF-C631121FC0A3}"/>
              </a:ext>
            </a:extLst>
          </p:cNvPr>
          <p:cNvSpPr/>
          <p:nvPr/>
        </p:nvSpPr>
        <p:spPr>
          <a:xfrm>
            <a:off x="6035748" y="4706077"/>
            <a:ext cx="1689154" cy="168915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2396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沙漠中的山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F52FAC2E-EA87-7B93-04F5-FCEDA869B60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Freeform 24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A414F261-E931-45CB-8605-20FFD6826336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4775200"/>
            <a:ext cx="4838700" cy="1323975"/>
          </a:xfrm>
          <a:custGeom>
            <a:avLst/>
            <a:gdLst>
              <a:gd name="connsiteX0" fmla="*/ 0 w 4838700"/>
              <a:gd name="connsiteY0" fmla="*/ 0 h 1323975"/>
              <a:gd name="connsiteX1" fmla="*/ 4838700 w 4838700"/>
              <a:gd name="connsiteY1" fmla="*/ 0 h 1323975"/>
              <a:gd name="connsiteX2" fmla="*/ 4838700 w 4838700"/>
              <a:gd name="connsiteY2" fmla="*/ 78123 h 1323975"/>
              <a:gd name="connsiteX3" fmla="*/ 4822272 w 4838700"/>
              <a:gd name="connsiteY3" fmla="*/ 81440 h 1323975"/>
              <a:gd name="connsiteX4" fmla="*/ 4781550 w 4838700"/>
              <a:gd name="connsiteY4" fmla="*/ 142875 h 1323975"/>
              <a:gd name="connsiteX5" fmla="*/ 4822272 w 4838700"/>
              <a:gd name="connsiteY5" fmla="*/ 204311 h 1323975"/>
              <a:gd name="connsiteX6" fmla="*/ 4838700 w 4838700"/>
              <a:gd name="connsiteY6" fmla="*/ 207627 h 1323975"/>
              <a:gd name="connsiteX7" fmla="*/ 4838700 w 4838700"/>
              <a:gd name="connsiteY7" fmla="*/ 287197 h 1323975"/>
              <a:gd name="connsiteX8" fmla="*/ 4822272 w 4838700"/>
              <a:gd name="connsiteY8" fmla="*/ 290514 h 1323975"/>
              <a:gd name="connsiteX9" fmla="*/ 4781550 w 4838700"/>
              <a:gd name="connsiteY9" fmla="*/ 351949 h 1323975"/>
              <a:gd name="connsiteX10" fmla="*/ 4822272 w 4838700"/>
              <a:gd name="connsiteY10" fmla="*/ 413385 h 1323975"/>
              <a:gd name="connsiteX11" fmla="*/ 4838700 w 4838700"/>
              <a:gd name="connsiteY11" fmla="*/ 416701 h 1323975"/>
              <a:gd name="connsiteX12" fmla="*/ 4838700 w 4838700"/>
              <a:gd name="connsiteY12" fmla="*/ 496271 h 1323975"/>
              <a:gd name="connsiteX13" fmla="*/ 4822272 w 4838700"/>
              <a:gd name="connsiteY13" fmla="*/ 499588 h 1323975"/>
              <a:gd name="connsiteX14" fmla="*/ 4781550 w 4838700"/>
              <a:gd name="connsiteY14" fmla="*/ 561023 h 1323975"/>
              <a:gd name="connsiteX15" fmla="*/ 4822272 w 4838700"/>
              <a:gd name="connsiteY15" fmla="*/ 622459 h 1323975"/>
              <a:gd name="connsiteX16" fmla="*/ 4838700 w 4838700"/>
              <a:gd name="connsiteY16" fmla="*/ 625775 h 1323975"/>
              <a:gd name="connsiteX17" fmla="*/ 4838700 w 4838700"/>
              <a:gd name="connsiteY17" fmla="*/ 705345 h 1323975"/>
              <a:gd name="connsiteX18" fmla="*/ 4822272 w 4838700"/>
              <a:gd name="connsiteY18" fmla="*/ 708662 h 1323975"/>
              <a:gd name="connsiteX19" fmla="*/ 4781550 w 4838700"/>
              <a:gd name="connsiteY19" fmla="*/ 770097 h 1323975"/>
              <a:gd name="connsiteX20" fmla="*/ 4822272 w 4838700"/>
              <a:gd name="connsiteY20" fmla="*/ 831533 h 1323975"/>
              <a:gd name="connsiteX21" fmla="*/ 4838700 w 4838700"/>
              <a:gd name="connsiteY21" fmla="*/ 834849 h 1323975"/>
              <a:gd name="connsiteX22" fmla="*/ 4838700 w 4838700"/>
              <a:gd name="connsiteY22" fmla="*/ 914419 h 1323975"/>
              <a:gd name="connsiteX23" fmla="*/ 4822272 w 4838700"/>
              <a:gd name="connsiteY23" fmla="*/ 917736 h 1323975"/>
              <a:gd name="connsiteX24" fmla="*/ 4781550 w 4838700"/>
              <a:gd name="connsiteY24" fmla="*/ 979171 h 1323975"/>
              <a:gd name="connsiteX25" fmla="*/ 4822272 w 4838700"/>
              <a:gd name="connsiteY25" fmla="*/ 1040607 h 1323975"/>
              <a:gd name="connsiteX26" fmla="*/ 4838700 w 4838700"/>
              <a:gd name="connsiteY26" fmla="*/ 1043923 h 1323975"/>
              <a:gd name="connsiteX27" fmla="*/ 4838700 w 4838700"/>
              <a:gd name="connsiteY27" fmla="*/ 1123491 h 1323975"/>
              <a:gd name="connsiteX28" fmla="*/ 4822272 w 4838700"/>
              <a:gd name="connsiteY28" fmla="*/ 1126808 h 1323975"/>
              <a:gd name="connsiteX29" fmla="*/ 4781550 w 4838700"/>
              <a:gd name="connsiteY29" fmla="*/ 1188243 h 1323975"/>
              <a:gd name="connsiteX30" fmla="*/ 4822272 w 4838700"/>
              <a:gd name="connsiteY30" fmla="*/ 1249679 h 1323975"/>
              <a:gd name="connsiteX31" fmla="*/ 4838700 w 4838700"/>
              <a:gd name="connsiteY31" fmla="*/ 1252995 h 1323975"/>
              <a:gd name="connsiteX32" fmla="*/ 4838700 w 4838700"/>
              <a:gd name="connsiteY32" fmla="*/ 1323975 h 1323975"/>
              <a:gd name="connsiteX33" fmla="*/ 0 w 4838700"/>
              <a:gd name="connsiteY33" fmla="*/ 1323975 h 132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838700" h="1323975">
                <a:moveTo>
                  <a:pt x="0" y="0"/>
                </a:moveTo>
                <a:lnTo>
                  <a:pt x="4838700" y="0"/>
                </a:lnTo>
                <a:lnTo>
                  <a:pt x="4838700" y="78123"/>
                </a:lnTo>
                <a:lnTo>
                  <a:pt x="4822272" y="81440"/>
                </a:lnTo>
                <a:cubicBezTo>
                  <a:pt x="4798341" y="91561"/>
                  <a:pt x="4781550" y="115257"/>
                  <a:pt x="4781550" y="142875"/>
                </a:cubicBezTo>
                <a:cubicBezTo>
                  <a:pt x="4781550" y="170493"/>
                  <a:pt x="4798341" y="194189"/>
                  <a:pt x="4822272" y="204311"/>
                </a:cubicBezTo>
                <a:lnTo>
                  <a:pt x="4838700" y="207627"/>
                </a:lnTo>
                <a:lnTo>
                  <a:pt x="4838700" y="287197"/>
                </a:lnTo>
                <a:lnTo>
                  <a:pt x="4822272" y="290514"/>
                </a:lnTo>
                <a:cubicBezTo>
                  <a:pt x="4798341" y="300635"/>
                  <a:pt x="4781550" y="324331"/>
                  <a:pt x="4781550" y="351949"/>
                </a:cubicBezTo>
                <a:cubicBezTo>
                  <a:pt x="4781550" y="379567"/>
                  <a:pt x="4798341" y="403263"/>
                  <a:pt x="4822272" y="413385"/>
                </a:cubicBezTo>
                <a:lnTo>
                  <a:pt x="4838700" y="416701"/>
                </a:lnTo>
                <a:lnTo>
                  <a:pt x="4838700" y="496271"/>
                </a:lnTo>
                <a:lnTo>
                  <a:pt x="4822272" y="499588"/>
                </a:lnTo>
                <a:cubicBezTo>
                  <a:pt x="4798341" y="509709"/>
                  <a:pt x="4781550" y="533405"/>
                  <a:pt x="4781550" y="561023"/>
                </a:cubicBezTo>
                <a:cubicBezTo>
                  <a:pt x="4781550" y="588641"/>
                  <a:pt x="4798341" y="612337"/>
                  <a:pt x="4822272" y="622459"/>
                </a:cubicBezTo>
                <a:lnTo>
                  <a:pt x="4838700" y="625775"/>
                </a:lnTo>
                <a:lnTo>
                  <a:pt x="4838700" y="705345"/>
                </a:lnTo>
                <a:lnTo>
                  <a:pt x="4822272" y="708662"/>
                </a:lnTo>
                <a:cubicBezTo>
                  <a:pt x="4798341" y="718783"/>
                  <a:pt x="4781550" y="742479"/>
                  <a:pt x="4781550" y="770097"/>
                </a:cubicBezTo>
                <a:cubicBezTo>
                  <a:pt x="4781550" y="797715"/>
                  <a:pt x="4798341" y="821411"/>
                  <a:pt x="4822272" y="831533"/>
                </a:cubicBezTo>
                <a:lnTo>
                  <a:pt x="4838700" y="834849"/>
                </a:lnTo>
                <a:lnTo>
                  <a:pt x="4838700" y="914419"/>
                </a:lnTo>
                <a:lnTo>
                  <a:pt x="4822272" y="917736"/>
                </a:lnTo>
                <a:cubicBezTo>
                  <a:pt x="4798341" y="927857"/>
                  <a:pt x="4781550" y="951553"/>
                  <a:pt x="4781550" y="979171"/>
                </a:cubicBezTo>
                <a:cubicBezTo>
                  <a:pt x="4781550" y="1006789"/>
                  <a:pt x="4798341" y="1030485"/>
                  <a:pt x="4822272" y="1040607"/>
                </a:cubicBezTo>
                <a:lnTo>
                  <a:pt x="4838700" y="1043923"/>
                </a:lnTo>
                <a:lnTo>
                  <a:pt x="4838700" y="1123491"/>
                </a:lnTo>
                <a:lnTo>
                  <a:pt x="4822272" y="1126808"/>
                </a:lnTo>
                <a:cubicBezTo>
                  <a:pt x="4798341" y="1136929"/>
                  <a:pt x="4781550" y="1160625"/>
                  <a:pt x="4781550" y="1188243"/>
                </a:cubicBezTo>
                <a:cubicBezTo>
                  <a:pt x="4781550" y="1215861"/>
                  <a:pt x="4798341" y="1239557"/>
                  <a:pt x="4822272" y="1249679"/>
                </a:cubicBezTo>
                <a:lnTo>
                  <a:pt x="4838700" y="1252995"/>
                </a:lnTo>
                <a:lnTo>
                  <a:pt x="4838700" y="1323975"/>
                </a:lnTo>
                <a:lnTo>
                  <a:pt x="0" y="1323975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A6625E2-3CF3-DD7D-B0D0-F9C19FE9B8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350" y="4981575"/>
            <a:ext cx="3228976" cy="860426"/>
          </a:xfrm>
          <a:prstGeom prst="rect">
            <a:avLst/>
          </a:prstGeom>
          <a:noFill/>
          <a:ln w="174625" cap="sq" cmpd="thinThick">
            <a:noFill/>
            <a:miter lim="800000"/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r"/>
            <a:r>
              <a:rPr lang="zh-CN" altLang="en-US" sz="6600" b="1">
                <a:solidFill>
                  <a:srgbClr val="FFFFFF"/>
                </a:solidFill>
              </a:rPr>
              <a:t>地</a:t>
            </a:r>
            <a:endParaRPr lang="en-US" altLang="zh-CN" sz="6600">
              <a:solidFill>
                <a:srgbClr val="FFFFFF"/>
              </a:solidFill>
            </a:endParaRPr>
          </a:p>
        </p:txBody>
      </p:sp>
      <p:cxnSp>
        <p:nvCxnSpPr>
          <p:cNvPr id="18" name="Straight Connector 1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63CF8AD-BB19-4F90-BDE5-B3B3F56F4E4A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CxnSpPr>
        <p:spPr>
          <a:xfrm flipV="1">
            <a:off x="-1" y="4876800"/>
            <a:ext cx="4791456" cy="3175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224E62CA-FAA3-4628-AEF3-5033C771498B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CxnSpPr>
        <p:spPr>
          <a:xfrm flipV="1">
            <a:off x="-1" y="5969000"/>
            <a:ext cx="4791456" cy="3175"/>
          </a:xfrm>
          <a:prstGeom prst="line">
            <a:avLst/>
          </a:prstGeom>
          <a:ln w="1587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93454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3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C3B93213-CA27-44FD-8599-E801F6FE4F44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图片 6" descr="图片包含 户外, 草, 田地, 游戏机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122E627B-D9FD-2F96-DDF6-A68D3E2836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1"/>
            <a:ext cx="6015566" cy="3346638"/>
          </a:xfrm>
          <a:prstGeom prst="rect">
            <a:avLst/>
          </a:prstGeom>
        </p:spPr>
      </p:pic>
      <p:pic>
        <p:nvPicPr>
          <p:cNvPr id="5" name="图片 4" descr="绿色的草地和树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38E2336E-4C94-8233-BBE6-EE1144350E4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" y="3514964"/>
            <a:ext cx="6015569" cy="3343035"/>
          </a:xfrm>
          <a:prstGeom prst="rect">
            <a:avLst/>
          </a:prstGeom>
        </p:spPr>
      </p:pic>
      <p:pic>
        <p:nvPicPr>
          <p:cNvPr id="9" name="图片 8" descr="绿色的草地&#10;&#10;描述已自动生成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8AECD1B8-55EA-4B45-33A2-785DBD2AB80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76436" y="10"/>
            <a:ext cx="6015564" cy="6857989"/>
          </a:xfrm>
          <a:prstGeom prst="rect">
            <a:avLst/>
          </a:prstGeom>
        </p:spPr>
      </p:pic>
      <p:sp useBgFill="1">
        <p:nvSpPr>
          <p:cNvPr id="21" name="Freeform: Shape 15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68DD075C-962D-412E-A72C-43CE3406FE32}"/>
              </a:ext>
              <a:ext uri="{C183D7F6-B498-43B3-948B-1728B52AA6E4}">
                <adec:decorative xmlns:adec="http://schemas.microsoft.com/office/drawing/2017/decorative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val="1"/>
              </p:ext>
            </p:extLst>
          </p:nvPr>
        </p:nvSpPr>
        <p:spPr>
          <a:xfrm flipH="1">
            <a:off x="-1" y="1919319"/>
            <a:ext cx="9618287" cy="3506002"/>
          </a:xfrm>
          <a:custGeom>
            <a:avLst/>
            <a:gdLst>
              <a:gd name="connsiteX0" fmla="*/ 9010601 w 9618287"/>
              <a:gd name="connsiteY0" fmla="*/ 0 h 2914188"/>
              <a:gd name="connsiteX1" fmla="*/ 8490105 w 9618287"/>
              <a:gd name="connsiteY1" fmla="*/ 46498 h 2914188"/>
              <a:gd name="connsiteX2" fmla="*/ 7660973 w 9618287"/>
              <a:gd name="connsiteY2" fmla="*/ 97425 h 2914188"/>
              <a:gd name="connsiteX3" fmla="*/ 7221559 w 9618287"/>
              <a:gd name="connsiteY3" fmla="*/ 130638 h 2914188"/>
              <a:gd name="connsiteX4" fmla="*/ 6240725 w 9618287"/>
              <a:gd name="connsiteY4" fmla="*/ 141709 h 2914188"/>
              <a:gd name="connsiteX5" fmla="*/ 5406362 w 9618287"/>
              <a:gd name="connsiteY5" fmla="*/ 137281 h 2914188"/>
              <a:gd name="connsiteX6" fmla="*/ 4252902 w 9618287"/>
              <a:gd name="connsiteY6" fmla="*/ 139495 h 2914188"/>
              <a:gd name="connsiteX7" fmla="*/ 3214523 w 9618287"/>
              <a:gd name="connsiteY7" fmla="*/ 201493 h 2914188"/>
              <a:gd name="connsiteX8" fmla="*/ 1948593 w 9618287"/>
              <a:gd name="connsiteY8" fmla="*/ 197064 h 2914188"/>
              <a:gd name="connsiteX9" fmla="*/ 1203157 w 9618287"/>
              <a:gd name="connsiteY9" fmla="*/ 312203 h 2914188"/>
              <a:gd name="connsiteX10" fmla="*/ 1412402 w 9618287"/>
              <a:gd name="connsiteY10" fmla="*/ 352059 h 2914188"/>
              <a:gd name="connsiteX11" fmla="*/ 1781196 w 9618287"/>
              <a:gd name="connsiteY11" fmla="*/ 438414 h 2914188"/>
              <a:gd name="connsiteX12" fmla="*/ 1820429 w 9618287"/>
              <a:gd name="connsiteY12" fmla="*/ 493769 h 2914188"/>
              <a:gd name="connsiteX13" fmla="*/ 1765503 w 9618287"/>
              <a:gd name="connsiteY13" fmla="*/ 520339 h 2914188"/>
              <a:gd name="connsiteX14" fmla="*/ 1605954 w 9618287"/>
              <a:gd name="connsiteY14" fmla="*/ 571266 h 2914188"/>
              <a:gd name="connsiteX15" fmla="*/ 2194455 w 9618287"/>
              <a:gd name="connsiteY15" fmla="*/ 646549 h 2914188"/>
              <a:gd name="connsiteX16" fmla="*/ 1985211 w 9618287"/>
              <a:gd name="connsiteY16" fmla="*/ 693048 h 2914188"/>
              <a:gd name="connsiteX17" fmla="*/ 1768118 w 9618287"/>
              <a:gd name="connsiteY17" fmla="*/ 726261 h 2914188"/>
              <a:gd name="connsiteX18" fmla="*/ 1532718 w 9618287"/>
              <a:gd name="connsiteY18" fmla="*/ 750617 h 2914188"/>
              <a:gd name="connsiteX19" fmla="*/ 1318242 w 9618287"/>
              <a:gd name="connsiteY19" fmla="*/ 799330 h 2914188"/>
              <a:gd name="connsiteX20" fmla="*/ 1877972 w 9618287"/>
              <a:gd name="connsiteY20" fmla="*/ 819258 h 2914188"/>
              <a:gd name="connsiteX21" fmla="*/ 1587645 w 9618287"/>
              <a:gd name="connsiteY21" fmla="*/ 863542 h 2914188"/>
              <a:gd name="connsiteX22" fmla="*/ 1349629 w 9618287"/>
              <a:gd name="connsiteY22" fmla="*/ 921112 h 2914188"/>
              <a:gd name="connsiteX23" fmla="*/ 1182233 w 9618287"/>
              <a:gd name="connsiteY23" fmla="*/ 947682 h 2914188"/>
              <a:gd name="connsiteX24" fmla="*/ 1004375 w 9618287"/>
              <a:gd name="connsiteY24" fmla="*/ 954325 h 2914188"/>
              <a:gd name="connsiteX25" fmla="*/ 962526 w 9618287"/>
              <a:gd name="connsiteY25" fmla="*/ 996394 h 2914188"/>
              <a:gd name="connsiteX26" fmla="*/ 1017453 w 9618287"/>
              <a:gd name="connsiteY26" fmla="*/ 1040679 h 2914188"/>
              <a:gd name="connsiteX27" fmla="*/ 1101150 w 9618287"/>
              <a:gd name="connsiteY27" fmla="*/ 1045107 h 2914188"/>
              <a:gd name="connsiteX28" fmla="*/ 1600722 w 9618287"/>
              <a:gd name="connsiteY28" fmla="*/ 1056179 h 2914188"/>
              <a:gd name="connsiteX29" fmla="*/ 0 w 9618287"/>
              <a:gd name="connsiteY29" fmla="*/ 1153603 h 2914188"/>
              <a:gd name="connsiteX30" fmla="*/ 217092 w 9618287"/>
              <a:gd name="connsiteY30" fmla="*/ 1213388 h 2914188"/>
              <a:gd name="connsiteX31" fmla="*/ 290327 w 9618287"/>
              <a:gd name="connsiteY31" fmla="*/ 1377240 h 2914188"/>
              <a:gd name="connsiteX32" fmla="*/ 557114 w 9618287"/>
              <a:gd name="connsiteY32" fmla="*/ 1470236 h 2914188"/>
              <a:gd name="connsiteX33" fmla="*/ 729742 w 9618287"/>
              <a:gd name="connsiteY33" fmla="*/ 1503450 h 2914188"/>
              <a:gd name="connsiteX34" fmla="*/ 1124690 w 9618287"/>
              <a:gd name="connsiteY34" fmla="*/ 1552163 h 2914188"/>
              <a:gd name="connsiteX35" fmla="*/ 1182233 w 9618287"/>
              <a:gd name="connsiteY35" fmla="*/ 1631874 h 2914188"/>
              <a:gd name="connsiteX36" fmla="*/ 1231929 w 9618287"/>
              <a:gd name="connsiteY36" fmla="*/ 1720442 h 2914188"/>
              <a:gd name="connsiteX37" fmla="*/ 1336551 w 9618287"/>
              <a:gd name="connsiteY37" fmla="*/ 1778012 h 2914188"/>
              <a:gd name="connsiteX38" fmla="*/ 523113 w 9618287"/>
              <a:gd name="connsiteY38" fmla="*/ 1769155 h 2914188"/>
              <a:gd name="connsiteX39" fmla="*/ 1441173 w 9618287"/>
              <a:gd name="connsiteY39" fmla="*/ 1955149 h 2914188"/>
              <a:gd name="connsiteX40" fmla="*/ 1360091 w 9618287"/>
              <a:gd name="connsiteY40" fmla="*/ 2028218 h 2914188"/>
              <a:gd name="connsiteX41" fmla="*/ 1862278 w 9618287"/>
              <a:gd name="connsiteY41" fmla="*/ 2127858 h 2914188"/>
              <a:gd name="connsiteX42" fmla="*/ 1592876 w 9618287"/>
              <a:gd name="connsiteY42" fmla="*/ 2138928 h 2914188"/>
              <a:gd name="connsiteX43" fmla="*/ 3159597 w 9618287"/>
              <a:gd name="connsiteY43" fmla="*/ 2555200 h 2914188"/>
              <a:gd name="connsiteX44" fmla="*/ 5395900 w 9618287"/>
              <a:gd name="connsiteY44" fmla="*/ 2856333 h 2914188"/>
              <a:gd name="connsiteX45" fmla="*/ 6269496 w 9618287"/>
              <a:gd name="connsiteY45" fmla="*/ 2913902 h 2914188"/>
              <a:gd name="connsiteX46" fmla="*/ 7263407 w 9618287"/>
              <a:gd name="connsiteY46" fmla="*/ 2896189 h 2914188"/>
              <a:gd name="connsiteX47" fmla="*/ 8730736 w 9618287"/>
              <a:gd name="connsiteY47" fmla="*/ 2685838 h 2914188"/>
              <a:gd name="connsiteX48" fmla="*/ 9463093 w 9618287"/>
              <a:gd name="connsiteY48" fmla="*/ 2340421 h 2914188"/>
              <a:gd name="connsiteX49" fmla="*/ 9611812 w 9618287"/>
              <a:gd name="connsiteY49" fmla="*/ 2218951 h 2914188"/>
              <a:gd name="connsiteX50" fmla="*/ 9618287 w 9618287"/>
              <a:gd name="connsiteY50" fmla="*/ 2212999 h 2914188"/>
              <a:gd name="connsiteX51" fmla="*/ 9618287 w 9618287"/>
              <a:gd name="connsiteY51" fmla="*/ 601232 h 2914188"/>
              <a:gd name="connsiteX52" fmla="*/ 9604333 w 9618287"/>
              <a:gd name="connsiteY52" fmla="*/ 600051 h 2914188"/>
              <a:gd name="connsiteX53" fmla="*/ 9314006 w 9618287"/>
              <a:gd name="connsiteY53" fmla="*/ 491554 h 2914188"/>
              <a:gd name="connsiteX54" fmla="*/ 8932135 w 9618287"/>
              <a:gd name="connsiteY54" fmla="*/ 314418 h 2914188"/>
              <a:gd name="connsiteX55" fmla="*/ 8824896 w 9618287"/>
              <a:gd name="connsiteY55" fmla="*/ 290061 h 2914188"/>
              <a:gd name="connsiteX56" fmla="*/ 9010601 w 9618287"/>
              <a:gd name="connsiteY56" fmla="*/ 0 h 2914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9618287" h="2914188">
                <a:moveTo>
                  <a:pt x="9010601" y="0"/>
                </a:moveTo>
                <a:cubicBezTo>
                  <a:pt x="8832744" y="53140"/>
                  <a:pt x="8662733" y="53140"/>
                  <a:pt x="8490105" y="46498"/>
                </a:cubicBezTo>
                <a:cubicBezTo>
                  <a:pt x="8212855" y="35427"/>
                  <a:pt x="7935607" y="70855"/>
                  <a:pt x="7660973" y="97425"/>
                </a:cubicBezTo>
                <a:cubicBezTo>
                  <a:pt x="7514501" y="110710"/>
                  <a:pt x="7368031" y="128424"/>
                  <a:pt x="7221559" y="130638"/>
                </a:cubicBezTo>
                <a:cubicBezTo>
                  <a:pt x="6894615" y="137281"/>
                  <a:pt x="6565054" y="121781"/>
                  <a:pt x="6240725" y="141709"/>
                </a:cubicBezTo>
                <a:cubicBezTo>
                  <a:pt x="5963475" y="159423"/>
                  <a:pt x="5683611" y="139495"/>
                  <a:pt x="5406362" y="137281"/>
                </a:cubicBezTo>
                <a:cubicBezTo>
                  <a:pt x="5021875" y="135067"/>
                  <a:pt x="4634773" y="119567"/>
                  <a:pt x="4252902" y="139495"/>
                </a:cubicBezTo>
                <a:cubicBezTo>
                  <a:pt x="3905030" y="154995"/>
                  <a:pt x="3557160" y="159423"/>
                  <a:pt x="3214523" y="201493"/>
                </a:cubicBezTo>
                <a:cubicBezTo>
                  <a:pt x="2790802" y="223635"/>
                  <a:pt x="2369698" y="210350"/>
                  <a:pt x="1948593" y="197064"/>
                </a:cubicBezTo>
                <a:cubicBezTo>
                  <a:pt x="1689652" y="188207"/>
                  <a:pt x="1433327" y="159423"/>
                  <a:pt x="1203157" y="312203"/>
                </a:cubicBezTo>
                <a:cubicBezTo>
                  <a:pt x="1265931" y="347631"/>
                  <a:pt x="1341782" y="340988"/>
                  <a:pt x="1412402" y="352059"/>
                </a:cubicBezTo>
                <a:cubicBezTo>
                  <a:pt x="1537949" y="374201"/>
                  <a:pt x="1663496" y="396343"/>
                  <a:pt x="1781196" y="438414"/>
                </a:cubicBezTo>
                <a:cubicBezTo>
                  <a:pt x="1807351" y="447270"/>
                  <a:pt x="1830891" y="464984"/>
                  <a:pt x="1820429" y="493769"/>
                </a:cubicBezTo>
                <a:cubicBezTo>
                  <a:pt x="1812583" y="515911"/>
                  <a:pt x="1786427" y="515911"/>
                  <a:pt x="1765503" y="520339"/>
                </a:cubicBezTo>
                <a:cubicBezTo>
                  <a:pt x="1718423" y="533624"/>
                  <a:pt x="1660880" y="524768"/>
                  <a:pt x="1605954" y="571266"/>
                </a:cubicBezTo>
                <a:cubicBezTo>
                  <a:pt x="1815198" y="595623"/>
                  <a:pt x="2016597" y="549124"/>
                  <a:pt x="2194455" y="646549"/>
                </a:cubicBezTo>
                <a:cubicBezTo>
                  <a:pt x="2129066" y="695262"/>
                  <a:pt x="2055831" y="684191"/>
                  <a:pt x="1985211" y="693048"/>
                </a:cubicBezTo>
                <a:cubicBezTo>
                  <a:pt x="1911975" y="701905"/>
                  <a:pt x="1841354" y="717404"/>
                  <a:pt x="1768118" y="726261"/>
                </a:cubicBezTo>
                <a:cubicBezTo>
                  <a:pt x="1689652" y="737332"/>
                  <a:pt x="1611184" y="739546"/>
                  <a:pt x="1532718" y="750617"/>
                </a:cubicBezTo>
                <a:cubicBezTo>
                  <a:pt x="1467329" y="759474"/>
                  <a:pt x="1396709" y="743974"/>
                  <a:pt x="1318242" y="799330"/>
                </a:cubicBezTo>
                <a:cubicBezTo>
                  <a:pt x="1511794" y="839186"/>
                  <a:pt x="1687035" y="779402"/>
                  <a:pt x="1877972" y="819258"/>
                </a:cubicBezTo>
                <a:cubicBezTo>
                  <a:pt x="1765503" y="854685"/>
                  <a:pt x="1673958" y="843614"/>
                  <a:pt x="1587645" y="863542"/>
                </a:cubicBezTo>
                <a:cubicBezTo>
                  <a:pt x="1509177" y="883470"/>
                  <a:pt x="1415017" y="861328"/>
                  <a:pt x="1349629" y="921112"/>
                </a:cubicBezTo>
                <a:cubicBezTo>
                  <a:pt x="1299933" y="967610"/>
                  <a:pt x="1247622" y="974252"/>
                  <a:pt x="1182233" y="947682"/>
                </a:cubicBezTo>
                <a:cubicBezTo>
                  <a:pt x="1124690" y="923326"/>
                  <a:pt x="1061917" y="929968"/>
                  <a:pt x="1004375" y="954325"/>
                </a:cubicBezTo>
                <a:cubicBezTo>
                  <a:pt x="983451" y="963182"/>
                  <a:pt x="962526" y="974252"/>
                  <a:pt x="962526" y="996394"/>
                </a:cubicBezTo>
                <a:cubicBezTo>
                  <a:pt x="962526" y="1027394"/>
                  <a:pt x="988681" y="1036251"/>
                  <a:pt x="1017453" y="1040679"/>
                </a:cubicBezTo>
                <a:cubicBezTo>
                  <a:pt x="1043609" y="1045107"/>
                  <a:pt x="1074995" y="1049536"/>
                  <a:pt x="1101150" y="1045107"/>
                </a:cubicBezTo>
                <a:cubicBezTo>
                  <a:pt x="1268546" y="1020751"/>
                  <a:pt x="1433327" y="1060607"/>
                  <a:pt x="1600722" y="1056179"/>
                </a:cubicBezTo>
                <a:cubicBezTo>
                  <a:pt x="1074995" y="1151390"/>
                  <a:pt x="544037" y="1120391"/>
                  <a:pt x="0" y="1153603"/>
                </a:cubicBezTo>
                <a:cubicBezTo>
                  <a:pt x="70620" y="1220030"/>
                  <a:pt x="162165" y="1164675"/>
                  <a:pt x="217092" y="1213388"/>
                </a:cubicBezTo>
                <a:cubicBezTo>
                  <a:pt x="164780" y="1315242"/>
                  <a:pt x="185705" y="1370597"/>
                  <a:pt x="290327" y="1377240"/>
                </a:cubicBezTo>
                <a:cubicBezTo>
                  <a:pt x="392334" y="1383882"/>
                  <a:pt x="502188" y="1348455"/>
                  <a:pt x="557114" y="1470236"/>
                </a:cubicBezTo>
                <a:cubicBezTo>
                  <a:pt x="572807" y="1507878"/>
                  <a:pt x="669584" y="1496807"/>
                  <a:pt x="729742" y="1503450"/>
                </a:cubicBezTo>
                <a:cubicBezTo>
                  <a:pt x="860519" y="1518949"/>
                  <a:pt x="999144" y="1503450"/>
                  <a:pt x="1124690" y="1552163"/>
                </a:cubicBezTo>
                <a:cubicBezTo>
                  <a:pt x="1174386" y="1569876"/>
                  <a:pt x="1208389" y="1583162"/>
                  <a:pt x="1182233" y="1631874"/>
                </a:cubicBezTo>
                <a:cubicBezTo>
                  <a:pt x="1156078" y="1682801"/>
                  <a:pt x="1190080" y="1700514"/>
                  <a:pt x="1231929" y="1720442"/>
                </a:cubicBezTo>
                <a:cubicBezTo>
                  <a:pt x="1263316" y="1735942"/>
                  <a:pt x="1310395" y="1731513"/>
                  <a:pt x="1336551" y="1778012"/>
                </a:cubicBezTo>
                <a:cubicBezTo>
                  <a:pt x="1061917" y="1771369"/>
                  <a:pt x="795130" y="1733728"/>
                  <a:pt x="523113" y="1769155"/>
                </a:cubicBezTo>
                <a:cubicBezTo>
                  <a:pt x="821286" y="1857724"/>
                  <a:pt x="1148231" y="1853295"/>
                  <a:pt x="1441173" y="1955149"/>
                </a:cubicBezTo>
                <a:cubicBezTo>
                  <a:pt x="1430711" y="1990577"/>
                  <a:pt x="1362706" y="1975076"/>
                  <a:pt x="1360091" y="2028218"/>
                </a:cubicBezTo>
                <a:cubicBezTo>
                  <a:pt x="1514409" y="2083574"/>
                  <a:pt x="1700114" y="2045931"/>
                  <a:pt x="1862278" y="2127858"/>
                </a:cubicBezTo>
                <a:cubicBezTo>
                  <a:pt x="1768118" y="2165499"/>
                  <a:pt x="1681805" y="2103501"/>
                  <a:pt x="1592876" y="2138928"/>
                </a:cubicBezTo>
                <a:cubicBezTo>
                  <a:pt x="1621647" y="2192070"/>
                  <a:pt x="2924196" y="2519773"/>
                  <a:pt x="3159597" y="2555200"/>
                </a:cubicBezTo>
                <a:cubicBezTo>
                  <a:pt x="3638243" y="2628269"/>
                  <a:pt x="5016643" y="2814263"/>
                  <a:pt x="5395900" y="2856333"/>
                </a:cubicBezTo>
                <a:cubicBezTo>
                  <a:pt x="5688842" y="2887332"/>
                  <a:pt x="5979169" y="2911688"/>
                  <a:pt x="6269496" y="2913902"/>
                </a:cubicBezTo>
                <a:cubicBezTo>
                  <a:pt x="6601672" y="2916116"/>
                  <a:pt x="6931232" y="2905046"/>
                  <a:pt x="7263407" y="2896189"/>
                </a:cubicBezTo>
                <a:cubicBezTo>
                  <a:pt x="7760365" y="2882904"/>
                  <a:pt x="8249474" y="2829762"/>
                  <a:pt x="8730736" y="2685838"/>
                </a:cubicBezTo>
                <a:cubicBezTo>
                  <a:pt x="8984446" y="2610556"/>
                  <a:pt x="9235540" y="2515344"/>
                  <a:pt x="9463093" y="2340421"/>
                </a:cubicBezTo>
                <a:cubicBezTo>
                  <a:pt x="9513442" y="2302226"/>
                  <a:pt x="9562975" y="2261540"/>
                  <a:pt x="9611812" y="2218951"/>
                </a:cubicBezTo>
                <a:lnTo>
                  <a:pt x="9618287" y="2212999"/>
                </a:lnTo>
                <a:lnTo>
                  <a:pt x="9618287" y="601232"/>
                </a:lnTo>
                <a:lnTo>
                  <a:pt x="9604333" y="600051"/>
                </a:lnTo>
                <a:cubicBezTo>
                  <a:pt x="9504942" y="595623"/>
                  <a:pt x="9405551" y="564623"/>
                  <a:pt x="9314006" y="491554"/>
                </a:cubicBezTo>
                <a:cubicBezTo>
                  <a:pt x="9193691" y="394129"/>
                  <a:pt x="9065528" y="336560"/>
                  <a:pt x="8932135" y="314418"/>
                </a:cubicBezTo>
                <a:cubicBezTo>
                  <a:pt x="8898132" y="309989"/>
                  <a:pt x="8864130" y="298919"/>
                  <a:pt x="8824896" y="290061"/>
                </a:cubicBezTo>
                <a:cubicBezTo>
                  <a:pt x="8882439" y="185994"/>
                  <a:pt x="8987062" y="168279"/>
                  <a:pt x="9010601" y="0"/>
                </a:cubicBezTo>
                <a:close/>
              </a:path>
            </a:pathLst>
          </a:custGeom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BBDE9CB7-D13D-010F-9A48-A02ADE18B5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685" y="2432384"/>
            <a:ext cx="1339574" cy="9041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瓜地</a:t>
            </a:r>
            <a:endParaRPr lang="en-US" altLang="zh-CN" sz="4400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078249B8-682B-B826-D64B-140852F480B8}"/>
              </a:ext>
            </a:extLst>
          </p:cNvPr>
          <p:cNvSpPr txBox="1"/>
          <p:nvPr/>
        </p:nvSpPr>
        <p:spPr>
          <a:xfrm>
            <a:off x="5961323" y="2289333"/>
            <a:ext cx="1339574" cy="9041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田地</a:t>
            </a:r>
            <a:endParaRPr lang="en-US" altLang="zh-CN"/>
          </a:p>
        </p:txBody>
      </p:sp>
      <p:sp>
        <p:nvSpPr>
          <p:cNvPr id="19" name="标题 1">
            <a:extLst>
              <a:ext uri="{FF2B5EF4-FFF2-40B4-BE49-F238E27FC236}">
                <a16:creationId xmlns:a16="http://schemas.microsoft.com/office/drawing/2014/main" xmlns:p159="http://schemas.microsoft.com/office/powerpoint/2015/09/main" xmlns:p15="http://schemas.microsoft.com/office/powerpoint/2012/main" xmlns:p14="http://schemas.microsoft.com/office/powerpoint/2010/main" xmlns:mc="http://schemas.openxmlformats.org/markup-compatibility/2006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 id="{9BAF2C0C-FE80-7B8C-61F6-711786658F2F}"/>
              </a:ext>
            </a:extLst>
          </p:cNvPr>
          <p:cNvSpPr txBox="1"/>
          <p:nvPr/>
        </p:nvSpPr>
        <p:spPr>
          <a:xfrm>
            <a:off x="3030749" y="4349722"/>
            <a:ext cx="1339574" cy="90412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/>
              <a:t>草地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0116806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:r="http://schemas.openxmlformats.org/officeDocument/2006/relationships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744</Words>
  <Application>Microsoft Office PowerPoint</Application>
  <PresentationFormat>自定义</PresentationFormat>
  <Paragraphs>71</Paragraphs>
  <Slides>18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第一PPT模板网-WWW.1PPT.COM</vt:lpstr>
      <vt:lpstr>Office 主题</vt:lpstr>
      <vt:lpstr>天地人</vt:lpstr>
      <vt:lpstr>学习目标</vt:lpstr>
      <vt:lpstr>学习活动</vt:lpstr>
      <vt:lpstr>学习活动一 欣赏插图，导入新课</vt:lpstr>
      <vt:lpstr>学习活动二  形义结合</vt:lpstr>
      <vt:lpstr>春天</vt:lpstr>
      <vt:lpstr>天气</vt:lpstr>
      <vt:lpstr>地</vt:lpstr>
      <vt:lpstr>瓜地</vt:lpstr>
      <vt:lpstr>PowerPoint 演示文稿</vt:lpstr>
      <vt:lpstr>PowerPoint 演示文稿</vt:lpstr>
      <vt:lpstr>PowerPoint 演示文稿</vt:lpstr>
      <vt:lpstr>学习活动三 互动交流，学习“你我他”</vt:lpstr>
      <vt:lpstr>PowerPoint 演示文稿</vt:lpstr>
      <vt:lpstr>上台做小游戏“我们都是好朋友”。</vt:lpstr>
      <vt:lpstr>学习活动四 快乐游戏，巩固识字</vt:lpstr>
      <vt:lpstr>小结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123</cp:lastModifiedBy>
  <cp:revision>3</cp:revision>
  <cp:lastPrinted>2022-07-21T16:23:01Z</cp:lastPrinted>
  <dcterms:created xsi:type="dcterms:W3CDTF">2022-07-21T16:23:01Z</dcterms:created>
  <dcterms:modified xsi:type="dcterms:W3CDTF">2022-12-19T01:55:02Z</dcterms:modified>
</cp:coreProperties>
</file>