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100" d="100"/>
          <a:sy n="100" d="100"/>
        </p:scale>
        <p:origin x="-93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AAB25-CCAF-47E1-A239-7E1E45C56E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A1441-8FA6-41D6-90F9-ACBC5D7FAB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65FD7-2D58-46B0-8F27-2147B058FA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3423E-7C0B-4445-BA1B-C2EF4A0F779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Text Box1585"/>
          <p:cNvSpPr txBox="1"/>
          <p:nvPr/>
        </p:nvSpPr>
        <p:spPr>
          <a:xfrm>
            <a:off x="3795" y="2241287"/>
            <a:ext cx="12192000" cy="908134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ctr">
              <a:lnSpc>
                <a:spcPct val="0"/>
              </a:lnSpc>
            </a:pPr>
            <a:endParaRPr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rtl="0">
              <a:lnSpc>
                <a:spcPts val="6700"/>
              </a:lnSpc>
            </a:pPr>
            <a:r>
              <a:rPr lang="en-US" altLang="zh-CN" sz="9600" b="1" spc="-7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日</a:t>
            </a:r>
            <a:r>
              <a:rPr lang="en-US" altLang="zh-CN" sz="9600" b="1" spc="24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月</a:t>
            </a:r>
            <a:r>
              <a:rPr lang="en-US" altLang="zh-CN" sz="9600" b="1" spc="0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水</a:t>
            </a:r>
            <a:r>
              <a:rPr lang="en-US" altLang="zh-CN" sz="9600" b="1" spc="23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</a:rPr>
              <a:t>火</a:t>
            </a:r>
            <a:endParaRPr lang="en-US" altLang="zh-CN" sz="96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" name="Image16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42" name="Image16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20" y="1917192"/>
            <a:ext cx="2420303" cy="2321116"/>
          </a:xfrm>
          <a:prstGeom prst="rect">
            <a:avLst/>
          </a:prstGeom>
          <a:noFill/>
        </p:spPr>
      </p:pic>
      <p:pic>
        <p:nvPicPr>
          <p:cNvPr id="1643" name="Image164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9FCE1"/>
              </a:clrFrom>
              <a:clrTo>
                <a:srgbClr val="F9FCE1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95800" y="1412776"/>
            <a:ext cx="3384376" cy="3456384"/>
          </a:xfrm>
          <a:prstGeom prst="rect">
            <a:avLst/>
          </a:prstGeom>
          <a:noFill/>
        </p:spPr>
      </p:pic>
      <p:sp>
        <p:nvSpPr>
          <p:cNvPr id="1644" name="Text Box1644"/>
          <p:cNvSpPr txBox="1"/>
          <p:nvPr/>
        </p:nvSpPr>
        <p:spPr>
          <a:xfrm>
            <a:off x="8299551" y="2218792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6" name="Image16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47" name="Image16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80" y="1905000"/>
            <a:ext cx="2502217" cy="2435352"/>
          </a:xfrm>
          <a:prstGeom prst="rect">
            <a:avLst/>
          </a:prstGeom>
          <a:noFill/>
        </p:spPr>
      </p:pic>
      <p:pic>
        <p:nvPicPr>
          <p:cNvPr id="1648" name="Image164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3F3EB"/>
              </a:clrFrom>
              <a:clrTo>
                <a:srgbClr val="F3F3E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95800" y="1772816"/>
            <a:ext cx="3240360" cy="3168352"/>
          </a:xfrm>
          <a:prstGeom prst="rect">
            <a:avLst/>
          </a:prstGeom>
          <a:noFill/>
        </p:spPr>
      </p:pic>
      <p:sp>
        <p:nvSpPr>
          <p:cNvPr id="1649" name="Text Box1649"/>
          <p:cNvSpPr txBox="1"/>
          <p:nvPr/>
        </p:nvSpPr>
        <p:spPr>
          <a:xfrm>
            <a:off x="8370671" y="2269592"/>
            <a:ext cx="1943101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1" name="Image16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52" name="Image16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248" y="2084832"/>
            <a:ext cx="2373440" cy="2395728"/>
          </a:xfrm>
          <a:prstGeom prst="rect">
            <a:avLst/>
          </a:prstGeom>
          <a:noFill/>
        </p:spPr>
      </p:pic>
      <p:pic>
        <p:nvPicPr>
          <p:cNvPr id="1653" name="Image165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7E9"/>
              </a:clrFrom>
              <a:clrTo>
                <a:srgbClr val="F6F7E9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99856" y="1484784"/>
            <a:ext cx="2664296" cy="3925416"/>
          </a:xfrm>
          <a:prstGeom prst="rect">
            <a:avLst/>
          </a:prstGeom>
          <a:noFill/>
        </p:spPr>
      </p:pic>
      <p:sp>
        <p:nvSpPr>
          <p:cNvPr id="1654" name="Text Box1654"/>
          <p:cNvSpPr txBox="1"/>
          <p:nvPr/>
        </p:nvSpPr>
        <p:spPr>
          <a:xfrm>
            <a:off x="8442428" y="2197202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禾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6" name="Image16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8424" y="3429000"/>
            <a:ext cx="9110472" cy="2828539"/>
          </a:xfrm>
          <a:prstGeom prst="rect">
            <a:avLst/>
          </a:prstGeom>
          <a:noFill/>
        </p:spPr>
      </p:pic>
      <p:pic>
        <p:nvPicPr>
          <p:cNvPr id="1657" name="Image16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696" y="1484440"/>
            <a:ext cx="5119929" cy="129956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39616" y="548680"/>
            <a:ext cx="6696744" cy="538365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863752" y="2420888"/>
            <a:ext cx="2520280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655840" y="2420888"/>
            <a:ext cx="1944216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683732" y="2400534"/>
            <a:ext cx="4932548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5987988" y="3356992"/>
            <a:ext cx="2282196" cy="7200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5548968" y="3336639"/>
            <a:ext cx="2721216" cy="7404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1" name="Image16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72047" y="2021294"/>
            <a:ext cx="2001177" cy="2001469"/>
          </a:xfrm>
          <a:prstGeom prst="rect">
            <a:avLst/>
          </a:prstGeom>
          <a:noFill/>
        </p:spPr>
      </p:pic>
      <p:pic>
        <p:nvPicPr>
          <p:cNvPr id="1682" name="Image16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671" y="2021459"/>
            <a:ext cx="2001178" cy="2001470"/>
          </a:xfrm>
          <a:prstGeom prst="rect">
            <a:avLst/>
          </a:prstGeom>
          <a:noFill/>
        </p:spPr>
      </p:pic>
      <p:sp>
        <p:nvSpPr>
          <p:cNvPr id="1683" name="Text Box1683"/>
          <p:cNvSpPr txBox="1"/>
          <p:nvPr/>
        </p:nvSpPr>
        <p:spPr>
          <a:xfrm>
            <a:off x="2474595" y="1317867"/>
            <a:ext cx="5801678" cy="47371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黑体" panose="02010609060101010101" charset="-122"/>
              <a:ea typeface="黑体" panose="02010609060101010101" charset="-122"/>
            </a:endParaRPr>
          </a:p>
          <a:p>
            <a:pPr algn="l" rtl="0">
              <a:lnSpc>
                <a:spcPts val="3340"/>
              </a:lnSpc>
            </a:pPr>
            <a:r>
              <a:rPr lang="en-US" altLang="zh-CN" sz="3200" b="1" spc="7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rì </a:t>
            </a:r>
            <a:r>
              <a:rPr lang="en-US" altLang="zh-CN" sz="3200" b="1" spc="30904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9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tián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  <a:cs typeface="楷体" panose="02010609060101010101" pitchFamily="49" charset="-122"/>
            </a:endParaRPr>
          </a:p>
        </p:txBody>
      </p:sp>
      <p:sp>
        <p:nvSpPr>
          <p:cNvPr id="1684" name="Text Box1684"/>
          <p:cNvSpPr txBox="1"/>
          <p:nvPr/>
        </p:nvSpPr>
        <p:spPr>
          <a:xfrm>
            <a:off x="1905000" y="2239645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85" name="Text Box1685"/>
          <p:cNvSpPr txBox="1"/>
          <p:nvPr/>
        </p:nvSpPr>
        <p:spPr>
          <a:xfrm>
            <a:off x="6809740" y="2239645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7" name="Image168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4162" y="2516124"/>
            <a:ext cx="2001177" cy="2001470"/>
          </a:xfrm>
          <a:prstGeom prst="rect">
            <a:avLst/>
          </a:prstGeom>
          <a:noFill/>
        </p:spPr>
      </p:pic>
      <p:pic>
        <p:nvPicPr>
          <p:cNvPr id="1688" name="Image1688"/>
          <p:cNvPicPr>
            <a:picLocks noChangeAspect="1"/>
          </p:cNvPicPr>
          <p:nvPr/>
        </p:nvPicPr>
        <p:blipFill>
          <a:blip r:embed="rId2" cstate="email"/>
          <a:srcRect t="-9996"/>
          <a:stretch>
            <a:fillRect/>
          </a:stretch>
        </p:blipFill>
        <p:spPr>
          <a:xfrm>
            <a:off x="5951984" y="3253652"/>
            <a:ext cx="4320480" cy="792088"/>
          </a:xfrm>
          <a:prstGeom prst="rect">
            <a:avLst/>
          </a:prstGeom>
          <a:noFill/>
        </p:spPr>
      </p:pic>
      <p:sp>
        <p:nvSpPr>
          <p:cNvPr id="1689" name="Text Box1689"/>
          <p:cNvSpPr txBox="1"/>
          <p:nvPr/>
        </p:nvSpPr>
        <p:spPr>
          <a:xfrm>
            <a:off x="1653223" y="1301013"/>
            <a:ext cx="2587625" cy="99060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1058545" indent="-1058545" algn="l" rtl="0">
              <a:lnSpc>
                <a:spcPts val="3685"/>
              </a:lnSpc>
            </a:pPr>
            <a:r>
              <a:rPr lang="en-US" altLang="zh-CN" sz="4000" b="1" spc="-9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4000" b="1" spc="16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会</a:t>
            </a:r>
            <a:r>
              <a:rPr lang="en-US" altLang="zh-CN" sz="4000" b="1" spc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</a:t>
            </a:r>
            <a:r>
              <a:rPr lang="en-US" altLang="zh-CN" sz="4000" b="1" spc="16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帖</a:t>
            </a:r>
            <a:r>
              <a:rPr lang="en-US" altLang="zh-CN" sz="4000" b="1" spc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sz="4000" b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7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rì</a:t>
            </a:r>
            <a:endParaRPr lang="en-US" altLang="zh-CN" sz="3200" b="1" spc="7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楷体" panose="02010609060101010101" pitchFamily="49" charset="-122"/>
            </a:endParaRPr>
          </a:p>
        </p:txBody>
      </p:sp>
      <p:sp>
        <p:nvSpPr>
          <p:cNvPr id="1690" name="Text Box1690"/>
          <p:cNvSpPr txBox="1"/>
          <p:nvPr/>
        </p:nvSpPr>
        <p:spPr>
          <a:xfrm>
            <a:off x="2142490" y="2734311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91" name="Text Box1691"/>
          <p:cNvSpPr txBox="1"/>
          <p:nvPr/>
        </p:nvSpPr>
        <p:spPr>
          <a:xfrm>
            <a:off x="6355398" y="2400744"/>
            <a:ext cx="1415416" cy="526415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3750"/>
              </a:lnSpc>
            </a:pPr>
            <a:r>
              <a:rPr lang="en-US" altLang="zh-CN" sz="36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笔</a:t>
            </a:r>
            <a:r>
              <a:rPr lang="en-US" altLang="zh-CN" sz="3600" b="1" spc="8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画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92" name="Text Box1692"/>
          <p:cNvSpPr txBox="1"/>
          <p:nvPr/>
        </p:nvSpPr>
        <p:spPr>
          <a:xfrm>
            <a:off x="6528048" y="4365104"/>
            <a:ext cx="1415416" cy="526415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3750"/>
              </a:lnSpc>
            </a:pPr>
            <a:r>
              <a:rPr lang="en-US" altLang="zh-CN" sz="36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占</a:t>
            </a:r>
            <a:r>
              <a:rPr lang="en-US" altLang="zh-CN" sz="3600" b="1" spc="8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位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4" name="Image16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4162" y="2516124"/>
            <a:ext cx="2001177" cy="2001470"/>
          </a:xfrm>
          <a:prstGeom prst="rect">
            <a:avLst/>
          </a:prstGeom>
          <a:noFill/>
        </p:spPr>
      </p:pic>
      <p:sp>
        <p:nvSpPr>
          <p:cNvPr id="1696" name="Text Box1696"/>
          <p:cNvSpPr txBox="1"/>
          <p:nvPr/>
        </p:nvSpPr>
        <p:spPr>
          <a:xfrm>
            <a:off x="1703512" y="1402448"/>
            <a:ext cx="2587625" cy="99060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894715" indent="-894715" algn="l" rtl="0">
              <a:lnSpc>
                <a:spcPts val="3685"/>
              </a:lnSpc>
            </a:pPr>
            <a:r>
              <a:rPr lang="en-US" altLang="zh-CN" sz="4000" b="1" spc="-9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4000" b="1" spc="16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会</a:t>
            </a:r>
            <a:r>
              <a:rPr lang="en-US" altLang="zh-CN" sz="4000" b="1" spc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</a:t>
            </a:r>
            <a:r>
              <a:rPr lang="en-US" altLang="zh-CN" sz="4000" b="1" spc="16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帖</a:t>
            </a:r>
            <a:r>
              <a:rPr lang="en-US" altLang="zh-CN" sz="4000" b="1" spc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en-US" altLang="zh-CN" sz="4000" b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9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tián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  <a:cs typeface="楷体" panose="02010609060101010101" pitchFamily="49" charset="-122"/>
            </a:endParaRPr>
          </a:p>
        </p:txBody>
      </p:sp>
      <p:sp>
        <p:nvSpPr>
          <p:cNvPr id="1697" name="Text Box1697"/>
          <p:cNvSpPr txBox="1"/>
          <p:nvPr/>
        </p:nvSpPr>
        <p:spPr>
          <a:xfrm>
            <a:off x="2142490" y="2734311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98" name="Text Box1698"/>
          <p:cNvSpPr txBox="1"/>
          <p:nvPr/>
        </p:nvSpPr>
        <p:spPr>
          <a:xfrm>
            <a:off x="6355398" y="2400744"/>
            <a:ext cx="1415416" cy="526415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3750"/>
              </a:lnSpc>
            </a:pPr>
            <a:r>
              <a:rPr lang="en-US" altLang="zh-CN" sz="36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笔</a:t>
            </a:r>
            <a:r>
              <a:rPr lang="en-US" altLang="zh-CN" sz="3600" b="1" spc="8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画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99" name="Text Box1699"/>
          <p:cNvSpPr txBox="1"/>
          <p:nvPr/>
        </p:nvSpPr>
        <p:spPr>
          <a:xfrm>
            <a:off x="6355080" y="4156405"/>
            <a:ext cx="1415416" cy="526415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3750"/>
              </a:lnSpc>
            </a:pPr>
            <a:r>
              <a:rPr lang="en-US" altLang="zh-CN" sz="36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占</a:t>
            </a:r>
            <a:r>
              <a:rPr lang="en-US" altLang="zh-CN" sz="3600" b="1" spc="8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位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DF8"/>
              </a:clrFrom>
              <a:clrTo>
                <a:srgbClr val="FFFD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991419" y="3068960"/>
            <a:ext cx="3558153" cy="6955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1" name="Image17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82840" y="3642360"/>
            <a:ext cx="3852672" cy="2825496"/>
          </a:xfrm>
          <a:prstGeom prst="rect">
            <a:avLst/>
          </a:prstGeom>
          <a:noFill/>
        </p:spPr>
      </p:pic>
      <p:pic>
        <p:nvPicPr>
          <p:cNvPr id="1702" name="Image17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96" y="3642360"/>
            <a:ext cx="6368796" cy="2825496"/>
          </a:xfrm>
          <a:prstGeom prst="rect">
            <a:avLst/>
          </a:prstGeom>
          <a:noFill/>
        </p:spPr>
      </p:pic>
      <p:pic>
        <p:nvPicPr>
          <p:cNvPr id="1703" name="Image17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142" y="1536789"/>
            <a:ext cx="2001176" cy="2001469"/>
          </a:xfrm>
          <a:prstGeom prst="rect">
            <a:avLst/>
          </a:prstGeom>
          <a:noFill/>
        </p:spPr>
      </p:pic>
      <p:pic>
        <p:nvPicPr>
          <p:cNvPr id="1704" name="Image17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3767" y="1536954"/>
            <a:ext cx="2001177" cy="2001470"/>
          </a:xfrm>
          <a:prstGeom prst="rect">
            <a:avLst/>
          </a:prstGeom>
          <a:noFill/>
        </p:spPr>
      </p:pic>
      <p:sp>
        <p:nvSpPr>
          <p:cNvPr id="1705" name="Text Box1705"/>
          <p:cNvSpPr txBox="1"/>
          <p:nvPr/>
        </p:nvSpPr>
        <p:spPr>
          <a:xfrm>
            <a:off x="1343472" y="735252"/>
            <a:ext cx="2077085" cy="55880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4005"/>
              </a:lnSpc>
            </a:pPr>
            <a:r>
              <a:rPr lang="en-US" altLang="zh-CN" sz="4000" b="1" spc="-9" dirty="0" err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en-US" altLang="zh-CN" sz="4000" b="1" spc="16" dirty="0" err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会</a:t>
            </a:r>
            <a:r>
              <a:rPr lang="en-US" altLang="zh-CN" sz="4000" b="1" spc="0" dirty="0" err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写</a:t>
            </a:r>
            <a:r>
              <a:rPr lang="en-US" altLang="zh-CN" sz="4000" b="1" spc="16" dirty="0" err="1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字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06" name="Text Box1706"/>
          <p:cNvSpPr txBox="1"/>
          <p:nvPr/>
        </p:nvSpPr>
        <p:spPr>
          <a:xfrm>
            <a:off x="2792095" y="1755140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07" name="Text Box1707"/>
          <p:cNvSpPr txBox="1"/>
          <p:nvPr/>
        </p:nvSpPr>
        <p:spPr>
          <a:xfrm>
            <a:off x="7696835" y="1755140"/>
            <a:ext cx="1943101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708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439400" y="123952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8" name="Image15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92144" y="2338567"/>
            <a:ext cx="3000756" cy="3032760"/>
          </a:xfrm>
          <a:prstGeom prst="rect">
            <a:avLst/>
          </a:prstGeom>
          <a:noFill/>
        </p:spPr>
      </p:pic>
      <p:sp>
        <p:nvSpPr>
          <p:cNvPr id="1599" name="Text Box1599"/>
          <p:cNvSpPr txBox="1"/>
          <p:nvPr/>
        </p:nvSpPr>
        <p:spPr>
          <a:xfrm>
            <a:off x="1559496" y="2295286"/>
            <a:ext cx="5203825" cy="7670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5625"/>
              </a:lnSpc>
            </a:pPr>
            <a:r>
              <a:rPr lang="en-US" altLang="zh-CN" sz="5400" b="1" spc="-5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谁</a:t>
            </a:r>
            <a:r>
              <a:rPr lang="en-US" altLang="zh-CN" sz="5400" b="1" spc="19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</a:t>
            </a:r>
            <a:r>
              <a:rPr lang="en-US" altLang="zh-CN" sz="5400" b="1" spc="0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识</a:t>
            </a:r>
            <a:r>
              <a:rPr lang="en-US" altLang="zh-CN" sz="5400" b="1" spc="20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字</a:t>
            </a:r>
            <a:r>
              <a:rPr lang="en-US" altLang="zh-CN" sz="5400" b="1" spc="0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</a:t>
            </a:r>
            <a:r>
              <a:rPr lang="en-US" altLang="zh-CN" sz="5400" b="1" spc="20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能</a:t>
            </a:r>
            <a:r>
              <a:rPr lang="en-US" altLang="zh-CN" sz="5400" b="1" spc="0" dirty="0" err="1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手</a:t>
            </a:r>
            <a:r>
              <a:rPr lang="zh-CN" altLang="en-US" sz="5400" b="1" spc="19" dirty="0" smtClean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endParaRPr lang="en-US" altLang="zh-CN" sz="5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Text Box1601"/>
          <p:cNvSpPr txBox="1"/>
          <p:nvPr/>
        </p:nvSpPr>
        <p:spPr>
          <a:xfrm>
            <a:off x="623392" y="1012783"/>
            <a:ext cx="10626687" cy="241554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indent="548005" algn="l" rtl="0">
              <a:lnSpc>
                <a:spcPts val="9240"/>
              </a:lnSpc>
            </a:pPr>
            <a:r>
              <a:rPr lang="en-US" altLang="zh-CN" sz="3200" b="1" spc="7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7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rì</a:t>
            </a:r>
            <a:r>
              <a:rPr lang="en-US" altLang="zh-CN" sz="3200" b="1" spc="7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15124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8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yuè</a:t>
            </a:r>
            <a:r>
              <a:rPr lang="en-US" altLang="zh-CN" sz="3200" b="1" spc="1325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8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shu</a:t>
            </a:r>
            <a:r>
              <a:rPr lang="en-US" altLang="zh-CN" sz="3200" b="1" spc="5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ǐ</a:t>
            </a:r>
            <a:r>
              <a:rPr lang="en-US" altLang="zh-CN" sz="3200" b="1" spc="5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        </a:t>
            </a:r>
            <a:r>
              <a:rPr lang="en-US" altLang="zh-CN" sz="3200" b="1" spc="6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hu</a:t>
            </a:r>
            <a:r>
              <a:rPr lang="en-US" altLang="zh-CN" sz="3200" b="1" spc="7" dirty="0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ǒ</a:t>
            </a:r>
            <a:r>
              <a:rPr lang="en-US" altLang="zh-CN" sz="3200" b="1" spc="-7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</a:t>
            </a:r>
            <a:r>
              <a:rPr lang="en-US" altLang="zh-CN" sz="3200" b="1" spc="-7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3200" b="1" spc="-7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548005" algn="l" rtl="0">
              <a:lnSpc>
                <a:spcPts val="9240"/>
              </a:lnSpc>
            </a:pPr>
            <a:r>
              <a:rPr lang="zh-CN" altLang="en-US" sz="88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r>
              <a:rPr lang="en-US" altLang="zh-CN" sz="150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 </a:t>
            </a:r>
            <a:r>
              <a:rPr lang="en-US" altLang="zh-CN" sz="150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 </a:t>
            </a:r>
            <a:r>
              <a:rPr lang="en-US" altLang="zh-CN" sz="150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火</a:t>
            </a:r>
            <a:endParaRPr lang="en-US" altLang="zh-CN" sz="8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02" name="Text Box1602"/>
          <p:cNvSpPr txBox="1"/>
          <p:nvPr/>
        </p:nvSpPr>
        <p:spPr>
          <a:xfrm>
            <a:off x="1199515" y="3933432"/>
            <a:ext cx="9105265" cy="47371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黑体" panose="02010609060101010101" charset="-122"/>
              <a:ea typeface="黑体" panose="02010609060101010101" charset="-122"/>
            </a:endParaRPr>
          </a:p>
          <a:p>
            <a:pPr algn="l" rtl="0">
              <a:lnSpc>
                <a:spcPts val="3340"/>
              </a:lnSpc>
            </a:pPr>
            <a:r>
              <a:rPr lang="en-US" altLang="zh-CN" sz="3200" b="1" spc="9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s</a:t>
            </a:r>
            <a:r>
              <a:rPr lang="en-US" altLang="zh-CN" sz="3200" b="1" spc="9" err="1" smtClean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hān          </a:t>
            </a:r>
            <a:r>
              <a:rPr lang="en-US" altLang="zh-CN" sz="3200" b="1" spc="8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shí         </a:t>
            </a:r>
            <a:r>
              <a:rPr lang="en-US" altLang="zh-CN" sz="3200" b="1" spc="9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tián          </a:t>
            </a:r>
            <a:r>
              <a:rPr lang="en-US" altLang="zh-CN" sz="3200" b="1" spc="7" err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hé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  <a:cs typeface="楷体" panose="02010609060101010101" pitchFamily="49" charset="-122"/>
            </a:endParaRPr>
          </a:p>
        </p:txBody>
      </p:sp>
      <p:sp>
        <p:nvSpPr>
          <p:cNvPr id="1603" name="Text Box1603"/>
          <p:cNvSpPr txBox="1"/>
          <p:nvPr/>
        </p:nvSpPr>
        <p:spPr>
          <a:xfrm>
            <a:off x="1271270" y="3860800"/>
            <a:ext cx="9968865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山</a:t>
            </a:r>
            <a:r>
              <a:rPr lang="en-US" altLang="zh-CN" sz="88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 </a:t>
            </a:r>
            <a:r>
              <a:rPr lang="en-US" altLang="zh-CN" sz="88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田  </a:t>
            </a:r>
            <a:r>
              <a:rPr lang="en-US" altLang="zh-CN" sz="8800" b="1" spc="-673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8800" b="1" spc="0" dirty="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禾</a:t>
            </a:r>
            <a:endParaRPr lang="en-US" altLang="zh-CN" sz="8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5" name="Image16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25333" y="1555992"/>
            <a:ext cx="2001253" cy="2001240"/>
          </a:xfrm>
          <a:prstGeom prst="rect">
            <a:avLst/>
          </a:prstGeom>
          <a:noFill/>
        </p:spPr>
      </p:pic>
      <p:grpSp>
        <p:nvGrpSpPr>
          <p:cNvPr id="1606" name="Group1606"/>
          <p:cNvGrpSpPr/>
          <p:nvPr/>
        </p:nvGrpSpPr>
        <p:grpSpPr>
          <a:xfrm>
            <a:off x="191344" y="1124744"/>
            <a:ext cx="7594448" cy="5481828"/>
            <a:chOff x="301752" y="1074420"/>
            <a:chExt cx="7594448" cy="5481828"/>
          </a:xfrm>
        </p:grpSpPr>
        <p:pic>
          <p:nvPicPr>
            <p:cNvPr id="1607" name="Image160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794"/>
            <a:stretch>
              <a:fillRect/>
            </a:stretch>
          </p:blipFill>
          <p:spPr>
            <a:xfrm>
              <a:off x="301752" y="4149080"/>
              <a:ext cx="7594448" cy="2407168"/>
            </a:xfrm>
            <a:prstGeom prst="rect">
              <a:avLst/>
            </a:prstGeom>
            <a:noFill/>
          </p:spPr>
        </p:pic>
        <p:pic>
          <p:nvPicPr>
            <p:cNvPr id="1608" name="Image160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6652" y="1074420"/>
              <a:ext cx="3038856" cy="2993136"/>
            </a:xfrm>
            <a:prstGeom prst="rect">
              <a:avLst/>
            </a:prstGeom>
            <a:noFill/>
          </p:spPr>
        </p:pic>
        <p:pic>
          <p:nvPicPr>
            <p:cNvPr id="1609" name="Image1609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3F4EE"/>
                </a:clrFrom>
                <a:clrTo>
                  <a:srgbClr val="F3F4E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015881" y="1124744"/>
              <a:ext cx="2304256" cy="2736304"/>
            </a:xfrm>
            <a:prstGeom prst="rect">
              <a:avLst/>
            </a:prstGeom>
            <a:noFill/>
          </p:spPr>
        </p:pic>
      </p:grpSp>
      <p:sp>
        <p:nvSpPr>
          <p:cNvPr id="1610" name="Text Box1610"/>
          <p:cNvSpPr txBox="1"/>
          <p:nvPr/>
        </p:nvSpPr>
        <p:spPr>
          <a:xfrm>
            <a:off x="8274152" y="1790167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11" name="Text Box1611"/>
          <p:cNvSpPr txBox="1"/>
          <p:nvPr/>
        </p:nvSpPr>
        <p:spPr>
          <a:xfrm>
            <a:off x="8134985" y="3772040"/>
            <a:ext cx="3573781" cy="2766695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rtl="0">
              <a:lnSpc>
                <a:spcPts val="5305"/>
              </a:lnSpc>
            </a:pP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r>
              <a:rPr lang="en-US" altLang="zh-CN" sz="4400" b="1" spc="-59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出</a:t>
            </a:r>
            <a:r>
              <a:rPr lang="en-US" altLang="zh-CN" sz="4400" b="1" spc="-1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r>
              <a:rPr lang="en-US" altLang="zh-CN" sz="4400" b="1" spc="-175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光</a:t>
            </a:r>
            <a:r>
              <a:rPr lang="en-US" altLang="zh-CN" sz="4400" b="1" spc="-1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4400" b="1" spc="-1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rtl="0">
              <a:lnSpc>
                <a:spcPts val="5305"/>
              </a:lnSpc>
            </a:pP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日子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r>
              <a:rPr lang="en-US" altLang="zh-CN" sz="4400" b="1" spc="-59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</a:t>
            </a:r>
            <a:r>
              <a:rPr lang="en-US" altLang="zh-CN" sz="4400" b="1" spc="-1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4400" b="1" spc="-1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rtl="0">
              <a:lnSpc>
                <a:spcPts val="5305"/>
              </a:lnSpc>
            </a:pP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r>
              <a:rPr lang="en-US" altLang="zh-CN" sz="4400" b="1" spc="-175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</a:t>
            </a:r>
            <a:r>
              <a:rPr lang="en-US" altLang="zh-CN" sz="4400" b="1" spc="-1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节日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rtl="0">
              <a:lnSpc>
                <a:spcPts val="5305"/>
              </a:lnSpc>
            </a:pPr>
            <a:r>
              <a:rPr lang="en-US" altLang="zh-CN" sz="4400" b="1" spc="0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生日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0" grpId="0"/>
      <p:bldP spid="16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3" name="Group1613"/>
          <p:cNvGrpSpPr/>
          <p:nvPr/>
        </p:nvGrpSpPr>
        <p:grpSpPr>
          <a:xfrm>
            <a:off x="301753" y="1124744"/>
            <a:ext cx="10114727" cy="5431504"/>
            <a:chOff x="301753" y="1124744"/>
            <a:chExt cx="10114727" cy="5431504"/>
          </a:xfrm>
        </p:grpSpPr>
        <p:pic>
          <p:nvPicPr>
            <p:cNvPr id="1614" name="Image161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301753" y="4149080"/>
              <a:ext cx="7522440" cy="2407168"/>
            </a:xfrm>
            <a:prstGeom prst="rect">
              <a:avLst/>
            </a:prstGeom>
            <a:noFill/>
          </p:spPr>
        </p:pic>
        <p:pic>
          <p:nvPicPr>
            <p:cNvPr id="1615" name="Image16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7228" y="1555356"/>
              <a:ext cx="2001253" cy="2001241"/>
            </a:xfrm>
            <a:prstGeom prst="rect">
              <a:avLst/>
            </a:prstGeom>
            <a:noFill/>
          </p:spPr>
        </p:pic>
        <p:pic>
          <p:nvPicPr>
            <p:cNvPr id="1616" name="Image1616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5F6E8"/>
                </a:clrFrom>
                <a:clrTo>
                  <a:srgbClr val="F5F6E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824192" y="1124744"/>
              <a:ext cx="2592288" cy="2232248"/>
            </a:xfrm>
            <a:prstGeom prst="rect">
              <a:avLst/>
            </a:prstGeom>
            <a:noFill/>
          </p:spPr>
        </p:pic>
      </p:grpSp>
      <p:sp>
        <p:nvSpPr>
          <p:cNvPr id="1617" name="Text Box1617"/>
          <p:cNvSpPr txBox="1"/>
          <p:nvPr/>
        </p:nvSpPr>
        <p:spPr>
          <a:xfrm>
            <a:off x="3065562" y="1771804"/>
            <a:ext cx="1943099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山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9" name="Image16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2832" y="1046163"/>
            <a:ext cx="2287461" cy="2223134"/>
          </a:xfrm>
          <a:prstGeom prst="rect">
            <a:avLst/>
          </a:prstGeom>
          <a:noFill/>
        </p:spPr>
      </p:pic>
      <p:pic>
        <p:nvPicPr>
          <p:cNvPr id="1620" name="Image16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398" y="973772"/>
            <a:ext cx="2426398" cy="2277746"/>
          </a:xfrm>
          <a:prstGeom prst="rect">
            <a:avLst/>
          </a:prstGeom>
          <a:noFill/>
        </p:spPr>
      </p:pic>
      <p:pic>
        <p:nvPicPr>
          <p:cNvPr id="1621" name="Image16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2357" y="975042"/>
            <a:ext cx="2445321" cy="2294255"/>
          </a:xfrm>
          <a:prstGeom prst="rect">
            <a:avLst/>
          </a:prstGeom>
          <a:noFill/>
        </p:spPr>
      </p:pic>
      <p:pic>
        <p:nvPicPr>
          <p:cNvPr id="1622" name="Image16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244" y="3584448"/>
            <a:ext cx="2419414" cy="2322005"/>
          </a:xfrm>
          <a:prstGeom prst="rect">
            <a:avLst/>
          </a:prstGeom>
          <a:noFill/>
        </p:spPr>
      </p:pic>
      <p:pic>
        <p:nvPicPr>
          <p:cNvPr id="1623" name="Image16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4672" y="3537204"/>
            <a:ext cx="2501456" cy="2435352"/>
          </a:xfrm>
          <a:prstGeom prst="rect">
            <a:avLst/>
          </a:prstGeom>
          <a:noFill/>
        </p:spPr>
      </p:pic>
      <p:pic>
        <p:nvPicPr>
          <p:cNvPr id="1624" name="Image16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3604260"/>
            <a:ext cx="2397444" cy="23957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6" name="Image16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5420" y="1991678"/>
            <a:ext cx="2286953" cy="2223135"/>
          </a:xfrm>
          <a:prstGeom prst="rect">
            <a:avLst/>
          </a:prstGeom>
          <a:noFill/>
        </p:spPr>
      </p:pic>
      <p:pic>
        <p:nvPicPr>
          <p:cNvPr id="1627" name="Image16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28" name="Image162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4F4E8"/>
              </a:clrFrom>
              <a:clrTo>
                <a:srgbClr val="F4F4E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71864" y="1772816"/>
            <a:ext cx="2088232" cy="2880320"/>
          </a:xfrm>
          <a:prstGeom prst="rect">
            <a:avLst/>
          </a:prstGeom>
          <a:noFill/>
        </p:spPr>
      </p:pic>
      <p:sp>
        <p:nvSpPr>
          <p:cNvPr id="1629" name="Text Box1629"/>
          <p:cNvSpPr txBox="1"/>
          <p:nvPr/>
        </p:nvSpPr>
        <p:spPr>
          <a:xfrm>
            <a:off x="8380642" y="2144357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1" name="Image16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32" name="Image16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937" y="1874838"/>
            <a:ext cx="2427415" cy="2277745"/>
          </a:xfrm>
          <a:prstGeom prst="rect">
            <a:avLst/>
          </a:prstGeom>
          <a:noFill/>
        </p:spPr>
      </p:pic>
      <p:pic>
        <p:nvPicPr>
          <p:cNvPr id="1633" name="Image163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DF5"/>
              </a:clrFrom>
              <a:clrTo>
                <a:srgbClr val="FCFDF5">
                  <a:alpha val="0"/>
                </a:srgbClr>
              </a:clrTo>
            </a:clrChange>
          </a:blip>
          <a:srcRect t="-825"/>
          <a:stretch>
            <a:fillRect/>
          </a:stretch>
        </p:blipFill>
        <p:spPr>
          <a:xfrm>
            <a:off x="4799856" y="1153684"/>
            <a:ext cx="2088232" cy="3720052"/>
          </a:xfrm>
          <a:prstGeom prst="rect">
            <a:avLst/>
          </a:prstGeom>
          <a:noFill/>
        </p:spPr>
      </p:pic>
      <p:sp>
        <p:nvSpPr>
          <p:cNvPr id="1634" name="Text Box1634"/>
          <p:cNvSpPr txBox="1"/>
          <p:nvPr/>
        </p:nvSpPr>
        <p:spPr>
          <a:xfrm>
            <a:off x="8328754" y="2239328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6" name="Image16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2488" y="2056371"/>
            <a:ext cx="2001254" cy="2001241"/>
          </a:xfrm>
          <a:prstGeom prst="rect">
            <a:avLst/>
          </a:prstGeom>
          <a:noFill/>
        </p:spPr>
      </p:pic>
      <p:pic>
        <p:nvPicPr>
          <p:cNvPr id="1637" name="Image16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985963"/>
            <a:ext cx="2445068" cy="2294255"/>
          </a:xfrm>
          <a:prstGeom prst="rect">
            <a:avLst/>
          </a:prstGeom>
          <a:noFill/>
        </p:spPr>
      </p:pic>
      <p:pic>
        <p:nvPicPr>
          <p:cNvPr id="1638" name="Image163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3F3EB"/>
              </a:clrFrom>
              <a:clrTo>
                <a:srgbClr val="F3F3E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95800" y="1556792"/>
            <a:ext cx="3312368" cy="3240360"/>
          </a:xfrm>
          <a:prstGeom prst="rect">
            <a:avLst/>
          </a:prstGeom>
          <a:noFill/>
        </p:spPr>
      </p:pic>
      <p:sp>
        <p:nvSpPr>
          <p:cNvPr id="1639" name="Text Box1639"/>
          <p:cNvSpPr txBox="1"/>
          <p:nvPr/>
        </p:nvSpPr>
        <p:spPr>
          <a:xfrm>
            <a:off x="8328754" y="2216112"/>
            <a:ext cx="1943100" cy="2049780"/>
          </a:xfrm>
          <a:prstGeom prst="rect">
            <a:avLst/>
          </a:prstGeom>
        </p:spPr>
        <p:txBody>
          <a:bodyPr wrap="square" lIns="0" tIns="0" rIns="0" rtlCol="0">
            <a:spAutoFit/>
          </a:bodyPr>
          <a:lstStyle/>
          <a:p>
            <a:pPr algn="l">
              <a:lnSpc>
                <a:spcPct val="0"/>
              </a:lnSpc>
            </a:pPr>
            <a:endParaRPr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rtl="0">
              <a:lnSpc>
                <a:spcPts val="15630"/>
              </a:lnSpc>
            </a:pPr>
            <a:r>
              <a:rPr lang="en-US" altLang="zh-CN" sz="15000" b="1" spc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火</a:t>
            </a:r>
            <a:endParaRPr lang="en-US" altLang="zh-CN" sz="15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JiODlmN2MyZDk3M2NlYWQzOGNjNzg2N2Y3M2M2MzcifQ=="/>
  <p:tag name="FULLTEXTBEAUTIFYED" val="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WPS 演示</Application>
  <PresentationFormat>自定义</PresentationFormat>
  <Paragraphs>60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楷体</vt:lpstr>
      <vt:lpstr>黑体</vt:lpstr>
      <vt:lpstr>微软雅黑</vt:lpstr>
      <vt:lpstr>Arial</vt:lpstr>
      <vt:lpstr>Arial Unicode MS</vt:lpstr>
      <vt:lpstr>Calibri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2022-12-10T21:16:00Z</cp:lastPrinted>
  <dcterms:created xsi:type="dcterms:W3CDTF">2022-12-10T21:16:00Z</dcterms:created>
  <dcterms:modified xsi:type="dcterms:W3CDTF">2023-10-20T06:54:13Z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88DC2A1735C64B9DB50CADC961119C27_12</vt:lpwstr>
  </property>
  <property fmtid="{D5CDD505-2E9C-101B-9397-08002B2CF9AE}" pid="3" name="KSOProductBuildVer">
    <vt:lpwstr>2052-12.1.0.15712</vt:lpwstr>
  </property>
</Properties>
</file>