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90" d="100"/>
          <a:sy n="90" d="100"/>
        </p:scale>
        <p:origin x="-2244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44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lang="en-US" altLang="en-US"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lang="en-US" altLang="en-US"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lang="en-US" altLang="en-US"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5.png"/><Relationship Id="rId2" Type="http://schemas.openxmlformats.org/officeDocument/2006/relationships/audio" Target="NULL" TargetMode="Externa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6" descr="C:\Documents and Settings\Administrator\桌面\Redocn_2013101811125939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51937" y="2606824"/>
            <a:ext cx="3935412" cy="3489176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074" name="Picture 5" descr="http://pic68.nipic.com/file/20150526/20661287_214846111000_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6225" y="2217192"/>
            <a:ext cx="4371975" cy="387880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75" name="TextBox 6"/>
          <p:cNvSpPr/>
          <p:nvPr/>
        </p:nvSpPr>
        <p:spPr>
          <a:xfrm>
            <a:off x="-440" y="1004888"/>
            <a:ext cx="9144439" cy="10156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 eaLnBrk="0" hangingPunct="0"/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我 说 你 做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1"/>
          <p:cNvSpPr/>
          <p:nvPr/>
        </p:nvSpPr>
        <p:spPr>
          <a:xfrm>
            <a:off x="990600" y="762000"/>
            <a:ext cx="449421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老师推荐：我说你做拍手歌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0" name="TextBox 2"/>
          <p:cNvSpPr/>
          <p:nvPr/>
        </p:nvSpPr>
        <p:spPr>
          <a:xfrm>
            <a:off x="1676400" y="2806700"/>
            <a:ext cx="1979613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甲：编指令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0" hangingPunct="0"/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0" hangingPunct="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乙：做动作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1" name="图片 3" descr="u=1893491450,2610814269&amp;fm=26&amp;gp=0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724400" y="2057400"/>
            <a:ext cx="2651125" cy="29432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7"/>
          <p:cNvGrpSpPr/>
          <p:nvPr/>
        </p:nvGrpSpPr>
        <p:grpSpPr>
          <a:xfrm>
            <a:off x="1371600" y="609600"/>
            <a:ext cx="5791200" cy="1676400"/>
            <a:chOff x="1371600" y="609600"/>
            <a:chExt cx="5791200" cy="1676400"/>
          </a:xfrm>
        </p:grpSpPr>
        <p:pic>
          <p:nvPicPr>
            <p:cNvPr id="13314" name="图片 1" descr="timg (4)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486400" y="609600"/>
              <a:ext cx="1676400" cy="16764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3315" name="TextBox 2"/>
            <p:cNvSpPr/>
            <p:nvPr/>
          </p:nvSpPr>
          <p:spPr>
            <a:xfrm>
              <a:off x="1371600" y="1371600"/>
              <a:ext cx="4134465" cy="5232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anchor="t" anchorCtr="0">
              <a:spAutoFit/>
            </a:bodyPr>
            <a:lstStyle>
              <a:defPPr>
                <a:defRPr lang="en-US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/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你拍一，我拍一，小朋友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316" name="组合 8"/>
          <p:cNvGrpSpPr/>
          <p:nvPr/>
        </p:nvGrpSpPr>
        <p:grpSpPr>
          <a:xfrm>
            <a:off x="1295400" y="2819400"/>
            <a:ext cx="5988050" cy="1295400"/>
            <a:chOff x="1295400" y="2819400"/>
            <a:chExt cx="5988087" cy="1295400"/>
          </a:xfrm>
        </p:grpSpPr>
        <p:pic>
          <p:nvPicPr>
            <p:cNvPr id="13317" name="图片 3" descr="捕获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486400" y="2819400"/>
              <a:ext cx="1797087" cy="12954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3318" name="TextBox 4"/>
            <p:cNvSpPr/>
            <p:nvPr/>
          </p:nvSpPr>
          <p:spPr>
            <a:xfrm>
              <a:off x="1295400" y="3124200"/>
              <a:ext cx="4134465" cy="5232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anchor="t" anchorCtr="0">
              <a:spAutoFit/>
            </a:bodyPr>
            <a:lstStyle>
              <a:defPPr>
                <a:defRPr lang="en-US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/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你拍二，我拍二，小朋友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319" name="组合 9"/>
          <p:cNvGrpSpPr/>
          <p:nvPr/>
        </p:nvGrpSpPr>
        <p:grpSpPr>
          <a:xfrm>
            <a:off x="1447800" y="4495800"/>
            <a:ext cx="5691188" cy="1428750"/>
            <a:chOff x="1447800" y="4495800"/>
            <a:chExt cx="5690476" cy="1428750"/>
          </a:xfrm>
        </p:grpSpPr>
        <p:pic>
          <p:nvPicPr>
            <p:cNvPr id="13320" name="图片 5" descr="timg (5)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715000" y="4495800"/>
              <a:ext cx="1423276" cy="142875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3321" name="TextBox 6"/>
            <p:cNvSpPr/>
            <p:nvPr/>
          </p:nvSpPr>
          <p:spPr>
            <a:xfrm>
              <a:off x="1447800" y="4800600"/>
              <a:ext cx="4134465" cy="5232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anchor="t" anchorCtr="0">
              <a:spAutoFit/>
            </a:bodyPr>
            <a:lstStyle>
              <a:defPPr>
                <a:defRPr lang="en-US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/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你拍三，我拍三，小朋友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椭圆形标注 1"/>
          <p:cNvSpPr/>
          <p:nvPr/>
        </p:nvSpPr>
        <p:spPr>
          <a:xfrm>
            <a:off x="3779912" y="476250"/>
            <a:ext cx="4114800" cy="16764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>
            <a:solidFill>
              <a:schemeClr val="tx1"/>
            </a:solidFill>
            <a:round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b="1" dirty="0"/>
              <a:t>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把铅笔放到笔袋里，把书合上，然后坐端正。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38" name="图片 2" descr="u=3023469268,4199270867&amp;fm=26&amp;gp=0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548" y="2152650"/>
            <a:ext cx="4484444" cy="47053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39" name="TextBox 3"/>
          <p:cNvSpPr/>
          <p:nvPr/>
        </p:nvSpPr>
        <p:spPr>
          <a:xfrm>
            <a:off x="4648200" y="3949700"/>
            <a:ext cx="4133850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大声说，让别人听得见。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0" hangingPunct="0"/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0" hangingPunct="0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注意听别人说话。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0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125200" y="12077700"/>
            <a:ext cx="342900" cy="2540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6" descr="C:\Documents and Settings\Administrator\桌面\Redocn_2013101811125939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13263" y="2557420"/>
            <a:ext cx="3935412" cy="353857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50" name="Picture 5" descr="http://pic68.nipic.com/file/20150526/20661287_214846111000_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6225" y="2564904"/>
            <a:ext cx="4371975" cy="3912096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51" name="TextBox 6"/>
          <p:cNvSpPr/>
          <p:nvPr/>
        </p:nvSpPr>
        <p:spPr>
          <a:xfrm>
            <a:off x="533400" y="764704"/>
            <a:ext cx="6186488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同学们，你们喜欢做游戏吗？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1374" y="2385333"/>
            <a:ext cx="7620000" cy="4191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122" name="TextBox 4"/>
          <p:cNvSpPr/>
          <p:nvPr/>
        </p:nvSpPr>
        <p:spPr>
          <a:xfrm>
            <a:off x="2830513" y="152400"/>
            <a:ext cx="3570287" cy="830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我 说 你 做</a:t>
            </a:r>
            <a:endParaRPr lang="zh-CN" altLang="en-US" sz="4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3" name="TextBox 5"/>
          <p:cNvSpPr/>
          <p:nvPr/>
        </p:nvSpPr>
        <p:spPr>
          <a:xfrm>
            <a:off x="685800" y="1143000"/>
            <a:ext cx="8001000" cy="1077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我们一起来做游戏吧！一个人发指令，其他人做动作。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4" name="图片 6" descr="捕获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" y="2971800"/>
            <a:ext cx="2133600" cy="990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" y="2362200"/>
            <a:ext cx="7620000" cy="41910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6146" name="TextBox 4"/>
          <p:cNvSpPr/>
          <p:nvPr/>
        </p:nvSpPr>
        <p:spPr>
          <a:xfrm>
            <a:off x="2678113" y="160338"/>
            <a:ext cx="3570287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说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做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7" name="TextBox 5"/>
          <p:cNvSpPr/>
          <p:nvPr/>
        </p:nvSpPr>
        <p:spPr>
          <a:xfrm>
            <a:off x="685800" y="1143000"/>
            <a:ext cx="8001000" cy="10779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我们一起来做游戏吧！一个人发指令，其他人做动作。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8" name="图片 6" descr="捕获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" y="2971800"/>
            <a:ext cx="2133600" cy="990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6149" name="矩形 7"/>
          <p:cNvSpPr/>
          <p:nvPr/>
        </p:nvSpPr>
        <p:spPr>
          <a:xfrm>
            <a:off x="6172200" y="3505200"/>
            <a:ext cx="606425" cy="1016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6000" b="1">
                <a:solidFill>
                  <a:srgbClr val="FF0000"/>
                </a:solidFill>
              </a:rPr>
              <a:t>√</a:t>
            </a:r>
            <a:endParaRPr lang="zh-CN" altLang="en-US" sz="6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组合 8"/>
          <p:cNvGrpSpPr/>
          <p:nvPr/>
        </p:nvGrpSpPr>
        <p:grpSpPr>
          <a:xfrm>
            <a:off x="0" y="1905000"/>
            <a:ext cx="5314950" cy="2689225"/>
            <a:chOff x="0" y="1905000"/>
            <a:chExt cx="5314275" cy="2689100"/>
          </a:xfrm>
        </p:grpSpPr>
        <p:sp>
          <p:nvSpPr>
            <p:cNvPr id="7170" name="TextBox 3"/>
            <p:cNvSpPr/>
            <p:nvPr/>
          </p:nvSpPr>
          <p:spPr>
            <a:xfrm>
              <a:off x="0" y="1905000"/>
              <a:ext cx="5314275" cy="5847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anchor="t" anchorCtr="0">
              <a:spAutoFit/>
            </a:bodyPr>
            <a:lstStyle>
              <a:defPPr>
                <a:defRPr lang="en-US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/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、大声说，让别人听得见。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7171" name="Picture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856828" y="3124200"/>
              <a:ext cx="1724572" cy="14699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grpSp>
        <p:nvGrpSpPr>
          <p:cNvPr id="7172" name="组合 9"/>
          <p:cNvGrpSpPr/>
          <p:nvPr/>
        </p:nvGrpSpPr>
        <p:grpSpPr>
          <a:xfrm>
            <a:off x="5105400" y="1905000"/>
            <a:ext cx="4083050" cy="2778125"/>
            <a:chOff x="5105400" y="1905000"/>
            <a:chExt cx="4083169" cy="2777587"/>
          </a:xfrm>
        </p:grpSpPr>
        <p:pic>
          <p:nvPicPr>
            <p:cNvPr id="7173" name="Picture 3"/>
            <p:cNvPicPr>
              <a:picLocks noGrp="1"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164737" y="3048000"/>
              <a:ext cx="1988663" cy="1634587"/>
            </a:xfrm>
            <a:prstGeom prst="rect">
              <a:avLst/>
            </a:prstGeom>
            <a:noFill/>
            <a:ln>
              <a:miter lim="800000"/>
              <a:headEnd/>
              <a:tailEnd/>
            </a:ln>
          </p:spPr>
        </p:pic>
        <p:sp>
          <p:nvSpPr>
            <p:cNvPr id="7174" name="TextBox 7"/>
            <p:cNvSpPr/>
            <p:nvPr/>
          </p:nvSpPr>
          <p:spPr>
            <a:xfrm>
              <a:off x="5105400" y="1905000"/>
              <a:ext cx="4083169" cy="5847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anchor="t" anchorCtr="0">
              <a:spAutoFit/>
            </a:bodyPr>
            <a:lstStyle>
              <a:defPPr>
                <a:defRPr lang="en-US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eaLnBrk="0" hangingPunct="0"/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、注意听别人说话。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175" name="TextBox 10"/>
          <p:cNvSpPr/>
          <p:nvPr/>
        </p:nvSpPr>
        <p:spPr>
          <a:xfrm>
            <a:off x="152400" y="762000"/>
            <a:ext cx="46990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玩游戏时，我们要做到：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矩形 14"/>
          <p:cNvSpPr/>
          <p:nvPr/>
        </p:nvSpPr>
        <p:spPr>
          <a:xfrm>
            <a:off x="2847975" y="1981200"/>
            <a:ext cx="5286375" cy="738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指令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：请你拉拉小耳朵。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4" name="矩形 15"/>
          <p:cNvSpPr/>
          <p:nvPr/>
        </p:nvSpPr>
        <p:spPr>
          <a:xfrm>
            <a:off x="2847975" y="2971800"/>
            <a:ext cx="5286375" cy="738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指令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：请你指指小鼻子。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5" name="矩形 16"/>
          <p:cNvSpPr/>
          <p:nvPr/>
        </p:nvSpPr>
        <p:spPr>
          <a:xfrm>
            <a:off x="2943225" y="3962400"/>
            <a:ext cx="5286375" cy="738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指令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：请你张开嘴巴笑嘻嘻。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矩形 6"/>
          <p:cNvSpPr/>
          <p:nvPr/>
        </p:nvSpPr>
        <p:spPr>
          <a:xfrm>
            <a:off x="684213" y="1090613"/>
            <a:ext cx="7929562" cy="7381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任务：请同学发指令，其他同学来做动作。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7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8313" y="2054225"/>
            <a:ext cx="1724025" cy="19589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8198" name="TextBox 7"/>
          <p:cNvSpPr/>
          <p:nvPr/>
        </p:nvSpPr>
        <p:spPr>
          <a:xfrm>
            <a:off x="611188" y="314325"/>
            <a:ext cx="431482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游戏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：同学说，我来做。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9" name="矩形 9"/>
          <p:cNvSpPr/>
          <p:nvPr/>
        </p:nvSpPr>
        <p:spPr>
          <a:xfrm>
            <a:off x="836613" y="5129213"/>
            <a:ext cx="7929562" cy="7381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任务：请同学发指令，全班同学来做动作。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 build="p"/>
      <p:bldP spid="8194" grpId="0" build="p"/>
      <p:bldP spid="8195" grpId="0" build="p"/>
      <p:bldP spid="81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1"/>
          <p:cNvSpPr/>
          <p:nvPr/>
        </p:nvSpPr>
        <p:spPr>
          <a:xfrm>
            <a:off x="838200" y="609600"/>
            <a:ext cx="395446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游戏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：老师说，我来做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8" name="AutoShape 2" descr="data:image/jpeg;base64,/9j/4AAQSkZJRgABAQEASABIAAD/2wBDAAgGBgcGBQgHBwcJCQgKDBQNDAsLDBkSEw8UHRofHh0aHBwgJC4nICIsIxwcKDcpLDAxNDQ0Hyc5PTgyPC4zNDL/2wBDAQkJCQwLDBgNDRgyIRwhMjIyMjIyMjIyMjIyMjIyMjIyMjIyMjIyMjIyMjIyMjIyMjIyMjIyMjIyMjIyMjIyMjL/wAARCAH1AfQDAREAAhEBAxEB/8QAHAABAAIDAQEBAAAAAAAAAAAAAAEHAgUGAwQI/8QARhAAAgEDAQUFBAgEAgkEAwAAAAECAwQRBQYSITFBB1FhgZETInGhFBUjMkJSscFDYnLRJFMzY4KDksLh4vA1lKLxRaTS/8QAGwEBAAIDAQEAAAAAAAAAAAAAAAECAwQFBgf/xAA2EQEAAgECAwQIBwACAwEBAAAAAQIDBBEFITESQVFxBhMiYZGhsdEUMkKBweHwM/FDUlMjcv/aAAwDAQACEQMRAD8AvYAAAAAAAAAAAAAAAAAAAAAAAAAAIlOMI705KMe9vC9QmImZ2hpb3a/Z/T8qvq1vvL8NOW+/SOTHOWkdZbuLhmry/lxz+/L6ufu+1XRaOVbW15ctdd1QXzZinU17nSx+jupt+e0R8/o0tz2uXcsq10mhDudWq5fJJfqUnVT3Q3sfo1j/AF5JnyiP7aqv2nbR1X9nO1o/0UU/1bKTqLtuno/o69Ymf3+zX1dvNp62c6tVh/RGMf2KznyT3tivB9FX/wAcfN8lTarX6v39YvX/AL1r9CvrLz3s0cO0lemOPg8Hr2sS56rff+4n/cjt28ZZI0en/wDnX4Qha7q6/wDyt9/7mf8Acdu3jJ+D0/8A86/CHrDaTXKb93V71f76THrL+Ks6HSz1xx8H009tNpaX3dZumu6TT/VFvW38WK3CtFbrih91HtH2mpYze06i/wBZQi/mWjUZPFgtwPRW/Tt5TLZ2/axq9PCuLGzrL+Xeg383+heNTbvhqX9HNPP5LTHwbi17W7OWFd6XXp97pVFNL1wy8aqO+Gnk9Gskf8eSJ842+7e2XaHs1eYTvnbyfSvTcfnxRkjPjnvc/LwTW4/07+TobW/s76CnaXVCvF9aVRS/QyxaJ6Obkw5MU7ZKzHnD6CWMAAAAAAAAAAAAAAAAAAAAAAAAAAAAAAAAAAAAAAAAAAAAAAAAAA+e8v7TT6Ptry5pW9P81WaivmRNojnLJixZMtuzjjefc4/VO1DRbPMLKFa9qLk4rch6vi/JGC2ppHTm7Wn9H9Tk55JisfGfk4/Ue07XrvMbX2FlB/5cd6X/ABS/sYLai89OTtYOAaTHzvvafhHycte6pf6jNyvb24uG/wDMqNr0MNrTbrLrYtPiwxtjrEeUPkIZgAAAAAAAAAAAAAADKnUnSnv0pyhL80W0/VDoi0RaNrc3Qaft1tFpuFDUZ1qa/BcL2i+fH5mWua8d7m5+EaPN1ptPu5f067TO1mDxHVNOce+pbSz/APF/3M1dT/7Q4+f0bnrhv+0/d2el7VaJrGFZ6hSlUf8ACm9yfozYrkpbpLh6jh2q0/PJSdvHrDcl2kAAAAAAAAAAAAAAAAAAAAAAAAAAAAAAAAAAAAAAAAAAAYymovHNgaLWts9E0PehcXSq11/Aoe/Pz6LzZjvlrXrLo6Thep1XOldo8Z5R/vJXusdqOq3jlT02lCxpclP79R+b4LyRq31Np6cno9L6PYMfPN7U/CPu4q6u7m+rutd16teq+c6s3J/MwTMzzl3ceOmKvZpG0e54kLASAAAAAAAAAAAAAAAAAAAACDu8Al0Okbba7o27CleSrUFw9jce/HHg+a8mZaZr173N1PCdLqOdq7T4xyn7LA0btQ0u93aWpUpWNV8N/wC/Tb+PNefqbFdTWfzcnndV6P58ftYZ7UfCXb0LijdUY1rerCrSl92dOSkn5o2ImJ5w4N6Wpbs3jaXoSqAAAAAAAAAAAAAAAAAAAAAAAAAAAAAAAAAAAAAGcAczr+22k6FvUp1fb3S/gUWnJfF8o+fExXy1p16ulo+F6jVc6xtXxn+PFWGu7d6xrCnTp1fods+dKg2m14y5v5GpfPaz1Ok4Np9PtaY7VvGft0cvF5WOphdaEhcAAAAAAAAAAAAAAAAAAAAAAAAAAABsNK1vUtEr+10+7qUH1inmMvjHky1b2r+VranSYdTXs5a7/wC8Vk6B2pWty40Naoq1qPh7emm6b+K5x+aNqmpieVnmNZ6P3p7WnnePCev2n5O/oV6N1RhWt6sKtKazGcJZTXgzZiYnnDzt6Wpbs2jaXoSqAAAAAAAAAAAAAAAAAAAAAAAAAAAAAAAAABrdZ13TtCtPpGoXMaaf3Y85TfdFc2VteKxvLY02lzam3YxRv/HnKqNou0TUtX36FjvWNm+Huv7Wa8X0+C9TTyai1uVeUPW6HgeHDtbL7Vvl8O/93Gtt58eL8TXd6I2FzBLy65RKr0zlZXmQmJAsAAAAAAAAAAAAAAAAAAAAAAAAAAAAAbXRdo9T2fre0sLlwg3mdGXGnP4x/dYZemS1OjT1ehwaqu2Wv798futjZvtA03W3C3ucWV6+ChOXuTf8sv2fzNzHnrflPKXkNfwXNpt709qvz/eP5deZ3GAAAAAAAAAAAAAAAAAAAAAAAAAAAAAAADgdq+0i30xzs9I3Lm7XCVbnTpv/AJn8jXyZ4ryr1d/h/A8mbbJn9mvh3z9vqqm8v7rU7md3e153FefOc3y8F3LwNO1ptO8vXYcGPDXsY42h8/MqzDk1LEQqhyeGnFIkQnHcaa494EReH4dQM2QsBIAAAAAAAAAAAAAAAAAAAAAAAAAAAAAA7XZftDvtH3LXUN+8sVwTbzUprwfVeD9TPjzzXlbnDhcQ4Hi1Ht4fZt8p81uabqllq9nC7sbiFajLrHmn3NdH4G7W0WjeHjs+DJgvNMsbS+sswgAAAAAAAAAAAAAAAAAAAAAAAAAAfPfX1rptpUuryvCjQprMpzeEv+vgRMxEbyyYsV8t4pjjeZU/tX2g3mtudnpu/bWHKTzidVeL6Lw9TSy55tyjo9jw7g2PT7ZMvtX+UeX3+DjGk/d9DXd3ZhGTi+XxRKGSnHPJhO6ItbzbeAiCb91LOSCWT4cMLkExDGUU1lLlzQJgg8rd9ARKQsAAAAAAAAAAAAAAAAAAAAAAAAAAAAAAAGx0bXL/AEG9V1YV3Tl+OD4wqLukupal5pO8NbVaTFqqdjLG/h4x5Ln2W2xsdpaKhHFC+iszt5Pn4xf4l80b+PLF/N4fiHC8ujneedPH7+H8ukMrmAAAAAAAAAAAAAAAAAAAAAAAABqNf2gstnrF3V5VSzwhTjxnUfcl+/Qpe8UjeW1pNHl1WTsY4857oUptFtNqG0t37a7n7O3g/sbeD92H934mhkyTeeb3Oh4fi0lOzTnM9Z75/ppm0lx4LuMbf6ITbTzwXRAhEllb3XqETCE1utNcehImMVu5a5kERubsc836BOyXxYSATlg2QACQAAAAAAAAAAAAAAAAAAAAAAAAAAAAAAA9KNerbVoVqFSdOrTlvQnB4cX3piJmOcK2rW9ZraN4lbmxm39LVfZ6dqso0r77tOryhW8PCXyfQ3sObtcrdXjeKcFtg3y4I3r4d8fePo7w2HnwAAAAAAAAAAAAAAAAAAAADkBoNptqbPZyx9rV+0rzTVGinxm/2S6sx5MkUjeW9oNBk1mTs05RHWfBSOr6vea1fVL2+q+0qvhGK+7Bd0V0RoWvNp3l7vTaXHpscY8ccvq16lJtpcWyrYZKOOPNkJHw4yYTuJ5SaT49Ajq85JKWCUM1xgsdOZCYAsAAAAAAAAAAAAAAAAAAAAAAAAAAAAAAAAAAAAAADk8gWhsPt9vulpWtVveeI0Lqb590Zvv7n6m3hz/ps8nxbgu2+fTR5x/Mfb4LMNt5cAAAAAAAAAAAAAAAAAAGDn76jFZ7wNLtTtHabO6b7atidxUyqFBPDm/HuiurMeTJFI3b2g0GTWZOzXlEdZ8FE6jql3quo1b29qupWqPj3RXRJdEu459rTad5e90+DHp6RjxxtEf74vmacuuI9PEhmY0/vfEBN+9z4LkBMcNb0nl+IE7zlwjwXeQG7HGPmE7Igms54LkSiEkLgAAAAAAAAAAAAAAAAAAAAAAAAAAAAAAAAAAAAAAAdALN2D26adLR9Xq5XCNtcTfpCT/R+Rt4M36bPLcY4P11Gnjzj+Y/mP3WebbygAAAAAAAAAAAAAAAA85zbe7HmBrNc1u02b0qd7dPL+7Tpp8akukV+/cil7xSN5bei0eTV5Yx0/efCFE6zrF3rmpVL69nvVJ8FFfdhHpFeBzr3m07y+g6XS49NijFjjl9WvmsreXmVZZTTeWovyJGKg2+5AZSUVHGOIHnyfED1fhy6ELQgJM5CAJAAAAAAAAAAAAAAAAAAAAAAAAAAAAAAAAAAAAAAAAAAWv2f7a/TI09F1Orm4SxbVpP/SL8rf5l07zcwZt/Zs8hxrhXq99Rhjl3x4e/y+ixTaeaAAAAAAAAAAAAAAec5vO7HmB8V9fUNKtKt5d1FTo0VvTk/wBF3si0xWN5ZMOG+a8Y6RvMqN2m2iudpNUld1cwoxzGhSzwpx/u+rOdkyTed30Hh+ipo8XYr1758Z/3RpnhLL9DG3t0cZc/diSr1Yyjuvw6AZ5co8OfUAko+L7yExA1vcc8eoJg5JJBMASAAAAAAAAAAAAAAAAAAAAAAAAAAAAAAAAAAAAAAAAAAAAJjKUJxnCTjKLymnhp94RMRMbSuvYXa6Ov2X0S7mlqVCPvf62P5149/qb+HL242nq8Lxjhv4TJ6zHHsT8p8Ps7AzuMAAAAAAAAAAADCpJpJJcWAhBQWXz6vuApfb/ar6+v3Z2dT/AW0uDXKtJc5fBdPU0M+XtTtHR7fg/DfwuP1uSPbn5R4ff4OLjJrl1MLtM93Dy+MiExBzCRrei16BEsYc2u9EoZELgAAAAAAAAAAAAAAAAAAAAAAAAAAAAAAAAAAAAAAAcEssI3Rv8AHw7gql8AtuBIAAAAPpsL+50y/o3tpU9nXoy3oy/Z+D6k1tNZ3hizYaZsc48kbxK/dnNet9otIp3tDEZ/drUs8ac+q/deB0sd4vXd8812jvo8047dO6fGP91bYu0wAAAAAAAAAAAcB2k7U/V9n9T2lTFzcRzXlHnCm+i8X+nxNbPk2jsw9DwLh/rb/iMkco6e+ftH1VFxkvyxNJ7DnLGUccVyJGUXvLHVEJgCwA4LOFzCuwFgAAAAAAAAAAAAAAAAAAAAAAAAAAAAAAAAAAAAAxkIG8PEeLCJkxjjLiwbIksrPVcwTBB5W6/IEJCwAAAAAHQbIbSVNm9YjWbk7SriFxBdY/mXiv795kxZOxbdzuJ6CNZhmv6o6ef2lfNKrTr0YVaU1OnOKlGUXlNPk0dKJ3fPbVmszFo2mGYQAAAAAAAAANZr+tUNA0evqFfjuLFOHWc3yj/50yUveKV3ltaPS31WaMVe/wCUPz7e3VbUL6teXVR1a9abnKXi/wBjm2tMzvL6Jhw1xUjHSNoh4PiQyng+TBLDDjPHUlV6PmyFkBIAAAAAAAAAAAAAAAAAAAAAAAAAAAAAAAAAAAAAAOSy+ARMo4y8IhVKwuCQTtsnHivUJ3RLhB+IRLBpxw+8lDPO8s9epCYkCwAAAAAFo9mO02/B6DdT96Cc7Vt81zcPLmvM29Pk/RLyfpBoNp/FUj/+v4n+Flm28uAAAAAAAAAKU7Q9o/rnW3Z0J5s7JuEccpz/ABS/ZfB95oZ79q20dIe54Jofw+D1lo9q3yju+7jjA7YAAnPr3hGyAkAAAAAAAAAAAAAAAAAAAAAAAAAAAAAAAAAAAAAAJSCJlhNNSzzySqyzvLK8yEwlc/gEywjHeTbZKo44aWc5AlqeMcwMU92XHzAzZC0ASAAAAD1trmtZ3VK5t5unWpSU4SXRomJmJ3hTJjrkrNLRvEv0Hs9rVLX9Ft7+lhOa3akF+Ca+8v8AzozpY79uu75xrdLbS57Yp7unvjultC7VAAAAAAAcxt3tB9Q7P1PYzxd3WaVHvjw96XkvngxZr9ivLq6vCNF+K1Edr8tec/ZRRznvwAAAAAAAAAAAAAAAAAAAAAAAAAAAAAAAAAAAAAAAAAE4CN0Z6R4sImRR45fGQRslrKxn/wCyU9Xnxi+5hDJuajxfACFJpYxwBulPeqIgSFhre68QiYEmo4bXgCALAAAAAAdr2b7QfVet/V9aeLW9ais8o1Pwvz5ehn09+zbaekuFx3RevwetrHtU+nf8Oq5zfeIAAAAAAAUPtxrr13aOtOnLNrb/AGNDuaT4y83+xzs1+1Z9A4Ro/wALpoifzW5z/vc5sxOoAAAAAAAAAAAAAAAAAAAAAAAAAAAAAAAAAAAAAAAAA4JZfBBG6Mb7cuS72Sqy91RynhfMJhHGXLhEI6ixjCXAhaIRJZWeq5hEsctx3ehKHplrgiFogyDZASAAAAAAAAAJjJxkpRbUk8prowiY35Sv/ZHXFr+ztvdykvpEV7Kuu6a5vz5+Z0sV+3Xd874lpPwuotjjp1jybwyNAAAAAHNbda39S7M15U5btzc/YUe9N835LJhz37NOXV1OEaT8Tqoielec/t91EHPfQAAAAAAAAAAAAAAAAAAAAAAAAAAAAAAAAAAAAAAAAMPGQgb3UuHEImURW97z4vuJQVGmks8UAhFPLfQCd6OcN+YTujLlwjwXeQjqybSeXz7u8JebTXHGEShmnvLPXqQmALAAAAAAAAAAAA7fsy1v6v1+Wn1Z4oXy3Vnkqi+76rK9DPp77W28XB4/pPW6f1sdafTv/wB5rlN94kAAAAFL9pesfWG0n0OnLNGxj7Ph1m+Mv2XkaGov2rbeD3HAdN6rTesnrbn+3d93FmB3AAAAAAAAAAAAAAAAAAAAAAAAAAAAAAAAAAAAAAAZ3Vl+SCsyRzxb69AQYysPyBMME92X6koZtJQeF5gYxlu54ZAhxa5rGQMlNtJRXECUkufFkJiB8VhsJmDksLzYIgCQAAAAAAAAAAAZ0atShWp1qUnGpTkpwkujTyhE7c1bVi9ZrbpL9FaLqcNZ0a01CGMV6alJLpL8S8nk6lLdqsS+a6vTzp81sU90/wDXyfeWa4AA+PVtQhpWkXd/Uxu0KTnh9X0Xrgra3ZiZZ9NhnPmrijvnZ+cq1apcV6lerJyqVJOc2+rbyzlzO8vpdaxSsVr0hgFgAAAAAAAAAAAAAAAAAAAAAAAAAAAAAAAAAAAAA4JZYRMoj70m3z7iVU8yFgCJ4bXf1JVIPg49/ICcRh8QGHPnwQGCbjID0fBkLQgJAAAAAAAAAAAAAAALT7J9W37W80mpLjSl7ekvB8JfPD8zc01uU1eS9I9NtemeO/lP8fZZJtPMAACv+1bVPo+jW2mwliV1U35r+SP/AHNehram21Yr4vRejun7Wa2aelY2/ef6VGaT2QAAAAAAAAAAAAAAAAAAAAAAAAAAAAAAAAAAAAAcll8v1CJkS3uMuvIlXqw4xl4oD04Nb2cIhO6OMspcF1YR1FiPL1CdmMlh8OT5EoZLDSl1IIgfELpz1xx7wjZAAJAAAAAAAAAAAAAAAN7sdqn1RtVY3MpYpSn7Kr/TLh/Z+RkxW7N4lz+Kaf8AEaS9I69Y845r/Ok+dgACj+0bUfp+19xTi807SKoR+K4y+b+Rz89t77eD3nA8HqtHWZ625/ZyZhdgAAAAAAAAAAAAAAAAAAAAAAAAAAAAAAAAAAAAAGk3lvh3BXbmPLYSieMJc2SrLFYys8gPR93oQtCADW9Fru5BEoimo8eoISFgAAAAAAAAAAAAAAAAAAOK4p4fRhD9EbOaj9a7O2F7nMqlGO//AFLhL5pnTx27VYl8312D1Gpvj8J+XWG0LtR53FeNrbVbibShShKbb7kskTO0brUpN7RSOs8n5surid3d1rmo251pyqPPe3k5czvO76fjpGOsUju5fB5ELgAAAAAAAAAAAAAAAAAAAAAAAAAAAAAAAAAAAAAETJlvhHgu8K77ixHl6hOyJr8S5PmSjbYi8rHVciExKQsAAgCQAAAAAAAAAAAAAAAAAAALd7KL91tCurGTy7atvR/pkv7pm7prb1mHjPSLD2c9ckfqj6O/Nl55zW3199B2Mv2niVaKoR/2nh/LJizztSXU4Nh9Zrae7n8FEHOfQAAAAAAAAAAAAAAAAAAAAAAAAAAAAAAAAAAAAAAABBnp0BsBKV3PkwiYYxjuyy+gVSFwAAAAAAAAAAAAAAAAAAAAAAB3HZbe/R9qKlq3iN1byWO9x95fLeNjTW2ts4PpDi7eli//AKz9eS5DeeJV12tXe5pmnWaf+lrSqNd6isfrI1dVPKIel9G8W+W+Twjb4/8ASqDTevAAAAAAAAAAAAAAAAAAAAAAAAAAAAAAAAAAAAAAAAAAAAQBIAAAAAAAAAAAAAAAAAAAAAAA3Gyt59A2q0y4ziKuIxl8JcH+pfHO14lpcRxet0mSnun5c36E5PB03zhUHavc+12itbdPhRtk2u5yk3+iRo6mfaiHs/RzHtprX8Z+jgjXehAAAAAAAAAAAAAAAAAAAAAAAAAAAAAAAAAAAAAAAAAAAAAAAAAAAAAAAAAAAAAAAAAAAAAyhUlSqRqR+9BqS+KeQiaxaJie9+lresri1o1ovMalOM0/ikzqxO8bvl96zW01nuUd2hV/b7bX/HhT3KfpFHPzzveXvOC07Ohp795+bmDE6oAAAAAAAAAAAAAAAAAAAAAAAAAAAAAAAAAAAAAAAAAAAAAAAAAAAAAAAAAAAAAAAAAAAAAD9B7KXH0nZPSqvPNtCP8Awrd/Y6WOd6Q+ccRp2NXkr75+fNSe1NX2+1eq1O+6mvR4/Y0Mk73l7rh1ezpMce6GoKN0AAAAAAAAAAAAAAAAAAAAAAAAAAAAAAAAAAAAAAAAAAAAAAAAAAAAAAAAAAAAAAAAAAAAAEL27OJqvsRZJ/w3OHpJ/wBzo4OeOHgeOx2ddf37T8lKapP2ur3tTnvXFR+smc+35pe508bYaR7o+j5CGYAAAAAAAAAAAAAAAAAAAAAAAAAAAAAAAAAAAAAAAAAAAAAAAAAAAAAAAAAAAAAAAAAAAAABaewOs/QdmIUXLGK1R+rNzBbamzyXGdL6zVTb3QrC4lvXNWXfOT+Zpz1eqpG1YeYXAAAAAAAAAAAAAAAAAAAAAAAAAAAAAAAAAAAAAAAAAAAAAAAAAAAAAAAAAAAAAAAAAAAAAAb/AEi8lQsFBPHvN8zJWeTnanFFsm7R1VitP+p/qY5b9ekMAsAAAAAAAAAAAAAAAAAAAAAAAAAAAAAAAAAAAAAAAAAAAAAAAAAAAAAAAAAAAAAAAAAAAAAA2lhFu1WE/vMvXo1M0+0+G8juXtxD8tWS+bKz1Z8U70rPueJDIAAAAAAAAAAAAAAAAAAAAAAAAAAAAAAAAAAAAAAAAAAAAAAAAAAAAAAAAAAAAAAAAAAAAAA6/ZzTHdaSqqjn7SS+Znx13hxtdqIpl7Puhz+t0/Y69qNP8tzUX/yZivytLo6S3awUn3R9HwFWwAAAAAAAAAAAAAAAAAQNqPPiwjcYSBIAAAAAAAAAAAAAAAAAAAAAAAAAAAAAAAAAAAAAAAAAAAAAAAAC5uzbT6dbY+lUmuMq1Rrh03jf09Y7Dw/Hs1q6yYjwhWu2VH2G2OqwxhfSHJfBpP8Ac1MsbXl6jhdu1o8c+5ozG6AAAAAAAAAAAAAAAA6ZfIImTLlwjwXeFUOKxw5oGxB5W76BMJCQJAAAAAAAAAAAAAAAAAAAAAAAAAAAAAAAAAAAAAAAAAAAAAAAAvnYKDt9idNWOM4Sm/OTOjg5Y4fPuMT29bk93L5K17S7f2G2deeMKtRp1F6Yf6GpqI2u9RwG/a0UR4TMfy5AwuyAAAAAAAAAAAAACBtR8X3BEyYzxl6AiDL8glK5gl5eJKr0T3lnr1ITEgWAAAAAAAAAAAAAAAAAAAAAAAAAAAAAAAAAAAAAAAAAAAAAAAfID9F6Db/RNntNoNYcLammvHdWfmdSkbViHzTWX7eovbxmfqrrtbtd3UdNu0vv0Z02/GLz/wAzNXVRziXpfRrJvjyY/CYn4xt/CuTVemAAAAAAAAAAAAASbSSXqFZRHG7lc+oISEobk5tRfIlUk5pceQEKXutNAQnh5Az+HIhaAJAAAAAAAAAAAAAAAAAAAAAAAAAAAAAAAAAAAAAAAAAAAAAD3srd3d/bWyWXVqwp+rSJrG8xDHlv6vHa/hG79KKKglFcorB1Xy/ffm4btUs/b7M0blLLt7iLfwkmv7GvqY3pu7/o7l7Opmn/ALR9FOmi9oBIAAAAAAAAAY4ZfBBG5lv7vBd4V6pfHh07wnZ5puEiUMlNdYkG6IyWW31JEza3Uk88SEzLJ5XAEQhreXDmgTCIZ4xxw/QIhIXAAAAAAAAAAAAAAAAAAAAAAAAAAAAAAAAAAAAAAAAAAAAADo9g7P6btnp0WsxpTdaX+ym/1wZcMb5IczjGX1eivPjy+K+TovnzUbU2P1lsvqVqlmUqEnBfzR95fNFMkb0mG5w/N6nVY7z0ifryfnrOVk5j6R05AAAAAAAAABJtYSfHrgKybrfGWX4EoG0uHPwRCd/AWeLk+fQkhEllZ6oglCliLXoShMUt3LWckJiE4jnOGDY5hIAy+8AEgAAAAAAAAAAAAAAAAAAAAAAAAAAAAAAAAAAAAAAAAAAAAELF7JbHf1LUL9rhSpRoxfjJ5fySNrS15zLzfpJm2x0xeM7/AAWubjyA0msNZT5oD8569YPS9evrFrCo1pKP9Ocr5NHLvXs2mH0vR5vXaemTxiGvKtkAAAAAAESZcuEfUlU4Ri2ufeDZjFybaT5gZpKPx72EoeI8+fcQbpWWk8YYN3nJJSeHwJQzTzH4EJgCwAAAAAAAAAAAAAAAAAAAAAAAAAAAAAAAAAAAAAAAAAAAAAAAAABdvZrp/wBC2RpVpLE7upKs/hyXyXzN/TxtTfxeE49m9ZrJrHSsbfzLrzO4wBUHarpv0fXbfUIxxC6pbsn/ADw4fo16Glqa7W38Xs/R3P28FsU9az8p/twRrPQgAAAXEIE/ewlw6hXdOE04+gTMPNNxl+pKGbjvPOeHQDGH3gIm8yeGwMouKTb5gTxn4RIOpiOMY4d4TsRi4tt/AIgC4AAAAAAAAAAAAAAAAAAAAAAAAAAAAAAAAAAAAAAAAAAAAAAAAD1trepd3VK2pJupVmqcUu9vAiN52hS94x1m9ukc36QsrWFjY29pTSUKFONOOPBYOrWNo2fMsuScmS17dZnd7ksYByfaLpf1lsnXqQjmraSVeOOeFwkvR/JGHPXtU8nX4HqPU6uInpbl9vmo8573oAAcwhDeXux82FZ5p4JYQWiAJRJZjnqgrJTlxw+RKBQbfHkBMmsbsVkDDk+K8gPR8eK5MhaEAAASAAAAAAAAAAAAAAAAAAAAAAAAAAAAAAAAAAAAAAAAAAAAAAAAA7Ds20r6w2qhcTjmlZQdV5/Nyj+ufIz6eu99/BxOPaj1WkmkdbTt912G+8MAAMalOFalOnUjvQnFxlHvTWH8gmszWYmOr86a3pk9H1q80+f8Co4xffHnF+mDl3r2bTV9K0mojUYK5Y74/wC/m+Aq2QIG8vdjz6sKzzYNOMiRnzWUQmJG1Hnz7gTJhvjLl3BDGccPK5MkZJuceeMcwCwuC9SFthpSXF4CJg4YwuQTEbASAAAAAAAAAAAAAAAAAAAAAAAAAAAAAAAAAAAAAAQBIAAAAAAAAAAALp7NNJ+r9mVdTjitfT9q8/kXCP7vzN/T12rv4vDce1PrdV2I6V5fv3uzM7iAAABV/avo2J2us0o8JL2FZrv5xf6r0NTU06Wh6v0c1W8W09vOP5+6szUepHnd93rzCsmN1YXmCIGt6PigSwUmuTxklDNJR8X3kJiAJMZWPQEsYfea8AqyC4ACAJAAAAAAAAAAAAAAAAAAAAAAAAAAAAAAAAAAAADajz59wVmWO+97j6EoZfDkQtAEgAAAAAAAAD79E0uprOtWmn08/bVEpNfhjzk/QtSvatENbV6iNPgtlnuj593zfoqjSp0KMKNKO7TpxUYxXRJYSOpts+bXtNrTa3WWYVAAAD4Na0ulrOjXWn1cKNaDSl+WXR+TwVvWLVmJbGk1FtPmrlr3f6fk/O1xb1bW5q29eDhVpTcJxfRp4ZzJjadpfSaXresXr0nm8yFx4XP0CsyjDlxlwXcEdUSisZXIEpg8rHXoExKQsAPLAREASAAAAAAAAAAAAAAAAAAAAAAAAAAAAAAAAAAAAACX/wBhBnLxH1CJkSUfF94IglxjnqgSxg/wvyCIZBcAAAAAAAABC0eyrRNylc61Wjxn9jQyun4n64Xkzb01P1PKekWr3tXTVnpzn+Flm28uAAAAABUvajoP0XUaWs0IYpXPuVsLlUS4PzXzRpamm09qHsPR7WdvFOnt1r08v6/lXqeGaz0ZhLjzfiEbASlPo+TBLBxcZ4XkSqzfNkLQgJAAAAAAAAAAAAAAAAAAAAAAAAAAAAAAAAAAAAAAA8RXH0CN0YcuMnhdEFWXguCC22yMx/MEbkuEOfME82Di0k+8lDNPej4rmQmJAsAAAAAAA+vTNPr6tqdvYW6+1rzUE+7vfkuPkTWs2naGHUZ64MVst+kP0Rp9jQ03T7eyt47tGhBQj5dfPmdSIiI2h82z5rZsk5L9Z5vpJYgAAAAAPg1nSqGtaRc6fX+5WjhS/LLpLyZW9YtXaWxpdRbTZq5a9Y+fi/PN9Z19Ovq9ncw3K1GbhNeK/br5nMmJidpfSMOWubHGSnSXgQyAACc8AjZASAAAAAAAAAAAAAAAAAAAAAAAAAAAAAAAAAAAAAAE8muPHuCsywmsPPRkoZJ7y8epCYlKTXHHIJlhFJptkq9SUUmkupAncfJST8yRjxjLxAz8VyIWiQJAAAAAAtXsu2e9jbVNcuIYnWTp26a5Q6y83w8vE3NNj5dqXkfSHW9q0aWndznz7o/ZY5tPMgAAAAAAAFb9p+zftaMddtoe/TShcpdY9J+XJ+GDV1OP9cPT+j+u7M/hbz15x598KrNN60AAAAAAAAAAAAAAAAAAAAAAAAAAAAAAAAAAAAAAAAA8Lm0gjcznhH1JRMpUcceb7yDbxODT45QOrzaw8MlCWmo5zwYErfS4LgQCy5ptYJEkLDSa4hEwJYjjOQRAFgAAAAbjZnQqu0Wt0bKGVS+/XmvwQXPzfJfEvjp27bNLiGsrpME5J693m/QFChStqFOhRgoUqcVCEVySXJHSiNo2fOrXte02tPOXoSqAAAAAAAAYVaVOvRnRqwU6c4uMoy5ST4NCY3hNbTWYtWdphQe1mztTZzWp22HK2qe/bzfWHd8Vy9O85uXH2Lbdz6Hw3XV1mCL/AKo5T5/20RjdAAAAAAAAAAAAAAAAAAAAAAAAAAAAAAAAAAAAAAADwufoETKMZe9LgiVU70d1dF3BO5hy58I9wR1TjolwIW6Ikm14oIl55eMdCUPV8H8OBC0GX3gQEgAAAAAAJjFzkoxTlJvCSWW2ETO3OV67EbNLZ3Rkq0V9OuMTrv8AL3Q8v1ydDDj7Ffe8BxbX/i83s/ljlH3/AH+jpjM5YAAAAAAAAAAaTanZ2jtJo07WWI3EPfoVGvuT/s+T/wChjyY+3XZv8O11tHmi8dJ5THjH3hQdzbVrO6q21xTlTrUpOE4S5prmc6YmJ2l9Cx5K5Kxek7xLyIXAAAAAAAAAAAAAAAAAAAAAAAAAAAAAAAAAAATgI3RJ7q4deoRMogk+PN+JKIRNp4XPHUCYJNN9UBO+s8vMg3OMvCJImUlF97Bu85Ra4vqBmnvRz1RCYkCwAAAAAAABY3Zrsr9IrR129p/ZU3/hYSX3pLnP4Lp4/A2tPj3ntS8zx7iPYr+Gxzznr5eH79/uWsbjyIAAAAAAAAAAAAHBdomyL1O2er2NPN5Rj9tCK41YLr/UvmjWz4u1Hah6HgnEvU2jBln2Z6e6ftKoDSezAAAAAAAAAAAAAAAAAAAAAAAAAAAAAAAAAAN7q8eiCsyJY4vmwQc1h8mEyw4wl4kqs3jceFwAxjJxykstgJRaSb6gSpSkt1eoErEeXPvITseDCZg4JYQIgCQAAAAAAHRbH7L1dpdVUJqUbGi1K4qLu6RXi/lzMuLHN59zmcU4hXR4uX556R/P7L3o0advQp0KMI06VOKjCEVhRS5JHQiNngLXm9ptbrLMlUAAAAAAAAAAAAABUnaFsb9Aqz1nTqX+FnLNxSiv9FJ/iS/K/kzSz4dvar0ew4JxT1sRp80+1HSfH3ef1V8az0YEgAAAAAAAAAAAAAAAAAAAAAAAAAAAAAA3urL8kFZlEOMm3z6EoSQuYzyCETxJ8OLRKqIPGU+TAzeIcOoEYb4yePAgYcYS8USPR8yFoQEgAAAAAAAGx0PRbvX9Up2NpH3pcZza92nHrJ/+cS1KTedoaur1ePS4py5P+58F96Lo9poWmUrGzjinT4uT5zl1k/FnSpWKRtD57qtTk1OWcmSef09zYFmuAAAAAAAAAAAAAAAYzpwq05U6kIzhNOMoyWU0+aYlMTMTvCl9uNjJ6BcO9soylptWXxdGT/C/DufkaGbF2J3jo9xwjisaqvq8k+3Hz9/n4x+7jTA7YAAAAAAAAAAAAAAAAAAAAAAAAAAAAAbUVl+gRMiXHMubCuzCScZfoSM95NZfoQnc4yXHhEI6pTxyC0QwmsPPRkqsk/dT6rgQQBdOQjZASAAAAAAAAfXpmm3Wr6hSsrKk6leo+C6JdW30S7ya1m07Qw6jPjwY5yZJ2iF7bMbNWuzWmK3o4nXnh1qzXGcv2S6I6OPHFI2h8/1+vyazL27dI6R4R9/FuzI0QAAAAAAAAAAAAAAAAA869CldW9ShXpxq0akXGcJLKkn0Exv1Wpe1LRas7TClds9i62zteV3aqVXTJy92XN0m/wAMvDuf78+flwzTnHR7nhfFa6uvYvyvHz98fzDkTC7IAAAAAAAAAAAAAAAAAAAAAAAAAAACeGd7r3BXZHFsJRJprC4sKyxjwlxRI9HzIWhASY3k16BWRLdjx5sEAWAAAAAAAAAQ+rTtNu9WvqdlZUXVr1HwS5JdW30S7ya1m07QxZ8+PBjnJknaIXlsrsra7M2O5DFW8qJe3r4+94Luiv8AqdDHjike94LiPEcmtybzyrHSP93ugMrnAAAAAAAAAAAAAAAAAAAAedajSuKM6NanGpSnFxnCaypJ9GhPNatrUtFqztMKe2z2Eq6LKeoabGVXTm8yjzlQ+PfHx6dTRy4Ozzr0e04VxiupiMWadr/Kf793wcQa7vAAAAAAAAAAAAAAAAAAAAAAAAAAAPjyCJnZHGXhEK9U8uCC0Qiayt5eYVmNiDz7r8gmJSFgIAASAAAAAAAAbDRtFvtd1CNnY0t+b4yk+Eace+T6ItSk3naGtqtVi0uP1mWdo+c+X+5Lw2Z2XstmrH2VBe0uJr7avJe9N93gu5HQx44pHJ4PX8Qyay/atyrHSPD+/e3hkaAAAAAAAAAAAAAAAAAAAAAABDSkmpJNPmn1BvtzhWO2PZy81NQ0Knw+9Us4/rD/APn07jUy4P1Ueq4Zxzpi1U+Vvv8Af4qzacZOMk008NNYaNR6nffnCAkAAAAAAAAAAAAAAAAAAAAAAAAHIIAASlfLqEIUd2Wc/AIiALAAAAAAAAAABv8AZnZK/wBpbn7JOjaQeKtzJe6vBd78PUyY8U3nl0c7X8SxaOvtc7d0ffwj/QuzRdDsdAsI2ljS3I85zfGVR98n1Z0KUikbQ8LqtXl1WT1mWf68mxLNYAAAAAAAAAAAAAAAAAAAAAAAAAHI7V7CWW0CldW27a6jz9ol7tTwmv35/EwZcMX5x1djh3GMuk2pf2qeHh5fZT2qaTfaNeStL+3lRqrlnipLvT5NGlak1naXtdPqcWop28U7x/vhL4irOAAAAAAAAAAAAAAAAAAAAAAAAAAAAAAAAAAAAAAACwNlOzivfOne60p0Lb70bflOp8fyr5/A2cWnmednnOI8dri3x6fnbx7o8vGfkte3tqFnbwt7alClRprdhCCwoo3IiIjaHkcmS2S03vO8y9SVAAAAAAAAAAAAAAAAAAAAAAAAAAAAHw6ro9hrdm7XULeNanzi3wlB98X0ZW1ItG0s+m1OXTX7eKdp/wB1VJtN2eahoznc2O/e2S45ivtKa/mXVeKNLJgtXnHOHsdBxvDqNqZfZt8p8p7vKXGGB3AAAAAAAAAAAAAAAAAAAAAAAAAAAAAAAAAAAADZaNoOo69dewsLeVTD9+o+EIf1S/bmWpS152hq6rWYdLTtZbbfWfKFu7MbBafoG5c18Xd+v4so+7Tf8i/d8fgb2PBWnOerxvEOMZtVvSns08PHz+3R1pmccAAAAAAAAAAAAAAAAAAAAAAAAAAAAAAAAHJ7R7AaXrjnXor6Hevj7WlH3Zv+aPX4riYcmCt+fSXX0PGc+m2pb2q+E9f2lVOu7K6ts/N/TLduhnEbin71N+fT4M0747U6vXaTiOn1cf8A5zz8J6tKY28BIAAAAAAAAAAAAAAAAAAAAAAAAAAAAAA9rW0uL64jb2lCpXrS+7CnHLZMRMztDHky0xV7d52hYuz3ZbKW5ca7U3VzVrSlxf8AVLp8F6m1j03fd5rXekERvTSx+8/xH3+CyrSytrC2hbWlCnQow+7CEcJG1EREbQ8xky3y2m+SZmXuSxgAAAAAAAAAAAAAAAAAAAAAAAAAAAAAAAAAAMZwhUg4TjGUJLDjJZTXihsmJmJ3hxOu9mel6i5VtOl9AuH+GK3qTf8AT08vQ176es845O7o+PZ8Xs5fbj5/3+6t9a2S1nQm5XdpKVBfx6Pvw9enmat8Vq9Yen0nEtNqv+O3PwnlP+8mjMbfAAAAAAAAAAAAAAAAAAAAAAAAAAA+izsbvUbhULK2q3FV/hpxy/8AoTFZmdoYsubHir2sk7R73faH2V3Nbdra1cKhDn7Ci1Kb+MuS8smzTTT1s89q/SKld66eu8+M9Ph1n5LH0rRdO0W39jp9rToRf3mlmUvjLmzarSKxyeZ1Grzam3ay23/3g+8s1wAAAAAAAAAAAAAAAAAAAAAAAAAAAAAAAAAAAAAAAGk001lPg0wOY1jYLQtXcqn0b6JXf8W2xHL8Y8mYb4KW7tnV0vGdVp+Xa7UeE8/n1cHq3ZfrFm5TsKlK/prlFe5U9HwfkzXtp7R05vQab0g0+Tlliaz8YcdeWN3p9Z0ry2rW9Rfhqwcf15mCYmOrtYsuPLHax2iY907vnIZQAAAAAAAAAAAAAAAAAAACTbSSbb5JdQju3dFpWw+v6tuyp2MqFJ/xbn7Nej4v0MtcN7dzm6ni2kwcptvPhHP+vm7rSOyvT7bdqapczu5ri6dP3Kf938jYrpqx+bm4Op9Ist+WCvZjxnnP2dxZWFpp1uqFlbUrekvw04pJ/HvNiKxWNohwcubJmt2slpmfe+gliAAAAAAAAAAAAAAAAAAAAAAAAAAAAAAAAAAAAAAAAAAAAADyuLahd0nSuaNOtTfOFSKkvmRMRPVel7Y57VJ2ly+o9m+z19mVKhUs5vrbzwv+F5Rhtp6T7nVwcd1mLlae1Hv+7lL/ALJr6nmWn6hQrrpGtF036rKMNtNbrEuvh9JMU/8ALSY8uf2c1e7E7R2OXU0utOK/FRxUXyMU4bx3Opi4to8v5ckR58vq0dWjVt5ONalOk10nFx/Ux7N+tq351ndgFgAEASAAAAAACBcZYXF9wT72xstn9Y1Fr6Jpl1VT/EqTS9XwLRS09IauXW6fF/yXiP3dHY9mGv3OHcu2s4v/ADJ70vSP9zLXT3nryczN6QaSnKm9v22+rqdP7KdMoNSv7y4updYw+zj+7+aM1dNWOsuVn9I89uWKsV8+f9Ot03Z/SNIX+B0+hRl+dRzJ/wC0+JnrStekOPn1uo1H/LeZ+nwbIs1QAAAAAAAAAAAAAAAAAAAAAAAAAAAAAAAAAAAAAAAAAAAAAAAAAAAAAedWhSrx3a1KFRd04qX6kTG/Vat7U51nZqbnZDZ67z7XR7TL5uENx+scFJxUnrDcx8T1mP8ALkn6/Vqa/Zns1WfuULijn/Lrv98lJ09G5Tj2tr1mJ84+2z4qnZHpU8ulqN5T+KjL9iv4aviz19Jc8fmpE/Fr7jsnoUvuaxV/2qCf7lZ00eLYx+kl7dccfF8E+zLdfDV/W2/7iv4f3tiOP7/+P5/0xXZo2/8A1f8A/W/7x+H96Z4/t/4/n/T6aXZbTm1vavPyt0v+YmNN72O3pDMRyx/P+mypdkNjhSqatdST6RpxX9y8aWPFq39Jsvdjj4y+2n2WaBSa9rUvar8aqSfoi34WkdWC3pFq7dIiP2/tsrfYLZm3w46VTqNdas5T+TeC0YMcdzVvxnXX65NvLaG4ttK06yWLWwtaK/1dKK/YvFax0hpZNTmyfnvM/vL7CzCAAAAAAAAAAAAAAAAAAAAAAAAAAAAAf//Z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endParaRPr lang="zh-CN" altLang="en-US"/>
          </a:p>
        </p:txBody>
      </p:sp>
      <p:sp>
        <p:nvSpPr>
          <p:cNvPr id="9219" name="AutoShape 4" descr="data:image/jpeg;base64,/9j/4AAQSkZJRgABAQEASABIAAD/2wBDAAgGBgcGBQgHBwcJCQgKDBQNDAsLDBkSEw8UHRofHh0aHBwgJC4nICIsIxwcKDcpLDAxNDQ0Hyc5PTgyPC4zNDL/2wBDAQkJCQwLDBgNDRgyIRwhMjIyMjIyMjIyMjIyMjIyMjIyMjIyMjIyMjIyMjIyMjIyMjIyMjIyMjIyMjIyMjIyMjL/wAARCAH1AfQDAREAAhEBAxEB/8QAHAABAAIDAQEBAAAAAAAAAAAAAAEHAgUGAwQI/8QARhAAAgEDAQUFBAgEAgkEAwAAAAECAwQRBQYSITFBB1FhgZETInGhFBUjMkJSscFDYnLRJFMzY4KDksLh4vA1lKLxRaTS/8QAGwEBAAIDAQEAAAAAAAAAAAAAAAECAwQFBgf/xAA2EQEAAgECAwQIBwACAwEBAAAAAQIDBBEFITESQVFxBhMiYZGhsdEUMkKBweHwM/FDUlMjcv/aAAwDAQACEQMRAD8AvYAAAAAAAAAAAAAAAAAAAAAAAAAAIlOMI705KMe9vC9QmImZ2hpb3a/Z/T8qvq1vvL8NOW+/SOTHOWkdZbuLhmry/lxz+/L6ufu+1XRaOVbW15ctdd1QXzZinU17nSx+jupt+e0R8/o0tz2uXcsq10mhDudWq5fJJfqUnVT3Q3sfo1j/AF5JnyiP7aqv2nbR1X9nO1o/0UU/1bKTqLtuno/o69Ymf3+zX1dvNp62c6tVh/RGMf2KznyT3tivB9FX/wAcfN8lTarX6v39YvX/AL1r9CvrLz3s0cO0lemOPg8Hr2sS56rff+4n/cjt28ZZI0en/wDnX4Qha7q6/wDyt9/7mf8Acdu3jJ+D0/8A86/CHrDaTXKb93V71f76THrL+Ks6HSz1xx8H009tNpaX3dZumu6TT/VFvW38WK3CtFbrih91HtH2mpYze06i/wBZQi/mWjUZPFgtwPRW/Tt5TLZ2/axq9PCuLGzrL+Xeg383+heNTbvhqX9HNPP5LTHwbi17W7OWFd6XXp97pVFNL1wy8aqO+Gnk9Gskf8eSJ842+7e2XaHs1eYTvnbyfSvTcfnxRkjPjnvc/LwTW4/07+TobW/s76CnaXVCvF9aVRS/QyxaJ6Obkw5MU7ZKzHnD6CWMAAAAAAAAAAAAAAAAAAAAAAAAAAAAAAAAAAAAAAAAAAAAAAAAAA+e8v7TT6Ptry5pW9P81WaivmRNojnLJixZMtuzjjefc4/VO1DRbPMLKFa9qLk4rch6vi/JGC2ppHTm7Wn9H9Tk55JisfGfk4/Ue07XrvMbX2FlB/5cd6X/ABS/sYLai89OTtYOAaTHzvvafhHycte6pf6jNyvb24uG/wDMqNr0MNrTbrLrYtPiwxtjrEeUPkIZgAAAAAAAAAAAAAADKnUnSnv0pyhL80W0/VDoi0RaNrc3Qaft1tFpuFDUZ1qa/BcL2i+fH5mWua8d7m5+EaPN1ptPu5f067TO1mDxHVNOce+pbSz/APF/3M1dT/7Q4+f0bnrhv+0/d2el7VaJrGFZ6hSlUf8ACm9yfozYrkpbpLh6jh2q0/PJSdvHrDcl2kAAAAAAAAAAAAAAAAAAAAAAAAAAAAAAAAAAAAAAAAAAAYymovHNgaLWts9E0PehcXSq11/Aoe/Pz6LzZjvlrXrLo6Thep1XOldo8Z5R/vJXusdqOq3jlT02lCxpclP79R+b4LyRq31Np6cno9L6PYMfPN7U/CPu4q6u7m+rutd16teq+c6s3J/MwTMzzl3ceOmKvZpG0e54kLASAAAAAAAAAAAAAAAAAAAACDu8Al0Okbba7o27CleSrUFw9jce/HHg+a8mZaZr173N1PCdLqOdq7T4xyn7LA0btQ0u93aWpUpWNV8N/wC/Tb+PNefqbFdTWfzcnndV6P58ftYZ7UfCXb0LijdUY1rerCrSl92dOSkn5o2ImJ5w4N6Wpbs3jaXoSqAAAAAAAAAAAAAAAAAAAAAAAAAAAAAAAAAAAAAGcAczr+22k6FvUp1fb3S/gUWnJfF8o+fExXy1p16ulo+F6jVc6xtXxn+PFWGu7d6xrCnTp1fods+dKg2m14y5v5GpfPaz1Ok4Np9PtaY7VvGft0cvF5WOphdaEhcAAAAAAAAAAAAAAAAAAAAAAAAAAABsNK1vUtEr+10+7qUH1inmMvjHky1b2r+VranSYdTXs5a7/wC8Vk6B2pWty40Naoq1qPh7emm6b+K5x+aNqmpieVnmNZ6P3p7WnnePCev2n5O/oV6N1RhWt6sKtKazGcJZTXgzZiYnnDzt6Wpbs2jaXoSqAAAAAAAAAAAAAAAAAAAAAAAAAAAAAAAAABrdZ13TtCtPpGoXMaaf3Y85TfdFc2VteKxvLY02lzam3YxRv/HnKqNou0TUtX36FjvWNm+Huv7Wa8X0+C9TTyai1uVeUPW6HgeHDtbL7Vvl8O/93Gtt58eL8TXd6I2FzBLy65RKr0zlZXmQmJAsAAAAAAAAAAAAAAAAAAAAAAAAAAAAAbXRdo9T2fre0sLlwg3mdGXGnP4x/dYZemS1OjT1ehwaqu2Wv798futjZvtA03W3C3ucWV6+ChOXuTf8sv2fzNzHnrflPKXkNfwXNpt709qvz/eP5deZ3GAAAAAAAAAAAAAAAAAAAAAAAAAAAAAAADgdq+0i30xzs9I3Lm7XCVbnTpv/AJn8jXyZ4ryr1d/h/A8mbbJn9mvh3z9vqqm8v7rU7md3e153FefOc3y8F3LwNO1ptO8vXYcGPDXsY42h8/MqzDk1LEQqhyeGnFIkQnHcaa494EReH4dQM2QsBIAAAAAAAAAAAAAAAAAAAAAAAAAAAAAA7XZftDvtH3LXUN+8sVwTbzUprwfVeD9TPjzzXlbnDhcQ4Hi1Ht4fZt8p81uabqllq9nC7sbiFajLrHmn3NdH4G7W0WjeHjs+DJgvNMsbS+sswgAAAAAAAAAAAAAAAAAAAAAAAAAAfPfX1rptpUuryvCjQprMpzeEv+vgRMxEbyyYsV8t4pjjeZU/tX2g3mtudnpu/bWHKTzidVeL6Lw9TSy55tyjo9jw7g2PT7ZMvtX+UeX3+DjGk/d9DXd3ZhGTi+XxRKGSnHPJhO6ItbzbeAiCb91LOSCWT4cMLkExDGUU1lLlzQJgg8rd9ARKQsAAAAAAAAAAAAAAAAAAAAAAAAAAAAAAAGx0bXL/AEG9V1YV3Tl+OD4wqLukupal5pO8NbVaTFqqdjLG/h4x5Ln2W2xsdpaKhHFC+iszt5Pn4xf4l80b+PLF/N4fiHC8ujneedPH7+H8ukMrmAAAAAAAAAAAAAAAAAAAAAAAABqNf2gstnrF3V5VSzwhTjxnUfcl+/Qpe8UjeW1pNHl1WTsY4857oUptFtNqG0t37a7n7O3g/sbeD92H934mhkyTeeb3Oh4fi0lOzTnM9Z75/ppm0lx4LuMbf6ITbTzwXRAhEllb3XqETCE1utNcehImMVu5a5kERubsc836BOyXxYSATlg2QACQAAAAAAAAAAAAAAAAAAAAAAAAAAAAAAA9KNerbVoVqFSdOrTlvQnB4cX3piJmOcK2rW9ZraN4lbmxm39LVfZ6dqso0r77tOryhW8PCXyfQ3sObtcrdXjeKcFtg3y4I3r4d8fePo7w2HnwAAAAAAAAAAAAAAAAAAAADkBoNptqbPZyx9rV+0rzTVGinxm/2S6sx5MkUjeW9oNBk1mTs05RHWfBSOr6vea1fVL2+q+0qvhGK+7Bd0V0RoWvNp3l7vTaXHpscY8ccvq16lJtpcWyrYZKOOPNkJHw4yYTuJ5SaT49Ajq85JKWCUM1xgsdOZCYAsAAAAAAAAAAAAAAAAAAAAAAAAAAAAAAAAAAAAAADk8gWhsPt9vulpWtVveeI0Lqb590Zvv7n6m3hz/ps8nxbgu2+fTR5x/Mfb4LMNt5cAAAAAAAAAAAAAAAAAAGDn76jFZ7wNLtTtHabO6b7atidxUyqFBPDm/HuiurMeTJFI3b2g0GTWZOzXlEdZ8FE6jql3quo1b29qupWqPj3RXRJdEu459rTad5e90+DHp6RjxxtEf74vmacuuI9PEhmY0/vfEBN+9z4LkBMcNb0nl+IE7zlwjwXeQG7HGPmE7Igms54LkSiEkLgAAAAAAAAAAAAAAAAAAAAAAAAAAAAAAAAAAAAAAAdALN2D26adLR9Xq5XCNtcTfpCT/R+Rt4M36bPLcY4P11Gnjzj+Y/mP3WebbygAAAAAAAAAAAAAAAA85zbe7HmBrNc1u02b0qd7dPL+7Tpp8akukV+/cil7xSN5bei0eTV5Yx0/efCFE6zrF3rmpVL69nvVJ8FFfdhHpFeBzr3m07y+g6XS49NijFjjl9WvmsreXmVZZTTeWovyJGKg2+5AZSUVHGOIHnyfED1fhy6ELQgJM5CAJAAAAAAAAAAAAAAAAAAAAAAAAAAAAAAAAAAAAAAAAAAWv2f7a/TI09F1Orm4SxbVpP/SL8rf5l07zcwZt/Zs8hxrhXq99Rhjl3x4e/y+ixTaeaAAAAAAAAAAAAAAec5vO7HmB8V9fUNKtKt5d1FTo0VvTk/wBF3si0xWN5ZMOG+a8Y6RvMqN2m2iudpNUld1cwoxzGhSzwpx/u+rOdkyTed30Hh+ipo8XYr1758Z/3RpnhLL9DG3t0cZc/diSr1Yyjuvw6AZ5co8OfUAko+L7yExA1vcc8eoJg5JJBMASAAAAAAAAAAAAAAAAAAAAAAAAAAAAAAAAAAAAAAAAAAAAJjKUJxnCTjKLymnhp94RMRMbSuvYXa6Ov2X0S7mlqVCPvf62P5149/qb+HL242nq8Lxjhv4TJ6zHHsT8p8Ps7AzuMAAAAAAAAAAADCpJpJJcWAhBQWXz6vuApfb/ar6+v3Z2dT/AW0uDXKtJc5fBdPU0M+XtTtHR7fg/DfwuP1uSPbn5R4ff4OLjJrl1MLtM93Dy+MiExBzCRrei16BEsYc2u9EoZELgAAAAAAAAAAAAAAAAAAAAAAAAAAAAAAAAAAAAAAAcEssI3Rv8AHw7gql8AtuBIAAAAPpsL+50y/o3tpU9nXoy3oy/Z+D6k1tNZ3hizYaZsc48kbxK/dnNet9otIp3tDEZ/drUs8ac+q/deB0sd4vXd8812jvo8047dO6fGP91bYu0wAAAAAAAAAAAcB2k7U/V9n9T2lTFzcRzXlHnCm+i8X+nxNbPk2jsw9DwLh/rb/iMkco6e+ftH1VFxkvyxNJ7DnLGUccVyJGUXvLHVEJgCwA4LOFzCuwFgAAAAAAAAAAAAAAAAAAAAAAAAAAAAAAAAAAAAAxkIG8PEeLCJkxjjLiwbIksrPVcwTBB5W6/IEJCwAAAAAHQbIbSVNm9YjWbk7SriFxBdY/mXiv795kxZOxbdzuJ6CNZhmv6o6ef2lfNKrTr0YVaU1OnOKlGUXlNPk0dKJ3fPbVmszFo2mGYQAAAAAAAAANZr+tUNA0evqFfjuLFOHWc3yj/50yUveKV3ltaPS31WaMVe/wCUPz7e3VbUL6teXVR1a9abnKXi/wBjm2tMzvL6Jhw1xUjHSNoh4PiQyng+TBLDDjPHUlV6PmyFkBIAAAAAAAAAAAAAAAAAAAAAAAAAAAAAAAAAAAAAAOSy+ARMo4y8IhVKwuCQTtsnHivUJ3RLhB+IRLBpxw+8lDPO8s9epCYkCwAAAAAFo9mO02/B6DdT96Cc7Vt81zcPLmvM29Pk/RLyfpBoNp/FUj/+v4n+Flm28uAAAAAAAAAKU7Q9o/rnW3Z0J5s7JuEccpz/ABS/ZfB95oZ79q20dIe54Jofw+D1lo9q3yju+7jjA7YAAnPr3hGyAkAAAAAAAAAAAAAAAAAAAAAAAAAAAAAAAAAAAAAAJSCJlhNNSzzySqyzvLK8yEwlc/gEywjHeTbZKo44aWc5AlqeMcwMU92XHzAzZC0ASAAAAD1trmtZ3VK5t5unWpSU4SXRomJmJ3hTJjrkrNLRvEv0Hs9rVLX9Ft7+lhOa3akF+Ca+8v8AzozpY79uu75xrdLbS57Yp7unvjultC7VAAAAAAAcxt3tB9Q7P1PYzxd3WaVHvjw96XkvngxZr9ivLq6vCNF+K1Edr8tec/ZRRznvwAAAAAAAAAAAAAAAAAAAAAAAAAAAAAAAAAAAAAAAAAE4CN0Z6R4sImRR45fGQRslrKxn/wCyU9Xnxi+5hDJuajxfACFJpYxwBulPeqIgSFhre68QiYEmo4bXgCALAAAAAAdr2b7QfVet/V9aeLW9ais8o1Pwvz5ehn09+zbaekuFx3RevwetrHtU+nf8Oq5zfeIAAAAAAAUPtxrr13aOtOnLNrb/AGNDuaT4y83+xzs1+1Z9A4Ro/wALpoifzW5z/vc5sxOoAAAAAAAAAAAAAAAAAAAAAAAAAAAAAAAAAAAAAAAAA4JZfBBG6Mb7cuS72Sqy91RynhfMJhHGXLhEI6ixjCXAhaIRJZWeq5hEsctx3ehKHplrgiFogyDZASAAAAAAAAAJjJxkpRbUk8prowiY35Sv/ZHXFr+ztvdykvpEV7Kuu6a5vz5+Z0sV+3Xd874lpPwuotjjp1jybwyNAAAAAHNbda39S7M15U5btzc/YUe9N835LJhz37NOXV1OEaT8Tqoielec/t91EHPfQAAAAAAAAAAAAAAAAAAAAAAAAAAAAAAAAAAAAAAAAMPGQgb3UuHEImURW97z4vuJQVGmks8UAhFPLfQCd6OcN+YTujLlwjwXeQjqybSeXz7u8JebTXHGEShmnvLPXqQmALAAAAAAAAAAAA7fsy1v6v1+Wn1Z4oXy3Vnkqi+76rK9DPp77W28XB4/pPW6f1sdafTv/wB5rlN94kAAAAFL9pesfWG0n0OnLNGxj7Ph1m+Mv2XkaGov2rbeD3HAdN6rTesnrbn+3d93FmB3AAAAAAAAAAAAAAAAAAAAAAAAAAAAAAAAAAAAAAAZ3Vl+SCsyRzxb69AQYysPyBMME92X6koZtJQeF5gYxlu54ZAhxa5rGQMlNtJRXECUkufFkJiB8VhsJmDksLzYIgCQAAAAAAAAAAAZ0atShWp1qUnGpTkpwkujTyhE7c1bVi9ZrbpL9FaLqcNZ0a01CGMV6alJLpL8S8nk6lLdqsS+a6vTzp81sU90/wDXyfeWa4AA+PVtQhpWkXd/Uxu0KTnh9X0Xrgra3ZiZZ9NhnPmrijvnZ+cq1apcV6lerJyqVJOc2+rbyzlzO8vpdaxSsVr0hgFgAAAAAAAAAAAAAAAAAAAAAAAAAAAAAAAAAAAAA4JZYRMoj70m3z7iVU8yFgCJ4bXf1JVIPg49/ICcRh8QGHPnwQGCbjID0fBkLQgJAAAAAAAAAAAAAAALT7J9W37W80mpLjSl7ekvB8JfPD8zc01uU1eS9I9NtemeO/lP8fZZJtPMAACv+1bVPo+jW2mwliV1U35r+SP/AHNehram21Yr4vRejun7Wa2aelY2/ef6VGaT2QAAAAAAAAAAAAAAAAAAAAAAAAAAAAAAAAAAAAAcll8v1CJkS3uMuvIlXqw4xl4oD04Nb2cIhO6OMspcF1YR1FiPL1CdmMlh8OT5EoZLDSl1IIgfELpz1xx7wjZAAJAAAAAAAAAAAAAAAN7sdqn1RtVY3MpYpSn7Kr/TLh/Z+RkxW7N4lz+Kaf8AEaS9I69Y845r/Ok+dgACj+0bUfp+19xTi807SKoR+K4y+b+Rz89t77eD3nA8HqtHWZ625/ZyZhdgAAAAAAAAAAAAAAAAAAAAAAAAAAAAAAAAAAAAAGk3lvh3BXbmPLYSieMJc2SrLFYys8gPR93oQtCADW9Fru5BEoimo8eoISFgAAAAAAAAAAAAAAAAAAOK4p4fRhD9EbOaj9a7O2F7nMqlGO//AFLhL5pnTx27VYl8312D1Gpvj8J+XWG0LtR53FeNrbVbibShShKbb7kskTO0brUpN7RSOs8n5surid3d1rmo251pyqPPe3k5czvO76fjpGOsUju5fB5ELgAAAAAAAAAAAAAAAAAAAAAAAAAAAAAAAAAAAAAETJlvhHgu8K77ixHl6hOyJr8S5PmSjbYi8rHVciExKQsAAgCQAAAAAAAAAAAAAAAAAAALd7KL91tCurGTy7atvR/pkv7pm7prb1mHjPSLD2c9ckfqj6O/Nl55zW3199B2Mv2niVaKoR/2nh/LJizztSXU4Nh9Zrae7n8FEHOfQAAAAAAAAAAAAAAAAAAAAAAAAAAAAAAAAAAAAAAABBnp0BsBKV3PkwiYYxjuyy+gVSFwAAAAAAAAAAAAAAAAAAAAAAB3HZbe/R9qKlq3iN1byWO9x95fLeNjTW2ts4PpDi7eli//AKz9eS5DeeJV12tXe5pmnWaf+lrSqNd6isfrI1dVPKIel9G8W+W+Twjb4/8ASqDTevAAAAAAAAAAAAAAAAAAAAAAAAAAAAAAAAAAAAAAAAAAAAQBIAAAAAAAAAAAAAAAAAAAAAAA3Gyt59A2q0y4ziKuIxl8JcH+pfHO14lpcRxet0mSnun5c36E5PB03zhUHavc+12itbdPhRtk2u5yk3+iRo6mfaiHs/RzHtprX8Z+jgjXehAAAAAAAAAAAAAAAAAAAAAAAAAAAAAAAAAAAAAAAAAAAAAAAAAAAAAAAAAAAAAAAAAAAAAyhUlSqRqR+9BqS+KeQiaxaJie9+lresri1o1ovMalOM0/ikzqxO8bvl96zW01nuUd2hV/b7bX/HhT3KfpFHPzzveXvOC07Ohp795+bmDE6oAAAAAAAAAAAAAAAAAAAAAAAAAAAAAAAAAAAAAAAAAAAAAAAAAAAAAAAAAAAAAAAAAAAAAD9B7KXH0nZPSqvPNtCP8Awrd/Y6WOd6Q+ccRp2NXkr75+fNSe1NX2+1eq1O+6mvR4/Y0Mk73l7rh1ezpMce6GoKN0AAAAAAAAAAAAAAAAAAAAAAAAAAAAAAAAAAAAAAAAAAAAAAAAAAAAAAAAAAAAAAAAAAAAAEL27OJqvsRZJ/w3OHpJ/wBzo4OeOHgeOx2ddf37T8lKapP2ur3tTnvXFR+smc+35pe508bYaR7o+j5CGYAAAAAAAAAAAAAAAAAAAAAAAAAAAAAAAAAAAAAAAAAAAAAAAAAAAAAAAAAAAAAAAAAAAAABaewOs/QdmIUXLGK1R+rNzBbamzyXGdL6zVTb3QrC4lvXNWXfOT+Zpz1eqpG1YeYXAAAAAAAAAAAAAAAAAAAAAAAAAAAAAAAAAAAAAAAAAAAAAAAAAAAAAAAAAAAAAAAAAAAAAAb/AEi8lQsFBPHvN8zJWeTnanFFsm7R1VitP+p/qY5b9ekMAsAAAAAAAAAAAAAAAAAAAAAAAAAAAAAAAAAAAAAAAAAAAAAAAAAAAAAAAAAAAAAAAAAAAAAA2lhFu1WE/vMvXo1M0+0+G8juXtxD8tWS+bKz1Z8U70rPueJDIAAAAAAAAAAAAAAAAAAAAAAAAAAAAAAAAAAAAAAAAAAAAAAAAAAAAAAAAAAAAAAAAAAAAAA6/ZzTHdaSqqjn7SS+Znx13hxtdqIpl7Puhz+t0/Y69qNP8tzUX/yZivytLo6S3awUn3R9HwFWwAAAAAAAAAAAAAAAAAQNqPPiwjcYSBIAAAAAAAAAAAAAAAAAAAAAAAAAAAAAAAAAAAAAAAAAAAAAAAAC5uzbT6dbY+lUmuMq1Rrh03jf09Y7Dw/Hs1q6yYjwhWu2VH2G2OqwxhfSHJfBpP8Ac1MsbXl6jhdu1o8c+5ozG6AAAAAAAAAAAAAAAA6ZfIImTLlwjwXeFUOKxw5oGxB5W76BMJCQJAAAAAAAAAAAAAAAAAAAAAAAAAAAAAAAAAAAAAAAAAAAAAAAAvnYKDt9idNWOM4Sm/OTOjg5Y4fPuMT29bk93L5K17S7f2G2deeMKtRp1F6Yf6GpqI2u9RwG/a0UR4TMfy5AwuyAAAAAAAAAAAAACBtR8X3BEyYzxl6AiDL8glK5gl5eJKr0T3lnr1ITEgWAAAAAAAAAAAAAAAAAAAAAAAAAAAAAAAAAAAAAAAAAAAAAAAfID9F6Db/RNntNoNYcLammvHdWfmdSkbViHzTWX7eovbxmfqrrtbtd3UdNu0vv0Z02/GLz/wAzNXVRziXpfRrJvjyY/CYn4xt/CuTVemAAAAAAAAAAAAASbSSXqFZRHG7lc+oISEobk5tRfIlUk5pceQEKXutNAQnh5Az+HIhaAJAAAAAAAAAAAAAAAAAAAAAAAAAAAAAAAAAAAAAAAAAAAAAD3srd3d/bWyWXVqwp+rSJrG8xDHlv6vHa/hG79KKKglFcorB1Xy/ffm4btUs/b7M0blLLt7iLfwkmv7GvqY3pu7/o7l7Opmn/ALR9FOmi9oBIAAAAAAAAAY4ZfBBG5lv7vBd4V6pfHh07wnZ5puEiUMlNdYkG6IyWW31JEza3Uk88SEzLJ5XAEQhreXDmgTCIZ4xxw/QIhIXAAAAAAAAAAAAAAAAAAAAAAAAAAAAAAAAAAAAAAAAAAAAADo9g7P6btnp0WsxpTdaX+ym/1wZcMb5IczjGX1eivPjy+K+TovnzUbU2P1lsvqVqlmUqEnBfzR95fNFMkb0mG5w/N6nVY7z0ifryfnrOVk5j6R05AAAAAAAAABJtYSfHrgKybrfGWX4EoG0uHPwRCd/AWeLk+fQkhEllZ6oglCliLXoShMUt3LWckJiE4jnOGDY5hIAy+8AEgAAAAAAAAAAAAAAAAAAAAAAAAAAAAAAAAAAAAAAAAAAAAELF7JbHf1LUL9rhSpRoxfjJ5fySNrS15zLzfpJm2x0xeM7/AAWubjyA0msNZT5oD8569YPS9evrFrCo1pKP9Ocr5NHLvXs2mH0vR5vXaemTxiGvKtkAAAAAAESZcuEfUlU4Ri2ufeDZjFybaT5gZpKPx72EoeI8+fcQbpWWk8YYN3nJJSeHwJQzTzH4EJgCwAAAAAAAAAAAAAAAAAAAAAAAAAAAAAAAAAAAAAAAAAAAAAAAAABdvZrp/wBC2RpVpLE7upKs/hyXyXzN/TxtTfxeE49m9ZrJrHSsbfzLrzO4wBUHarpv0fXbfUIxxC6pbsn/ADw4fo16Glqa7W38Xs/R3P28FsU9az8p/twRrPQgAAAXEIE/ewlw6hXdOE04+gTMPNNxl+pKGbjvPOeHQDGH3gIm8yeGwMouKTb5gTxn4RIOpiOMY4d4TsRi4tt/AIgC4AAAAAAAAAAAAAAAAAAAAAAAAAAAAAAAAAAAAAAAAAAAAAAAAD1trepd3VK2pJupVmqcUu9vAiN52hS94x1m9ukc36QsrWFjY29pTSUKFONOOPBYOrWNo2fMsuScmS17dZnd7ksYByfaLpf1lsnXqQjmraSVeOOeFwkvR/JGHPXtU8nX4HqPU6uInpbl9vmo8573oAAcwhDeXux82FZ5p4JYQWiAJRJZjnqgrJTlxw+RKBQbfHkBMmsbsVkDDk+K8gPR8eK5MhaEAAASAAAAAAAAAAAAAAAAAAAAAAAAAAAAAAAAAAAAAAAAAAAAAAAAA7Ds20r6w2qhcTjmlZQdV5/Nyj+ufIz6eu99/BxOPaj1WkmkdbTt912G+8MAAMalOFalOnUjvQnFxlHvTWH8gmszWYmOr86a3pk9H1q80+f8Co4xffHnF+mDl3r2bTV9K0mojUYK5Y74/wC/m+Aq2QIG8vdjz6sKzzYNOMiRnzWUQmJG1Hnz7gTJhvjLl3BDGccPK5MkZJuceeMcwCwuC9SFthpSXF4CJg4YwuQTEbASAAAAAAAAAAAAAAAAAAAAAAAAAAAAAAAAAAAAAAQBIAAAAAAAAAAALp7NNJ+r9mVdTjitfT9q8/kXCP7vzN/T12rv4vDce1PrdV2I6V5fv3uzM7iAAABV/avo2J2us0o8JL2FZrv5xf6r0NTU06Wh6v0c1W8W09vOP5+6szUepHnd93rzCsmN1YXmCIGt6PigSwUmuTxklDNJR8X3kJiAJMZWPQEsYfea8AqyC4ACAJAAAAAAAAAAAAAAAAAAAAAAAAAAAAAAAAAAAADajz59wVmWO+97j6EoZfDkQtAEgAAAAAAAAD79E0uprOtWmn08/bVEpNfhjzk/QtSvatENbV6iNPgtlnuj593zfoqjSp0KMKNKO7TpxUYxXRJYSOpts+bXtNrTa3WWYVAAAD4Na0ulrOjXWn1cKNaDSl+WXR+TwVvWLVmJbGk1FtPmrlr3f6fk/O1xb1bW5q29eDhVpTcJxfRp4ZzJjadpfSaXresXr0nm8yFx4XP0CsyjDlxlwXcEdUSisZXIEpg8rHXoExKQsAPLAREASAAAAAAAAAAAAAAAAAAAAAAAAAAAAAAAAAAAAACX/wBhBnLxH1CJkSUfF94IglxjnqgSxg/wvyCIZBcAAAAAAAABC0eyrRNylc61Wjxn9jQyun4n64Xkzb01P1PKekWr3tXTVnpzn+Flm28uAAAAABUvajoP0XUaWs0IYpXPuVsLlUS4PzXzRpamm09qHsPR7WdvFOnt1r08v6/lXqeGaz0ZhLjzfiEbASlPo+TBLBxcZ4XkSqzfNkLQgJAAAAAAAAAAAAAAAAAAAAAAAAAAAAAAAAAAAAAAA8RXH0CN0YcuMnhdEFWXguCC22yMx/MEbkuEOfME82Di0k+8lDNPej4rmQmJAsAAAAAAA+vTNPr6tqdvYW6+1rzUE+7vfkuPkTWs2naGHUZ64MVst+kP0Rp9jQ03T7eyt47tGhBQj5dfPmdSIiI2h82z5rZsk5L9Z5vpJYgAAAAAPg1nSqGtaRc6fX+5WjhS/LLpLyZW9YtXaWxpdRbTZq5a9Y+fi/PN9Z19Ovq9ncw3K1GbhNeK/br5nMmJidpfSMOWubHGSnSXgQyAACc8AjZASAAAAAAAAAAAAAAAAAAAAAAAAAAAAAAAAAAAAAAE8muPHuCsywmsPPRkoZJ7y8epCYlKTXHHIJlhFJptkq9SUUmkupAncfJST8yRjxjLxAz8VyIWiQJAAAAAAtXsu2e9jbVNcuIYnWTp26a5Q6y83w8vE3NNj5dqXkfSHW9q0aWndznz7o/ZY5tPMgAAAAAAAFb9p+zftaMddtoe/TShcpdY9J+XJ+GDV1OP9cPT+j+u7M/hbz15x598KrNN60AAAAAAAAAAAAAAAAAAAAAAAAAAAAAAAAAAAAAAAAA8Lm0gjcznhH1JRMpUcceb7yDbxODT45QOrzaw8MlCWmo5zwYErfS4LgQCy5ptYJEkLDSa4hEwJYjjOQRAFgAAAAbjZnQqu0Wt0bKGVS+/XmvwQXPzfJfEvjp27bNLiGsrpME5J693m/QFChStqFOhRgoUqcVCEVySXJHSiNo2fOrXte02tPOXoSqAAAAAAAAYVaVOvRnRqwU6c4uMoy5ST4NCY3hNbTWYtWdphQe1mztTZzWp22HK2qe/bzfWHd8Vy9O85uXH2Lbdz6Hw3XV1mCL/AKo5T5/20RjdAAAAAAAAAAAAAAAAAAAAAAAAAAAAAAAAAAAAAAADwufoETKMZe9LgiVU70d1dF3BO5hy58I9wR1TjolwIW6Ikm14oIl55eMdCUPV8H8OBC0GX3gQEgAAAAAAJjFzkoxTlJvCSWW2ETO3OV67EbNLZ3Rkq0V9OuMTrv8AL3Q8v1ydDDj7Ffe8BxbX/i83s/ljlH3/AH+jpjM5YAAAAAAAAAAaTanZ2jtJo07WWI3EPfoVGvuT/s+T/wChjyY+3XZv8O11tHmi8dJ5THjH3hQdzbVrO6q21xTlTrUpOE4S5prmc6YmJ2l9Cx5K5Kxek7xLyIXAAAAAAAAAAAAAAAAAAAAAAAAAAAAAAAAAAATgI3RJ7q4deoRMogk+PN+JKIRNp4XPHUCYJNN9UBO+s8vMg3OMvCJImUlF97Bu85Ra4vqBmnvRz1RCYkCwAAAAAAABY3Zrsr9IrR129p/ZU3/hYSX3pLnP4Lp4/A2tPj3ntS8zx7iPYr+Gxzznr5eH79/uWsbjyIAAAAAAAAAAAAHBdomyL1O2er2NPN5Rj9tCK41YLr/UvmjWz4u1Hah6HgnEvU2jBln2Z6e6ftKoDSezAAAAAAAAAAAAAAAAAAAAAAAAAAAAAAAAAAN7q8eiCsyJY4vmwQc1h8mEyw4wl4kqs3jceFwAxjJxykstgJRaSb6gSpSkt1eoErEeXPvITseDCZg4JYQIgCQAAAAAAHRbH7L1dpdVUJqUbGi1K4qLu6RXi/lzMuLHN59zmcU4hXR4uX556R/P7L3o0advQp0KMI06VOKjCEVhRS5JHQiNngLXm9ptbrLMlUAAAAAAAAAAAAABUnaFsb9Aqz1nTqX+FnLNxSiv9FJ/iS/K/kzSz4dvar0ew4JxT1sRp80+1HSfH3ef1V8az0YEgAAAAAAAAAAAAAAAAAAAAAAAAAAAAAA3urL8kFZlEOMm3z6EoSQuYzyCETxJ8OLRKqIPGU+TAzeIcOoEYb4yePAgYcYS8USPR8yFoQEgAAAAAAAGx0PRbvX9Up2NpH3pcZza92nHrJ/+cS1KTedoaur1ePS4py5P+58F96Lo9poWmUrGzjinT4uT5zl1k/FnSpWKRtD57qtTk1OWcmSef09zYFmuAAAAAAAAAAAAAAAYzpwq05U6kIzhNOMoyWU0+aYlMTMTvCl9uNjJ6BcO9soylptWXxdGT/C/DufkaGbF2J3jo9xwjisaqvq8k+3Hz9/n4x+7jTA7YAAAAAAAAAAAAAAAAAAAAAAAAAAAAAbUVl+gRMiXHMubCuzCScZfoSM95NZfoQnc4yXHhEI6pTxyC0QwmsPPRkqsk/dT6rgQQBdOQjZASAAAAAAAAfXpmm3Wr6hSsrKk6leo+C6JdW30S7ya1m07Qw6jPjwY5yZJ2iF7bMbNWuzWmK3o4nXnh1qzXGcv2S6I6OPHFI2h8/1+vyazL27dI6R4R9/FuzI0QAAAAAAAAAAAAAAAAA869CldW9ShXpxq0akXGcJLKkn0Exv1Wpe1LRas7TClds9i62zteV3aqVXTJy92XN0m/wAMvDuf78+flwzTnHR7nhfFa6uvYvyvHz98fzDkTC7IAAAAAAAAAAAAAAAAAAAAAAAAAAACeGd7r3BXZHFsJRJprC4sKyxjwlxRI9HzIWhASY3k16BWRLdjx5sEAWAAAAAAAAAQ+rTtNu9WvqdlZUXVr1HwS5JdW30S7ya1m07QxZ8+PBjnJknaIXlsrsra7M2O5DFW8qJe3r4+94Luiv8AqdDHjike94LiPEcmtybzyrHSP93ugMrnAAAAAAAAAAAAAAAAAAAAedajSuKM6NanGpSnFxnCaypJ9GhPNatrUtFqztMKe2z2Eq6LKeoabGVXTm8yjzlQ+PfHx6dTRy4Ozzr0e04VxiupiMWadr/Kf793wcQa7vAAAAAAAAAAAAAAAAAAAAAAAAAAAPjyCJnZHGXhEK9U8uCC0Qiayt5eYVmNiDz7r8gmJSFgIAASAAAAAAAAbDRtFvtd1CNnY0t+b4yk+Eace+T6ItSk3naGtqtVi0uP1mWdo+c+X+5Lw2Z2XstmrH2VBe0uJr7avJe9N93gu5HQx44pHJ4PX8Qyay/atyrHSPD+/e3hkaAAAAAAAAAAAAAAAAAAAAAABDSkmpJNPmn1BvtzhWO2PZy81NQ0Knw+9Us4/rD/APn07jUy4P1Ueq4Zxzpi1U+Vvv8Af4qzacZOMk008NNYaNR6nffnCAkAAAAAAAAAAAAAAAAAAAAAAAAHIIAASlfLqEIUd2Wc/AIiALAAAAAAAAAABv8AZnZK/wBpbn7JOjaQeKtzJe6vBd78PUyY8U3nl0c7X8SxaOvtc7d0ffwj/QuzRdDsdAsI2ljS3I85zfGVR98n1Z0KUikbQ8LqtXl1WT1mWf68mxLNYAAAAAAAAAAAAAAAAAAAAAAAAAHI7V7CWW0CldW27a6jz9ol7tTwmv35/EwZcMX5x1djh3GMuk2pf2qeHh5fZT2qaTfaNeStL+3lRqrlnipLvT5NGlak1naXtdPqcWop28U7x/vhL4irOAAAAAAAAAAAAAAAAAAAAAAAAAAAAAAAAAAAAAAACwNlOzivfOne60p0Lb70bflOp8fyr5/A2cWnmednnOI8dri3x6fnbx7o8vGfkte3tqFnbwt7alClRprdhCCwoo3IiIjaHkcmS2S03vO8y9SVAAAAAAAAAAAAAAAAAAAAAAAAAAAAHw6ro9hrdm7XULeNanzi3wlB98X0ZW1ItG0s+m1OXTX7eKdp/wB1VJtN2eahoznc2O/e2S45ivtKa/mXVeKNLJgtXnHOHsdBxvDqNqZfZt8p8p7vKXGGB3AAAAAAAAAAAAAAAAAAAAAAAAAAAAAAAAAAAADZaNoOo69dewsLeVTD9+o+EIf1S/bmWpS152hq6rWYdLTtZbbfWfKFu7MbBafoG5c18Xd+v4so+7Tf8i/d8fgb2PBWnOerxvEOMZtVvSns08PHz+3R1pmccAAAAAAAAAAAAAAAAAAAAAAAAAAAAAAAAHJ7R7AaXrjnXor6Hevj7WlH3Zv+aPX4riYcmCt+fSXX0PGc+m2pb2q+E9f2lVOu7K6ts/N/TLduhnEbin71N+fT4M0747U6vXaTiOn1cf8A5zz8J6tKY28BIAAAAAAAAAAAAAAAAAAAAAAAAAAAAAA9rW0uL64jb2lCpXrS+7CnHLZMRMztDHky0xV7d52hYuz3ZbKW5ca7U3VzVrSlxf8AVLp8F6m1j03fd5rXekERvTSx+8/xH3+CyrSytrC2hbWlCnQow+7CEcJG1EREbQ8xky3y2m+SZmXuSxgAAAAAAAAAAAAAAAAAAAAAAAAAAAAAAAAAAMZwhUg4TjGUJLDjJZTXihsmJmJ3hxOu9mel6i5VtOl9AuH+GK3qTf8AT08vQ176es845O7o+PZ8Xs5fbj5/3+6t9a2S1nQm5XdpKVBfx6Pvw9enmat8Vq9Yen0nEtNqv+O3PwnlP+8mjMbfAAAAAAAAAAAAAAAAAAAAAAAAAAA+izsbvUbhULK2q3FV/hpxy/8AoTFZmdoYsubHir2sk7R73faH2V3Nbdra1cKhDn7Ci1Kb+MuS8smzTTT1s89q/SKld66eu8+M9Ph1n5LH0rRdO0W39jp9rToRf3mlmUvjLmzarSKxyeZ1Grzam3ay23/3g+8s1wAAAAAAAAAAAAAAAAAAAAAAAAAAAAAAAAAAAAAAAGk001lPg0wOY1jYLQtXcqn0b6JXf8W2xHL8Y8mYb4KW7tnV0vGdVp+Xa7UeE8/n1cHq3ZfrFm5TsKlK/prlFe5U9HwfkzXtp7R05vQab0g0+Tlliaz8YcdeWN3p9Z0ry2rW9Rfhqwcf15mCYmOrtYsuPLHax2iY907vnIZQAAAAAAAAAAAAAAAAAAACTbSSbb5JdQju3dFpWw+v6tuyp2MqFJ/xbn7Nej4v0MtcN7dzm6ni2kwcptvPhHP+vm7rSOyvT7bdqapczu5ri6dP3Kf938jYrpqx+bm4Op9Ist+WCvZjxnnP2dxZWFpp1uqFlbUrekvw04pJ/HvNiKxWNohwcubJmt2slpmfe+gliAAAAAAAAAAAAAAAAAAAAAAAAAAAAAAAAAAAAAAAAAAAAADyuLahd0nSuaNOtTfOFSKkvmRMRPVel7Y57VJ2ly+o9m+z19mVKhUs5vrbzwv+F5Rhtp6T7nVwcd1mLlae1Hv+7lL/ALJr6nmWn6hQrrpGtF036rKMNtNbrEuvh9JMU/8ALSY8uf2c1e7E7R2OXU0utOK/FRxUXyMU4bx3Opi4to8v5ckR58vq0dWjVt5ONalOk10nFx/Ux7N+tq351ndgFgAEASAAAAAACBcZYXF9wT72xstn9Y1Fr6Jpl1VT/EqTS9XwLRS09IauXW6fF/yXiP3dHY9mGv3OHcu2s4v/ADJ70vSP9zLXT3nryczN6QaSnKm9v22+rqdP7KdMoNSv7y4updYw+zj+7+aM1dNWOsuVn9I89uWKsV8+f9Ot03Z/SNIX+B0+hRl+dRzJ/wC0+JnrStekOPn1uo1H/LeZ+nwbIs1QAAAAAAAAAAAAAAAAAAAAAAAAAAAAAAAAAAAAAAAAAAAAAAAAAAAAAedWhSrx3a1KFRd04qX6kTG/Vat7U51nZqbnZDZ67z7XR7TL5uENx+scFJxUnrDcx8T1mP8ALkn6/Vqa/Zns1WfuULijn/Lrv98lJ09G5Tj2tr1mJ84+2z4qnZHpU8ulqN5T+KjL9iv4aviz19Jc8fmpE/Fr7jsnoUvuaxV/2qCf7lZ00eLYx+kl7dccfF8E+zLdfDV/W2/7iv4f3tiOP7/+P5/0xXZo2/8A1f8A/W/7x+H96Z4/t/4/n/T6aXZbTm1vavPyt0v+YmNN72O3pDMRyx/P+mypdkNjhSqatdST6RpxX9y8aWPFq39Jsvdjj4y+2n2WaBSa9rUvar8aqSfoi34WkdWC3pFq7dIiP2/tsrfYLZm3w46VTqNdas5T+TeC0YMcdzVvxnXX65NvLaG4ttK06yWLWwtaK/1dKK/YvFax0hpZNTmyfnvM/vL7CzCAAAAAAAAAAAAAAAAAAAAAAAAAAAAAf//Z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endParaRPr lang="zh-CN" altLang="en-US"/>
          </a:p>
        </p:txBody>
      </p:sp>
      <p:sp>
        <p:nvSpPr>
          <p:cNvPr id="9220" name="AutoShape 6" descr="data:image/jpeg;base64,/9j/4AAQSkZJRgABAQEASABIAAD/2wBDAAgGBgcGBQgHBwcJCQgKDBQNDAsLDBkSEw8UHRofHh0aHBwgJC4nICIsIxwcKDcpLDAxNDQ0Hyc5PTgyPC4zNDL/2wBDAQkJCQwLDBgNDRgyIRwhMjIyMjIyMjIyMjIyMjIyMjIyMjIyMjIyMjIyMjIyMjIyMjIyMjIyMjIyMjIyMjIyMjL/wAARCAH1AfQDAREAAhEBAxEB/8QAHAABAAIDAQEBAAAAAAAAAAAAAAEHAgUGAwQI/8QARhAAAgEDAQUFBAgEAgkEAwAAAAECAwQRBQYSITFBB1FhgZETInGhFBUjMkJSscFDYnLRJFMzY4KDksLh4vA1lKLxRaTS/8QAGwEBAAIDAQEAAAAAAAAAAAAAAAECAwQFBgf/xAA2EQEAAgECAwQIBwACAwEBAAAAAQIDBBEFITESQVFxBhMiYZGhsdEUMkKBweHwM/FDUlMjcv/aAAwDAQACEQMRAD8AvYAAAAAAAAAAAAAAAAAAAAAAAAAAIlOMI705KMe9vC9QmImZ2hpb3a/Z/T8qvq1vvL8NOW+/SOTHOWkdZbuLhmry/lxz+/L6ufu+1XRaOVbW15ctdd1QXzZinU17nSx+jupt+e0R8/o0tz2uXcsq10mhDudWq5fJJfqUnVT3Q3sfo1j/AF5JnyiP7aqv2nbR1X9nO1o/0UU/1bKTqLtuno/o69Ymf3+zX1dvNp62c6tVh/RGMf2KznyT3tivB9FX/wAcfN8lTarX6v39YvX/AL1r9CvrLz3s0cO0lemOPg8Hr2sS56rff+4n/cjt28ZZI0en/wDnX4Qha7q6/wDyt9/7mf8Acdu3jJ+D0/8A86/CHrDaTXKb93V71f76THrL+Ks6HSz1xx8H009tNpaX3dZumu6TT/VFvW38WK3CtFbrih91HtH2mpYze06i/wBZQi/mWjUZPFgtwPRW/Tt5TLZ2/axq9PCuLGzrL+Xeg383+heNTbvhqX9HNPP5LTHwbi17W7OWFd6XXp97pVFNL1wy8aqO+Gnk9Gskf8eSJ842+7e2XaHs1eYTvnbyfSvTcfnxRkjPjnvc/LwTW4/07+TobW/s76CnaXVCvF9aVRS/QyxaJ6Obkw5MU7ZKzHnD6CWMAAAAAAAAAAAAAAAAAAAAAAAAAAAAAAAAAAAAAAAAAAAAAAAAAA+e8v7TT6Ptry5pW9P81WaivmRNojnLJixZMtuzjjefc4/VO1DRbPMLKFa9qLk4rch6vi/JGC2ppHTm7Wn9H9Tk55JisfGfk4/Ue07XrvMbX2FlB/5cd6X/ABS/sYLai89OTtYOAaTHzvvafhHycte6pf6jNyvb24uG/wDMqNr0MNrTbrLrYtPiwxtjrEeUPkIZgAAAAAAAAAAAAAADKnUnSnv0pyhL80W0/VDoi0RaNrc3Qaft1tFpuFDUZ1qa/BcL2i+fH5mWua8d7m5+EaPN1ptPu5f067TO1mDxHVNOce+pbSz/APF/3M1dT/7Q4+f0bnrhv+0/d2el7VaJrGFZ6hSlUf8ACm9yfozYrkpbpLh6jh2q0/PJSdvHrDcl2kAAAAAAAAAAAAAAAAAAAAAAAAAAAAAAAAAAAAAAAAAAAYymovHNgaLWts9E0PehcXSq11/Aoe/Pz6LzZjvlrXrLo6Thep1XOldo8Z5R/vJXusdqOq3jlT02lCxpclP79R+b4LyRq31Np6cno9L6PYMfPN7U/CPu4q6u7m+rutd16teq+c6s3J/MwTMzzl3ceOmKvZpG0e54kLASAAAAAAAAAAAAAAAAAAAACDu8Al0Okbba7o27CleSrUFw9jce/HHg+a8mZaZr173N1PCdLqOdq7T4xyn7LA0btQ0u93aWpUpWNV8N/wC/Tb+PNefqbFdTWfzcnndV6P58ftYZ7UfCXb0LijdUY1rerCrSl92dOSkn5o2ImJ5w4N6Wpbs3jaXoSqAAAAAAAAAAAAAAAAAAAAAAAAAAAAAAAAAAAAAGcAczr+22k6FvUp1fb3S/gUWnJfF8o+fExXy1p16ulo+F6jVc6xtXxn+PFWGu7d6xrCnTp1fods+dKg2m14y5v5GpfPaz1Ok4Np9PtaY7VvGft0cvF5WOphdaEhcAAAAAAAAAAAAAAAAAAAAAAAAAAABsNK1vUtEr+10+7qUH1inmMvjHky1b2r+VranSYdTXs5a7/wC8Vk6B2pWty40Naoq1qPh7emm6b+K5x+aNqmpieVnmNZ6P3p7WnnePCev2n5O/oV6N1RhWt6sKtKazGcJZTXgzZiYnnDzt6Wpbs2jaXoSqAAAAAAAAAAAAAAAAAAAAAAAAAAAAAAAAABrdZ13TtCtPpGoXMaaf3Y85TfdFc2VteKxvLY02lzam3YxRv/HnKqNou0TUtX36FjvWNm+Huv7Wa8X0+C9TTyai1uVeUPW6HgeHDtbL7Vvl8O/93Gtt58eL8TXd6I2FzBLy65RKr0zlZXmQmJAsAAAAAAAAAAAAAAAAAAAAAAAAAAAAAbXRdo9T2fre0sLlwg3mdGXGnP4x/dYZemS1OjT1ehwaqu2Wv798futjZvtA03W3C3ucWV6+ChOXuTf8sv2fzNzHnrflPKXkNfwXNpt709qvz/eP5deZ3GAAAAAAAAAAAAAAAAAAAAAAAAAAAAAAADgdq+0i30xzs9I3Lm7XCVbnTpv/AJn8jXyZ4ryr1d/h/A8mbbJn9mvh3z9vqqm8v7rU7md3e153FefOc3y8F3LwNO1ptO8vXYcGPDXsY42h8/MqzDk1LEQqhyeGnFIkQnHcaa494EReH4dQM2QsBIAAAAAAAAAAAAAAAAAAAAAAAAAAAAAA7XZftDvtH3LXUN+8sVwTbzUprwfVeD9TPjzzXlbnDhcQ4Hi1Ht4fZt8p81uabqllq9nC7sbiFajLrHmn3NdH4G7W0WjeHjs+DJgvNMsbS+sswgAAAAAAAAAAAAAAAAAAAAAAAAAAfPfX1rptpUuryvCjQprMpzeEv+vgRMxEbyyYsV8t4pjjeZU/tX2g3mtudnpu/bWHKTzidVeL6Lw9TSy55tyjo9jw7g2PT7ZMvtX+UeX3+DjGk/d9DXd3ZhGTi+XxRKGSnHPJhO6ItbzbeAiCb91LOSCWT4cMLkExDGUU1lLlzQJgg8rd9ARKQsAAAAAAAAAAAAAAAAAAAAAAAAAAAAAAAGx0bXL/AEG9V1YV3Tl+OD4wqLukupal5pO8NbVaTFqqdjLG/h4x5Ln2W2xsdpaKhHFC+iszt5Pn4xf4l80b+PLF/N4fiHC8ujneedPH7+H8ukMrmAAAAAAAAAAAAAAAAAAAAAAAABqNf2gstnrF3V5VSzwhTjxnUfcl+/Qpe8UjeW1pNHl1WTsY4857oUptFtNqG0t37a7n7O3g/sbeD92H934mhkyTeeb3Oh4fi0lOzTnM9Z75/ppm0lx4LuMbf6ITbTzwXRAhEllb3XqETCE1utNcehImMVu5a5kERubsc836BOyXxYSATlg2QACQAAAAAAAAAAAAAAAAAAAAAAAAAAAAAAA9KNerbVoVqFSdOrTlvQnB4cX3piJmOcK2rW9ZraN4lbmxm39LVfZ6dqso0r77tOryhW8PCXyfQ3sObtcrdXjeKcFtg3y4I3r4d8fePo7w2HnwAAAAAAAAAAAAAAAAAAAADkBoNptqbPZyx9rV+0rzTVGinxm/2S6sx5MkUjeW9oNBk1mTs05RHWfBSOr6vea1fVL2+q+0qvhGK+7Bd0V0RoWvNp3l7vTaXHpscY8ccvq16lJtpcWyrYZKOOPNkJHw4yYTuJ5SaT49Ajq85JKWCUM1xgsdOZCYAsAAAAAAAAAAAAAAAAAAAAAAAAAAAAAAAAAAAAAADk8gWhsPt9vulpWtVveeI0Lqb590Zvv7n6m3hz/ps8nxbgu2+fTR5x/Mfb4LMNt5cAAAAAAAAAAAAAAAAAAGDn76jFZ7wNLtTtHabO6b7atidxUyqFBPDm/HuiurMeTJFI3b2g0GTWZOzXlEdZ8FE6jql3quo1b29qupWqPj3RXRJdEu459rTad5e90+DHp6RjxxtEf74vmacuuI9PEhmY0/vfEBN+9z4LkBMcNb0nl+IE7zlwjwXeQG7HGPmE7Igms54LkSiEkLgAAAAAAAAAAAAAAAAAAAAAAAAAAAAAAAAAAAAAAAdALN2D26adLR9Xq5XCNtcTfpCT/R+Rt4M36bPLcY4P11Gnjzj+Y/mP3WebbygAAAAAAAAAAAAAAAA85zbe7HmBrNc1u02b0qd7dPL+7Tpp8akukV+/cil7xSN5bei0eTV5Yx0/efCFE6zrF3rmpVL69nvVJ8FFfdhHpFeBzr3m07y+g6XS49NijFjjl9WvmsreXmVZZTTeWovyJGKg2+5AZSUVHGOIHnyfED1fhy6ELQgJM5CAJAAAAAAAAAAAAAAAAAAAAAAAAAAAAAAAAAAAAAAAAAAWv2f7a/TI09F1Orm4SxbVpP/SL8rf5l07zcwZt/Zs8hxrhXq99Rhjl3x4e/y+ixTaeaAAAAAAAAAAAAAAec5vO7HmB8V9fUNKtKt5d1FTo0VvTk/wBF3si0xWN5ZMOG+a8Y6RvMqN2m2iudpNUld1cwoxzGhSzwpx/u+rOdkyTed30Hh+ipo8XYr1758Z/3RpnhLL9DG3t0cZc/diSr1Yyjuvw6AZ5co8OfUAko+L7yExA1vcc8eoJg5JJBMASAAAAAAAAAAAAAAAAAAAAAAAAAAAAAAAAAAAAAAAAAAAAJjKUJxnCTjKLymnhp94RMRMbSuvYXa6Ov2X0S7mlqVCPvf62P5149/qb+HL242nq8Lxjhv4TJ6zHHsT8p8Ps7AzuMAAAAAAAAAAADCpJpJJcWAhBQWXz6vuApfb/ar6+v3Z2dT/AW0uDXKtJc5fBdPU0M+XtTtHR7fg/DfwuP1uSPbn5R4ff4OLjJrl1MLtM93Dy+MiExBzCRrei16BEsYc2u9EoZELgAAAAAAAAAAAAAAAAAAAAAAAAAAAAAAAAAAAAAAAcEssI3Rv8AHw7gql8AtuBIAAAAPpsL+50y/o3tpU9nXoy3oy/Z+D6k1tNZ3hizYaZsc48kbxK/dnNet9otIp3tDEZ/drUs8ac+q/deB0sd4vXd8812jvo8047dO6fGP91bYu0wAAAAAAAAAAAcB2k7U/V9n9T2lTFzcRzXlHnCm+i8X+nxNbPk2jsw9DwLh/rb/iMkco6e+ftH1VFxkvyxNJ7DnLGUccVyJGUXvLHVEJgCwA4LOFzCuwFgAAAAAAAAAAAAAAAAAAAAAAAAAAAAAAAAAAAAAxkIG8PEeLCJkxjjLiwbIksrPVcwTBB5W6/IEJCwAAAAAHQbIbSVNm9YjWbk7SriFxBdY/mXiv795kxZOxbdzuJ6CNZhmv6o6ef2lfNKrTr0YVaU1OnOKlGUXlNPk0dKJ3fPbVmszFo2mGYQAAAAAAAAANZr+tUNA0evqFfjuLFOHWc3yj/50yUveKV3ltaPS31WaMVe/wCUPz7e3VbUL6teXVR1a9abnKXi/wBjm2tMzvL6Jhw1xUjHSNoh4PiQyng+TBLDDjPHUlV6PmyFkBIAAAAAAAAAAAAAAAAAAAAAAAAAAAAAAAAAAAAAAOSy+ARMo4y8IhVKwuCQTtsnHivUJ3RLhB+IRLBpxw+8lDPO8s9epCYkCwAAAAAFo9mO02/B6DdT96Cc7Vt81zcPLmvM29Pk/RLyfpBoNp/FUj/+v4n+Flm28uAAAAAAAAAKU7Q9o/rnW3Z0J5s7JuEccpz/ABS/ZfB95oZ79q20dIe54Jofw+D1lo9q3yju+7jjA7YAAnPr3hGyAkAAAAAAAAAAAAAAAAAAAAAAAAAAAAAAAAAAAAAAJSCJlhNNSzzySqyzvLK8yEwlc/gEywjHeTbZKo44aWc5AlqeMcwMU92XHzAzZC0ASAAAAD1trmtZ3VK5t5unWpSU4SXRomJmJ3hTJjrkrNLRvEv0Hs9rVLX9Ft7+lhOa3akF+Ca+8v8AzozpY79uu75xrdLbS57Yp7unvjultC7VAAAAAAAcxt3tB9Q7P1PYzxd3WaVHvjw96XkvngxZr9ivLq6vCNF+K1Edr8tec/ZRRznvwAAAAAAAAAAAAAAAAAAAAAAAAAAAAAAAAAAAAAAAAAE4CN0Z6R4sImRR45fGQRslrKxn/wCyU9Xnxi+5hDJuajxfACFJpYxwBulPeqIgSFhre68QiYEmo4bXgCALAAAAAAdr2b7QfVet/V9aeLW9ais8o1Pwvz5ehn09+zbaekuFx3RevwetrHtU+nf8Oq5zfeIAAAAAAAUPtxrr13aOtOnLNrb/AGNDuaT4y83+xzs1+1Z9A4Ro/wALpoifzW5z/vc5sxOoAAAAAAAAAAAAAAAAAAAAAAAAAAAAAAAAAAAAAAAAA4JZfBBG6Mb7cuS72Sqy91RynhfMJhHGXLhEI6ixjCXAhaIRJZWeq5hEsctx3ehKHplrgiFogyDZASAAAAAAAAAJjJxkpRbUk8prowiY35Sv/ZHXFr+ztvdykvpEV7Kuu6a5vz5+Z0sV+3Xd874lpPwuotjjp1jybwyNAAAAAHNbda39S7M15U5btzc/YUe9N835LJhz37NOXV1OEaT8Tqoielec/t91EHPfQAAAAAAAAAAAAAAAAAAAAAAAAAAAAAAAAAAAAAAAAMPGQgb3UuHEImURW97z4vuJQVGmks8UAhFPLfQCd6OcN+YTujLlwjwXeQjqybSeXz7u8JebTXHGEShmnvLPXqQmALAAAAAAAAAAAA7fsy1v6v1+Wn1Z4oXy3Vnkqi+76rK9DPp77W28XB4/pPW6f1sdafTv/wB5rlN94kAAAAFL9pesfWG0n0OnLNGxj7Ph1m+Mv2XkaGov2rbeD3HAdN6rTesnrbn+3d93FmB3AAAAAAAAAAAAAAAAAAAAAAAAAAAAAAAAAAAAAAAZ3Vl+SCsyRzxb69AQYysPyBMME92X6koZtJQeF5gYxlu54ZAhxa5rGQMlNtJRXECUkufFkJiB8VhsJmDksLzYIgCQAAAAAAAAAAAZ0atShWp1qUnGpTkpwkujTyhE7c1bVi9ZrbpL9FaLqcNZ0a01CGMV6alJLpL8S8nk6lLdqsS+a6vTzp81sU90/wDXyfeWa4AA+PVtQhpWkXd/Uxu0KTnh9X0Xrgra3ZiZZ9NhnPmrijvnZ+cq1apcV6lerJyqVJOc2+rbyzlzO8vpdaxSsVr0hgFgAAAAAAAAAAAAAAAAAAAAAAAAAAAAAAAAAAAAA4JZYRMoj70m3z7iVU8yFgCJ4bXf1JVIPg49/ICcRh8QGHPnwQGCbjID0fBkLQgJAAAAAAAAAAAAAAALT7J9W37W80mpLjSl7ekvB8JfPD8zc01uU1eS9I9NtemeO/lP8fZZJtPMAACv+1bVPo+jW2mwliV1U35r+SP/AHNehram21Yr4vRejun7Wa2aelY2/ef6VGaT2QAAAAAAAAAAAAAAAAAAAAAAAAAAAAAAAAAAAAAcll8v1CJkS3uMuvIlXqw4xl4oD04Nb2cIhO6OMspcF1YR1FiPL1CdmMlh8OT5EoZLDSl1IIgfELpz1xx7wjZAAJAAAAAAAAAAAAAAAN7sdqn1RtVY3MpYpSn7Kr/TLh/Z+RkxW7N4lz+Kaf8AEaS9I69Y845r/Ok+dgACj+0bUfp+19xTi807SKoR+K4y+b+Rz89t77eD3nA8HqtHWZ625/ZyZhdgAAAAAAAAAAAAAAAAAAAAAAAAAAAAAAAAAAAAAGk3lvh3BXbmPLYSieMJc2SrLFYys8gPR93oQtCADW9Fru5BEoimo8eoISFgAAAAAAAAAAAAAAAAAAOK4p4fRhD9EbOaj9a7O2F7nMqlGO//AFLhL5pnTx27VYl8312D1Gpvj8J+XWG0LtR53FeNrbVbibShShKbb7kskTO0brUpN7RSOs8n5surid3d1rmo251pyqPPe3k5czvO76fjpGOsUju5fB5ELgAAAAAAAAAAAAAAAAAAAAAAAAAAAAAAAAAAAAAETJlvhHgu8K77ixHl6hOyJr8S5PmSjbYi8rHVciExKQsAAgCQAAAAAAAAAAAAAAAAAAALd7KL91tCurGTy7atvR/pkv7pm7prb1mHjPSLD2c9ckfqj6O/Nl55zW3199B2Mv2niVaKoR/2nh/LJizztSXU4Nh9Zrae7n8FEHOfQAAAAAAAAAAAAAAAAAAAAAAAAAAAAAAAAAAAAAAABBnp0BsBKV3PkwiYYxjuyy+gVSFwAAAAAAAAAAAAAAAAAAAAAAB3HZbe/R9qKlq3iN1byWO9x95fLeNjTW2ts4PpDi7eli//AKz9eS5DeeJV12tXe5pmnWaf+lrSqNd6isfrI1dVPKIel9G8W+W+Twjb4/8ASqDTevAAAAAAAAAAAAAAAAAAAAAAAAAAAAAAAAAAAAAAAAAAAAQBIAAAAAAAAAAAAAAAAAAAAAAA3Gyt59A2q0y4ziKuIxl8JcH+pfHO14lpcRxet0mSnun5c36E5PB03zhUHavc+12itbdPhRtk2u5yk3+iRo6mfaiHs/RzHtprX8Z+jgjXehAAAAAAAAAAAAAAAAAAAAAAAAAAAAAAAAAAAAAAAAAAAAAAAAAAAAAAAAAAAAAAAAAAAAAyhUlSqRqR+9BqS+KeQiaxaJie9+lresri1o1ovMalOM0/ikzqxO8bvl96zW01nuUd2hV/b7bX/HhT3KfpFHPzzveXvOC07Ohp795+bmDE6oAAAAAAAAAAAAAAAAAAAAAAAAAAAAAAAAAAAAAAAAAAAAAAAAAAAAAAAAAAAAAAAAAAAAAD9B7KXH0nZPSqvPNtCP8Awrd/Y6WOd6Q+ccRp2NXkr75+fNSe1NX2+1eq1O+6mvR4/Y0Mk73l7rh1ezpMce6GoKN0AAAAAAAAAAAAAAAAAAAAAAAAAAAAAAAAAAAAAAAAAAAAAAAAAAAAAAAAAAAAAAAAAAAAAEL27OJqvsRZJ/w3OHpJ/wBzo4OeOHgeOx2ddf37T8lKapP2ur3tTnvXFR+smc+35pe508bYaR7o+j5CGYAAAAAAAAAAAAAAAAAAAAAAAAAAAAAAAAAAAAAAAAAAAAAAAAAAAAAAAAAAAAAAAAAAAAABaewOs/QdmIUXLGK1R+rNzBbamzyXGdL6zVTb3QrC4lvXNWXfOT+Zpz1eqpG1YeYXAAAAAAAAAAAAAAAAAAAAAAAAAAAAAAAAAAAAAAAAAAAAAAAAAAAAAAAAAAAAAAAAAAAAAAb/AEi8lQsFBPHvN8zJWeTnanFFsm7R1VitP+p/qY5b9ekMAsAAAAAAAAAAAAAAAAAAAAAAAAAAAAAAAAAAAAAAAAAAAAAAAAAAAAAAAAAAAAAAAAAAAAAA2lhFu1WE/vMvXo1M0+0+G8juXtxD8tWS+bKz1Z8U70rPueJDIAAAAAAAAAAAAAAAAAAAAAAAAAAAAAAAAAAAAAAAAAAAAAAAAAAAAAAAAAAAAAAAAAAAAAA6/ZzTHdaSqqjn7SS+Znx13hxtdqIpl7Puhz+t0/Y69qNP8tzUX/yZivytLo6S3awUn3R9HwFWwAAAAAAAAAAAAAAAAAQNqPPiwjcYSBIAAAAAAAAAAAAAAAAAAAAAAAAAAAAAAAAAAAAAAAAAAAAAAAAC5uzbT6dbY+lUmuMq1Rrh03jf09Y7Dw/Hs1q6yYjwhWu2VH2G2OqwxhfSHJfBpP8Ac1MsbXl6jhdu1o8c+5ozG6AAAAAAAAAAAAAAAA6ZfIImTLlwjwXeFUOKxw5oGxB5W76BMJCQJAAAAAAAAAAAAAAAAAAAAAAAAAAAAAAAAAAAAAAAAAAAAAAAAvnYKDt9idNWOM4Sm/OTOjg5Y4fPuMT29bk93L5K17S7f2G2deeMKtRp1F6Yf6GpqI2u9RwG/a0UR4TMfy5AwuyAAAAAAAAAAAAACBtR8X3BEyYzxl6AiDL8glK5gl5eJKr0T3lnr1ITEgWAAAAAAAAAAAAAAAAAAAAAAAAAAAAAAAAAAAAAAAAAAAAAAAfID9F6Db/RNntNoNYcLammvHdWfmdSkbViHzTWX7eovbxmfqrrtbtd3UdNu0vv0Z02/GLz/wAzNXVRziXpfRrJvjyY/CYn4xt/CuTVemAAAAAAAAAAAAASbSSXqFZRHG7lc+oISEobk5tRfIlUk5pceQEKXutNAQnh5Az+HIhaAJAAAAAAAAAAAAAAAAAAAAAAAAAAAAAAAAAAAAAAAAAAAAAD3srd3d/bWyWXVqwp+rSJrG8xDHlv6vHa/hG79KKKglFcorB1Xy/ffm4btUs/b7M0blLLt7iLfwkmv7GvqY3pu7/o7l7Opmn/ALR9FOmi9oBIAAAAAAAAAY4ZfBBG5lv7vBd4V6pfHh07wnZ5puEiUMlNdYkG6IyWW31JEza3Uk88SEzLJ5XAEQhreXDmgTCIZ4xxw/QIhIXAAAAAAAAAAAAAAAAAAAAAAAAAAAAAAAAAAAAAAAAAAAAADo9g7P6btnp0WsxpTdaX+ym/1wZcMb5IczjGX1eivPjy+K+TovnzUbU2P1lsvqVqlmUqEnBfzR95fNFMkb0mG5w/N6nVY7z0ifryfnrOVk5j6R05AAAAAAAAABJtYSfHrgKybrfGWX4EoG0uHPwRCd/AWeLk+fQkhEllZ6oglCliLXoShMUt3LWckJiE4jnOGDY5hIAy+8AEgAAAAAAAAAAAAAAAAAAAAAAAAAAAAAAAAAAAAAAAAAAAAELF7JbHf1LUL9rhSpRoxfjJ5fySNrS15zLzfpJm2x0xeM7/AAWubjyA0msNZT5oD8569YPS9evrFrCo1pKP9Ocr5NHLvXs2mH0vR5vXaemTxiGvKtkAAAAAAESZcuEfUlU4Ri2ufeDZjFybaT5gZpKPx72EoeI8+fcQbpWWk8YYN3nJJSeHwJQzTzH4EJgCwAAAAAAAAAAAAAAAAAAAAAAAAAAAAAAAAAAAAAAAAAAAAAAAAABdvZrp/wBC2RpVpLE7upKs/hyXyXzN/TxtTfxeE49m9ZrJrHSsbfzLrzO4wBUHarpv0fXbfUIxxC6pbsn/ADw4fo16Glqa7W38Xs/R3P28FsU9az8p/twRrPQgAAAXEIE/ewlw6hXdOE04+gTMPNNxl+pKGbjvPOeHQDGH3gIm8yeGwMouKTb5gTxn4RIOpiOMY4d4TsRi4tt/AIgC4AAAAAAAAAAAAAAAAAAAAAAAAAAAAAAAAAAAAAAAAAAAAAAAAD1trepd3VK2pJupVmqcUu9vAiN52hS94x1m9ukc36QsrWFjY29pTSUKFONOOPBYOrWNo2fMsuScmS17dZnd7ksYByfaLpf1lsnXqQjmraSVeOOeFwkvR/JGHPXtU8nX4HqPU6uInpbl9vmo8573oAAcwhDeXux82FZ5p4JYQWiAJRJZjnqgrJTlxw+RKBQbfHkBMmsbsVkDDk+K8gPR8eK5MhaEAAASAAAAAAAAAAAAAAAAAAAAAAAAAAAAAAAAAAAAAAAAAAAAAAAAA7Ds20r6w2qhcTjmlZQdV5/Nyj+ufIz6eu99/BxOPaj1WkmkdbTt912G+8MAAMalOFalOnUjvQnFxlHvTWH8gmszWYmOr86a3pk9H1q80+f8Co4xffHnF+mDl3r2bTV9K0mojUYK5Y74/wC/m+Aq2QIG8vdjz6sKzzYNOMiRnzWUQmJG1Hnz7gTJhvjLl3BDGccPK5MkZJuceeMcwCwuC9SFthpSXF4CJg4YwuQTEbASAAAAAAAAAAAAAAAAAAAAAAAAAAAAAAAAAAAAAAQBIAAAAAAAAAAALp7NNJ+r9mVdTjitfT9q8/kXCP7vzN/T12rv4vDce1PrdV2I6V5fv3uzM7iAAABV/avo2J2us0o8JL2FZrv5xf6r0NTU06Wh6v0c1W8W09vOP5+6szUepHnd93rzCsmN1YXmCIGt6PigSwUmuTxklDNJR8X3kJiAJMZWPQEsYfea8AqyC4ACAJAAAAAAAAAAAAAAAAAAAAAAAAAAAAAAAAAAAADajz59wVmWO+97j6EoZfDkQtAEgAAAAAAAAD79E0uprOtWmn08/bVEpNfhjzk/QtSvatENbV6iNPgtlnuj593zfoqjSp0KMKNKO7TpxUYxXRJYSOpts+bXtNrTa3WWYVAAAD4Na0ulrOjXWn1cKNaDSl+WXR+TwVvWLVmJbGk1FtPmrlr3f6fk/O1xb1bW5q29eDhVpTcJxfRp4ZzJjadpfSaXresXr0nm8yFx4XP0CsyjDlxlwXcEdUSisZXIEpg8rHXoExKQsAPLAREASAAAAAAAAAAAAAAAAAAAAAAAAAAAAAAAAAAAAACX/wBhBnLxH1CJkSUfF94IglxjnqgSxg/wvyCIZBcAAAAAAAABC0eyrRNylc61Wjxn9jQyun4n64Xkzb01P1PKekWr3tXTVnpzn+Flm28uAAAAABUvajoP0XUaWs0IYpXPuVsLlUS4PzXzRpamm09qHsPR7WdvFOnt1r08v6/lXqeGaz0ZhLjzfiEbASlPo+TBLBxcZ4XkSqzfNkLQgJAAAAAAAAAAAAAAAAAAAAAAAAAAAAAAAAAAAAAAA8RXH0CN0YcuMnhdEFWXguCC22yMx/MEbkuEOfME82Di0k+8lDNPej4rmQmJAsAAAAAAA+vTNPr6tqdvYW6+1rzUE+7vfkuPkTWs2naGHUZ64MVst+kP0Rp9jQ03T7eyt47tGhBQj5dfPmdSIiI2h82z5rZsk5L9Z5vpJYgAAAAAPg1nSqGtaRc6fX+5WjhS/LLpLyZW9YtXaWxpdRbTZq5a9Y+fi/PN9Z19Ovq9ncw3K1GbhNeK/br5nMmJidpfSMOWubHGSnSXgQyAACc8AjZASAAAAAAAAAAAAAAAAAAAAAAAAAAAAAAAAAAAAAAE8muPHuCsywmsPPRkoZJ7y8epCYlKTXHHIJlhFJptkq9SUUmkupAncfJST8yRjxjLxAz8VyIWiQJAAAAAAtXsu2e9jbVNcuIYnWTp26a5Q6y83w8vE3NNj5dqXkfSHW9q0aWndznz7o/ZY5tPMgAAAAAAAFb9p+zftaMddtoe/TShcpdY9J+XJ+GDV1OP9cPT+j+u7M/hbz15x598KrNN60AAAAAAAAAAAAAAAAAAAAAAAAAAAAAAAAAAAAAAAAA8Lm0gjcznhH1JRMpUcceb7yDbxODT45QOrzaw8MlCWmo5zwYErfS4LgQCy5ptYJEkLDSa4hEwJYjjOQRAFgAAAAbjZnQqu0Wt0bKGVS+/XmvwQXPzfJfEvjp27bNLiGsrpME5J693m/QFChStqFOhRgoUqcVCEVySXJHSiNo2fOrXte02tPOXoSqAAAAAAAAYVaVOvRnRqwU6c4uMoy5ST4NCY3hNbTWYtWdphQe1mztTZzWp22HK2qe/bzfWHd8Vy9O85uXH2Lbdz6Hw3XV1mCL/AKo5T5/20RjdAAAAAAAAAAAAAAAAAAAAAAAAAAAAAAAAAAAAAAADwufoETKMZe9LgiVU70d1dF3BO5hy58I9wR1TjolwIW6Ikm14oIl55eMdCUPV8H8OBC0GX3gQEgAAAAAAJjFzkoxTlJvCSWW2ETO3OV67EbNLZ3Rkq0V9OuMTrv8AL3Q8v1ydDDj7Ffe8BxbX/i83s/ljlH3/AH+jpjM5YAAAAAAAAAAaTanZ2jtJo07WWI3EPfoVGvuT/s+T/wChjyY+3XZv8O11tHmi8dJ5THjH3hQdzbVrO6q21xTlTrUpOE4S5prmc6YmJ2l9Cx5K5Kxek7xLyIXAAAAAAAAAAAAAAAAAAAAAAAAAAAAAAAAAAATgI3RJ7q4deoRMogk+PN+JKIRNp4XPHUCYJNN9UBO+s8vMg3OMvCJImUlF97Bu85Ra4vqBmnvRz1RCYkCwAAAAAAABY3Zrsr9IrR129p/ZU3/hYSX3pLnP4Lp4/A2tPj3ntS8zx7iPYr+Gxzznr5eH79/uWsbjyIAAAAAAAAAAAAHBdomyL1O2er2NPN5Rj9tCK41YLr/UvmjWz4u1Hah6HgnEvU2jBln2Z6e6ftKoDSezAAAAAAAAAAAAAAAAAAAAAAAAAAAAAAAAAAN7q8eiCsyJY4vmwQc1h8mEyw4wl4kqs3jceFwAxjJxykstgJRaSb6gSpSkt1eoErEeXPvITseDCZg4JYQIgCQAAAAAAHRbH7L1dpdVUJqUbGi1K4qLu6RXi/lzMuLHN59zmcU4hXR4uX556R/P7L3o0advQp0KMI06VOKjCEVhRS5JHQiNngLXm9ptbrLMlUAAAAAAAAAAAAABUnaFsb9Aqz1nTqX+FnLNxSiv9FJ/iS/K/kzSz4dvar0ew4JxT1sRp80+1HSfH3ef1V8az0YEgAAAAAAAAAAAAAAAAAAAAAAAAAAAAAA3urL8kFZlEOMm3z6EoSQuYzyCETxJ8OLRKqIPGU+TAzeIcOoEYb4yePAgYcYS8USPR8yFoQEgAAAAAAAGx0PRbvX9Up2NpH3pcZza92nHrJ/+cS1KTedoaur1ePS4py5P+58F96Lo9poWmUrGzjinT4uT5zl1k/FnSpWKRtD57qtTk1OWcmSef09zYFmuAAAAAAAAAAAAAAAYzpwq05U6kIzhNOMoyWU0+aYlMTMTvCl9uNjJ6BcO9soylptWXxdGT/C/DufkaGbF2J3jo9xwjisaqvq8k+3Hz9/n4x+7jTA7YAAAAAAAAAAAAAAAAAAAAAAAAAAAAAbUVl+gRMiXHMubCuzCScZfoSM95NZfoQnc4yXHhEI6pTxyC0QwmsPPRkqsk/dT6rgQQBdOQjZASAAAAAAAAfXpmm3Wr6hSsrKk6leo+C6JdW30S7ya1m07Qw6jPjwY5yZJ2iF7bMbNWuzWmK3o4nXnh1qzXGcv2S6I6OPHFI2h8/1+vyazL27dI6R4R9/FuzI0QAAAAAAAAAAAAAAAAA869CldW9ShXpxq0akXGcJLKkn0Exv1Wpe1LRas7TClds9i62zteV3aqVXTJy92XN0m/wAMvDuf78+flwzTnHR7nhfFa6uvYvyvHz98fzDkTC7IAAAAAAAAAAAAAAAAAAAAAAAAAAACeGd7r3BXZHFsJRJprC4sKyxjwlxRI9HzIWhASY3k16BWRLdjx5sEAWAAAAAAAAAQ+rTtNu9WvqdlZUXVr1HwS5JdW30S7ya1m07QxZ8+PBjnJknaIXlsrsra7M2O5DFW8qJe3r4+94Luiv8AqdDHjike94LiPEcmtybzyrHSP93ugMrnAAAAAAAAAAAAAAAAAAAAedajSuKM6NanGpSnFxnCaypJ9GhPNatrUtFqztMKe2z2Eq6LKeoabGVXTm8yjzlQ+PfHx6dTRy4Ozzr0e04VxiupiMWadr/Kf793wcQa7vAAAAAAAAAAAAAAAAAAAAAAAAAAAPjyCJnZHGXhEK9U8uCC0Qiayt5eYVmNiDz7r8gmJSFgIAASAAAAAAAAbDRtFvtd1CNnY0t+b4yk+Eace+T6ItSk3naGtqtVi0uP1mWdo+c+X+5Lw2Z2XstmrH2VBe0uJr7avJe9N93gu5HQx44pHJ4PX8Qyay/atyrHSPD+/e3hkaAAAAAAAAAAAAAAAAAAAAAABDSkmpJNPmn1BvtzhWO2PZy81NQ0Knw+9Us4/rD/APn07jUy4P1Ueq4Zxzpi1U+Vvv8Af4qzacZOMk008NNYaNR6nffnCAkAAAAAAAAAAAAAAAAAAAAAAAAHIIAASlfLqEIUd2Wc/AIiALAAAAAAAAAABv8AZnZK/wBpbn7JOjaQeKtzJe6vBd78PUyY8U3nl0c7X8SxaOvtc7d0ffwj/QuzRdDsdAsI2ljS3I85zfGVR98n1Z0KUikbQ8LqtXl1WT1mWf68mxLNYAAAAAAAAAAAAAAAAAAAAAAAAAHI7V7CWW0CldW27a6jz9ol7tTwmv35/EwZcMX5x1djh3GMuk2pf2qeHh5fZT2qaTfaNeStL+3lRqrlnipLvT5NGlak1naXtdPqcWop28U7x/vhL4irOAAAAAAAAAAAAAAAAAAAAAAAAAAAAAAAAAAAAAAACwNlOzivfOne60p0Lb70bflOp8fyr5/A2cWnmednnOI8dri3x6fnbx7o8vGfkte3tqFnbwt7alClRprdhCCwoo3IiIjaHkcmS2S03vO8y9SVAAAAAAAAAAAAAAAAAAAAAAAAAAAAHw6ro9hrdm7XULeNanzi3wlB98X0ZW1ItG0s+m1OXTX7eKdp/wB1VJtN2eahoznc2O/e2S45ivtKa/mXVeKNLJgtXnHOHsdBxvDqNqZfZt8p8p7vKXGGB3AAAAAAAAAAAAAAAAAAAAAAAAAAAAAAAAAAAADZaNoOo69dewsLeVTD9+o+EIf1S/bmWpS152hq6rWYdLTtZbbfWfKFu7MbBafoG5c18Xd+v4so+7Tf8i/d8fgb2PBWnOerxvEOMZtVvSns08PHz+3R1pmccAAAAAAAAAAAAAAAAAAAAAAAAAAAAAAAAHJ7R7AaXrjnXor6Hevj7WlH3Zv+aPX4riYcmCt+fSXX0PGc+m2pb2q+E9f2lVOu7K6ts/N/TLduhnEbin71N+fT4M0747U6vXaTiOn1cf8A5zz8J6tKY28BIAAAAAAAAAAAAAAAAAAAAAAAAAAAAAA9rW0uL64jb2lCpXrS+7CnHLZMRMztDHky0xV7d52hYuz3ZbKW5ca7U3VzVrSlxf8AVLp8F6m1j03fd5rXekERvTSx+8/xH3+CyrSytrC2hbWlCnQow+7CEcJG1EREbQ8xky3y2m+SZmXuSxgAAAAAAAAAAAAAAAAAAAAAAAAAAAAAAAAAAMZwhUg4TjGUJLDjJZTXihsmJmJ3hxOu9mel6i5VtOl9AuH+GK3qTf8AT08vQ176es845O7o+PZ8Xs5fbj5/3+6t9a2S1nQm5XdpKVBfx6Pvw9enmat8Vq9Yen0nEtNqv+O3PwnlP+8mjMbfAAAAAAAAAAAAAAAAAAAAAAAAAAA+izsbvUbhULK2q3FV/hpxy/8AoTFZmdoYsubHir2sk7R73faH2V3Nbdra1cKhDn7Ci1Kb+MuS8smzTTT1s89q/SKld66eu8+M9Ph1n5LH0rRdO0W39jp9rToRf3mlmUvjLmzarSKxyeZ1Grzam3ay23/3g+8s1wAAAAAAAAAAAAAAAAAAAAAAAAAAAAAAAAAAAAAAAGk001lPg0wOY1jYLQtXcqn0b6JXf8W2xHL8Y8mYb4KW7tnV0vGdVp+Xa7UeE8/n1cHq3ZfrFm5TsKlK/prlFe5U9HwfkzXtp7R05vQab0g0+Tlliaz8YcdeWN3p9Z0ry2rW9Rfhqwcf15mCYmOrtYsuPLHax2iY907vnIZQAAAAAAAAAAAAAAAAAAACTbSSbb5JdQju3dFpWw+v6tuyp2MqFJ/xbn7Nej4v0MtcN7dzm6ni2kwcptvPhHP+vm7rSOyvT7bdqapczu5ri6dP3Kf938jYrpqx+bm4Op9Ist+WCvZjxnnP2dxZWFpp1uqFlbUrekvw04pJ/HvNiKxWNohwcubJmt2slpmfe+gliAAAAAAAAAAAAAAAAAAAAAAAAAAAAAAAAAAAAAAAAAAAAADyuLahd0nSuaNOtTfOFSKkvmRMRPVel7Y57VJ2ly+o9m+z19mVKhUs5vrbzwv+F5Rhtp6T7nVwcd1mLlae1Hv+7lL/ALJr6nmWn6hQrrpGtF036rKMNtNbrEuvh9JMU/8ALSY8uf2c1e7E7R2OXU0utOK/FRxUXyMU4bx3Opi4to8v5ckR58vq0dWjVt5ONalOk10nFx/Ux7N+tq351ndgFgAEASAAAAAACBcZYXF9wT72xstn9Y1Fr6Jpl1VT/EqTS9XwLRS09IauXW6fF/yXiP3dHY9mGv3OHcu2s4v/ADJ70vSP9zLXT3nryczN6QaSnKm9v22+rqdP7KdMoNSv7y4updYw+zj+7+aM1dNWOsuVn9I89uWKsV8+f9Ot03Z/SNIX+B0+hRl+dRzJ/wC0+JnrStekOPn1uo1H/LeZ+nwbIs1QAAAAAAAAAAAAAAAAAAAAAAAAAAAAAAAAAAAAAAAAAAAAAAAAAAAAAedWhSrx3a1KFRd04qX6kTG/Vat7U51nZqbnZDZ67z7XR7TL5uENx+scFJxUnrDcx8T1mP8ALkn6/Vqa/Zns1WfuULijn/Lrv98lJ09G5Tj2tr1mJ84+2z4qnZHpU8ulqN5T+KjL9iv4aviz19Jc8fmpE/Fr7jsnoUvuaxV/2qCf7lZ00eLYx+kl7dccfF8E+zLdfDV/W2/7iv4f3tiOP7/+P5/0xXZo2/8A1f8A/W/7x+H96Z4/t/4/n/T6aXZbTm1vavPyt0v+YmNN72O3pDMRyx/P+mypdkNjhSqatdST6RpxX9y8aWPFq39Jsvdjj4y+2n2WaBSa9rUvar8aqSfoi34WkdWC3pFq7dIiP2/tsrfYLZm3w46VTqNdas5T+TeC0YMcdzVvxnXX65NvLaG4ttK06yWLWwtaK/1dKK/YvFax0hpZNTmyfnvM/vL7CzCAAAAAAAAAAAAAAAAAAAAAAAAAAAAAf//Z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endParaRPr lang="zh-CN" altLang="en-US"/>
          </a:p>
        </p:txBody>
      </p:sp>
      <p:sp>
        <p:nvSpPr>
          <p:cNvPr id="9221" name="TextBox 5"/>
          <p:cNvSpPr/>
          <p:nvPr/>
        </p:nvSpPr>
        <p:spPr>
          <a:xfrm>
            <a:off x="838200" y="1600200"/>
            <a:ext cx="62896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任务：请根据听到的指令移动小圆片。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22" name="图片 6" descr="timg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3400" y="3581400"/>
            <a:ext cx="2057400" cy="1752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23" name="图片 8" descr="timg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7000" y="3581400"/>
            <a:ext cx="2092325" cy="18288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9224" name="TextBox 9"/>
          <p:cNvSpPr/>
          <p:nvPr/>
        </p:nvSpPr>
        <p:spPr>
          <a:xfrm>
            <a:off x="914400" y="5715000"/>
            <a:ext cx="7924800" cy="954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任务：请你用上老师教的方法和同桌合作练习移动小圆片。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25" name="图片 99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895600" y="2895600"/>
            <a:ext cx="3143250" cy="26066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1"/>
          <p:cNvSpPr/>
          <p:nvPr/>
        </p:nvSpPr>
        <p:spPr>
          <a:xfrm>
            <a:off x="304800" y="239713"/>
            <a:ext cx="61087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游戏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：听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幸福拍手歌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，做动作。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2" name="TextBox 2"/>
          <p:cNvSpPr/>
          <p:nvPr/>
        </p:nvSpPr>
        <p:spPr>
          <a:xfrm>
            <a:off x="319833" y="1052920"/>
            <a:ext cx="700722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任务：请根据歌中的幸福指令，做出动作。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3" name="图片 3" descr="timg (2)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00200"/>
            <a:ext cx="9144000" cy="42672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0244" name="链接1： 幸福拍手歌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3"/>
          <a:stretch>
            <a:fillRect/>
          </a:stretch>
        </p:blipFill>
        <p:spPr>
          <a:xfrm>
            <a:off x="8458200" y="5029200"/>
            <a:ext cx="304800" cy="5334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0245" name="TextBox 5"/>
          <p:cNvSpPr/>
          <p:nvPr/>
        </p:nvSpPr>
        <p:spPr>
          <a:xfrm>
            <a:off x="1285875" y="5943600"/>
            <a:ext cx="686752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如果感到幸福，你就（            ）。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6073" fill="hold"/>
                                        <p:tgtEl>
                                          <p:spTgt spid="102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4"/>
                </p:tgtEl>
              </p:cMediaNode>
            </p:audio>
          </p:childTnLst>
        </p:cTn>
      </p:par>
    </p:tnLst>
    <p:bldLst>
      <p:bldP spid="102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1"/>
          <p:cNvSpPr/>
          <p:nvPr/>
        </p:nvSpPr>
        <p:spPr>
          <a:xfrm>
            <a:off x="381000" y="228600"/>
            <a:ext cx="431323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游戏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：听故事，做指令。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6" name="TextBox 2"/>
          <p:cNvSpPr/>
          <p:nvPr/>
        </p:nvSpPr>
        <p:spPr>
          <a:xfrm>
            <a:off x="609600" y="990600"/>
            <a:ext cx="664845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任务：听到乌鸦时，男同学起立再坐下。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TextBox 3"/>
          <p:cNvSpPr/>
          <p:nvPr/>
        </p:nvSpPr>
        <p:spPr>
          <a:xfrm>
            <a:off x="1981200" y="3962400"/>
            <a:ext cx="557053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听到小屋时，女同学起立再坐下。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8" name="图片 4" descr="下载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52600" y="1676400"/>
            <a:ext cx="1828800" cy="21510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1269" name="图片 6" descr="timg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82775" y="4648200"/>
            <a:ext cx="1851025" cy="20574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1270" name="图片 7" descr="u=881974346,1555276556&amp;fm=26&amp;gp=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29200" y="4648200"/>
            <a:ext cx="2362200" cy="22098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71" name="云形标注 8"/>
          <p:cNvSpPr/>
          <p:nvPr/>
        </p:nvSpPr>
        <p:spPr>
          <a:xfrm>
            <a:off x="7620000" y="2057400"/>
            <a:ext cx="1219200" cy="121920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>
            <a:solidFill>
              <a:schemeClr val="tx1"/>
            </a:solidFill>
            <a:round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次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2" name="云形标注 9"/>
          <p:cNvSpPr/>
          <p:nvPr/>
        </p:nvSpPr>
        <p:spPr>
          <a:xfrm>
            <a:off x="7543800" y="4800600"/>
            <a:ext cx="1371600" cy="137160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>
            <a:solidFill>
              <a:schemeClr val="tx1"/>
            </a:solidFill>
            <a:round/>
          </a:ln>
        </p:spPr>
        <p:txBody>
          <a:bodyPr anchor="t" anchorCtr="0"/>
          <a:lstStyle>
            <a:defPPr>
              <a:defRPr lang="en-US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eaLnBrk="0" hangingPunct="0"/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次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73" name="图片 100"/>
          <p:cNvPicPr/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72000" y="1562100"/>
            <a:ext cx="2454275" cy="22383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27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 fill="hold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  <p:bldP spid="11271" grpId="0" animBg="1"/>
      <p:bldP spid="11272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VkNGM0ZjA0MTY1NDJiYTUwNDAyNTFjMDQwNWUwZW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WPS 演示</Application>
  <PresentationFormat>全屏显示(4:3)</PresentationFormat>
  <Paragraphs>72</Paragraphs>
  <Slides>12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楷体</vt:lpstr>
      <vt:lpstr>微软雅黑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2022-08-13T13:18:00Z</cp:lastPrinted>
  <dcterms:created xsi:type="dcterms:W3CDTF">2022-08-13T13:18:00Z</dcterms:created>
  <dcterms:modified xsi:type="dcterms:W3CDTF">2023-10-20T06:55:44Z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2E132ADA9AC84B1BB96049A8F84BE4FE_12</vt:lpwstr>
  </property>
  <property fmtid="{D5CDD505-2E9C-101B-9397-08002B2CF9AE}" pid="3" name="KSOProductBuildVer">
    <vt:lpwstr>2052-12.1.0.15712</vt:lpwstr>
  </property>
</Properties>
</file>