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256" r:id="rId3"/>
    <p:sldId id="327" r:id="rId5"/>
    <p:sldId id="326" r:id="rId6"/>
    <p:sldId id="328" r:id="rId7"/>
    <p:sldId id="329" r:id="rId8"/>
    <p:sldId id="330" r:id="rId9"/>
    <p:sldId id="331" r:id="rId10"/>
    <p:sldId id="332" r:id="rId11"/>
    <p:sldId id="338" r:id="rId12"/>
    <p:sldId id="299" r:id="rId13"/>
  </p:sldIdLst>
  <p:sldSz cx="9144000" cy="5143500" type="screen16x9"/>
  <p:notesSz cx="6858000" cy="9144000"/>
  <p:custDataLst>
    <p:tags r:id="rId17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620" userDrawn="1">
          <p15:clr>
            <a:srgbClr val="A4A3A4"/>
          </p15:clr>
        </p15:guide>
        <p15:guide id="4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ADADAD"/>
    <a:srgbClr val="CC0066"/>
    <a:srgbClr val="3ABFA8"/>
    <a:srgbClr val="FFFFFF"/>
    <a:srgbClr val="EC6063"/>
    <a:srgbClr val="FCCB00"/>
    <a:srgbClr val="6BD2D5"/>
    <a:srgbClr val="E2B700"/>
    <a:srgbClr val="DBF2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50" autoAdjust="0"/>
    <p:restoredTop sz="90413" autoAdjust="0"/>
  </p:normalViewPr>
  <p:slideViewPr>
    <p:cSldViewPr snapToGrid="0">
      <p:cViewPr>
        <p:scale>
          <a:sx n="120" d="100"/>
          <a:sy n="120" d="100"/>
        </p:scale>
        <p:origin x="-1452" y="-408"/>
      </p:cViewPr>
      <p:guideLst>
        <p:guide orient="horz" pos="2160"/>
        <p:guide pos="384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D534D-5805-49FD-9C87-1F83C4DE421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DBA65-A047-4175-AADF-C93A46B33E0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</a:fld>
            <a:endParaRPr lang="en-US" dirty="0"/>
          </a:p>
        </p:txBody>
      </p:sp>
      <p:pic>
        <p:nvPicPr>
          <p:cNvPr id="7" name="图片 3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 bwMode="auto">
          <a:xfrm>
            <a:off x="4063" y="0"/>
            <a:ext cx="9135879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微软雅黑" panose="020B0503020204020204" pitchFamily="34" charset="-122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hyperlink" Target="&#12298;&#21647;&#40517;&#12299;flash&#35838;&#20214;.sw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slide" Target="slide10.xml"/><Relationship Id="rId4" Type="http://schemas.openxmlformats.org/officeDocument/2006/relationships/image" Target="../media/image14.png"/><Relationship Id="rId3" Type="http://schemas.openxmlformats.org/officeDocument/2006/relationships/slide" Target="slide9.xml"/><Relationship Id="rId2" Type="http://schemas.openxmlformats.org/officeDocument/2006/relationships/image" Target="../media/image13.png"/><Relationship Id="rId16" Type="http://schemas.openxmlformats.org/officeDocument/2006/relationships/slideLayout" Target="../slideLayouts/slideLayout7.xml"/><Relationship Id="rId15" Type="http://schemas.openxmlformats.org/officeDocument/2006/relationships/image" Target="../media/image24.png"/><Relationship Id="rId14" Type="http://schemas.openxmlformats.org/officeDocument/2006/relationships/image" Target="../media/image23.png"/><Relationship Id="rId13" Type="http://schemas.openxmlformats.org/officeDocument/2006/relationships/image" Target="../media/image22.png"/><Relationship Id="rId12" Type="http://schemas.openxmlformats.org/officeDocument/2006/relationships/image" Target="../media/image21.png"/><Relationship Id="rId11" Type="http://schemas.openxmlformats.org/officeDocument/2006/relationships/image" Target="../media/image20.png"/><Relationship Id="rId10" Type="http://schemas.openxmlformats.org/officeDocument/2006/relationships/image" Target="../media/image19.png"/><Relationship Id="rId1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02065" y="610858"/>
            <a:ext cx="6645863" cy="266283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105038" y="1779675"/>
            <a:ext cx="5254229" cy="1177245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algn="ctr" eaLnBrk="1" hangingPunct="1"/>
            <a:r>
              <a:rPr lang="en-US" altLang="zh-CN" sz="7200" b="1" dirty="0">
                <a:solidFill>
                  <a:schemeClr val="accent6">
                    <a:lumMod val="60000"/>
                    <a:lumOff val="40000"/>
                  </a:schemeClr>
                </a:solidFill>
                <a:ea typeface="微软雅黑" panose="020B0503020204020204" pitchFamily="34" charset="-122"/>
              </a:rPr>
              <a:t>ɑ o e</a:t>
            </a:r>
            <a:endParaRPr lang="zh-CN" altLang="en-US" sz="7200" b="1" dirty="0">
              <a:solidFill>
                <a:schemeClr val="accent6">
                  <a:lumMod val="60000"/>
                  <a:lumOff val="40000"/>
                </a:schemeClr>
              </a:solidFill>
              <a:ea typeface="微软雅黑" panose="020B0503020204020204" pitchFamily="34" charset="-122"/>
            </a:endParaRPr>
          </a:p>
        </p:txBody>
      </p:sp>
      <p:pic>
        <p:nvPicPr>
          <p:cNvPr id="2051" name="图片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418" y="2069494"/>
            <a:ext cx="1379827" cy="908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6861">
        <p:blinds dir="vert"/>
      </p:transition>
    </mc:Choice>
    <mc:Fallback>
      <p:transition spd="slow" advTm="6861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349"/>
                            </p:stCondLst>
                            <p:childTnLst>
                              <p:par>
                                <p:cTn id="16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54167E-6 4.44444E-6 L 3.54167E-6 -0.07223 " pathEditMode="relative" rAng="0" ptsTypes="AA">
                                      <p:cBhvr>
                                        <p:cTn id="1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49"/>
                            </p:stCondLst>
                            <p:childTnLst>
                              <p:par>
                                <p:cTn id="2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02065" y="610858"/>
            <a:ext cx="6645863" cy="2662831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023057" y="1960007"/>
            <a:ext cx="5674040" cy="83869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000" dirty="0">
                <a:solidFill>
                  <a:schemeClr val="accent3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演示完毕 感谢聆听</a:t>
            </a:r>
            <a:endParaRPr lang="zh-CN" altLang="en-US" sz="5000" dirty="0">
              <a:solidFill>
                <a:schemeClr val="accent3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2051" name="图片 4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418" y="2069494"/>
            <a:ext cx="1379827" cy="908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8343">
        <p:random/>
      </p:transition>
    </mc:Choice>
    <mc:Fallback>
      <p:transition spd="slow" advTm="8343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950"/>
                            </p:stCondLst>
                            <p:childTnLst>
                              <p:par>
                                <p:cTn id="16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4.16667E-7 4.44444E-6 L -4.16667E-7 -0.07223 " pathEditMode="relative" rAng="0" ptsTypes="AA">
                                      <p:cBhvr>
                                        <p:cTn id="1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49"/>
                            </p:stCondLst>
                            <p:childTnLst>
                              <p:par>
                                <p:cTn id="2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46"/>
          <p:cNvSpPr txBox="1"/>
          <p:nvPr/>
        </p:nvSpPr>
        <p:spPr>
          <a:xfrm>
            <a:off x="1284340" y="273294"/>
            <a:ext cx="372326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>
                <a:solidFill>
                  <a:schemeClr val="accent3"/>
                </a:solidFill>
                <a:latin typeface="+mn-lt"/>
                <a:ea typeface="+mn-ea"/>
              </a:rPr>
              <a:t>1  ɑ o e</a:t>
            </a:r>
            <a:endParaRPr lang="zh-CN" altLang="en-US" sz="33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887267" y="1691575"/>
            <a:ext cx="4180427" cy="2845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"/>
              </a:lnSpc>
              <a:spcBef>
                <a:spcPct val="50000"/>
              </a:spcBef>
              <a:buFontTx/>
              <a:buNone/>
            </a:pPr>
            <a:r>
              <a:rPr lang="en-US" altLang="zh-CN" sz="1200" b="1" dirty="0">
                <a:ea typeface="华文楷体" panose="02010600040101010101" pitchFamily="2" charset="-122"/>
              </a:rPr>
              <a:t> </a:t>
            </a:r>
            <a:endParaRPr lang="en-US" altLang="zh-CN" sz="1200" b="1" dirty="0">
              <a:ea typeface="华文楷体" panose="02010600040101010101" pitchFamily="2" charset="-122"/>
            </a:endParaRP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None/>
            </a:pPr>
            <a:r>
              <a:rPr lang="en-US" altLang="zh-CN" sz="2800" b="1" dirty="0" smtClean="0"/>
              <a:t> </a:t>
            </a:r>
            <a:r>
              <a:rPr lang="en-US" altLang="zh-CN" sz="1200" b="1" dirty="0"/>
              <a:t>é         </a:t>
            </a:r>
            <a:r>
              <a:rPr lang="en-US" altLang="zh-CN" sz="1200" b="1" dirty="0" err="1"/>
              <a:t>é</a:t>
            </a:r>
            <a:r>
              <a:rPr lang="en-US" altLang="zh-CN" sz="1200" b="1" dirty="0"/>
              <a:t>       </a:t>
            </a:r>
            <a:r>
              <a:rPr lang="en-US" altLang="zh-CN" sz="1200" b="1" dirty="0" err="1"/>
              <a:t>é</a:t>
            </a:r>
            <a:endParaRPr lang="en-US" altLang="zh-CN" sz="1200" b="1" dirty="0"/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 dirty="0" smtClean="0">
                <a:ea typeface="华文楷体" panose="02010600040101010101" pitchFamily="2" charset="-122"/>
              </a:rPr>
              <a:t>鹅  </a:t>
            </a:r>
            <a:r>
              <a:rPr lang="zh-CN" altLang="en-US" sz="2800" b="1" dirty="0">
                <a:ea typeface="华文楷体" panose="02010600040101010101" pitchFamily="2" charset="-122"/>
              </a:rPr>
              <a:t>鹅  鹅，</a:t>
            </a:r>
            <a:endParaRPr lang="zh-CN" altLang="en-US" sz="2800" b="1" dirty="0">
              <a:ea typeface="华文楷体" panose="02010600040101010101" pitchFamily="2" charset="-122"/>
            </a:endParaRP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FontTx/>
              <a:buNone/>
            </a:pPr>
            <a:endParaRPr lang="zh-CN" altLang="en-US" sz="2800" b="1" dirty="0">
              <a:ea typeface="华文楷体" panose="02010600040101010101" pitchFamily="2" charset="-122"/>
            </a:endParaRPr>
          </a:p>
          <a:p>
            <a:pPr eaLnBrk="1" hangingPunct="1">
              <a:lnSpc>
                <a:spcPct val="30000"/>
              </a:lnSpc>
              <a:spcBef>
                <a:spcPct val="50000"/>
              </a:spcBef>
              <a:buNone/>
            </a:pPr>
            <a:r>
              <a:rPr lang="zh-CN" altLang="en-US" sz="1200" b="1" dirty="0">
                <a:ea typeface="华文楷体" panose="02010600040101010101" pitchFamily="2" charset="-122"/>
              </a:rPr>
              <a:t> 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q</a:t>
            </a:r>
            <a:r>
              <a:rPr lang="en-US" altLang="zh-CN" sz="1400" b="1" dirty="0" err="1">
                <a:ea typeface="华文楷体" panose="02010600040101010101" pitchFamily="2" charset="-122"/>
              </a:rPr>
              <a:t>ū</a:t>
            </a:r>
            <a:r>
              <a:rPr lang="en-US" altLang="zh-CN" sz="1600" b="1" dirty="0">
                <a:ea typeface="华文楷体" panose="02010600040101010101" pitchFamily="2" charset="-122"/>
              </a:rPr>
              <a:t>  </a:t>
            </a:r>
            <a:r>
              <a:rPr lang="en-US" altLang="zh-CN" sz="1200" b="1" dirty="0">
                <a:ea typeface="华文楷体" panose="02010600040101010101" pitchFamily="2" charset="-122"/>
              </a:rPr>
              <a:t> 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xi</a:t>
            </a:r>
            <a:r>
              <a:rPr lang="en-US" altLang="en-US" sz="1200" b="1" dirty="0" err="1">
                <a:ea typeface="华文楷体" panose="02010600040101010101" pitchFamily="2" charset="-122"/>
              </a:rPr>
              <a:t>à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ng</a:t>
            </a:r>
            <a:r>
              <a:rPr lang="en-US" altLang="zh-CN" sz="1200" b="1" dirty="0">
                <a:ea typeface="华文楷体" panose="02010600040101010101" pitchFamily="2" charset="-122"/>
              </a:rPr>
              <a:t>    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xi</a:t>
            </a:r>
            <a:r>
              <a:rPr lang="en-US" altLang="en-US" sz="1200" b="1" dirty="0" err="1">
                <a:ea typeface="华文楷体" panose="02010600040101010101" pitchFamily="2" charset="-122"/>
              </a:rPr>
              <a:t>à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ng</a:t>
            </a:r>
            <a:r>
              <a:rPr lang="en-US" altLang="zh-CN" sz="1200" b="1" dirty="0">
                <a:ea typeface="华文楷体" panose="02010600040101010101" pitchFamily="2" charset="-122"/>
              </a:rPr>
              <a:t>    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ti</a:t>
            </a:r>
            <a:r>
              <a:rPr lang="en-US" altLang="en-US" sz="1400" b="1" dirty="0" err="1">
                <a:ea typeface="华文楷体" panose="02010600040101010101" pitchFamily="2" charset="-122"/>
              </a:rPr>
              <a:t>ā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n</a:t>
            </a:r>
            <a:r>
              <a:rPr lang="en-US" altLang="zh-CN" sz="1200" b="1" dirty="0">
                <a:ea typeface="华文楷体" panose="02010600040101010101" pitchFamily="2" charset="-122"/>
              </a:rPr>
              <a:t>   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g</a:t>
            </a:r>
            <a:r>
              <a:rPr lang="en-US" altLang="en-US" sz="1400" b="1" dirty="0" err="1"/>
              <a:t>ē</a:t>
            </a:r>
            <a:endParaRPr lang="en-US" altLang="zh-CN" sz="1400" b="1" dirty="0">
              <a:ea typeface="华文楷体" panose="02010600040101010101" pitchFamily="2" charset="-122"/>
            </a:endParaRPr>
          </a:p>
          <a:p>
            <a:pPr eaLnBrk="1" hangingPunct="1">
              <a:lnSpc>
                <a:spcPct val="3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ea typeface="华文楷体" panose="02010600040101010101" pitchFamily="2" charset="-122"/>
              </a:rPr>
              <a:t>曲   项   向 </a:t>
            </a:r>
            <a:r>
              <a:rPr lang="zh-CN" altLang="en-US" sz="2800" b="1" dirty="0" smtClean="0">
                <a:ea typeface="华文楷体" panose="02010600040101010101" pitchFamily="2" charset="-122"/>
              </a:rPr>
              <a:t>  </a:t>
            </a:r>
            <a:r>
              <a:rPr lang="zh-CN" altLang="en-US" sz="2800" b="1" dirty="0">
                <a:ea typeface="华文楷体" panose="02010600040101010101" pitchFamily="2" charset="-122"/>
              </a:rPr>
              <a:t>天   歌。</a:t>
            </a:r>
            <a:endParaRPr lang="zh-CN" altLang="en-US" sz="2800" b="1" dirty="0">
              <a:ea typeface="华文楷体" panose="02010600040101010101" pitchFamily="2" charset="-122"/>
            </a:endParaRP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FontTx/>
              <a:buNone/>
            </a:pPr>
            <a:endParaRPr lang="zh-CN" altLang="en-US" sz="1200" b="1" dirty="0">
              <a:ea typeface="华文楷体" panose="02010600040101010101" pitchFamily="2" charset="-122"/>
            </a:endParaRPr>
          </a:p>
          <a:p>
            <a:pPr eaLnBrk="1" hangingPunct="1">
              <a:lnSpc>
                <a:spcPct val="30000"/>
              </a:lnSpc>
              <a:spcBef>
                <a:spcPct val="50000"/>
              </a:spcBef>
              <a:buNone/>
            </a:pPr>
            <a:r>
              <a:rPr lang="zh-CN" altLang="en-US" sz="1200" b="1" dirty="0">
                <a:ea typeface="华文楷体" panose="02010600040101010101" pitchFamily="2" charset="-122"/>
              </a:rPr>
              <a:t> 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bái</a:t>
            </a:r>
            <a:r>
              <a:rPr lang="en-US" altLang="zh-CN" sz="1200" b="1" dirty="0">
                <a:ea typeface="华文楷体" panose="02010600040101010101" pitchFamily="2" charset="-122"/>
              </a:rPr>
              <a:t>    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máo</a:t>
            </a:r>
            <a:r>
              <a:rPr lang="en-US" altLang="zh-CN" sz="1200" b="1" dirty="0">
                <a:ea typeface="华文楷体" panose="02010600040101010101" pitchFamily="2" charset="-122"/>
              </a:rPr>
              <a:t>      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fú</a:t>
            </a:r>
            <a:r>
              <a:rPr lang="en-US" altLang="zh-CN" sz="1200" b="1" dirty="0">
                <a:ea typeface="华文楷体" panose="02010600040101010101" pitchFamily="2" charset="-122"/>
              </a:rPr>
              <a:t>         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l</a:t>
            </a:r>
            <a:r>
              <a:rPr lang="en-US" altLang="zh-CN" sz="1400" b="1" dirty="0" err="1"/>
              <a:t>ǜ</a:t>
            </a:r>
            <a:r>
              <a:rPr lang="en-US" altLang="zh-CN" sz="1400" b="1" dirty="0">
                <a:ea typeface="华文楷体" panose="02010600040101010101" pitchFamily="2" charset="-122"/>
              </a:rPr>
              <a:t>     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shu</a:t>
            </a:r>
            <a:r>
              <a:rPr lang="en-US" altLang="zh-CN" sz="1400" b="1" dirty="0" err="1">
                <a:ea typeface="华文楷体" panose="02010600040101010101" pitchFamily="2" charset="-122"/>
              </a:rPr>
              <a:t>ǐ</a:t>
            </a:r>
            <a:endParaRPr lang="en-US" altLang="zh-CN" sz="1400" b="1" dirty="0">
              <a:ea typeface="华文楷体" panose="02010600040101010101" pitchFamily="2" charset="-122"/>
            </a:endParaRPr>
          </a:p>
          <a:p>
            <a:pPr eaLnBrk="1" hangingPunct="1">
              <a:lnSpc>
                <a:spcPct val="3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ea typeface="华文楷体" panose="02010600040101010101" pitchFamily="2" charset="-122"/>
              </a:rPr>
              <a:t>白   毛   浮   绿   水，</a:t>
            </a:r>
            <a:endParaRPr lang="zh-CN" altLang="en-US" sz="2800" b="1" dirty="0">
              <a:ea typeface="华文楷体" panose="02010600040101010101" pitchFamily="2" charset="-122"/>
            </a:endParaRP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FontTx/>
              <a:buNone/>
            </a:pPr>
            <a:endParaRPr lang="zh-CN" altLang="en-US" sz="1200" b="1" dirty="0">
              <a:ea typeface="华文楷体" panose="02010600040101010101" pitchFamily="2" charset="-122"/>
            </a:endParaRPr>
          </a:p>
          <a:p>
            <a:pPr eaLnBrk="1" hangingPunct="1">
              <a:lnSpc>
                <a:spcPct val="30000"/>
              </a:lnSpc>
              <a:spcBef>
                <a:spcPct val="50000"/>
              </a:spcBef>
              <a:buFontTx/>
              <a:buNone/>
            </a:pPr>
            <a:r>
              <a:rPr lang="en-US" altLang="zh-CN" sz="1200" b="1" dirty="0" err="1">
                <a:ea typeface="华文楷体" panose="02010600040101010101" pitchFamily="2" charset="-122"/>
              </a:rPr>
              <a:t>hóng</a:t>
            </a:r>
            <a:r>
              <a:rPr lang="en-US" altLang="zh-CN" sz="1200" b="1" dirty="0">
                <a:ea typeface="华文楷体" panose="02010600040101010101" pitchFamily="2" charset="-122"/>
              </a:rPr>
              <a:t>  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zh</a:t>
            </a:r>
            <a:r>
              <a:rPr lang="en-US" altLang="zh-CN" sz="1400" b="1" dirty="0" err="1">
                <a:ea typeface="华文楷体" panose="02010600040101010101" pitchFamily="2" charset="-122"/>
              </a:rPr>
              <a:t>ǎ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ng</a:t>
            </a:r>
            <a:r>
              <a:rPr lang="en-US" altLang="zh-CN" sz="1200" b="1" dirty="0">
                <a:ea typeface="华文楷体" panose="02010600040101010101" pitchFamily="2" charset="-122"/>
              </a:rPr>
              <a:t>   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b</a:t>
            </a:r>
            <a:r>
              <a:rPr lang="en-US" altLang="zh-CN" sz="1400" b="1" dirty="0" err="1"/>
              <a:t>ō</a:t>
            </a:r>
            <a:r>
              <a:rPr lang="en-US" altLang="zh-CN" sz="1400" b="1" dirty="0">
                <a:ea typeface="华文楷体" panose="02010600040101010101" pitchFamily="2" charset="-122"/>
              </a:rPr>
              <a:t>     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q</a:t>
            </a:r>
            <a:r>
              <a:rPr lang="en-US" altLang="zh-CN" sz="1400" b="1" dirty="0" err="1">
                <a:ea typeface="华文楷体" panose="02010600040101010101" pitchFamily="2" charset="-122"/>
              </a:rPr>
              <a:t>ī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ng</a:t>
            </a:r>
            <a:r>
              <a:rPr lang="en-US" altLang="zh-CN" sz="1200" b="1" dirty="0">
                <a:ea typeface="华文楷体" panose="02010600040101010101" pitchFamily="2" charset="-122"/>
              </a:rPr>
              <a:t>     </a:t>
            </a:r>
            <a:r>
              <a:rPr lang="en-US" altLang="zh-CN" sz="1200" b="1" dirty="0" err="1">
                <a:ea typeface="华文楷体" panose="02010600040101010101" pitchFamily="2" charset="-122"/>
              </a:rPr>
              <a:t>b</a:t>
            </a:r>
            <a:r>
              <a:rPr lang="en-US" altLang="zh-CN" sz="1400" b="1" dirty="0" err="1"/>
              <a:t>ō</a:t>
            </a:r>
            <a:endParaRPr lang="en-US" altLang="zh-CN" sz="1400" b="1" dirty="0">
              <a:ea typeface="华文楷体" panose="02010600040101010101" pitchFamily="2" charset="-122"/>
            </a:endParaRPr>
          </a:p>
          <a:p>
            <a:pPr eaLnBrk="1" hangingPunct="1">
              <a:lnSpc>
                <a:spcPct val="30000"/>
              </a:lnSpc>
              <a:spcBef>
                <a:spcPct val="50000"/>
              </a:spcBef>
              <a:buFontTx/>
              <a:buNone/>
            </a:pPr>
            <a:r>
              <a:rPr lang="zh-CN" altLang="en-US" sz="2800" b="1" dirty="0">
                <a:ea typeface="华文楷体" panose="02010600040101010101" pitchFamily="2" charset="-122"/>
              </a:rPr>
              <a:t>红   掌   拨   清   波</a:t>
            </a:r>
            <a:endParaRPr lang="zh-CN" altLang="en-US" sz="1200" dirty="0"/>
          </a:p>
        </p:txBody>
      </p:sp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3376613" y="1124837"/>
            <a:ext cx="3429000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"/>
              </a:lnSpc>
              <a:spcBef>
                <a:spcPct val="50000"/>
              </a:spcBef>
              <a:buFontTx/>
              <a:buNone/>
            </a:pPr>
            <a:r>
              <a:rPr lang="en-US" altLang="zh-CN" sz="1400" b="1" dirty="0">
                <a:ea typeface="华文楷体" panose="02010600040101010101" pitchFamily="2" charset="-122"/>
                <a:hlinkClick r:id="rId1" action="ppaction://hlinkfile"/>
              </a:rPr>
              <a:t> </a:t>
            </a:r>
            <a:r>
              <a:rPr lang="zh-CN" altLang="en-US" sz="3000" b="1" dirty="0">
                <a:ea typeface="华文楷体" panose="02010600040101010101" pitchFamily="2" charset="-122"/>
                <a:hlinkClick r:id="rId1" action="ppaction://hlinkfile"/>
              </a:rPr>
              <a:t>咏鹅</a:t>
            </a:r>
            <a:endParaRPr lang="zh-CN" altLang="en-US" sz="3000" b="1" dirty="0">
              <a:ea typeface="华文楷体" panose="02010600040101010101" pitchFamily="2" charset="-122"/>
            </a:endParaRPr>
          </a:p>
          <a:p>
            <a:pPr eaLnBrk="1" hangingPunct="1">
              <a:lnSpc>
                <a:spcPct val="20000"/>
              </a:lnSpc>
              <a:spcBef>
                <a:spcPct val="50000"/>
              </a:spcBef>
              <a:buFontTx/>
              <a:buNone/>
            </a:pPr>
            <a:r>
              <a:rPr lang="zh-CN" altLang="en-US" sz="3000" b="1" dirty="0">
                <a:ea typeface="华文楷体" panose="02010600040101010101" pitchFamily="2" charset="-122"/>
              </a:rPr>
              <a:t>     </a:t>
            </a:r>
            <a:r>
              <a:rPr lang="zh-CN" altLang="en-US" sz="1500" b="1" dirty="0">
                <a:ea typeface="华文楷体" panose="02010600040101010101" pitchFamily="2" charset="-122"/>
              </a:rPr>
              <a:t>（唐）骆宾王</a:t>
            </a:r>
            <a:endParaRPr lang="zh-CN" altLang="en-US" sz="15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46"/>
          <p:cNvSpPr txBox="1"/>
          <p:nvPr/>
        </p:nvSpPr>
        <p:spPr>
          <a:xfrm>
            <a:off x="1284340" y="273294"/>
            <a:ext cx="372326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>
                <a:solidFill>
                  <a:schemeClr val="accent3"/>
                </a:solidFill>
                <a:latin typeface="+mn-lt"/>
                <a:ea typeface="+mn-ea"/>
              </a:rPr>
              <a:t>1  ɑ o e</a:t>
            </a:r>
            <a:endParaRPr lang="zh-CN" altLang="en-US" sz="33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5257800" y="-13780"/>
            <a:ext cx="3886200" cy="51572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221584" y="1315219"/>
            <a:ext cx="3216265" cy="283923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dirty="0">
                <a:latin typeface="+mn-ea"/>
                <a:ea typeface="+mn-ea"/>
              </a:rPr>
              <a:t>汉语拼音用处大</a:t>
            </a:r>
            <a:r>
              <a:rPr lang="zh-CN" altLang="en-US" sz="3000" dirty="0">
                <a:latin typeface="+mn-ea"/>
                <a:ea typeface="+mn-ea"/>
              </a:rPr>
              <a:t>，</a:t>
            </a:r>
            <a:endParaRPr lang="en-US" altLang="zh-CN" sz="3000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latin typeface="+mn-ea"/>
                <a:ea typeface="+mn-ea"/>
              </a:rPr>
              <a:t>学习</a:t>
            </a:r>
            <a:r>
              <a:rPr lang="zh-CN" altLang="en-US" sz="3000" dirty="0">
                <a:latin typeface="+mn-ea"/>
                <a:ea typeface="+mn-ea"/>
              </a:rPr>
              <a:t>生字需要它</a:t>
            </a:r>
            <a:r>
              <a:rPr lang="zh-CN" altLang="en-US" sz="3000" dirty="0">
                <a:latin typeface="+mn-ea"/>
                <a:ea typeface="+mn-ea"/>
              </a:rPr>
              <a:t>，</a:t>
            </a:r>
            <a:endParaRPr lang="en-US" altLang="zh-CN" sz="3000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latin typeface="+mn-ea"/>
                <a:ea typeface="+mn-ea"/>
              </a:rPr>
              <a:t>帮助学好普通话</a:t>
            </a:r>
            <a:r>
              <a:rPr lang="zh-CN" altLang="en-US" sz="3000" dirty="0">
                <a:latin typeface="+mn-ea"/>
                <a:ea typeface="+mn-ea"/>
              </a:rPr>
              <a:t>，</a:t>
            </a:r>
            <a:endParaRPr lang="en-US" altLang="zh-CN" sz="3000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000" dirty="0">
                <a:latin typeface="+mn-ea"/>
                <a:ea typeface="+mn-ea"/>
              </a:rPr>
              <a:t>我们决心学好它。</a:t>
            </a:r>
            <a:endParaRPr lang="en-US" altLang="zh-CN" sz="3000" dirty="0"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46"/>
          <p:cNvSpPr txBox="1"/>
          <p:nvPr/>
        </p:nvSpPr>
        <p:spPr>
          <a:xfrm>
            <a:off x="1284340" y="273294"/>
            <a:ext cx="372326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>
                <a:solidFill>
                  <a:schemeClr val="accent3"/>
                </a:solidFill>
                <a:latin typeface="+mn-lt"/>
                <a:ea typeface="+mn-ea"/>
              </a:rPr>
              <a:t>1  ɑ o e</a:t>
            </a:r>
            <a:endParaRPr lang="zh-CN" altLang="en-US" sz="33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284341" y="2433905"/>
            <a:ext cx="4589860" cy="196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zh-CN" altLang="zh-CN" sz="2700" b="1" dirty="0">
                <a:latin typeface="+mn-ea"/>
                <a:ea typeface="+mn-ea"/>
              </a:rPr>
              <a:t>        </a:t>
            </a:r>
            <a:endParaRPr lang="zh-CN" altLang="zh-CN" sz="2700" b="1" dirty="0">
              <a:solidFill>
                <a:srgbClr val="0000FF"/>
              </a:solidFill>
              <a:latin typeface="+mn-ea"/>
              <a:ea typeface="+mn-ea"/>
            </a:endParaRPr>
          </a:p>
          <a:p>
            <a:pPr eaLnBrk="0" hangingPunct="0"/>
            <a:r>
              <a:rPr lang="zh-CN" altLang="zh-CN" sz="3000" b="1" dirty="0">
                <a:solidFill>
                  <a:srgbClr val="FF0066"/>
                </a:solidFill>
                <a:latin typeface="+mn-ea"/>
                <a:ea typeface="+mn-ea"/>
              </a:rPr>
              <a:t>圆圆脸蛋扎小辫   </a:t>
            </a:r>
            <a:endParaRPr lang="zh-CN" altLang="zh-CN" sz="3000" b="1" dirty="0">
              <a:solidFill>
                <a:srgbClr val="FF0066"/>
              </a:solidFill>
              <a:latin typeface="+mn-ea"/>
              <a:ea typeface="+mn-ea"/>
            </a:endParaRPr>
          </a:p>
          <a:p>
            <a:pPr eaLnBrk="0" hangingPunct="0"/>
            <a:endParaRPr lang="zh-CN" altLang="zh-CN" sz="3000" b="1" dirty="0">
              <a:solidFill>
                <a:srgbClr val="FF0066"/>
              </a:solidFill>
              <a:latin typeface="+mn-ea"/>
              <a:ea typeface="+mn-ea"/>
            </a:endParaRPr>
          </a:p>
          <a:p>
            <a:pPr eaLnBrk="0" hangingPunct="0"/>
            <a:r>
              <a:rPr lang="zh-CN" altLang="zh-CN" sz="3000" b="1" dirty="0">
                <a:solidFill>
                  <a:srgbClr val="FF0066"/>
                </a:solidFill>
                <a:latin typeface="+mn-ea"/>
                <a:ea typeface="+mn-ea"/>
              </a:rPr>
              <a:t>张大嘴巴</a:t>
            </a:r>
            <a:r>
              <a:rPr lang="zh-CN" altLang="zh-CN" sz="3600" b="1" dirty="0">
                <a:solidFill>
                  <a:srgbClr val="FF0066"/>
                </a:solidFill>
                <a:latin typeface="+mn-ea"/>
                <a:ea typeface="+mn-ea"/>
              </a:rPr>
              <a:t>ɑ ɑ ɑ</a:t>
            </a:r>
            <a:endParaRPr lang="zh-CN" altLang="zh-CN" sz="3600" b="1" dirty="0">
              <a:solidFill>
                <a:srgbClr val="FF0066"/>
              </a:solidFill>
              <a:latin typeface="+mn-ea"/>
              <a:ea typeface="+mn-ea"/>
            </a:endParaRPr>
          </a:p>
        </p:txBody>
      </p:sp>
      <p:pic>
        <p:nvPicPr>
          <p:cNvPr id="6" name="Picture 3" descr="图片13_副本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443539" y="850375"/>
            <a:ext cx="2538413" cy="3975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293100" y="818494"/>
            <a:ext cx="1714500" cy="168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zh-CN" altLang="zh-CN" sz="10500" b="1" dirty="0">
                <a:solidFill>
                  <a:srgbClr val="FF0066"/>
                </a:solidFill>
              </a:rPr>
              <a:t>ɑ</a:t>
            </a:r>
            <a:endParaRPr lang="zh-CN" altLang="zh-CN" sz="10500" b="1" dirty="0">
              <a:solidFill>
                <a:srgbClr val="FF0066"/>
              </a:solidFill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1361" y="1217086"/>
            <a:ext cx="1596629" cy="1163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6"/>
          <p:cNvSpPr txBox="1"/>
          <p:nvPr/>
        </p:nvSpPr>
        <p:spPr>
          <a:xfrm>
            <a:off x="1284340" y="273294"/>
            <a:ext cx="372326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>
                <a:solidFill>
                  <a:schemeClr val="accent3"/>
                </a:solidFill>
                <a:latin typeface="+mn-lt"/>
                <a:ea typeface="+mn-ea"/>
              </a:rPr>
              <a:t>1  ɑ o e</a:t>
            </a:r>
            <a:endParaRPr lang="zh-CN" altLang="en-US" sz="33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421807" y="2631281"/>
            <a:ext cx="2862002" cy="256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000" b="1" dirty="0">
                <a:solidFill>
                  <a:srgbClr val="FF0066"/>
                </a:solidFill>
                <a:latin typeface="+mn-ea"/>
                <a:ea typeface="+mn-ea"/>
              </a:rPr>
              <a:t>公鸡</a:t>
            </a:r>
            <a:r>
              <a:rPr lang="zh-CN" altLang="en-US" sz="3000" b="1" dirty="0">
                <a:solidFill>
                  <a:srgbClr val="FF0066"/>
                </a:solidFill>
                <a:latin typeface="+mn-ea"/>
                <a:ea typeface="+mn-ea"/>
              </a:rPr>
              <a:t>打鸣</a:t>
            </a:r>
            <a:r>
              <a:rPr lang="zh-CN" altLang="en-US" sz="3600" b="1" dirty="0">
                <a:solidFill>
                  <a:srgbClr val="FF0066"/>
                </a:solidFill>
                <a:latin typeface="+mn-ea"/>
                <a:ea typeface="+mn-ea"/>
              </a:rPr>
              <a:t>o o o</a:t>
            </a:r>
            <a:endParaRPr lang="zh-CN" altLang="en-US" sz="3600" b="1" dirty="0">
              <a:solidFill>
                <a:srgbClr val="FF0066"/>
              </a:solidFill>
              <a:latin typeface="+mn-ea"/>
              <a:ea typeface="+mn-ea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3000" b="1" dirty="0">
                <a:solidFill>
                  <a:srgbClr val="FF0066"/>
                </a:solidFill>
                <a:latin typeface="+mn-ea"/>
                <a:ea typeface="+mn-ea"/>
              </a:rPr>
              <a:t>拢圆</a:t>
            </a:r>
            <a:r>
              <a:rPr lang="zh-CN" altLang="en-US" sz="3000" b="1" dirty="0">
                <a:solidFill>
                  <a:srgbClr val="FF0066"/>
                </a:solidFill>
                <a:latin typeface="+mn-ea"/>
                <a:ea typeface="+mn-ea"/>
              </a:rPr>
              <a:t>嘴巴</a:t>
            </a:r>
            <a:r>
              <a:rPr lang="zh-CN" altLang="en-US" sz="3600" b="1" dirty="0">
                <a:solidFill>
                  <a:srgbClr val="FF0066"/>
                </a:solidFill>
                <a:latin typeface="+mn-ea"/>
                <a:ea typeface="+mn-ea"/>
              </a:rPr>
              <a:t>o o o</a:t>
            </a:r>
            <a:endParaRPr lang="zh-CN" altLang="en-US" sz="3600" b="1" dirty="0">
              <a:solidFill>
                <a:srgbClr val="FF0066"/>
              </a:solidFill>
              <a:latin typeface="+mn-ea"/>
              <a:ea typeface="+mn-ea"/>
            </a:endParaRPr>
          </a:p>
          <a:p>
            <a:pPr eaLnBrk="0" hangingPunct="0">
              <a:lnSpc>
                <a:spcPct val="150000"/>
              </a:lnSpc>
            </a:pPr>
            <a:endParaRPr lang="zh-CN" altLang="en-US" sz="3600" b="1" dirty="0">
              <a:solidFill>
                <a:srgbClr val="FF0066"/>
              </a:solidFill>
              <a:latin typeface="+mn-ea"/>
              <a:ea typeface="+mn-ea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314081" y="962025"/>
            <a:ext cx="848630" cy="168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zh-CN" sz="10500" dirty="0">
                <a:solidFill>
                  <a:srgbClr val="FF0066"/>
                </a:solidFill>
              </a:rPr>
              <a:t>o</a:t>
            </a:r>
            <a:endParaRPr lang="zh-CN" altLang="zh-CN" sz="10500" dirty="0">
              <a:solidFill>
                <a:srgbClr val="FF0066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email"/>
          <a:srcRect l="-195"/>
          <a:stretch>
            <a:fillRect/>
          </a:stretch>
        </p:blipFill>
        <p:spPr>
          <a:xfrm>
            <a:off x="4894159" y="438151"/>
            <a:ext cx="3656223" cy="43862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6"/>
          <p:cNvSpPr txBox="1"/>
          <p:nvPr/>
        </p:nvSpPr>
        <p:spPr>
          <a:xfrm>
            <a:off x="1284340" y="273294"/>
            <a:ext cx="372326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>
                <a:solidFill>
                  <a:schemeClr val="accent3"/>
                </a:solidFill>
                <a:latin typeface="+mn-lt"/>
                <a:ea typeface="+mn-ea"/>
              </a:rPr>
              <a:t>1  ɑ o e</a:t>
            </a:r>
            <a:endParaRPr lang="zh-CN" altLang="en-US" sz="33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5163798" y="2231089"/>
            <a:ext cx="2578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3000" b="1" dirty="0">
                <a:solidFill>
                  <a:srgbClr val="FF0066"/>
                </a:solidFill>
                <a:latin typeface="+mn-ea"/>
                <a:ea typeface="+mn-ea"/>
              </a:rPr>
              <a:t>小</a:t>
            </a:r>
            <a:r>
              <a:rPr lang="zh-CN" altLang="en-US" sz="3000" b="1" dirty="0">
                <a:solidFill>
                  <a:srgbClr val="FF0066"/>
                </a:solidFill>
                <a:latin typeface="+mn-ea"/>
                <a:ea typeface="+mn-ea"/>
              </a:rPr>
              <a:t>白鹅  e e e</a:t>
            </a:r>
            <a:endParaRPr lang="zh-CN" altLang="en-US" sz="3000" b="1" dirty="0">
              <a:solidFill>
                <a:srgbClr val="FF0066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rgbClr val="FF0066"/>
                </a:solidFill>
                <a:latin typeface="+mn-ea"/>
                <a:ea typeface="+mn-ea"/>
              </a:rPr>
              <a:t>嘴巴扁小e </a:t>
            </a:r>
            <a:r>
              <a:rPr lang="zh-CN" altLang="en-US" sz="3000" b="1" dirty="0">
                <a:solidFill>
                  <a:srgbClr val="FF0066"/>
                </a:solidFill>
                <a:latin typeface="+mn-ea"/>
                <a:ea typeface="+mn-ea"/>
              </a:rPr>
              <a:t>e e</a:t>
            </a:r>
            <a:endParaRPr lang="zh-CN" altLang="en-US" sz="3600" b="1" dirty="0">
              <a:solidFill>
                <a:srgbClr val="FF0066"/>
              </a:solidFill>
              <a:latin typeface="+mn-ea"/>
              <a:ea typeface="+mn-ea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48390" y="561834"/>
            <a:ext cx="808555" cy="168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zh-CN" sz="10500" dirty="0">
                <a:solidFill>
                  <a:srgbClr val="FF0066"/>
                </a:solidFill>
              </a:rPr>
              <a:t>e</a:t>
            </a:r>
            <a:endParaRPr lang="zh-CN" altLang="zh-CN" sz="10500" dirty="0">
              <a:solidFill>
                <a:srgbClr val="FF0066"/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52477" y="1326357"/>
            <a:ext cx="4012119" cy="2945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6"/>
          <p:cNvSpPr txBox="1"/>
          <p:nvPr/>
        </p:nvSpPr>
        <p:spPr>
          <a:xfrm>
            <a:off x="1284340" y="273294"/>
            <a:ext cx="372326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>
                <a:solidFill>
                  <a:schemeClr val="accent3"/>
                </a:solidFill>
                <a:latin typeface="+mn-lt"/>
                <a:ea typeface="+mn-ea"/>
              </a:rPr>
              <a:t>1  ɑ o e</a:t>
            </a:r>
            <a:endParaRPr lang="zh-CN" altLang="en-US" sz="33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72943" y="1493044"/>
            <a:ext cx="5885259" cy="1938992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圆圆</a:t>
            </a: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脸蛋羊角辫，张大</a:t>
            </a: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嘴巴 </a:t>
            </a:r>
            <a:r>
              <a:rPr lang="zh-CN" altLang="en-US" sz="2700" b="1" dirty="0">
                <a:solidFill>
                  <a:srgbClr val="FF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ɑ ɑ </a:t>
            </a:r>
            <a:r>
              <a:rPr lang="zh-CN" altLang="en-US" sz="2700" b="1" dirty="0">
                <a:solidFill>
                  <a:srgbClr val="FF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ɑ </a:t>
            </a: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太阳出来红通通，公鸡一叫</a:t>
            </a: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700" b="1" dirty="0">
                <a:solidFill>
                  <a:srgbClr val="FF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ｏｏｏ</a:t>
            </a: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清清池塘一只鹅，水中倒影 </a:t>
            </a:r>
            <a:r>
              <a:rPr lang="zh-CN" altLang="en-US" sz="2700" b="1" dirty="0">
                <a:solidFill>
                  <a:srgbClr val="FF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ｅｅｅ</a:t>
            </a: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7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34371" y="1493045"/>
            <a:ext cx="769441" cy="215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zh-CN" sz="4100" b="1" dirty="0">
                <a:solidFill>
                  <a:srgbClr val="41AD46"/>
                </a:solidFill>
              </a:rPr>
              <a:t>读 一 读</a:t>
            </a:r>
            <a:endParaRPr lang="zh-CN" altLang="zh-CN" sz="4100" b="1" dirty="0">
              <a:solidFill>
                <a:srgbClr val="41AD46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6"/>
          <p:cNvSpPr txBox="1"/>
          <p:nvPr/>
        </p:nvSpPr>
        <p:spPr>
          <a:xfrm>
            <a:off x="1284340" y="273294"/>
            <a:ext cx="372326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>
                <a:solidFill>
                  <a:schemeClr val="accent3"/>
                </a:solidFill>
                <a:latin typeface="+mn-lt"/>
                <a:ea typeface="+mn-ea"/>
              </a:rPr>
              <a:t>1  ɑ o e</a:t>
            </a:r>
            <a:endParaRPr lang="zh-CN" altLang="en-US" sz="33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1881057" y="874703"/>
            <a:ext cx="2176592" cy="116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 bwMode="auto">
          <a:xfrm>
            <a:off x="1881057" y="2871789"/>
            <a:ext cx="2176592" cy="116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 bwMode="auto">
          <a:xfrm>
            <a:off x="5121808" y="2936082"/>
            <a:ext cx="2056412" cy="110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>
            <a:fillRect/>
          </a:stretch>
        </p:blipFill>
        <p:spPr bwMode="auto">
          <a:xfrm>
            <a:off x="5121808" y="874702"/>
            <a:ext cx="2056412" cy="1160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1881058" y="2312635"/>
            <a:ext cx="212301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汽车平走  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ā </a:t>
            </a:r>
            <a:r>
              <a:rPr lang="en-US" altLang="zh-CN" dirty="0" err="1">
                <a:latin typeface="楷体" panose="02010609060101010101" pitchFamily="49" charset="-122"/>
                <a:ea typeface="楷体" panose="02010609060101010101" pitchFamily="49" charset="-122"/>
              </a:rPr>
              <a:t>ā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 ā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057515" y="2312634"/>
            <a:ext cx="212301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汽车上坡  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á </a:t>
            </a:r>
            <a:r>
              <a:rPr lang="en-US" altLang="zh-CN" dirty="0" err="1">
                <a:latin typeface="楷体" panose="02010609060101010101" pitchFamily="49" charset="-122"/>
                <a:ea typeface="楷体" panose="02010609060101010101" pitchFamily="49" charset="-122"/>
              </a:rPr>
              <a:t>á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dirty="0" err="1">
                <a:latin typeface="楷体" panose="02010609060101010101" pitchFamily="49" charset="-122"/>
                <a:ea typeface="楷体" panose="02010609060101010101" pitchFamily="49" charset="-122"/>
              </a:rPr>
              <a:t>á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50225" y="4234303"/>
            <a:ext cx="2584682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汽车下坡又上坡  </a:t>
            </a:r>
            <a:r>
              <a:rPr lang="en-US" altLang="zh-CN" dirty="0" err="1">
                <a:latin typeface="楷体" panose="02010609060101010101" pitchFamily="49" charset="-122"/>
                <a:ea typeface="楷体" panose="02010609060101010101" pitchFamily="49" charset="-122"/>
              </a:rPr>
              <a:t>ǎǎǎ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21808" y="4225218"/>
            <a:ext cx="212301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汽车上坡  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à </a:t>
            </a:r>
            <a:r>
              <a:rPr lang="en-US" altLang="zh-CN" dirty="0" err="1">
                <a:latin typeface="楷体" panose="02010609060101010101" pitchFamily="49" charset="-122"/>
                <a:ea typeface="楷体" panose="02010609060101010101" pitchFamily="49" charset="-122"/>
              </a:rPr>
              <a:t>à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dirty="0" err="1">
                <a:latin typeface="楷体" panose="02010609060101010101" pitchFamily="49" charset="-122"/>
                <a:ea typeface="楷体" panose="02010609060101010101" pitchFamily="49" charset="-122"/>
              </a:rPr>
              <a:t>à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6"/>
          <p:cNvSpPr txBox="1"/>
          <p:nvPr/>
        </p:nvSpPr>
        <p:spPr>
          <a:xfrm>
            <a:off x="1284340" y="273294"/>
            <a:ext cx="3723260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300" dirty="0">
                <a:solidFill>
                  <a:schemeClr val="accent3"/>
                </a:solidFill>
                <a:latin typeface="+mn-lt"/>
                <a:ea typeface="+mn-ea"/>
              </a:rPr>
              <a:t>1  ɑ o e</a:t>
            </a:r>
            <a:endParaRPr lang="zh-CN" altLang="en-US" sz="3300" dirty="0">
              <a:solidFill>
                <a:schemeClr val="accent3"/>
              </a:solidFill>
              <a:latin typeface="+mn-lt"/>
              <a:ea typeface="+mn-ea"/>
            </a:endParaRPr>
          </a:p>
        </p:txBody>
      </p:sp>
      <p:pic>
        <p:nvPicPr>
          <p:cNvPr id="3" name="Picture 2" descr="a3">
            <a:hlinkClick r:id="rId1" action="ppaction://hlinksldjump"/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78" y="717947"/>
            <a:ext cx="1069181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a4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29027" y="775097"/>
            <a:ext cx="987029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a5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9341" y="775097"/>
            <a:ext cx="83700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54418" y="775097"/>
            <a:ext cx="80605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ó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3782" y="2089547"/>
            <a:ext cx="1032272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ò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5367" y="2089547"/>
            <a:ext cx="87749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ō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3582" y="2089547"/>
            <a:ext cx="91321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ǒ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27427" y="2032397"/>
            <a:ext cx="910828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é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2833" y="3575447"/>
            <a:ext cx="877491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è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42512" y="3632597"/>
            <a:ext cx="94416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ē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40734" y="3632596"/>
            <a:ext cx="931069" cy="128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ě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95294" y="3575447"/>
            <a:ext cx="900113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ISPRING_ULTRA_SCORM_COURSE_ID" val="417759D3-64F2-417D-B947-C0B44697FFB1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炫彩四色">
      <a:dk1>
        <a:sysClr val="windowText" lastClr="000000"/>
      </a:dk1>
      <a:lt1>
        <a:sysClr val="window" lastClr="FFFFFF"/>
      </a:lt1>
      <a:dk2>
        <a:srgbClr val="000000"/>
      </a:dk2>
      <a:lt2>
        <a:srgbClr val="000000"/>
      </a:lt2>
      <a:accent1>
        <a:srgbClr val="E83828"/>
      </a:accent1>
      <a:accent2>
        <a:srgbClr val="00B0F0"/>
      </a:accent2>
      <a:accent3>
        <a:srgbClr val="FF9900"/>
      </a:accent3>
      <a:accent4>
        <a:srgbClr val="92D051"/>
      </a:accent4>
      <a:accent5>
        <a:srgbClr val="E83828"/>
      </a:accent5>
      <a:accent6>
        <a:srgbClr val="00B0F0"/>
      </a:accent6>
      <a:hlink>
        <a:srgbClr val="FF9900"/>
      </a:hlink>
      <a:folHlink>
        <a:srgbClr val="92D051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481</Words>
  <Application>WPS 演示</Application>
  <PresentationFormat>全屏显示(16:9)</PresentationFormat>
  <Paragraphs>73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宋体</vt:lpstr>
      <vt:lpstr>Wingdings</vt:lpstr>
      <vt:lpstr>Calibri</vt:lpstr>
      <vt:lpstr>微软雅黑</vt:lpstr>
      <vt:lpstr>Calibri</vt:lpstr>
      <vt:lpstr>华文楷体</vt:lpstr>
      <vt:lpstr>楷体</vt:lpstr>
      <vt:lpstr>华康海报体W12(P)</vt:lpstr>
      <vt:lpstr>Arial</vt:lpstr>
      <vt:lpstr>Arial Unicode MS</vt:lpstr>
      <vt:lpstr>Arial Black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/>
  <cp:lastModifiedBy>罗</cp:lastModifiedBy>
  <cp:revision>2</cp:revision>
  <dcterms:created xsi:type="dcterms:W3CDTF">2016-11-29T10:54:00Z</dcterms:created>
  <dcterms:modified xsi:type="dcterms:W3CDTF">2023-10-20T06:57:12Z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E0A1C91E3D6B4632B11C48BC680CFB65_12</vt:lpwstr>
  </property>
  <property fmtid="{D5CDD505-2E9C-101B-9397-08002B2CF9AE}" pid="3" name="KSOProductBuildVer">
    <vt:lpwstr>2052-12.1.0.15712</vt:lpwstr>
  </property>
</Properties>
</file>