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4" r:id="rId9"/>
    <p:sldId id="263" r:id="rId10"/>
    <p:sldId id="262" r:id="rId11"/>
    <p:sldId id="261" r:id="rId12"/>
    <p:sldId id="265" r:id="rId13"/>
    <p:sldId id="266" r:id="rId14"/>
    <p:sldId id="267" r:id="rId15"/>
    <p:sldId id="271" r:id="rId16"/>
    <p:sldId id="268" r:id="rId17"/>
    <p:sldId id="269" r:id="rId18"/>
    <p:sldId id="273" r:id="rId19"/>
    <p:sldId id="275" r:id="rId20"/>
    <p:sldId id="270" r:id="rId21"/>
    <p:sldId id="272" r:id="rId22"/>
    <p:sldId id="274" r:id="rId23"/>
  </p:sldIdLst>
  <p:sldSz cx="12192000" cy="6858000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CC66"/>
    <a:srgbClr val="FFCC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954" y="-29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8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fld id="{D2A48B96-639E-45A3-A0BA-2464DFDB1FAA}" type="datetimeFigureOut">
              <a:rPr lang="zh-CN" altLang="en-US"/>
            </a:fld>
            <a:endParaRPr lang="zh-CN" altLang="en-US"/>
          </a:p>
        </p:txBody>
      </p:sp>
      <p:sp>
        <p:nvSpPr>
          <p:cNvPr id="1434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92A057BC-B39D-42B7-B49C-2395EED41CD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8434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6866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8914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0962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3010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5058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7106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9154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1202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3250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5298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0482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7346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2530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4578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6626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8674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0722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2770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4818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F930-74FF-4634-A946-62C49E991F7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87576-1D62-44D4-B5AD-830EA8AE12C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252D4-2F92-4DA3-9D1F-BBB40A23E43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09600" y="1600201"/>
            <a:ext cx="10972800" cy="4525963"/>
          </a:xfrm>
        </p:spPr>
        <p:txBody>
          <a:bodyPr rtlCol="0">
            <a:normAutofit/>
          </a:bodyPr>
          <a:lstStyle/>
          <a:p>
            <a:pPr lvl="0"/>
            <a:endParaRPr lang="zh-CN" alt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8DBF30-EBF8-42A8-9CBA-54C39FDC8E9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8B902-6B31-47D8-892E-FBE7B6241BA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51A37F-2E6D-4F11-BE45-D2879358760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6FCEA-FE22-4142-98EE-FC237000566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D0DA5-2735-479A-A1DF-FDB67F55D30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43DDC-CA62-4954-B92D-49E11100BDE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F656C-7BF7-4889-B54D-0E97CF76FEE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CBEC8-70FA-4314-9855-F356E83ACA5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2ECE6-8A86-4BD1-A027-A6BC21BFFF3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E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2051" name="Text Placeholder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二级</a:t>
            </a:r>
            <a:endParaRPr lang="zh-CN" altLang="en-US" smtClean="0"/>
          </a:p>
          <a:p>
            <a:pPr lvl="2"/>
            <a:r>
              <a:rPr lang="zh-CN" altLang="en-US" smtClean="0"/>
              <a:t>三级</a:t>
            </a:r>
            <a:endParaRPr lang="zh-CN" altLang="en-US" smtClean="0"/>
          </a:p>
          <a:p>
            <a:pPr lvl="3"/>
            <a:r>
              <a:rPr lang="zh-CN" altLang="en-US" smtClean="0"/>
              <a:t>四级</a:t>
            </a:r>
            <a:endParaRPr lang="zh-CN" altLang="en-US" smtClean="0"/>
          </a:p>
          <a:p>
            <a:pPr lvl="4"/>
            <a:r>
              <a:rPr lang="zh-CN" altLang="en-US" smtClean="0"/>
              <a:t>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ea typeface="等线" panose="02010600030101010101" pitchFamily="2" charset="-122"/>
              </a:defRPr>
            </a:lvl1pPr>
          </a:lstStyle>
          <a:p>
            <a:fld id="{44EBB461-A3C3-4C62-9494-206099F7E62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jpeg"/><Relationship Id="rId2" Type="http://schemas.openxmlformats.org/officeDocument/2006/relationships/tags" Target="../tags/tag4.xml"/><Relationship Id="rId1" Type="http://schemas.openxmlformats.org/officeDocument/2006/relationships/hyperlink" Target="pptlink://CommonHyperLink/LinkType=IMAGE_HYPERLINK&amp;needPack=true&amp;filePath=F:/NdCloud/PPTTemp/&#31179;&#22825;_&#25171;&#21253;&#25991;&#20214;_&#25171;&#21253;&#25991;&#20214;_845036061D6A6E2FDD94BC71D6A6E2FBDE46AC/IMAGE_HYPERLINK/&#24635;.jpg" TargetMode="Externa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2" Type="http://schemas.openxmlformats.org/officeDocument/2006/relationships/tags" Target="../tags/tag5.xml"/><Relationship Id="rId1" Type="http://schemas.openxmlformats.org/officeDocument/2006/relationships/hyperlink" Target="pptlink://CommonHyperLink/LinkType=IMAGE_HYPERLINK&amp;needPack=true&amp;filePath=F:/NdCloud/PPTTemp/&#31179;&#22825;_&#25171;&#21253;&#25991;&#20214;_&#25171;&#21253;&#25991;&#20214;_845036061D6A6E2FDD94BC71D6A6E2FBDE46AC/IMAGE_HYPERLINK/&#31179;7.jpg" TargetMode="Externa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tags" Target="../tags/tag6.xml"/><Relationship Id="rId1" Type="http://schemas.openxmlformats.org/officeDocument/2006/relationships/hyperlink" Target="pptlink://CommonHyperLink/LinkType=IMAGE_HYPERLINK&amp;needPack=true&amp;filePath=F:/NdCloud/PPTTemp/&#31179;&#22825;_&#25171;&#21253;&#25991;&#20214;_&#25171;&#21253;&#25991;&#20214;_845036061D6A6E2FDD94BC71D6A6E2FBDE46AC/IMAGE_HYPERLINK/&#24494;&#20449;&#22270;&#29255;_20201019204624.jpg" TargetMode="Externa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1.jpeg"/><Relationship Id="rId2" Type="http://schemas.openxmlformats.org/officeDocument/2006/relationships/tags" Target="../tags/tag7.xml"/><Relationship Id="rId1" Type="http://schemas.openxmlformats.org/officeDocument/2006/relationships/hyperlink" Target="pptlink://CommonHyperLink/LinkType=IMAGE_HYPERLINK&amp;needPack=true&amp;filePath=F:/NdCloud/PPTTemp/&#31179;&#22825;_&#25171;&#21253;&#25991;&#20214;_&#25171;&#21253;&#25991;&#20214;_845036061D6A6E2FDD94BC71D6A6E2FBDE46AC/IMAGE_HYPERLINK/&#24494;&#20449;&#22270;&#29255;_20201019204631.jpg" TargetMode="Externa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jpeg"/><Relationship Id="rId2" Type="http://schemas.openxmlformats.org/officeDocument/2006/relationships/tags" Target="../tags/tag1.xml"/><Relationship Id="rId1" Type="http://schemas.openxmlformats.org/officeDocument/2006/relationships/hyperlink" Target="pptlink://CommonHyperLink/LinkType=IMAGE_HYPERLINK&amp;needPack=true&amp;filePath=F:/NdCloud/PPTTemp/&#31179;&#22825;_&#25171;&#21253;&#25991;&#20214;_&#25171;&#21253;&#25991;&#20214;_845036061D6A6E2FDD94BC71D6A6E2FBDE46AC/IMAGE_HYPERLINK/&#31179;3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.jpeg"/><Relationship Id="rId2" Type="http://schemas.openxmlformats.org/officeDocument/2006/relationships/tags" Target="../tags/tag2.xml"/><Relationship Id="rId1" Type="http://schemas.openxmlformats.org/officeDocument/2006/relationships/hyperlink" Target="pptlink://CommonHyperLink/LinkType=IMAGE_HYPERLINK&amp;needPack=true&amp;filePath=F:/NdCloud/PPTTemp/&#31179;&#22825;_&#25171;&#21253;&#25991;&#20214;_&#25171;&#21253;&#25991;&#20214;_845036061D6A6E2FDD94BC71D6A6E2FBDE46AC/IMAGE_HYPERLINK/&#27515;&#26426;.jpg" TargetMode="Externa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tags" Target="../tags/tag3.xml"/><Relationship Id="rId1" Type="http://schemas.openxmlformats.org/officeDocument/2006/relationships/hyperlink" Target="pptlink://CommonHyperLink/LinkType=IMAGE_HYPERLINK&amp;needPack=true&amp;filePath=F:/NdCloud/PPTTemp/&#31179;&#22825;_&#25171;&#21253;&#25991;&#20214;_&#25171;&#21253;&#25991;&#20214;_845036061D6A6E2FDD94BC71D6A6E2FBDE46AC/IMAGE_HYPERLINK/&#24494;&#20449;&#22270;&#29255;_20201019191154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6871" y="3789040"/>
            <a:ext cx="12192000" cy="1055688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8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   </a:t>
            </a:r>
            <a:r>
              <a:rPr lang="zh-CN" altLang="en-US" sz="8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endParaRPr lang="zh-CN" altLang="en-US" sz="8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10" name="Picture 4" hidden="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384550" y="1905000"/>
            <a:ext cx="54229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7713" y="404664"/>
            <a:ext cx="5688012" cy="276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背诵小能手：</a:t>
            </a:r>
            <a:endParaRPr lang="zh-CN" altLang="en-US" smtClean="0"/>
          </a:p>
        </p:txBody>
      </p:sp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     </a:t>
            </a:r>
            <a:r>
              <a:rPr lang="zh-CN" altLang="en-US" smtClean="0"/>
              <a:t>天气（    ）</a:t>
            </a:r>
            <a:r>
              <a:rPr lang="en-US" altLang="zh-CN" smtClean="0"/>
              <a:t>,</a:t>
            </a:r>
            <a:r>
              <a:rPr lang="zh-CN" altLang="en-US" smtClean="0"/>
              <a:t>树叶（    ）。</a:t>
            </a:r>
            <a:endParaRPr lang="zh-CN" altLang="en-US" smtClean="0"/>
          </a:p>
          <a:p>
            <a:endParaRPr lang="zh-CN" altLang="en-US" smtClean="0"/>
          </a:p>
          <a:p>
            <a:r>
              <a:rPr lang="zh-CN" altLang="en-US" smtClean="0"/>
              <a:t>     一片片叶子（            ）。</a:t>
            </a:r>
            <a:endParaRPr lang="zh-CN" alt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读读第二自然段：</a:t>
            </a:r>
            <a:endParaRPr lang="zh-CN" altLang="en-US" smtClean="0"/>
          </a:p>
        </p:txBody>
      </p:sp>
      <p:sp>
        <p:nvSpPr>
          <p:cNvPr id="16397" name="Rectangle 13"/>
          <p:cNvSpPr>
            <a:spLocks noGrp="1" noChangeArrowheads="1"/>
          </p:cNvSpPr>
          <p:nvPr>
            <p:ph idx="1"/>
          </p:nvPr>
        </p:nvSpPr>
        <p:spPr>
          <a:xfrm>
            <a:off x="911424" y="1844824"/>
            <a:ext cx="9721080" cy="4525963"/>
          </a:xfrm>
        </p:spPr>
        <p:txBody>
          <a:bodyPr/>
          <a:lstStyle/>
          <a:p>
            <a:r>
              <a:rPr lang="zh-CN" altLang="en-US" sz="4000" dirty="0" smtClean="0"/>
              <a:t>天</a:t>
            </a:r>
            <a:r>
              <a:rPr lang="zh-CN" altLang="en-US" sz="4000" dirty="0" smtClean="0"/>
              <a:t>空那么蓝，那么高。一群大雁往南飞，一会儿排成个“人”字，一会儿排成个“一”字。</a:t>
            </a:r>
            <a:endParaRPr lang="zh-CN" alt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/>
      <p:bldP spid="1639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18488" cy="1425575"/>
          </a:xfrm>
        </p:spPr>
        <p:txBody>
          <a:bodyPr/>
          <a:lstStyle/>
          <a:p>
            <a:r>
              <a:rPr lang="en-US" altLang="zh-CN" sz="3600" smtClean="0"/>
              <a:t>      </a:t>
            </a:r>
            <a:r>
              <a:rPr lang="zh-CN" altLang="en-US" sz="3600" smtClean="0"/>
              <a:t>一群大雁往南飞，一会排成个“人”字，一会排成个“一”字。</a:t>
            </a:r>
            <a:endParaRPr lang="zh-CN" altLang="en-US" sz="3600" smtClean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992313" y="2205038"/>
            <a:ext cx="4038600" cy="3949700"/>
          </a:xfrm>
        </p:spPr>
        <p:txBody>
          <a:bodyPr/>
          <a:lstStyle/>
          <a:p>
            <a:r>
              <a:rPr lang="en-US" altLang="zh-CN" smtClean="0"/>
              <a:t>“</a:t>
            </a:r>
            <a:r>
              <a:rPr lang="zh-CN" altLang="en-US" smtClean="0"/>
              <a:t>人”字</a:t>
            </a:r>
            <a:endParaRPr lang="zh-CN" altLang="en-US" smtClean="0"/>
          </a:p>
        </p:txBody>
      </p:sp>
      <p:sp>
        <p:nvSpPr>
          <p:cNvPr id="17414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6167438" y="2276475"/>
            <a:ext cx="4038600" cy="3878263"/>
          </a:xfrm>
        </p:spPr>
        <p:txBody>
          <a:bodyPr/>
          <a:lstStyle/>
          <a:p>
            <a:r>
              <a:rPr lang="en-US" altLang="zh-CN" smtClean="0"/>
              <a:t>“</a:t>
            </a:r>
            <a:r>
              <a:rPr lang="zh-CN" altLang="en-US" smtClean="0"/>
              <a:t>一”字</a:t>
            </a:r>
            <a:endParaRPr lang="zh-CN" altLang="en-US" smtClean="0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063750" y="3141663"/>
            <a:ext cx="3808413" cy="26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40463" y="3213100"/>
            <a:ext cx="3887787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smtClean="0"/>
              <a:t>我也来说一说</a:t>
            </a:r>
            <a:br>
              <a:rPr lang="zh-CN" altLang="en-US" sz="4000" smtClean="0"/>
            </a:br>
            <a:endParaRPr lang="zh-CN" altLang="en-US" sz="40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一会儿</a:t>
            </a:r>
            <a:r>
              <a:rPr lang="en-US" altLang="zh-CN" dirty="0" smtClean="0"/>
              <a:t>……</a:t>
            </a:r>
            <a:r>
              <a:rPr lang="zh-CN" altLang="en-US" dirty="0" smtClean="0"/>
              <a:t>一会儿</a:t>
            </a:r>
            <a:r>
              <a:rPr lang="en-US" altLang="zh-CN" dirty="0" smtClean="0"/>
              <a:t>……</a:t>
            </a:r>
            <a:endParaRPr lang="en-US" altLang="zh-CN" dirty="0" smtClean="0"/>
          </a:p>
          <a:p>
            <a:r>
              <a:rPr lang="zh-CN" altLang="en-US" dirty="0" smtClean="0"/>
              <a:t>我一会儿（读书），一会儿（写字）。</a:t>
            </a:r>
            <a:endParaRPr lang="zh-CN" altLang="en-US" dirty="0" smtClean="0"/>
          </a:p>
          <a:p>
            <a:r>
              <a:rPr lang="zh-CN" altLang="en-US" dirty="0" smtClean="0"/>
              <a:t>妈妈一会儿（       ），一会儿（      ）。</a:t>
            </a:r>
            <a:endParaRPr lang="zh-CN" altLang="en-US" dirty="0" smtClean="0"/>
          </a:p>
          <a:p>
            <a:pPr>
              <a:buFontTx/>
              <a:buNone/>
            </a:pPr>
            <a:endParaRPr lang="zh-CN" altLang="en-US" dirty="0" smtClean="0"/>
          </a:p>
          <a:p>
            <a:r>
              <a:rPr lang="en-US" altLang="zh-CN" dirty="0" smtClean="0"/>
              <a:t>——————————————————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1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/>
              <a:t>      </a:t>
            </a:r>
            <a:r>
              <a:rPr lang="zh-CN" altLang="en-US" sz="4000" smtClean="0"/>
              <a:t>读最后一个自然段，体会作者的情感。</a:t>
            </a:r>
            <a:endParaRPr lang="zh-CN" altLang="en-US" sz="40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啊！秋天来了！</a:t>
            </a:r>
            <a:endParaRPr lang="zh-CN" altLang="en-US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！感</a:t>
            </a:r>
            <a:r>
              <a:rPr lang="zh-CN" altLang="en-US" dirty="0" smtClean="0"/>
              <a:t>叹号，表示感叹、赞叹、赞美或者惊讶。</a:t>
            </a:r>
            <a:endParaRPr lang="zh-CN" altLang="en-US" dirty="0" smtClean="0"/>
          </a:p>
          <a:p>
            <a:r>
              <a:rPr lang="zh-CN" altLang="en-US" dirty="0" smtClean="0"/>
              <a:t>公</a:t>
            </a:r>
            <a:r>
              <a:rPr lang="zh-CN" altLang="en-US" dirty="0" smtClean="0"/>
              <a:t>园里的花真美啊！</a:t>
            </a:r>
            <a:endParaRPr lang="zh-CN" altLang="en-US" dirty="0" smtClean="0"/>
          </a:p>
          <a:p>
            <a:r>
              <a:rPr lang="zh-CN" altLang="en-US" dirty="0" smtClean="0"/>
              <a:t>今天你的表现太棒了！</a:t>
            </a:r>
            <a:endParaRPr lang="zh-CN" altLang="en-US" dirty="0" smtClean="0"/>
          </a:p>
          <a:p>
            <a:r>
              <a:rPr lang="zh-CN" altLang="en-US" dirty="0" smtClean="0"/>
              <a:t>呀！玻璃杯掉到地上了！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朗读小能手</a:t>
            </a:r>
            <a:endParaRPr lang="zh-CN" alt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919288" y="1557338"/>
            <a:ext cx="8229600" cy="4525962"/>
          </a:xfrm>
        </p:spPr>
        <p:txBody>
          <a:bodyPr/>
          <a:lstStyle/>
          <a:p>
            <a:r>
              <a:rPr lang="zh-CN" altLang="en-US" dirty="0" smtClean="0"/>
              <a:t>天空∕那么蓝，那么高。一群大雁 </a:t>
            </a:r>
            <a:endParaRPr lang="zh-CN" altLang="en-US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∕往南飞，一会儿∕排成个“人”字，</a:t>
            </a:r>
            <a:endParaRPr lang="zh-CN" altLang="en-US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一会儿∕排成个“一”字。</a:t>
            </a:r>
            <a:endParaRPr lang="zh-CN" altLang="en-US" dirty="0" smtClean="0"/>
          </a:p>
          <a:p>
            <a:r>
              <a:rPr lang="zh-CN" altLang="en-US" dirty="0" smtClean="0"/>
              <a:t> 啊！秋天来了！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回顾课文</a:t>
            </a:r>
            <a:endParaRPr lang="zh-CN" alt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表达了作者对秋天的喜爱之情。</a:t>
            </a:r>
            <a:endParaRPr lang="zh-CN" altLang="en-US" smtClean="0"/>
          </a:p>
        </p:txBody>
      </p:sp>
      <p:pic>
        <p:nvPicPr>
          <p:cNvPr id="32772" name="Picture 4" descr="{&quot;LinkType&quot;:&quot;IMAGE_HYPERLINK&quot;,&quot;needPack&quot;:true,&quot;filePath&quot;:&quot;F:/NdCloud/PPTTemp/秋天_打包文件_打包文件_845036061D6A6E2FDD94BC71D6A6E2FBDE46AC/IMAGE_HYPERLINK/总.jpg&quot;}">
            <a:hlinkClick r:id="rId1" tooltip="点击查看大图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63750" y="2349500"/>
            <a:ext cx="80645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写一写生字</a:t>
            </a:r>
            <a:endParaRPr lang="zh-CN" altLang="en-US" smtClean="0"/>
          </a:p>
        </p:txBody>
      </p:sp>
      <p:sp>
        <p:nvSpPr>
          <p:cNvPr id="501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zh-CN" smtClean="0"/>
          </a:p>
        </p:txBody>
      </p:sp>
      <p:pic>
        <p:nvPicPr>
          <p:cNvPr id="35844" name="Picture 4" descr="{&quot;LinkType&quot;:&quot;IMAGE_HYPERLINK&quot;,&quot;needPack&quot;:true,&quot;filePath&quot;:&quot;F:/NdCloud/PPTTemp/秋天_打包文件_打包文件_845036061D6A6E2FDD94BC71D6A6E2FBDE46AC/IMAGE_HYPERLINK/秋7.jpg&quot;}">
            <a:hlinkClick r:id="rId1" tooltip="点击查看大图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47850" y="1557338"/>
            <a:ext cx="8351838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考一考你</a:t>
            </a:r>
            <a:endParaRPr lang="zh-CN" altLang="en-US" smtClean="0"/>
          </a:p>
        </p:txBody>
      </p:sp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zh-CN" smtClean="0"/>
          </a:p>
        </p:txBody>
      </p:sp>
      <p:pic>
        <p:nvPicPr>
          <p:cNvPr id="26628" name="Picture 4" descr="{&quot;LinkType&quot;:&quot;IMAGE_HYPERLINK&quot;,&quot;needPack&quot;:true,&quot;filePath&quot;:&quot;F:/NdCloud/PPTTemp/秋天_打包文件_打包文件_845036061D6A6E2FDD94BC71D6A6E2FBDE46AC/IMAGE_HYPERLINK/微信图片_20201019204624.jpg&quot;}">
            <a:hlinkClick r:id="rId1" tooltip="点击查看大图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35188" y="1125538"/>
            <a:ext cx="8207375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 smtClean="0"/>
          </a:p>
        </p:txBody>
      </p:sp>
      <p:pic>
        <p:nvPicPr>
          <p:cNvPr id="54274" name="Picture 8" descr="{&quot;LinkType&quot;:&quot;IMAGE_HYPERLINK&quot;,&quot;needPack&quot;:true,&quot;filePath&quot;:&quot;F:/NdCloud/PPTTemp/秋天_打包文件_打包文件_845036061D6A6E2FDD94BC71D6A6E2FBDE46AC/IMAGE_HYPERLINK/微信图片_20201019204631.jpg&quot;}">
            <a:hlinkClick r:id="rId1" tooltip="点击查看大图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74825" y="260350"/>
            <a:ext cx="8713788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猜谜语（猜一字）</a:t>
            </a:r>
            <a:endParaRPr lang="zh-CN" alt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左边绿，右边红。</a:t>
            </a:r>
            <a:endParaRPr lang="zh-CN" altLang="en-US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左右相遇起凉风。</a:t>
            </a:r>
            <a:endParaRPr lang="zh-CN" altLang="en-US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谜底：秋</a:t>
            </a:r>
            <a:endParaRPr lang="zh-CN" altLang="en-US" dirty="0" smtClean="0"/>
          </a:p>
        </p:txBody>
      </p:sp>
      <p:pic>
        <p:nvPicPr>
          <p:cNvPr id="5124" name="Picture 4" descr="{&quot;LinkType&quot;:&quot;IMAGE_HYPERLINK&quot;,&quot;needPack&quot;:true,&quot;filePath&quot;:&quot;F:/NdCloud/PPTTemp/秋天_打包文件_打包文件_845036061D6A6E2FDD94BC71D6A6E2FBDE46AC/IMAGE_HYPERLINK/秋3.jpg&quot;}">
            <a:hlinkClick r:id="rId1" tooltip="点击查看大图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24563" y="1989138"/>
            <a:ext cx="4176712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2290762"/>
          </a:xfrm>
        </p:spPr>
        <p:txBody>
          <a:bodyPr/>
          <a:lstStyle/>
          <a:p>
            <a:r>
              <a:rPr lang="zh-CN" altLang="en-US" sz="6000" smtClean="0"/>
              <a:t>谢   谢！</a:t>
            </a:r>
            <a:endParaRPr lang="zh-CN" altLang="en-US" sz="6000" smtClean="0"/>
          </a:p>
        </p:txBody>
      </p:sp>
      <p:pic>
        <p:nvPicPr>
          <p:cNvPr id="56322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40013" y="2708275"/>
            <a:ext cx="712787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一年有几个季节？</a:t>
            </a:r>
            <a:endParaRPr lang="zh-CN" altLang="en-US" dirty="0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279650" y="1341438"/>
            <a:ext cx="3311525" cy="1296987"/>
          </a:xfrm>
        </p:spPr>
        <p:txBody>
          <a:bodyPr/>
          <a:lstStyle/>
          <a:p>
            <a:r>
              <a:rPr lang="zh-CN" altLang="en-US" dirty="0" smtClean="0"/>
              <a:t>春天</a:t>
            </a:r>
            <a:endParaRPr lang="zh-CN" altLang="en-US" dirty="0" smtClean="0"/>
          </a:p>
          <a:p>
            <a:r>
              <a:rPr lang="zh-CN" altLang="en-US" dirty="0" smtClean="0"/>
              <a:t>夏天</a:t>
            </a:r>
            <a:endParaRPr lang="zh-CN" altLang="en-US" dirty="0" smtClean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6240463" y="1341438"/>
            <a:ext cx="3595687" cy="1152525"/>
          </a:xfrm>
        </p:spPr>
        <p:txBody>
          <a:bodyPr/>
          <a:lstStyle/>
          <a:p>
            <a:r>
              <a:rPr lang="zh-CN" altLang="en-US" dirty="0" smtClean="0"/>
              <a:t>秋天</a:t>
            </a:r>
            <a:endParaRPr lang="zh-CN" altLang="en-US" dirty="0" smtClean="0"/>
          </a:p>
          <a:p>
            <a:r>
              <a:rPr lang="zh-CN" altLang="en-US" dirty="0" smtClean="0"/>
              <a:t>冬天</a:t>
            </a:r>
            <a:endParaRPr lang="zh-CN" altLang="en-US" dirty="0" smtClean="0"/>
          </a:p>
          <a:p>
            <a:endParaRPr lang="en-US" altLang="zh-CN" dirty="0" smtClean="0"/>
          </a:p>
        </p:txBody>
      </p:sp>
      <p:pic>
        <p:nvPicPr>
          <p:cNvPr id="6151" name="Picture 7" descr="{&quot;LinkType&quot;:&quot;IMAGE_HYPERLINK&quot;,&quot;needPack&quot;:true,&quot;filePath&quot;:&quot;F:/NdCloud/PPTTemp/秋天_打包文件_打包文件_845036061D6A6E2FDD94BC71D6A6E2FBDE46AC/IMAGE_HYPERLINK/死机.jpg&quot;}">
            <a:hlinkClick r:id="rId1" tooltip="点击查看大图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32124" y="2564904"/>
            <a:ext cx="7848600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初读课文，回答问题。</a:t>
            </a:r>
            <a:endParaRPr lang="zh-CN" alt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600200"/>
            <a:ext cx="8229600" cy="2116138"/>
          </a:xfrm>
        </p:spPr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、课文一共有几个自然段？学着数一数。</a:t>
            </a:r>
            <a:endParaRPr lang="zh-CN" altLang="en-US" dirty="0" smtClean="0"/>
          </a:p>
          <a:p>
            <a:endParaRPr lang="zh-CN" altLang="en-US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、秋天来了，什么发生了变化？</a:t>
            </a:r>
            <a:endParaRPr lang="zh-CN" altLang="en-US" dirty="0" smtClean="0"/>
          </a:p>
        </p:txBody>
      </p:sp>
      <p:pic>
        <p:nvPicPr>
          <p:cNvPr id="7172" name="Picture 4" descr="{&quot;LinkType&quot;:&quot;IMAGE_HYPERLINK&quot;,&quot;needPack&quot;:true,&quot;filePath&quot;:&quot;F:/NdCloud/PPTTemp/秋天_打包文件_打包文件_845036061D6A6E2FDD94BC71D6A6E2FBDE46AC/IMAGE_HYPERLINK/微信图片_20201019191154.jpg&quot;}">
            <a:hlinkClick r:id="rId1" tooltip="点击查看大图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79650" y="3284538"/>
            <a:ext cx="7488238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秋  天</a:t>
            </a:r>
            <a:endParaRPr lang="zh-CN" alt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     </a:t>
            </a:r>
            <a:r>
              <a:rPr lang="zh-CN" altLang="en-US" dirty="0" smtClean="0"/>
              <a:t>天气凉了，树叶黄了，一片片叶子从树上落下来。</a:t>
            </a:r>
            <a:endParaRPr lang="zh-CN" altLang="en-US" dirty="0" smtClean="0"/>
          </a:p>
          <a:p>
            <a:r>
              <a:rPr lang="en-US" altLang="zh-CN" dirty="0" smtClean="0"/>
              <a:t>2     </a:t>
            </a:r>
            <a:r>
              <a:rPr lang="zh-CN" altLang="en-US" dirty="0" smtClean="0"/>
              <a:t>天空那么蓝，那么高。一群大雁往南飞，一会儿排成个“人”字，一会儿排成个“一”字。</a:t>
            </a:r>
            <a:endParaRPr lang="zh-CN" altLang="en-US" dirty="0" smtClean="0"/>
          </a:p>
          <a:p>
            <a:r>
              <a:rPr lang="en-US" altLang="zh-CN" dirty="0" smtClean="0"/>
              <a:t>3      </a:t>
            </a:r>
            <a:r>
              <a:rPr lang="zh-CN" altLang="en-US" dirty="0" smtClean="0"/>
              <a:t>啊！秋天来了！</a:t>
            </a:r>
            <a:endParaRPr lang="zh-CN" altLang="en-US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我会读</a:t>
            </a:r>
            <a:endParaRPr lang="zh-CN" alt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 dà yàn  nán fēi     qiū tiān    tiān qì</a:t>
            </a:r>
            <a:endParaRPr lang="en-US" altLang="zh-CN" smtClean="0"/>
          </a:p>
          <a:p>
            <a:r>
              <a:rPr lang="zh-CN" altLang="en-US" smtClean="0"/>
              <a:t>大 雁      南  飞       秋 天      天 气</a:t>
            </a:r>
            <a:endParaRPr lang="zh-CN" altLang="en-US" smtClean="0"/>
          </a:p>
          <a:p>
            <a:endParaRPr lang="zh-CN" altLang="en-US" smtClean="0"/>
          </a:p>
          <a:p>
            <a:r>
              <a:rPr lang="en-US" altLang="zh-CN" smtClean="0"/>
              <a:t>yí piàn piàn    yí huìr      yí ɡè</a:t>
            </a:r>
            <a:endParaRPr lang="en-US" altLang="zh-CN" smtClean="0"/>
          </a:p>
          <a:p>
            <a:r>
              <a:rPr lang="zh-CN" altLang="en-US" smtClean="0"/>
              <a:t>一  片   片      一 会儿     一个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比一比，看谁读得好</a:t>
            </a:r>
            <a:endParaRPr lang="zh-CN" alt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一群大雁     南飞     凉了  黄了</a:t>
            </a:r>
            <a:endParaRPr lang="zh-CN" altLang="en-US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一片片    树叶     一会儿     一个</a:t>
            </a:r>
            <a:endParaRPr lang="zh-CN" altLang="en-US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秋天    天气     到了     树叶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sz="4000"/>
              <a:t>      </a:t>
            </a:r>
            <a:r>
              <a:rPr lang="zh-CN" altLang="en-US" sz="4000"/>
              <a:t>课文描写了秋天的哪些事物？找一找哪句话写到？</a:t>
            </a:r>
            <a:endParaRPr lang="zh-CN" altLang="en-US" sz="4000"/>
          </a:p>
        </p:txBody>
      </p:sp>
      <p:grpSp>
        <p:nvGrpSpPr>
          <p:cNvPr id="1026" name="Organization Chart 5"/>
          <p:cNvGrpSpPr>
            <a:grpSpLocks noChangeAspect="1"/>
          </p:cNvGrpSpPr>
          <p:nvPr/>
        </p:nvGrpSpPr>
        <p:grpSpPr bwMode="auto">
          <a:xfrm>
            <a:off x="1981200" y="1600200"/>
            <a:ext cx="8229600" cy="4525963"/>
            <a:chOff x="1134" y="1270"/>
            <a:chExt cx="2880" cy="720"/>
          </a:xfrm>
        </p:grpSpPr>
        <p:sp>
          <p:nvSpPr>
            <p:cNvPr id="31747" name="AutoShape 4"/>
            <p:cNvSpPr>
              <a:spLocks noChangeAspect="1" noChangeArrowheads="1" noTextEdit="1"/>
            </p:cNvSpPr>
            <p:nvPr/>
          </p:nvSpPr>
          <p:spPr bwMode="auto">
            <a:xfrm>
              <a:off x="1134" y="1270"/>
              <a:ext cx="288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cxnSp>
          <p:nvCxnSpPr>
            <p:cNvPr id="31748" name="_s1028"/>
            <p:cNvCxnSpPr>
              <a:cxnSpLocks noChangeShapeType="1"/>
              <a:stCxn id="31754" idx="0"/>
              <a:endCxn id="31751" idx="2"/>
            </p:cNvCxnSpPr>
            <p:nvPr/>
          </p:nvCxnSpPr>
          <p:spPr bwMode="auto">
            <a:xfrm rot="5400000" flipH="1">
              <a:off x="3006" y="1126"/>
              <a:ext cx="144" cy="1008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49" name="_s1029"/>
            <p:cNvCxnSpPr>
              <a:cxnSpLocks noChangeShapeType="1"/>
              <a:stCxn id="31753" idx="0"/>
              <a:endCxn id="31751" idx="2"/>
            </p:cNvCxnSpPr>
            <p:nvPr/>
          </p:nvCxnSpPr>
          <p:spPr bwMode="auto">
            <a:xfrm rot="-5400000">
              <a:off x="2502" y="1628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0" name="_s1030"/>
            <p:cNvCxnSpPr>
              <a:cxnSpLocks noChangeShapeType="1"/>
              <a:stCxn id="31752" idx="0"/>
              <a:endCxn id="31751" idx="2"/>
            </p:cNvCxnSpPr>
            <p:nvPr/>
          </p:nvCxnSpPr>
          <p:spPr bwMode="auto">
            <a:xfrm rot="-5400000">
              <a:off x="1998" y="1126"/>
              <a:ext cx="144" cy="1008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51" name="_s1031"/>
            <p:cNvSpPr>
              <a:spLocks noChangeArrowheads="1"/>
            </p:cNvSpPr>
            <p:nvPr/>
          </p:nvSpPr>
          <p:spPr bwMode="auto">
            <a:xfrm>
              <a:off x="2142" y="127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lIns="0" tIns="0" rIns="0" bIns="0" anchor="ctr"/>
            <a:lstStyle/>
            <a:p>
              <a:pPr algn="ctr"/>
              <a:r>
                <a:rPr lang="zh-CN" altLang="en-US" sz="4800"/>
                <a:t>秋天</a:t>
              </a:r>
              <a:endParaRPr lang="zh-CN" altLang="en-US" sz="4800"/>
            </a:p>
          </p:txBody>
        </p:sp>
        <p:sp>
          <p:nvSpPr>
            <p:cNvPr id="31752" name="_s1032"/>
            <p:cNvSpPr>
              <a:spLocks noChangeArrowheads="1"/>
            </p:cNvSpPr>
            <p:nvPr/>
          </p:nvSpPr>
          <p:spPr bwMode="auto">
            <a:xfrm>
              <a:off x="1134" y="170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lIns="0" tIns="0" rIns="0" bIns="0" anchor="ctr"/>
            <a:lstStyle/>
            <a:p>
              <a:pPr algn="ctr"/>
              <a:r>
                <a:rPr lang="zh-CN" altLang="en-US" sz="4000"/>
                <a:t>天气</a:t>
              </a:r>
              <a:endParaRPr lang="zh-CN" altLang="en-US" sz="4000"/>
            </a:p>
          </p:txBody>
        </p:sp>
        <p:sp>
          <p:nvSpPr>
            <p:cNvPr id="31753" name="_s1033"/>
            <p:cNvSpPr>
              <a:spLocks noChangeArrowheads="1"/>
            </p:cNvSpPr>
            <p:nvPr/>
          </p:nvSpPr>
          <p:spPr bwMode="auto">
            <a:xfrm>
              <a:off x="2142" y="170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lIns="0" tIns="0" rIns="0" bIns="0" anchor="ctr"/>
            <a:lstStyle/>
            <a:p>
              <a:pPr algn="ctr"/>
              <a:r>
                <a:rPr lang="zh-CN" altLang="en-US" sz="4000"/>
                <a:t>树叶</a:t>
              </a:r>
              <a:endParaRPr lang="zh-CN" altLang="en-US" sz="4000"/>
            </a:p>
          </p:txBody>
        </p:sp>
        <p:sp>
          <p:nvSpPr>
            <p:cNvPr id="31754" name="_s1034"/>
            <p:cNvSpPr>
              <a:spLocks noChangeArrowheads="1"/>
            </p:cNvSpPr>
            <p:nvPr/>
          </p:nvSpPr>
          <p:spPr bwMode="auto">
            <a:xfrm>
              <a:off x="3150" y="170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lIns="0" tIns="0" rIns="0" bIns="0" anchor="ctr"/>
            <a:lstStyle/>
            <a:p>
              <a:pPr algn="ctr"/>
              <a:r>
                <a:rPr lang="zh-CN" altLang="en-US" sz="4000"/>
                <a:t>大雁</a:t>
              </a:r>
              <a:endParaRPr lang="zh-CN" altLang="en-US" sz="4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Dgm spid="10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smtClean="0"/>
              <a:t>       </a:t>
            </a:r>
            <a:r>
              <a:rPr lang="zh-CN" altLang="en-US" sz="4000" smtClean="0"/>
              <a:t>天气凉了，树叶黄了，一片片叶子从树上落下来。</a:t>
            </a:r>
            <a:endParaRPr lang="zh-CN" altLang="en-US" sz="40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你发现秋天有什么变化？</a:t>
            </a:r>
            <a:endParaRPr lang="zh-CN" altLang="en-US" dirty="0" smtClean="0"/>
          </a:p>
          <a:p>
            <a:pPr>
              <a:buFontTx/>
              <a:buNone/>
            </a:pPr>
            <a:r>
              <a:rPr lang="zh-CN" altLang="en-US" dirty="0" smtClean="0"/>
              <a:t>     </a:t>
            </a:r>
            <a:endParaRPr lang="zh-CN" altLang="en-US" dirty="0" smtClean="0"/>
          </a:p>
          <a:p>
            <a:pPr>
              <a:buFontTx/>
              <a:buNone/>
            </a:pPr>
            <a:r>
              <a:rPr lang="zh-CN" altLang="en-US" dirty="0" smtClean="0"/>
              <a:t>     天气</a:t>
            </a:r>
            <a:r>
              <a:rPr lang="en-US" altLang="zh-CN" dirty="0" smtClean="0"/>
              <a:t>------</a:t>
            </a:r>
            <a:r>
              <a:rPr lang="zh-CN" altLang="en-US" dirty="0" smtClean="0"/>
              <a:t>凉了</a:t>
            </a:r>
            <a:endParaRPr lang="zh-CN" altLang="en-US" dirty="0" smtClean="0"/>
          </a:p>
          <a:p>
            <a:pPr>
              <a:buFontTx/>
              <a:buNone/>
            </a:pPr>
            <a:endParaRPr lang="zh-CN" altLang="en-US" dirty="0" smtClean="0"/>
          </a:p>
          <a:p>
            <a:pPr>
              <a:buFontTx/>
              <a:buNone/>
            </a:pPr>
            <a:r>
              <a:rPr lang="zh-CN" altLang="en-US" dirty="0" smtClean="0"/>
              <a:t>     树叶</a:t>
            </a:r>
            <a:r>
              <a:rPr lang="en-US" altLang="zh-CN" dirty="0" smtClean="0"/>
              <a:t>------</a:t>
            </a:r>
            <a:r>
              <a:rPr lang="zh-CN" altLang="en-US" dirty="0" smtClean="0"/>
              <a:t>黄了</a:t>
            </a:r>
            <a:endParaRPr lang="zh-CN" altLang="en-US" dirty="0" smtClean="0"/>
          </a:p>
          <a:p>
            <a:pPr>
              <a:buFontTx/>
              <a:buNone/>
            </a:pPr>
            <a:r>
              <a:rPr lang="zh-CN" altLang="en-US" dirty="0" smtClean="0"/>
              <a:t>      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tags/tag1.xml><?xml version="1.0" encoding="utf-8"?>
<p:tagLst xmlns:p="http://schemas.openxmlformats.org/presentationml/2006/main">
  <p:tag name="IMAGE_HYPERLINK" val="IMAGE_HYPERLINK"/>
  <p:tag name="COMMONHYPERLINK" val="CommonHyperLink"/>
</p:tagLst>
</file>

<file path=ppt/tags/tag2.xml><?xml version="1.0" encoding="utf-8"?>
<p:tagLst xmlns:p="http://schemas.openxmlformats.org/presentationml/2006/main">
  <p:tag name="IMAGE_HYPERLINK" val="IMAGE_HYPERLINK"/>
  <p:tag name="COMMONHYPERLINK" val="CommonHyperLink"/>
</p:tagLst>
</file>

<file path=ppt/tags/tag3.xml><?xml version="1.0" encoding="utf-8"?>
<p:tagLst xmlns:p="http://schemas.openxmlformats.org/presentationml/2006/main">
  <p:tag name="IMAGE_HYPERLINK" val="IMAGE_HYPERLINK"/>
  <p:tag name="COMMONHYPERLINK" val="CommonHyperLink"/>
</p:tagLst>
</file>

<file path=ppt/tags/tag4.xml><?xml version="1.0" encoding="utf-8"?>
<p:tagLst xmlns:p="http://schemas.openxmlformats.org/presentationml/2006/main">
  <p:tag name="IMAGE_HYPERLINK" val="IMAGE_HYPERLINK"/>
  <p:tag name="COMMONHYPERLINK" val="CommonHyperLink"/>
</p:tagLst>
</file>

<file path=ppt/tags/tag5.xml><?xml version="1.0" encoding="utf-8"?>
<p:tagLst xmlns:p="http://schemas.openxmlformats.org/presentationml/2006/main">
  <p:tag name="IMAGE_HYPERLINK" val="IMAGE_HYPERLINK"/>
  <p:tag name="COMMONHYPERLINK" val="CommonHyperLink"/>
</p:tagLst>
</file>

<file path=ppt/tags/tag6.xml><?xml version="1.0" encoding="utf-8"?>
<p:tagLst xmlns:p="http://schemas.openxmlformats.org/presentationml/2006/main">
  <p:tag name="IMAGE_HYPERLINK" val="IMAGE_HYPERLINK"/>
  <p:tag name="COMMONHYPERLINK" val="CommonHyperLink"/>
</p:tagLst>
</file>

<file path=ppt/tags/tag7.xml><?xml version="1.0" encoding="utf-8"?>
<p:tagLst xmlns:p="http://schemas.openxmlformats.org/presentationml/2006/main">
  <p:tag name="IMAGE_HYPERLINK" val="IMAGE_HYPERLINK"/>
  <p:tag name="COMMONHYPERLINK" val="CommonHyperLink"/>
</p:tagLst>
</file>

<file path=ppt/tags/tag8.xml><?xml version="1.0" encoding="utf-8"?>
<p:tagLst xmlns:p="http://schemas.openxmlformats.org/presentationml/2006/main">
  <p:tag name="IMAGE_HYPERLINK" val="IMAGE_HYPERLINK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907</Words>
  <Application>WPS 演示</Application>
  <PresentationFormat>自定义</PresentationFormat>
  <Paragraphs>119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</vt:lpstr>
      <vt:lpstr>宋体</vt:lpstr>
      <vt:lpstr>Wingdings</vt:lpstr>
      <vt:lpstr>等线</vt:lpstr>
      <vt:lpstr>Calibri Light</vt:lpstr>
      <vt:lpstr>等线 Light</vt:lpstr>
      <vt:lpstr>Calibri</vt:lpstr>
      <vt:lpstr>微软雅黑</vt:lpstr>
      <vt:lpstr>Arial Unicode MS</vt:lpstr>
      <vt:lpstr>Arial</vt:lpstr>
      <vt:lpstr>第一PPT模板网-WWW.1PPT.COM</vt:lpstr>
      <vt:lpstr>PowerPoint 演示文稿</vt:lpstr>
      <vt:lpstr>猜谜语（猜一字）</vt:lpstr>
      <vt:lpstr>一年有几个季节？</vt:lpstr>
      <vt:lpstr>初读课文，回答问题。</vt:lpstr>
      <vt:lpstr>秋  天</vt:lpstr>
      <vt:lpstr>我会读</vt:lpstr>
      <vt:lpstr>比一比，看谁读得好</vt:lpstr>
      <vt:lpstr>      课文描写了秋天的哪些事物？找一找哪句话写到？</vt:lpstr>
      <vt:lpstr>       天气凉了，树叶黄了，一片片叶子从树上落下来。</vt:lpstr>
      <vt:lpstr>背诵小能手：</vt:lpstr>
      <vt:lpstr>读读第二自然段：</vt:lpstr>
      <vt:lpstr>      一群大雁往南飞，一会排成个“人”字，一会排成个“一”字。</vt:lpstr>
      <vt:lpstr>我也来说一说 </vt:lpstr>
      <vt:lpstr>      读最后一个自然段，体会作者的情感。</vt:lpstr>
      <vt:lpstr>朗读小能手</vt:lpstr>
      <vt:lpstr>回顾课文</vt:lpstr>
      <vt:lpstr>写一写生字</vt:lpstr>
      <vt:lpstr>考一考你</vt:lpstr>
      <vt:lpstr>PowerPoint 演示文稿</vt:lpstr>
      <vt:lpstr>谢   谢！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20</cp:revision>
  <dcterms:created xsi:type="dcterms:W3CDTF">2020-10-19T13:36:00Z</dcterms:created>
  <dcterms:modified xsi:type="dcterms:W3CDTF">2023-10-20T07:15:40Z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E4F36EA8B03B4B22BD0F5DA7F63A5351_12</vt:lpwstr>
  </property>
</Properties>
</file>