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7"/>
  </p:notesMasterIdLst>
  <p:handoutMasterIdLst>
    <p:handoutMasterId r:id="rId18"/>
  </p:handoutMasterIdLst>
  <p:sldIdLst>
    <p:sldId id="256" r:id="rId4"/>
    <p:sldId id="259" r:id="rId5"/>
    <p:sldId id="258" r:id="rId6"/>
    <p:sldId id="281" r:id="rId7"/>
    <p:sldId id="270" r:id="rId8"/>
    <p:sldId id="283" r:id="rId9"/>
    <p:sldId id="282" r:id="rId10"/>
    <p:sldId id="284" r:id="rId11"/>
    <p:sldId id="285" r:id="rId12"/>
    <p:sldId id="286" r:id="rId13"/>
    <p:sldId id="289" r:id="rId14"/>
    <p:sldId id="287" r:id="rId15"/>
    <p:sldId id="290" r:id="rId16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5" userDrawn="1">
          <p15:clr>
            <a:srgbClr val="A4A3A4"/>
          </p15:clr>
        </p15:guide>
        <p15:guide id="2" pos="38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990" y="-432"/>
      </p:cViewPr>
      <p:guideLst>
        <p:guide orient="horz" pos="2165"/>
        <p:guide pos="380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365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C79BC-048A-467A-BE05-4743419D22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C8C4E-0AE6-40BB-8835-9C835B10603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44.xml"/><Relationship Id="rId8" Type="http://schemas.openxmlformats.org/officeDocument/2006/relationships/image" Target="../media/image5.png"/><Relationship Id="rId7" Type="http://schemas.openxmlformats.org/officeDocument/2006/relationships/tags" Target="../tags/tag243.xml"/><Relationship Id="rId6" Type="http://schemas.openxmlformats.org/officeDocument/2006/relationships/image" Target="../media/image4.png"/><Relationship Id="rId51" Type="http://schemas.openxmlformats.org/officeDocument/2006/relationships/slideLayout" Target="../slideLayouts/slideLayout12.xml"/><Relationship Id="rId50" Type="http://schemas.openxmlformats.org/officeDocument/2006/relationships/image" Target="../media/image22.png"/><Relationship Id="rId5" Type="http://schemas.openxmlformats.org/officeDocument/2006/relationships/tags" Target="../tags/tag242.xml"/><Relationship Id="rId49" Type="http://schemas.openxmlformats.org/officeDocument/2006/relationships/image" Target="../media/image21.png"/><Relationship Id="rId48" Type="http://schemas.openxmlformats.org/officeDocument/2006/relationships/tags" Target="../tags/tag271.xml"/><Relationship Id="rId47" Type="http://schemas.openxmlformats.org/officeDocument/2006/relationships/tags" Target="../tags/tag270.xml"/><Relationship Id="rId46" Type="http://schemas.openxmlformats.org/officeDocument/2006/relationships/tags" Target="../tags/tag269.xml"/><Relationship Id="rId45" Type="http://schemas.openxmlformats.org/officeDocument/2006/relationships/tags" Target="../tags/tag268.xml"/><Relationship Id="rId44" Type="http://schemas.openxmlformats.org/officeDocument/2006/relationships/tags" Target="../tags/tag267.xml"/><Relationship Id="rId43" Type="http://schemas.openxmlformats.org/officeDocument/2006/relationships/tags" Target="../tags/tag266.xml"/><Relationship Id="rId42" Type="http://schemas.openxmlformats.org/officeDocument/2006/relationships/tags" Target="../tags/tag265.xml"/><Relationship Id="rId41" Type="http://schemas.openxmlformats.org/officeDocument/2006/relationships/tags" Target="../tags/tag264.xml"/><Relationship Id="rId40" Type="http://schemas.openxmlformats.org/officeDocument/2006/relationships/tags" Target="../tags/tag263.xml"/><Relationship Id="rId4" Type="http://schemas.openxmlformats.org/officeDocument/2006/relationships/image" Target="../media/image3.png"/><Relationship Id="rId39" Type="http://schemas.openxmlformats.org/officeDocument/2006/relationships/tags" Target="../tags/tag262.xml"/><Relationship Id="rId38" Type="http://schemas.openxmlformats.org/officeDocument/2006/relationships/tags" Target="../tags/tag261.xml"/><Relationship Id="rId37" Type="http://schemas.openxmlformats.org/officeDocument/2006/relationships/tags" Target="../tags/tag260.xml"/><Relationship Id="rId36" Type="http://schemas.openxmlformats.org/officeDocument/2006/relationships/tags" Target="../tags/tag259.xml"/><Relationship Id="rId35" Type="http://schemas.openxmlformats.org/officeDocument/2006/relationships/tags" Target="../tags/tag258.xml"/><Relationship Id="rId34" Type="http://schemas.openxmlformats.org/officeDocument/2006/relationships/tags" Target="../tags/tag257.xml"/><Relationship Id="rId33" Type="http://schemas.openxmlformats.org/officeDocument/2006/relationships/tags" Target="../tags/tag256.xml"/><Relationship Id="rId32" Type="http://schemas.openxmlformats.org/officeDocument/2006/relationships/image" Target="../media/image16.png"/><Relationship Id="rId31" Type="http://schemas.openxmlformats.org/officeDocument/2006/relationships/tags" Target="../tags/tag255.xml"/><Relationship Id="rId30" Type="http://schemas.openxmlformats.org/officeDocument/2006/relationships/image" Target="../media/image15.png"/><Relationship Id="rId3" Type="http://schemas.openxmlformats.org/officeDocument/2006/relationships/tags" Target="../tags/tag241.xml"/><Relationship Id="rId29" Type="http://schemas.openxmlformats.org/officeDocument/2006/relationships/tags" Target="../tags/tag254.xml"/><Relationship Id="rId28" Type="http://schemas.openxmlformats.org/officeDocument/2006/relationships/image" Target="../media/image14.png"/><Relationship Id="rId27" Type="http://schemas.openxmlformats.org/officeDocument/2006/relationships/tags" Target="../tags/tag253.xml"/><Relationship Id="rId26" Type="http://schemas.openxmlformats.org/officeDocument/2006/relationships/image" Target="../media/image13.png"/><Relationship Id="rId25" Type="http://schemas.openxmlformats.org/officeDocument/2006/relationships/tags" Target="../tags/tag252.xml"/><Relationship Id="rId24" Type="http://schemas.openxmlformats.org/officeDocument/2006/relationships/image" Target="../media/image12.png"/><Relationship Id="rId23" Type="http://schemas.openxmlformats.org/officeDocument/2006/relationships/tags" Target="../tags/tag251.xml"/><Relationship Id="rId22" Type="http://schemas.openxmlformats.org/officeDocument/2006/relationships/image" Target="../media/image11.png"/><Relationship Id="rId21" Type="http://schemas.openxmlformats.org/officeDocument/2006/relationships/tags" Target="../tags/tag250.xml"/><Relationship Id="rId20" Type="http://schemas.openxmlformats.org/officeDocument/2006/relationships/image" Target="../media/image10.png"/><Relationship Id="rId2" Type="http://schemas.openxmlformats.org/officeDocument/2006/relationships/image" Target="../media/image19.png"/><Relationship Id="rId19" Type="http://schemas.openxmlformats.org/officeDocument/2006/relationships/tags" Target="../tags/tag249.xml"/><Relationship Id="rId18" Type="http://schemas.openxmlformats.org/officeDocument/2006/relationships/image" Target="../media/image20.png"/><Relationship Id="rId17" Type="http://schemas.openxmlformats.org/officeDocument/2006/relationships/tags" Target="../tags/tag248.xml"/><Relationship Id="rId16" Type="http://schemas.openxmlformats.org/officeDocument/2006/relationships/image" Target="../media/image9.png"/><Relationship Id="rId15" Type="http://schemas.openxmlformats.org/officeDocument/2006/relationships/tags" Target="../tags/tag247.xml"/><Relationship Id="rId14" Type="http://schemas.openxmlformats.org/officeDocument/2006/relationships/image" Target="../media/image8.png"/><Relationship Id="rId13" Type="http://schemas.openxmlformats.org/officeDocument/2006/relationships/tags" Target="../tags/tag246.xml"/><Relationship Id="rId12" Type="http://schemas.openxmlformats.org/officeDocument/2006/relationships/image" Target="../media/image7.png"/><Relationship Id="rId11" Type="http://schemas.openxmlformats.org/officeDocument/2006/relationships/tags" Target="../tags/tag245.xml"/><Relationship Id="rId10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75.xml"/><Relationship Id="rId8" Type="http://schemas.openxmlformats.org/officeDocument/2006/relationships/image" Target="../media/image5.png"/><Relationship Id="rId7" Type="http://schemas.openxmlformats.org/officeDocument/2006/relationships/tags" Target="../tags/tag274.xml"/><Relationship Id="rId6" Type="http://schemas.openxmlformats.org/officeDocument/2006/relationships/image" Target="../media/image4.png"/><Relationship Id="rId51" Type="http://schemas.openxmlformats.org/officeDocument/2006/relationships/slideLayout" Target="../slideLayouts/slideLayout1.xml"/><Relationship Id="rId50" Type="http://schemas.openxmlformats.org/officeDocument/2006/relationships/image" Target="../media/image22.png"/><Relationship Id="rId5" Type="http://schemas.openxmlformats.org/officeDocument/2006/relationships/tags" Target="../tags/tag273.xml"/><Relationship Id="rId49" Type="http://schemas.openxmlformats.org/officeDocument/2006/relationships/image" Target="../media/image21.png"/><Relationship Id="rId48" Type="http://schemas.openxmlformats.org/officeDocument/2006/relationships/tags" Target="../tags/tag302.xml"/><Relationship Id="rId47" Type="http://schemas.openxmlformats.org/officeDocument/2006/relationships/tags" Target="../tags/tag301.xml"/><Relationship Id="rId46" Type="http://schemas.openxmlformats.org/officeDocument/2006/relationships/tags" Target="../tags/tag300.xml"/><Relationship Id="rId45" Type="http://schemas.openxmlformats.org/officeDocument/2006/relationships/tags" Target="../tags/tag299.xml"/><Relationship Id="rId44" Type="http://schemas.openxmlformats.org/officeDocument/2006/relationships/tags" Target="../tags/tag298.xml"/><Relationship Id="rId43" Type="http://schemas.openxmlformats.org/officeDocument/2006/relationships/tags" Target="../tags/tag297.xml"/><Relationship Id="rId42" Type="http://schemas.openxmlformats.org/officeDocument/2006/relationships/tags" Target="../tags/tag296.xml"/><Relationship Id="rId41" Type="http://schemas.openxmlformats.org/officeDocument/2006/relationships/tags" Target="../tags/tag295.xml"/><Relationship Id="rId40" Type="http://schemas.openxmlformats.org/officeDocument/2006/relationships/tags" Target="../tags/tag294.xml"/><Relationship Id="rId4" Type="http://schemas.openxmlformats.org/officeDocument/2006/relationships/image" Target="../media/image3.png"/><Relationship Id="rId39" Type="http://schemas.openxmlformats.org/officeDocument/2006/relationships/tags" Target="../tags/tag293.xml"/><Relationship Id="rId38" Type="http://schemas.openxmlformats.org/officeDocument/2006/relationships/tags" Target="../tags/tag292.xml"/><Relationship Id="rId37" Type="http://schemas.openxmlformats.org/officeDocument/2006/relationships/tags" Target="../tags/tag291.xml"/><Relationship Id="rId36" Type="http://schemas.openxmlformats.org/officeDocument/2006/relationships/tags" Target="../tags/tag290.xml"/><Relationship Id="rId35" Type="http://schemas.openxmlformats.org/officeDocument/2006/relationships/tags" Target="../tags/tag289.xml"/><Relationship Id="rId34" Type="http://schemas.openxmlformats.org/officeDocument/2006/relationships/tags" Target="../tags/tag288.xml"/><Relationship Id="rId33" Type="http://schemas.openxmlformats.org/officeDocument/2006/relationships/tags" Target="../tags/tag287.xml"/><Relationship Id="rId32" Type="http://schemas.openxmlformats.org/officeDocument/2006/relationships/image" Target="../media/image16.png"/><Relationship Id="rId31" Type="http://schemas.openxmlformats.org/officeDocument/2006/relationships/tags" Target="../tags/tag286.xml"/><Relationship Id="rId30" Type="http://schemas.openxmlformats.org/officeDocument/2006/relationships/image" Target="../media/image15.png"/><Relationship Id="rId3" Type="http://schemas.openxmlformats.org/officeDocument/2006/relationships/tags" Target="../tags/tag272.xml"/><Relationship Id="rId29" Type="http://schemas.openxmlformats.org/officeDocument/2006/relationships/tags" Target="../tags/tag285.xml"/><Relationship Id="rId28" Type="http://schemas.openxmlformats.org/officeDocument/2006/relationships/image" Target="../media/image14.png"/><Relationship Id="rId27" Type="http://schemas.openxmlformats.org/officeDocument/2006/relationships/tags" Target="../tags/tag284.xml"/><Relationship Id="rId26" Type="http://schemas.openxmlformats.org/officeDocument/2006/relationships/image" Target="../media/image13.png"/><Relationship Id="rId25" Type="http://schemas.openxmlformats.org/officeDocument/2006/relationships/tags" Target="../tags/tag283.xml"/><Relationship Id="rId24" Type="http://schemas.openxmlformats.org/officeDocument/2006/relationships/image" Target="../media/image12.png"/><Relationship Id="rId23" Type="http://schemas.openxmlformats.org/officeDocument/2006/relationships/tags" Target="../tags/tag282.xml"/><Relationship Id="rId22" Type="http://schemas.openxmlformats.org/officeDocument/2006/relationships/image" Target="../media/image11.png"/><Relationship Id="rId21" Type="http://schemas.openxmlformats.org/officeDocument/2006/relationships/tags" Target="../tags/tag281.xml"/><Relationship Id="rId20" Type="http://schemas.openxmlformats.org/officeDocument/2006/relationships/image" Target="../media/image10.png"/><Relationship Id="rId2" Type="http://schemas.openxmlformats.org/officeDocument/2006/relationships/image" Target="../media/image19.png"/><Relationship Id="rId19" Type="http://schemas.openxmlformats.org/officeDocument/2006/relationships/tags" Target="../tags/tag280.xml"/><Relationship Id="rId18" Type="http://schemas.openxmlformats.org/officeDocument/2006/relationships/image" Target="../media/image20.png"/><Relationship Id="rId17" Type="http://schemas.openxmlformats.org/officeDocument/2006/relationships/tags" Target="../tags/tag279.xml"/><Relationship Id="rId16" Type="http://schemas.openxmlformats.org/officeDocument/2006/relationships/image" Target="../media/image9.png"/><Relationship Id="rId15" Type="http://schemas.openxmlformats.org/officeDocument/2006/relationships/tags" Target="../tags/tag278.xml"/><Relationship Id="rId14" Type="http://schemas.openxmlformats.org/officeDocument/2006/relationships/image" Target="../media/image8.png"/><Relationship Id="rId13" Type="http://schemas.openxmlformats.org/officeDocument/2006/relationships/tags" Target="../tags/tag277.xml"/><Relationship Id="rId12" Type="http://schemas.openxmlformats.org/officeDocument/2006/relationships/image" Target="../media/image7.png"/><Relationship Id="rId11" Type="http://schemas.openxmlformats.org/officeDocument/2006/relationships/tags" Target="../tags/tag276.xml"/><Relationship Id="rId10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image" Target="../media/image5.png"/><Relationship Id="rId7" Type="http://schemas.openxmlformats.org/officeDocument/2006/relationships/tags" Target="../tags/tag305.xml"/><Relationship Id="rId6" Type="http://schemas.openxmlformats.org/officeDocument/2006/relationships/image" Target="../media/image4.png"/><Relationship Id="rId52" Type="http://schemas.openxmlformats.org/officeDocument/2006/relationships/slideLayout" Target="../slideLayouts/slideLayout12.xml"/><Relationship Id="rId51" Type="http://schemas.openxmlformats.org/officeDocument/2006/relationships/image" Target="../media/image28.png"/><Relationship Id="rId50" Type="http://schemas.openxmlformats.org/officeDocument/2006/relationships/image" Target="../media/image22.png"/><Relationship Id="rId5" Type="http://schemas.openxmlformats.org/officeDocument/2006/relationships/tags" Target="../tags/tag304.xml"/><Relationship Id="rId49" Type="http://schemas.openxmlformats.org/officeDocument/2006/relationships/image" Target="../media/image21.png"/><Relationship Id="rId48" Type="http://schemas.openxmlformats.org/officeDocument/2006/relationships/tags" Target="../tags/tag333.xml"/><Relationship Id="rId47" Type="http://schemas.openxmlformats.org/officeDocument/2006/relationships/tags" Target="../tags/tag332.xml"/><Relationship Id="rId46" Type="http://schemas.openxmlformats.org/officeDocument/2006/relationships/tags" Target="../tags/tag331.xml"/><Relationship Id="rId45" Type="http://schemas.openxmlformats.org/officeDocument/2006/relationships/tags" Target="../tags/tag330.xml"/><Relationship Id="rId44" Type="http://schemas.openxmlformats.org/officeDocument/2006/relationships/tags" Target="../tags/tag329.xml"/><Relationship Id="rId43" Type="http://schemas.openxmlformats.org/officeDocument/2006/relationships/tags" Target="../tags/tag328.xml"/><Relationship Id="rId42" Type="http://schemas.openxmlformats.org/officeDocument/2006/relationships/tags" Target="../tags/tag327.xml"/><Relationship Id="rId41" Type="http://schemas.openxmlformats.org/officeDocument/2006/relationships/tags" Target="../tags/tag326.xml"/><Relationship Id="rId40" Type="http://schemas.openxmlformats.org/officeDocument/2006/relationships/tags" Target="../tags/tag325.xml"/><Relationship Id="rId4" Type="http://schemas.openxmlformats.org/officeDocument/2006/relationships/image" Target="../media/image3.png"/><Relationship Id="rId39" Type="http://schemas.openxmlformats.org/officeDocument/2006/relationships/tags" Target="../tags/tag324.xml"/><Relationship Id="rId38" Type="http://schemas.openxmlformats.org/officeDocument/2006/relationships/tags" Target="../tags/tag323.xml"/><Relationship Id="rId37" Type="http://schemas.openxmlformats.org/officeDocument/2006/relationships/tags" Target="../tags/tag322.xml"/><Relationship Id="rId36" Type="http://schemas.openxmlformats.org/officeDocument/2006/relationships/tags" Target="../tags/tag321.xml"/><Relationship Id="rId35" Type="http://schemas.openxmlformats.org/officeDocument/2006/relationships/tags" Target="../tags/tag320.xml"/><Relationship Id="rId34" Type="http://schemas.openxmlformats.org/officeDocument/2006/relationships/tags" Target="../tags/tag319.xml"/><Relationship Id="rId33" Type="http://schemas.openxmlformats.org/officeDocument/2006/relationships/tags" Target="../tags/tag318.xml"/><Relationship Id="rId32" Type="http://schemas.openxmlformats.org/officeDocument/2006/relationships/image" Target="../media/image16.png"/><Relationship Id="rId31" Type="http://schemas.openxmlformats.org/officeDocument/2006/relationships/tags" Target="../tags/tag317.xml"/><Relationship Id="rId30" Type="http://schemas.openxmlformats.org/officeDocument/2006/relationships/image" Target="../media/image15.png"/><Relationship Id="rId3" Type="http://schemas.openxmlformats.org/officeDocument/2006/relationships/tags" Target="../tags/tag303.xml"/><Relationship Id="rId29" Type="http://schemas.openxmlformats.org/officeDocument/2006/relationships/tags" Target="../tags/tag316.xml"/><Relationship Id="rId28" Type="http://schemas.openxmlformats.org/officeDocument/2006/relationships/image" Target="../media/image14.png"/><Relationship Id="rId27" Type="http://schemas.openxmlformats.org/officeDocument/2006/relationships/tags" Target="../tags/tag315.xml"/><Relationship Id="rId26" Type="http://schemas.openxmlformats.org/officeDocument/2006/relationships/image" Target="../media/image13.png"/><Relationship Id="rId25" Type="http://schemas.openxmlformats.org/officeDocument/2006/relationships/tags" Target="../tags/tag314.xml"/><Relationship Id="rId24" Type="http://schemas.openxmlformats.org/officeDocument/2006/relationships/image" Target="../media/image12.png"/><Relationship Id="rId23" Type="http://schemas.openxmlformats.org/officeDocument/2006/relationships/tags" Target="../tags/tag313.xml"/><Relationship Id="rId22" Type="http://schemas.openxmlformats.org/officeDocument/2006/relationships/image" Target="../media/image11.png"/><Relationship Id="rId21" Type="http://schemas.openxmlformats.org/officeDocument/2006/relationships/tags" Target="../tags/tag312.xml"/><Relationship Id="rId20" Type="http://schemas.openxmlformats.org/officeDocument/2006/relationships/image" Target="../media/image10.png"/><Relationship Id="rId2" Type="http://schemas.openxmlformats.org/officeDocument/2006/relationships/image" Target="../media/image19.png"/><Relationship Id="rId19" Type="http://schemas.openxmlformats.org/officeDocument/2006/relationships/tags" Target="../tags/tag311.xml"/><Relationship Id="rId18" Type="http://schemas.openxmlformats.org/officeDocument/2006/relationships/image" Target="../media/image20.png"/><Relationship Id="rId17" Type="http://schemas.openxmlformats.org/officeDocument/2006/relationships/tags" Target="../tags/tag310.xml"/><Relationship Id="rId16" Type="http://schemas.openxmlformats.org/officeDocument/2006/relationships/image" Target="../media/image9.png"/><Relationship Id="rId15" Type="http://schemas.openxmlformats.org/officeDocument/2006/relationships/tags" Target="../tags/tag309.xml"/><Relationship Id="rId14" Type="http://schemas.openxmlformats.org/officeDocument/2006/relationships/image" Target="../media/image8.png"/><Relationship Id="rId13" Type="http://schemas.openxmlformats.org/officeDocument/2006/relationships/tags" Target="../tags/tag308.xml"/><Relationship Id="rId12" Type="http://schemas.openxmlformats.org/officeDocument/2006/relationships/image" Target="../media/image7.png"/><Relationship Id="rId11" Type="http://schemas.openxmlformats.org/officeDocument/2006/relationships/tags" Target="../tags/tag307.xml"/><Relationship Id="rId10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image" Target="../media/image5.png"/><Relationship Id="rId7" Type="http://schemas.openxmlformats.org/officeDocument/2006/relationships/tags" Target="../tags/tag336.xml"/><Relationship Id="rId6" Type="http://schemas.openxmlformats.org/officeDocument/2006/relationships/image" Target="../media/image4.png"/><Relationship Id="rId53" Type="http://schemas.openxmlformats.org/officeDocument/2006/relationships/slideLayout" Target="../slideLayouts/slideLayout1.xml"/><Relationship Id="rId52" Type="http://schemas.openxmlformats.org/officeDocument/2006/relationships/image" Target="../media/image30.png"/><Relationship Id="rId51" Type="http://schemas.openxmlformats.org/officeDocument/2006/relationships/image" Target="../media/image29.jpeg"/><Relationship Id="rId50" Type="http://schemas.openxmlformats.org/officeDocument/2006/relationships/image" Target="../media/image22.png"/><Relationship Id="rId5" Type="http://schemas.openxmlformats.org/officeDocument/2006/relationships/tags" Target="../tags/tag335.xml"/><Relationship Id="rId49" Type="http://schemas.openxmlformats.org/officeDocument/2006/relationships/image" Target="../media/image21.png"/><Relationship Id="rId48" Type="http://schemas.openxmlformats.org/officeDocument/2006/relationships/tags" Target="../tags/tag364.xml"/><Relationship Id="rId47" Type="http://schemas.openxmlformats.org/officeDocument/2006/relationships/tags" Target="../tags/tag363.xml"/><Relationship Id="rId46" Type="http://schemas.openxmlformats.org/officeDocument/2006/relationships/tags" Target="../tags/tag362.xml"/><Relationship Id="rId45" Type="http://schemas.openxmlformats.org/officeDocument/2006/relationships/tags" Target="../tags/tag361.xml"/><Relationship Id="rId44" Type="http://schemas.openxmlformats.org/officeDocument/2006/relationships/tags" Target="../tags/tag360.xml"/><Relationship Id="rId43" Type="http://schemas.openxmlformats.org/officeDocument/2006/relationships/tags" Target="../tags/tag359.xml"/><Relationship Id="rId42" Type="http://schemas.openxmlformats.org/officeDocument/2006/relationships/tags" Target="../tags/tag358.xml"/><Relationship Id="rId41" Type="http://schemas.openxmlformats.org/officeDocument/2006/relationships/tags" Target="../tags/tag357.xml"/><Relationship Id="rId40" Type="http://schemas.openxmlformats.org/officeDocument/2006/relationships/tags" Target="../tags/tag356.xml"/><Relationship Id="rId4" Type="http://schemas.openxmlformats.org/officeDocument/2006/relationships/image" Target="../media/image3.png"/><Relationship Id="rId39" Type="http://schemas.openxmlformats.org/officeDocument/2006/relationships/tags" Target="../tags/tag355.xml"/><Relationship Id="rId38" Type="http://schemas.openxmlformats.org/officeDocument/2006/relationships/tags" Target="../tags/tag354.xml"/><Relationship Id="rId37" Type="http://schemas.openxmlformats.org/officeDocument/2006/relationships/tags" Target="../tags/tag353.xml"/><Relationship Id="rId36" Type="http://schemas.openxmlformats.org/officeDocument/2006/relationships/tags" Target="../tags/tag352.xml"/><Relationship Id="rId35" Type="http://schemas.openxmlformats.org/officeDocument/2006/relationships/tags" Target="../tags/tag351.xml"/><Relationship Id="rId34" Type="http://schemas.openxmlformats.org/officeDocument/2006/relationships/tags" Target="../tags/tag350.xml"/><Relationship Id="rId33" Type="http://schemas.openxmlformats.org/officeDocument/2006/relationships/tags" Target="../tags/tag349.xml"/><Relationship Id="rId32" Type="http://schemas.openxmlformats.org/officeDocument/2006/relationships/image" Target="../media/image16.png"/><Relationship Id="rId31" Type="http://schemas.openxmlformats.org/officeDocument/2006/relationships/tags" Target="../tags/tag348.xml"/><Relationship Id="rId30" Type="http://schemas.openxmlformats.org/officeDocument/2006/relationships/image" Target="../media/image15.png"/><Relationship Id="rId3" Type="http://schemas.openxmlformats.org/officeDocument/2006/relationships/tags" Target="../tags/tag334.xml"/><Relationship Id="rId29" Type="http://schemas.openxmlformats.org/officeDocument/2006/relationships/tags" Target="../tags/tag347.xml"/><Relationship Id="rId28" Type="http://schemas.openxmlformats.org/officeDocument/2006/relationships/image" Target="../media/image14.png"/><Relationship Id="rId27" Type="http://schemas.openxmlformats.org/officeDocument/2006/relationships/tags" Target="../tags/tag346.xml"/><Relationship Id="rId26" Type="http://schemas.openxmlformats.org/officeDocument/2006/relationships/image" Target="../media/image13.png"/><Relationship Id="rId25" Type="http://schemas.openxmlformats.org/officeDocument/2006/relationships/tags" Target="../tags/tag345.xml"/><Relationship Id="rId24" Type="http://schemas.openxmlformats.org/officeDocument/2006/relationships/image" Target="../media/image12.png"/><Relationship Id="rId23" Type="http://schemas.openxmlformats.org/officeDocument/2006/relationships/tags" Target="../tags/tag344.xml"/><Relationship Id="rId22" Type="http://schemas.openxmlformats.org/officeDocument/2006/relationships/image" Target="../media/image11.png"/><Relationship Id="rId21" Type="http://schemas.openxmlformats.org/officeDocument/2006/relationships/tags" Target="../tags/tag343.xml"/><Relationship Id="rId20" Type="http://schemas.openxmlformats.org/officeDocument/2006/relationships/image" Target="../media/image10.png"/><Relationship Id="rId2" Type="http://schemas.openxmlformats.org/officeDocument/2006/relationships/image" Target="../media/image19.png"/><Relationship Id="rId19" Type="http://schemas.openxmlformats.org/officeDocument/2006/relationships/tags" Target="../tags/tag342.xml"/><Relationship Id="rId18" Type="http://schemas.openxmlformats.org/officeDocument/2006/relationships/image" Target="../media/image20.png"/><Relationship Id="rId17" Type="http://schemas.openxmlformats.org/officeDocument/2006/relationships/tags" Target="../tags/tag341.xml"/><Relationship Id="rId16" Type="http://schemas.openxmlformats.org/officeDocument/2006/relationships/image" Target="../media/image9.png"/><Relationship Id="rId15" Type="http://schemas.openxmlformats.org/officeDocument/2006/relationships/tags" Target="../tags/tag340.xml"/><Relationship Id="rId14" Type="http://schemas.openxmlformats.org/officeDocument/2006/relationships/image" Target="../media/image8.png"/><Relationship Id="rId13" Type="http://schemas.openxmlformats.org/officeDocument/2006/relationships/tags" Target="../tags/tag339.xml"/><Relationship Id="rId12" Type="http://schemas.openxmlformats.org/officeDocument/2006/relationships/image" Target="../media/image7.png"/><Relationship Id="rId11" Type="http://schemas.openxmlformats.org/officeDocument/2006/relationships/tags" Target="../tags/tag338.xml"/><Relationship Id="rId10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image" Target="../media/image6.png"/><Relationship Id="rId7" Type="http://schemas.openxmlformats.org/officeDocument/2006/relationships/tags" Target="../tags/tag5.xml"/><Relationship Id="rId6" Type="http://schemas.openxmlformats.org/officeDocument/2006/relationships/image" Target="../media/image5.png"/><Relationship Id="rId5" Type="http://schemas.openxmlformats.org/officeDocument/2006/relationships/tags" Target="../tags/tag4.xml"/><Relationship Id="rId44" Type="http://schemas.openxmlformats.org/officeDocument/2006/relationships/slideLayout" Target="../slideLayouts/slideLayout1.xml"/><Relationship Id="rId43" Type="http://schemas.openxmlformats.org/officeDocument/2006/relationships/image" Target="../media/image17.png"/><Relationship Id="rId42" Type="http://schemas.openxmlformats.org/officeDocument/2006/relationships/tags" Target="../tags/tag29.xml"/><Relationship Id="rId41" Type="http://schemas.openxmlformats.org/officeDocument/2006/relationships/tags" Target="../tags/tag28.xml"/><Relationship Id="rId40" Type="http://schemas.openxmlformats.org/officeDocument/2006/relationships/tags" Target="../tags/tag27.xml"/><Relationship Id="rId4" Type="http://schemas.openxmlformats.org/officeDocument/2006/relationships/image" Target="../media/image4.png"/><Relationship Id="rId39" Type="http://schemas.openxmlformats.org/officeDocument/2006/relationships/tags" Target="../tags/tag26.xml"/><Relationship Id="rId38" Type="http://schemas.openxmlformats.org/officeDocument/2006/relationships/tags" Target="../tags/tag25.xml"/><Relationship Id="rId37" Type="http://schemas.openxmlformats.org/officeDocument/2006/relationships/tags" Target="../tags/tag24.xml"/><Relationship Id="rId36" Type="http://schemas.openxmlformats.org/officeDocument/2006/relationships/tags" Target="../tags/tag23.xml"/><Relationship Id="rId35" Type="http://schemas.openxmlformats.org/officeDocument/2006/relationships/tags" Target="../tags/tag22.xml"/><Relationship Id="rId34" Type="http://schemas.openxmlformats.org/officeDocument/2006/relationships/tags" Target="../tags/tag21.xml"/><Relationship Id="rId33" Type="http://schemas.openxmlformats.org/officeDocument/2006/relationships/tags" Target="../tags/tag20.xml"/><Relationship Id="rId32" Type="http://schemas.openxmlformats.org/officeDocument/2006/relationships/tags" Target="../tags/tag19.xml"/><Relationship Id="rId31" Type="http://schemas.openxmlformats.org/officeDocument/2006/relationships/tags" Target="../tags/tag18.xml"/><Relationship Id="rId30" Type="http://schemas.openxmlformats.org/officeDocument/2006/relationships/tags" Target="../tags/tag17.xml"/><Relationship Id="rId3" Type="http://schemas.openxmlformats.org/officeDocument/2006/relationships/tags" Target="../tags/tag3.xml"/><Relationship Id="rId29" Type="http://schemas.openxmlformats.org/officeDocument/2006/relationships/tags" Target="../tags/tag16.xml"/><Relationship Id="rId28" Type="http://schemas.openxmlformats.org/officeDocument/2006/relationships/image" Target="../media/image16.png"/><Relationship Id="rId27" Type="http://schemas.openxmlformats.org/officeDocument/2006/relationships/tags" Target="../tags/tag15.xml"/><Relationship Id="rId26" Type="http://schemas.openxmlformats.org/officeDocument/2006/relationships/image" Target="../media/image15.png"/><Relationship Id="rId25" Type="http://schemas.openxmlformats.org/officeDocument/2006/relationships/tags" Target="../tags/tag14.xml"/><Relationship Id="rId24" Type="http://schemas.openxmlformats.org/officeDocument/2006/relationships/image" Target="../media/image14.png"/><Relationship Id="rId23" Type="http://schemas.openxmlformats.org/officeDocument/2006/relationships/tags" Target="../tags/tag13.xml"/><Relationship Id="rId22" Type="http://schemas.openxmlformats.org/officeDocument/2006/relationships/image" Target="../media/image13.png"/><Relationship Id="rId21" Type="http://schemas.openxmlformats.org/officeDocument/2006/relationships/tags" Target="../tags/tag12.xml"/><Relationship Id="rId20" Type="http://schemas.openxmlformats.org/officeDocument/2006/relationships/image" Target="../media/image12.png"/><Relationship Id="rId2" Type="http://schemas.openxmlformats.org/officeDocument/2006/relationships/image" Target="../media/image3.png"/><Relationship Id="rId19" Type="http://schemas.openxmlformats.org/officeDocument/2006/relationships/tags" Target="../tags/tag11.xml"/><Relationship Id="rId18" Type="http://schemas.openxmlformats.org/officeDocument/2006/relationships/image" Target="../media/image11.png"/><Relationship Id="rId17" Type="http://schemas.openxmlformats.org/officeDocument/2006/relationships/tags" Target="../tags/tag10.xml"/><Relationship Id="rId16" Type="http://schemas.openxmlformats.org/officeDocument/2006/relationships/image" Target="../media/image10.png"/><Relationship Id="rId15" Type="http://schemas.openxmlformats.org/officeDocument/2006/relationships/tags" Target="../tags/tag9.xml"/><Relationship Id="rId14" Type="http://schemas.openxmlformats.org/officeDocument/2006/relationships/image" Target="../media/image9.png"/><Relationship Id="rId13" Type="http://schemas.openxmlformats.org/officeDocument/2006/relationships/tags" Target="../tags/tag8.xml"/><Relationship Id="rId12" Type="http://schemas.openxmlformats.org/officeDocument/2006/relationships/image" Target="../media/image8.png"/><Relationship Id="rId11" Type="http://schemas.openxmlformats.org/officeDocument/2006/relationships/tags" Target="../tags/tag7.xml"/><Relationship Id="rId10" Type="http://schemas.openxmlformats.org/officeDocument/2006/relationships/image" Target="../media/image7.png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33.xml"/><Relationship Id="rId8" Type="http://schemas.openxmlformats.org/officeDocument/2006/relationships/image" Target="../media/image5.png"/><Relationship Id="rId7" Type="http://schemas.openxmlformats.org/officeDocument/2006/relationships/tags" Target="../tags/tag32.xml"/><Relationship Id="rId6" Type="http://schemas.openxmlformats.org/officeDocument/2006/relationships/image" Target="../media/image4.png"/><Relationship Id="rId52" Type="http://schemas.openxmlformats.org/officeDocument/2006/relationships/slideLayout" Target="../slideLayouts/slideLayout1.xml"/><Relationship Id="rId51" Type="http://schemas.openxmlformats.org/officeDocument/2006/relationships/image" Target="../media/image23.png"/><Relationship Id="rId50" Type="http://schemas.openxmlformats.org/officeDocument/2006/relationships/image" Target="../media/image22.png"/><Relationship Id="rId5" Type="http://schemas.openxmlformats.org/officeDocument/2006/relationships/tags" Target="../tags/tag31.xml"/><Relationship Id="rId49" Type="http://schemas.openxmlformats.org/officeDocument/2006/relationships/image" Target="../media/image21.png"/><Relationship Id="rId48" Type="http://schemas.openxmlformats.org/officeDocument/2006/relationships/tags" Target="../tags/tag60.xml"/><Relationship Id="rId47" Type="http://schemas.openxmlformats.org/officeDocument/2006/relationships/tags" Target="../tags/tag59.xml"/><Relationship Id="rId46" Type="http://schemas.openxmlformats.org/officeDocument/2006/relationships/tags" Target="../tags/tag58.xml"/><Relationship Id="rId45" Type="http://schemas.openxmlformats.org/officeDocument/2006/relationships/tags" Target="../tags/tag57.xml"/><Relationship Id="rId44" Type="http://schemas.openxmlformats.org/officeDocument/2006/relationships/tags" Target="../tags/tag56.xml"/><Relationship Id="rId43" Type="http://schemas.openxmlformats.org/officeDocument/2006/relationships/tags" Target="../tags/tag55.xml"/><Relationship Id="rId42" Type="http://schemas.openxmlformats.org/officeDocument/2006/relationships/tags" Target="../tags/tag54.xml"/><Relationship Id="rId41" Type="http://schemas.openxmlformats.org/officeDocument/2006/relationships/tags" Target="../tags/tag53.xml"/><Relationship Id="rId40" Type="http://schemas.openxmlformats.org/officeDocument/2006/relationships/tags" Target="../tags/tag52.xml"/><Relationship Id="rId4" Type="http://schemas.openxmlformats.org/officeDocument/2006/relationships/image" Target="../media/image3.png"/><Relationship Id="rId39" Type="http://schemas.openxmlformats.org/officeDocument/2006/relationships/tags" Target="../tags/tag51.xml"/><Relationship Id="rId38" Type="http://schemas.openxmlformats.org/officeDocument/2006/relationships/tags" Target="../tags/tag50.xml"/><Relationship Id="rId37" Type="http://schemas.openxmlformats.org/officeDocument/2006/relationships/tags" Target="../tags/tag49.xml"/><Relationship Id="rId36" Type="http://schemas.openxmlformats.org/officeDocument/2006/relationships/tags" Target="../tags/tag48.xml"/><Relationship Id="rId35" Type="http://schemas.openxmlformats.org/officeDocument/2006/relationships/tags" Target="../tags/tag47.xml"/><Relationship Id="rId34" Type="http://schemas.openxmlformats.org/officeDocument/2006/relationships/tags" Target="../tags/tag46.xml"/><Relationship Id="rId33" Type="http://schemas.openxmlformats.org/officeDocument/2006/relationships/tags" Target="../tags/tag45.xml"/><Relationship Id="rId32" Type="http://schemas.openxmlformats.org/officeDocument/2006/relationships/image" Target="../media/image16.png"/><Relationship Id="rId31" Type="http://schemas.openxmlformats.org/officeDocument/2006/relationships/tags" Target="../tags/tag44.xml"/><Relationship Id="rId30" Type="http://schemas.openxmlformats.org/officeDocument/2006/relationships/image" Target="../media/image15.png"/><Relationship Id="rId3" Type="http://schemas.openxmlformats.org/officeDocument/2006/relationships/tags" Target="../tags/tag30.xml"/><Relationship Id="rId29" Type="http://schemas.openxmlformats.org/officeDocument/2006/relationships/tags" Target="../tags/tag43.xml"/><Relationship Id="rId28" Type="http://schemas.openxmlformats.org/officeDocument/2006/relationships/image" Target="../media/image14.png"/><Relationship Id="rId27" Type="http://schemas.openxmlformats.org/officeDocument/2006/relationships/tags" Target="../tags/tag42.xml"/><Relationship Id="rId26" Type="http://schemas.openxmlformats.org/officeDocument/2006/relationships/image" Target="../media/image13.png"/><Relationship Id="rId25" Type="http://schemas.openxmlformats.org/officeDocument/2006/relationships/tags" Target="../tags/tag41.xml"/><Relationship Id="rId24" Type="http://schemas.openxmlformats.org/officeDocument/2006/relationships/image" Target="../media/image12.png"/><Relationship Id="rId23" Type="http://schemas.openxmlformats.org/officeDocument/2006/relationships/tags" Target="../tags/tag40.xml"/><Relationship Id="rId22" Type="http://schemas.openxmlformats.org/officeDocument/2006/relationships/image" Target="../media/image11.png"/><Relationship Id="rId21" Type="http://schemas.openxmlformats.org/officeDocument/2006/relationships/tags" Target="../tags/tag39.xml"/><Relationship Id="rId20" Type="http://schemas.openxmlformats.org/officeDocument/2006/relationships/image" Target="../media/image10.png"/><Relationship Id="rId2" Type="http://schemas.openxmlformats.org/officeDocument/2006/relationships/image" Target="../media/image19.png"/><Relationship Id="rId19" Type="http://schemas.openxmlformats.org/officeDocument/2006/relationships/tags" Target="../tags/tag38.xml"/><Relationship Id="rId18" Type="http://schemas.openxmlformats.org/officeDocument/2006/relationships/image" Target="../media/image20.png"/><Relationship Id="rId17" Type="http://schemas.openxmlformats.org/officeDocument/2006/relationships/tags" Target="../tags/tag37.xml"/><Relationship Id="rId16" Type="http://schemas.openxmlformats.org/officeDocument/2006/relationships/image" Target="../media/image9.png"/><Relationship Id="rId15" Type="http://schemas.openxmlformats.org/officeDocument/2006/relationships/tags" Target="../tags/tag36.xml"/><Relationship Id="rId14" Type="http://schemas.openxmlformats.org/officeDocument/2006/relationships/image" Target="../media/image8.png"/><Relationship Id="rId13" Type="http://schemas.openxmlformats.org/officeDocument/2006/relationships/tags" Target="../tags/tag35.xml"/><Relationship Id="rId12" Type="http://schemas.openxmlformats.org/officeDocument/2006/relationships/image" Target="../media/image7.png"/><Relationship Id="rId11" Type="http://schemas.openxmlformats.org/officeDocument/2006/relationships/tags" Target="../tags/tag34.xml"/><Relationship Id="rId10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64.xml"/><Relationship Id="rId8" Type="http://schemas.openxmlformats.org/officeDocument/2006/relationships/image" Target="../media/image5.png"/><Relationship Id="rId7" Type="http://schemas.openxmlformats.org/officeDocument/2006/relationships/tags" Target="../tags/tag63.xml"/><Relationship Id="rId6" Type="http://schemas.openxmlformats.org/officeDocument/2006/relationships/image" Target="../media/image4.png"/><Relationship Id="rId52" Type="http://schemas.openxmlformats.org/officeDocument/2006/relationships/slideLayout" Target="../slideLayouts/slideLayout12.xml"/><Relationship Id="rId51" Type="http://schemas.openxmlformats.org/officeDocument/2006/relationships/image" Target="../media/image23.png"/><Relationship Id="rId50" Type="http://schemas.openxmlformats.org/officeDocument/2006/relationships/image" Target="../media/image22.png"/><Relationship Id="rId5" Type="http://schemas.openxmlformats.org/officeDocument/2006/relationships/tags" Target="../tags/tag62.xml"/><Relationship Id="rId49" Type="http://schemas.openxmlformats.org/officeDocument/2006/relationships/image" Target="../media/image21.png"/><Relationship Id="rId48" Type="http://schemas.openxmlformats.org/officeDocument/2006/relationships/tags" Target="../tags/tag91.xml"/><Relationship Id="rId47" Type="http://schemas.openxmlformats.org/officeDocument/2006/relationships/tags" Target="../tags/tag90.xml"/><Relationship Id="rId46" Type="http://schemas.openxmlformats.org/officeDocument/2006/relationships/tags" Target="../tags/tag89.xml"/><Relationship Id="rId45" Type="http://schemas.openxmlformats.org/officeDocument/2006/relationships/tags" Target="../tags/tag88.xml"/><Relationship Id="rId44" Type="http://schemas.openxmlformats.org/officeDocument/2006/relationships/tags" Target="../tags/tag87.xml"/><Relationship Id="rId43" Type="http://schemas.openxmlformats.org/officeDocument/2006/relationships/tags" Target="../tags/tag86.xml"/><Relationship Id="rId42" Type="http://schemas.openxmlformats.org/officeDocument/2006/relationships/tags" Target="../tags/tag85.xml"/><Relationship Id="rId41" Type="http://schemas.openxmlformats.org/officeDocument/2006/relationships/tags" Target="../tags/tag84.xml"/><Relationship Id="rId40" Type="http://schemas.openxmlformats.org/officeDocument/2006/relationships/tags" Target="../tags/tag83.xml"/><Relationship Id="rId4" Type="http://schemas.openxmlformats.org/officeDocument/2006/relationships/image" Target="../media/image3.png"/><Relationship Id="rId39" Type="http://schemas.openxmlformats.org/officeDocument/2006/relationships/tags" Target="../tags/tag82.xml"/><Relationship Id="rId38" Type="http://schemas.openxmlformats.org/officeDocument/2006/relationships/tags" Target="../tags/tag81.xml"/><Relationship Id="rId37" Type="http://schemas.openxmlformats.org/officeDocument/2006/relationships/tags" Target="../tags/tag80.xml"/><Relationship Id="rId36" Type="http://schemas.openxmlformats.org/officeDocument/2006/relationships/tags" Target="../tags/tag79.xml"/><Relationship Id="rId35" Type="http://schemas.openxmlformats.org/officeDocument/2006/relationships/tags" Target="../tags/tag78.xml"/><Relationship Id="rId34" Type="http://schemas.openxmlformats.org/officeDocument/2006/relationships/tags" Target="../tags/tag77.xml"/><Relationship Id="rId33" Type="http://schemas.openxmlformats.org/officeDocument/2006/relationships/tags" Target="../tags/tag76.xml"/><Relationship Id="rId32" Type="http://schemas.openxmlformats.org/officeDocument/2006/relationships/image" Target="../media/image16.png"/><Relationship Id="rId31" Type="http://schemas.openxmlformats.org/officeDocument/2006/relationships/tags" Target="../tags/tag75.xml"/><Relationship Id="rId30" Type="http://schemas.openxmlformats.org/officeDocument/2006/relationships/image" Target="../media/image15.png"/><Relationship Id="rId3" Type="http://schemas.openxmlformats.org/officeDocument/2006/relationships/tags" Target="../tags/tag61.xml"/><Relationship Id="rId29" Type="http://schemas.openxmlformats.org/officeDocument/2006/relationships/tags" Target="../tags/tag74.xml"/><Relationship Id="rId28" Type="http://schemas.openxmlformats.org/officeDocument/2006/relationships/image" Target="../media/image14.png"/><Relationship Id="rId27" Type="http://schemas.openxmlformats.org/officeDocument/2006/relationships/tags" Target="../tags/tag73.xml"/><Relationship Id="rId26" Type="http://schemas.openxmlformats.org/officeDocument/2006/relationships/image" Target="../media/image13.png"/><Relationship Id="rId25" Type="http://schemas.openxmlformats.org/officeDocument/2006/relationships/tags" Target="../tags/tag72.xml"/><Relationship Id="rId24" Type="http://schemas.openxmlformats.org/officeDocument/2006/relationships/image" Target="../media/image12.png"/><Relationship Id="rId23" Type="http://schemas.openxmlformats.org/officeDocument/2006/relationships/tags" Target="../tags/tag71.xml"/><Relationship Id="rId22" Type="http://schemas.openxmlformats.org/officeDocument/2006/relationships/image" Target="../media/image11.png"/><Relationship Id="rId21" Type="http://schemas.openxmlformats.org/officeDocument/2006/relationships/tags" Target="../tags/tag70.xml"/><Relationship Id="rId20" Type="http://schemas.openxmlformats.org/officeDocument/2006/relationships/image" Target="../media/image10.png"/><Relationship Id="rId2" Type="http://schemas.openxmlformats.org/officeDocument/2006/relationships/image" Target="../media/image19.png"/><Relationship Id="rId19" Type="http://schemas.openxmlformats.org/officeDocument/2006/relationships/tags" Target="../tags/tag69.xml"/><Relationship Id="rId18" Type="http://schemas.openxmlformats.org/officeDocument/2006/relationships/image" Target="../media/image20.png"/><Relationship Id="rId17" Type="http://schemas.openxmlformats.org/officeDocument/2006/relationships/tags" Target="../tags/tag68.xml"/><Relationship Id="rId16" Type="http://schemas.openxmlformats.org/officeDocument/2006/relationships/image" Target="../media/image9.png"/><Relationship Id="rId15" Type="http://schemas.openxmlformats.org/officeDocument/2006/relationships/tags" Target="../tags/tag67.xml"/><Relationship Id="rId14" Type="http://schemas.openxmlformats.org/officeDocument/2006/relationships/image" Target="../media/image8.png"/><Relationship Id="rId13" Type="http://schemas.openxmlformats.org/officeDocument/2006/relationships/tags" Target="../tags/tag66.xml"/><Relationship Id="rId12" Type="http://schemas.openxmlformats.org/officeDocument/2006/relationships/image" Target="../media/image7.png"/><Relationship Id="rId11" Type="http://schemas.openxmlformats.org/officeDocument/2006/relationships/tags" Target="../tags/tag65.xml"/><Relationship Id="rId10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6.xml"/><Relationship Id="rId8" Type="http://schemas.openxmlformats.org/officeDocument/2006/relationships/image" Target="../media/image6.png"/><Relationship Id="rId7" Type="http://schemas.openxmlformats.org/officeDocument/2006/relationships/tags" Target="../tags/tag95.xml"/><Relationship Id="rId6" Type="http://schemas.openxmlformats.org/officeDocument/2006/relationships/image" Target="../media/image5.png"/><Relationship Id="rId5" Type="http://schemas.openxmlformats.org/officeDocument/2006/relationships/tags" Target="../tags/tag94.xml"/><Relationship Id="rId45" Type="http://schemas.openxmlformats.org/officeDocument/2006/relationships/slideLayout" Target="../slideLayouts/slideLayout1.xml"/><Relationship Id="rId44" Type="http://schemas.openxmlformats.org/officeDocument/2006/relationships/image" Target="../media/image25.png"/><Relationship Id="rId43" Type="http://schemas.openxmlformats.org/officeDocument/2006/relationships/image" Target="../media/image24.png"/><Relationship Id="rId42" Type="http://schemas.openxmlformats.org/officeDocument/2006/relationships/tags" Target="../tags/tag119.xml"/><Relationship Id="rId41" Type="http://schemas.openxmlformats.org/officeDocument/2006/relationships/tags" Target="../tags/tag118.xml"/><Relationship Id="rId40" Type="http://schemas.openxmlformats.org/officeDocument/2006/relationships/tags" Target="../tags/tag117.xml"/><Relationship Id="rId4" Type="http://schemas.openxmlformats.org/officeDocument/2006/relationships/image" Target="../media/image4.png"/><Relationship Id="rId39" Type="http://schemas.openxmlformats.org/officeDocument/2006/relationships/tags" Target="../tags/tag116.xml"/><Relationship Id="rId38" Type="http://schemas.openxmlformats.org/officeDocument/2006/relationships/tags" Target="../tags/tag115.xml"/><Relationship Id="rId37" Type="http://schemas.openxmlformats.org/officeDocument/2006/relationships/tags" Target="../tags/tag114.xml"/><Relationship Id="rId36" Type="http://schemas.openxmlformats.org/officeDocument/2006/relationships/tags" Target="../tags/tag113.xml"/><Relationship Id="rId35" Type="http://schemas.openxmlformats.org/officeDocument/2006/relationships/tags" Target="../tags/tag112.xml"/><Relationship Id="rId34" Type="http://schemas.openxmlformats.org/officeDocument/2006/relationships/tags" Target="../tags/tag111.xml"/><Relationship Id="rId33" Type="http://schemas.openxmlformats.org/officeDocument/2006/relationships/tags" Target="../tags/tag110.xml"/><Relationship Id="rId32" Type="http://schemas.openxmlformats.org/officeDocument/2006/relationships/tags" Target="../tags/tag109.xml"/><Relationship Id="rId31" Type="http://schemas.openxmlformats.org/officeDocument/2006/relationships/tags" Target="../tags/tag108.xml"/><Relationship Id="rId30" Type="http://schemas.openxmlformats.org/officeDocument/2006/relationships/tags" Target="../tags/tag107.xml"/><Relationship Id="rId3" Type="http://schemas.openxmlformats.org/officeDocument/2006/relationships/tags" Target="../tags/tag93.xml"/><Relationship Id="rId29" Type="http://schemas.openxmlformats.org/officeDocument/2006/relationships/tags" Target="../tags/tag106.xml"/><Relationship Id="rId28" Type="http://schemas.openxmlformats.org/officeDocument/2006/relationships/image" Target="../media/image16.png"/><Relationship Id="rId27" Type="http://schemas.openxmlformats.org/officeDocument/2006/relationships/tags" Target="../tags/tag105.xml"/><Relationship Id="rId26" Type="http://schemas.openxmlformats.org/officeDocument/2006/relationships/image" Target="../media/image15.png"/><Relationship Id="rId25" Type="http://schemas.openxmlformats.org/officeDocument/2006/relationships/tags" Target="../tags/tag104.xml"/><Relationship Id="rId24" Type="http://schemas.openxmlformats.org/officeDocument/2006/relationships/image" Target="../media/image14.png"/><Relationship Id="rId23" Type="http://schemas.openxmlformats.org/officeDocument/2006/relationships/tags" Target="../tags/tag103.xml"/><Relationship Id="rId22" Type="http://schemas.openxmlformats.org/officeDocument/2006/relationships/image" Target="../media/image13.png"/><Relationship Id="rId21" Type="http://schemas.openxmlformats.org/officeDocument/2006/relationships/tags" Target="../tags/tag102.xml"/><Relationship Id="rId20" Type="http://schemas.openxmlformats.org/officeDocument/2006/relationships/image" Target="../media/image12.png"/><Relationship Id="rId2" Type="http://schemas.openxmlformats.org/officeDocument/2006/relationships/image" Target="../media/image3.png"/><Relationship Id="rId19" Type="http://schemas.openxmlformats.org/officeDocument/2006/relationships/tags" Target="../tags/tag101.xml"/><Relationship Id="rId18" Type="http://schemas.openxmlformats.org/officeDocument/2006/relationships/image" Target="../media/image11.png"/><Relationship Id="rId17" Type="http://schemas.openxmlformats.org/officeDocument/2006/relationships/tags" Target="../tags/tag100.xml"/><Relationship Id="rId16" Type="http://schemas.openxmlformats.org/officeDocument/2006/relationships/image" Target="../media/image10.png"/><Relationship Id="rId15" Type="http://schemas.openxmlformats.org/officeDocument/2006/relationships/tags" Target="../tags/tag99.xml"/><Relationship Id="rId14" Type="http://schemas.openxmlformats.org/officeDocument/2006/relationships/image" Target="../media/image9.png"/><Relationship Id="rId13" Type="http://schemas.openxmlformats.org/officeDocument/2006/relationships/tags" Target="../tags/tag98.xml"/><Relationship Id="rId12" Type="http://schemas.openxmlformats.org/officeDocument/2006/relationships/image" Target="../media/image8.png"/><Relationship Id="rId11" Type="http://schemas.openxmlformats.org/officeDocument/2006/relationships/tags" Target="../tags/tag97.xml"/><Relationship Id="rId10" Type="http://schemas.openxmlformats.org/officeDocument/2006/relationships/image" Target="../media/image7.png"/><Relationship Id="rId1" Type="http://schemas.openxmlformats.org/officeDocument/2006/relationships/tags" Target="../tags/tag9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24.xml"/><Relationship Id="rId8" Type="http://schemas.openxmlformats.org/officeDocument/2006/relationships/image" Target="../media/image6.png"/><Relationship Id="rId7" Type="http://schemas.openxmlformats.org/officeDocument/2006/relationships/tags" Target="../tags/tag123.xml"/><Relationship Id="rId6" Type="http://schemas.openxmlformats.org/officeDocument/2006/relationships/image" Target="../media/image5.png"/><Relationship Id="rId5" Type="http://schemas.openxmlformats.org/officeDocument/2006/relationships/tags" Target="../tags/tag122.xml"/><Relationship Id="rId44" Type="http://schemas.openxmlformats.org/officeDocument/2006/relationships/slideLayout" Target="../slideLayouts/slideLayout12.xml"/><Relationship Id="rId43" Type="http://schemas.openxmlformats.org/officeDocument/2006/relationships/image" Target="../media/image26.jpeg"/><Relationship Id="rId42" Type="http://schemas.openxmlformats.org/officeDocument/2006/relationships/tags" Target="../tags/tag147.xml"/><Relationship Id="rId41" Type="http://schemas.openxmlformats.org/officeDocument/2006/relationships/tags" Target="../tags/tag146.xml"/><Relationship Id="rId40" Type="http://schemas.openxmlformats.org/officeDocument/2006/relationships/tags" Target="../tags/tag145.xml"/><Relationship Id="rId4" Type="http://schemas.openxmlformats.org/officeDocument/2006/relationships/image" Target="../media/image4.png"/><Relationship Id="rId39" Type="http://schemas.openxmlformats.org/officeDocument/2006/relationships/tags" Target="../tags/tag144.xml"/><Relationship Id="rId38" Type="http://schemas.openxmlformats.org/officeDocument/2006/relationships/tags" Target="../tags/tag143.xml"/><Relationship Id="rId37" Type="http://schemas.openxmlformats.org/officeDocument/2006/relationships/tags" Target="../tags/tag142.xml"/><Relationship Id="rId36" Type="http://schemas.openxmlformats.org/officeDocument/2006/relationships/tags" Target="../tags/tag141.xml"/><Relationship Id="rId35" Type="http://schemas.openxmlformats.org/officeDocument/2006/relationships/tags" Target="../tags/tag140.xml"/><Relationship Id="rId34" Type="http://schemas.openxmlformats.org/officeDocument/2006/relationships/tags" Target="../tags/tag139.xml"/><Relationship Id="rId33" Type="http://schemas.openxmlformats.org/officeDocument/2006/relationships/tags" Target="../tags/tag138.xml"/><Relationship Id="rId32" Type="http://schemas.openxmlformats.org/officeDocument/2006/relationships/tags" Target="../tags/tag137.xml"/><Relationship Id="rId31" Type="http://schemas.openxmlformats.org/officeDocument/2006/relationships/tags" Target="../tags/tag136.xml"/><Relationship Id="rId30" Type="http://schemas.openxmlformats.org/officeDocument/2006/relationships/tags" Target="../tags/tag135.xml"/><Relationship Id="rId3" Type="http://schemas.openxmlformats.org/officeDocument/2006/relationships/tags" Target="../tags/tag121.xml"/><Relationship Id="rId29" Type="http://schemas.openxmlformats.org/officeDocument/2006/relationships/tags" Target="../tags/tag134.xml"/><Relationship Id="rId28" Type="http://schemas.openxmlformats.org/officeDocument/2006/relationships/image" Target="../media/image16.png"/><Relationship Id="rId27" Type="http://schemas.openxmlformats.org/officeDocument/2006/relationships/tags" Target="../tags/tag133.xml"/><Relationship Id="rId26" Type="http://schemas.openxmlformats.org/officeDocument/2006/relationships/image" Target="../media/image15.png"/><Relationship Id="rId25" Type="http://schemas.openxmlformats.org/officeDocument/2006/relationships/tags" Target="../tags/tag132.xml"/><Relationship Id="rId24" Type="http://schemas.openxmlformats.org/officeDocument/2006/relationships/image" Target="../media/image14.png"/><Relationship Id="rId23" Type="http://schemas.openxmlformats.org/officeDocument/2006/relationships/tags" Target="../tags/tag131.xml"/><Relationship Id="rId22" Type="http://schemas.openxmlformats.org/officeDocument/2006/relationships/image" Target="../media/image13.png"/><Relationship Id="rId21" Type="http://schemas.openxmlformats.org/officeDocument/2006/relationships/tags" Target="../tags/tag130.xml"/><Relationship Id="rId20" Type="http://schemas.openxmlformats.org/officeDocument/2006/relationships/image" Target="../media/image12.png"/><Relationship Id="rId2" Type="http://schemas.openxmlformats.org/officeDocument/2006/relationships/image" Target="../media/image3.png"/><Relationship Id="rId19" Type="http://schemas.openxmlformats.org/officeDocument/2006/relationships/tags" Target="../tags/tag129.xml"/><Relationship Id="rId18" Type="http://schemas.openxmlformats.org/officeDocument/2006/relationships/image" Target="../media/image11.png"/><Relationship Id="rId17" Type="http://schemas.openxmlformats.org/officeDocument/2006/relationships/tags" Target="../tags/tag128.xml"/><Relationship Id="rId16" Type="http://schemas.openxmlformats.org/officeDocument/2006/relationships/image" Target="../media/image10.png"/><Relationship Id="rId15" Type="http://schemas.openxmlformats.org/officeDocument/2006/relationships/tags" Target="../tags/tag127.xml"/><Relationship Id="rId14" Type="http://schemas.openxmlformats.org/officeDocument/2006/relationships/image" Target="../media/image9.png"/><Relationship Id="rId13" Type="http://schemas.openxmlformats.org/officeDocument/2006/relationships/tags" Target="../tags/tag126.xml"/><Relationship Id="rId12" Type="http://schemas.openxmlformats.org/officeDocument/2006/relationships/image" Target="../media/image8.png"/><Relationship Id="rId11" Type="http://schemas.openxmlformats.org/officeDocument/2006/relationships/tags" Target="../tags/tag125.xml"/><Relationship Id="rId10" Type="http://schemas.openxmlformats.org/officeDocument/2006/relationships/image" Target="../media/image7.png"/><Relationship Id="rId1" Type="http://schemas.openxmlformats.org/officeDocument/2006/relationships/tags" Target="../tags/tag12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51.xml"/><Relationship Id="rId8" Type="http://schemas.openxmlformats.org/officeDocument/2006/relationships/image" Target="../media/image5.png"/><Relationship Id="rId7" Type="http://schemas.openxmlformats.org/officeDocument/2006/relationships/tags" Target="../tags/tag150.xml"/><Relationship Id="rId6" Type="http://schemas.openxmlformats.org/officeDocument/2006/relationships/image" Target="../media/image4.png"/><Relationship Id="rId51" Type="http://schemas.openxmlformats.org/officeDocument/2006/relationships/slideLayout" Target="../slideLayouts/slideLayout12.xml"/><Relationship Id="rId50" Type="http://schemas.openxmlformats.org/officeDocument/2006/relationships/image" Target="../media/image22.png"/><Relationship Id="rId5" Type="http://schemas.openxmlformats.org/officeDocument/2006/relationships/tags" Target="../tags/tag149.xml"/><Relationship Id="rId49" Type="http://schemas.openxmlformats.org/officeDocument/2006/relationships/image" Target="../media/image21.png"/><Relationship Id="rId48" Type="http://schemas.openxmlformats.org/officeDocument/2006/relationships/tags" Target="../tags/tag178.xml"/><Relationship Id="rId47" Type="http://schemas.openxmlformats.org/officeDocument/2006/relationships/tags" Target="../tags/tag177.xml"/><Relationship Id="rId46" Type="http://schemas.openxmlformats.org/officeDocument/2006/relationships/tags" Target="../tags/tag176.xml"/><Relationship Id="rId45" Type="http://schemas.openxmlformats.org/officeDocument/2006/relationships/tags" Target="../tags/tag175.xml"/><Relationship Id="rId44" Type="http://schemas.openxmlformats.org/officeDocument/2006/relationships/tags" Target="../tags/tag174.xml"/><Relationship Id="rId43" Type="http://schemas.openxmlformats.org/officeDocument/2006/relationships/tags" Target="../tags/tag173.xml"/><Relationship Id="rId42" Type="http://schemas.openxmlformats.org/officeDocument/2006/relationships/tags" Target="../tags/tag172.xml"/><Relationship Id="rId41" Type="http://schemas.openxmlformats.org/officeDocument/2006/relationships/tags" Target="../tags/tag171.xml"/><Relationship Id="rId40" Type="http://schemas.openxmlformats.org/officeDocument/2006/relationships/tags" Target="../tags/tag170.xml"/><Relationship Id="rId4" Type="http://schemas.openxmlformats.org/officeDocument/2006/relationships/image" Target="../media/image3.png"/><Relationship Id="rId39" Type="http://schemas.openxmlformats.org/officeDocument/2006/relationships/tags" Target="../tags/tag169.xml"/><Relationship Id="rId38" Type="http://schemas.openxmlformats.org/officeDocument/2006/relationships/tags" Target="../tags/tag168.xml"/><Relationship Id="rId37" Type="http://schemas.openxmlformats.org/officeDocument/2006/relationships/tags" Target="../tags/tag167.xml"/><Relationship Id="rId36" Type="http://schemas.openxmlformats.org/officeDocument/2006/relationships/tags" Target="../tags/tag166.xml"/><Relationship Id="rId35" Type="http://schemas.openxmlformats.org/officeDocument/2006/relationships/tags" Target="../tags/tag165.xml"/><Relationship Id="rId34" Type="http://schemas.openxmlformats.org/officeDocument/2006/relationships/tags" Target="../tags/tag164.xml"/><Relationship Id="rId33" Type="http://schemas.openxmlformats.org/officeDocument/2006/relationships/tags" Target="../tags/tag163.xml"/><Relationship Id="rId32" Type="http://schemas.openxmlformats.org/officeDocument/2006/relationships/image" Target="../media/image16.png"/><Relationship Id="rId31" Type="http://schemas.openxmlformats.org/officeDocument/2006/relationships/tags" Target="../tags/tag162.xml"/><Relationship Id="rId30" Type="http://schemas.openxmlformats.org/officeDocument/2006/relationships/image" Target="../media/image15.png"/><Relationship Id="rId3" Type="http://schemas.openxmlformats.org/officeDocument/2006/relationships/tags" Target="../tags/tag148.xml"/><Relationship Id="rId29" Type="http://schemas.openxmlformats.org/officeDocument/2006/relationships/tags" Target="../tags/tag161.xml"/><Relationship Id="rId28" Type="http://schemas.openxmlformats.org/officeDocument/2006/relationships/image" Target="../media/image14.png"/><Relationship Id="rId27" Type="http://schemas.openxmlformats.org/officeDocument/2006/relationships/tags" Target="../tags/tag160.xml"/><Relationship Id="rId26" Type="http://schemas.openxmlformats.org/officeDocument/2006/relationships/image" Target="../media/image13.png"/><Relationship Id="rId25" Type="http://schemas.openxmlformats.org/officeDocument/2006/relationships/tags" Target="../tags/tag159.xml"/><Relationship Id="rId24" Type="http://schemas.openxmlformats.org/officeDocument/2006/relationships/image" Target="../media/image12.png"/><Relationship Id="rId23" Type="http://schemas.openxmlformats.org/officeDocument/2006/relationships/tags" Target="../tags/tag158.xml"/><Relationship Id="rId22" Type="http://schemas.openxmlformats.org/officeDocument/2006/relationships/image" Target="../media/image11.png"/><Relationship Id="rId21" Type="http://schemas.openxmlformats.org/officeDocument/2006/relationships/tags" Target="../tags/tag157.xml"/><Relationship Id="rId20" Type="http://schemas.openxmlformats.org/officeDocument/2006/relationships/image" Target="../media/image10.png"/><Relationship Id="rId2" Type="http://schemas.openxmlformats.org/officeDocument/2006/relationships/image" Target="../media/image19.png"/><Relationship Id="rId19" Type="http://schemas.openxmlformats.org/officeDocument/2006/relationships/tags" Target="../tags/tag156.xml"/><Relationship Id="rId18" Type="http://schemas.openxmlformats.org/officeDocument/2006/relationships/image" Target="../media/image20.png"/><Relationship Id="rId17" Type="http://schemas.openxmlformats.org/officeDocument/2006/relationships/tags" Target="../tags/tag155.xml"/><Relationship Id="rId16" Type="http://schemas.openxmlformats.org/officeDocument/2006/relationships/image" Target="../media/image9.png"/><Relationship Id="rId15" Type="http://schemas.openxmlformats.org/officeDocument/2006/relationships/tags" Target="../tags/tag154.xml"/><Relationship Id="rId14" Type="http://schemas.openxmlformats.org/officeDocument/2006/relationships/image" Target="../media/image8.png"/><Relationship Id="rId13" Type="http://schemas.openxmlformats.org/officeDocument/2006/relationships/tags" Target="../tags/tag153.xml"/><Relationship Id="rId12" Type="http://schemas.openxmlformats.org/officeDocument/2006/relationships/image" Target="../media/image7.png"/><Relationship Id="rId11" Type="http://schemas.openxmlformats.org/officeDocument/2006/relationships/tags" Target="../tags/tag152.xml"/><Relationship Id="rId10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82.xml"/><Relationship Id="rId8" Type="http://schemas.openxmlformats.org/officeDocument/2006/relationships/image" Target="../media/image5.png"/><Relationship Id="rId7" Type="http://schemas.openxmlformats.org/officeDocument/2006/relationships/tags" Target="../tags/tag181.xml"/><Relationship Id="rId6" Type="http://schemas.openxmlformats.org/officeDocument/2006/relationships/image" Target="../media/image4.png"/><Relationship Id="rId51" Type="http://schemas.openxmlformats.org/officeDocument/2006/relationships/slideLayout" Target="../slideLayouts/slideLayout12.xml"/><Relationship Id="rId50" Type="http://schemas.openxmlformats.org/officeDocument/2006/relationships/image" Target="../media/image22.png"/><Relationship Id="rId5" Type="http://schemas.openxmlformats.org/officeDocument/2006/relationships/tags" Target="../tags/tag180.xml"/><Relationship Id="rId49" Type="http://schemas.openxmlformats.org/officeDocument/2006/relationships/image" Target="../media/image21.png"/><Relationship Id="rId48" Type="http://schemas.openxmlformats.org/officeDocument/2006/relationships/tags" Target="../tags/tag209.xml"/><Relationship Id="rId47" Type="http://schemas.openxmlformats.org/officeDocument/2006/relationships/tags" Target="../tags/tag208.xml"/><Relationship Id="rId46" Type="http://schemas.openxmlformats.org/officeDocument/2006/relationships/tags" Target="../tags/tag207.xml"/><Relationship Id="rId45" Type="http://schemas.openxmlformats.org/officeDocument/2006/relationships/tags" Target="../tags/tag206.xml"/><Relationship Id="rId44" Type="http://schemas.openxmlformats.org/officeDocument/2006/relationships/tags" Target="../tags/tag205.xml"/><Relationship Id="rId43" Type="http://schemas.openxmlformats.org/officeDocument/2006/relationships/tags" Target="../tags/tag204.xml"/><Relationship Id="rId42" Type="http://schemas.openxmlformats.org/officeDocument/2006/relationships/tags" Target="../tags/tag203.xml"/><Relationship Id="rId41" Type="http://schemas.openxmlformats.org/officeDocument/2006/relationships/tags" Target="../tags/tag202.xml"/><Relationship Id="rId40" Type="http://schemas.openxmlformats.org/officeDocument/2006/relationships/tags" Target="../tags/tag201.xml"/><Relationship Id="rId4" Type="http://schemas.openxmlformats.org/officeDocument/2006/relationships/image" Target="../media/image3.png"/><Relationship Id="rId39" Type="http://schemas.openxmlformats.org/officeDocument/2006/relationships/tags" Target="../tags/tag200.xml"/><Relationship Id="rId38" Type="http://schemas.openxmlformats.org/officeDocument/2006/relationships/tags" Target="../tags/tag199.xml"/><Relationship Id="rId37" Type="http://schemas.openxmlformats.org/officeDocument/2006/relationships/tags" Target="../tags/tag198.xml"/><Relationship Id="rId36" Type="http://schemas.openxmlformats.org/officeDocument/2006/relationships/tags" Target="../tags/tag197.xml"/><Relationship Id="rId35" Type="http://schemas.openxmlformats.org/officeDocument/2006/relationships/tags" Target="../tags/tag196.xml"/><Relationship Id="rId34" Type="http://schemas.openxmlformats.org/officeDocument/2006/relationships/tags" Target="../tags/tag195.xml"/><Relationship Id="rId33" Type="http://schemas.openxmlformats.org/officeDocument/2006/relationships/tags" Target="../tags/tag194.xml"/><Relationship Id="rId32" Type="http://schemas.openxmlformats.org/officeDocument/2006/relationships/image" Target="../media/image16.png"/><Relationship Id="rId31" Type="http://schemas.openxmlformats.org/officeDocument/2006/relationships/tags" Target="../tags/tag193.xml"/><Relationship Id="rId30" Type="http://schemas.openxmlformats.org/officeDocument/2006/relationships/image" Target="../media/image15.png"/><Relationship Id="rId3" Type="http://schemas.openxmlformats.org/officeDocument/2006/relationships/tags" Target="../tags/tag179.xml"/><Relationship Id="rId29" Type="http://schemas.openxmlformats.org/officeDocument/2006/relationships/tags" Target="../tags/tag192.xml"/><Relationship Id="rId28" Type="http://schemas.openxmlformats.org/officeDocument/2006/relationships/image" Target="../media/image14.png"/><Relationship Id="rId27" Type="http://schemas.openxmlformats.org/officeDocument/2006/relationships/tags" Target="../tags/tag191.xml"/><Relationship Id="rId26" Type="http://schemas.openxmlformats.org/officeDocument/2006/relationships/image" Target="../media/image13.png"/><Relationship Id="rId25" Type="http://schemas.openxmlformats.org/officeDocument/2006/relationships/tags" Target="../tags/tag190.xml"/><Relationship Id="rId24" Type="http://schemas.openxmlformats.org/officeDocument/2006/relationships/image" Target="../media/image12.png"/><Relationship Id="rId23" Type="http://schemas.openxmlformats.org/officeDocument/2006/relationships/tags" Target="../tags/tag189.xml"/><Relationship Id="rId22" Type="http://schemas.openxmlformats.org/officeDocument/2006/relationships/image" Target="../media/image11.png"/><Relationship Id="rId21" Type="http://schemas.openxmlformats.org/officeDocument/2006/relationships/tags" Target="../tags/tag188.xml"/><Relationship Id="rId20" Type="http://schemas.openxmlformats.org/officeDocument/2006/relationships/image" Target="../media/image10.png"/><Relationship Id="rId2" Type="http://schemas.openxmlformats.org/officeDocument/2006/relationships/image" Target="../media/image19.png"/><Relationship Id="rId19" Type="http://schemas.openxmlformats.org/officeDocument/2006/relationships/tags" Target="../tags/tag187.xml"/><Relationship Id="rId18" Type="http://schemas.openxmlformats.org/officeDocument/2006/relationships/image" Target="../media/image20.png"/><Relationship Id="rId17" Type="http://schemas.openxmlformats.org/officeDocument/2006/relationships/tags" Target="../tags/tag186.xml"/><Relationship Id="rId16" Type="http://schemas.openxmlformats.org/officeDocument/2006/relationships/image" Target="../media/image9.png"/><Relationship Id="rId15" Type="http://schemas.openxmlformats.org/officeDocument/2006/relationships/tags" Target="../tags/tag185.xml"/><Relationship Id="rId14" Type="http://schemas.openxmlformats.org/officeDocument/2006/relationships/image" Target="../media/image8.png"/><Relationship Id="rId13" Type="http://schemas.openxmlformats.org/officeDocument/2006/relationships/tags" Target="../tags/tag184.xml"/><Relationship Id="rId12" Type="http://schemas.openxmlformats.org/officeDocument/2006/relationships/image" Target="../media/image7.png"/><Relationship Id="rId11" Type="http://schemas.openxmlformats.org/officeDocument/2006/relationships/tags" Target="../tags/tag183.xml"/><Relationship Id="rId10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13.xml"/><Relationship Id="rId8" Type="http://schemas.openxmlformats.org/officeDocument/2006/relationships/image" Target="../media/image5.png"/><Relationship Id="rId7" Type="http://schemas.openxmlformats.org/officeDocument/2006/relationships/tags" Target="../tags/tag212.xml"/><Relationship Id="rId6" Type="http://schemas.openxmlformats.org/officeDocument/2006/relationships/image" Target="../media/image4.png"/><Relationship Id="rId52" Type="http://schemas.openxmlformats.org/officeDocument/2006/relationships/slideLayout" Target="../slideLayouts/slideLayout12.xml"/><Relationship Id="rId51" Type="http://schemas.openxmlformats.org/officeDocument/2006/relationships/image" Target="../media/image27.png"/><Relationship Id="rId50" Type="http://schemas.openxmlformats.org/officeDocument/2006/relationships/image" Target="../media/image22.png"/><Relationship Id="rId5" Type="http://schemas.openxmlformats.org/officeDocument/2006/relationships/tags" Target="../tags/tag211.xml"/><Relationship Id="rId49" Type="http://schemas.openxmlformats.org/officeDocument/2006/relationships/image" Target="../media/image21.png"/><Relationship Id="rId48" Type="http://schemas.openxmlformats.org/officeDocument/2006/relationships/tags" Target="../tags/tag240.xml"/><Relationship Id="rId47" Type="http://schemas.openxmlformats.org/officeDocument/2006/relationships/tags" Target="../tags/tag239.xml"/><Relationship Id="rId46" Type="http://schemas.openxmlformats.org/officeDocument/2006/relationships/tags" Target="../tags/tag238.xml"/><Relationship Id="rId45" Type="http://schemas.openxmlformats.org/officeDocument/2006/relationships/tags" Target="../tags/tag237.xml"/><Relationship Id="rId44" Type="http://schemas.openxmlformats.org/officeDocument/2006/relationships/tags" Target="../tags/tag236.xml"/><Relationship Id="rId43" Type="http://schemas.openxmlformats.org/officeDocument/2006/relationships/tags" Target="../tags/tag235.xml"/><Relationship Id="rId42" Type="http://schemas.openxmlformats.org/officeDocument/2006/relationships/tags" Target="../tags/tag234.xml"/><Relationship Id="rId41" Type="http://schemas.openxmlformats.org/officeDocument/2006/relationships/tags" Target="../tags/tag233.xml"/><Relationship Id="rId40" Type="http://schemas.openxmlformats.org/officeDocument/2006/relationships/tags" Target="../tags/tag232.xml"/><Relationship Id="rId4" Type="http://schemas.openxmlformats.org/officeDocument/2006/relationships/image" Target="../media/image3.png"/><Relationship Id="rId39" Type="http://schemas.openxmlformats.org/officeDocument/2006/relationships/tags" Target="../tags/tag231.xml"/><Relationship Id="rId38" Type="http://schemas.openxmlformats.org/officeDocument/2006/relationships/tags" Target="../tags/tag230.xml"/><Relationship Id="rId37" Type="http://schemas.openxmlformats.org/officeDocument/2006/relationships/tags" Target="../tags/tag229.xml"/><Relationship Id="rId36" Type="http://schemas.openxmlformats.org/officeDocument/2006/relationships/tags" Target="../tags/tag228.xml"/><Relationship Id="rId35" Type="http://schemas.openxmlformats.org/officeDocument/2006/relationships/tags" Target="../tags/tag227.xml"/><Relationship Id="rId34" Type="http://schemas.openxmlformats.org/officeDocument/2006/relationships/tags" Target="../tags/tag226.xml"/><Relationship Id="rId33" Type="http://schemas.openxmlformats.org/officeDocument/2006/relationships/tags" Target="../tags/tag225.xml"/><Relationship Id="rId32" Type="http://schemas.openxmlformats.org/officeDocument/2006/relationships/image" Target="../media/image16.png"/><Relationship Id="rId31" Type="http://schemas.openxmlformats.org/officeDocument/2006/relationships/tags" Target="../tags/tag224.xml"/><Relationship Id="rId30" Type="http://schemas.openxmlformats.org/officeDocument/2006/relationships/image" Target="../media/image15.png"/><Relationship Id="rId3" Type="http://schemas.openxmlformats.org/officeDocument/2006/relationships/tags" Target="../tags/tag210.xml"/><Relationship Id="rId29" Type="http://schemas.openxmlformats.org/officeDocument/2006/relationships/tags" Target="../tags/tag223.xml"/><Relationship Id="rId28" Type="http://schemas.openxmlformats.org/officeDocument/2006/relationships/image" Target="../media/image14.png"/><Relationship Id="rId27" Type="http://schemas.openxmlformats.org/officeDocument/2006/relationships/tags" Target="../tags/tag222.xml"/><Relationship Id="rId26" Type="http://schemas.openxmlformats.org/officeDocument/2006/relationships/image" Target="../media/image13.png"/><Relationship Id="rId25" Type="http://schemas.openxmlformats.org/officeDocument/2006/relationships/tags" Target="../tags/tag221.xml"/><Relationship Id="rId24" Type="http://schemas.openxmlformats.org/officeDocument/2006/relationships/image" Target="../media/image12.png"/><Relationship Id="rId23" Type="http://schemas.openxmlformats.org/officeDocument/2006/relationships/tags" Target="../tags/tag220.xml"/><Relationship Id="rId22" Type="http://schemas.openxmlformats.org/officeDocument/2006/relationships/image" Target="../media/image11.png"/><Relationship Id="rId21" Type="http://schemas.openxmlformats.org/officeDocument/2006/relationships/tags" Target="../tags/tag219.xml"/><Relationship Id="rId20" Type="http://schemas.openxmlformats.org/officeDocument/2006/relationships/image" Target="../media/image10.png"/><Relationship Id="rId2" Type="http://schemas.openxmlformats.org/officeDocument/2006/relationships/image" Target="../media/image19.png"/><Relationship Id="rId19" Type="http://schemas.openxmlformats.org/officeDocument/2006/relationships/tags" Target="../tags/tag218.xml"/><Relationship Id="rId18" Type="http://schemas.openxmlformats.org/officeDocument/2006/relationships/image" Target="../media/image20.png"/><Relationship Id="rId17" Type="http://schemas.openxmlformats.org/officeDocument/2006/relationships/tags" Target="../tags/tag217.xml"/><Relationship Id="rId16" Type="http://schemas.openxmlformats.org/officeDocument/2006/relationships/image" Target="../media/image9.png"/><Relationship Id="rId15" Type="http://schemas.openxmlformats.org/officeDocument/2006/relationships/tags" Target="../tags/tag216.xml"/><Relationship Id="rId14" Type="http://schemas.openxmlformats.org/officeDocument/2006/relationships/image" Target="../media/image8.png"/><Relationship Id="rId13" Type="http://schemas.openxmlformats.org/officeDocument/2006/relationships/tags" Target="../tags/tag215.xml"/><Relationship Id="rId12" Type="http://schemas.openxmlformats.org/officeDocument/2006/relationships/image" Target="../media/image7.png"/><Relationship Id="rId11" Type="http://schemas.openxmlformats.org/officeDocument/2006/relationships/tags" Target="../tags/tag214.xml"/><Relationship Id="rId10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9" name="图片 14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21078"/>
            <a:ext cx="11918713" cy="6754953"/>
          </a:xfrm>
          <a:prstGeom prst="rect">
            <a:avLst/>
          </a:prstGeom>
        </p:spPr>
      </p:pic>
      <p:grpSp>
        <p:nvGrpSpPr>
          <p:cNvPr id="150" name="组合 149"/>
          <p:cNvGrpSpPr/>
          <p:nvPr/>
        </p:nvGrpSpPr>
        <p:grpSpPr>
          <a:xfrm>
            <a:off x="5024093" y="1086868"/>
            <a:ext cx="6053175" cy="2173917"/>
            <a:chOff x="5019600" y="1086868"/>
            <a:chExt cx="6053175" cy="2173917"/>
          </a:xfrm>
        </p:grpSpPr>
        <p:sp>
          <p:nvSpPr>
            <p:cNvPr id="151" name="文本框 150"/>
            <p:cNvSpPr txBox="1"/>
            <p:nvPr>
              <p:custDataLst>
                <p:tags r:id="rId2"/>
              </p:custDataLst>
            </p:nvPr>
          </p:nvSpPr>
          <p:spPr>
            <a:xfrm rot="21068502">
              <a:off x="5019600" y="1093534"/>
              <a:ext cx="1643380" cy="1861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500">
                  <a:solidFill>
                    <a:srgbClr val="FFF3C5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小</a:t>
              </a:r>
              <a:endParaRPr lang="zh-CN" altLang="en-US" sz="11500">
                <a:solidFill>
                  <a:srgbClr val="FFF3C5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</p:txBody>
        </p:sp>
        <p:sp>
          <p:nvSpPr>
            <p:cNvPr id="152" name="文本框 151"/>
            <p:cNvSpPr txBox="1"/>
            <p:nvPr/>
          </p:nvSpPr>
          <p:spPr>
            <a:xfrm rot="508398">
              <a:off x="6489532" y="1399600"/>
              <a:ext cx="1643380" cy="1861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500" dirty="0">
                  <a:solidFill>
                    <a:srgbClr val="FFF3C5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小</a:t>
              </a:r>
              <a:endParaRPr lang="zh-CN" altLang="en-US" sz="11500" dirty="0">
                <a:solidFill>
                  <a:srgbClr val="FFF3C5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</p:txBody>
        </p:sp>
        <p:sp>
          <p:nvSpPr>
            <p:cNvPr id="153" name="文本框 152"/>
            <p:cNvSpPr txBox="1"/>
            <p:nvPr/>
          </p:nvSpPr>
          <p:spPr>
            <a:xfrm rot="21307860">
              <a:off x="7959464" y="1086868"/>
              <a:ext cx="1643380" cy="1861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1500">
                  <a:solidFill>
                    <a:srgbClr val="FFF3C5"/>
                  </a:solidFill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的</a:t>
              </a:r>
              <a:endParaRPr lang="zh-CN" altLang="en-US" sz="11500">
                <a:solidFill>
                  <a:srgbClr val="FFF3C5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</p:txBody>
        </p:sp>
        <p:sp>
          <p:nvSpPr>
            <p:cNvPr id="154" name="文本框 153"/>
            <p:cNvSpPr txBox="1"/>
            <p:nvPr/>
          </p:nvSpPr>
          <p:spPr>
            <a:xfrm rot="378888">
              <a:off x="9429395" y="1185211"/>
              <a:ext cx="1643380" cy="1861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0" lang="zh-CN" altLang="en-US" sz="11500" b="0" i="0" u="none" strike="noStrike" kern="1200" cap="none" spc="0" normalizeH="0" baseline="0" noProof="0">
                  <a:ln>
                    <a:noFill/>
                  </a:ln>
                  <a:solidFill>
                    <a:srgbClr val="FFF3C5"/>
                  </a:solidFill>
                  <a:effectLst/>
                  <a:uLnTx/>
                  <a:uFillTx/>
                  <a:latin typeface="汉仪喵魂体W" panose="00020600040101010101" pitchFamily="18" charset="-122"/>
                  <a:ea typeface="汉仪喵魂体W" panose="00020600040101010101" pitchFamily="18" charset="-122"/>
                </a:rPr>
                <a:t>船</a:t>
              </a:r>
              <a:endParaRPr kumimoji="0" lang="zh-CN" altLang="en-US" sz="11500" b="0" i="0" u="none" strike="noStrike" kern="1200" cap="none" spc="0" normalizeH="0" baseline="0" noProof="0">
                <a:ln>
                  <a:noFill/>
                </a:ln>
                <a:solidFill>
                  <a:srgbClr val="FFF3C5"/>
                </a:solidFill>
                <a:effectLst/>
                <a:uLnTx/>
                <a:uFillTx/>
                <a:latin typeface="汉仪喵魂体W" panose="00020600040101010101" pitchFamily="18" charset="-122"/>
                <a:ea typeface="汉仪喵魂体W" panose="00020600040101010101" pitchFamily="18" charset="-122"/>
              </a:endParaRPr>
            </a:p>
          </p:txBody>
        </p:sp>
      </p:grpSp>
      <p:cxnSp>
        <p:nvCxnSpPr>
          <p:cNvPr id="155" name="直接连接符 154"/>
          <p:cNvCxnSpPr/>
          <p:nvPr/>
        </p:nvCxnSpPr>
        <p:spPr>
          <a:xfrm>
            <a:off x="5332457" y="3159637"/>
            <a:ext cx="5436446" cy="0"/>
          </a:xfrm>
          <a:prstGeom prst="line">
            <a:avLst/>
          </a:prstGeom>
          <a:ln w="15875">
            <a:gradFill flip="none" rotWithShape="1">
              <a:gsLst>
                <a:gs pos="50000">
                  <a:srgbClr val="FFF3C5"/>
                </a:gs>
                <a:gs pos="0">
                  <a:srgbClr val="FFF3C5">
                    <a:alpha val="0"/>
                  </a:srgbClr>
                </a:gs>
                <a:gs pos="100000">
                  <a:srgbClr val="FFF3C5">
                    <a:alpha val="0"/>
                  </a:srgbClr>
                </a:gs>
              </a:gsLst>
              <a:lin ang="108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文本框 155"/>
          <p:cNvSpPr txBox="1"/>
          <p:nvPr/>
        </p:nvSpPr>
        <p:spPr>
          <a:xfrm>
            <a:off x="5441257" y="3260407"/>
            <a:ext cx="5218847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3C5"/>
                </a:solidFill>
                <a:effectLst/>
                <a:uLnTx/>
                <a:uFillTx/>
                <a:latin typeface="汉仪喵魂体W" panose="00020600040101010101" pitchFamily="18" charset="-122"/>
                <a:ea typeface="汉仪喵魂体W" panose="00020600040101010101" pitchFamily="18" charset="-122"/>
              </a:rPr>
              <a:t>一年级上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FFF3C5"/>
              </a:solidFill>
              <a:effectLst/>
              <a:uLnTx/>
              <a:uFillTx/>
              <a:latin typeface="汉仪喵魂体W" panose="00020600040101010101" pitchFamily="18" charset="-122"/>
              <a:ea typeface="汉仪喵魂体W" panose="00020600040101010101" pitchFamily="18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97815" y="1161662"/>
            <a:ext cx="1643380" cy="1861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1500">
                <a:solidFill>
                  <a:srgbClr val="FFF3C5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2.</a:t>
            </a:r>
            <a:endParaRPr lang="en-US" altLang="zh-CN" sz="11500">
              <a:solidFill>
                <a:srgbClr val="FFF3C5"/>
              </a:solidFill>
              <a:latin typeface="汉仪喵魂体W" panose="00020600040101010101" pitchFamily="18" charset="-122"/>
              <a:ea typeface="汉仪喵魂体W" panose="00020600040101010101" pitchFamily="1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61766" y="5257265"/>
              <a:ext cx="615496" cy="619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239500" y="6110193"/>
              <a:ext cx="377370" cy="380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4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3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41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40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9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8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7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519638" y="127797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6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5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4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3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32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31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30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45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46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47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49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1234663" y="2147997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0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1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2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3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55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56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7"/>
            <p:cNvPicPr>
              <a:picLocks noChangeAspect="1" noChangeArrowheads="1"/>
            </p:cNvPicPr>
            <p:nvPr>
              <p:custDataLst>
                <p:tags r:id="rId43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419276" y="6157888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A-图片 58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A-图片 59"/>
            <p:cNvPicPr>
              <a:picLocks noChangeAspect="1" noChangeArrowheads="1"/>
            </p:cNvPicPr>
            <p:nvPr>
              <p:custDataLst>
                <p:tags r:id="rId45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A-图片 60"/>
            <p:cNvPicPr>
              <a:picLocks noChangeAspect="1" noChangeArrowheads="1"/>
            </p:cNvPicPr>
            <p:nvPr>
              <p:custDataLst>
                <p:tags r:id="rId46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A-图片 48"/>
            <p:cNvPicPr>
              <a:picLocks noChangeAspect="1" noChangeArrowheads="1"/>
            </p:cNvPicPr>
            <p:nvPr>
              <p:custDataLst>
                <p:tags r:id="rId47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A-图片 54"/>
            <p:cNvPicPr>
              <a:picLocks noChangeAspect="1" noChangeArrowheads="1"/>
            </p:cNvPicPr>
            <p:nvPr>
              <p:custDataLst>
                <p:tags r:id="rId48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9" cstate="email"/>
            <a:stretch>
              <a:fillRect/>
            </a:stretch>
          </p:blipFill>
          <p:spPr bwMode="auto">
            <a:xfrm>
              <a:off x="3822375" y="266561"/>
              <a:ext cx="169909" cy="17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2303341" y="1029398"/>
              <a:ext cx="427066" cy="629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文本框 38"/>
          <p:cNvSpPr txBox="1"/>
          <p:nvPr/>
        </p:nvSpPr>
        <p:spPr>
          <a:xfrm>
            <a:off x="1390650" y="610235"/>
            <a:ext cx="26720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3BD"/>
                </a:solidFill>
              </a:rPr>
              <a:t>请给它们组组词</a:t>
            </a:r>
            <a:endParaRPr lang="zh-CN" altLang="en-US" sz="2800" dirty="0">
              <a:solidFill>
                <a:srgbClr val="FFF3BD"/>
              </a:solidFill>
            </a:endParaRPr>
          </a:p>
        </p:txBody>
      </p:sp>
      <p:cxnSp>
        <p:nvCxnSpPr>
          <p:cNvPr id="40" name="直接连接符 39"/>
          <p:cNvCxnSpPr>
            <a:stCxn id="13" idx="2"/>
          </p:cNvCxnSpPr>
          <p:nvPr/>
        </p:nvCxnSpPr>
        <p:spPr>
          <a:xfrm flipV="1">
            <a:off x="1633855" y="1370330"/>
            <a:ext cx="9231630" cy="83185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1645285" y="2089150"/>
            <a:ext cx="9231630" cy="83185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1692275" y="1476375"/>
            <a:ext cx="865632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的</a:t>
            </a:r>
            <a:r>
              <a:rPr lang="en-US" altLang="zh-CN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</a:t>
            </a:r>
            <a:r>
              <a: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船</a:t>
            </a:r>
            <a:r>
              <a:rPr lang="en-US" altLang="zh-CN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</a:t>
            </a:r>
            <a:r>
              <a: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两</a:t>
            </a:r>
            <a:r>
              <a:rPr lang="en-US" altLang="zh-CN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 </a:t>
            </a:r>
            <a:r>
              <a: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头</a:t>
            </a:r>
            <a:r>
              <a:rPr lang="en-US" altLang="zh-CN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</a:t>
            </a:r>
            <a:r>
              <a: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在</a:t>
            </a:r>
            <a:r>
              <a:rPr lang="en-US" altLang="zh-CN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</a:t>
            </a:r>
            <a:r>
              <a: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里</a:t>
            </a:r>
            <a:r>
              <a:rPr lang="en-US" altLang="zh-CN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</a:t>
            </a:r>
            <a:r>
              <a: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看</a:t>
            </a:r>
            <a:r>
              <a:rPr lang="en-US" altLang="zh-CN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</a:t>
            </a:r>
            <a:r>
              <a: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见</a:t>
            </a:r>
            <a:r>
              <a:rPr lang="en-US" altLang="zh-CN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</a:t>
            </a:r>
            <a:r>
              <a: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闪</a:t>
            </a:r>
            <a:r>
              <a:rPr lang="en-US" altLang="zh-CN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</a:t>
            </a:r>
            <a:r>
              <a: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星</a:t>
            </a:r>
            <a:endParaRPr lang="zh-CN" altLang="en-US" sz="3200">
              <a:solidFill>
                <a:schemeClr val="accent4">
                  <a:lumMod val="60000"/>
                  <a:lumOff val="40000"/>
                </a:schemeClr>
              </a:solidFill>
              <a:latin typeface="字典拼音超大字库" panose="02010600010101010101" charset="-122"/>
              <a:ea typeface="字典拼音超大字库" panose="02010600010101010101" charset="-122"/>
              <a:cs typeface="字典拼音超大字库" panose="0201060001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165350" y="2896235"/>
            <a:ext cx="7421880" cy="2799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好的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</a:t>
            </a:r>
            <a:r>
              <a:rPr lang="zh-CN" altLang="en-US" sz="4400" dirty="0">
                <a:solidFill>
                  <a:srgbClr val="C00000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的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确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   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小船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船头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</a:t>
            </a:r>
            <a:endParaRPr lang="en-US" altLang="zh-CN" sz="4400" dirty="0">
              <a:solidFill>
                <a:srgbClr val="FFF3BD"/>
              </a:solidFill>
              <a:latin typeface="字典拼音超大字库" panose="02010600010101010101" charset="-122"/>
              <a:ea typeface="字典拼音超大字库" panose="02010600010101010101" charset="-122"/>
              <a:cs typeface="字典拼音超大字库" panose="02010600010101010101" charset="-122"/>
            </a:endParaRPr>
          </a:p>
          <a:p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头发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头盔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在这里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里面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</a:t>
            </a:r>
            <a:endParaRPr lang="en-US" altLang="zh-CN" sz="4400" dirty="0">
              <a:solidFill>
                <a:srgbClr val="FFF3BD"/>
              </a:solidFill>
              <a:latin typeface="字典拼音超大字库" panose="02010600010101010101" charset="-122"/>
              <a:ea typeface="字典拼音超大字库" panose="02010600010101010101" charset="-122"/>
              <a:cs typeface="字典拼音超大字库" panose="02010600010101010101" charset="-122"/>
            </a:endParaRPr>
          </a:p>
          <a:p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看望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     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看见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     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见面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</a:t>
            </a:r>
            <a:endParaRPr lang="en-US" altLang="zh-CN" sz="4400" dirty="0">
              <a:solidFill>
                <a:srgbClr val="FFF3BD"/>
              </a:solidFill>
              <a:latin typeface="字典拼音超大字库" panose="02010600010101010101" charset="-122"/>
              <a:ea typeface="字典拼音超大字库" panose="02010600010101010101" charset="-122"/>
              <a:cs typeface="字典拼音超大字库" panose="02010600010101010101" charset="-122"/>
            </a:endParaRPr>
          </a:p>
          <a:p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闪亮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闪光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    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星星</a:t>
            </a:r>
            <a:r>
              <a:rPr lang="en-US" altLang="zh-CN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  </a:t>
            </a:r>
            <a:r>
              <a:rPr lang="zh-CN" altLang="en-US" sz="4400" dirty="0">
                <a:solidFill>
                  <a:srgbClr val="FFF3BD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rPr>
              <a:t>星空</a:t>
            </a:r>
            <a:endParaRPr lang="zh-CN" altLang="en-US" sz="4400" dirty="0">
              <a:solidFill>
                <a:srgbClr val="FFF3BD"/>
              </a:solidFill>
              <a:latin typeface="字典拼音超大字库" panose="02010600010101010101" charset="-122"/>
              <a:ea typeface="字典拼音超大字库" panose="02010600010101010101" charset="-122"/>
              <a:cs typeface="字典拼音超大字库" panose="02010600010101010101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61766" y="5257265"/>
              <a:ext cx="615496" cy="619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239500" y="6110193"/>
              <a:ext cx="377370" cy="380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4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3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41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40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9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8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7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519638" y="127797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6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5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4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3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32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31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30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45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46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47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49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1234663" y="2147997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0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1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2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3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55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56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7"/>
            <p:cNvPicPr>
              <a:picLocks noChangeAspect="1" noChangeArrowheads="1"/>
            </p:cNvPicPr>
            <p:nvPr>
              <p:custDataLst>
                <p:tags r:id="rId43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419276" y="6157888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A-图片 58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A-图片 59"/>
            <p:cNvPicPr>
              <a:picLocks noChangeAspect="1" noChangeArrowheads="1"/>
            </p:cNvPicPr>
            <p:nvPr>
              <p:custDataLst>
                <p:tags r:id="rId45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A-图片 60"/>
            <p:cNvPicPr>
              <a:picLocks noChangeAspect="1" noChangeArrowheads="1"/>
            </p:cNvPicPr>
            <p:nvPr>
              <p:custDataLst>
                <p:tags r:id="rId46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A-图片 48"/>
            <p:cNvPicPr>
              <a:picLocks noChangeAspect="1" noChangeArrowheads="1"/>
            </p:cNvPicPr>
            <p:nvPr>
              <p:custDataLst>
                <p:tags r:id="rId47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A-图片 54"/>
            <p:cNvPicPr>
              <a:picLocks noChangeAspect="1" noChangeArrowheads="1"/>
            </p:cNvPicPr>
            <p:nvPr>
              <p:custDataLst>
                <p:tags r:id="rId48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9" cstate="email"/>
            <a:stretch>
              <a:fillRect/>
            </a:stretch>
          </p:blipFill>
          <p:spPr bwMode="auto">
            <a:xfrm>
              <a:off x="3822375" y="266561"/>
              <a:ext cx="169909" cy="17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2303341" y="1029398"/>
              <a:ext cx="427066" cy="629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组合 44"/>
          <p:cNvGrpSpPr/>
          <p:nvPr/>
        </p:nvGrpSpPr>
        <p:grpSpPr>
          <a:xfrm>
            <a:off x="1717040" y="2265680"/>
            <a:ext cx="9243060" cy="801370"/>
            <a:chOff x="2573" y="2158"/>
            <a:chExt cx="14556" cy="1262"/>
          </a:xfrm>
        </p:grpSpPr>
        <p:cxnSp>
          <p:nvCxnSpPr>
            <p:cNvPr id="40" name="直接连接符 39"/>
            <p:cNvCxnSpPr>
              <a:stCxn id="13" idx="2"/>
            </p:cNvCxnSpPr>
            <p:nvPr/>
          </p:nvCxnSpPr>
          <p:spPr>
            <a:xfrm flipV="1">
              <a:off x="2573" y="2158"/>
              <a:ext cx="14538" cy="131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2591" y="3290"/>
              <a:ext cx="14538" cy="131"/>
            </a:xfrm>
            <a:prstGeom prst="line">
              <a:avLst/>
            </a:prstGeom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2665" y="2325"/>
              <a:ext cx="13632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的</a:t>
              </a:r>
              <a:r>
                <a:rPr lang="en-US" altLang="zh-CN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   </a:t>
              </a:r>
              <a:r>
                <a:rPr lang="zh-CN" altLang="en-US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船</a:t>
              </a:r>
              <a:r>
                <a:rPr lang="en-US" altLang="zh-CN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   </a:t>
              </a:r>
              <a:r>
                <a:rPr lang="zh-CN" altLang="en-US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两</a:t>
              </a:r>
              <a:r>
                <a:rPr lang="en-US" altLang="zh-CN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    </a:t>
              </a:r>
              <a:r>
                <a:rPr lang="zh-CN" altLang="en-US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头</a:t>
              </a:r>
              <a:r>
                <a:rPr lang="en-US" altLang="zh-CN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   </a:t>
              </a:r>
              <a:r>
                <a:rPr lang="zh-CN" altLang="en-US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在</a:t>
              </a:r>
              <a:r>
                <a:rPr lang="en-US" altLang="zh-CN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   </a:t>
              </a:r>
              <a:r>
                <a:rPr lang="zh-CN" altLang="en-US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里</a:t>
              </a:r>
              <a:r>
                <a:rPr lang="en-US" altLang="zh-CN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   </a:t>
              </a:r>
              <a:r>
                <a:rPr lang="zh-CN" altLang="en-US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看</a:t>
              </a:r>
              <a:r>
                <a:rPr lang="en-US" altLang="zh-CN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   </a:t>
              </a:r>
              <a:r>
                <a:rPr lang="zh-CN" altLang="en-US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见</a:t>
              </a:r>
              <a:r>
                <a:rPr lang="en-US" altLang="zh-CN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   </a:t>
              </a:r>
              <a:r>
                <a:rPr lang="zh-CN" altLang="en-US" sz="3200">
                  <a:solidFill>
                    <a:srgbClr val="C00000"/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闪</a:t>
              </a:r>
              <a:r>
                <a:rPr lang="en-US" altLang="zh-CN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   </a:t>
              </a:r>
              <a:r>
                <a:rPr lang="zh-CN" altLang="en-US" sz="320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字典拼音超大字库" panose="02010600010101010101" charset="-122"/>
                  <a:ea typeface="字典拼音超大字库" panose="02010600010101010101" charset="-122"/>
                  <a:cs typeface="字典拼音超大字库" panose="02010600010101010101" charset="-122"/>
                </a:rPr>
                <a:t>星</a:t>
              </a:r>
              <a:endParaRPr lang="zh-CN" altLang="en-US" sz="3200">
                <a:solidFill>
                  <a:schemeClr val="accent4">
                    <a:lumMod val="60000"/>
                    <a:lumOff val="40000"/>
                  </a:schemeClr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</a:endParaRPr>
            </a:p>
          </p:txBody>
        </p:sp>
      </p:grpSp>
      <p:sp>
        <p:nvSpPr>
          <p:cNvPr id="41" name="椭圆形标注 40"/>
          <p:cNvSpPr/>
          <p:nvPr/>
        </p:nvSpPr>
        <p:spPr>
          <a:xfrm rot="540000">
            <a:off x="8800465" y="513715"/>
            <a:ext cx="2311400" cy="1744345"/>
          </a:xfrm>
          <a:prstGeom prst="wedgeEllipseCallout">
            <a:avLst/>
          </a:prstGeom>
          <a:solidFill>
            <a:srgbClr val="FFF3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>
                <a:solidFill>
                  <a:schemeClr val="tx1"/>
                </a:solidFill>
              </a:rPr>
              <a:t>闪的偏旁是什么？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205355" y="4177030"/>
            <a:ext cx="944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>
                <a:solidFill>
                  <a:srgbClr val="FFF3BD"/>
                </a:solidFill>
              </a:rPr>
              <a:t>门</a:t>
            </a:r>
            <a:endParaRPr lang="zh-CN" altLang="en-US" sz="6000">
              <a:solidFill>
                <a:srgbClr val="FFF3BD"/>
              </a:solidFill>
            </a:endParaRPr>
          </a:p>
        </p:txBody>
      </p:sp>
      <p:cxnSp>
        <p:nvCxnSpPr>
          <p:cNvPr id="47" name="直接箭头连接符 46"/>
          <p:cNvCxnSpPr/>
          <p:nvPr/>
        </p:nvCxnSpPr>
        <p:spPr>
          <a:xfrm>
            <a:off x="3278505" y="4622800"/>
            <a:ext cx="1247140" cy="8890"/>
          </a:xfrm>
          <a:prstGeom prst="straightConnector1">
            <a:avLst/>
          </a:prstGeom>
          <a:ln w="28575">
            <a:tailEnd type="arrow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5022850" y="4208145"/>
            <a:ext cx="944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6000">
                <a:solidFill>
                  <a:srgbClr val="FFF3BD"/>
                </a:solidFill>
              </a:rPr>
              <a:t>问</a:t>
            </a:r>
            <a:endParaRPr lang="zh-CN" altLang="en-US" sz="6000">
              <a:solidFill>
                <a:srgbClr val="FFF3BD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504305" y="4208145"/>
            <a:ext cx="944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6000">
                <a:solidFill>
                  <a:srgbClr val="FFF3BD"/>
                </a:solidFill>
              </a:rPr>
              <a:t>间</a:t>
            </a:r>
            <a:endParaRPr lang="zh-CN" altLang="en-US" sz="6000">
              <a:solidFill>
                <a:srgbClr val="FFF3BD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089265" y="4208145"/>
            <a:ext cx="944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6000">
                <a:solidFill>
                  <a:srgbClr val="FFF3BD"/>
                </a:solidFill>
              </a:rPr>
              <a:t>闻</a:t>
            </a:r>
            <a:endParaRPr lang="zh-CN" altLang="en-US" sz="6000">
              <a:solidFill>
                <a:srgbClr val="FFF3BD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587230" y="4177030"/>
            <a:ext cx="118491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en-US" altLang="zh-CN" sz="6000">
                <a:solidFill>
                  <a:srgbClr val="FFF3BD"/>
                </a:solidFill>
              </a:rPr>
              <a:t>......</a:t>
            </a:r>
            <a:endParaRPr lang="en-US" altLang="zh-CN" sz="6000">
              <a:solidFill>
                <a:srgbClr val="FFF3BD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61766" y="5257265"/>
              <a:ext cx="615496" cy="619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239500" y="6110193"/>
              <a:ext cx="377370" cy="380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4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3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41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40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9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8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7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519638" y="127797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6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5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4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3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32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31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30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45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46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47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49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1234663" y="2147997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0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1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2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3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55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56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7"/>
            <p:cNvPicPr>
              <a:picLocks noChangeAspect="1" noChangeArrowheads="1"/>
            </p:cNvPicPr>
            <p:nvPr>
              <p:custDataLst>
                <p:tags r:id="rId43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419276" y="6157888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A-图片 58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A-图片 59"/>
            <p:cNvPicPr>
              <a:picLocks noChangeAspect="1" noChangeArrowheads="1"/>
            </p:cNvPicPr>
            <p:nvPr>
              <p:custDataLst>
                <p:tags r:id="rId45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A-图片 60"/>
            <p:cNvPicPr>
              <a:picLocks noChangeAspect="1" noChangeArrowheads="1"/>
            </p:cNvPicPr>
            <p:nvPr>
              <p:custDataLst>
                <p:tags r:id="rId46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A-图片 48"/>
            <p:cNvPicPr>
              <a:picLocks noChangeAspect="1" noChangeArrowheads="1"/>
            </p:cNvPicPr>
            <p:nvPr>
              <p:custDataLst>
                <p:tags r:id="rId47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A-图片 54"/>
            <p:cNvPicPr>
              <a:picLocks noChangeAspect="1" noChangeArrowheads="1"/>
            </p:cNvPicPr>
            <p:nvPr>
              <p:custDataLst>
                <p:tags r:id="rId48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9" cstate="email"/>
            <a:stretch>
              <a:fillRect/>
            </a:stretch>
          </p:blipFill>
          <p:spPr bwMode="auto">
            <a:xfrm>
              <a:off x="3822375" y="266561"/>
              <a:ext cx="169909" cy="17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2303341" y="1029398"/>
              <a:ext cx="427066" cy="629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文本框 38"/>
          <p:cNvSpPr txBox="1"/>
          <p:nvPr/>
        </p:nvSpPr>
        <p:spPr>
          <a:xfrm>
            <a:off x="1390650" y="610235"/>
            <a:ext cx="12496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rgbClr val="FFF3BD"/>
                </a:solidFill>
              </a:rPr>
              <a:t>写一写</a:t>
            </a:r>
            <a:endParaRPr lang="zh-CN" altLang="en-US" sz="2800">
              <a:solidFill>
                <a:srgbClr val="FFF3BD"/>
              </a:solidFill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>
          <a:blip r:embed="rId51" cstate="email"/>
          <a:srcRect/>
          <a:stretch>
            <a:fillRect/>
          </a:stretch>
        </p:blipFill>
        <p:spPr>
          <a:xfrm>
            <a:off x="2419985" y="2038985"/>
            <a:ext cx="8456930" cy="302514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61766" y="5257265"/>
              <a:ext cx="615496" cy="619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239500" y="6110193"/>
              <a:ext cx="377370" cy="380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4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3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41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40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9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8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7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519638" y="127797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6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5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4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3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32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31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30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45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46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47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49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1234663" y="2147997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0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1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2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3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55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56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7"/>
            <p:cNvPicPr>
              <a:picLocks noChangeAspect="1" noChangeArrowheads="1"/>
            </p:cNvPicPr>
            <p:nvPr>
              <p:custDataLst>
                <p:tags r:id="rId43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419276" y="6157888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A-图片 58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A-图片 59"/>
            <p:cNvPicPr>
              <a:picLocks noChangeAspect="1" noChangeArrowheads="1"/>
            </p:cNvPicPr>
            <p:nvPr>
              <p:custDataLst>
                <p:tags r:id="rId45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A-图片 60"/>
            <p:cNvPicPr>
              <a:picLocks noChangeAspect="1" noChangeArrowheads="1"/>
            </p:cNvPicPr>
            <p:nvPr>
              <p:custDataLst>
                <p:tags r:id="rId46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A-图片 48"/>
            <p:cNvPicPr>
              <a:picLocks noChangeAspect="1" noChangeArrowheads="1"/>
            </p:cNvPicPr>
            <p:nvPr>
              <p:custDataLst>
                <p:tags r:id="rId47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A-图片 54"/>
            <p:cNvPicPr>
              <a:picLocks noChangeAspect="1" noChangeArrowheads="1"/>
            </p:cNvPicPr>
            <p:nvPr>
              <p:custDataLst>
                <p:tags r:id="rId48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9" cstate="email"/>
            <a:stretch>
              <a:fillRect/>
            </a:stretch>
          </p:blipFill>
          <p:spPr bwMode="auto">
            <a:xfrm>
              <a:off x="3822375" y="266561"/>
              <a:ext cx="169909" cy="17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2303341" y="1029398"/>
              <a:ext cx="427066" cy="629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文本框 38"/>
          <p:cNvSpPr txBox="1"/>
          <p:nvPr/>
        </p:nvSpPr>
        <p:spPr>
          <a:xfrm>
            <a:off x="1390650" y="61023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3BD"/>
                </a:solidFill>
              </a:rPr>
              <a:t>扩展知识</a:t>
            </a:r>
            <a:endParaRPr lang="zh-CN" altLang="en-US" sz="2800" dirty="0">
              <a:solidFill>
                <a:srgbClr val="FFF3BD"/>
              </a:solidFill>
            </a:endParaRPr>
          </a:p>
        </p:txBody>
      </p:sp>
      <p:pic>
        <p:nvPicPr>
          <p:cNvPr id="40" name="图片 39" descr="b889818e1d8f1e8992c4da324ad47487"/>
          <p:cNvPicPr>
            <a:picLocks noChangeAspect="1"/>
          </p:cNvPicPr>
          <p:nvPr/>
        </p:nvPicPr>
        <p:blipFill>
          <a:blip r:embed="rId51" cstate="email"/>
          <a:stretch>
            <a:fillRect/>
          </a:stretch>
        </p:blipFill>
        <p:spPr>
          <a:xfrm>
            <a:off x="1291590" y="2236470"/>
            <a:ext cx="3354705" cy="2517775"/>
          </a:xfrm>
          <a:prstGeom prst="rect">
            <a:avLst/>
          </a:prstGeom>
        </p:spPr>
      </p:pic>
      <p:sp>
        <p:nvSpPr>
          <p:cNvPr id="42" name="文本框 41"/>
          <p:cNvSpPr txBox="1"/>
          <p:nvPr/>
        </p:nvSpPr>
        <p:spPr>
          <a:xfrm>
            <a:off x="5168265" y="1977390"/>
            <a:ext cx="59740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FFF3BD"/>
                </a:solidFill>
              </a:rPr>
              <a:t>叶圣陶，江苏苏州人，著名教育家、作家。</a:t>
            </a:r>
            <a:endParaRPr lang="zh-CN" altLang="en-US" sz="2400" dirty="0">
              <a:solidFill>
                <a:srgbClr val="FFF3BD"/>
              </a:solidFill>
            </a:endParaRPr>
          </a:p>
          <a:p>
            <a:r>
              <a:rPr lang="zh-CN" altLang="en-US" sz="2400" dirty="0">
                <a:solidFill>
                  <a:srgbClr val="FFF3BD"/>
                </a:solidFill>
              </a:rPr>
              <a:t>《稻草人》、《旅行家》、《小白船》、</a:t>
            </a:r>
            <a:endParaRPr lang="zh-CN" altLang="en-US" sz="2400" dirty="0">
              <a:solidFill>
                <a:srgbClr val="FFF3BD"/>
              </a:solidFill>
            </a:endParaRPr>
          </a:p>
          <a:p>
            <a:r>
              <a:rPr lang="zh-CN" altLang="en-US" sz="2400" dirty="0">
                <a:solidFill>
                  <a:srgbClr val="FFF3BD"/>
                </a:solidFill>
              </a:rPr>
              <a:t>《皇帝的新衣》</a:t>
            </a:r>
            <a:endParaRPr lang="zh-CN" altLang="en-US" sz="2400" dirty="0">
              <a:solidFill>
                <a:srgbClr val="FFF3BD"/>
              </a:solidFill>
            </a:endParaRPr>
          </a:p>
        </p:txBody>
      </p:sp>
      <p:sp>
        <p:nvSpPr>
          <p:cNvPr id="43" name="云形标注 42"/>
          <p:cNvSpPr/>
          <p:nvPr/>
        </p:nvSpPr>
        <p:spPr>
          <a:xfrm>
            <a:off x="6813550" y="3371215"/>
            <a:ext cx="3496945" cy="2127885"/>
          </a:xfrm>
          <a:prstGeom prst="cloudCallout">
            <a:avLst/>
          </a:prstGeom>
          <a:solidFill>
            <a:srgbClr val="FFE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让爸爸妈妈带着你们读一读吧！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4" name="New picture"/>
          <p:cNvPicPr/>
          <p:nvPr/>
        </p:nvPicPr>
        <p:blipFill>
          <a:blip r:embed="rId52"/>
          <a:stretch>
            <a:fillRect/>
          </a:stretch>
        </p:blipFill>
        <p:spPr>
          <a:xfrm>
            <a:off x="10998200" y="107188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A-图片 44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A-图片 43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2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1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0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39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38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6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5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4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3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2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1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0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45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46"/>
            <p:cNvPicPr>
              <a:picLocks noChangeAspect="1" noChangeArrowheads="1"/>
            </p:cNvPicPr>
            <p:nvPr>
              <p:custDataLst>
                <p:tags r:id="rId30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47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50"/>
            <p:cNvPicPr>
              <a:picLocks noChangeAspect="1" noChangeArrowheads="1"/>
            </p:cNvPicPr>
            <p:nvPr>
              <p:custDataLst>
                <p:tags r:id="rId3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51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52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53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5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6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8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9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60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48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4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组合 32"/>
          <p:cNvGrpSpPr/>
          <p:nvPr/>
        </p:nvGrpSpPr>
        <p:grpSpPr>
          <a:xfrm>
            <a:off x="1126147" y="1852235"/>
            <a:ext cx="9461769" cy="3508721"/>
            <a:chOff x="1530081" y="2444404"/>
            <a:chExt cx="9461769" cy="3508721"/>
          </a:xfrm>
        </p:grpSpPr>
        <p:grpSp>
          <p:nvGrpSpPr>
            <p:cNvPr id="34" name="组合 33"/>
            <p:cNvGrpSpPr/>
            <p:nvPr/>
          </p:nvGrpSpPr>
          <p:grpSpPr>
            <a:xfrm rot="192611">
              <a:off x="1530081" y="3946701"/>
              <a:ext cx="1007247" cy="392216"/>
              <a:chOff x="4800600" y="904875"/>
              <a:chExt cx="1409700" cy="548929"/>
            </a:xfrm>
          </p:grpSpPr>
          <p:sp>
            <p:nvSpPr>
              <p:cNvPr id="41" name="矩形: 圆角 40"/>
              <p:cNvSpPr/>
              <p:nvPr/>
            </p:nvSpPr>
            <p:spPr>
              <a:xfrm>
                <a:off x="4800600" y="904875"/>
                <a:ext cx="1409700" cy="548929"/>
              </a:xfrm>
              <a:prstGeom prst="roundRect">
                <a:avLst/>
              </a:prstGeom>
              <a:solidFill>
                <a:srgbClr val="FFF3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: 圆角 41"/>
              <p:cNvSpPr/>
              <p:nvPr/>
            </p:nvSpPr>
            <p:spPr>
              <a:xfrm>
                <a:off x="4838700" y="928919"/>
                <a:ext cx="1314450" cy="476800"/>
              </a:xfrm>
              <a:prstGeom prst="roundRect">
                <a:avLst/>
              </a:prstGeom>
              <a:noFill/>
              <a:ln>
                <a:solidFill>
                  <a:srgbClr val="044366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任意多边形: 形状 34"/>
            <p:cNvSpPr/>
            <p:nvPr/>
          </p:nvSpPr>
          <p:spPr>
            <a:xfrm>
              <a:off x="2308481" y="2444404"/>
              <a:ext cx="8683369" cy="3508721"/>
            </a:xfrm>
            <a:custGeom>
              <a:avLst/>
              <a:gdLst>
                <a:gd name="connsiteX0" fmla="*/ 70408 w 8300464"/>
                <a:gd name="connsiteY0" fmla="*/ 1219200 h 2479680"/>
                <a:gd name="connsiteX1" fmla="*/ 165658 w 8300464"/>
                <a:gd name="connsiteY1" fmla="*/ 352425 h 2479680"/>
                <a:gd name="connsiteX2" fmla="*/ 660958 w 8300464"/>
                <a:gd name="connsiteY2" fmla="*/ 47625 h 2479680"/>
                <a:gd name="connsiteX3" fmla="*/ 2375458 w 8300464"/>
                <a:gd name="connsiteY3" fmla="*/ 9525 h 2479680"/>
                <a:gd name="connsiteX4" fmla="*/ 6918883 w 8300464"/>
                <a:gd name="connsiteY4" fmla="*/ 0 h 2479680"/>
                <a:gd name="connsiteX5" fmla="*/ 8166658 w 8300464"/>
                <a:gd name="connsiteY5" fmla="*/ 200025 h 2479680"/>
                <a:gd name="connsiteX6" fmla="*/ 8195233 w 8300464"/>
                <a:gd name="connsiteY6" fmla="*/ 1000125 h 2479680"/>
                <a:gd name="connsiteX7" fmla="*/ 8214283 w 8300464"/>
                <a:gd name="connsiteY7" fmla="*/ 1828800 h 2479680"/>
                <a:gd name="connsiteX8" fmla="*/ 8166658 w 8300464"/>
                <a:gd name="connsiteY8" fmla="*/ 2276475 h 2479680"/>
                <a:gd name="connsiteX9" fmla="*/ 6575983 w 8300464"/>
                <a:gd name="connsiteY9" fmla="*/ 2466975 h 2479680"/>
                <a:gd name="connsiteX10" fmla="*/ 1556308 w 8300464"/>
                <a:gd name="connsiteY10" fmla="*/ 2438400 h 2479680"/>
                <a:gd name="connsiteX11" fmla="*/ 127558 w 8300464"/>
                <a:gd name="connsiteY11" fmla="*/ 2247900 h 2479680"/>
                <a:gd name="connsiteX12" fmla="*/ 70408 w 8300464"/>
                <a:gd name="connsiteY12" fmla="*/ 1219200 h 247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00464" h="2479680">
                  <a:moveTo>
                    <a:pt x="70408" y="1219200"/>
                  </a:moveTo>
                  <a:cubicBezTo>
                    <a:pt x="76758" y="903288"/>
                    <a:pt x="67233" y="547688"/>
                    <a:pt x="165658" y="352425"/>
                  </a:cubicBezTo>
                  <a:cubicBezTo>
                    <a:pt x="264083" y="157162"/>
                    <a:pt x="292658" y="104775"/>
                    <a:pt x="660958" y="47625"/>
                  </a:cubicBezTo>
                  <a:cubicBezTo>
                    <a:pt x="1029258" y="-9525"/>
                    <a:pt x="2375458" y="9525"/>
                    <a:pt x="2375458" y="9525"/>
                  </a:cubicBezTo>
                  <a:lnTo>
                    <a:pt x="6918883" y="0"/>
                  </a:lnTo>
                  <a:cubicBezTo>
                    <a:pt x="7884083" y="31750"/>
                    <a:pt x="7953933" y="33338"/>
                    <a:pt x="8166658" y="200025"/>
                  </a:cubicBezTo>
                  <a:cubicBezTo>
                    <a:pt x="8379383" y="366712"/>
                    <a:pt x="8187296" y="728663"/>
                    <a:pt x="8195233" y="1000125"/>
                  </a:cubicBezTo>
                  <a:cubicBezTo>
                    <a:pt x="8203170" y="1271587"/>
                    <a:pt x="8219046" y="1616075"/>
                    <a:pt x="8214283" y="1828800"/>
                  </a:cubicBezTo>
                  <a:cubicBezTo>
                    <a:pt x="8209520" y="2041525"/>
                    <a:pt x="8439708" y="2170113"/>
                    <a:pt x="8166658" y="2276475"/>
                  </a:cubicBezTo>
                  <a:cubicBezTo>
                    <a:pt x="7893608" y="2382837"/>
                    <a:pt x="7677708" y="2439988"/>
                    <a:pt x="6575983" y="2466975"/>
                  </a:cubicBezTo>
                  <a:cubicBezTo>
                    <a:pt x="5474258" y="2493962"/>
                    <a:pt x="2631045" y="2474912"/>
                    <a:pt x="1556308" y="2438400"/>
                  </a:cubicBezTo>
                  <a:cubicBezTo>
                    <a:pt x="481571" y="2401888"/>
                    <a:pt x="372033" y="2452687"/>
                    <a:pt x="127558" y="2247900"/>
                  </a:cubicBezTo>
                  <a:cubicBezTo>
                    <a:pt x="-116917" y="2043113"/>
                    <a:pt x="64058" y="1535112"/>
                    <a:pt x="70408" y="1219200"/>
                  </a:cubicBezTo>
                  <a:close/>
                </a:path>
              </a:pathLst>
            </a:custGeom>
            <a:solidFill>
              <a:srgbClr val="FFF3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5"/>
            <p:cNvSpPr/>
            <p:nvPr/>
          </p:nvSpPr>
          <p:spPr>
            <a:xfrm>
              <a:off x="2405137" y="2549640"/>
              <a:ext cx="8481938" cy="3298248"/>
            </a:xfrm>
            <a:custGeom>
              <a:avLst/>
              <a:gdLst>
                <a:gd name="connsiteX0" fmla="*/ 70408 w 8300464"/>
                <a:gd name="connsiteY0" fmla="*/ 1219200 h 2479680"/>
                <a:gd name="connsiteX1" fmla="*/ 165658 w 8300464"/>
                <a:gd name="connsiteY1" fmla="*/ 352425 h 2479680"/>
                <a:gd name="connsiteX2" fmla="*/ 660958 w 8300464"/>
                <a:gd name="connsiteY2" fmla="*/ 47625 h 2479680"/>
                <a:gd name="connsiteX3" fmla="*/ 2375458 w 8300464"/>
                <a:gd name="connsiteY3" fmla="*/ 9525 h 2479680"/>
                <a:gd name="connsiteX4" fmla="*/ 6918883 w 8300464"/>
                <a:gd name="connsiteY4" fmla="*/ 0 h 2479680"/>
                <a:gd name="connsiteX5" fmla="*/ 8166658 w 8300464"/>
                <a:gd name="connsiteY5" fmla="*/ 200025 h 2479680"/>
                <a:gd name="connsiteX6" fmla="*/ 8195233 w 8300464"/>
                <a:gd name="connsiteY6" fmla="*/ 1000125 h 2479680"/>
                <a:gd name="connsiteX7" fmla="*/ 8214283 w 8300464"/>
                <a:gd name="connsiteY7" fmla="*/ 1828800 h 2479680"/>
                <a:gd name="connsiteX8" fmla="*/ 8166658 w 8300464"/>
                <a:gd name="connsiteY8" fmla="*/ 2276475 h 2479680"/>
                <a:gd name="connsiteX9" fmla="*/ 6575983 w 8300464"/>
                <a:gd name="connsiteY9" fmla="*/ 2466975 h 2479680"/>
                <a:gd name="connsiteX10" fmla="*/ 1556308 w 8300464"/>
                <a:gd name="connsiteY10" fmla="*/ 2438400 h 2479680"/>
                <a:gd name="connsiteX11" fmla="*/ 127558 w 8300464"/>
                <a:gd name="connsiteY11" fmla="*/ 2247900 h 2479680"/>
                <a:gd name="connsiteX12" fmla="*/ 70408 w 8300464"/>
                <a:gd name="connsiteY12" fmla="*/ 1219200 h 247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00464" h="2479680">
                  <a:moveTo>
                    <a:pt x="70408" y="1219200"/>
                  </a:moveTo>
                  <a:cubicBezTo>
                    <a:pt x="76758" y="903288"/>
                    <a:pt x="67233" y="547688"/>
                    <a:pt x="165658" y="352425"/>
                  </a:cubicBezTo>
                  <a:cubicBezTo>
                    <a:pt x="264083" y="157162"/>
                    <a:pt x="292658" y="104775"/>
                    <a:pt x="660958" y="47625"/>
                  </a:cubicBezTo>
                  <a:cubicBezTo>
                    <a:pt x="1029258" y="-9525"/>
                    <a:pt x="2375458" y="9525"/>
                    <a:pt x="2375458" y="9525"/>
                  </a:cubicBezTo>
                  <a:lnTo>
                    <a:pt x="6918883" y="0"/>
                  </a:lnTo>
                  <a:cubicBezTo>
                    <a:pt x="7884083" y="31750"/>
                    <a:pt x="7953933" y="33338"/>
                    <a:pt x="8166658" y="200025"/>
                  </a:cubicBezTo>
                  <a:cubicBezTo>
                    <a:pt x="8379383" y="366712"/>
                    <a:pt x="8187296" y="728663"/>
                    <a:pt x="8195233" y="1000125"/>
                  </a:cubicBezTo>
                  <a:cubicBezTo>
                    <a:pt x="8203170" y="1271587"/>
                    <a:pt x="8219046" y="1616075"/>
                    <a:pt x="8214283" y="1828800"/>
                  </a:cubicBezTo>
                  <a:cubicBezTo>
                    <a:pt x="8209520" y="2041525"/>
                    <a:pt x="8439708" y="2170113"/>
                    <a:pt x="8166658" y="2276475"/>
                  </a:cubicBezTo>
                  <a:cubicBezTo>
                    <a:pt x="7893608" y="2382837"/>
                    <a:pt x="7677708" y="2439988"/>
                    <a:pt x="6575983" y="2466975"/>
                  </a:cubicBezTo>
                  <a:cubicBezTo>
                    <a:pt x="5474258" y="2493962"/>
                    <a:pt x="2631045" y="2474912"/>
                    <a:pt x="1556308" y="2438400"/>
                  </a:cubicBezTo>
                  <a:cubicBezTo>
                    <a:pt x="481571" y="2401888"/>
                    <a:pt x="372033" y="2452687"/>
                    <a:pt x="127558" y="2247900"/>
                  </a:cubicBezTo>
                  <a:cubicBezTo>
                    <a:pt x="-116917" y="2043113"/>
                    <a:pt x="64058" y="1535112"/>
                    <a:pt x="70408" y="1219200"/>
                  </a:cubicBezTo>
                  <a:close/>
                </a:path>
              </a:pathLst>
            </a:custGeom>
            <a:noFill/>
            <a:ln w="6350">
              <a:solidFill>
                <a:srgbClr val="044366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 rot="21231944">
              <a:off x="1796738" y="2963067"/>
              <a:ext cx="1007247" cy="392216"/>
              <a:chOff x="4800600" y="904875"/>
              <a:chExt cx="1409700" cy="548929"/>
            </a:xfrm>
          </p:grpSpPr>
          <p:sp>
            <p:nvSpPr>
              <p:cNvPr id="39" name="矩形: 圆角 38"/>
              <p:cNvSpPr/>
              <p:nvPr/>
            </p:nvSpPr>
            <p:spPr>
              <a:xfrm>
                <a:off x="4800600" y="904875"/>
                <a:ext cx="1409700" cy="548929"/>
              </a:xfrm>
              <a:prstGeom prst="roundRect">
                <a:avLst/>
              </a:prstGeom>
              <a:solidFill>
                <a:srgbClr val="FFF3C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: 圆角 39"/>
              <p:cNvSpPr/>
              <p:nvPr/>
            </p:nvSpPr>
            <p:spPr>
              <a:xfrm>
                <a:off x="4838700" y="928919"/>
                <a:ext cx="1314450" cy="476800"/>
              </a:xfrm>
              <a:prstGeom prst="roundRect">
                <a:avLst/>
              </a:prstGeom>
              <a:noFill/>
              <a:ln>
                <a:solidFill>
                  <a:srgbClr val="044366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" name="任意多边形: 形状 37"/>
            <p:cNvSpPr/>
            <p:nvPr/>
          </p:nvSpPr>
          <p:spPr>
            <a:xfrm>
              <a:off x="2508007" y="2604769"/>
              <a:ext cx="8284316" cy="3187990"/>
            </a:xfrm>
            <a:custGeom>
              <a:avLst/>
              <a:gdLst>
                <a:gd name="connsiteX0" fmla="*/ 70408 w 8300464"/>
                <a:gd name="connsiteY0" fmla="*/ 1219200 h 2479680"/>
                <a:gd name="connsiteX1" fmla="*/ 165658 w 8300464"/>
                <a:gd name="connsiteY1" fmla="*/ 352425 h 2479680"/>
                <a:gd name="connsiteX2" fmla="*/ 660958 w 8300464"/>
                <a:gd name="connsiteY2" fmla="*/ 47625 h 2479680"/>
                <a:gd name="connsiteX3" fmla="*/ 2375458 w 8300464"/>
                <a:gd name="connsiteY3" fmla="*/ 9525 h 2479680"/>
                <a:gd name="connsiteX4" fmla="*/ 6918883 w 8300464"/>
                <a:gd name="connsiteY4" fmla="*/ 0 h 2479680"/>
                <a:gd name="connsiteX5" fmla="*/ 8166658 w 8300464"/>
                <a:gd name="connsiteY5" fmla="*/ 200025 h 2479680"/>
                <a:gd name="connsiteX6" fmla="*/ 8195233 w 8300464"/>
                <a:gd name="connsiteY6" fmla="*/ 1000125 h 2479680"/>
                <a:gd name="connsiteX7" fmla="*/ 8214283 w 8300464"/>
                <a:gd name="connsiteY7" fmla="*/ 1828800 h 2479680"/>
                <a:gd name="connsiteX8" fmla="*/ 8166658 w 8300464"/>
                <a:gd name="connsiteY8" fmla="*/ 2276475 h 2479680"/>
                <a:gd name="connsiteX9" fmla="*/ 6575983 w 8300464"/>
                <a:gd name="connsiteY9" fmla="*/ 2466975 h 2479680"/>
                <a:gd name="connsiteX10" fmla="*/ 1556308 w 8300464"/>
                <a:gd name="connsiteY10" fmla="*/ 2438400 h 2479680"/>
                <a:gd name="connsiteX11" fmla="*/ 127558 w 8300464"/>
                <a:gd name="connsiteY11" fmla="*/ 2247900 h 2479680"/>
                <a:gd name="connsiteX12" fmla="*/ 70408 w 8300464"/>
                <a:gd name="connsiteY12" fmla="*/ 1219200 h 2479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300464" h="2479680">
                  <a:moveTo>
                    <a:pt x="70408" y="1219200"/>
                  </a:moveTo>
                  <a:cubicBezTo>
                    <a:pt x="76758" y="903288"/>
                    <a:pt x="67233" y="547688"/>
                    <a:pt x="165658" y="352425"/>
                  </a:cubicBezTo>
                  <a:cubicBezTo>
                    <a:pt x="264083" y="157162"/>
                    <a:pt x="292658" y="104775"/>
                    <a:pt x="660958" y="47625"/>
                  </a:cubicBezTo>
                  <a:cubicBezTo>
                    <a:pt x="1029258" y="-9525"/>
                    <a:pt x="2375458" y="9525"/>
                    <a:pt x="2375458" y="9525"/>
                  </a:cubicBezTo>
                  <a:lnTo>
                    <a:pt x="6918883" y="0"/>
                  </a:lnTo>
                  <a:cubicBezTo>
                    <a:pt x="7884083" y="31750"/>
                    <a:pt x="7953933" y="33338"/>
                    <a:pt x="8166658" y="200025"/>
                  </a:cubicBezTo>
                  <a:cubicBezTo>
                    <a:pt x="8379383" y="366712"/>
                    <a:pt x="8187296" y="728663"/>
                    <a:pt x="8195233" y="1000125"/>
                  </a:cubicBezTo>
                  <a:cubicBezTo>
                    <a:pt x="8203170" y="1271587"/>
                    <a:pt x="8219046" y="1616075"/>
                    <a:pt x="8214283" y="1828800"/>
                  </a:cubicBezTo>
                  <a:cubicBezTo>
                    <a:pt x="8209520" y="2041525"/>
                    <a:pt x="8439708" y="2170113"/>
                    <a:pt x="8166658" y="2276475"/>
                  </a:cubicBezTo>
                  <a:cubicBezTo>
                    <a:pt x="7893608" y="2382837"/>
                    <a:pt x="7677708" y="2439988"/>
                    <a:pt x="6575983" y="2466975"/>
                  </a:cubicBezTo>
                  <a:cubicBezTo>
                    <a:pt x="5474258" y="2493962"/>
                    <a:pt x="2631045" y="2474912"/>
                    <a:pt x="1556308" y="2438400"/>
                  </a:cubicBezTo>
                  <a:cubicBezTo>
                    <a:pt x="481571" y="2401888"/>
                    <a:pt x="372033" y="2452687"/>
                    <a:pt x="127558" y="2247900"/>
                  </a:cubicBezTo>
                  <a:cubicBezTo>
                    <a:pt x="-116917" y="2043113"/>
                    <a:pt x="64058" y="1535112"/>
                    <a:pt x="70408" y="1219200"/>
                  </a:cubicBezTo>
                  <a:close/>
                </a:path>
              </a:pathLst>
            </a:custGeom>
            <a:solidFill>
              <a:srgbClr val="0443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2480945" y="3093085"/>
            <a:ext cx="48742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ln w="127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b="0" dirty="0">
                <a:solidFill>
                  <a:srgbClr val="FFF3C5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你在儿歌里听到了什么？</a:t>
            </a:r>
            <a:endParaRPr lang="zh-CN" altLang="en-US" sz="3600" b="0" dirty="0">
              <a:solidFill>
                <a:srgbClr val="FFF3C5"/>
              </a:solidFill>
              <a:latin typeface="汉仪喵魂体W" panose="00020600040101010101" pitchFamily="18" charset="-122"/>
              <a:ea typeface="汉仪喵魂体W" panose="00020600040101010101" pitchFamily="18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3" cstate="email"/>
          <a:stretch>
            <a:fillRect/>
          </a:stretch>
        </p:blipFill>
        <p:spPr bwMode="auto">
          <a:xfrm>
            <a:off x="7852752" y="2603471"/>
            <a:ext cx="2234784" cy="240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61766" y="5257265"/>
              <a:ext cx="615496" cy="619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239500" y="6110193"/>
              <a:ext cx="377370" cy="380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4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3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41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40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9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8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7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519638" y="127797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6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5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4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3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32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31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30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45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46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47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49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1234663" y="2147997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0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1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2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3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55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56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7"/>
            <p:cNvPicPr>
              <a:picLocks noChangeAspect="1" noChangeArrowheads="1"/>
            </p:cNvPicPr>
            <p:nvPr>
              <p:custDataLst>
                <p:tags r:id="rId43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419276" y="6157888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A-图片 58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A-图片 59"/>
            <p:cNvPicPr>
              <a:picLocks noChangeAspect="1" noChangeArrowheads="1"/>
            </p:cNvPicPr>
            <p:nvPr>
              <p:custDataLst>
                <p:tags r:id="rId45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A-图片 60"/>
            <p:cNvPicPr>
              <a:picLocks noChangeAspect="1" noChangeArrowheads="1"/>
            </p:cNvPicPr>
            <p:nvPr>
              <p:custDataLst>
                <p:tags r:id="rId46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A-图片 48"/>
            <p:cNvPicPr>
              <a:picLocks noChangeAspect="1" noChangeArrowheads="1"/>
            </p:cNvPicPr>
            <p:nvPr>
              <p:custDataLst>
                <p:tags r:id="rId47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A-图片 54"/>
            <p:cNvPicPr>
              <a:picLocks noChangeAspect="1" noChangeArrowheads="1"/>
            </p:cNvPicPr>
            <p:nvPr>
              <p:custDataLst>
                <p:tags r:id="rId48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9" cstate="email"/>
            <a:stretch>
              <a:fillRect/>
            </a:stretch>
          </p:blipFill>
          <p:spPr bwMode="auto">
            <a:xfrm>
              <a:off x="3822375" y="266561"/>
              <a:ext cx="169909" cy="17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2303341" y="1029398"/>
              <a:ext cx="427066" cy="629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1" cstate="email"/>
          <a:stretch>
            <a:fillRect/>
          </a:stretch>
        </p:blipFill>
        <p:spPr bwMode="auto">
          <a:xfrm>
            <a:off x="6548834" y="1800490"/>
            <a:ext cx="5344336" cy="505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文本框 40" descr="7b0a20202020227461726765744d6f64756c65223a202270726f636573734f6e6c696e65466f6e7473220a7d0a"/>
          <p:cNvSpPr txBox="1"/>
          <p:nvPr/>
        </p:nvSpPr>
        <p:spPr>
          <a:xfrm>
            <a:off x="1588917" y="1799397"/>
            <a:ext cx="3049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 spc="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en-US" altLang="zh-CN" sz="4000" b="0" dirty="0">
                <a:solidFill>
                  <a:srgbClr val="FFF3C5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  <a:sym typeface="米开静心禅楷拼音体" panose="03000600000000000000" charset="-122"/>
              </a:rPr>
              <a:t>2.</a:t>
            </a:r>
            <a:r>
              <a:rPr lang="zh-CN" altLang="en-US" sz="4000" b="0" dirty="0">
                <a:solidFill>
                  <a:srgbClr val="FFF3C5"/>
                </a:solidFill>
                <a:latin typeface="字典拼音超大字库" panose="02010600010101010101" charset="-122"/>
                <a:ea typeface="字典拼音超大字库" panose="02010600010101010101" charset="-122"/>
                <a:cs typeface="字典拼音超大字库" panose="02010600010101010101" charset="-122"/>
                <a:sym typeface="米开静心禅楷拼音体" panose="03000600000000000000" charset="-122"/>
              </a:rPr>
              <a:t>小小的船</a:t>
            </a:r>
            <a:endParaRPr lang="zh-CN" altLang="en-US" sz="4000" b="0" dirty="0">
              <a:solidFill>
                <a:srgbClr val="FFF3C5"/>
              </a:solidFill>
              <a:latin typeface="字典拼音超大字库" panose="02010600010101010101" charset="-122"/>
              <a:ea typeface="字典拼音超大字库" panose="02010600010101010101" charset="-122"/>
              <a:cs typeface="字典拼音超大字库" panose="02010600010101010101" charset="-122"/>
              <a:sym typeface="米开静心禅楷拼音体" panose="03000600000000000000" charset="-122"/>
            </a:endParaRPr>
          </a:p>
        </p:txBody>
      </p:sp>
      <p:sp>
        <p:nvSpPr>
          <p:cNvPr id="43" name="文本框 42" descr="7b0a20202020227461726765744d6f64756c65223a202270726f636573734f6e6c696e65466f6e7473220a7d0a"/>
          <p:cNvSpPr txBox="1"/>
          <p:nvPr/>
        </p:nvSpPr>
        <p:spPr>
          <a:xfrm>
            <a:off x="1076960" y="2812415"/>
            <a:ext cx="6126480" cy="23069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FFF3C5"/>
                </a:solidFill>
                <a:latin typeface="字典拼音超大字库" panose="02010600010101010101" charset="-122"/>
                <a:ea typeface="字典拼音超大字库" panose="02010600010101010101" charset="-122"/>
                <a:sym typeface="字典拼音超大字库" panose="02010600010101010101" charset="-122"/>
              </a:rPr>
              <a:t>弯弯的月儿小小的船，</a:t>
            </a:r>
            <a:endParaRPr lang="zh-CN" altLang="en-US" sz="3600" dirty="0">
              <a:solidFill>
                <a:srgbClr val="FFF3C5"/>
              </a:solidFill>
              <a:latin typeface="字典拼音超大字库" panose="02010600010101010101" charset="-122"/>
              <a:ea typeface="字典拼音超大字库" panose="02010600010101010101" charset="-122"/>
              <a:sym typeface="字典拼音超大字库" panose="02010600010101010101" charset="-122"/>
            </a:endParaRPr>
          </a:p>
          <a:p>
            <a:r>
              <a:rPr lang="zh-CN" altLang="en-US" sz="3600" dirty="0">
                <a:solidFill>
                  <a:srgbClr val="FFF3C5"/>
                </a:solidFill>
                <a:latin typeface="字典拼音超大字库" panose="02010600010101010101" charset="-122"/>
                <a:ea typeface="字典拼音超大字库" panose="02010600010101010101" charset="-122"/>
                <a:sym typeface="字典拼音超大字库" panose="02010600010101010101" charset="-122"/>
              </a:rPr>
              <a:t>小小的船儿两头尖。</a:t>
            </a:r>
            <a:endParaRPr lang="zh-CN" altLang="en-US" sz="3600" dirty="0">
              <a:solidFill>
                <a:srgbClr val="FFF3C5"/>
              </a:solidFill>
              <a:latin typeface="字典拼音超大字库" panose="02010600010101010101" charset="-122"/>
              <a:ea typeface="字典拼音超大字库" panose="02010600010101010101" charset="-122"/>
              <a:sym typeface="字典拼音超大字库" panose="02010600010101010101" charset="-122"/>
            </a:endParaRPr>
          </a:p>
          <a:p>
            <a:r>
              <a:rPr lang="zh-CN" altLang="en-US" sz="3600" dirty="0">
                <a:solidFill>
                  <a:srgbClr val="FFF3C5"/>
                </a:solidFill>
                <a:latin typeface="字典拼音超大字库" panose="02010600010101010101" charset="-122"/>
                <a:ea typeface="字典拼音超大字库" panose="02010600010101010101" charset="-122"/>
                <a:sym typeface="字典拼音超大字库" panose="02010600010101010101" charset="-122"/>
              </a:rPr>
              <a:t>我在小小的船里坐。</a:t>
            </a:r>
            <a:endParaRPr lang="zh-CN" altLang="en-US" sz="3600" dirty="0">
              <a:solidFill>
                <a:srgbClr val="FFF3C5"/>
              </a:solidFill>
              <a:latin typeface="字典拼音超大字库" panose="02010600010101010101" charset="-122"/>
              <a:ea typeface="字典拼音超大字库" panose="02010600010101010101" charset="-122"/>
              <a:sym typeface="字典拼音超大字库" panose="02010600010101010101" charset="-122"/>
            </a:endParaRPr>
          </a:p>
          <a:p>
            <a:r>
              <a:rPr lang="zh-CN" altLang="en-US" sz="3600" dirty="0">
                <a:solidFill>
                  <a:srgbClr val="FFF3C5"/>
                </a:solidFill>
                <a:latin typeface="字典拼音超大字库" panose="02010600010101010101" charset="-122"/>
                <a:ea typeface="字典拼音超大字库" panose="02010600010101010101" charset="-122"/>
                <a:sym typeface="字典拼音超大字库" panose="02010600010101010101" charset="-122"/>
              </a:rPr>
              <a:t>只看见闪闪的星星蓝蓝的天。</a:t>
            </a:r>
            <a:endParaRPr lang="zh-CN" altLang="en-US" sz="3600" dirty="0">
              <a:solidFill>
                <a:srgbClr val="FFF3C5"/>
              </a:solidFill>
              <a:latin typeface="字典拼音超大字库" panose="02010600010101010101" charset="-122"/>
              <a:ea typeface="字典拼音超大字库" panose="02010600010101010101" charset="-122"/>
              <a:sym typeface="字典拼音超大字库" panose="02010600010101010101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61766" y="5257265"/>
              <a:ext cx="615496" cy="619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239500" y="6110193"/>
              <a:ext cx="377370" cy="380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4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3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41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40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9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8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7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519638" y="127797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6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5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4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3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32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31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30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45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46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47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49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1234663" y="2147997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0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1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2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3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55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56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7"/>
            <p:cNvPicPr>
              <a:picLocks noChangeAspect="1" noChangeArrowheads="1"/>
            </p:cNvPicPr>
            <p:nvPr>
              <p:custDataLst>
                <p:tags r:id="rId43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419276" y="6157888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A-图片 58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A-图片 59"/>
            <p:cNvPicPr>
              <a:picLocks noChangeAspect="1" noChangeArrowheads="1"/>
            </p:cNvPicPr>
            <p:nvPr>
              <p:custDataLst>
                <p:tags r:id="rId45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A-图片 60"/>
            <p:cNvPicPr>
              <a:picLocks noChangeAspect="1" noChangeArrowheads="1"/>
            </p:cNvPicPr>
            <p:nvPr>
              <p:custDataLst>
                <p:tags r:id="rId46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A-图片 48"/>
            <p:cNvPicPr>
              <a:picLocks noChangeAspect="1" noChangeArrowheads="1"/>
            </p:cNvPicPr>
            <p:nvPr>
              <p:custDataLst>
                <p:tags r:id="rId47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A-图片 54"/>
            <p:cNvPicPr>
              <a:picLocks noChangeAspect="1" noChangeArrowheads="1"/>
            </p:cNvPicPr>
            <p:nvPr>
              <p:custDataLst>
                <p:tags r:id="rId48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9" cstate="email"/>
            <a:stretch>
              <a:fillRect/>
            </a:stretch>
          </p:blipFill>
          <p:spPr bwMode="auto">
            <a:xfrm>
              <a:off x="3822375" y="266561"/>
              <a:ext cx="169909" cy="17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2303341" y="1029398"/>
              <a:ext cx="427066" cy="629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1" cstate="email"/>
          <a:stretch>
            <a:fillRect/>
          </a:stretch>
        </p:blipFill>
        <p:spPr bwMode="auto">
          <a:xfrm>
            <a:off x="6548834" y="1800490"/>
            <a:ext cx="5344336" cy="5057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文本框 40"/>
          <p:cNvSpPr txBox="1"/>
          <p:nvPr/>
        </p:nvSpPr>
        <p:spPr>
          <a:xfrm>
            <a:off x="1687342" y="1628582"/>
            <a:ext cx="30498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 spc="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en-US" altLang="zh-CN" sz="4000" b="0">
                <a:solidFill>
                  <a:srgbClr val="FFF3C5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4000" b="0">
                <a:solidFill>
                  <a:srgbClr val="FFF3C5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小小的船</a:t>
            </a:r>
            <a:endParaRPr lang="zh-CN" altLang="en-US" sz="4000" b="0">
              <a:solidFill>
                <a:srgbClr val="FFF3C5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076960" y="2812415"/>
            <a:ext cx="6126480" cy="23069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rgbClr val="FFF3C5"/>
                </a:solidFill>
                <a:latin typeface="楷体" panose="02010609060101010101" charset="-122"/>
                <a:ea typeface="楷体" panose="02010609060101010101" charset="-122"/>
              </a:rPr>
              <a:t>弯弯的</a:t>
            </a:r>
            <a:r>
              <a:rPr lang="zh-CN" altLang="en-US" sz="36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月儿</a:t>
            </a:r>
            <a:r>
              <a:rPr lang="zh-CN" altLang="en-US" sz="3600" dirty="0">
                <a:solidFill>
                  <a:srgbClr val="FFF3C5"/>
                </a:solidFill>
                <a:latin typeface="楷体" panose="02010609060101010101" charset="-122"/>
                <a:ea typeface="楷体" panose="02010609060101010101" charset="-122"/>
              </a:rPr>
              <a:t>小小的</a:t>
            </a:r>
            <a:r>
              <a:rPr lang="zh-CN" altLang="en-US" sz="36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船</a:t>
            </a:r>
            <a:r>
              <a:rPr lang="zh-CN" altLang="en-US" sz="3600" dirty="0">
                <a:solidFill>
                  <a:srgbClr val="FFF3C5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endParaRPr lang="zh-CN" altLang="en-US" sz="3600" dirty="0">
              <a:solidFill>
                <a:srgbClr val="FFF3C5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dirty="0">
                <a:solidFill>
                  <a:srgbClr val="FFF3C5"/>
                </a:solidFill>
                <a:latin typeface="楷体" panose="02010609060101010101" charset="-122"/>
                <a:ea typeface="楷体" panose="02010609060101010101" charset="-122"/>
              </a:rPr>
              <a:t>小小的船儿两头尖。</a:t>
            </a:r>
            <a:endParaRPr lang="zh-CN" altLang="en-US" sz="3600" dirty="0">
              <a:solidFill>
                <a:srgbClr val="FFF3C5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dirty="0">
                <a:solidFill>
                  <a:srgbClr val="FFF3C5"/>
                </a:solidFill>
                <a:latin typeface="楷体" panose="02010609060101010101" charset="-122"/>
                <a:ea typeface="楷体" panose="02010609060101010101" charset="-122"/>
              </a:rPr>
              <a:t>我在小小的船里坐。</a:t>
            </a:r>
            <a:endParaRPr lang="zh-CN" altLang="en-US" sz="3600" dirty="0">
              <a:solidFill>
                <a:srgbClr val="FFF3C5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3600" dirty="0">
                <a:solidFill>
                  <a:srgbClr val="FFF3C5"/>
                </a:solidFill>
                <a:latin typeface="楷体" panose="02010609060101010101" charset="-122"/>
                <a:ea typeface="楷体" panose="02010609060101010101" charset="-122"/>
              </a:rPr>
              <a:t>只看见闪闪的</a:t>
            </a:r>
            <a:r>
              <a:rPr lang="zh-CN" altLang="en-US" sz="36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星星</a:t>
            </a:r>
            <a:r>
              <a:rPr lang="zh-CN" altLang="en-US" sz="3600" dirty="0">
                <a:solidFill>
                  <a:srgbClr val="FFF3C5"/>
                </a:solidFill>
                <a:latin typeface="楷体" panose="02010609060101010101" charset="-122"/>
                <a:ea typeface="楷体" panose="02010609060101010101" charset="-122"/>
              </a:rPr>
              <a:t>蓝蓝的</a:t>
            </a:r>
            <a:r>
              <a:rPr lang="zh-CN" altLang="en-US" sz="36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天</a:t>
            </a:r>
            <a:r>
              <a:rPr lang="zh-CN" altLang="en-US" sz="3600" dirty="0">
                <a:solidFill>
                  <a:srgbClr val="FFF3C5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600" dirty="0">
              <a:solidFill>
                <a:srgbClr val="FFF3C5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A-图片 44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A-图片 43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2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1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0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39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38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6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5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4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3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2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1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0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45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46"/>
            <p:cNvPicPr>
              <a:picLocks noChangeAspect="1" noChangeArrowheads="1"/>
            </p:cNvPicPr>
            <p:nvPr>
              <p:custDataLst>
                <p:tags r:id="rId30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47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50"/>
            <p:cNvPicPr>
              <a:picLocks noChangeAspect="1" noChangeArrowheads="1"/>
            </p:cNvPicPr>
            <p:nvPr>
              <p:custDataLst>
                <p:tags r:id="rId3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51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52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53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5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6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8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9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60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48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4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文本框 31"/>
          <p:cNvSpPr txBox="1"/>
          <p:nvPr/>
        </p:nvSpPr>
        <p:spPr>
          <a:xfrm>
            <a:off x="287655" y="527685"/>
            <a:ext cx="5257800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 spc="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400" b="0">
                <a:solidFill>
                  <a:srgbClr val="FFF3C5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根据课文找一找，读一读</a:t>
            </a:r>
            <a:endParaRPr lang="zh-CN" altLang="en-US" sz="2400" b="0">
              <a:solidFill>
                <a:srgbClr val="FFF3C5"/>
              </a:solidFill>
              <a:latin typeface="汉仪喵魂体W" panose="00020600040101010101" pitchFamily="18" charset="-122"/>
              <a:ea typeface="汉仪喵魂体W" panose="00020600040101010101" pitchFamily="18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381250" y="2343150"/>
            <a:ext cx="3230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u="sng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</a:t>
            </a:r>
            <a:r>
              <a:rPr lang="en-US" altLang="zh-CN" sz="32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2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月儿</a:t>
            </a:r>
            <a:endParaRPr lang="zh-CN" altLang="en-US" sz="3200">
              <a:solidFill>
                <a:srgbClr val="FFF3B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155180" y="2339975"/>
            <a:ext cx="2824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u="sng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</a:t>
            </a:r>
            <a:r>
              <a:rPr lang="en-US" altLang="zh-CN" sz="32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2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船</a:t>
            </a:r>
            <a:endParaRPr lang="zh-CN" altLang="en-US" sz="3200">
              <a:solidFill>
                <a:srgbClr val="FFF3B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38" name="https://img7.file.cache.docer.com/storage/1634887361026257948/b233af468291e8290f57e64c5cc9483f.png" descr="&amp;pky42175263372_wps_&amp;39&amp;src_toppic_inpsrchzd1&amp;"/>
          <p:cNvPicPr>
            <a:picLocks noChangeAspect="1"/>
          </p:cNvPicPr>
          <p:nvPr/>
        </p:nvPicPr>
        <p:blipFill>
          <a:blip r:embed="rId4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rot="1920000">
            <a:off x="3051175" y="3705860"/>
            <a:ext cx="2066925" cy="2066925"/>
          </a:xfrm>
          <a:prstGeom prst="rect">
            <a:avLst/>
          </a:prstGeom>
        </p:spPr>
      </p:pic>
      <p:pic>
        <p:nvPicPr>
          <p:cNvPr id="45" name="https://img8.file.cache.docer.com/storage/1636686749114109220/d030c6dc-5874-48ee-9a70-e28cbae89036tjwjv2.png" descr="&amp;pky43175492195_创客贴_&amp;39&amp;src_toppic_inpsrchzd1&amp;"/>
          <p:cNvPicPr>
            <a:picLocks noChangeAspect="1"/>
          </p:cNvPicPr>
          <p:nvPr/>
        </p:nvPicPr>
        <p:blipFill>
          <a:blip r:embed="rId44" cstate="email"/>
          <a:stretch>
            <a:fillRect/>
          </a:stretch>
        </p:blipFill>
        <p:spPr>
          <a:xfrm>
            <a:off x="7447915" y="4230370"/>
            <a:ext cx="2709545" cy="960120"/>
          </a:xfrm>
          <a:prstGeom prst="rect">
            <a:avLst/>
          </a:prstGeom>
        </p:spPr>
      </p:pic>
      <p:sp>
        <p:nvSpPr>
          <p:cNvPr id="47" name="文本框 46"/>
          <p:cNvSpPr txBox="1"/>
          <p:nvPr/>
        </p:nvSpPr>
        <p:spPr>
          <a:xfrm>
            <a:off x="2829560" y="2228850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</a:rPr>
              <a:t>弯弯的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626985" y="2266315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</a:rPr>
              <a:t>小小的</a:t>
            </a:r>
            <a:endParaRPr lang="zh-CN" altLang="en-US" sz="32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A-图片 44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A-图片 43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2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1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0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39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38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6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5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4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3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2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1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0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45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46"/>
            <p:cNvPicPr>
              <a:picLocks noChangeAspect="1" noChangeArrowheads="1"/>
            </p:cNvPicPr>
            <p:nvPr>
              <p:custDataLst>
                <p:tags r:id="rId30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47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50"/>
            <p:cNvPicPr>
              <a:picLocks noChangeAspect="1" noChangeArrowheads="1"/>
            </p:cNvPicPr>
            <p:nvPr>
              <p:custDataLst>
                <p:tags r:id="rId3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51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52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53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5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6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8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9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60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48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4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2" name="文本框 31"/>
          <p:cNvSpPr txBox="1"/>
          <p:nvPr/>
        </p:nvSpPr>
        <p:spPr>
          <a:xfrm>
            <a:off x="287655" y="527685"/>
            <a:ext cx="5257800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 spc="2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400" b="0">
                <a:solidFill>
                  <a:srgbClr val="FFF3C5"/>
                </a:solidFill>
                <a:latin typeface="汉仪喵魂体W" panose="00020600040101010101" pitchFamily="18" charset="-122"/>
                <a:ea typeface="汉仪喵魂体W" panose="00020600040101010101" pitchFamily="18" charset="-122"/>
              </a:rPr>
              <a:t>根据课文找一找，读一读</a:t>
            </a:r>
            <a:endParaRPr lang="zh-CN" altLang="en-US" sz="2400" b="0">
              <a:solidFill>
                <a:srgbClr val="FFF3C5"/>
              </a:solidFill>
              <a:latin typeface="汉仪喵魂体W" panose="00020600040101010101" pitchFamily="18" charset="-122"/>
              <a:ea typeface="汉仪喵魂体W" panose="00020600040101010101" pitchFamily="18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381250" y="2343150"/>
            <a:ext cx="3230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u="sng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</a:t>
            </a:r>
            <a:r>
              <a:rPr lang="en-US" altLang="zh-CN" sz="32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2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星星</a:t>
            </a:r>
            <a:endParaRPr lang="zh-CN" altLang="en-US" sz="3200">
              <a:solidFill>
                <a:srgbClr val="FFF3B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155180" y="2339975"/>
            <a:ext cx="2824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u="sng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</a:t>
            </a:r>
            <a:r>
              <a:rPr lang="en-US" altLang="zh-CN" sz="32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32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</a:t>
            </a:r>
            <a:endParaRPr lang="zh-CN" altLang="en-US" sz="3200">
              <a:solidFill>
                <a:srgbClr val="FFF3BD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829560" y="2228850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</a:rPr>
              <a:t>闪闪的</a:t>
            </a:r>
            <a:endParaRPr lang="zh-CN" altLang="en-US" sz="3200">
              <a:solidFill>
                <a:srgbClr val="C00000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626985" y="2266315"/>
            <a:ext cx="14020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C00000"/>
                </a:solidFill>
              </a:rPr>
              <a:t>蓝蓝的</a:t>
            </a:r>
            <a:endParaRPr lang="zh-CN" altLang="en-US" sz="3200">
              <a:solidFill>
                <a:srgbClr val="C00000"/>
              </a:solidFill>
            </a:endParaRPr>
          </a:p>
        </p:txBody>
      </p:sp>
      <p:pic>
        <p:nvPicPr>
          <p:cNvPr id="33" name="http://photo-static-api.fotomore.com/creative/vcg/400/new/VCG211243340062.jpg" descr="&amp;pky260_sjzg_VCG211243340062&amp;2&amp;src_toppic_inpsrchzd1&amp;"/>
          <p:cNvPicPr>
            <a:picLocks noChangeAspect="1"/>
          </p:cNvPicPr>
          <p:nvPr/>
        </p:nvPicPr>
        <p:blipFill>
          <a:blip r:embed="rId43" cstate="email"/>
          <a:stretch>
            <a:fillRect/>
          </a:stretch>
        </p:blipFill>
        <p:spPr>
          <a:xfrm>
            <a:off x="4410710" y="3375025"/>
            <a:ext cx="3370580" cy="255206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28575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61766" y="5257265"/>
              <a:ext cx="615496" cy="619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239500" y="6110193"/>
              <a:ext cx="377370" cy="380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4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3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41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40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9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8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7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519638" y="127797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6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5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4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3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32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31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30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45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46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47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49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1234663" y="2147997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0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1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2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3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55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56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7"/>
            <p:cNvPicPr>
              <a:picLocks noChangeAspect="1" noChangeArrowheads="1"/>
            </p:cNvPicPr>
            <p:nvPr>
              <p:custDataLst>
                <p:tags r:id="rId43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419276" y="6157888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A-图片 58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A-图片 59"/>
            <p:cNvPicPr>
              <a:picLocks noChangeAspect="1" noChangeArrowheads="1"/>
            </p:cNvPicPr>
            <p:nvPr>
              <p:custDataLst>
                <p:tags r:id="rId45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A-图片 60"/>
            <p:cNvPicPr>
              <a:picLocks noChangeAspect="1" noChangeArrowheads="1"/>
            </p:cNvPicPr>
            <p:nvPr>
              <p:custDataLst>
                <p:tags r:id="rId46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A-图片 48"/>
            <p:cNvPicPr>
              <a:picLocks noChangeAspect="1" noChangeArrowheads="1"/>
            </p:cNvPicPr>
            <p:nvPr>
              <p:custDataLst>
                <p:tags r:id="rId47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A-图片 54"/>
            <p:cNvPicPr>
              <a:picLocks noChangeAspect="1" noChangeArrowheads="1"/>
            </p:cNvPicPr>
            <p:nvPr>
              <p:custDataLst>
                <p:tags r:id="rId48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9" cstate="email"/>
            <a:stretch>
              <a:fillRect/>
            </a:stretch>
          </p:blipFill>
          <p:spPr bwMode="auto">
            <a:xfrm>
              <a:off x="3822375" y="266561"/>
              <a:ext cx="169909" cy="17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2303341" y="1029398"/>
              <a:ext cx="427066" cy="629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文本框 38"/>
          <p:cNvSpPr txBox="1"/>
          <p:nvPr/>
        </p:nvSpPr>
        <p:spPr>
          <a:xfrm>
            <a:off x="1977390" y="2000885"/>
            <a:ext cx="3524885" cy="279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弯弯的</a:t>
            </a:r>
            <a:r>
              <a:rPr lang="zh-CN" altLang="en-US" sz="44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</a:rPr>
              <a:t>月儿</a:t>
            </a:r>
            <a:endParaRPr lang="zh-CN" altLang="en-US" sz="4400">
              <a:solidFill>
                <a:srgbClr val="FFF3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小小的</a:t>
            </a:r>
            <a:r>
              <a:rPr lang="zh-CN" altLang="en-US" sz="44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</a:rPr>
              <a:t>船</a:t>
            </a:r>
            <a:endParaRPr lang="zh-CN" altLang="en-US" sz="4400">
              <a:solidFill>
                <a:srgbClr val="FFF3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闪闪的</a:t>
            </a:r>
            <a:r>
              <a:rPr lang="zh-CN" altLang="en-US" sz="44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</a:rPr>
              <a:t>星星</a:t>
            </a:r>
            <a:endParaRPr lang="zh-CN" altLang="en-US" sz="4400">
              <a:solidFill>
                <a:srgbClr val="FFF3BD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440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蓝蓝的</a:t>
            </a:r>
            <a:r>
              <a:rPr lang="zh-CN" altLang="en-US" sz="4400">
                <a:solidFill>
                  <a:srgbClr val="FFF3BD"/>
                </a:solidFill>
                <a:latin typeface="楷体" panose="02010609060101010101" charset="-122"/>
                <a:ea typeface="楷体" panose="02010609060101010101" charset="-122"/>
              </a:rPr>
              <a:t>天</a:t>
            </a:r>
            <a:endParaRPr lang="zh-CN" altLang="en-US" sz="4400">
              <a:solidFill>
                <a:srgbClr val="FFF3BD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40" name="直接箭头连接符 39"/>
          <p:cNvCxnSpPr/>
          <p:nvPr/>
        </p:nvCxnSpPr>
        <p:spPr>
          <a:xfrm>
            <a:off x="5358765" y="3314700"/>
            <a:ext cx="2232660" cy="0"/>
          </a:xfrm>
          <a:prstGeom prst="straightConnector1">
            <a:avLst/>
          </a:prstGeom>
          <a:ln w="69850" cmpd="sng">
            <a:solidFill>
              <a:schemeClr val="accent4">
                <a:lumMod val="40000"/>
                <a:lumOff val="6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圆角矩形 40"/>
          <p:cNvSpPr/>
          <p:nvPr/>
        </p:nvSpPr>
        <p:spPr>
          <a:xfrm>
            <a:off x="8058785" y="2927350"/>
            <a:ext cx="3008630" cy="1002665"/>
          </a:xfrm>
          <a:prstGeom prst="roundRect">
            <a:avLst/>
          </a:prstGeom>
          <a:solidFill>
            <a:srgbClr val="FFE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chemeClr val="tx1"/>
                </a:solidFill>
              </a:rPr>
              <a:t>形容词</a:t>
            </a:r>
            <a:endParaRPr lang="zh-CN" altLang="en-US" sz="3600">
              <a:solidFill>
                <a:schemeClr val="tx1"/>
              </a:solidFill>
            </a:endParaRPr>
          </a:p>
        </p:txBody>
      </p:sp>
      <p:sp>
        <p:nvSpPr>
          <p:cNvPr id="42" name="云形标注 41"/>
          <p:cNvSpPr/>
          <p:nvPr/>
        </p:nvSpPr>
        <p:spPr>
          <a:xfrm>
            <a:off x="7940675" y="413385"/>
            <a:ext cx="2851785" cy="1770380"/>
          </a:xfrm>
          <a:prstGeom prst="cloudCallout">
            <a:avLst/>
          </a:prstGeom>
          <a:solidFill>
            <a:srgbClr val="FFF3C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</a:rPr>
              <a:t>你还能说一说吗？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61766" y="5257265"/>
              <a:ext cx="615496" cy="619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239500" y="6110193"/>
              <a:ext cx="377370" cy="380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4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3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41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40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9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8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7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519638" y="127797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6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5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4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3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32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31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30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45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46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47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49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1234663" y="2147997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0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1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2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3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55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56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7"/>
            <p:cNvPicPr>
              <a:picLocks noChangeAspect="1" noChangeArrowheads="1"/>
            </p:cNvPicPr>
            <p:nvPr>
              <p:custDataLst>
                <p:tags r:id="rId43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419276" y="6157888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A-图片 58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A-图片 59"/>
            <p:cNvPicPr>
              <a:picLocks noChangeAspect="1" noChangeArrowheads="1"/>
            </p:cNvPicPr>
            <p:nvPr>
              <p:custDataLst>
                <p:tags r:id="rId45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A-图片 60"/>
            <p:cNvPicPr>
              <a:picLocks noChangeAspect="1" noChangeArrowheads="1"/>
            </p:cNvPicPr>
            <p:nvPr>
              <p:custDataLst>
                <p:tags r:id="rId46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A-图片 48"/>
            <p:cNvPicPr>
              <a:picLocks noChangeAspect="1" noChangeArrowheads="1"/>
            </p:cNvPicPr>
            <p:nvPr>
              <p:custDataLst>
                <p:tags r:id="rId47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A-图片 54"/>
            <p:cNvPicPr>
              <a:picLocks noChangeAspect="1" noChangeArrowheads="1"/>
            </p:cNvPicPr>
            <p:nvPr>
              <p:custDataLst>
                <p:tags r:id="rId48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9" cstate="email"/>
            <a:stretch>
              <a:fillRect/>
            </a:stretch>
          </p:blipFill>
          <p:spPr bwMode="auto">
            <a:xfrm>
              <a:off x="3822375" y="266561"/>
              <a:ext cx="169909" cy="17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2303341" y="1029398"/>
              <a:ext cx="427066" cy="629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9" name="文本框 38"/>
          <p:cNvSpPr txBox="1"/>
          <p:nvPr/>
        </p:nvSpPr>
        <p:spPr>
          <a:xfrm>
            <a:off x="1390650" y="610235"/>
            <a:ext cx="2316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FF3BD"/>
                </a:solidFill>
              </a:rPr>
              <a:t>我来问你来答</a:t>
            </a:r>
            <a:endParaRPr lang="zh-CN" altLang="en-US" sz="2800" dirty="0">
              <a:solidFill>
                <a:srgbClr val="FFF3BD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369820" y="2092960"/>
            <a:ext cx="7381875" cy="2861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>
                <a:solidFill>
                  <a:srgbClr val="FFF3BD"/>
                </a:solidFill>
              </a:rPr>
              <a:t>1.</a:t>
            </a:r>
            <a:r>
              <a:rPr lang="zh-CN" altLang="en-US" sz="3600" dirty="0">
                <a:solidFill>
                  <a:srgbClr val="FFF3BD"/>
                </a:solidFill>
              </a:rPr>
              <a:t>月儿和船是什么样子的？</a:t>
            </a:r>
            <a:endParaRPr lang="zh-CN" altLang="en-US" sz="3600" dirty="0">
              <a:solidFill>
                <a:srgbClr val="FFF3BD"/>
              </a:solidFill>
            </a:endParaRPr>
          </a:p>
          <a:p>
            <a:endParaRPr lang="zh-CN" altLang="en-US" sz="3600" dirty="0">
              <a:solidFill>
                <a:srgbClr val="FFF3BD"/>
              </a:solidFill>
            </a:endParaRPr>
          </a:p>
          <a:p>
            <a:r>
              <a:rPr lang="zh-CN" altLang="en-US" sz="3600" dirty="0">
                <a:solidFill>
                  <a:srgbClr val="FFF3BD"/>
                </a:solidFill>
              </a:rPr>
              <a:t>2.船的两头是什么样子的？</a:t>
            </a:r>
            <a:endParaRPr lang="zh-CN" altLang="en-US" sz="3600" dirty="0">
              <a:solidFill>
                <a:srgbClr val="FFF3BD"/>
              </a:solidFill>
            </a:endParaRPr>
          </a:p>
          <a:p>
            <a:endParaRPr lang="zh-CN" altLang="en-US" sz="3600" dirty="0">
              <a:solidFill>
                <a:srgbClr val="FFF3BD"/>
              </a:solidFill>
            </a:endParaRPr>
          </a:p>
          <a:p>
            <a:r>
              <a:rPr lang="en-US" altLang="zh-CN" sz="3600" dirty="0">
                <a:solidFill>
                  <a:srgbClr val="FFF3BD"/>
                </a:solidFill>
              </a:rPr>
              <a:t>3.</a:t>
            </a:r>
            <a:r>
              <a:rPr lang="zh-CN" altLang="en-US" sz="3600" dirty="0">
                <a:solidFill>
                  <a:srgbClr val="FFF3BD"/>
                </a:solidFill>
              </a:rPr>
              <a:t>我坐在小小的船里，看到了什么？</a:t>
            </a:r>
            <a:endParaRPr lang="zh-CN" altLang="en-US" sz="3600" dirty="0">
              <a:solidFill>
                <a:srgbClr val="FFF3BD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A2743"/>
              </a:gs>
              <a:gs pos="0">
                <a:srgbClr val="044366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87406" y="48134"/>
            <a:ext cx="11494725" cy="6708266"/>
            <a:chOff x="287406" y="48134"/>
            <a:chExt cx="11494725" cy="670826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61766" y="5257265"/>
              <a:ext cx="615496" cy="6199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239500" y="6110193"/>
              <a:ext cx="377370" cy="380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A-图片 44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1456583" y="656082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A-图片 43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601874" y="2748898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A-图片 4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2471527" y="4208267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A-图片 41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96543" y="4047735"/>
              <a:ext cx="137930" cy="182880"/>
            </a:xfrm>
            <a:custGeom>
              <a:avLst/>
              <a:gdLst>
                <a:gd name="connsiteX0" fmla="*/ 0 w 137930"/>
                <a:gd name="connsiteY0" fmla="*/ 0 h 182880"/>
                <a:gd name="connsiteX1" fmla="*/ 130310 w 137930"/>
                <a:gd name="connsiteY1" fmla="*/ 0 h 182880"/>
                <a:gd name="connsiteX2" fmla="*/ 137930 w 137930"/>
                <a:gd name="connsiteY2" fmla="*/ 137160 h 182880"/>
                <a:gd name="connsiteX3" fmla="*/ 76970 w 137930"/>
                <a:gd name="connsiteY3" fmla="*/ 182880 h 182880"/>
                <a:gd name="connsiteX4" fmla="*/ 23630 w 137930"/>
                <a:gd name="connsiteY4" fmla="*/ 175260 h 182880"/>
                <a:gd name="connsiteX5" fmla="*/ 0 w 137930"/>
                <a:gd name="connsiteY5" fmla="*/ 97619 h 182880"/>
                <a:gd name="connsiteX6" fmla="*/ 0 w 137930"/>
                <a:gd name="connsiteY6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7930" h="182880">
                  <a:moveTo>
                    <a:pt x="0" y="0"/>
                  </a:moveTo>
                  <a:lnTo>
                    <a:pt x="130310" y="0"/>
                  </a:lnTo>
                  <a:lnTo>
                    <a:pt x="137930" y="137160"/>
                  </a:lnTo>
                  <a:lnTo>
                    <a:pt x="76970" y="182880"/>
                  </a:lnTo>
                  <a:lnTo>
                    <a:pt x="23630" y="175260"/>
                  </a:lnTo>
                  <a:lnTo>
                    <a:pt x="0" y="9761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A-图片 40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0926783" y="504923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A-图片 39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1113436" y="481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A-图片 38"/>
            <p:cNvPicPr>
              <a:picLocks noChangeAspect="1" noChangeArrowheads="1"/>
            </p:cNvPicPr>
            <p:nvPr>
              <p:custDataLst>
                <p:tags r:id="rId15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0499806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A-图片 37"/>
            <p:cNvPicPr>
              <a:picLocks noChangeAspect="1" noChangeArrowheads="1"/>
            </p:cNvPicPr>
            <p:nvPr>
              <p:custDataLst>
                <p:tags r:id="rId17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519638" y="127797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A-图片 36"/>
            <p:cNvPicPr>
              <a:picLocks noChangeAspect="1" noChangeArrowheads="1"/>
            </p:cNvPicPr>
            <p:nvPr>
              <p:custDataLst>
                <p:tags r:id="rId19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6780130" y="657352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A-图片 35"/>
            <p:cNvPicPr>
              <a:picLocks noChangeAspect="1" noChangeArrowheads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rcRect/>
            <a:stretch>
              <a:fillRect/>
            </a:stretch>
          </p:blipFill>
          <p:spPr bwMode="auto">
            <a:xfrm>
              <a:off x="9075162" y="411465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A-图片 34"/>
            <p:cNvPicPr>
              <a:picLocks noChangeAspect="1" noChangeArrowheads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9829384" y="558212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A-图片 33"/>
            <p:cNvPicPr>
              <a:picLocks noChangeAspect="1" noChangeArrowheads="1"/>
            </p:cNvPicPr>
            <p:nvPr>
              <p:custDataLst>
                <p:tags r:id="rId25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600787" y="337500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A-图片 32"/>
            <p:cNvPicPr>
              <a:picLocks noChangeAspect="1" noChangeArrowheads="1"/>
            </p:cNvPicPr>
            <p:nvPr>
              <p:custDataLst>
                <p:tags r:id="rId27"/>
              </p:custDataLst>
            </p:nvPr>
          </p:nvPicPr>
          <p:blipFill>
            <a:blip r:embed="rId28" cstate="email"/>
            <a:srcRect/>
            <a:stretch>
              <a:fillRect/>
            </a:stretch>
          </p:blipFill>
          <p:spPr bwMode="auto">
            <a:xfrm>
              <a:off x="8058872" y="214337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A-图片 31"/>
            <p:cNvPicPr>
              <a:picLocks noChangeAspect="1" noChangeArrowheads="1"/>
            </p:cNvPicPr>
            <p:nvPr>
              <p:custDataLst>
                <p:tags r:id="rId29"/>
              </p:custDataLst>
            </p:nvPr>
          </p:nvPicPr>
          <p:blipFill>
            <a:blip r:embed="rId30" cstate="email"/>
            <a:srcRect/>
            <a:stretch>
              <a:fillRect/>
            </a:stretch>
          </p:blipFill>
          <p:spPr bwMode="auto">
            <a:xfrm>
              <a:off x="10585469" y="492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A-图片 30"/>
            <p:cNvPicPr>
              <a:picLocks noChangeAspect="1" noChangeArrowheads="1"/>
            </p:cNvPicPr>
            <p:nvPr>
              <p:custDataLst>
                <p:tags r:id="rId31"/>
              </p:custDataLst>
            </p:nvPr>
          </p:nvPicPr>
          <p:blipFill>
            <a:blip r:embed="rId32" cstate="email"/>
            <a:srcRect/>
            <a:stretch>
              <a:fillRect/>
            </a:stretch>
          </p:blipFill>
          <p:spPr bwMode="auto">
            <a:xfrm>
              <a:off x="287406" y="481847"/>
              <a:ext cx="167640" cy="170909"/>
            </a:xfrm>
            <a:custGeom>
              <a:avLst/>
              <a:gdLst>
                <a:gd name="connsiteX0" fmla="*/ 0 w 167640"/>
                <a:gd name="connsiteY0" fmla="*/ 0 h 170909"/>
                <a:gd name="connsiteX1" fmla="*/ 160020 w 167640"/>
                <a:gd name="connsiteY1" fmla="*/ 0 h 170909"/>
                <a:gd name="connsiteX2" fmla="*/ 167640 w 167640"/>
                <a:gd name="connsiteY2" fmla="*/ 137160 h 170909"/>
                <a:gd name="connsiteX3" fmla="*/ 122642 w 167640"/>
                <a:gd name="connsiteY3" fmla="*/ 170909 h 170909"/>
                <a:gd name="connsiteX4" fmla="*/ 52016 w 167640"/>
                <a:gd name="connsiteY4" fmla="*/ 170909 h 170909"/>
                <a:gd name="connsiteX5" fmla="*/ 0 w 167640"/>
                <a:gd name="connsiteY5" fmla="*/ 0 h 170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70909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22642" y="170909"/>
                  </a:lnTo>
                  <a:lnTo>
                    <a:pt x="52016" y="170909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A-图片 45"/>
            <p:cNvPicPr>
              <a:picLocks noChangeAspect="1" noChangeArrowheads="1"/>
            </p:cNvPicPr>
            <p:nvPr>
              <p:custDataLst>
                <p:tags r:id="rId33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692309" y="1446162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A-图片 46"/>
            <p:cNvPicPr>
              <a:picLocks noChangeAspect="1" noChangeArrowheads="1"/>
            </p:cNvPicPr>
            <p:nvPr>
              <p:custDataLst>
                <p:tags r:id="rId34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7448936" y="569432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A-图片 47"/>
            <p:cNvPicPr>
              <a:picLocks noChangeAspect="1" noChangeArrowheads="1"/>
            </p:cNvPicPr>
            <p:nvPr>
              <p:custDataLst>
                <p:tags r:id="rId35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792187" y="16069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A-图片 49"/>
            <p:cNvPicPr>
              <a:picLocks noChangeAspect="1" noChangeArrowheads="1"/>
            </p:cNvPicPr>
            <p:nvPr>
              <p:custDataLst>
                <p:tags r:id="rId36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11234663" y="2147997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A-图片 50"/>
            <p:cNvPicPr>
              <a:picLocks noChangeAspect="1" noChangeArrowheads="1"/>
            </p:cNvPicPr>
            <p:nvPr>
              <p:custDataLst>
                <p:tags r:id="rId37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7626704" y="70276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A-图片 51"/>
            <p:cNvPicPr>
              <a:picLocks noChangeAspect="1" noChangeArrowheads="1"/>
            </p:cNvPicPr>
            <p:nvPr>
              <p:custDataLst>
                <p:tags r:id="rId38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6154144" y="5914902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A-图片 52"/>
            <p:cNvPicPr>
              <a:picLocks noChangeAspect="1" noChangeArrowheads="1"/>
            </p:cNvPicPr>
            <p:nvPr>
              <p:custDataLst>
                <p:tags r:id="rId39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1809751" y="2001003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A-图片 53"/>
            <p:cNvPicPr>
              <a:picLocks noChangeAspect="1" noChangeArrowheads="1"/>
            </p:cNvPicPr>
            <p:nvPr>
              <p:custDataLst>
                <p:tags r:id="rId40"/>
              </p:custDataLst>
            </p:nvPr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147074" y="493218"/>
              <a:ext cx="83820" cy="182880"/>
            </a:xfrm>
            <a:custGeom>
              <a:avLst/>
              <a:gdLst>
                <a:gd name="connsiteX0" fmla="*/ 7620 w 83820"/>
                <a:gd name="connsiteY0" fmla="*/ 0 h 182880"/>
                <a:gd name="connsiteX1" fmla="*/ 83820 w 83820"/>
                <a:gd name="connsiteY1" fmla="*/ 0 h 182880"/>
                <a:gd name="connsiteX2" fmla="*/ 83820 w 83820"/>
                <a:gd name="connsiteY2" fmla="*/ 179614 h 182880"/>
                <a:gd name="connsiteX3" fmla="*/ 60960 w 83820"/>
                <a:gd name="connsiteY3" fmla="*/ 182880 h 182880"/>
                <a:gd name="connsiteX4" fmla="*/ 0 w 83820"/>
                <a:gd name="connsiteY4" fmla="*/ 137160 h 182880"/>
                <a:gd name="connsiteX5" fmla="*/ 7620 w 8382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3820" h="182880">
                  <a:moveTo>
                    <a:pt x="7620" y="0"/>
                  </a:moveTo>
                  <a:lnTo>
                    <a:pt x="83820" y="0"/>
                  </a:lnTo>
                  <a:lnTo>
                    <a:pt x="83820" y="179614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A-图片 55"/>
            <p:cNvPicPr>
              <a:picLocks noChangeAspect="1" noChangeArrowheads="1"/>
            </p:cNvPicPr>
            <p:nvPr>
              <p:custDataLst>
                <p:tags r:id="rId41"/>
              </p:custDataLst>
            </p:nvPr>
          </p:nvPicPr>
          <p:blipFill>
            <a:blip r:embed="rId14" cstate="email"/>
            <a:srcRect/>
            <a:stretch>
              <a:fillRect/>
            </a:stretch>
          </p:blipFill>
          <p:spPr bwMode="auto">
            <a:xfrm>
              <a:off x="10877148" y="2771460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A-图片 56"/>
            <p:cNvPicPr>
              <a:picLocks noChangeAspect="1" noChangeArrowheads="1"/>
            </p:cNvPicPr>
            <p:nvPr>
              <p:custDataLst>
                <p:tags r:id="rId42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2381421" y="2629773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A-图片 57"/>
            <p:cNvPicPr>
              <a:picLocks noChangeAspect="1" noChangeArrowheads="1"/>
            </p:cNvPicPr>
            <p:nvPr>
              <p:custDataLst>
                <p:tags r:id="rId43"/>
              </p:custDataLst>
            </p:nvPr>
          </p:nvPicPr>
          <p:blipFill>
            <a:blip r:embed="rId18" cstate="email"/>
            <a:srcRect/>
            <a:stretch>
              <a:fillRect/>
            </a:stretch>
          </p:blipFill>
          <p:spPr bwMode="auto">
            <a:xfrm>
              <a:off x="9419276" y="6157888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A-图片 58"/>
            <p:cNvPicPr>
              <a:picLocks noChangeAspect="1" noChangeArrowheads="1"/>
            </p:cNvPicPr>
            <p:nvPr>
              <p:custDataLst>
                <p:tags r:id="rId44"/>
              </p:custDataLst>
            </p:nvPr>
          </p:nvPicPr>
          <p:blipFill>
            <a:blip r:embed="rId20" cstate="email"/>
            <a:srcRect/>
            <a:stretch>
              <a:fillRect/>
            </a:stretch>
          </p:blipFill>
          <p:spPr bwMode="auto">
            <a:xfrm>
              <a:off x="8478144" y="4873234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A-图片 59"/>
            <p:cNvPicPr>
              <a:picLocks noChangeAspect="1" noChangeArrowheads="1"/>
            </p:cNvPicPr>
            <p:nvPr>
              <p:custDataLst>
                <p:tags r:id="rId45"/>
              </p:custDataLst>
            </p:nvPr>
          </p:nvPicPr>
          <p:blipFill>
            <a:blip r:embed="rId24" cstate="email"/>
            <a:srcRect/>
            <a:stretch>
              <a:fillRect/>
            </a:stretch>
          </p:blipFill>
          <p:spPr bwMode="auto">
            <a:xfrm>
              <a:off x="11614491" y="5050180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A-图片 60"/>
            <p:cNvPicPr>
              <a:picLocks noChangeAspect="1" noChangeArrowheads="1"/>
            </p:cNvPicPr>
            <p:nvPr>
              <p:custDataLst>
                <p:tags r:id="rId46"/>
              </p:custDataLst>
            </p:nvPr>
          </p:nvPicPr>
          <p:blipFill>
            <a:blip r:embed="rId26" cstate="email"/>
            <a:srcRect/>
            <a:stretch>
              <a:fillRect/>
            </a:stretch>
          </p:blipFill>
          <p:spPr bwMode="auto">
            <a:xfrm>
              <a:off x="8802504" y="1226136"/>
              <a:ext cx="167640" cy="182880"/>
            </a:xfrm>
            <a:custGeom>
              <a:avLst/>
              <a:gdLst>
                <a:gd name="connsiteX0" fmla="*/ 0 w 167640"/>
                <a:gd name="connsiteY0" fmla="*/ 0 h 182880"/>
                <a:gd name="connsiteX1" fmla="*/ 160020 w 167640"/>
                <a:gd name="connsiteY1" fmla="*/ 0 h 182880"/>
                <a:gd name="connsiteX2" fmla="*/ 167640 w 167640"/>
                <a:gd name="connsiteY2" fmla="*/ 137160 h 182880"/>
                <a:gd name="connsiteX3" fmla="*/ 106680 w 167640"/>
                <a:gd name="connsiteY3" fmla="*/ 182880 h 182880"/>
                <a:gd name="connsiteX4" fmla="*/ 53340 w 167640"/>
                <a:gd name="connsiteY4" fmla="*/ 175260 h 182880"/>
                <a:gd name="connsiteX5" fmla="*/ 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0" y="0"/>
                  </a:moveTo>
                  <a:lnTo>
                    <a:pt x="160020" y="0"/>
                  </a:lnTo>
                  <a:lnTo>
                    <a:pt x="167640" y="137160"/>
                  </a:lnTo>
                  <a:lnTo>
                    <a:pt x="106680" y="182880"/>
                  </a:lnTo>
                  <a:lnTo>
                    <a:pt x="53340" y="175260"/>
                  </a:lnTo>
                  <a:lnTo>
                    <a:pt x="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A-图片 48"/>
            <p:cNvPicPr>
              <a:picLocks noChangeAspect="1" noChangeArrowheads="1"/>
            </p:cNvPicPr>
            <p:nvPr>
              <p:custDataLst>
                <p:tags r:id="rId47"/>
              </p:custDataLst>
            </p:nvPr>
          </p:nvPicPr>
          <p:blipFill>
            <a:blip r:embed="rId16" cstate="email"/>
            <a:srcRect/>
            <a:stretch>
              <a:fillRect/>
            </a:stretch>
          </p:blipFill>
          <p:spPr bwMode="auto">
            <a:xfrm>
              <a:off x="1914593" y="5858381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A-图片 54"/>
            <p:cNvPicPr>
              <a:picLocks noChangeAspect="1" noChangeArrowheads="1"/>
            </p:cNvPicPr>
            <p:nvPr>
              <p:custDataLst>
                <p:tags r:id="rId48"/>
              </p:custDataLst>
            </p:nvPr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1535930" y="6450695"/>
              <a:ext cx="167640" cy="182880"/>
            </a:xfrm>
            <a:custGeom>
              <a:avLst/>
              <a:gdLst>
                <a:gd name="connsiteX0" fmla="*/ 7620 w 167640"/>
                <a:gd name="connsiteY0" fmla="*/ 0 h 182880"/>
                <a:gd name="connsiteX1" fmla="*/ 167640 w 167640"/>
                <a:gd name="connsiteY1" fmla="*/ 0 h 182880"/>
                <a:gd name="connsiteX2" fmla="*/ 114300 w 167640"/>
                <a:gd name="connsiteY2" fmla="*/ 175260 h 182880"/>
                <a:gd name="connsiteX3" fmla="*/ 60960 w 167640"/>
                <a:gd name="connsiteY3" fmla="*/ 182880 h 182880"/>
                <a:gd name="connsiteX4" fmla="*/ 0 w 167640"/>
                <a:gd name="connsiteY4" fmla="*/ 137160 h 182880"/>
                <a:gd name="connsiteX5" fmla="*/ 7620 w 167640"/>
                <a:gd name="connsiteY5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640" h="182880">
                  <a:moveTo>
                    <a:pt x="7620" y="0"/>
                  </a:moveTo>
                  <a:lnTo>
                    <a:pt x="167640" y="0"/>
                  </a:lnTo>
                  <a:lnTo>
                    <a:pt x="114300" y="175260"/>
                  </a:lnTo>
                  <a:lnTo>
                    <a:pt x="60960" y="182880"/>
                  </a:lnTo>
                  <a:lnTo>
                    <a:pt x="0" y="137160"/>
                  </a:lnTo>
                  <a:lnTo>
                    <a:pt x="762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/>
            <p:cNvPicPr>
              <a:picLocks noChangeAspect="1" noChangeArrowheads="1"/>
            </p:cNvPicPr>
            <p:nvPr/>
          </p:nvPicPr>
          <p:blipFill>
            <a:blip r:embed="rId49" cstate="email"/>
            <a:stretch>
              <a:fillRect/>
            </a:stretch>
          </p:blipFill>
          <p:spPr bwMode="auto">
            <a:xfrm>
              <a:off x="3822375" y="266561"/>
              <a:ext cx="169909" cy="171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50" cstate="email"/>
            <a:srcRect/>
            <a:stretch>
              <a:fillRect/>
            </a:stretch>
          </p:blipFill>
          <p:spPr bwMode="auto">
            <a:xfrm>
              <a:off x="2303341" y="1029398"/>
              <a:ext cx="427066" cy="6291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51" cstate="email"/>
          <a:srcRect/>
          <a:stretch>
            <a:fillRect/>
          </a:stretch>
        </p:blipFill>
        <p:spPr>
          <a:xfrm>
            <a:off x="2463800" y="515620"/>
            <a:ext cx="8465820" cy="5730875"/>
          </a:xfrm>
          <a:prstGeom prst="rect">
            <a:avLst/>
          </a:prstGeom>
        </p:spPr>
      </p:pic>
      <p:cxnSp>
        <p:nvCxnSpPr>
          <p:cNvPr id="40" name="直接连接符 39"/>
          <p:cNvCxnSpPr/>
          <p:nvPr/>
        </p:nvCxnSpPr>
        <p:spPr>
          <a:xfrm flipV="1">
            <a:off x="4538345" y="3724910"/>
            <a:ext cx="313690" cy="889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7135495" y="3733800"/>
            <a:ext cx="313690" cy="889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5840730" y="4506595"/>
            <a:ext cx="313690" cy="889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6243955" y="4497705"/>
            <a:ext cx="313690" cy="889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4124960" y="5257165"/>
            <a:ext cx="313690" cy="889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6243955" y="5266055"/>
            <a:ext cx="313690" cy="889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4124960" y="5945505"/>
            <a:ext cx="313690" cy="889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4538345" y="5954395"/>
            <a:ext cx="313690" cy="889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V="1">
            <a:off x="5406390" y="5963285"/>
            <a:ext cx="313690" cy="889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V="1">
            <a:off x="6243955" y="5963285"/>
            <a:ext cx="313690" cy="889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PLACING_PICTURE_USER_VIEWPORT" val="{&quot;height&quot;:2932.35905511811,&quot;width&quot;:2148.781102362205}"/>
</p:tagLst>
</file>

<file path=ppt/tags/tag10.xml><?xml version="1.0" encoding="utf-8"?>
<p:tagLst xmlns:p="http://schemas.openxmlformats.org/presentationml/2006/main">
  <p:tag name="PA" val="v5.2.4"/>
</p:tagLst>
</file>

<file path=ppt/tags/tag100.xml><?xml version="1.0" encoding="utf-8"?>
<p:tagLst xmlns:p="http://schemas.openxmlformats.org/presentationml/2006/main">
  <p:tag name="PA" val="v5.2.4"/>
</p:tagLst>
</file>

<file path=ppt/tags/tag101.xml><?xml version="1.0" encoding="utf-8"?>
<p:tagLst xmlns:p="http://schemas.openxmlformats.org/presentationml/2006/main">
  <p:tag name="PA" val="v5.2.4"/>
</p:tagLst>
</file>

<file path=ppt/tags/tag102.xml><?xml version="1.0" encoding="utf-8"?>
<p:tagLst xmlns:p="http://schemas.openxmlformats.org/presentationml/2006/main">
  <p:tag name="PA" val="v5.2.4"/>
</p:tagLst>
</file>

<file path=ppt/tags/tag103.xml><?xml version="1.0" encoding="utf-8"?>
<p:tagLst xmlns:p="http://schemas.openxmlformats.org/presentationml/2006/main">
  <p:tag name="PA" val="v5.2.4"/>
</p:tagLst>
</file>

<file path=ppt/tags/tag104.xml><?xml version="1.0" encoding="utf-8"?>
<p:tagLst xmlns:p="http://schemas.openxmlformats.org/presentationml/2006/main">
  <p:tag name="PA" val="v5.2.4"/>
</p:tagLst>
</file>

<file path=ppt/tags/tag105.xml><?xml version="1.0" encoding="utf-8"?>
<p:tagLst xmlns:p="http://schemas.openxmlformats.org/presentationml/2006/main">
  <p:tag name="PA" val="v5.2.4"/>
</p:tagLst>
</file>

<file path=ppt/tags/tag106.xml><?xml version="1.0" encoding="utf-8"?>
<p:tagLst xmlns:p="http://schemas.openxmlformats.org/presentationml/2006/main">
  <p:tag name="PA" val="v5.2.4"/>
</p:tagLst>
</file>

<file path=ppt/tags/tag107.xml><?xml version="1.0" encoding="utf-8"?>
<p:tagLst xmlns:p="http://schemas.openxmlformats.org/presentationml/2006/main">
  <p:tag name="PA" val="v5.2.4"/>
</p:tagLst>
</file>

<file path=ppt/tags/tag108.xml><?xml version="1.0" encoding="utf-8"?>
<p:tagLst xmlns:p="http://schemas.openxmlformats.org/presentationml/2006/main">
  <p:tag name="PA" val="v5.2.4"/>
</p:tagLst>
</file>

<file path=ppt/tags/tag109.xml><?xml version="1.0" encoding="utf-8"?>
<p:tagLst xmlns:p="http://schemas.openxmlformats.org/presentationml/2006/main">
  <p:tag name="PA" val="v5.2.4"/>
</p:tagLst>
</file>

<file path=ppt/tags/tag11.xml><?xml version="1.0" encoding="utf-8"?>
<p:tagLst xmlns:p="http://schemas.openxmlformats.org/presentationml/2006/main">
  <p:tag name="PA" val="v5.2.4"/>
</p:tagLst>
</file>

<file path=ppt/tags/tag110.xml><?xml version="1.0" encoding="utf-8"?>
<p:tagLst xmlns:p="http://schemas.openxmlformats.org/presentationml/2006/main">
  <p:tag name="PA" val="v5.2.4"/>
</p:tagLst>
</file>

<file path=ppt/tags/tag111.xml><?xml version="1.0" encoding="utf-8"?>
<p:tagLst xmlns:p="http://schemas.openxmlformats.org/presentationml/2006/main">
  <p:tag name="PA" val="v5.2.4"/>
</p:tagLst>
</file>

<file path=ppt/tags/tag112.xml><?xml version="1.0" encoding="utf-8"?>
<p:tagLst xmlns:p="http://schemas.openxmlformats.org/presentationml/2006/main">
  <p:tag name="PA" val="v5.2.4"/>
</p:tagLst>
</file>

<file path=ppt/tags/tag113.xml><?xml version="1.0" encoding="utf-8"?>
<p:tagLst xmlns:p="http://schemas.openxmlformats.org/presentationml/2006/main">
  <p:tag name="PA" val="v5.2.4"/>
</p:tagLst>
</file>

<file path=ppt/tags/tag114.xml><?xml version="1.0" encoding="utf-8"?>
<p:tagLst xmlns:p="http://schemas.openxmlformats.org/presentationml/2006/main">
  <p:tag name="PA" val="v5.2.4"/>
</p:tagLst>
</file>

<file path=ppt/tags/tag115.xml><?xml version="1.0" encoding="utf-8"?>
<p:tagLst xmlns:p="http://schemas.openxmlformats.org/presentationml/2006/main">
  <p:tag name="PA" val="v5.2.4"/>
</p:tagLst>
</file>

<file path=ppt/tags/tag116.xml><?xml version="1.0" encoding="utf-8"?>
<p:tagLst xmlns:p="http://schemas.openxmlformats.org/presentationml/2006/main">
  <p:tag name="PA" val="v5.2.4"/>
</p:tagLst>
</file>

<file path=ppt/tags/tag117.xml><?xml version="1.0" encoding="utf-8"?>
<p:tagLst xmlns:p="http://schemas.openxmlformats.org/presentationml/2006/main">
  <p:tag name="PA" val="v5.2.4"/>
</p:tagLst>
</file>

<file path=ppt/tags/tag118.xml><?xml version="1.0" encoding="utf-8"?>
<p:tagLst xmlns:p="http://schemas.openxmlformats.org/presentationml/2006/main">
  <p:tag name="PA" val="v5.2.4"/>
</p:tagLst>
</file>

<file path=ppt/tags/tag119.xml><?xml version="1.0" encoding="utf-8"?>
<p:tagLst xmlns:p="http://schemas.openxmlformats.org/presentationml/2006/main">
  <p:tag name="PA" val="v5.2.4"/>
</p:tagLst>
</file>

<file path=ppt/tags/tag12.xml><?xml version="1.0" encoding="utf-8"?>
<p:tagLst xmlns:p="http://schemas.openxmlformats.org/presentationml/2006/main">
  <p:tag name="PA" val="v5.2.4"/>
</p:tagLst>
</file>

<file path=ppt/tags/tag120.xml><?xml version="1.0" encoding="utf-8"?>
<p:tagLst xmlns:p="http://schemas.openxmlformats.org/presentationml/2006/main">
  <p:tag name="PA" val="v5.2.4"/>
</p:tagLst>
</file>

<file path=ppt/tags/tag121.xml><?xml version="1.0" encoding="utf-8"?>
<p:tagLst xmlns:p="http://schemas.openxmlformats.org/presentationml/2006/main">
  <p:tag name="PA" val="v5.2.4"/>
</p:tagLst>
</file>

<file path=ppt/tags/tag122.xml><?xml version="1.0" encoding="utf-8"?>
<p:tagLst xmlns:p="http://schemas.openxmlformats.org/presentationml/2006/main">
  <p:tag name="PA" val="v5.2.4"/>
</p:tagLst>
</file>

<file path=ppt/tags/tag123.xml><?xml version="1.0" encoding="utf-8"?>
<p:tagLst xmlns:p="http://schemas.openxmlformats.org/presentationml/2006/main">
  <p:tag name="PA" val="v5.2.4"/>
</p:tagLst>
</file>

<file path=ppt/tags/tag124.xml><?xml version="1.0" encoding="utf-8"?>
<p:tagLst xmlns:p="http://schemas.openxmlformats.org/presentationml/2006/main">
  <p:tag name="PA" val="v5.2.4"/>
</p:tagLst>
</file>

<file path=ppt/tags/tag125.xml><?xml version="1.0" encoding="utf-8"?>
<p:tagLst xmlns:p="http://schemas.openxmlformats.org/presentationml/2006/main">
  <p:tag name="PA" val="v5.2.4"/>
</p:tagLst>
</file>

<file path=ppt/tags/tag126.xml><?xml version="1.0" encoding="utf-8"?>
<p:tagLst xmlns:p="http://schemas.openxmlformats.org/presentationml/2006/main">
  <p:tag name="PA" val="v5.2.4"/>
</p:tagLst>
</file>

<file path=ppt/tags/tag127.xml><?xml version="1.0" encoding="utf-8"?>
<p:tagLst xmlns:p="http://schemas.openxmlformats.org/presentationml/2006/main">
  <p:tag name="PA" val="v5.2.4"/>
</p:tagLst>
</file>

<file path=ppt/tags/tag128.xml><?xml version="1.0" encoding="utf-8"?>
<p:tagLst xmlns:p="http://schemas.openxmlformats.org/presentationml/2006/main">
  <p:tag name="PA" val="v5.2.4"/>
</p:tagLst>
</file>

<file path=ppt/tags/tag129.xml><?xml version="1.0" encoding="utf-8"?>
<p:tagLst xmlns:p="http://schemas.openxmlformats.org/presentationml/2006/main">
  <p:tag name="PA" val="v5.2.4"/>
</p:tagLst>
</file>

<file path=ppt/tags/tag13.xml><?xml version="1.0" encoding="utf-8"?>
<p:tagLst xmlns:p="http://schemas.openxmlformats.org/presentationml/2006/main">
  <p:tag name="PA" val="v5.2.4"/>
</p:tagLst>
</file>

<file path=ppt/tags/tag130.xml><?xml version="1.0" encoding="utf-8"?>
<p:tagLst xmlns:p="http://schemas.openxmlformats.org/presentationml/2006/main">
  <p:tag name="PA" val="v5.2.4"/>
</p:tagLst>
</file>

<file path=ppt/tags/tag131.xml><?xml version="1.0" encoding="utf-8"?>
<p:tagLst xmlns:p="http://schemas.openxmlformats.org/presentationml/2006/main">
  <p:tag name="PA" val="v5.2.4"/>
</p:tagLst>
</file>

<file path=ppt/tags/tag132.xml><?xml version="1.0" encoding="utf-8"?>
<p:tagLst xmlns:p="http://schemas.openxmlformats.org/presentationml/2006/main">
  <p:tag name="PA" val="v5.2.4"/>
</p:tagLst>
</file>

<file path=ppt/tags/tag133.xml><?xml version="1.0" encoding="utf-8"?>
<p:tagLst xmlns:p="http://schemas.openxmlformats.org/presentationml/2006/main">
  <p:tag name="PA" val="v5.2.4"/>
</p:tagLst>
</file>

<file path=ppt/tags/tag134.xml><?xml version="1.0" encoding="utf-8"?>
<p:tagLst xmlns:p="http://schemas.openxmlformats.org/presentationml/2006/main">
  <p:tag name="PA" val="v5.2.4"/>
</p:tagLst>
</file>

<file path=ppt/tags/tag135.xml><?xml version="1.0" encoding="utf-8"?>
<p:tagLst xmlns:p="http://schemas.openxmlformats.org/presentationml/2006/main">
  <p:tag name="PA" val="v5.2.4"/>
</p:tagLst>
</file>

<file path=ppt/tags/tag136.xml><?xml version="1.0" encoding="utf-8"?>
<p:tagLst xmlns:p="http://schemas.openxmlformats.org/presentationml/2006/main">
  <p:tag name="PA" val="v5.2.4"/>
</p:tagLst>
</file>

<file path=ppt/tags/tag137.xml><?xml version="1.0" encoding="utf-8"?>
<p:tagLst xmlns:p="http://schemas.openxmlformats.org/presentationml/2006/main">
  <p:tag name="PA" val="v5.2.4"/>
</p:tagLst>
</file>

<file path=ppt/tags/tag138.xml><?xml version="1.0" encoding="utf-8"?>
<p:tagLst xmlns:p="http://schemas.openxmlformats.org/presentationml/2006/main">
  <p:tag name="PA" val="v5.2.4"/>
</p:tagLst>
</file>

<file path=ppt/tags/tag139.xml><?xml version="1.0" encoding="utf-8"?>
<p:tagLst xmlns:p="http://schemas.openxmlformats.org/presentationml/2006/main">
  <p:tag name="PA" val="v5.2.4"/>
</p:tagLst>
</file>

<file path=ppt/tags/tag14.xml><?xml version="1.0" encoding="utf-8"?>
<p:tagLst xmlns:p="http://schemas.openxmlformats.org/presentationml/2006/main">
  <p:tag name="PA" val="v5.2.4"/>
</p:tagLst>
</file>

<file path=ppt/tags/tag140.xml><?xml version="1.0" encoding="utf-8"?>
<p:tagLst xmlns:p="http://schemas.openxmlformats.org/presentationml/2006/main">
  <p:tag name="PA" val="v5.2.4"/>
</p:tagLst>
</file>

<file path=ppt/tags/tag141.xml><?xml version="1.0" encoding="utf-8"?>
<p:tagLst xmlns:p="http://schemas.openxmlformats.org/presentationml/2006/main">
  <p:tag name="PA" val="v5.2.4"/>
</p:tagLst>
</file>

<file path=ppt/tags/tag142.xml><?xml version="1.0" encoding="utf-8"?>
<p:tagLst xmlns:p="http://schemas.openxmlformats.org/presentationml/2006/main">
  <p:tag name="PA" val="v5.2.4"/>
</p:tagLst>
</file>

<file path=ppt/tags/tag143.xml><?xml version="1.0" encoding="utf-8"?>
<p:tagLst xmlns:p="http://schemas.openxmlformats.org/presentationml/2006/main">
  <p:tag name="PA" val="v5.2.4"/>
</p:tagLst>
</file>

<file path=ppt/tags/tag144.xml><?xml version="1.0" encoding="utf-8"?>
<p:tagLst xmlns:p="http://schemas.openxmlformats.org/presentationml/2006/main">
  <p:tag name="PA" val="v5.2.4"/>
</p:tagLst>
</file>

<file path=ppt/tags/tag145.xml><?xml version="1.0" encoding="utf-8"?>
<p:tagLst xmlns:p="http://schemas.openxmlformats.org/presentationml/2006/main">
  <p:tag name="PA" val="v5.2.4"/>
</p:tagLst>
</file>

<file path=ppt/tags/tag146.xml><?xml version="1.0" encoding="utf-8"?>
<p:tagLst xmlns:p="http://schemas.openxmlformats.org/presentationml/2006/main">
  <p:tag name="PA" val="v5.2.4"/>
</p:tagLst>
</file>

<file path=ppt/tags/tag147.xml><?xml version="1.0" encoding="utf-8"?>
<p:tagLst xmlns:p="http://schemas.openxmlformats.org/presentationml/2006/main">
  <p:tag name="PA" val="v5.2.4"/>
</p:tagLst>
</file>

<file path=ppt/tags/tag148.xml><?xml version="1.0" encoding="utf-8"?>
<p:tagLst xmlns:p="http://schemas.openxmlformats.org/presentationml/2006/main">
  <p:tag name="PA" val="v5.2.4"/>
</p:tagLst>
</file>

<file path=ppt/tags/tag149.xml><?xml version="1.0" encoding="utf-8"?>
<p:tagLst xmlns:p="http://schemas.openxmlformats.org/presentationml/2006/main">
  <p:tag name="PA" val="v5.2.4"/>
</p:tagLst>
</file>

<file path=ppt/tags/tag15.xml><?xml version="1.0" encoding="utf-8"?>
<p:tagLst xmlns:p="http://schemas.openxmlformats.org/presentationml/2006/main">
  <p:tag name="PA" val="v5.2.4"/>
</p:tagLst>
</file>

<file path=ppt/tags/tag150.xml><?xml version="1.0" encoding="utf-8"?>
<p:tagLst xmlns:p="http://schemas.openxmlformats.org/presentationml/2006/main">
  <p:tag name="PA" val="v5.2.4"/>
</p:tagLst>
</file>

<file path=ppt/tags/tag151.xml><?xml version="1.0" encoding="utf-8"?>
<p:tagLst xmlns:p="http://schemas.openxmlformats.org/presentationml/2006/main">
  <p:tag name="PA" val="v5.2.4"/>
</p:tagLst>
</file>

<file path=ppt/tags/tag152.xml><?xml version="1.0" encoding="utf-8"?>
<p:tagLst xmlns:p="http://schemas.openxmlformats.org/presentationml/2006/main">
  <p:tag name="PA" val="v5.2.4"/>
</p:tagLst>
</file>

<file path=ppt/tags/tag153.xml><?xml version="1.0" encoding="utf-8"?>
<p:tagLst xmlns:p="http://schemas.openxmlformats.org/presentationml/2006/main">
  <p:tag name="PA" val="v5.2.4"/>
</p:tagLst>
</file>

<file path=ppt/tags/tag154.xml><?xml version="1.0" encoding="utf-8"?>
<p:tagLst xmlns:p="http://schemas.openxmlformats.org/presentationml/2006/main">
  <p:tag name="PA" val="v5.2.4"/>
</p:tagLst>
</file>

<file path=ppt/tags/tag155.xml><?xml version="1.0" encoding="utf-8"?>
<p:tagLst xmlns:p="http://schemas.openxmlformats.org/presentationml/2006/main">
  <p:tag name="PA" val="v5.2.4"/>
</p:tagLst>
</file>

<file path=ppt/tags/tag156.xml><?xml version="1.0" encoding="utf-8"?>
<p:tagLst xmlns:p="http://schemas.openxmlformats.org/presentationml/2006/main">
  <p:tag name="PA" val="v5.2.4"/>
</p:tagLst>
</file>

<file path=ppt/tags/tag157.xml><?xml version="1.0" encoding="utf-8"?>
<p:tagLst xmlns:p="http://schemas.openxmlformats.org/presentationml/2006/main">
  <p:tag name="PA" val="v5.2.4"/>
</p:tagLst>
</file>

<file path=ppt/tags/tag158.xml><?xml version="1.0" encoding="utf-8"?>
<p:tagLst xmlns:p="http://schemas.openxmlformats.org/presentationml/2006/main">
  <p:tag name="PA" val="v5.2.4"/>
</p:tagLst>
</file>

<file path=ppt/tags/tag159.xml><?xml version="1.0" encoding="utf-8"?>
<p:tagLst xmlns:p="http://schemas.openxmlformats.org/presentationml/2006/main">
  <p:tag name="PA" val="v5.2.4"/>
</p:tagLst>
</file>

<file path=ppt/tags/tag16.xml><?xml version="1.0" encoding="utf-8"?>
<p:tagLst xmlns:p="http://schemas.openxmlformats.org/presentationml/2006/main">
  <p:tag name="PA" val="v5.2.4"/>
</p:tagLst>
</file>

<file path=ppt/tags/tag160.xml><?xml version="1.0" encoding="utf-8"?>
<p:tagLst xmlns:p="http://schemas.openxmlformats.org/presentationml/2006/main">
  <p:tag name="PA" val="v5.2.4"/>
</p:tagLst>
</file>

<file path=ppt/tags/tag161.xml><?xml version="1.0" encoding="utf-8"?>
<p:tagLst xmlns:p="http://schemas.openxmlformats.org/presentationml/2006/main">
  <p:tag name="PA" val="v5.2.4"/>
</p:tagLst>
</file>

<file path=ppt/tags/tag162.xml><?xml version="1.0" encoding="utf-8"?>
<p:tagLst xmlns:p="http://schemas.openxmlformats.org/presentationml/2006/main">
  <p:tag name="PA" val="v5.2.4"/>
</p:tagLst>
</file>

<file path=ppt/tags/tag163.xml><?xml version="1.0" encoding="utf-8"?>
<p:tagLst xmlns:p="http://schemas.openxmlformats.org/presentationml/2006/main">
  <p:tag name="PA" val="v5.2.4"/>
</p:tagLst>
</file>

<file path=ppt/tags/tag164.xml><?xml version="1.0" encoding="utf-8"?>
<p:tagLst xmlns:p="http://schemas.openxmlformats.org/presentationml/2006/main">
  <p:tag name="PA" val="v5.2.4"/>
</p:tagLst>
</file>

<file path=ppt/tags/tag165.xml><?xml version="1.0" encoding="utf-8"?>
<p:tagLst xmlns:p="http://schemas.openxmlformats.org/presentationml/2006/main">
  <p:tag name="PA" val="v5.2.4"/>
</p:tagLst>
</file>

<file path=ppt/tags/tag166.xml><?xml version="1.0" encoding="utf-8"?>
<p:tagLst xmlns:p="http://schemas.openxmlformats.org/presentationml/2006/main">
  <p:tag name="PA" val="v5.2.4"/>
</p:tagLst>
</file>

<file path=ppt/tags/tag167.xml><?xml version="1.0" encoding="utf-8"?>
<p:tagLst xmlns:p="http://schemas.openxmlformats.org/presentationml/2006/main">
  <p:tag name="PA" val="v5.2.4"/>
</p:tagLst>
</file>

<file path=ppt/tags/tag168.xml><?xml version="1.0" encoding="utf-8"?>
<p:tagLst xmlns:p="http://schemas.openxmlformats.org/presentationml/2006/main">
  <p:tag name="PA" val="v5.2.4"/>
</p:tagLst>
</file>

<file path=ppt/tags/tag169.xml><?xml version="1.0" encoding="utf-8"?>
<p:tagLst xmlns:p="http://schemas.openxmlformats.org/presentationml/2006/main">
  <p:tag name="PA" val="v5.2.4"/>
</p:tagLst>
</file>

<file path=ppt/tags/tag17.xml><?xml version="1.0" encoding="utf-8"?>
<p:tagLst xmlns:p="http://schemas.openxmlformats.org/presentationml/2006/main">
  <p:tag name="PA" val="v5.2.4"/>
</p:tagLst>
</file>

<file path=ppt/tags/tag170.xml><?xml version="1.0" encoding="utf-8"?>
<p:tagLst xmlns:p="http://schemas.openxmlformats.org/presentationml/2006/main">
  <p:tag name="PA" val="v5.2.4"/>
</p:tagLst>
</file>

<file path=ppt/tags/tag171.xml><?xml version="1.0" encoding="utf-8"?>
<p:tagLst xmlns:p="http://schemas.openxmlformats.org/presentationml/2006/main">
  <p:tag name="PA" val="v5.2.4"/>
</p:tagLst>
</file>

<file path=ppt/tags/tag172.xml><?xml version="1.0" encoding="utf-8"?>
<p:tagLst xmlns:p="http://schemas.openxmlformats.org/presentationml/2006/main">
  <p:tag name="PA" val="v5.2.4"/>
</p:tagLst>
</file>

<file path=ppt/tags/tag173.xml><?xml version="1.0" encoding="utf-8"?>
<p:tagLst xmlns:p="http://schemas.openxmlformats.org/presentationml/2006/main">
  <p:tag name="PA" val="v5.2.4"/>
</p:tagLst>
</file>

<file path=ppt/tags/tag174.xml><?xml version="1.0" encoding="utf-8"?>
<p:tagLst xmlns:p="http://schemas.openxmlformats.org/presentationml/2006/main">
  <p:tag name="PA" val="v5.2.4"/>
</p:tagLst>
</file>

<file path=ppt/tags/tag175.xml><?xml version="1.0" encoding="utf-8"?>
<p:tagLst xmlns:p="http://schemas.openxmlformats.org/presentationml/2006/main">
  <p:tag name="PA" val="v5.2.4"/>
</p:tagLst>
</file>

<file path=ppt/tags/tag176.xml><?xml version="1.0" encoding="utf-8"?>
<p:tagLst xmlns:p="http://schemas.openxmlformats.org/presentationml/2006/main">
  <p:tag name="PA" val="v5.2.4"/>
</p:tagLst>
</file>

<file path=ppt/tags/tag177.xml><?xml version="1.0" encoding="utf-8"?>
<p:tagLst xmlns:p="http://schemas.openxmlformats.org/presentationml/2006/main">
  <p:tag name="PA" val="v5.2.4"/>
</p:tagLst>
</file>

<file path=ppt/tags/tag178.xml><?xml version="1.0" encoding="utf-8"?>
<p:tagLst xmlns:p="http://schemas.openxmlformats.org/presentationml/2006/main">
  <p:tag name="PA" val="v5.2.4"/>
</p:tagLst>
</file>

<file path=ppt/tags/tag179.xml><?xml version="1.0" encoding="utf-8"?>
<p:tagLst xmlns:p="http://schemas.openxmlformats.org/presentationml/2006/main">
  <p:tag name="PA" val="v5.2.4"/>
</p:tagLst>
</file>

<file path=ppt/tags/tag18.xml><?xml version="1.0" encoding="utf-8"?>
<p:tagLst xmlns:p="http://schemas.openxmlformats.org/presentationml/2006/main">
  <p:tag name="PA" val="v5.2.4"/>
</p:tagLst>
</file>

<file path=ppt/tags/tag180.xml><?xml version="1.0" encoding="utf-8"?>
<p:tagLst xmlns:p="http://schemas.openxmlformats.org/presentationml/2006/main">
  <p:tag name="PA" val="v5.2.4"/>
</p:tagLst>
</file>

<file path=ppt/tags/tag181.xml><?xml version="1.0" encoding="utf-8"?>
<p:tagLst xmlns:p="http://schemas.openxmlformats.org/presentationml/2006/main">
  <p:tag name="PA" val="v5.2.4"/>
</p:tagLst>
</file>

<file path=ppt/tags/tag182.xml><?xml version="1.0" encoding="utf-8"?>
<p:tagLst xmlns:p="http://schemas.openxmlformats.org/presentationml/2006/main">
  <p:tag name="PA" val="v5.2.4"/>
</p:tagLst>
</file>

<file path=ppt/tags/tag183.xml><?xml version="1.0" encoding="utf-8"?>
<p:tagLst xmlns:p="http://schemas.openxmlformats.org/presentationml/2006/main">
  <p:tag name="PA" val="v5.2.4"/>
</p:tagLst>
</file>

<file path=ppt/tags/tag184.xml><?xml version="1.0" encoding="utf-8"?>
<p:tagLst xmlns:p="http://schemas.openxmlformats.org/presentationml/2006/main">
  <p:tag name="PA" val="v5.2.4"/>
</p:tagLst>
</file>

<file path=ppt/tags/tag185.xml><?xml version="1.0" encoding="utf-8"?>
<p:tagLst xmlns:p="http://schemas.openxmlformats.org/presentationml/2006/main">
  <p:tag name="PA" val="v5.2.4"/>
</p:tagLst>
</file>

<file path=ppt/tags/tag186.xml><?xml version="1.0" encoding="utf-8"?>
<p:tagLst xmlns:p="http://schemas.openxmlformats.org/presentationml/2006/main">
  <p:tag name="PA" val="v5.2.4"/>
</p:tagLst>
</file>

<file path=ppt/tags/tag187.xml><?xml version="1.0" encoding="utf-8"?>
<p:tagLst xmlns:p="http://schemas.openxmlformats.org/presentationml/2006/main">
  <p:tag name="PA" val="v5.2.4"/>
</p:tagLst>
</file>

<file path=ppt/tags/tag188.xml><?xml version="1.0" encoding="utf-8"?>
<p:tagLst xmlns:p="http://schemas.openxmlformats.org/presentationml/2006/main">
  <p:tag name="PA" val="v5.2.4"/>
</p:tagLst>
</file>

<file path=ppt/tags/tag189.xml><?xml version="1.0" encoding="utf-8"?>
<p:tagLst xmlns:p="http://schemas.openxmlformats.org/presentationml/2006/main">
  <p:tag name="PA" val="v5.2.4"/>
</p:tagLst>
</file>

<file path=ppt/tags/tag19.xml><?xml version="1.0" encoding="utf-8"?>
<p:tagLst xmlns:p="http://schemas.openxmlformats.org/presentationml/2006/main">
  <p:tag name="PA" val="v5.2.4"/>
</p:tagLst>
</file>

<file path=ppt/tags/tag190.xml><?xml version="1.0" encoding="utf-8"?>
<p:tagLst xmlns:p="http://schemas.openxmlformats.org/presentationml/2006/main">
  <p:tag name="PA" val="v5.2.4"/>
</p:tagLst>
</file>

<file path=ppt/tags/tag191.xml><?xml version="1.0" encoding="utf-8"?>
<p:tagLst xmlns:p="http://schemas.openxmlformats.org/presentationml/2006/main">
  <p:tag name="PA" val="v5.2.4"/>
</p:tagLst>
</file>

<file path=ppt/tags/tag192.xml><?xml version="1.0" encoding="utf-8"?>
<p:tagLst xmlns:p="http://schemas.openxmlformats.org/presentationml/2006/main">
  <p:tag name="PA" val="v5.2.4"/>
</p:tagLst>
</file>

<file path=ppt/tags/tag193.xml><?xml version="1.0" encoding="utf-8"?>
<p:tagLst xmlns:p="http://schemas.openxmlformats.org/presentationml/2006/main">
  <p:tag name="PA" val="v5.2.4"/>
</p:tagLst>
</file>

<file path=ppt/tags/tag194.xml><?xml version="1.0" encoding="utf-8"?>
<p:tagLst xmlns:p="http://schemas.openxmlformats.org/presentationml/2006/main">
  <p:tag name="PA" val="v5.2.4"/>
</p:tagLst>
</file>

<file path=ppt/tags/tag195.xml><?xml version="1.0" encoding="utf-8"?>
<p:tagLst xmlns:p="http://schemas.openxmlformats.org/presentationml/2006/main">
  <p:tag name="PA" val="v5.2.4"/>
</p:tagLst>
</file>

<file path=ppt/tags/tag196.xml><?xml version="1.0" encoding="utf-8"?>
<p:tagLst xmlns:p="http://schemas.openxmlformats.org/presentationml/2006/main">
  <p:tag name="PA" val="v5.2.4"/>
</p:tagLst>
</file>

<file path=ppt/tags/tag197.xml><?xml version="1.0" encoding="utf-8"?>
<p:tagLst xmlns:p="http://schemas.openxmlformats.org/presentationml/2006/main">
  <p:tag name="PA" val="v5.2.4"/>
</p:tagLst>
</file>

<file path=ppt/tags/tag198.xml><?xml version="1.0" encoding="utf-8"?>
<p:tagLst xmlns:p="http://schemas.openxmlformats.org/presentationml/2006/main">
  <p:tag name="PA" val="v5.2.4"/>
</p:tagLst>
</file>

<file path=ppt/tags/tag199.xml><?xml version="1.0" encoding="utf-8"?>
<p:tagLst xmlns:p="http://schemas.openxmlformats.org/presentationml/2006/main">
  <p:tag name="PA" val="v5.2.4"/>
</p:tagLst>
</file>

<file path=ppt/tags/tag2.xml><?xml version="1.0" encoding="utf-8"?>
<p:tagLst xmlns:p="http://schemas.openxmlformats.org/presentationml/2006/main">
  <p:tag name="PA" val="v5.2.4"/>
</p:tagLst>
</file>

<file path=ppt/tags/tag20.xml><?xml version="1.0" encoding="utf-8"?>
<p:tagLst xmlns:p="http://schemas.openxmlformats.org/presentationml/2006/main">
  <p:tag name="PA" val="v5.2.4"/>
</p:tagLst>
</file>

<file path=ppt/tags/tag200.xml><?xml version="1.0" encoding="utf-8"?>
<p:tagLst xmlns:p="http://schemas.openxmlformats.org/presentationml/2006/main">
  <p:tag name="PA" val="v5.2.4"/>
</p:tagLst>
</file>

<file path=ppt/tags/tag201.xml><?xml version="1.0" encoding="utf-8"?>
<p:tagLst xmlns:p="http://schemas.openxmlformats.org/presentationml/2006/main">
  <p:tag name="PA" val="v5.2.4"/>
</p:tagLst>
</file>

<file path=ppt/tags/tag202.xml><?xml version="1.0" encoding="utf-8"?>
<p:tagLst xmlns:p="http://schemas.openxmlformats.org/presentationml/2006/main">
  <p:tag name="PA" val="v5.2.4"/>
</p:tagLst>
</file>

<file path=ppt/tags/tag203.xml><?xml version="1.0" encoding="utf-8"?>
<p:tagLst xmlns:p="http://schemas.openxmlformats.org/presentationml/2006/main">
  <p:tag name="PA" val="v5.2.4"/>
</p:tagLst>
</file>

<file path=ppt/tags/tag204.xml><?xml version="1.0" encoding="utf-8"?>
<p:tagLst xmlns:p="http://schemas.openxmlformats.org/presentationml/2006/main">
  <p:tag name="PA" val="v5.2.4"/>
</p:tagLst>
</file>

<file path=ppt/tags/tag205.xml><?xml version="1.0" encoding="utf-8"?>
<p:tagLst xmlns:p="http://schemas.openxmlformats.org/presentationml/2006/main">
  <p:tag name="PA" val="v5.2.4"/>
</p:tagLst>
</file>

<file path=ppt/tags/tag206.xml><?xml version="1.0" encoding="utf-8"?>
<p:tagLst xmlns:p="http://schemas.openxmlformats.org/presentationml/2006/main">
  <p:tag name="PA" val="v5.2.4"/>
</p:tagLst>
</file>

<file path=ppt/tags/tag207.xml><?xml version="1.0" encoding="utf-8"?>
<p:tagLst xmlns:p="http://schemas.openxmlformats.org/presentationml/2006/main">
  <p:tag name="PA" val="v5.2.4"/>
</p:tagLst>
</file>

<file path=ppt/tags/tag208.xml><?xml version="1.0" encoding="utf-8"?>
<p:tagLst xmlns:p="http://schemas.openxmlformats.org/presentationml/2006/main">
  <p:tag name="PA" val="v5.2.4"/>
</p:tagLst>
</file>

<file path=ppt/tags/tag209.xml><?xml version="1.0" encoding="utf-8"?>
<p:tagLst xmlns:p="http://schemas.openxmlformats.org/presentationml/2006/main">
  <p:tag name="PA" val="v5.2.4"/>
</p:tagLst>
</file>

<file path=ppt/tags/tag21.xml><?xml version="1.0" encoding="utf-8"?>
<p:tagLst xmlns:p="http://schemas.openxmlformats.org/presentationml/2006/main">
  <p:tag name="PA" val="v5.2.4"/>
</p:tagLst>
</file>

<file path=ppt/tags/tag210.xml><?xml version="1.0" encoding="utf-8"?>
<p:tagLst xmlns:p="http://schemas.openxmlformats.org/presentationml/2006/main">
  <p:tag name="PA" val="v5.2.4"/>
</p:tagLst>
</file>

<file path=ppt/tags/tag211.xml><?xml version="1.0" encoding="utf-8"?>
<p:tagLst xmlns:p="http://schemas.openxmlformats.org/presentationml/2006/main">
  <p:tag name="PA" val="v5.2.4"/>
</p:tagLst>
</file>

<file path=ppt/tags/tag212.xml><?xml version="1.0" encoding="utf-8"?>
<p:tagLst xmlns:p="http://schemas.openxmlformats.org/presentationml/2006/main">
  <p:tag name="PA" val="v5.2.4"/>
</p:tagLst>
</file>

<file path=ppt/tags/tag213.xml><?xml version="1.0" encoding="utf-8"?>
<p:tagLst xmlns:p="http://schemas.openxmlformats.org/presentationml/2006/main">
  <p:tag name="PA" val="v5.2.4"/>
</p:tagLst>
</file>

<file path=ppt/tags/tag214.xml><?xml version="1.0" encoding="utf-8"?>
<p:tagLst xmlns:p="http://schemas.openxmlformats.org/presentationml/2006/main">
  <p:tag name="PA" val="v5.2.4"/>
</p:tagLst>
</file>

<file path=ppt/tags/tag215.xml><?xml version="1.0" encoding="utf-8"?>
<p:tagLst xmlns:p="http://schemas.openxmlformats.org/presentationml/2006/main">
  <p:tag name="PA" val="v5.2.4"/>
</p:tagLst>
</file>

<file path=ppt/tags/tag216.xml><?xml version="1.0" encoding="utf-8"?>
<p:tagLst xmlns:p="http://schemas.openxmlformats.org/presentationml/2006/main">
  <p:tag name="PA" val="v5.2.4"/>
</p:tagLst>
</file>

<file path=ppt/tags/tag217.xml><?xml version="1.0" encoding="utf-8"?>
<p:tagLst xmlns:p="http://schemas.openxmlformats.org/presentationml/2006/main">
  <p:tag name="PA" val="v5.2.4"/>
</p:tagLst>
</file>

<file path=ppt/tags/tag218.xml><?xml version="1.0" encoding="utf-8"?>
<p:tagLst xmlns:p="http://schemas.openxmlformats.org/presentationml/2006/main">
  <p:tag name="PA" val="v5.2.4"/>
</p:tagLst>
</file>

<file path=ppt/tags/tag219.xml><?xml version="1.0" encoding="utf-8"?>
<p:tagLst xmlns:p="http://schemas.openxmlformats.org/presentationml/2006/main">
  <p:tag name="PA" val="v5.2.4"/>
</p:tagLst>
</file>

<file path=ppt/tags/tag22.xml><?xml version="1.0" encoding="utf-8"?>
<p:tagLst xmlns:p="http://schemas.openxmlformats.org/presentationml/2006/main">
  <p:tag name="PA" val="v5.2.4"/>
</p:tagLst>
</file>

<file path=ppt/tags/tag220.xml><?xml version="1.0" encoding="utf-8"?>
<p:tagLst xmlns:p="http://schemas.openxmlformats.org/presentationml/2006/main">
  <p:tag name="PA" val="v5.2.4"/>
</p:tagLst>
</file>

<file path=ppt/tags/tag221.xml><?xml version="1.0" encoding="utf-8"?>
<p:tagLst xmlns:p="http://schemas.openxmlformats.org/presentationml/2006/main">
  <p:tag name="PA" val="v5.2.4"/>
</p:tagLst>
</file>

<file path=ppt/tags/tag222.xml><?xml version="1.0" encoding="utf-8"?>
<p:tagLst xmlns:p="http://schemas.openxmlformats.org/presentationml/2006/main">
  <p:tag name="PA" val="v5.2.4"/>
</p:tagLst>
</file>

<file path=ppt/tags/tag223.xml><?xml version="1.0" encoding="utf-8"?>
<p:tagLst xmlns:p="http://schemas.openxmlformats.org/presentationml/2006/main">
  <p:tag name="PA" val="v5.2.4"/>
</p:tagLst>
</file>

<file path=ppt/tags/tag224.xml><?xml version="1.0" encoding="utf-8"?>
<p:tagLst xmlns:p="http://schemas.openxmlformats.org/presentationml/2006/main">
  <p:tag name="PA" val="v5.2.4"/>
</p:tagLst>
</file>

<file path=ppt/tags/tag225.xml><?xml version="1.0" encoding="utf-8"?>
<p:tagLst xmlns:p="http://schemas.openxmlformats.org/presentationml/2006/main">
  <p:tag name="PA" val="v5.2.4"/>
</p:tagLst>
</file>

<file path=ppt/tags/tag226.xml><?xml version="1.0" encoding="utf-8"?>
<p:tagLst xmlns:p="http://schemas.openxmlformats.org/presentationml/2006/main">
  <p:tag name="PA" val="v5.2.4"/>
</p:tagLst>
</file>

<file path=ppt/tags/tag227.xml><?xml version="1.0" encoding="utf-8"?>
<p:tagLst xmlns:p="http://schemas.openxmlformats.org/presentationml/2006/main">
  <p:tag name="PA" val="v5.2.4"/>
</p:tagLst>
</file>

<file path=ppt/tags/tag228.xml><?xml version="1.0" encoding="utf-8"?>
<p:tagLst xmlns:p="http://schemas.openxmlformats.org/presentationml/2006/main">
  <p:tag name="PA" val="v5.2.4"/>
</p:tagLst>
</file>

<file path=ppt/tags/tag229.xml><?xml version="1.0" encoding="utf-8"?>
<p:tagLst xmlns:p="http://schemas.openxmlformats.org/presentationml/2006/main">
  <p:tag name="PA" val="v5.2.4"/>
</p:tagLst>
</file>

<file path=ppt/tags/tag23.xml><?xml version="1.0" encoding="utf-8"?>
<p:tagLst xmlns:p="http://schemas.openxmlformats.org/presentationml/2006/main">
  <p:tag name="PA" val="v5.2.4"/>
</p:tagLst>
</file>

<file path=ppt/tags/tag230.xml><?xml version="1.0" encoding="utf-8"?>
<p:tagLst xmlns:p="http://schemas.openxmlformats.org/presentationml/2006/main">
  <p:tag name="PA" val="v5.2.4"/>
</p:tagLst>
</file>

<file path=ppt/tags/tag231.xml><?xml version="1.0" encoding="utf-8"?>
<p:tagLst xmlns:p="http://schemas.openxmlformats.org/presentationml/2006/main">
  <p:tag name="PA" val="v5.2.4"/>
</p:tagLst>
</file>

<file path=ppt/tags/tag232.xml><?xml version="1.0" encoding="utf-8"?>
<p:tagLst xmlns:p="http://schemas.openxmlformats.org/presentationml/2006/main">
  <p:tag name="PA" val="v5.2.4"/>
</p:tagLst>
</file>

<file path=ppt/tags/tag233.xml><?xml version="1.0" encoding="utf-8"?>
<p:tagLst xmlns:p="http://schemas.openxmlformats.org/presentationml/2006/main">
  <p:tag name="PA" val="v5.2.4"/>
</p:tagLst>
</file>

<file path=ppt/tags/tag234.xml><?xml version="1.0" encoding="utf-8"?>
<p:tagLst xmlns:p="http://schemas.openxmlformats.org/presentationml/2006/main">
  <p:tag name="PA" val="v5.2.4"/>
</p:tagLst>
</file>

<file path=ppt/tags/tag235.xml><?xml version="1.0" encoding="utf-8"?>
<p:tagLst xmlns:p="http://schemas.openxmlformats.org/presentationml/2006/main">
  <p:tag name="PA" val="v5.2.4"/>
</p:tagLst>
</file>

<file path=ppt/tags/tag236.xml><?xml version="1.0" encoding="utf-8"?>
<p:tagLst xmlns:p="http://schemas.openxmlformats.org/presentationml/2006/main">
  <p:tag name="PA" val="v5.2.4"/>
</p:tagLst>
</file>

<file path=ppt/tags/tag237.xml><?xml version="1.0" encoding="utf-8"?>
<p:tagLst xmlns:p="http://schemas.openxmlformats.org/presentationml/2006/main">
  <p:tag name="PA" val="v5.2.4"/>
</p:tagLst>
</file>

<file path=ppt/tags/tag238.xml><?xml version="1.0" encoding="utf-8"?>
<p:tagLst xmlns:p="http://schemas.openxmlformats.org/presentationml/2006/main">
  <p:tag name="PA" val="v5.2.4"/>
</p:tagLst>
</file>

<file path=ppt/tags/tag239.xml><?xml version="1.0" encoding="utf-8"?>
<p:tagLst xmlns:p="http://schemas.openxmlformats.org/presentationml/2006/main">
  <p:tag name="PA" val="v5.2.4"/>
</p:tagLst>
</file>

<file path=ppt/tags/tag24.xml><?xml version="1.0" encoding="utf-8"?>
<p:tagLst xmlns:p="http://schemas.openxmlformats.org/presentationml/2006/main">
  <p:tag name="PA" val="v5.2.4"/>
</p:tagLst>
</file>

<file path=ppt/tags/tag240.xml><?xml version="1.0" encoding="utf-8"?>
<p:tagLst xmlns:p="http://schemas.openxmlformats.org/presentationml/2006/main">
  <p:tag name="PA" val="v5.2.4"/>
</p:tagLst>
</file>

<file path=ppt/tags/tag241.xml><?xml version="1.0" encoding="utf-8"?>
<p:tagLst xmlns:p="http://schemas.openxmlformats.org/presentationml/2006/main">
  <p:tag name="PA" val="v5.2.4"/>
</p:tagLst>
</file>

<file path=ppt/tags/tag242.xml><?xml version="1.0" encoding="utf-8"?>
<p:tagLst xmlns:p="http://schemas.openxmlformats.org/presentationml/2006/main">
  <p:tag name="PA" val="v5.2.4"/>
</p:tagLst>
</file>

<file path=ppt/tags/tag243.xml><?xml version="1.0" encoding="utf-8"?>
<p:tagLst xmlns:p="http://schemas.openxmlformats.org/presentationml/2006/main">
  <p:tag name="PA" val="v5.2.4"/>
</p:tagLst>
</file>

<file path=ppt/tags/tag244.xml><?xml version="1.0" encoding="utf-8"?>
<p:tagLst xmlns:p="http://schemas.openxmlformats.org/presentationml/2006/main">
  <p:tag name="PA" val="v5.2.4"/>
</p:tagLst>
</file>

<file path=ppt/tags/tag245.xml><?xml version="1.0" encoding="utf-8"?>
<p:tagLst xmlns:p="http://schemas.openxmlformats.org/presentationml/2006/main">
  <p:tag name="PA" val="v5.2.4"/>
</p:tagLst>
</file>

<file path=ppt/tags/tag246.xml><?xml version="1.0" encoding="utf-8"?>
<p:tagLst xmlns:p="http://schemas.openxmlformats.org/presentationml/2006/main">
  <p:tag name="PA" val="v5.2.4"/>
</p:tagLst>
</file>

<file path=ppt/tags/tag247.xml><?xml version="1.0" encoding="utf-8"?>
<p:tagLst xmlns:p="http://schemas.openxmlformats.org/presentationml/2006/main">
  <p:tag name="PA" val="v5.2.4"/>
</p:tagLst>
</file>

<file path=ppt/tags/tag248.xml><?xml version="1.0" encoding="utf-8"?>
<p:tagLst xmlns:p="http://schemas.openxmlformats.org/presentationml/2006/main">
  <p:tag name="PA" val="v5.2.4"/>
</p:tagLst>
</file>

<file path=ppt/tags/tag249.xml><?xml version="1.0" encoding="utf-8"?>
<p:tagLst xmlns:p="http://schemas.openxmlformats.org/presentationml/2006/main">
  <p:tag name="PA" val="v5.2.4"/>
</p:tagLst>
</file>

<file path=ppt/tags/tag25.xml><?xml version="1.0" encoding="utf-8"?>
<p:tagLst xmlns:p="http://schemas.openxmlformats.org/presentationml/2006/main">
  <p:tag name="PA" val="v5.2.4"/>
</p:tagLst>
</file>

<file path=ppt/tags/tag250.xml><?xml version="1.0" encoding="utf-8"?>
<p:tagLst xmlns:p="http://schemas.openxmlformats.org/presentationml/2006/main">
  <p:tag name="PA" val="v5.2.4"/>
</p:tagLst>
</file>

<file path=ppt/tags/tag251.xml><?xml version="1.0" encoding="utf-8"?>
<p:tagLst xmlns:p="http://schemas.openxmlformats.org/presentationml/2006/main">
  <p:tag name="PA" val="v5.2.4"/>
</p:tagLst>
</file>

<file path=ppt/tags/tag252.xml><?xml version="1.0" encoding="utf-8"?>
<p:tagLst xmlns:p="http://schemas.openxmlformats.org/presentationml/2006/main">
  <p:tag name="PA" val="v5.2.4"/>
</p:tagLst>
</file>

<file path=ppt/tags/tag253.xml><?xml version="1.0" encoding="utf-8"?>
<p:tagLst xmlns:p="http://schemas.openxmlformats.org/presentationml/2006/main">
  <p:tag name="PA" val="v5.2.4"/>
</p:tagLst>
</file>

<file path=ppt/tags/tag254.xml><?xml version="1.0" encoding="utf-8"?>
<p:tagLst xmlns:p="http://schemas.openxmlformats.org/presentationml/2006/main">
  <p:tag name="PA" val="v5.2.4"/>
</p:tagLst>
</file>

<file path=ppt/tags/tag255.xml><?xml version="1.0" encoding="utf-8"?>
<p:tagLst xmlns:p="http://schemas.openxmlformats.org/presentationml/2006/main">
  <p:tag name="PA" val="v5.2.4"/>
</p:tagLst>
</file>

<file path=ppt/tags/tag256.xml><?xml version="1.0" encoding="utf-8"?>
<p:tagLst xmlns:p="http://schemas.openxmlformats.org/presentationml/2006/main">
  <p:tag name="PA" val="v5.2.4"/>
</p:tagLst>
</file>

<file path=ppt/tags/tag257.xml><?xml version="1.0" encoding="utf-8"?>
<p:tagLst xmlns:p="http://schemas.openxmlformats.org/presentationml/2006/main">
  <p:tag name="PA" val="v5.2.4"/>
</p:tagLst>
</file>

<file path=ppt/tags/tag258.xml><?xml version="1.0" encoding="utf-8"?>
<p:tagLst xmlns:p="http://schemas.openxmlformats.org/presentationml/2006/main">
  <p:tag name="PA" val="v5.2.4"/>
</p:tagLst>
</file>

<file path=ppt/tags/tag259.xml><?xml version="1.0" encoding="utf-8"?>
<p:tagLst xmlns:p="http://schemas.openxmlformats.org/presentationml/2006/main">
  <p:tag name="PA" val="v5.2.4"/>
</p:tagLst>
</file>

<file path=ppt/tags/tag26.xml><?xml version="1.0" encoding="utf-8"?>
<p:tagLst xmlns:p="http://schemas.openxmlformats.org/presentationml/2006/main">
  <p:tag name="PA" val="v5.2.4"/>
</p:tagLst>
</file>

<file path=ppt/tags/tag260.xml><?xml version="1.0" encoding="utf-8"?>
<p:tagLst xmlns:p="http://schemas.openxmlformats.org/presentationml/2006/main">
  <p:tag name="PA" val="v5.2.4"/>
</p:tagLst>
</file>

<file path=ppt/tags/tag261.xml><?xml version="1.0" encoding="utf-8"?>
<p:tagLst xmlns:p="http://schemas.openxmlformats.org/presentationml/2006/main">
  <p:tag name="PA" val="v5.2.4"/>
</p:tagLst>
</file>

<file path=ppt/tags/tag262.xml><?xml version="1.0" encoding="utf-8"?>
<p:tagLst xmlns:p="http://schemas.openxmlformats.org/presentationml/2006/main">
  <p:tag name="PA" val="v5.2.4"/>
</p:tagLst>
</file>

<file path=ppt/tags/tag263.xml><?xml version="1.0" encoding="utf-8"?>
<p:tagLst xmlns:p="http://schemas.openxmlformats.org/presentationml/2006/main">
  <p:tag name="PA" val="v5.2.4"/>
</p:tagLst>
</file>

<file path=ppt/tags/tag264.xml><?xml version="1.0" encoding="utf-8"?>
<p:tagLst xmlns:p="http://schemas.openxmlformats.org/presentationml/2006/main">
  <p:tag name="PA" val="v5.2.4"/>
</p:tagLst>
</file>

<file path=ppt/tags/tag265.xml><?xml version="1.0" encoding="utf-8"?>
<p:tagLst xmlns:p="http://schemas.openxmlformats.org/presentationml/2006/main">
  <p:tag name="PA" val="v5.2.4"/>
</p:tagLst>
</file>

<file path=ppt/tags/tag266.xml><?xml version="1.0" encoding="utf-8"?>
<p:tagLst xmlns:p="http://schemas.openxmlformats.org/presentationml/2006/main">
  <p:tag name="PA" val="v5.2.4"/>
</p:tagLst>
</file>

<file path=ppt/tags/tag267.xml><?xml version="1.0" encoding="utf-8"?>
<p:tagLst xmlns:p="http://schemas.openxmlformats.org/presentationml/2006/main">
  <p:tag name="PA" val="v5.2.4"/>
</p:tagLst>
</file>

<file path=ppt/tags/tag268.xml><?xml version="1.0" encoding="utf-8"?>
<p:tagLst xmlns:p="http://schemas.openxmlformats.org/presentationml/2006/main">
  <p:tag name="PA" val="v5.2.4"/>
</p:tagLst>
</file>

<file path=ppt/tags/tag269.xml><?xml version="1.0" encoding="utf-8"?>
<p:tagLst xmlns:p="http://schemas.openxmlformats.org/presentationml/2006/main">
  <p:tag name="PA" val="v5.2.4"/>
</p:tagLst>
</file>

<file path=ppt/tags/tag27.xml><?xml version="1.0" encoding="utf-8"?>
<p:tagLst xmlns:p="http://schemas.openxmlformats.org/presentationml/2006/main">
  <p:tag name="PA" val="v5.2.4"/>
</p:tagLst>
</file>

<file path=ppt/tags/tag270.xml><?xml version="1.0" encoding="utf-8"?>
<p:tagLst xmlns:p="http://schemas.openxmlformats.org/presentationml/2006/main">
  <p:tag name="PA" val="v5.2.4"/>
</p:tagLst>
</file>

<file path=ppt/tags/tag271.xml><?xml version="1.0" encoding="utf-8"?>
<p:tagLst xmlns:p="http://schemas.openxmlformats.org/presentationml/2006/main">
  <p:tag name="PA" val="v5.2.4"/>
</p:tagLst>
</file>

<file path=ppt/tags/tag272.xml><?xml version="1.0" encoding="utf-8"?>
<p:tagLst xmlns:p="http://schemas.openxmlformats.org/presentationml/2006/main">
  <p:tag name="PA" val="v5.2.4"/>
</p:tagLst>
</file>

<file path=ppt/tags/tag273.xml><?xml version="1.0" encoding="utf-8"?>
<p:tagLst xmlns:p="http://schemas.openxmlformats.org/presentationml/2006/main">
  <p:tag name="PA" val="v5.2.4"/>
</p:tagLst>
</file>

<file path=ppt/tags/tag274.xml><?xml version="1.0" encoding="utf-8"?>
<p:tagLst xmlns:p="http://schemas.openxmlformats.org/presentationml/2006/main">
  <p:tag name="PA" val="v5.2.4"/>
</p:tagLst>
</file>

<file path=ppt/tags/tag275.xml><?xml version="1.0" encoding="utf-8"?>
<p:tagLst xmlns:p="http://schemas.openxmlformats.org/presentationml/2006/main">
  <p:tag name="PA" val="v5.2.4"/>
</p:tagLst>
</file>

<file path=ppt/tags/tag276.xml><?xml version="1.0" encoding="utf-8"?>
<p:tagLst xmlns:p="http://schemas.openxmlformats.org/presentationml/2006/main">
  <p:tag name="PA" val="v5.2.4"/>
</p:tagLst>
</file>

<file path=ppt/tags/tag277.xml><?xml version="1.0" encoding="utf-8"?>
<p:tagLst xmlns:p="http://schemas.openxmlformats.org/presentationml/2006/main">
  <p:tag name="PA" val="v5.2.4"/>
</p:tagLst>
</file>

<file path=ppt/tags/tag278.xml><?xml version="1.0" encoding="utf-8"?>
<p:tagLst xmlns:p="http://schemas.openxmlformats.org/presentationml/2006/main">
  <p:tag name="PA" val="v5.2.4"/>
</p:tagLst>
</file>

<file path=ppt/tags/tag279.xml><?xml version="1.0" encoding="utf-8"?>
<p:tagLst xmlns:p="http://schemas.openxmlformats.org/presentationml/2006/main">
  <p:tag name="PA" val="v5.2.4"/>
</p:tagLst>
</file>

<file path=ppt/tags/tag28.xml><?xml version="1.0" encoding="utf-8"?>
<p:tagLst xmlns:p="http://schemas.openxmlformats.org/presentationml/2006/main">
  <p:tag name="PA" val="v5.2.4"/>
</p:tagLst>
</file>

<file path=ppt/tags/tag280.xml><?xml version="1.0" encoding="utf-8"?>
<p:tagLst xmlns:p="http://schemas.openxmlformats.org/presentationml/2006/main">
  <p:tag name="PA" val="v5.2.4"/>
</p:tagLst>
</file>

<file path=ppt/tags/tag281.xml><?xml version="1.0" encoding="utf-8"?>
<p:tagLst xmlns:p="http://schemas.openxmlformats.org/presentationml/2006/main">
  <p:tag name="PA" val="v5.2.4"/>
</p:tagLst>
</file>

<file path=ppt/tags/tag282.xml><?xml version="1.0" encoding="utf-8"?>
<p:tagLst xmlns:p="http://schemas.openxmlformats.org/presentationml/2006/main">
  <p:tag name="PA" val="v5.2.4"/>
</p:tagLst>
</file>

<file path=ppt/tags/tag283.xml><?xml version="1.0" encoding="utf-8"?>
<p:tagLst xmlns:p="http://schemas.openxmlformats.org/presentationml/2006/main">
  <p:tag name="PA" val="v5.2.4"/>
</p:tagLst>
</file>

<file path=ppt/tags/tag284.xml><?xml version="1.0" encoding="utf-8"?>
<p:tagLst xmlns:p="http://schemas.openxmlformats.org/presentationml/2006/main">
  <p:tag name="PA" val="v5.2.4"/>
</p:tagLst>
</file>

<file path=ppt/tags/tag285.xml><?xml version="1.0" encoding="utf-8"?>
<p:tagLst xmlns:p="http://schemas.openxmlformats.org/presentationml/2006/main">
  <p:tag name="PA" val="v5.2.4"/>
</p:tagLst>
</file>

<file path=ppt/tags/tag286.xml><?xml version="1.0" encoding="utf-8"?>
<p:tagLst xmlns:p="http://schemas.openxmlformats.org/presentationml/2006/main">
  <p:tag name="PA" val="v5.2.4"/>
</p:tagLst>
</file>

<file path=ppt/tags/tag287.xml><?xml version="1.0" encoding="utf-8"?>
<p:tagLst xmlns:p="http://schemas.openxmlformats.org/presentationml/2006/main">
  <p:tag name="PA" val="v5.2.4"/>
</p:tagLst>
</file>

<file path=ppt/tags/tag288.xml><?xml version="1.0" encoding="utf-8"?>
<p:tagLst xmlns:p="http://schemas.openxmlformats.org/presentationml/2006/main">
  <p:tag name="PA" val="v5.2.4"/>
</p:tagLst>
</file>

<file path=ppt/tags/tag289.xml><?xml version="1.0" encoding="utf-8"?>
<p:tagLst xmlns:p="http://schemas.openxmlformats.org/presentationml/2006/main">
  <p:tag name="PA" val="v5.2.4"/>
</p:tagLst>
</file>

<file path=ppt/tags/tag29.xml><?xml version="1.0" encoding="utf-8"?>
<p:tagLst xmlns:p="http://schemas.openxmlformats.org/presentationml/2006/main">
  <p:tag name="PA" val="v5.2.4"/>
</p:tagLst>
</file>

<file path=ppt/tags/tag290.xml><?xml version="1.0" encoding="utf-8"?>
<p:tagLst xmlns:p="http://schemas.openxmlformats.org/presentationml/2006/main">
  <p:tag name="PA" val="v5.2.4"/>
</p:tagLst>
</file>

<file path=ppt/tags/tag291.xml><?xml version="1.0" encoding="utf-8"?>
<p:tagLst xmlns:p="http://schemas.openxmlformats.org/presentationml/2006/main">
  <p:tag name="PA" val="v5.2.4"/>
</p:tagLst>
</file>

<file path=ppt/tags/tag292.xml><?xml version="1.0" encoding="utf-8"?>
<p:tagLst xmlns:p="http://schemas.openxmlformats.org/presentationml/2006/main">
  <p:tag name="PA" val="v5.2.4"/>
</p:tagLst>
</file>

<file path=ppt/tags/tag293.xml><?xml version="1.0" encoding="utf-8"?>
<p:tagLst xmlns:p="http://schemas.openxmlformats.org/presentationml/2006/main">
  <p:tag name="PA" val="v5.2.4"/>
</p:tagLst>
</file>

<file path=ppt/tags/tag294.xml><?xml version="1.0" encoding="utf-8"?>
<p:tagLst xmlns:p="http://schemas.openxmlformats.org/presentationml/2006/main">
  <p:tag name="PA" val="v5.2.4"/>
</p:tagLst>
</file>

<file path=ppt/tags/tag295.xml><?xml version="1.0" encoding="utf-8"?>
<p:tagLst xmlns:p="http://schemas.openxmlformats.org/presentationml/2006/main">
  <p:tag name="PA" val="v5.2.4"/>
</p:tagLst>
</file>

<file path=ppt/tags/tag296.xml><?xml version="1.0" encoding="utf-8"?>
<p:tagLst xmlns:p="http://schemas.openxmlformats.org/presentationml/2006/main">
  <p:tag name="PA" val="v5.2.4"/>
</p:tagLst>
</file>

<file path=ppt/tags/tag297.xml><?xml version="1.0" encoding="utf-8"?>
<p:tagLst xmlns:p="http://schemas.openxmlformats.org/presentationml/2006/main">
  <p:tag name="PA" val="v5.2.4"/>
</p:tagLst>
</file>

<file path=ppt/tags/tag298.xml><?xml version="1.0" encoding="utf-8"?>
<p:tagLst xmlns:p="http://schemas.openxmlformats.org/presentationml/2006/main">
  <p:tag name="PA" val="v5.2.4"/>
</p:tagLst>
</file>

<file path=ppt/tags/tag299.xml><?xml version="1.0" encoding="utf-8"?>
<p:tagLst xmlns:p="http://schemas.openxmlformats.org/presentationml/2006/main">
  <p:tag name="PA" val="v5.2.4"/>
</p:tagLst>
</file>

<file path=ppt/tags/tag3.xml><?xml version="1.0" encoding="utf-8"?>
<p:tagLst xmlns:p="http://schemas.openxmlformats.org/presentationml/2006/main">
  <p:tag name="PA" val="v5.2.4"/>
</p:tagLst>
</file>

<file path=ppt/tags/tag30.xml><?xml version="1.0" encoding="utf-8"?>
<p:tagLst xmlns:p="http://schemas.openxmlformats.org/presentationml/2006/main">
  <p:tag name="PA" val="v5.2.4"/>
</p:tagLst>
</file>

<file path=ppt/tags/tag300.xml><?xml version="1.0" encoding="utf-8"?>
<p:tagLst xmlns:p="http://schemas.openxmlformats.org/presentationml/2006/main">
  <p:tag name="PA" val="v5.2.4"/>
</p:tagLst>
</file>

<file path=ppt/tags/tag301.xml><?xml version="1.0" encoding="utf-8"?>
<p:tagLst xmlns:p="http://schemas.openxmlformats.org/presentationml/2006/main">
  <p:tag name="PA" val="v5.2.4"/>
</p:tagLst>
</file>

<file path=ppt/tags/tag302.xml><?xml version="1.0" encoding="utf-8"?>
<p:tagLst xmlns:p="http://schemas.openxmlformats.org/presentationml/2006/main">
  <p:tag name="PA" val="v5.2.4"/>
</p:tagLst>
</file>

<file path=ppt/tags/tag303.xml><?xml version="1.0" encoding="utf-8"?>
<p:tagLst xmlns:p="http://schemas.openxmlformats.org/presentationml/2006/main">
  <p:tag name="PA" val="v5.2.4"/>
</p:tagLst>
</file>

<file path=ppt/tags/tag304.xml><?xml version="1.0" encoding="utf-8"?>
<p:tagLst xmlns:p="http://schemas.openxmlformats.org/presentationml/2006/main">
  <p:tag name="PA" val="v5.2.4"/>
</p:tagLst>
</file>

<file path=ppt/tags/tag305.xml><?xml version="1.0" encoding="utf-8"?>
<p:tagLst xmlns:p="http://schemas.openxmlformats.org/presentationml/2006/main">
  <p:tag name="PA" val="v5.2.4"/>
</p:tagLst>
</file>

<file path=ppt/tags/tag306.xml><?xml version="1.0" encoding="utf-8"?>
<p:tagLst xmlns:p="http://schemas.openxmlformats.org/presentationml/2006/main">
  <p:tag name="PA" val="v5.2.4"/>
</p:tagLst>
</file>

<file path=ppt/tags/tag307.xml><?xml version="1.0" encoding="utf-8"?>
<p:tagLst xmlns:p="http://schemas.openxmlformats.org/presentationml/2006/main">
  <p:tag name="PA" val="v5.2.4"/>
</p:tagLst>
</file>

<file path=ppt/tags/tag308.xml><?xml version="1.0" encoding="utf-8"?>
<p:tagLst xmlns:p="http://schemas.openxmlformats.org/presentationml/2006/main">
  <p:tag name="PA" val="v5.2.4"/>
</p:tagLst>
</file>

<file path=ppt/tags/tag309.xml><?xml version="1.0" encoding="utf-8"?>
<p:tagLst xmlns:p="http://schemas.openxmlformats.org/presentationml/2006/main">
  <p:tag name="PA" val="v5.2.4"/>
</p:tagLst>
</file>

<file path=ppt/tags/tag31.xml><?xml version="1.0" encoding="utf-8"?>
<p:tagLst xmlns:p="http://schemas.openxmlformats.org/presentationml/2006/main">
  <p:tag name="PA" val="v5.2.4"/>
</p:tagLst>
</file>

<file path=ppt/tags/tag310.xml><?xml version="1.0" encoding="utf-8"?>
<p:tagLst xmlns:p="http://schemas.openxmlformats.org/presentationml/2006/main">
  <p:tag name="PA" val="v5.2.4"/>
</p:tagLst>
</file>

<file path=ppt/tags/tag311.xml><?xml version="1.0" encoding="utf-8"?>
<p:tagLst xmlns:p="http://schemas.openxmlformats.org/presentationml/2006/main">
  <p:tag name="PA" val="v5.2.4"/>
</p:tagLst>
</file>

<file path=ppt/tags/tag312.xml><?xml version="1.0" encoding="utf-8"?>
<p:tagLst xmlns:p="http://schemas.openxmlformats.org/presentationml/2006/main">
  <p:tag name="PA" val="v5.2.4"/>
</p:tagLst>
</file>

<file path=ppt/tags/tag313.xml><?xml version="1.0" encoding="utf-8"?>
<p:tagLst xmlns:p="http://schemas.openxmlformats.org/presentationml/2006/main">
  <p:tag name="PA" val="v5.2.4"/>
</p:tagLst>
</file>

<file path=ppt/tags/tag314.xml><?xml version="1.0" encoding="utf-8"?>
<p:tagLst xmlns:p="http://schemas.openxmlformats.org/presentationml/2006/main">
  <p:tag name="PA" val="v5.2.4"/>
</p:tagLst>
</file>

<file path=ppt/tags/tag315.xml><?xml version="1.0" encoding="utf-8"?>
<p:tagLst xmlns:p="http://schemas.openxmlformats.org/presentationml/2006/main">
  <p:tag name="PA" val="v5.2.4"/>
</p:tagLst>
</file>

<file path=ppt/tags/tag316.xml><?xml version="1.0" encoding="utf-8"?>
<p:tagLst xmlns:p="http://schemas.openxmlformats.org/presentationml/2006/main">
  <p:tag name="PA" val="v5.2.4"/>
</p:tagLst>
</file>

<file path=ppt/tags/tag317.xml><?xml version="1.0" encoding="utf-8"?>
<p:tagLst xmlns:p="http://schemas.openxmlformats.org/presentationml/2006/main">
  <p:tag name="PA" val="v5.2.4"/>
</p:tagLst>
</file>

<file path=ppt/tags/tag318.xml><?xml version="1.0" encoding="utf-8"?>
<p:tagLst xmlns:p="http://schemas.openxmlformats.org/presentationml/2006/main">
  <p:tag name="PA" val="v5.2.4"/>
</p:tagLst>
</file>

<file path=ppt/tags/tag319.xml><?xml version="1.0" encoding="utf-8"?>
<p:tagLst xmlns:p="http://schemas.openxmlformats.org/presentationml/2006/main">
  <p:tag name="PA" val="v5.2.4"/>
</p:tagLst>
</file>

<file path=ppt/tags/tag32.xml><?xml version="1.0" encoding="utf-8"?>
<p:tagLst xmlns:p="http://schemas.openxmlformats.org/presentationml/2006/main">
  <p:tag name="PA" val="v5.2.4"/>
</p:tagLst>
</file>

<file path=ppt/tags/tag320.xml><?xml version="1.0" encoding="utf-8"?>
<p:tagLst xmlns:p="http://schemas.openxmlformats.org/presentationml/2006/main">
  <p:tag name="PA" val="v5.2.4"/>
</p:tagLst>
</file>

<file path=ppt/tags/tag321.xml><?xml version="1.0" encoding="utf-8"?>
<p:tagLst xmlns:p="http://schemas.openxmlformats.org/presentationml/2006/main">
  <p:tag name="PA" val="v5.2.4"/>
</p:tagLst>
</file>

<file path=ppt/tags/tag322.xml><?xml version="1.0" encoding="utf-8"?>
<p:tagLst xmlns:p="http://schemas.openxmlformats.org/presentationml/2006/main">
  <p:tag name="PA" val="v5.2.4"/>
</p:tagLst>
</file>

<file path=ppt/tags/tag323.xml><?xml version="1.0" encoding="utf-8"?>
<p:tagLst xmlns:p="http://schemas.openxmlformats.org/presentationml/2006/main">
  <p:tag name="PA" val="v5.2.4"/>
</p:tagLst>
</file>

<file path=ppt/tags/tag324.xml><?xml version="1.0" encoding="utf-8"?>
<p:tagLst xmlns:p="http://schemas.openxmlformats.org/presentationml/2006/main">
  <p:tag name="PA" val="v5.2.4"/>
</p:tagLst>
</file>

<file path=ppt/tags/tag325.xml><?xml version="1.0" encoding="utf-8"?>
<p:tagLst xmlns:p="http://schemas.openxmlformats.org/presentationml/2006/main">
  <p:tag name="PA" val="v5.2.4"/>
</p:tagLst>
</file>

<file path=ppt/tags/tag326.xml><?xml version="1.0" encoding="utf-8"?>
<p:tagLst xmlns:p="http://schemas.openxmlformats.org/presentationml/2006/main">
  <p:tag name="PA" val="v5.2.4"/>
</p:tagLst>
</file>

<file path=ppt/tags/tag327.xml><?xml version="1.0" encoding="utf-8"?>
<p:tagLst xmlns:p="http://schemas.openxmlformats.org/presentationml/2006/main">
  <p:tag name="PA" val="v5.2.4"/>
</p:tagLst>
</file>

<file path=ppt/tags/tag328.xml><?xml version="1.0" encoding="utf-8"?>
<p:tagLst xmlns:p="http://schemas.openxmlformats.org/presentationml/2006/main">
  <p:tag name="PA" val="v5.2.4"/>
</p:tagLst>
</file>

<file path=ppt/tags/tag329.xml><?xml version="1.0" encoding="utf-8"?>
<p:tagLst xmlns:p="http://schemas.openxmlformats.org/presentationml/2006/main">
  <p:tag name="PA" val="v5.2.4"/>
</p:tagLst>
</file>

<file path=ppt/tags/tag33.xml><?xml version="1.0" encoding="utf-8"?>
<p:tagLst xmlns:p="http://schemas.openxmlformats.org/presentationml/2006/main">
  <p:tag name="PA" val="v5.2.4"/>
</p:tagLst>
</file>

<file path=ppt/tags/tag330.xml><?xml version="1.0" encoding="utf-8"?>
<p:tagLst xmlns:p="http://schemas.openxmlformats.org/presentationml/2006/main">
  <p:tag name="PA" val="v5.2.4"/>
</p:tagLst>
</file>

<file path=ppt/tags/tag331.xml><?xml version="1.0" encoding="utf-8"?>
<p:tagLst xmlns:p="http://schemas.openxmlformats.org/presentationml/2006/main">
  <p:tag name="PA" val="v5.2.4"/>
</p:tagLst>
</file>

<file path=ppt/tags/tag332.xml><?xml version="1.0" encoding="utf-8"?>
<p:tagLst xmlns:p="http://schemas.openxmlformats.org/presentationml/2006/main">
  <p:tag name="PA" val="v5.2.4"/>
</p:tagLst>
</file>

<file path=ppt/tags/tag333.xml><?xml version="1.0" encoding="utf-8"?>
<p:tagLst xmlns:p="http://schemas.openxmlformats.org/presentationml/2006/main">
  <p:tag name="PA" val="v5.2.4"/>
</p:tagLst>
</file>

<file path=ppt/tags/tag334.xml><?xml version="1.0" encoding="utf-8"?>
<p:tagLst xmlns:p="http://schemas.openxmlformats.org/presentationml/2006/main">
  <p:tag name="PA" val="v5.2.4"/>
</p:tagLst>
</file>

<file path=ppt/tags/tag335.xml><?xml version="1.0" encoding="utf-8"?>
<p:tagLst xmlns:p="http://schemas.openxmlformats.org/presentationml/2006/main">
  <p:tag name="PA" val="v5.2.4"/>
</p:tagLst>
</file>

<file path=ppt/tags/tag336.xml><?xml version="1.0" encoding="utf-8"?>
<p:tagLst xmlns:p="http://schemas.openxmlformats.org/presentationml/2006/main">
  <p:tag name="PA" val="v5.2.4"/>
</p:tagLst>
</file>

<file path=ppt/tags/tag337.xml><?xml version="1.0" encoding="utf-8"?>
<p:tagLst xmlns:p="http://schemas.openxmlformats.org/presentationml/2006/main">
  <p:tag name="PA" val="v5.2.4"/>
</p:tagLst>
</file>

<file path=ppt/tags/tag338.xml><?xml version="1.0" encoding="utf-8"?>
<p:tagLst xmlns:p="http://schemas.openxmlformats.org/presentationml/2006/main">
  <p:tag name="PA" val="v5.2.4"/>
</p:tagLst>
</file>

<file path=ppt/tags/tag339.xml><?xml version="1.0" encoding="utf-8"?>
<p:tagLst xmlns:p="http://schemas.openxmlformats.org/presentationml/2006/main">
  <p:tag name="PA" val="v5.2.4"/>
</p:tagLst>
</file>

<file path=ppt/tags/tag34.xml><?xml version="1.0" encoding="utf-8"?>
<p:tagLst xmlns:p="http://schemas.openxmlformats.org/presentationml/2006/main">
  <p:tag name="PA" val="v5.2.4"/>
</p:tagLst>
</file>

<file path=ppt/tags/tag340.xml><?xml version="1.0" encoding="utf-8"?>
<p:tagLst xmlns:p="http://schemas.openxmlformats.org/presentationml/2006/main">
  <p:tag name="PA" val="v5.2.4"/>
</p:tagLst>
</file>

<file path=ppt/tags/tag341.xml><?xml version="1.0" encoding="utf-8"?>
<p:tagLst xmlns:p="http://schemas.openxmlformats.org/presentationml/2006/main">
  <p:tag name="PA" val="v5.2.4"/>
</p:tagLst>
</file>

<file path=ppt/tags/tag342.xml><?xml version="1.0" encoding="utf-8"?>
<p:tagLst xmlns:p="http://schemas.openxmlformats.org/presentationml/2006/main">
  <p:tag name="PA" val="v5.2.4"/>
</p:tagLst>
</file>

<file path=ppt/tags/tag343.xml><?xml version="1.0" encoding="utf-8"?>
<p:tagLst xmlns:p="http://schemas.openxmlformats.org/presentationml/2006/main">
  <p:tag name="PA" val="v5.2.4"/>
</p:tagLst>
</file>

<file path=ppt/tags/tag344.xml><?xml version="1.0" encoding="utf-8"?>
<p:tagLst xmlns:p="http://schemas.openxmlformats.org/presentationml/2006/main">
  <p:tag name="PA" val="v5.2.4"/>
</p:tagLst>
</file>

<file path=ppt/tags/tag345.xml><?xml version="1.0" encoding="utf-8"?>
<p:tagLst xmlns:p="http://schemas.openxmlformats.org/presentationml/2006/main">
  <p:tag name="PA" val="v5.2.4"/>
</p:tagLst>
</file>

<file path=ppt/tags/tag346.xml><?xml version="1.0" encoding="utf-8"?>
<p:tagLst xmlns:p="http://schemas.openxmlformats.org/presentationml/2006/main">
  <p:tag name="PA" val="v5.2.4"/>
</p:tagLst>
</file>

<file path=ppt/tags/tag347.xml><?xml version="1.0" encoding="utf-8"?>
<p:tagLst xmlns:p="http://schemas.openxmlformats.org/presentationml/2006/main">
  <p:tag name="PA" val="v5.2.4"/>
</p:tagLst>
</file>

<file path=ppt/tags/tag348.xml><?xml version="1.0" encoding="utf-8"?>
<p:tagLst xmlns:p="http://schemas.openxmlformats.org/presentationml/2006/main">
  <p:tag name="PA" val="v5.2.4"/>
</p:tagLst>
</file>

<file path=ppt/tags/tag349.xml><?xml version="1.0" encoding="utf-8"?>
<p:tagLst xmlns:p="http://schemas.openxmlformats.org/presentationml/2006/main">
  <p:tag name="PA" val="v5.2.4"/>
</p:tagLst>
</file>

<file path=ppt/tags/tag35.xml><?xml version="1.0" encoding="utf-8"?>
<p:tagLst xmlns:p="http://schemas.openxmlformats.org/presentationml/2006/main">
  <p:tag name="PA" val="v5.2.4"/>
</p:tagLst>
</file>

<file path=ppt/tags/tag350.xml><?xml version="1.0" encoding="utf-8"?>
<p:tagLst xmlns:p="http://schemas.openxmlformats.org/presentationml/2006/main">
  <p:tag name="PA" val="v5.2.4"/>
</p:tagLst>
</file>

<file path=ppt/tags/tag351.xml><?xml version="1.0" encoding="utf-8"?>
<p:tagLst xmlns:p="http://schemas.openxmlformats.org/presentationml/2006/main">
  <p:tag name="PA" val="v5.2.4"/>
</p:tagLst>
</file>

<file path=ppt/tags/tag352.xml><?xml version="1.0" encoding="utf-8"?>
<p:tagLst xmlns:p="http://schemas.openxmlformats.org/presentationml/2006/main">
  <p:tag name="PA" val="v5.2.4"/>
</p:tagLst>
</file>

<file path=ppt/tags/tag353.xml><?xml version="1.0" encoding="utf-8"?>
<p:tagLst xmlns:p="http://schemas.openxmlformats.org/presentationml/2006/main">
  <p:tag name="PA" val="v5.2.4"/>
</p:tagLst>
</file>

<file path=ppt/tags/tag354.xml><?xml version="1.0" encoding="utf-8"?>
<p:tagLst xmlns:p="http://schemas.openxmlformats.org/presentationml/2006/main">
  <p:tag name="PA" val="v5.2.4"/>
</p:tagLst>
</file>

<file path=ppt/tags/tag355.xml><?xml version="1.0" encoding="utf-8"?>
<p:tagLst xmlns:p="http://schemas.openxmlformats.org/presentationml/2006/main">
  <p:tag name="PA" val="v5.2.4"/>
</p:tagLst>
</file>

<file path=ppt/tags/tag356.xml><?xml version="1.0" encoding="utf-8"?>
<p:tagLst xmlns:p="http://schemas.openxmlformats.org/presentationml/2006/main">
  <p:tag name="PA" val="v5.2.4"/>
</p:tagLst>
</file>

<file path=ppt/tags/tag357.xml><?xml version="1.0" encoding="utf-8"?>
<p:tagLst xmlns:p="http://schemas.openxmlformats.org/presentationml/2006/main">
  <p:tag name="PA" val="v5.2.4"/>
</p:tagLst>
</file>

<file path=ppt/tags/tag358.xml><?xml version="1.0" encoding="utf-8"?>
<p:tagLst xmlns:p="http://schemas.openxmlformats.org/presentationml/2006/main">
  <p:tag name="PA" val="v5.2.4"/>
</p:tagLst>
</file>

<file path=ppt/tags/tag359.xml><?xml version="1.0" encoding="utf-8"?>
<p:tagLst xmlns:p="http://schemas.openxmlformats.org/presentationml/2006/main">
  <p:tag name="PA" val="v5.2.4"/>
</p:tagLst>
</file>

<file path=ppt/tags/tag36.xml><?xml version="1.0" encoding="utf-8"?>
<p:tagLst xmlns:p="http://schemas.openxmlformats.org/presentationml/2006/main">
  <p:tag name="PA" val="v5.2.4"/>
</p:tagLst>
</file>

<file path=ppt/tags/tag360.xml><?xml version="1.0" encoding="utf-8"?>
<p:tagLst xmlns:p="http://schemas.openxmlformats.org/presentationml/2006/main">
  <p:tag name="PA" val="v5.2.4"/>
</p:tagLst>
</file>

<file path=ppt/tags/tag361.xml><?xml version="1.0" encoding="utf-8"?>
<p:tagLst xmlns:p="http://schemas.openxmlformats.org/presentationml/2006/main">
  <p:tag name="PA" val="v5.2.4"/>
</p:tagLst>
</file>

<file path=ppt/tags/tag362.xml><?xml version="1.0" encoding="utf-8"?>
<p:tagLst xmlns:p="http://schemas.openxmlformats.org/presentationml/2006/main">
  <p:tag name="PA" val="v5.2.4"/>
</p:tagLst>
</file>

<file path=ppt/tags/tag363.xml><?xml version="1.0" encoding="utf-8"?>
<p:tagLst xmlns:p="http://schemas.openxmlformats.org/presentationml/2006/main">
  <p:tag name="PA" val="v5.2.4"/>
</p:tagLst>
</file>

<file path=ppt/tags/tag364.xml><?xml version="1.0" encoding="utf-8"?>
<p:tagLst xmlns:p="http://schemas.openxmlformats.org/presentationml/2006/main">
  <p:tag name="PA" val="v5.2.4"/>
</p:tagLst>
</file>

<file path=ppt/tags/tag36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jb3VudCI6MiwiaGRpZCI6ImUyN2QyMDk5YmNlOTdmMjg5NTRmZWExODA2ZGNkMDRjIiwidXNlckNvdW50IjoyfQ=="/>
  <p:tag name="commondata" val="eyJjb3VudCI6Mi4wLCJoZGlkIjoiN2YzNjBkOTgyNWQ1YTMxYzM3MzMwNWFiODNmOWIzYWMiLCJ1c2VyQ291bnQiOjIuMH0="/>
</p:tagLst>
</file>

<file path=ppt/tags/tag37.xml><?xml version="1.0" encoding="utf-8"?>
<p:tagLst xmlns:p="http://schemas.openxmlformats.org/presentationml/2006/main">
  <p:tag name="PA" val="v5.2.4"/>
</p:tagLst>
</file>

<file path=ppt/tags/tag38.xml><?xml version="1.0" encoding="utf-8"?>
<p:tagLst xmlns:p="http://schemas.openxmlformats.org/presentationml/2006/main">
  <p:tag name="PA" val="v5.2.4"/>
</p:tagLst>
</file>

<file path=ppt/tags/tag39.xml><?xml version="1.0" encoding="utf-8"?>
<p:tagLst xmlns:p="http://schemas.openxmlformats.org/presentationml/2006/main">
  <p:tag name="PA" val="v5.2.4"/>
</p:tagLst>
</file>

<file path=ppt/tags/tag4.xml><?xml version="1.0" encoding="utf-8"?>
<p:tagLst xmlns:p="http://schemas.openxmlformats.org/presentationml/2006/main">
  <p:tag name="PA" val="v5.2.4"/>
</p:tagLst>
</file>

<file path=ppt/tags/tag40.xml><?xml version="1.0" encoding="utf-8"?>
<p:tagLst xmlns:p="http://schemas.openxmlformats.org/presentationml/2006/main">
  <p:tag name="PA" val="v5.2.4"/>
</p:tagLst>
</file>

<file path=ppt/tags/tag41.xml><?xml version="1.0" encoding="utf-8"?>
<p:tagLst xmlns:p="http://schemas.openxmlformats.org/presentationml/2006/main">
  <p:tag name="PA" val="v5.2.4"/>
</p:tagLst>
</file>

<file path=ppt/tags/tag42.xml><?xml version="1.0" encoding="utf-8"?>
<p:tagLst xmlns:p="http://schemas.openxmlformats.org/presentationml/2006/main">
  <p:tag name="PA" val="v5.2.4"/>
</p:tagLst>
</file>

<file path=ppt/tags/tag43.xml><?xml version="1.0" encoding="utf-8"?>
<p:tagLst xmlns:p="http://schemas.openxmlformats.org/presentationml/2006/main">
  <p:tag name="PA" val="v5.2.4"/>
</p:tagLst>
</file>

<file path=ppt/tags/tag44.xml><?xml version="1.0" encoding="utf-8"?>
<p:tagLst xmlns:p="http://schemas.openxmlformats.org/presentationml/2006/main">
  <p:tag name="PA" val="v5.2.4"/>
</p:tagLst>
</file>

<file path=ppt/tags/tag45.xml><?xml version="1.0" encoding="utf-8"?>
<p:tagLst xmlns:p="http://schemas.openxmlformats.org/presentationml/2006/main">
  <p:tag name="PA" val="v5.2.4"/>
</p:tagLst>
</file>

<file path=ppt/tags/tag46.xml><?xml version="1.0" encoding="utf-8"?>
<p:tagLst xmlns:p="http://schemas.openxmlformats.org/presentationml/2006/main">
  <p:tag name="PA" val="v5.2.4"/>
</p:tagLst>
</file>

<file path=ppt/tags/tag47.xml><?xml version="1.0" encoding="utf-8"?>
<p:tagLst xmlns:p="http://schemas.openxmlformats.org/presentationml/2006/main">
  <p:tag name="PA" val="v5.2.4"/>
</p:tagLst>
</file>

<file path=ppt/tags/tag48.xml><?xml version="1.0" encoding="utf-8"?>
<p:tagLst xmlns:p="http://schemas.openxmlformats.org/presentationml/2006/main">
  <p:tag name="PA" val="v5.2.4"/>
</p:tagLst>
</file>

<file path=ppt/tags/tag49.xml><?xml version="1.0" encoding="utf-8"?>
<p:tagLst xmlns:p="http://schemas.openxmlformats.org/presentationml/2006/main">
  <p:tag name="PA" val="v5.2.4"/>
</p:tagLst>
</file>

<file path=ppt/tags/tag5.xml><?xml version="1.0" encoding="utf-8"?>
<p:tagLst xmlns:p="http://schemas.openxmlformats.org/presentationml/2006/main">
  <p:tag name="PA" val="v5.2.4"/>
</p:tagLst>
</file>

<file path=ppt/tags/tag50.xml><?xml version="1.0" encoding="utf-8"?>
<p:tagLst xmlns:p="http://schemas.openxmlformats.org/presentationml/2006/main">
  <p:tag name="PA" val="v5.2.4"/>
</p:tagLst>
</file>

<file path=ppt/tags/tag51.xml><?xml version="1.0" encoding="utf-8"?>
<p:tagLst xmlns:p="http://schemas.openxmlformats.org/presentationml/2006/main">
  <p:tag name="PA" val="v5.2.4"/>
</p:tagLst>
</file>

<file path=ppt/tags/tag52.xml><?xml version="1.0" encoding="utf-8"?>
<p:tagLst xmlns:p="http://schemas.openxmlformats.org/presentationml/2006/main">
  <p:tag name="PA" val="v5.2.4"/>
</p:tagLst>
</file>

<file path=ppt/tags/tag53.xml><?xml version="1.0" encoding="utf-8"?>
<p:tagLst xmlns:p="http://schemas.openxmlformats.org/presentationml/2006/main">
  <p:tag name="PA" val="v5.2.4"/>
</p:tagLst>
</file>

<file path=ppt/tags/tag54.xml><?xml version="1.0" encoding="utf-8"?>
<p:tagLst xmlns:p="http://schemas.openxmlformats.org/presentationml/2006/main">
  <p:tag name="PA" val="v5.2.4"/>
</p:tagLst>
</file>

<file path=ppt/tags/tag55.xml><?xml version="1.0" encoding="utf-8"?>
<p:tagLst xmlns:p="http://schemas.openxmlformats.org/presentationml/2006/main">
  <p:tag name="PA" val="v5.2.4"/>
</p:tagLst>
</file>

<file path=ppt/tags/tag56.xml><?xml version="1.0" encoding="utf-8"?>
<p:tagLst xmlns:p="http://schemas.openxmlformats.org/presentationml/2006/main">
  <p:tag name="PA" val="v5.2.4"/>
</p:tagLst>
</file>

<file path=ppt/tags/tag57.xml><?xml version="1.0" encoding="utf-8"?>
<p:tagLst xmlns:p="http://schemas.openxmlformats.org/presentationml/2006/main">
  <p:tag name="PA" val="v5.2.4"/>
</p:tagLst>
</file>

<file path=ppt/tags/tag58.xml><?xml version="1.0" encoding="utf-8"?>
<p:tagLst xmlns:p="http://schemas.openxmlformats.org/presentationml/2006/main">
  <p:tag name="PA" val="v5.2.4"/>
</p:tagLst>
</file>

<file path=ppt/tags/tag59.xml><?xml version="1.0" encoding="utf-8"?>
<p:tagLst xmlns:p="http://schemas.openxmlformats.org/presentationml/2006/main">
  <p:tag name="PA" val="v5.2.4"/>
</p:tagLst>
</file>

<file path=ppt/tags/tag6.xml><?xml version="1.0" encoding="utf-8"?>
<p:tagLst xmlns:p="http://schemas.openxmlformats.org/presentationml/2006/main">
  <p:tag name="PA" val="v5.2.4"/>
</p:tagLst>
</file>

<file path=ppt/tags/tag60.xml><?xml version="1.0" encoding="utf-8"?>
<p:tagLst xmlns:p="http://schemas.openxmlformats.org/presentationml/2006/main">
  <p:tag name="PA" val="v5.2.4"/>
</p:tagLst>
</file>

<file path=ppt/tags/tag61.xml><?xml version="1.0" encoding="utf-8"?>
<p:tagLst xmlns:p="http://schemas.openxmlformats.org/presentationml/2006/main">
  <p:tag name="PA" val="v5.2.4"/>
</p:tagLst>
</file>

<file path=ppt/tags/tag62.xml><?xml version="1.0" encoding="utf-8"?>
<p:tagLst xmlns:p="http://schemas.openxmlformats.org/presentationml/2006/main">
  <p:tag name="PA" val="v5.2.4"/>
</p:tagLst>
</file>

<file path=ppt/tags/tag63.xml><?xml version="1.0" encoding="utf-8"?>
<p:tagLst xmlns:p="http://schemas.openxmlformats.org/presentationml/2006/main">
  <p:tag name="PA" val="v5.2.4"/>
</p:tagLst>
</file>

<file path=ppt/tags/tag64.xml><?xml version="1.0" encoding="utf-8"?>
<p:tagLst xmlns:p="http://schemas.openxmlformats.org/presentationml/2006/main">
  <p:tag name="PA" val="v5.2.4"/>
</p:tagLst>
</file>

<file path=ppt/tags/tag65.xml><?xml version="1.0" encoding="utf-8"?>
<p:tagLst xmlns:p="http://schemas.openxmlformats.org/presentationml/2006/main">
  <p:tag name="PA" val="v5.2.4"/>
</p:tagLst>
</file>

<file path=ppt/tags/tag66.xml><?xml version="1.0" encoding="utf-8"?>
<p:tagLst xmlns:p="http://schemas.openxmlformats.org/presentationml/2006/main">
  <p:tag name="PA" val="v5.2.4"/>
</p:tagLst>
</file>

<file path=ppt/tags/tag67.xml><?xml version="1.0" encoding="utf-8"?>
<p:tagLst xmlns:p="http://schemas.openxmlformats.org/presentationml/2006/main">
  <p:tag name="PA" val="v5.2.4"/>
</p:tagLst>
</file>

<file path=ppt/tags/tag68.xml><?xml version="1.0" encoding="utf-8"?>
<p:tagLst xmlns:p="http://schemas.openxmlformats.org/presentationml/2006/main">
  <p:tag name="PA" val="v5.2.4"/>
</p:tagLst>
</file>

<file path=ppt/tags/tag69.xml><?xml version="1.0" encoding="utf-8"?>
<p:tagLst xmlns:p="http://schemas.openxmlformats.org/presentationml/2006/main">
  <p:tag name="PA" val="v5.2.4"/>
</p:tagLst>
</file>

<file path=ppt/tags/tag7.xml><?xml version="1.0" encoding="utf-8"?>
<p:tagLst xmlns:p="http://schemas.openxmlformats.org/presentationml/2006/main">
  <p:tag name="PA" val="v5.2.4"/>
</p:tagLst>
</file>

<file path=ppt/tags/tag70.xml><?xml version="1.0" encoding="utf-8"?>
<p:tagLst xmlns:p="http://schemas.openxmlformats.org/presentationml/2006/main">
  <p:tag name="PA" val="v5.2.4"/>
</p:tagLst>
</file>

<file path=ppt/tags/tag71.xml><?xml version="1.0" encoding="utf-8"?>
<p:tagLst xmlns:p="http://schemas.openxmlformats.org/presentationml/2006/main">
  <p:tag name="PA" val="v5.2.4"/>
</p:tagLst>
</file>

<file path=ppt/tags/tag72.xml><?xml version="1.0" encoding="utf-8"?>
<p:tagLst xmlns:p="http://schemas.openxmlformats.org/presentationml/2006/main">
  <p:tag name="PA" val="v5.2.4"/>
</p:tagLst>
</file>

<file path=ppt/tags/tag73.xml><?xml version="1.0" encoding="utf-8"?>
<p:tagLst xmlns:p="http://schemas.openxmlformats.org/presentationml/2006/main">
  <p:tag name="PA" val="v5.2.4"/>
</p:tagLst>
</file>

<file path=ppt/tags/tag74.xml><?xml version="1.0" encoding="utf-8"?>
<p:tagLst xmlns:p="http://schemas.openxmlformats.org/presentationml/2006/main">
  <p:tag name="PA" val="v5.2.4"/>
</p:tagLst>
</file>

<file path=ppt/tags/tag75.xml><?xml version="1.0" encoding="utf-8"?>
<p:tagLst xmlns:p="http://schemas.openxmlformats.org/presentationml/2006/main">
  <p:tag name="PA" val="v5.2.4"/>
</p:tagLst>
</file>

<file path=ppt/tags/tag76.xml><?xml version="1.0" encoding="utf-8"?>
<p:tagLst xmlns:p="http://schemas.openxmlformats.org/presentationml/2006/main">
  <p:tag name="PA" val="v5.2.4"/>
</p:tagLst>
</file>

<file path=ppt/tags/tag77.xml><?xml version="1.0" encoding="utf-8"?>
<p:tagLst xmlns:p="http://schemas.openxmlformats.org/presentationml/2006/main">
  <p:tag name="PA" val="v5.2.4"/>
</p:tagLst>
</file>

<file path=ppt/tags/tag78.xml><?xml version="1.0" encoding="utf-8"?>
<p:tagLst xmlns:p="http://schemas.openxmlformats.org/presentationml/2006/main">
  <p:tag name="PA" val="v5.2.4"/>
</p:tagLst>
</file>

<file path=ppt/tags/tag79.xml><?xml version="1.0" encoding="utf-8"?>
<p:tagLst xmlns:p="http://schemas.openxmlformats.org/presentationml/2006/main">
  <p:tag name="PA" val="v5.2.4"/>
</p:tagLst>
</file>

<file path=ppt/tags/tag8.xml><?xml version="1.0" encoding="utf-8"?>
<p:tagLst xmlns:p="http://schemas.openxmlformats.org/presentationml/2006/main">
  <p:tag name="PA" val="v5.2.4"/>
</p:tagLst>
</file>

<file path=ppt/tags/tag80.xml><?xml version="1.0" encoding="utf-8"?>
<p:tagLst xmlns:p="http://schemas.openxmlformats.org/presentationml/2006/main">
  <p:tag name="PA" val="v5.2.4"/>
</p:tagLst>
</file>

<file path=ppt/tags/tag81.xml><?xml version="1.0" encoding="utf-8"?>
<p:tagLst xmlns:p="http://schemas.openxmlformats.org/presentationml/2006/main">
  <p:tag name="PA" val="v5.2.4"/>
</p:tagLst>
</file>

<file path=ppt/tags/tag82.xml><?xml version="1.0" encoding="utf-8"?>
<p:tagLst xmlns:p="http://schemas.openxmlformats.org/presentationml/2006/main">
  <p:tag name="PA" val="v5.2.4"/>
</p:tagLst>
</file>

<file path=ppt/tags/tag83.xml><?xml version="1.0" encoding="utf-8"?>
<p:tagLst xmlns:p="http://schemas.openxmlformats.org/presentationml/2006/main">
  <p:tag name="PA" val="v5.2.4"/>
</p:tagLst>
</file>

<file path=ppt/tags/tag84.xml><?xml version="1.0" encoding="utf-8"?>
<p:tagLst xmlns:p="http://schemas.openxmlformats.org/presentationml/2006/main">
  <p:tag name="PA" val="v5.2.4"/>
</p:tagLst>
</file>

<file path=ppt/tags/tag85.xml><?xml version="1.0" encoding="utf-8"?>
<p:tagLst xmlns:p="http://schemas.openxmlformats.org/presentationml/2006/main">
  <p:tag name="PA" val="v5.2.4"/>
</p:tagLst>
</file>

<file path=ppt/tags/tag86.xml><?xml version="1.0" encoding="utf-8"?>
<p:tagLst xmlns:p="http://schemas.openxmlformats.org/presentationml/2006/main">
  <p:tag name="PA" val="v5.2.4"/>
</p:tagLst>
</file>

<file path=ppt/tags/tag87.xml><?xml version="1.0" encoding="utf-8"?>
<p:tagLst xmlns:p="http://schemas.openxmlformats.org/presentationml/2006/main">
  <p:tag name="PA" val="v5.2.4"/>
</p:tagLst>
</file>

<file path=ppt/tags/tag88.xml><?xml version="1.0" encoding="utf-8"?>
<p:tagLst xmlns:p="http://schemas.openxmlformats.org/presentationml/2006/main">
  <p:tag name="PA" val="v5.2.4"/>
</p:tagLst>
</file>

<file path=ppt/tags/tag89.xml><?xml version="1.0" encoding="utf-8"?>
<p:tagLst xmlns:p="http://schemas.openxmlformats.org/presentationml/2006/main">
  <p:tag name="PA" val="v5.2.4"/>
</p:tagLst>
</file>

<file path=ppt/tags/tag9.xml><?xml version="1.0" encoding="utf-8"?>
<p:tagLst xmlns:p="http://schemas.openxmlformats.org/presentationml/2006/main">
  <p:tag name="PA" val="v5.2.4"/>
</p:tagLst>
</file>

<file path=ppt/tags/tag90.xml><?xml version="1.0" encoding="utf-8"?>
<p:tagLst xmlns:p="http://schemas.openxmlformats.org/presentationml/2006/main">
  <p:tag name="PA" val="v5.2.4"/>
</p:tagLst>
</file>

<file path=ppt/tags/tag91.xml><?xml version="1.0" encoding="utf-8"?>
<p:tagLst xmlns:p="http://schemas.openxmlformats.org/presentationml/2006/main">
  <p:tag name="PA" val="v5.2.4"/>
</p:tagLst>
</file>

<file path=ppt/tags/tag92.xml><?xml version="1.0" encoding="utf-8"?>
<p:tagLst xmlns:p="http://schemas.openxmlformats.org/presentationml/2006/main">
  <p:tag name="PA" val="v5.2.4"/>
</p:tagLst>
</file>

<file path=ppt/tags/tag93.xml><?xml version="1.0" encoding="utf-8"?>
<p:tagLst xmlns:p="http://schemas.openxmlformats.org/presentationml/2006/main">
  <p:tag name="PA" val="v5.2.4"/>
</p:tagLst>
</file>

<file path=ppt/tags/tag94.xml><?xml version="1.0" encoding="utf-8"?>
<p:tagLst xmlns:p="http://schemas.openxmlformats.org/presentationml/2006/main">
  <p:tag name="PA" val="v5.2.4"/>
</p:tagLst>
</file>

<file path=ppt/tags/tag95.xml><?xml version="1.0" encoding="utf-8"?>
<p:tagLst xmlns:p="http://schemas.openxmlformats.org/presentationml/2006/main">
  <p:tag name="PA" val="v5.2.4"/>
</p:tagLst>
</file>

<file path=ppt/tags/tag96.xml><?xml version="1.0" encoding="utf-8"?>
<p:tagLst xmlns:p="http://schemas.openxmlformats.org/presentationml/2006/main">
  <p:tag name="PA" val="v5.2.4"/>
</p:tagLst>
</file>

<file path=ppt/tags/tag97.xml><?xml version="1.0" encoding="utf-8"?>
<p:tagLst xmlns:p="http://schemas.openxmlformats.org/presentationml/2006/main">
  <p:tag name="PA" val="v5.2.4"/>
</p:tagLst>
</file>

<file path=ppt/tags/tag98.xml><?xml version="1.0" encoding="utf-8"?>
<p:tagLst xmlns:p="http://schemas.openxmlformats.org/presentationml/2006/main">
  <p:tag name="PA" val="v5.2.4"/>
</p:tagLst>
</file>

<file path=ppt/tags/tag99.xml><?xml version="1.0" encoding="utf-8"?>
<p:tagLst xmlns:p="http://schemas.openxmlformats.org/presentationml/2006/main">
  <p:tag name="PA" val="v5.2.4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523</Words>
  <Application>WPS 演示</Application>
  <PresentationFormat>自定义</PresentationFormat>
  <Paragraphs>98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汉仪喵魂体W</vt:lpstr>
      <vt:lpstr>微软雅黑</vt:lpstr>
      <vt:lpstr>字典拼音超大字库</vt:lpstr>
      <vt:lpstr>米开静心禅楷拼音体</vt:lpstr>
      <vt:lpstr>楷体</vt:lpstr>
      <vt:lpstr>Arial</vt:lpstr>
      <vt:lpstr>等线</vt:lpstr>
      <vt:lpstr>Arial Unicode MS</vt:lpstr>
      <vt:lpstr>等线 Light</vt:lpstr>
      <vt:lpstr>Calibri</vt:lpstr>
      <vt:lpstr>第一PPT模板网-WWW.1PPT.COM​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2022-08-14T09:55:00Z</cp:lastPrinted>
  <dcterms:created xsi:type="dcterms:W3CDTF">2022-08-14T09:55:00Z</dcterms:created>
  <dcterms:modified xsi:type="dcterms:W3CDTF">2023-10-20T07:19:08Z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9EF625F05FF6460E9C8EC9D230C815C2_12</vt:lpwstr>
  </property>
  <property fmtid="{D5CDD505-2E9C-101B-9397-08002B2CF9AE}" pid="3" name="KSOProductBuildVer">
    <vt:lpwstr>2052-12.1.0.15712</vt:lpwstr>
  </property>
</Properties>
</file>