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handoutMasterIdLst>
    <p:handoutMasterId r:id="rId14"/>
  </p:handoutMasterIdLst>
  <p:sldIdLst>
    <p:sldId id="256" r:id="rId3"/>
    <p:sldId id="705" r:id="rId5"/>
    <p:sldId id="706" r:id="rId6"/>
    <p:sldId id="707" r:id="rId7"/>
    <p:sldId id="708" r:id="rId8"/>
    <p:sldId id="709" r:id="rId9"/>
    <p:sldId id="710" r:id="rId10"/>
    <p:sldId id="711" r:id="rId11"/>
    <p:sldId id="712" r:id="rId12"/>
    <p:sldId id="258" r:id="rId13"/>
  </p:sldIdLst>
  <p:sldSz cx="12192000" cy="6858000"/>
  <p:notesSz cx="6858000" cy="9144000"/>
  <p:embeddedFontLst>
    <p:embeddedFont>
      <p:font typeface="微软雅黑" panose="020B0503020204020204" charset="-122"/>
      <p:regular r:id="rId18"/>
    </p:embeddedFont>
    <p:embeddedFont>
      <p:font typeface="Calibri" panose="020F0502020204030204" charset="0"/>
      <p:regular r:id="rId19"/>
      <p:bold r:id="rId20"/>
      <p:italic r:id="rId21"/>
      <p:boldItalic r:id="rId22"/>
    </p:embeddedFont>
  </p:embeddedFontLst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4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35" autoAdjust="0"/>
    <p:restoredTop sz="94660"/>
  </p:normalViewPr>
  <p:slideViewPr>
    <p:cSldViewPr snapToGrid="0">
      <p:cViewPr>
        <p:scale>
          <a:sx n="100" d="100"/>
          <a:sy n="100" d="100"/>
        </p:scale>
        <p:origin x="-936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-387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gs" Target="tags/tag1.xml"/><Relationship Id="rId22" Type="http://schemas.openxmlformats.org/officeDocument/2006/relationships/font" Target="fonts/font5.fntdata"/><Relationship Id="rId21" Type="http://schemas.openxmlformats.org/officeDocument/2006/relationships/font" Target="fonts/font4.fntdata"/><Relationship Id="rId20" Type="http://schemas.openxmlformats.org/officeDocument/2006/relationships/font" Target="fonts/font3.fntdata"/><Relationship Id="rId2" Type="http://schemas.openxmlformats.org/officeDocument/2006/relationships/theme" Target="theme/theme1.xml"/><Relationship Id="rId19" Type="http://schemas.openxmlformats.org/officeDocument/2006/relationships/font" Target="fonts/font2.fntdata"/><Relationship Id="rId18" Type="http://schemas.openxmlformats.org/officeDocument/2006/relationships/font" Target="fonts/font1.fntdata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handoutMaster" Target="handoutMasters/handoutMaster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90DC9F-AF2A-41D9-9D02-85360D831FA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410C34-0A4C-4F61-876C-5A9C2417FCB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fld id="{384D4971-EEA0-43C2-9182-D43410F72C2D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 flipH="1">
            <a:off x="-1" y="0"/>
            <a:ext cx="4614153" cy="99391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Bold" panose="020B0800000000000000" pitchFamily="34" charset="-122"/>
              <a:sym typeface="+mn-lt"/>
            </a:endParaRPr>
          </a:p>
        </p:txBody>
      </p:sp>
      <p:sp>
        <p:nvSpPr>
          <p:cNvPr id="10" name="矩形 9"/>
          <p:cNvSpPr/>
          <p:nvPr userDrawn="1"/>
        </p:nvSpPr>
        <p:spPr>
          <a:xfrm flipH="1">
            <a:off x="10038521" y="6624536"/>
            <a:ext cx="2153479" cy="23346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Bold" panose="020B0800000000000000" pitchFamily="34" charset="-122"/>
              <a:sym typeface="+mn-lt"/>
            </a:endParaRPr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0" hasCustomPrompt="1"/>
          </p:nvPr>
        </p:nvSpPr>
        <p:spPr>
          <a:xfrm>
            <a:off x="339152" y="264622"/>
            <a:ext cx="2762250" cy="4984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rgbClr val="2AB48A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pPr lvl="0"/>
            <a:r>
              <a:rPr lang="en-US" altLang="zh-CN" dirty="0"/>
              <a:t>01   </a:t>
            </a:r>
            <a:r>
              <a:rPr lang="zh-CN" altLang="en-US" dirty="0"/>
              <a:t>输入标题</a:t>
            </a:r>
            <a:endParaRPr lang="zh-CN" altLang="en-US" dirty="0"/>
          </a:p>
        </p:txBody>
      </p:sp>
      <p:sp>
        <p:nvSpPr>
          <p:cNvPr id="13" name="矩形: 圆角 12"/>
          <p:cNvSpPr/>
          <p:nvPr userDrawn="1"/>
        </p:nvSpPr>
        <p:spPr>
          <a:xfrm>
            <a:off x="647700" y="1270000"/>
            <a:ext cx="10896600" cy="4940300"/>
          </a:xfrm>
          <a:prstGeom prst="roundRect">
            <a:avLst>
              <a:gd name="adj" fmla="val 6851"/>
            </a:avLst>
          </a:prstGeom>
          <a:noFill/>
          <a:ln>
            <a:solidFill>
              <a:srgbClr val="2AB4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slow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2049510"/>
            <a:ext cx="12192000" cy="2758980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601594" y="1624522"/>
            <a:ext cx="6635093" cy="3677054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6992273" y="635346"/>
            <a:ext cx="3538413" cy="5657851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11338034" y="1315055"/>
            <a:ext cx="390140" cy="48273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4614153" cy="23346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304800"/>
            <a:ext cx="3508442" cy="23346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7236688" y="6624536"/>
            <a:ext cx="4955313" cy="23346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894963" y="2284695"/>
            <a:ext cx="6336886" cy="1766034"/>
            <a:chOff x="894963" y="2284695"/>
            <a:chExt cx="6336886" cy="1766034"/>
          </a:xfrm>
        </p:grpSpPr>
        <p:sp>
          <p:nvSpPr>
            <p:cNvPr id="22" name="文本框 21"/>
            <p:cNvSpPr txBox="1"/>
            <p:nvPr/>
          </p:nvSpPr>
          <p:spPr>
            <a:xfrm>
              <a:off x="894963" y="2284695"/>
              <a:ext cx="6063194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6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语文园地（四）</a:t>
              </a:r>
              <a:endParaRPr lang="zh-CN" altLang="en-US" sz="6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46398" y="3470314"/>
              <a:ext cx="5808814" cy="58041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2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部编版语文课</a:t>
              </a:r>
              <a:r>
                <a:rPr lang="zh-CN" altLang="en-US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件 一年级上册</a:t>
              </a:r>
              <a:endParaRPr lang="en-US" altLang="zh-CN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243759" y="835990"/>
            <a:ext cx="3889514" cy="5545759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2049510"/>
            <a:ext cx="12192000" cy="2758980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601594" y="1624522"/>
            <a:ext cx="6635093" cy="3677054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6992273" y="635346"/>
            <a:ext cx="3538413" cy="5657851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11338034" y="1315055"/>
            <a:ext cx="390140" cy="48273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4614153" cy="23346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304800"/>
            <a:ext cx="3508442" cy="23346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7236688" y="6624536"/>
            <a:ext cx="4955313" cy="23346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894963" y="2284695"/>
            <a:ext cx="6336886" cy="1766034"/>
            <a:chOff x="894963" y="2284695"/>
            <a:chExt cx="6336886" cy="1766034"/>
          </a:xfrm>
        </p:grpSpPr>
        <p:sp>
          <p:nvSpPr>
            <p:cNvPr id="22" name="文本框 21"/>
            <p:cNvSpPr txBox="1"/>
            <p:nvPr/>
          </p:nvSpPr>
          <p:spPr>
            <a:xfrm>
              <a:off x="894963" y="2284695"/>
              <a:ext cx="6063194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6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谢谢各位倾听！</a:t>
              </a:r>
              <a:endParaRPr lang="zh-CN" altLang="en-US" sz="6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46398" y="3470314"/>
              <a:ext cx="5808814" cy="58041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语文精品课件 一年级上册</a:t>
              </a:r>
              <a:endParaRPr lang="en-US" altLang="zh-CN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243759" y="835990"/>
            <a:ext cx="3889514" cy="5376147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识字加油站</a:t>
            </a:r>
            <a:endParaRPr lang="zh-CN" altLang="en-US" sz="32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七角星 1"/>
          <p:cNvSpPr>
            <a:spLocks noChangeArrowheads="1"/>
          </p:cNvSpPr>
          <p:nvPr/>
        </p:nvSpPr>
        <p:spPr bwMode="auto">
          <a:xfrm>
            <a:off x="3916312" y="2134880"/>
            <a:ext cx="854075" cy="979487"/>
          </a:xfrm>
          <a:custGeom>
            <a:avLst/>
            <a:gdLst>
              <a:gd name="T0" fmla="*/ 769495 w 854075"/>
              <a:gd name="T1" fmla="*/ 194000 h 979487"/>
              <a:gd name="T2" fmla="*/ 854077 w 854075"/>
              <a:gd name="T3" fmla="*/ 629914 h 979487"/>
              <a:gd name="T4" fmla="*/ 617086 w 854075"/>
              <a:gd name="T5" fmla="*/ 979492 h 979487"/>
              <a:gd name="T6" fmla="*/ 236988 w 854075"/>
              <a:gd name="T7" fmla="*/ 979492 h 979487"/>
              <a:gd name="T8" fmla="*/ -2 w 854075"/>
              <a:gd name="T9" fmla="*/ 629914 h 979487"/>
              <a:gd name="T10" fmla="*/ 84579 w 854075"/>
              <a:gd name="T11" fmla="*/ 194000 h 979487"/>
              <a:gd name="T12" fmla="*/ 427037 w 854075"/>
              <a:gd name="T13" fmla="*/ 0 h 979487"/>
              <a:gd name="T14" fmla="*/ 0 60000 65536"/>
              <a:gd name="T15" fmla="*/ 0 60000 65536"/>
              <a:gd name="T16" fmla="*/ 5400000 60000 65536"/>
              <a:gd name="T17" fmla="*/ 5400000 60000 65536"/>
              <a:gd name="T18" fmla="*/ 10800000 60000 65536"/>
              <a:gd name="T19" fmla="*/ 10800000 60000 65536"/>
              <a:gd name="T20" fmla="*/ 16200000 60000 65536"/>
              <a:gd name="T21" fmla="*/ 0 w 854075"/>
              <a:gd name="T22" fmla="*/ 0 h 979487"/>
              <a:gd name="T23" fmla="*/ 854075 w 854075"/>
              <a:gd name="T24" fmla="*/ 979487 h 97948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54075" h="979487">
                <a:moveTo>
                  <a:pt x="-2" y="629914"/>
                </a:moveTo>
                <a:lnTo>
                  <a:pt x="131517" y="435915"/>
                </a:lnTo>
                <a:lnTo>
                  <a:pt x="84579" y="194000"/>
                </a:lnTo>
                <a:lnTo>
                  <a:pt x="295520" y="194000"/>
                </a:lnTo>
                <a:lnTo>
                  <a:pt x="427037" y="0"/>
                </a:lnTo>
                <a:lnTo>
                  <a:pt x="558554" y="194000"/>
                </a:lnTo>
                <a:lnTo>
                  <a:pt x="769495" y="194000"/>
                </a:lnTo>
                <a:lnTo>
                  <a:pt x="722557" y="435915"/>
                </a:lnTo>
                <a:lnTo>
                  <a:pt x="854077" y="629914"/>
                </a:lnTo>
                <a:lnTo>
                  <a:pt x="664025" y="737577"/>
                </a:lnTo>
                <a:lnTo>
                  <a:pt x="617086" y="979492"/>
                </a:lnTo>
                <a:lnTo>
                  <a:pt x="427037" y="871829"/>
                </a:lnTo>
                <a:lnTo>
                  <a:pt x="236988" y="979492"/>
                </a:lnTo>
                <a:lnTo>
                  <a:pt x="190049" y="737577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89A4A7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500" b="1" dirty="0">
                <a:cs typeface="+mn-ea"/>
                <a:sym typeface="+mn-lt"/>
              </a:rPr>
              <a:t>大</a:t>
            </a:r>
            <a:endParaRPr lang="zh-CN" altLang="en-US" sz="4500" b="1" dirty="0">
              <a:cs typeface="+mn-ea"/>
              <a:sym typeface="+mn-lt"/>
            </a:endParaRPr>
          </a:p>
        </p:txBody>
      </p:sp>
      <p:sp>
        <p:nvSpPr>
          <p:cNvPr id="4" name="七角星 5"/>
          <p:cNvSpPr>
            <a:spLocks noChangeArrowheads="1"/>
          </p:cNvSpPr>
          <p:nvPr/>
        </p:nvSpPr>
        <p:spPr bwMode="auto">
          <a:xfrm>
            <a:off x="4906912" y="2153930"/>
            <a:ext cx="831850" cy="933450"/>
          </a:xfrm>
          <a:custGeom>
            <a:avLst/>
            <a:gdLst>
              <a:gd name="T0" fmla="*/ 749471 w 831850"/>
              <a:gd name="T1" fmla="*/ 184881 h 933450"/>
              <a:gd name="T2" fmla="*/ 831852 w 831850"/>
              <a:gd name="T3" fmla="*/ 600307 h 933450"/>
              <a:gd name="T4" fmla="*/ 601028 w 831850"/>
              <a:gd name="T5" fmla="*/ 933454 h 933450"/>
              <a:gd name="T6" fmla="*/ 230821 w 831850"/>
              <a:gd name="T7" fmla="*/ 933454 h 933450"/>
              <a:gd name="T8" fmla="*/ -2 w 831850"/>
              <a:gd name="T9" fmla="*/ 600307 h 933450"/>
              <a:gd name="T10" fmla="*/ 82378 w 831850"/>
              <a:gd name="T11" fmla="*/ 184881 h 933450"/>
              <a:gd name="T12" fmla="*/ 415925 w 831850"/>
              <a:gd name="T13" fmla="*/ 0 h 933450"/>
              <a:gd name="T14" fmla="*/ 0 60000 65536"/>
              <a:gd name="T15" fmla="*/ 0 60000 65536"/>
              <a:gd name="T16" fmla="*/ 5400000 60000 65536"/>
              <a:gd name="T17" fmla="*/ 5400000 60000 65536"/>
              <a:gd name="T18" fmla="*/ 10800000 60000 65536"/>
              <a:gd name="T19" fmla="*/ 10800000 60000 65536"/>
              <a:gd name="T20" fmla="*/ 16200000 60000 65536"/>
              <a:gd name="T21" fmla="*/ 0 w 831850"/>
              <a:gd name="T22" fmla="*/ 0 h 933450"/>
              <a:gd name="T23" fmla="*/ 831850 w 831850"/>
              <a:gd name="T24" fmla="*/ 933450 h 93345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31850" h="933450">
                <a:moveTo>
                  <a:pt x="-2" y="600307"/>
                </a:moveTo>
                <a:lnTo>
                  <a:pt x="128095" y="415426"/>
                </a:lnTo>
                <a:lnTo>
                  <a:pt x="82378" y="184881"/>
                </a:lnTo>
                <a:lnTo>
                  <a:pt x="287830" y="184882"/>
                </a:lnTo>
                <a:lnTo>
                  <a:pt x="415925" y="0"/>
                </a:lnTo>
                <a:lnTo>
                  <a:pt x="544019" y="184882"/>
                </a:lnTo>
                <a:lnTo>
                  <a:pt x="749471" y="184881"/>
                </a:lnTo>
                <a:lnTo>
                  <a:pt x="703754" y="415426"/>
                </a:lnTo>
                <a:lnTo>
                  <a:pt x="831852" y="600307"/>
                </a:lnTo>
                <a:lnTo>
                  <a:pt x="646745" y="702909"/>
                </a:lnTo>
                <a:lnTo>
                  <a:pt x="601028" y="933454"/>
                </a:lnTo>
                <a:lnTo>
                  <a:pt x="415925" y="830851"/>
                </a:lnTo>
                <a:lnTo>
                  <a:pt x="230821" y="933454"/>
                </a:lnTo>
                <a:lnTo>
                  <a:pt x="185104" y="702909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89A4A7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500" b="1">
                <a:cs typeface="+mn-ea"/>
                <a:sym typeface="+mn-lt"/>
              </a:rPr>
              <a:t>小</a:t>
            </a:r>
            <a:endParaRPr lang="zh-CN" altLang="en-US" sz="4500" b="1">
              <a:cs typeface="+mn-ea"/>
              <a:sym typeface="+mn-lt"/>
            </a:endParaRPr>
          </a:p>
        </p:txBody>
      </p:sp>
      <p:sp>
        <p:nvSpPr>
          <p:cNvPr id="5" name="七角星 6"/>
          <p:cNvSpPr>
            <a:spLocks noChangeArrowheads="1"/>
          </p:cNvSpPr>
          <p:nvPr/>
        </p:nvSpPr>
        <p:spPr bwMode="auto">
          <a:xfrm>
            <a:off x="6249937" y="2179330"/>
            <a:ext cx="877888" cy="954087"/>
          </a:xfrm>
          <a:custGeom>
            <a:avLst/>
            <a:gdLst>
              <a:gd name="T0" fmla="*/ 790949 w 877887"/>
              <a:gd name="T1" fmla="*/ 188969 h 954087"/>
              <a:gd name="T2" fmla="*/ 877889 w 877887"/>
              <a:gd name="T3" fmla="*/ 613580 h 954087"/>
              <a:gd name="T4" fmla="*/ 634291 w 877887"/>
              <a:gd name="T5" fmla="*/ 954092 h 954087"/>
              <a:gd name="T6" fmla="*/ 243596 w 877887"/>
              <a:gd name="T7" fmla="*/ 954092 h 954087"/>
              <a:gd name="T8" fmla="*/ -2 w 877887"/>
              <a:gd name="T9" fmla="*/ 613580 h 954087"/>
              <a:gd name="T10" fmla="*/ 86937 w 877887"/>
              <a:gd name="T11" fmla="*/ 188969 h 954087"/>
              <a:gd name="T12" fmla="*/ 438943 w 877887"/>
              <a:gd name="T13" fmla="*/ 0 h 954087"/>
              <a:gd name="T14" fmla="*/ 0 60000 65536"/>
              <a:gd name="T15" fmla="*/ 0 60000 65536"/>
              <a:gd name="T16" fmla="*/ 5400000 60000 65536"/>
              <a:gd name="T17" fmla="*/ 5400000 60000 65536"/>
              <a:gd name="T18" fmla="*/ 10800000 60000 65536"/>
              <a:gd name="T19" fmla="*/ 10800000 60000 65536"/>
              <a:gd name="T20" fmla="*/ 16200000 60000 65536"/>
              <a:gd name="T21" fmla="*/ 0 w 877887"/>
              <a:gd name="T22" fmla="*/ 0 h 954087"/>
              <a:gd name="T23" fmla="*/ 877887 w 877887"/>
              <a:gd name="T24" fmla="*/ 954087 h 95408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77887" h="954087">
                <a:moveTo>
                  <a:pt x="-2" y="613580"/>
                </a:moveTo>
                <a:lnTo>
                  <a:pt x="135184" y="424611"/>
                </a:lnTo>
                <a:lnTo>
                  <a:pt x="86937" y="188969"/>
                </a:lnTo>
                <a:lnTo>
                  <a:pt x="303759" y="188969"/>
                </a:lnTo>
                <a:lnTo>
                  <a:pt x="438943" y="0"/>
                </a:lnTo>
                <a:lnTo>
                  <a:pt x="574127" y="188969"/>
                </a:lnTo>
                <a:lnTo>
                  <a:pt x="790949" y="188969"/>
                </a:lnTo>
                <a:lnTo>
                  <a:pt x="742703" y="424611"/>
                </a:lnTo>
                <a:lnTo>
                  <a:pt x="877889" y="613580"/>
                </a:lnTo>
                <a:lnTo>
                  <a:pt x="682538" y="718450"/>
                </a:lnTo>
                <a:lnTo>
                  <a:pt x="634291" y="954092"/>
                </a:lnTo>
                <a:lnTo>
                  <a:pt x="438943" y="849220"/>
                </a:lnTo>
                <a:lnTo>
                  <a:pt x="243596" y="954092"/>
                </a:lnTo>
                <a:lnTo>
                  <a:pt x="195348" y="71845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89A4A7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500" b="1">
                <a:cs typeface="+mn-ea"/>
                <a:sym typeface="+mn-lt"/>
              </a:rPr>
              <a:t>上</a:t>
            </a:r>
            <a:endParaRPr lang="zh-CN" altLang="en-US" sz="4500" b="1">
              <a:cs typeface="+mn-ea"/>
              <a:sym typeface="+mn-lt"/>
            </a:endParaRPr>
          </a:p>
        </p:txBody>
      </p:sp>
      <p:sp>
        <p:nvSpPr>
          <p:cNvPr id="6" name="七角星 7"/>
          <p:cNvSpPr>
            <a:spLocks noChangeArrowheads="1"/>
          </p:cNvSpPr>
          <p:nvPr/>
        </p:nvSpPr>
        <p:spPr bwMode="auto">
          <a:xfrm>
            <a:off x="7270700" y="2109480"/>
            <a:ext cx="795337" cy="977900"/>
          </a:xfrm>
          <a:custGeom>
            <a:avLst/>
            <a:gdLst>
              <a:gd name="T0" fmla="*/ 716574 w 795337"/>
              <a:gd name="T1" fmla="*/ 193685 h 977900"/>
              <a:gd name="T2" fmla="*/ 795339 w 795337"/>
              <a:gd name="T3" fmla="*/ 628893 h 977900"/>
              <a:gd name="T4" fmla="*/ 574647 w 795337"/>
              <a:gd name="T5" fmla="*/ 977905 h 977900"/>
              <a:gd name="T6" fmla="*/ 220690 w 795337"/>
              <a:gd name="T7" fmla="*/ 977905 h 977900"/>
              <a:gd name="T8" fmla="*/ -2 w 795337"/>
              <a:gd name="T9" fmla="*/ 628893 h 977900"/>
              <a:gd name="T10" fmla="*/ 78762 w 795337"/>
              <a:gd name="T11" fmla="*/ 193685 h 977900"/>
              <a:gd name="T12" fmla="*/ 397668 w 795337"/>
              <a:gd name="T13" fmla="*/ 0 h 977900"/>
              <a:gd name="T14" fmla="*/ 0 60000 65536"/>
              <a:gd name="T15" fmla="*/ 0 60000 65536"/>
              <a:gd name="T16" fmla="*/ 5400000 60000 65536"/>
              <a:gd name="T17" fmla="*/ 5400000 60000 65536"/>
              <a:gd name="T18" fmla="*/ 10800000 60000 65536"/>
              <a:gd name="T19" fmla="*/ 10800000 60000 65536"/>
              <a:gd name="T20" fmla="*/ 16200000 60000 65536"/>
              <a:gd name="T21" fmla="*/ 0 w 795337"/>
              <a:gd name="T22" fmla="*/ 0 h 977900"/>
              <a:gd name="T23" fmla="*/ 795337 w 795337"/>
              <a:gd name="T24" fmla="*/ 977900 h 9779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795337" h="977900">
                <a:moveTo>
                  <a:pt x="-2" y="628893"/>
                </a:moveTo>
                <a:lnTo>
                  <a:pt x="122472" y="435208"/>
                </a:lnTo>
                <a:lnTo>
                  <a:pt x="78762" y="193685"/>
                </a:lnTo>
                <a:lnTo>
                  <a:pt x="275196" y="193686"/>
                </a:lnTo>
                <a:lnTo>
                  <a:pt x="397668" y="0"/>
                </a:lnTo>
                <a:lnTo>
                  <a:pt x="520141" y="193686"/>
                </a:lnTo>
                <a:lnTo>
                  <a:pt x="716574" y="193685"/>
                </a:lnTo>
                <a:lnTo>
                  <a:pt x="672864" y="435208"/>
                </a:lnTo>
                <a:lnTo>
                  <a:pt x="795339" y="628893"/>
                </a:lnTo>
                <a:lnTo>
                  <a:pt x="618358" y="736381"/>
                </a:lnTo>
                <a:lnTo>
                  <a:pt x="574647" y="977905"/>
                </a:lnTo>
                <a:lnTo>
                  <a:pt x="397668" y="870416"/>
                </a:lnTo>
                <a:lnTo>
                  <a:pt x="220690" y="977905"/>
                </a:lnTo>
                <a:lnTo>
                  <a:pt x="176979" y="736381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89A4A7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500" b="1">
                <a:cs typeface="+mn-ea"/>
                <a:sym typeface="+mn-lt"/>
              </a:rPr>
              <a:t>下</a:t>
            </a:r>
            <a:endParaRPr lang="zh-CN" altLang="en-US" sz="4500" b="1">
              <a:cs typeface="+mn-ea"/>
              <a:sym typeface="+mn-lt"/>
            </a:endParaRPr>
          </a:p>
        </p:txBody>
      </p:sp>
      <p:sp>
        <p:nvSpPr>
          <p:cNvPr id="7" name="七角星 8"/>
          <p:cNvSpPr>
            <a:spLocks noChangeArrowheads="1"/>
          </p:cNvSpPr>
          <p:nvPr/>
        </p:nvSpPr>
        <p:spPr bwMode="auto">
          <a:xfrm>
            <a:off x="8554987" y="2133292"/>
            <a:ext cx="901700" cy="979488"/>
          </a:xfrm>
          <a:custGeom>
            <a:avLst/>
            <a:gdLst>
              <a:gd name="T0" fmla="*/ 812404 w 901700"/>
              <a:gd name="T1" fmla="*/ 194000 h 979487"/>
              <a:gd name="T2" fmla="*/ 901702 w 901700"/>
              <a:gd name="T3" fmla="*/ 629914 h 979487"/>
              <a:gd name="T4" fmla="*/ 651496 w 901700"/>
              <a:gd name="T5" fmla="*/ 979492 h 979487"/>
              <a:gd name="T6" fmla="*/ 250203 w 901700"/>
              <a:gd name="T7" fmla="*/ 979492 h 979487"/>
              <a:gd name="T8" fmla="*/ -2 w 901700"/>
              <a:gd name="T9" fmla="*/ 629914 h 979487"/>
              <a:gd name="T10" fmla="*/ 89295 w 901700"/>
              <a:gd name="T11" fmla="*/ 194000 h 979487"/>
              <a:gd name="T12" fmla="*/ 450850 w 901700"/>
              <a:gd name="T13" fmla="*/ 0 h 979487"/>
              <a:gd name="T14" fmla="*/ 0 60000 65536"/>
              <a:gd name="T15" fmla="*/ 0 60000 65536"/>
              <a:gd name="T16" fmla="*/ 5400000 60000 65536"/>
              <a:gd name="T17" fmla="*/ 5400000 60000 65536"/>
              <a:gd name="T18" fmla="*/ 10800000 60000 65536"/>
              <a:gd name="T19" fmla="*/ 10800000 60000 65536"/>
              <a:gd name="T20" fmla="*/ 16200000 60000 65536"/>
              <a:gd name="T21" fmla="*/ 0 w 901700"/>
              <a:gd name="T22" fmla="*/ 0 h 979487"/>
              <a:gd name="T23" fmla="*/ 901700 w 901700"/>
              <a:gd name="T24" fmla="*/ 979487 h 97948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01700" h="979487">
                <a:moveTo>
                  <a:pt x="-2" y="629914"/>
                </a:moveTo>
                <a:lnTo>
                  <a:pt x="138851" y="435915"/>
                </a:lnTo>
                <a:lnTo>
                  <a:pt x="89295" y="194000"/>
                </a:lnTo>
                <a:lnTo>
                  <a:pt x="311998" y="194000"/>
                </a:lnTo>
                <a:lnTo>
                  <a:pt x="450850" y="0"/>
                </a:lnTo>
                <a:lnTo>
                  <a:pt x="589701" y="194000"/>
                </a:lnTo>
                <a:lnTo>
                  <a:pt x="812404" y="194000"/>
                </a:lnTo>
                <a:lnTo>
                  <a:pt x="762848" y="435915"/>
                </a:lnTo>
                <a:lnTo>
                  <a:pt x="901702" y="629914"/>
                </a:lnTo>
                <a:lnTo>
                  <a:pt x="701052" y="737577"/>
                </a:lnTo>
                <a:lnTo>
                  <a:pt x="651496" y="979492"/>
                </a:lnTo>
                <a:lnTo>
                  <a:pt x="450850" y="871829"/>
                </a:lnTo>
                <a:lnTo>
                  <a:pt x="250203" y="979492"/>
                </a:lnTo>
                <a:lnTo>
                  <a:pt x="200647" y="737577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89A4A7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500" b="1" dirty="0">
                <a:cs typeface="+mn-ea"/>
                <a:sym typeface="+mn-lt"/>
              </a:rPr>
              <a:t>南</a:t>
            </a:r>
            <a:endParaRPr lang="zh-CN" altLang="en-US" sz="4500" b="1" dirty="0">
              <a:cs typeface="+mn-ea"/>
              <a:sym typeface="+mn-lt"/>
            </a:endParaRPr>
          </a:p>
        </p:txBody>
      </p:sp>
      <p:sp>
        <p:nvSpPr>
          <p:cNvPr id="9" name="七角星 9"/>
          <p:cNvSpPr>
            <a:spLocks noChangeArrowheads="1"/>
          </p:cNvSpPr>
          <p:nvPr/>
        </p:nvSpPr>
        <p:spPr bwMode="auto">
          <a:xfrm>
            <a:off x="9537650" y="2134880"/>
            <a:ext cx="808037" cy="977900"/>
          </a:xfrm>
          <a:custGeom>
            <a:avLst/>
            <a:gdLst>
              <a:gd name="T0" fmla="*/ 728017 w 808037"/>
              <a:gd name="T1" fmla="*/ 193685 h 977900"/>
              <a:gd name="T2" fmla="*/ 808039 w 808037"/>
              <a:gd name="T3" fmla="*/ 628893 h 977900"/>
              <a:gd name="T4" fmla="*/ 583823 w 808037"/>
              <a:gd name="T5" fmla="*/ 977905 h 977900"/>
              <a:gd name="T6" fmla="*/ 224214 w 808037"/>
              <a:gd name="T7" fmla="*/ 977905 h 977900"/>
              <a:gd name="T8" fmla="*/ -2 w 808037"/>
              <a:gd name="T9" fmla="*/ 628893 h 977900"/>
              <a:gd name="T10" fmla="*/ 80020 w 808037"/>
              <a:gd name="T11" fmla="*/ 193685 h 977900"/>
              <a:gd name="T12" fmla="*/ 404018 w 808037"/>
              <a:gd name="T13" fmla="*/ 0 h 977900"/>
              <a:gd name="T14" fmla="*/ 0 60000 65536"/>
              <a:gd name="T15" fmla="*/ 0 60000 65536"/>
              <a:gd name="T16" fmla="*/ 5400000 60000 65536"/>
              <a:gd name="T17" fmla="*/ 5400000 60000 65536"/>
              <a:gd name="T18" fmla="*/ 10800000 60000 65536"/>
              <a:gd name="T19" fmla="*/ 10800000 60000 65536"/>
              <a:gd name="T20" fmla="*/ 16200000 60000 65536"/>
              <a:gd name="T21" fmla="*/ 0 w 808037"/>
              <a:gd name="T22" fmla="*/ 0 h 977900"/>
              <a:gd name="T23" fmla="*/ 808037 w 808037"/>
              <a:gd name="T24" fmla="*/ 977900 h 9779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08037" h="977900">
                <a:moveTo>
                  <a:pt x="-2" y="628893"/>
                </a:moveTo>
                <a:lnTo>
                  <a:pt x="124428" y="435208"/>
                </a:lnTo>
                <a:lnTo>
                  <a:pt x="80020" y="193685"/>
                </a:lnTo>
                <a:lnTo>
                  <a:pt x="279590" y="193686"/>
                </a:lnTo>
                <a:lnTo>
                  <a:pt x="404018" y="0"/>
                </a:lnTo>
                <a:lnTo>
                  <a:pt x="528446" y="193686"/>
                </a:lnTo>
                <a:lnTo>
                  <a:pt x="728017" y="193685"/>
                </a:lnTo>
                <a:lnTo>
                  <a:pt x="683609" y="435208"/>
                </a:lnTo>
                <a:lnTo>
                  <a:pt x="808039" y="628893"/>
                </a:lnTo>
                <a:lnTo>
                  <a:pt x="628232" y="736381"/>
                </a:lnTo>
                <a:lnTo>
                  <a:pt x="583823" y="977905"/>
                </a:lnTo>
                <a:lnTo>
                  <a:pt x="404018" y="870416"/>
                </a:lnTo>
                <a:lnTo>
                  <a:pt x="224214" y="977905"/>
                </a:lnTo>
                <a:lnTo>
                  <a:pt x="179805" y="736381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89A4A7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500" b="1" dirty="0">
                <a:cs typeface="+mn-ea"/>
                <a:sym typeface="+mn-lt"/>
              </a:rPr>
              <a:t>北</a:t>
            </a:r>
            <a:endParaRPr lang="zh-CN" altLang="en-US" sz="4500" b="1" dirty="0">
              <a:cs typeface="+mn-ea"/>
              <a:sym typeface="+mn-lt"/>
            </a:endParaRPr>
          </a:p>
        </p:txBody>
      </p:sp>
      <p:sp>
        <p:nvSpPr>
          <p:cNvPr id="10" name="七角星 14"/>
          <p:cNvSpPr>
            <a:spLocks noChangeArrowheads="1"/>
          </p:cNvSpPr>
          <p:nvPr/>
        </p:nvSpPr>
        <p:spPr bwMode="auto">
          <a:xfrm>
            <a:off x="4011562" y="4090680"/>
            <a:ext cx="831850" cy="1123950"/>
          </a:xfrm>
          <a:custGeom>
            <a:avLst/>
            <a:gdLst>
              <a:gd name="T0" fmla="*/ 749471 w 831850"/>
              <a:gd name="T1" fmla="*/ 222613 h 1123950"/>
              <a:gd name="T2" fmla="*/ 831852 w 831850"/>
              <a:gd name="T3" fmla="*/ 722819 h 1123950"/>
              <a:gd name="T4" fmla="*/ 601028 w 831850"/>
              <a:gd name="T5" fmla="*/ 1123955 h 1123950"/>
              <a:gd name="T6" fmla="*/ 230821 w 831850"/>
              <a:gd name="T7" fmla="*/ 1123955 h 1123950"/>
              <a:gd name="T8" fmla="*/ -2 w 831850"/>
              <a:gd name="T9" fmla="*/ 722819 h 1123950"/>
              <a:gd name="T10" fmla="*/ 82378 w 831850"/>
              <a:gd name="T11" fmla="*/ 222613 h 1123950"/>
              <a:gd name="T12" fmla="*/ 415925 w 831850"/>
              <a:gd name="T13" fmla="*/ 0 h 1123950"/>
              <a:gd name="T14" fmla="*/ 0 60000 65536"/>
              <a:gd name="T15" fmla="*/ 0 60000 65536"/>
              <a:gd name="T16" fmla="*/ 5400000 60000 65536"/>
              <a:gd name="T17" fmla="*/ 5400000 60000 65536"/>
              <a:gd name="T18" fmla="*/ 10800000 60000 65536"/>
              <a:gd name="T19" fmla="*/ 10800000 60000 65536"/>
              <a:gd name="T20" fmla="*/ 16200000 60000 65536"/>
              <a:gd name="T21" fmla="*/ 0 w 831850"/>
              <a:gd name="T22" fmla="*/ 0 h 1123950"/>
              <a:gd name="T23" fmla="*/ 831850 w 831850"/>
              <a:gd name="T24" fmla="*/ 1123950 h 112395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31850" h="1123950">
                <a:moveTo>
                  <a:pt x="-2" y="722819"/>
                </a:moveTo>
                <a:lnTo>
                  <a:pt x="128095" y="500207"/>
                </a:lnTo>
                <a:lnTo>
                  <a:pt x="82378" y="222613"/>
                </a:lnTo>
                <a:lnTo>
                  <a:pt x="287830" y="222613"/>
                </a:lnTo>
                <a:lnTo>
                  <a:pt x="415925" y="0"/>
                </a:lnTo>
                <a:lnTo>
                  <a:pt x="544019" y="222613"/>
                </a:lnTo>
                <a:lnTo>
                  <a:pt x="749471" y="222613"/>
                </a:lnTo>
                <a:lnTo>
                  <a:pt x="703754" y="500207"/>
                </a:lnTo>
                <a:lnTo>
                  <a:pt x="831852" y="722819"/>
                </a:lnTo>
                <a:lnTo>
                  <a:pt x="646745" y="846360"/>
                </a:lnTo>
                <a:lnTo>
                  <a:pt x="601028" y="1123955"/>
                </a:lnTo>
                <a:lnTo>
                  <a:pt x="415925" y="1000413"/>
                </a:lnTo>
                <a:lnTo>
                  <a:pt x="230821" y="1123955"/>
                </a:lnTo>
                <a:lnTo>
                  <a:pt x="185104" y="84636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89A4A7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500" b="1" dirty="0">
                <a:cs typeface="+mn-ea"/>
                <a:sym typeface="+mn-lt"/>
              </a:rPr>
              <a:t>男</a:t>
            </a:r>
            <a:endParaRPr lang="zh-CN" altLang="en-US" sz="4500" b="1" dirty="0">
              <a:cs typeface="+mn-ea"/>
              <a:sym typeface="+mn-lt"/>
            </a:endParaRPr>
          </a:p>
        </p:txBody>
      </p:sp>
      <p:sp>
        <p:nvSpPr>
          <p:cNvPr id="11" name="七角星 15"/>
          <p:cNvSpPr>
            <a:spLocks noChangeArrowheads="1"/>
          </p:cNvSpPr>
          <p:nvPr/>
        </p:nvSpPr>
        <p:spPr bwMode="auto">
          <a:xfrm>
            <a:off x="6294387" y="4114492"/>
            <a:ext cx="833438" cy="1090613"/>
          </a:xfrm>
          <a:custGeom>
            <a:avLst/>
            <a:gdLst>
              <a:gd name="T0" fmla="*/ 750901 w 833437"/>
              <a:gd name="T1" fmla="*/ 216010 h 1090612"/>
              <a:gd name="T2" fmla="*/ 833439 w 833437"/>
              <a:gd name="T3" fmla="*/ 701380 h 1090612"/>
              <a:gd name="T4" fmla="*/ 602175 w 833437"/>
              <a:gd name="T5" fmla="*/ 1090618 h 1090612"/>
              <a:gd name="T6" fmla="*/ 231262 w 833437"/>
              <a:gd name="T7" fmla="*/ 1090618 h 1090612"/>
              <a:gd name="T8" fmla="*/ -2 w 833437"/>
              <a:gd name="T9" fmla="*/ 701380 h 1090612"/>
              <a:gd name="T10" fmla="*/ 82535 w 833437"/>
              <a:gd name="T11" fmla="*/ 216010 h 1090612"/>
              <a:gd name="T12" fmla="*/ 416718 w 833437"/>
              <a:gd name="T13" fmla="*/ 0 h 1090612"/>
              <a:gd name="T14" fmla="*/ 0 60000 65536"/>
              <a:gd name="T15" fmla="*/ 0 60000 65536"/>
              <a:gd name="T16" fmla="*/ 5400000 60000 65536"/>
              <a:gd name="T17" fmla="*/ 5400000 60000 65536"/>
              <a:gd name="T18" fmla="*/ 10800000 60000 65536"/>
              <a:gd name="T19" fmla="*/ 10800000 60000 65536"/>
              <a:gd name="T20" fmla="*/ 16200000 60000 65536"/>
              <a:gd name="T21" fmla="*/ 0 w 833437"/>
              <a:gd name="T22" fmla="*/ 0 h 1090612"/>
              <a:gd name="T23" fmla="*/ 833437 w 833437"/>
              <a:gd name="T24" fmla="*/ 1090612 h 109061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33437" h="1090612">
                <a:moveTo>
                  <a:pt x="-2" y="701380"/>
                </a:moveTo>
                <a:lnTo>
                  <a:pt x="128339" y="485371"/>
                </a:lnTo>
                <a:lnTo>
                  <a:pt x="82535" y="216010"/>
                </a:lnTo>
                <a:lnTo>
                  <a:pt x="288379" y="216010"/>
                </a:lnTo>
                <a:lnTo>
                  <a:pt x="416718" y="0"/>
                </a:lnTo>
                <a:lnTo>
                  <a:pt x="545058" y="216010"/>
                </a:lnTo>
                <a:lnTo>
                  <a:pt x="750901" y="216010"/>
                </a:lnTo>
                <a:lnTo>
                  <a:pt x="705097" y="485371"/>
                </a:lnTo>
                <a:lnTo>
                  <a:pt x="833439" y="701380"/>
                </a:lnTo>
                <a:lnTo>
                  <a:pt x="647979" y="821256"/>
                </a:lnTo>
                <a:lnTo>
                  <a:pt x="602175" y="1090618"/>
                </a:lnTo>
                <a:lnTo>
                  <a:pt x="416718" y="970740"/>
                </a:lnTo>
                <a:lnTo>
                  <a:pt x="231262" y="1090618"/>
                </a:lnTo>
                <a:lnTo>
                  <a:pt x="185457" y="821256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89A4A7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500" b="1" dirty="0">
                <a:cs typeface="+mn-ea"/>
                <a:sym typeface="+mn-lt"/>
              </a:rPr>
              <a:t>开</a:t>
            </a:r>
            <a:endParaRPr lang="zh-CN" altLang="en-US" sz="4500" b="1" dirty="0">
              <a:cs typeface="+mn-ea"/>
              <a:sym typeface="+mn-lt"/>
            </a:endParaRPr>
          </a:p>
        </p:txBody>
      </p:sp>
      <p:sp>
        <p:nvSpPr>
          <p:cNvPr id="12" name="七角星 16"/>
          <p:cNvSpPr>
            <a:spLocks noChangeArrowheads="1"/>
          </p:cNvSpPr>
          <p:nvPr/>
        </p:nvSpPr>
        <p:spPr bwMode="auto">
          <a:xfrm>
            <a:off x="5051375" y="4135130"/>
            <a:ext cx="865187" cy="1027112"/>
          </a:xfrm>
          <a:custGeom>
            <a:avLst/>
            <a:gdLst>
              <a:gd name="T0" fmla="*/ 779507 w 865187"/>
              <a:gd name="T1" fmla="*/ 203433 h 1027112"/>
              <a:gd name="T2" fmla="*/ 865189 w 865187"/>
              <a:gd name="T3" fmla="*/ 660542 h 1027112"/>
              <a:gd name="T4" fmla="*/ 625115 w 865187"/>
              <a:gd name="T5" fmla="*/ 1027117 h 1027112"/>
              <a:gd name="T6" fmla="*/ 240072 w 865187"/>
              <a:gd name="T7" fmla="*/ 1027117 h 1027112"/>
              <a:gd name="T8" fmla="*/ -2 w 865187"/>
              <a:gd name="T9" fmla="*/ 660542 h 1027112"/>
              <a:gd name="T10" fmla="*/ 85680 w 865187"/>
              <a:gd name="T11" fmla="*/ 203433 h 1027112"/>
              <a:gd name="T12" fmla="*/ 432593 w 865187"/>
              <a:gd name="T13" fmla="*/ 0 h 1027112"/>
              <a:gd name="T14" fmla="*/ 0 60000 65536"/>
              <a:gd name="T15" fmla="*/ 0 60000 65536"/>
              <a:gd name="T16" fmla="*/ 5400000 60000 65536"/>
              <a:gd name="T17" fmla="*/ 5400000 60000 65536"/>
              <a:gd name="T18" fmla="*/ 10800000 60000 65536"/>
              <a:gd name="T19" fmla="*/ 10800000 60000 65536"/>
              <a:gd name="T20" fmla="*/ 16200000 60000 65536"/>
              <a:gd name="T21" fmla="*/ 0 w 865187"/>
              <a:gd name="T22" fmla="*/ 0 h 1027112"/>
              <a:gd name="T23" fmla="*/ 865187 w 865187"/>
              <a:gd name="T24" fmla="*/ 1027112 h 102711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65187" h="1027112">
                <a:moveTo>
                  <a:pt x="-2" y="660542"/>
                </a:moveTo>
                <a:lnTo>
                  <a:pt x="133228" y="457110"/>
                </a:lnTo>
                <a:lnTo>
                  <a:pt x="85680" y="203433"/>
                </a:lnTo>
                <a:lnTo>
                  <a:pt x="299365" y="203433"/>
                </a:lnTo>
                <a:lnTo>
                  <a:pt x="432593" y="0"/>
                </a:lnTo>
                <a:lnTo>
                  <a:pt x="565822" y="203433"/>
                </a:lnTo>
                <a:lnTo>
                  <a:pt x="779507" y="203433"/>
                </a:lnTo>
                <a:lnTo>
                  <a:pt x="731958" y="457110"/>
                </a:lnTo>
                <a:lnTo>
                  <a:pt x="865189" y="660542"/>
                </a:lnTo>
                <a:lnTo>
                  <a:pt x="672664" y="773439"/>
                </a:lnTo>
                <a:lnTo>
                  <a:pt x="625115" y="1027117"/>
                </a:lnTo>
                <a:lnTo>
                  <a:pt x="432593" y="914219"/>
                </a:lnTo>
                <a:lnTo>
                  <a:pt x="240072" y="1027117"/>
                </a:lnTo>
                <a:lnTo>
                  <a:pt x="192522" y="773439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89A4A7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500" b="1" dirty="0">
                <a:cs typeface="+mn-ea"/>
                <a:sym typeface="+mn-lt"/>
              </a:rPr>
              <a:t>女</a:t>
            </a:r>
            <a:endParaRPr lang="zh-CN" altLang="en-US" sz="4500" b="1" dirty="0">
              <a:cs typeface="+mn-ea"/>
              <a:sym typeface="+mn-lt"/>
            </a:endParaRPr>
          </a:p>
        </p:txBody>
      </p:sp>
      <p:sp>
        <p:nvSpPr>
          <p:cNvPr id="13" name="七角星 17"/>
          <p:cNvSpPr>
            <a:spLocks noChangeArrowheads="1"/>
          </p:cNvSpPr>
          <p:nvPr/>
        </p:nvSpPr>
        <p:spPr bwMode="auto">
          <a:xfrm>
            <a:off x="7273875" y="4062105"/>
            <a:ext cx="871537" cy="1163637"/>
          </a:xfrm>
          <a:custGeom>
            <a:avLst/>
            <a:gdLst>
              <a:gd name="T0" fmla="*/ 785228 w 871537"/>
              <a:gd name="T1" fmla="*/ 230473 h 1163637"/>
              <a:gd name="T2" fmla="*/ 871539 w 871537"/>
              <a:gd name="T3" fmla="*/ 748343 h 1163637"/>
              <a:gd name="T4" fmla="*/ 629703 w 871537"/>
              <a:gd name="T5" fmla="*/ 1163643 h 1163637"/>
              <a:gd name="T6" fmla="*/ 241834 w 871537"/>
              <a:gd name="T7" fmla="*/ 1163643 h 1163637"/>
              <a:gd name="T8" fmla="*/ -2 w 871537"/>
              <a:gd name="T9" fmla="*/ 748343 h 1163637"/>
              <a:gd name="T10" fmla="*/ 86308 w 871537"/>
              <a:gd name="T11" fmla="*/ 230473 h 1163637"/>
              <a:gd name="T12" fmla="*/ 435768 w 871537"/>
              <a:gd name="T13" fmla="*/ 0 h 1163637"/>
              <a:gd name="T14" fmla="*/ 0 60000 65536"/>
              <a:gd name="T15" fmla="*/ 0 60000 65536"/>
              <a:gd name="T16" fmla="*/ 5400000 60000 65536"/>
              <a:gd name="T17" fmla="*/ 5400000 60000 65536"/>
              <a:gd name="T18" fmla="*/ 10800000 60000 65536"/>
              <a:gd name="T19" fmla="*/ 10800000 60000 65536"/>
              <a:gd name="T20" fmla="*/ 16200000 60000 65536"/>
              <a:gd name="T21" fmla="*/ 0 w 871537"/>
              <a:gd name="T22" fmla="*/ 0 h 1163637"/>
              <a:gd name="T23" fmla="*/ 871537 w 871537"/>
              <a:gd name="T24" fmla="*/ 1163637 h 116363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71537" h="1163637">
                <a:moveTo>
                  <a:pt x="-2" y="748343"/>
                </a:moveTo>
                <a:lnTo>
                  <a:pt x="134206" y="517870"/>
                </a:lnTo>
                <a:lnTo>
                  <a:pt x="86308" y="230473"/>
                </a:lnTo>
                <a:lnTo>
                  <a:pt x="301562" y="230474"/>
                </a:lnTo>
                <a:lnTo>
                  <a:pt x="435768" y="0"/>
                </a:lnTo>
                <a:lnTo>
                  <a:pt x="569975" y="230474"/>
                </a:lnTo>
                <a:lnTo>
                  <a:pt x="785228" y="230473"/>
                </a:lnTo>
                <a:lnTo>
                  <a:pt x="737331" y="517870"/>
                </a:lnTo>
                <a:lnTo>
                  <a:pt x="871539" y="748343"/>
                </a:lnTo>
                <a:lnTo>
                  <a:pt x="677601" y="876246"/>
                </a:lnTo>
                <a:lnTo>
                  <a:pt x="629703" y="1163643"/>
                </a:lnTo>
                <a:lnTo>
                  <a:pt x="435768" y="1035738"/>
                </a:lnTo>
                <a:lnTo>
                  <a:pt x="241834" y="1163643"/>
                </a:lnTo>
                <a:lnTo>
                  <a:pt x="193935" y="876246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89A4A7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500" b="1" dirty="0">
                <a:cs typeface="+mn-ea"/>
                <a:sym typeface="+mn-lt"/>
              </a:rPr>
              <a:t>关</a:t>
            </a:r>
            <a:endParaRPr lang="zh-CN" altLang="en-US" sz="4500" b="1" dirty="0">
              <a:cs typeface="+mn-ea"/>
              <a:sym typeface="+mn-lt"/>
            </a:endParaRPr>
          </a:p>
        </p:txBody>
      </p:sp>
      <p:sp>
        <p:nvSpPr>
          <p:cNvPr id="14" name="七角星 20"/>
          <p:cNvSpPr>
            <a:spLocks noChangeArrowheads="1"/>
          </p:cNvSpPr>
          <p:nvPr/>
        </p:nvSpPr>
        <p:spPr bwMode="auto">
          <a:xfrm>
            <a:off x="8585150" y="4062105"/>
            <a:ext cx="831850" cy="1214437"/>
          </a:xfrm>
          <a:custGeom>
            <a:avLst/>
            <a:gdLst>
              <a:gd name="T0" fmla="*/ 749471 w 831850"/>
              <a:gd name="T1" fmla="*/ 240535 h 1214437"/>
              <a:gd name="T2" fmla="*/ 831852 w 831850"/>
              <a:gd name="T3" fmla="*/ 781012 h 1214437"/>
              <a:gd name="T4" fmla="*/ 601028 w 831850"/>
              <a:gd name="T5" fmla="*/ 1214443 h 1214437"/>
              <a:gd name="T6" fmla="*/ 230821 w 831850"/>
              <a:gd name="T7" fmla="*/ 1214443 h 1214437"/>
              <a:gd name="T8" fmla="*/ -2 w 831850"/>
              <a:gd name="T9" fmla="*/ 781012 h 1214437"/>
              <a:gd name="T10" fmla="*/ 82378 w 831850"/>
              <a:gd name="T11" fmla="*/ 240535 h 1214437"/>
              <a:gd name="T12" fmla="*/ 415925 w 831850"/>
              <a:gd name="T13" fmla="*/ 0 h 1214437"/>
              <a:gd name="T14" fmla="*/ 0 60000 65536"/>
              <a:gd name="T15" fmla="*/ 0 60000 65536"/>
              <a:gd name="T16" fmla="*/ 5400000 60000 65536"/>
              <a:gd name="T17" fmla="*/ 5400000 60000 65536"/>
              <a:gd name="T18" fmla="*/ 10800000 60000 65536"/>
              <a:gd name="T19" fmla="*/ 10800000 60000 65536"/>
              <a:gd name="T20" fmla="*/ 16200000 60000 65536"/>
              <a:gd name="T21" fmla="*/ 0 w 831850"/>
              <a:gd name="T22" fmla="*/ 0 h 1214437"/>
              <a:gd name="T23" fmla="*/ 831850 w 831850"/>
              <a:gd name="T24" fmla="*/ 1214437 h 121443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31850" h="1214437">
                <a:moveTo>
                  <a:pt x="-2" y="781012"/>
                </a:moveTo>
                <a:lnTo>
                  <a:pt x="128095" y="540478"/>
                </a:lnTo>
                <a:lnTo>
                  <a:pt x="82378" y="240535"/>
                </a:lnTo>
                <a:lnTo>
                  <a:pt x="287830" y="240535"/>
                </a:lnTo>
                <a:lnTo>
                  <a:pt x="415925" y="0"/>
                </a:lnTo>
                <a:lnTo>
                  <a:pt x="544019" y="240535"/>
                </a:lnTo>
                <a:lnTo>
                  <a:pt x="749471" y="240535"/>
                </a:lnTo>
                <a:lnTo>
                  <a:pt x="703754" y="540478"/>
                </a:lnTo>
                <a:lnTo>
                  <a:pt x="831852" y="781012"/>
                </a:lnTo>
                <a:lnTo>
                  <a:pt x="646745" y="914499"/>
                </a:lnTo>
                <a:lnTo>
                  <a:pt x="601028" y="1214443"/>
                </a:lnTo>
                <a:lnTo>
                  <a:pt x="415925" y="1080955"/>
                </a:lnTo>
                <a:lnTo>
                  <a:pt x="230821" y="1214443"/>
                </a:lnTo>
                <a:lnTo>
                  <a:pt x="185104" y="914499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89A4A7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500" b="1" dirty="0">
                <a:cs typeface="+mn-ea"/>
                <a:sym typeface="+mn-lt"/>
              </a:rPr>
              <a:t>正</a:t>
            </a:r>
            <a:endParaRPr lang="zh-CN" altLang="en-US" sz="4500" b="1" dirty="0">
              <a:cs typeface="+mn-ea"/>
              <a:sym typeface="+mn-lt"/>
            </a:endParaRPr>
          </a:p>
        </p:txBody>
      </p:sp>
      <p:sp>
        <p:nvSpPr>
          <p:cNvPr id="15" name="七角星 28"/>
          <p:cNvSpPr>
            <a:spLocks noChangeArrowheads="1"/>
          </p:cNvSpPr>
          <p:nvPr/>
        </p:nvSpPr>
        <p:spPr bwMode="auto">
          <a:xfrm>
            <a:off x="9513837" y="4062105"/>
            <a:ext cx="831850" cy="1214437"/>
          </a:xfrm>
          <a:custGeom>
            <a:avLst/>
            <a:gdLst>
              <a:gd name="T0" fmla="*/ 749471 w 831850"/>
              <a:gd name="T1" fmla="*/ 240535 h 1214437"/>
              <a:gd name="T2" fmla="*/ 831852 w 831850"/>
              <a:gd name="T3" fmla="*/ 781012 h 1214437"/>
              <a:gd name="T4" fmla="*/ 601028 w 831850"/>
              <a:gd name="T5" fmla="*/ 1214443 h 1214437"/>
              <a:gd name="T6" fmla="*/ 230821 w 831850"/>
              <a:gd name="T7" fmla="*/ 1214443 h 1214437"/>
              <a:gd name="T8" fmla="*/ -2 w 831850"/>
              <a:gd name="T9" fmla="*/ 781012 h 1214437"/>
              <a:gd name="T10" fmla="*/ 82378 w 831850"/>
              <a:gd name="T11" fmla="*/ 240535 h 1214437"/>
              <a:gd name="T12" fmla="*/ 415925 w 831850"/>
              <a:gd name="T13" fmla="*/ 0 h 1214437"/>
              <a:gd name="T14" fmla="*/ 0 60000 65536"/>
              <a:gd name="T15" fmla="*/ 0 60000 65536"/>
              <a:gd name="T16" fmla="*/ 5400000 60000 65536"/>
              <a:gd name="T17" fmla="*/ 5400000 60000 65536"/>
              <a:gd name="T18" fmla="*/ 10800000 60000 65536"/>
              <a:gd name="T19" fmla="*/ 10800000 60000 65536"/>
              <a:gd name="T20" fmla="*/ 16200000 60000 65536"/>
              <a:gd name="T21" fmla="*/ 0 w 831850"/>
              <a:gd name="T22" fmla="*/ 0 h 1214437"/>
              <a:gd name="T23" fmla="*/ 831850 w 831850"/>
              <a:gd name="T24" fmla="*/ 1214437 h 121443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31850" h="1214437">
                <a:moveTo>
                  <a:pt x="-2" y="781012"/>
                </a:moveTo>
                <a:lnTo>
                  <a:pt x="128095" y="540478"/>
                </a:lnTo>
                <a:lnTo>
                  <a:pt x="82378" y="240535"/>
                </a:lnTo>
                <a:lnTo>
                  <a:pt x="287830" y="240535"/>
                </a:lnTo>
                <a:lnTo>
                  <a:pt x="415925" y="0"/>
                </a:lnTo>
                <a:lnTo>
                  <a:pt x="544019" y="240535"/>
                </a:lnTo>
                <a:lnTo>
                  <a:pt x="749471" y="240535"/>
                </a:lnTo>
                <a:lnTo>
                  <a:pt x="703754" y="540478"/>
                </a:lnTo>
                <a:lnTo>
                  <a:pt x="831852" y="781012"/>
                </a:lnTo>
                <a:lnTo>
                  <a:pt x="646745" y="914499"/>
                </a:lnTo>
                <a:lnTo>
                  <a:pt x="601028" y="1214443"/>
                </a:lnTo>
                <a:lnTo>
                  <a:pt x="415925" y="1080955"/>
                </a:lnTo>
                <a:lnTo>
                  <a:pt x="230821" y="1214443"/>
                </a:lnTo>
                <a:lnTo>
                  <a:pt x="185104" y="914499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89A4A7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500" b="1" dirty="0">
                <a:cs typeface="+mn-ea"/>
                <a:sym typeface="+mn-lt"/>
              </a:rPr>
              <a:t>反</a:t>
            </a:r>
            <a:endParaRPr lang="zh-CN" altLang="en-US" sz="4500" b="1" dirty="0">
              <a:cs typeface="+mn-ea"/>
              <a:sym typeface="+mn-lt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59120" y="2556387"/>
            <a:ext cx="2744142" cy="363296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认一认：</a:t>
            </a:r>
            <a:endParaRPr lang="zh-CN" altLang="en-US" sz="32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4660900" y="2702379"/>
            <a:ext cx="6840538" cy="1985736"/>
          </a:xfrm>
          <a:prstGeom prst="rect">
            <a:avLst/>
          </a:prstGeom>
          <a:noFill/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zh-CN" altLang="en-US" sz="6600" b="1">
                <a:solidFill>
                  <a:schemeClr val="hlink"/>
                </a:solidFill>
                <a:cs typeface="+mn-ea"/>
                <a:sym typeface="+mn-lt"/>
              </a:rPr>
              <a:t>男   女   开  </a:t>
            </a:r>
            <a:endParaRPr lang="en-US" altLang="zh-CN" sz="6600" b="1">
              <a:solidFill>
                <a:schemeClr val="hlink"/>
              </a:solidFill>
              <a:cs typeface="+mn-ea"/>
              <a:sym typeface="+mn-lt"/>
            </a:endParaRPr>
          </a:p>
          <a:p>
            <a:pPr>
              <a:buFontTx/>
              <a:buNone/>
            </a:pPr>
            <a:r>
              <a:rPr lang="zh-CN" altLang="en-US" sz="6600" b="1">
                <a:solidFill>
                  <a:schemeClr val="hlink"/>
                </a:solidFill>
                <a:cs typeface="+mn-ea"/>
                <a:sym typeface="+mn-lt"/>
              </a:rPr>
              <a:t>关   正   反</a:t>
            </a:r>
            <a:endParaRPr lang="zh-CN" altLang="en-US" sz="6600" b="1">
              <a:solidFill>
                <a:schemeClr val="hlink"/>
              </a:solidFill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59120" y="2556387"/>
            <a:ext cx="2744142" cy="363296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字词句运用</a:t>
            </a:r>
            <a:endParaRPr lang="zh-CN" altLang="en-US" sz="3200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5" name="组合 2"/>
          <p:cNvGrpSpPr/>
          <p:nvPr/>
        </p:nvGrpSpPr>
        <p:grpSpPr bwMode="auto">
          <a:xfrm>
            <a:off x="1154333" y="1708378"/>
            <a:ext cx="3730508" cy="833989"/>
            <a:chOff x="480357" y="1015660"/>
            <a:chExt cx="3730156" cy="626665"/>
          </a:xfrm>
        </p:grpSpPr>
        <p:sp>
          <p:nvSpPr>
            <p:cNvPr id="6" name="矩形 1"/>
            <p:cNvSpPr>
              <a:spLocks noChangeArrowheads="1"/>
            </p:cNvSpPr>
            <p:nvPr/>
          </p:nvSpPr>
          <p:spPr bwMode="auto">
            <a:xfrm>
              <a:off x="480357" y="1249174"/>
              <a:ext cx="3730156" cy="393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Char char="Ø"/>
              </a:pPr>
              <a:r>
                <a:rPr lang="zh-CN" altLang="zh-CN" sz="2800" b="1" dirty="0">
                  <a:latin typeface="+mn-lt"/>
                  <a:ea typeface="+mn-ea"/>
                  <a:cs typeface="+mn-ea"/>
                  <a:sym typeface="+mn-lt"/>
                </a:rPr>
                <a:t>读一读，说</a:t>
              </a:r>
              <a:r>
                <a:rPr lang="en-US" altLang="zh-CN" sz="2800" b="1" dirty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zh-CN" altLang="zh-CN" sz="2800" b="1" dirty="0">
                  <a:latin typeface="+mn-lt"/>
                  <a:ea typeface="+mn-ea"/>
                  <a:cs typeface="+mn-ea"/>
                  <a:sym typeface="+mn-lt"/>
                </a:rPr>
                <a:t>一</a:t>
              </a:r>
              <a:r>
                <a:rPr lang="en-US" altLang="zh-CN" sz="2800" b="1" dirty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zh-CN" altLang="zh-CN" sz="2800" b="1" dirty="0">
                  <a:latin typeface="+mn-lt"/>
                  <a:ea typeface="+mn-ea"/>
                  <a:cs typeface="+mn-ea"/>
                  <a:sym typeface="+mn-lt"/>
                </a:rPr>
                <a:t>说。</a:t>
              </a:r>
              <a:endParaRPr lang="zh-CN" altLang="en-US" sz="2800" b="1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908942" y="1015660"/>
              <a:ext cx="3297387" cy="32377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2200" b="1" dirty="0">
                  <a:cs typeface="+mn-ea"/>
                  <a:sym typeface="+mn-lt"/>
                </a:rPr>
                <a:t>d</a:t>
              </a:r>
              <a:r>
                <a:rPr lang="zh-CN" altLang="zh-CN" sz="2200" b="1" dirty="0">
                  <a:cs typeface="+mn-ea"/>
                  <a:sym typeface="+mn-lt"/>
                </a:rPr>
                <a:t>ú</a:t>
              </a:r>
              <a:r>
                <a:rPr lang="en-US" altLang="zh-CN" sz="2200" b="1" dirty="0">
                  <a:cs typeface="+mn-ea"/>
                  <a:sym typeface="+mn-lt"/>
                </a:rPr>
                <a:t> </a:t>
              </a:r>
              <a:r>
                <a:rPr lang="en-US" altLang="zh-CN" sz="2200" b="1" dirty="0" err="1">
                  <a:cs typeface="+mn-ea"/>
                  <a:sym typeface="+mn-lt"/>
                </a:rPr>
                <a:t>yi</a:t>
              </a:r>
              <a:r>
                <a:rPr lang="en-US" altLang="zh-CN" sz="2200" b="1" dirty="0">
                  <a:cs typeface="+mn-ea"/>
                  <a:sym typeface="+mn-lt"/>
                </a:rPr>
                <a:t> d</a:t>
              </a:r>
              <a:r>
                <a:rPr lang="zh-CN" altLang="zh-CN" sz="2200" b="1" dirty="0">
                  <a:cs typeface="+mn-ea"/>
                  <a:sym typeface="+mn-lt"/>
                </a:rPr>
                <a:t>ú</a:t>
              </a:r>
              <a:r>
                <a:rPr lang="en-US" altLang="zh-CN" sz="2200" b="1" dirty="0">
                  <a:cs typeface="+mn-ea"/>
                  <a:sym typeface="+mn-lt"/>
                </a:rPr>
                <a:t> </a:t>
              </a:r>
              <a:r>
                <a:rPr lang="en-US" altLang="zh-CN" sz="2200" b="1" dirty="0" err="1">
                  <a:cs typeface="+mn-ea"/>
                  <a:sym typeface="+mn-lt"/>
                </a:rPr>
                <a:t>shu</a:t>
              </a:r>
              <a:r>
                <a:rPr lang="zh-CN" altLang="zh-CN" sz="2200" b="1" dirty="0">
                  <a:cs typeface="+mn-ea"/>
                  <a:sym typeface="+mn-lt"/>
                </a:rPr>
                <a:t>ō</a:t>
              </a:r>
              <a:r>
                <a:rPr lang="en-US" altLang="zh-CN" sz="2200" b="1" dirty="0">
                  <a:cs typeface="+mn-ea"/>
                  <a:sym typeface="+mn-lt"/>
                </a:rPr>
                <a:t> </a:t>
              </a:r>
              <a:r>
                <a:rPr lang="en-US" altLang="zh-CN" sz="2200" b="1" dirty="0" err="1">
                  <a:cs typeface="+mn-ea"/>
                  <a:sym typeface="+mn-lt"/>
                </a:rPr>
                <a:t>yi</a:t>
              </a:r>
              <a:r>
                <a:rPr lang="en-US" altLang="zh-CN" sz="2200" b="1" dirty="0">
                  <a:cs typeface="+mn-ea"/>
                  <a:sym typeface="+mn-lt"/>
                </a:rPr>
                <a:t> </a:t>
              </a:r>
              <a:r>
                <a:rPr lang="en-US" altLang="zh-CN" sz="2200" b="1" dirty="0" err="1">
                  <a:cs typeface="+mn-ea"/>
                  <a:sym typeface="+mn-lt"/>
                </a:rPr>
                <a:t>shu</a:t>
              </a:r>
              <a:r>
                <a:rPr lang="zh-CN" altLang="zh-CN" sz="2200" b="1" dirty="0">
                  <a:cs typeface="+mn-ea"/>
                  <a:sym typeface="+mn-lt"/>
                </a:rPr>
                <a:t>ō</a:t>
              </a:r>
              <a:r>
                <a:rPr lang="en-US" altLang="zh-CN" sz="2200" b="1" dirty="0">
                  <a:cs typeface="+mn-ea"/>
                  <a:sym typeface="+mn-lt"/>
                </a:rPr>
                <a:t> </a:t>
              </a:r>
              <a:endParaRPr lang="zh-CN" altLang="en-US" sz="2200" b="1" dirty="0">
                <a:cs typeface="+mn-ea"/>
                <a:sym typeface="+mn-lt"/>
              </a:endParaRPr>
            </a:p>
          </p:txBody>
        </p:sp>
      </p:grpSp>
      <p:pic>
        <p:nvPicPr>
          <p:cNvPr id="9" name="Picture 3" descr="E:\孙巧灵\2016秋上\上课课件\制作\R一语上\人一语大课堂（正文）\XS92.TIF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625749" y="2767013"/>
            <a:ext cx="5829300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 descr="E:\孙巧灵\2016秋上\上课课件\制作\R一语上\人一语大课堂（正文）\XS92.T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06711" y="4124325"/>
            <a:ext cx="5827713" cy="157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1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字词句运用</a:t>
            </a:r>
            <a:endParaRPr lang="zh-CN" altLang="en-US" sz="32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3607027" y="2321832"/>
            <a:ext cx="7143750" cy="1308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00FF00"/>
                </a:solidFill>
                <a:cs typeface="+mn-ea"/>
                <a:sym typeface="+mn-lt"/>
              </a:rPr>
              <a:t>    </a:t>
            </a:r>
            <a:r>
              <a:rPr lang="zh-CN" altLang="en-US" sz="2800" b="1" dirty="0">
                <a:solidFill>
                  <a:srgbClr val="00B0F0"/>
                </a:solidFill>
                <a:cs typeface="+mn-ea"/>
                <a:sym typeface="+mn-lt"/>
              </a:rPr>
              <a:t>春天的时候会产蝌蚪，到了夏天就到田里去吃虫子，冬天就冬眠了。</a:t>
            </a:r>
            <a:endParaRPr lang="zh-CN" altLang="en-US" sz="2800" b="1" dirty="0">
              <a:solidFill>
                <a:srgbClr val="00B0F0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3607027" y="3866470"/>
            <a:ext cx="7143750" cy="1308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C00000"/>
                </a:solidFill>
                <a:cs typeface="+mn-ea"/>
                <a:sym typeface="+mn-lt"/>
              </a:rPr>
              <a:t>    夏天，大地变得很热，树叶更茂盛了，莲花在池子里开了，青蛙在田里呱呱叫。</a:t>
            </a:r>
            <a:endParaRPr lang="zh-CN" altLang="en-US" sz="2800" b="1">
              <a:solidFill>
                <a:srgbClr val="C00000"/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31724" y="3317648"/>
            <a:ext cx="3673531" cy="3540352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展 示 台</a:t>
            </a:r>
            <a:endParaRPr lang="zh-CN" altLang="en-US" sz="320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" name="图片 1" descr="0000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922587" y="1493384"/>
            <a:ext cx="63468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经典谚语</a:t>
            </a:r>
            <a:endParaRPr lang="zh-CN" altLang="en-US" sz="32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矩形 1"/>
          <p:cNvSpPr>
            <a:spLocks noChangeArrowheads="1"/>
          </p:cNvSpPr>
          <p:nvPr/>
        </p:nvSpPr>
        <p:spPr bwMode="auto">
          <a:xfrm>
            <a:off x="1166813" y="2607583"/>
            <a:ext cx="4786312" cy="2334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20000"/>
              </a:lnSpc>
              <a:buFont typeface="Arial" panose="020B0604020202020204" pitchFamily="34" charset="0"/>
              <a:buNone/>
            </a:pPr>
            <a:r>
              <a:rPr lang="zh-CN" altLang="zh-CN" sz="3600" b="1">
                <a:solidFill>
                  <a:srgbClr val="0000FF"/>
                </a:solidFill>
                <a:cs typeface="+mn-ea"/>
                <a:sym typeface="+mn-lt"/>
              </a:rPr>
              <a:t>一年之计在于春，</a:t>
            </a:r>
            <a:endParaRPr lang="zh-CN" altLang="zh-CN" sz="3600" b="1">
              <a:solidFill>
                <a:srgbClr val="0000FF"/>
              </a:solidFill>
              <a:cs typeface="+mn-ea"/>
              <a:sym typeface="+mn-lt"/>
            </a:endParaRPr>
          </a:p>
          <a:p>
            <a:pPr>
              <a:lnSpc>
                <a:spcPct val="220000"/>
              </a:lnSpc>
              <a:buFont typeface="Arial" panose="020B0604020202020204" pitchFamily="34" charset="0"/>
              <a:buNone/>
            </a:pPr>
            <a:r>
              <a:rPr lang="zh-CN" altLang="zh-CN" sz="3600" b="1">
                <a:solidFill>
                  <a:srgbClr val="0000FF"/>
                </a:solidFill>
                <a:cs typeface="+mn-ea"/>
                <a:sym typeface="+mn-lt"/>
              </a:rPr>
              <a:t>一日之计在于晨。</a:t>
            </a:r>
            <a:endParaRPr lang="zh-CN" altLang="en-US" sz="3600" b="1">
              <a:solidFill>
                <a:srgbClr val="0000FF"/>
              </a:solidFill>
              <a:cs typeface="+mn-ea"/>
              <a:sym typeface="+mn-lt"/>
            </a:endParaRPr>
          </a:p>
        </p:txBody>
      </p:sp>
      <p:pic>
        <p:nvPicPr>
          <p:cNvPr id="5" name="Picture 6" descr="http://pic.58pic.com/58pic/11/94/87/91c58PICWQt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096000" y="2321833"/>
            <a:ext cx="3844925" cy="264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1309688" y="2321833"/>
            <a:ext cx="3563796" cy="8397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7200"/>
              </a:lnSpc>
              <a:defRPr/>
            </a:pPr>
            <a:r>
              <a:rPr lang="en-US" altLang="zh-CN" dirty="0">
                <a:cs typeface="+mn-ea"/>
                <a:sym typeface="+mn-lt"/>
              </a:rPr>
              <a:t> y</a:t>
            </a:r>
            <a:r>
              <a:rPr lang="zh-CN" altLang="zh-CN" dirty="0">
                <a:cs typeface="+mn-ea"/>
                <a:sym typeface="+mn-lt"/>
              </a:rPr>
              <a:t>ì</a:t>
            </a:r>
            <a:r>
              <a:rPr lang="en-US" altLang="zh-CN" dirty="0">
                <a:cs typeface="+mn-ea"/>
                <a:sym typeface="+mn-lt"/>
              </a:rPr>
              <a:t>  </a:t>
            </a:r>
            <a:r>
              <a:rPr lang="en-US" altLang="zh-CN" dirty="0" err="1">
                <a:cs typeface="+mn-ea"/>
                <a:sym typeface="+mn-lt"/>
              </a:rPr>
              <a:t>ni</a:t>
            </a:r>
            <a:r>
              <a:rPr lang="zh-CN" altLang="zh-CN" dirty="0">
                <a:cs typeface="+mn-ea"/>
                <a:sym typeface="+mn-lt"/>
              </a:rPr>
              <a:t>á</a:t>
            </a:r>
            <a:r>
              <a:rPr lang="en-US" altLang="zh-CN" dirty="0">
                <a:cs typeface="+mn-ea"/>
                <a:sym typeface="+mn-lt"/>
              </a:rPr>
              <a:t>n  </a:t>
            </a:r>
            <a:r>
              <a:rPr lang="en-US" altLang="zh-CN" dirty="0" err="1">
                <a:cs typeface="+mn-ea"/>
                <a:sym typeface="+mn-lt"/>
              </a:rPr>
              <a:t>zh</a:t>
            </a:r>
            <a:r>
              <a:rPr lang="zh-CN" altLang="zh-CN" dirty="0">
                <a:cs typeface="+mn-ea"/>
                <a:sym typeface="+mn-lt"/>
              </a:rPr>
              <a:t>ī</a:t>
            </a:r>
            <a:r>
              <a:rPr lang="en-US" altLang="zh-CN" dirty="0">
                <a:cs typeface="+mn-ea"/>
                <a:sym typeface="+mn-lt"/>
              </a:rPr>
              <a:t>   j</a:t>
            </a:r>
            <a:r>
              <a:rPr lang="zh-CN" altLang="zh-CN" dirty="0">
                <a:cs typeface="+mn-ea"/>
                <a:sym typeface="+mn-lt"/>
              </a:rPr>
              <a:t>ì</a:t>
            </a:r>
            <a:r>
              <a:rPr lang="en-US" altLang="zh-CN" dirty="0">
                <a:cs typeface="+mn-ea"/>
                <a:sym typeface="+mn-lt"/>
              </a:rPr>
              <a:t>     z</a:t>
            </a:r>
            <a:r>
              <a:rPr lang="zh-CN" altLang="zh-CN" dirty="0">
                <a:cs typeface="+mn-ea"/>
                <a:sym typeface="+mn-lt"/>
              </a:rPr>
              <a:t>à</a:t>
            </a:r>
            <a:r>
              <a:rPr lang="en-US" altLang="zh-CN" dirty="0" err="1">
                <a:cs typeface="+mn-ea"/>
                <a:sym typeface="+mn-lt"/>
              </a:rPr>
              <a:t>i</a:t>
            </a:r>
            <a:r>
              <a:rPr lang="en-US" altLang="zh-CN" dirty="0">
                <a:cs typeface="+mn-ea"/>
                <a:sym typeface="+mn-lt"/>
              </a:rPr>
              <a:t>  y</a:t>
            </a:r>
            <a:r>
              <a:rPr lang="zh-CN" altLang="zh-CN" dirty="0">
                <a:cs typeface="+mn-ea"/>
                <a:sym typeface="+mn-lt"/>
              </a:rPr>
              <a:t>ú</a:t>
            </a:r>
            <a:r>
              <a:rPr lang="en-US" altLang="zh-CN" dirty="0">
                <a:cs typeface="+mn-ea"/>
                <a:sym typeface="+mn-lt"/>
              </a:rPr>
              <a:t>  </a:t>
            </a:r>
            <a:r>
              <a:rPr lang="en-US" altLang="zh-CN" dirty="0" err="1">
                <a:cs typeface="+mn-ea"/>
                <a:sym typeface="+mn-lt"/>
              </a:rPr>
              <a:t>ch</a:t>
            </a:r>
            <a:r>
              <a:rPr lang="zh-CN" altLang="zh-CN" dirty="0">
                <a:cs typeface="+mn-ea"/>
                <a:sym typeface="+mn-lt"/>
              </a:rPr>
              <a:t>ū</a:t>
            </a:r>
            <a:r>
              <a:rPr lang="en-US" altLang="zh-CN" dirty="0">
                <a:cs typeface="+mn-ea"/>
                <a:sym typeface="+mn-lt"/>
              </a:rPr>
              <a:t>n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7" name="矩形 7"/>
          <p:cNvSpPr>
            <a:spLocks noChangeArrowheads="1"/>
          </p:cNvSpPr>
          <p:nvPr/>
        </p:nvSpPr>
        <p:spPr bwMode="auto">
          <a:xfrm>
            <a:off x="1381125" y="3536271"/>
            <a:ext cx="3502882" cy="839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ts val="7200"/>
              </a:lnSpc>
              <a:buFont typeface="Arial" panose="020B0604020202020204" pitchFamily="34" charset="0"/>
              <a:buNone/>
            </a:pPr>
            <a:r>
              <a:rPr lang="en-US" altLang="zh-CN">
                <a:cs typeface="+mn-ea"/>
                <a:sym typeface="+mn-lt"/>
              </a:rPr>
              <a:t>y</a:t>
            </a:r>
            <a:r>
              <a:rPr lang="zh-CN" altLang="zh-CN">
                <a:cs typeface="+mn-ea"/>
                <a:sym typeface="+mn-lt"/>
              </a:rPr>
              <a:t>í</a:t>
            </a:r>
            <a:r>
              <a:rPr lang="en-US" altLang="zh-CN">
                <a:cs typeface="+mn-ea"/>
                <a:sym typeface="+mn-lt"/>
              </a:rPr>
              <a:t>    r</a:t>
            </a:r>
            <a:r>
              <a:rPr lang="zh-CN" altLang="zh-CN">
                <a:cs typeface="+mn-ea"/>
                <a:sym typeface="+mn-lt"/>
              </a:rPr>
              <a:t>ì</a:t>
            </a:r>
            <a:r>
              <a:rPr lang="en-US" altLang="zh-CN">
                <a:cs typeface="+mn-ea"/>
                <a:sym typeface="+mn-lt"/>
              </a:rPr>
              <a:t>    zh</a:t>
            </a:r>
            <a:r>
              <a:rPr lang="zh-CN" altLang="zh-CN">
                <a:cs typeface="+mn-ea"/>
                <a:sym typeface="+mn-lt"/>
              </a:rPr>
              <a:t>ī</a:t>
            </a:r>
            <a:r>
              <a:rPr lang="en-US" altLang="zh-CN">
                <a:cs typeface="+mn-ea"/>
                <a:sym typeface="+mn-lt"/>
              </a:rPr>
              <a:t>    j</a:t>
            </a:r>
            <a:r>
              <a:rPr lang="zh-CN" altLang="zh-CN">
                <a:cs typeface="+mn-ea"/>
                <a:sym typeface="+mn-lt"/>
              </a:rPr>
              <a:t>ì</a:t>
            </a:r>
            <a:r>
              <a:rPr lang="en-US" altLang="zh-CN">
                <a:cs typeface="+mn-ea"/>
                <a:sym typeface="+mn-lt"/>
              </a:rPr>
              <a:t>     z</a:t>
            </a:r>
            <a:r>
              <a:rPr lang="zh-CN" altLang="zh-CN">
                <a:cs typeface="+mn-ea"/>
                <a:sym typeface="+mn-lt"/>
              </a:rPr>
              <a:t>à</a:t>
            </a:r>
            <a:r>
              <a:rPr lang="en-US" altLang="zh-CN">
                <a:cs typeface="+mn-ea"/>
                <a:sym typeface="+mn-lt"/>
              </a:rPr>
              <a:t>i  y</a:t>
            </a:r>
            <a:r>
              <a:rPr lang="zh-CN" altLang="zh-CN">
                <a:cs typeface="+mn-ea"/>
                <a:sym typeface="+mn-lt"/>
              </a:rPr>
              <a:t>ú</a:t>
            </a:r>
            <a:r>
              <a:rPr lang="en-US" altLang="zh-CN">
                <a:cs typeface="+mn-ea"/>
                <a:sym typeface="+mn-lt"/>
              </a:rPr>
              <a:t>  ch</a:t>
            </a:r>
            <a:r>
              <a:rPr lang="zh-CN" altLang="zh-CN">
                <a:cs typeface="+mn-ea"/>
                <a:sym typeface="+mn-lt"/>
              </a:rPr>
              <a:t>é</a:t>
            </a:r>
            <a:r>
              <a:rPr lang="en-US" altLang="zh-CN">
                <a:cs typeface="+mn-ea"/>
                <a:sym typeface="+mn-lt"/>
              </a:rPr>
              <a:t>n</a:t>
            </a:r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经典谚语</a:t>
            </a:r>
            <a:endParaRPr lang="zh-CN" altLang="en-US" sz="32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矩形 1"/>
          <p:cNvSpPr>
            <a:spLocks noChangeArrowheads="1"/>
          </p:cNvSpPr>
          <p:nvPr/>
        </p:nvSpPr>
        <p:spPr bwMode="auto">
          <a:xfrm>
            <a:off x="5192032" y="2721430"/>
            <a:ext cx="4572000" cy="2085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20000"/>
              </a:lnSpc>
              <a:buFont typeface="Arial" panose="020B0604020202020204" pitchFamily="34" charset="0"/>
              <a:buNone/>
            </a:pPr>
            <a:r>
              <a:rPr lang="zh-CN" altLang="zh-CN" sz="3200" b="1">
                <a:solidFill>
                  <a:srgbClr val="0000FF"/>
                </a:solidFill>
                <a:cs typeface="+mn-ea"/>
                <a:sym typeface="+mn-lt"/>
              </a:rPr>
              <a:t>一</a:t>
            </a:r>
            <a:r>
              <a:rPr lang="en-US" altLang="zh-CN" sz="3200" b="1">
                <a:solidFill>
                  <a:srgbClr val="0000FF"/>
                </a:solidFill>
                <a:cs typeface="+mn-ea"/>
                <a:sym typeface="+mn-lt"/>
              </a:rPr>
              <a:t> </a:t>
            </a:r>
            <a:r>
              <a:rPr lang="zh-CN" altLang="zh-CN" sz="3200" b="1">
                <a:solidFill>
                  <a:srgbClr val="0000FF"/>
                </a:solidFill>
                <a:cs typeface="+mn-ea"/>
                <a:sym typeface="+mn-lt"/>
              </a:rPr>
              <a:t>寸</a:t>
            </a:r>
            <a:r>
              <a:rPr lang="en-US" altLang="zh-CN" sz="3200" b="1">
                <a:solidFill>
                  <a:srgbClr val="0000FF"/>
                </a:solidFill>
                <a:cs typeface="+mn-ea"/>
                <a:sym typeface="+mn-lt"/>
              </a:rPr>
              <a:t> </a:t>
            </a:r>
            <a:r>
              <a:rPr lang="zh-CN" altLang="zh-CN" sz="3200" b="1">
                <a:solidFill>
                  <a:srgbClr val="0000FF"/>
                </a:solidFill>
                <a:cs typeface="+mn-ea"/>
                <a:sym typeface="+mn-lt"/>
              </a:rPr>
              <a:t>光</a:t>
            </a:r>
            <a:r>
              <a:rPr lang="en-US" altLang="zh-CN" sz="3200" b="1">
                <a:solidFill>
                  <a:srgbClr val="0000FF"/>
                </a:solidFill>
                <a:cs typeface="+mn-ea"/>
                <a:sym typeface="+mn-lt"/>
              </a:rPr>
              <a:t> </a:t>
            </a:r>
            <a:r>
              <a:rPr lang="zh-CN" altLang="zh-CN" sz="3200" b="1">
                <a:solidFill>
                  <a:srgbClr val="0000FF"/>
                </a:solidFill>
                <a:cs typeface="+mn-ea"/>
                <a:sym typeface="+mn-lt"/>
              </a:rPr>
              <a:t>阴</a:t>
            </a:r>
            <a:r>
              <a:rPr lang="en-US" altLang="zh-CN" sz="3200" b="1">
                <a:solidFill>
                  <a:srgbClr val="0000FF"/>
                </a:solidFill>
                <a:cs typeface="+mn-ea"/>
                <a:sym typeface="+mn-lt"/>
              </a:rPr>
              <a:t> </a:t>
            </a:r>
            <a:r>
              <a:rPr lang="zh-CN" altLang="zh-CN" sz="3200" b="1">
                <a:solidFill>
                  <a:srgbClr val="0000FF"/>
                </a:solidFill>
                <a:cs typeface="+mn-ea"/>
                <a:sym typeface="+mn-lt"/>
              </a:rPr>
              <a:t>一</a:t>
            </a:r>
            <a:r>
              <a:rPr lang="en-US" altLang="zh-CN" sz="3200" b="1">
                <a:solidFill>
                  <a:srgbClr val="0000FF"/>
                </a:solidFill>
                <a:cs typeface="+mn-ea"/>
                <a:sym typeface="+mn-lt"/>
              </a:rPr>
              <a:t> </a:t>
            </a:r>
            <a:r>
              <a:rPr lang="zh-CN" altLang="zh-CN" sz="3200" b="1">
                <a:solidFill>
                  <a:srgbClr val="0000FF"/>
                </a:solidFill>
                <a:cs typeface="+mn-ea"/>
                <a:sym typeface="+mn-lt"/>
              </a:rPr>
              <a:t>寸</a:t>
            </a:r>
            <a:r>
              <a:rPr lang="en-US" altLang="zh-CN" sz="3200" b="1">
                <a:solidFill>
                  <a:srgbClr val="0000FF"/>
                </a:solidFill>
                <a:cs typeface="+mn-ea"/>
                <a:sym typeface="+mn-lt"/>
              </a:rPr>
              <a:t> </a:t>
            </a:r>
            <a:r>
              <a:rPr lang="zh-CN" altLang="zh-CN" sz="3200" b="1">
                <a:solidFill>
                  <a:srgbClr val="0000FF"/>
                </a:solidFill>
                <a:cs typeface="+mn-ea"/>
                <a:sym typeface="+mn-lt"/>
              </a:rPr>
              <a:t>金，</a:t>
            </a:r>
            <a:endParaRPr lang="zh-CN" altLang="zh-CN" sz="3200" b="1">
              <a:solidFill>
                <a:srgbClr val="0000FF"/>
              </a:solidFill>
              <a:cs typeface="+mn-ea"/>
              <a:sym typeface="+mn-lt"/>
            </a:endParaRPr>
          </a:p>
          <a:p>
            <a:pPr>
              <a:lnSpc>
                <a:spcPct val="220000"/>
              </a:lnSpc>
              <a:buFont typeface="Arial" panose="020B0604020202020204" pitchFamily="34" charset="0"/>
              <a:buNone/>
            </a:pPr>
            <a:r>
              <a:rPr lang="zh-CN" altLang="zh-CN" sz="3200" b="1">
                <a:solidFill>
                  <a:srgbClr val="0000FF"/>
                </a:solidFill>
                <a:cs typeface="+mn-ea"/>
                <a:sym typeface="+mn-lt"/>
              </a:rPr>
              <a:t>寸</a:t>
            </a:r>
            <a:r>
              <a:rPr lang="en-US" altLang="zh-CN" sz="3200" b="1">
                <a:solidFill>
                  <a:srgbClr val="0000FF"/>
                </a:solidFill>
                <a:cs typeface="+mn-ea"/>
                <a:sym typeface="+mn-lt"/>
              </a:rPr>
              <a:t> </a:t>
            </a:r>
            <a:r>
              <a:rPr lang="zh-CN" altLang="zh-CN" sz="3200" b="1">
                <a:solidFill>
                  <a:srgbClr val="0000FF"/>
                </a:solidFill>
                <a:cs typeface="+mn-ea"/>
                <a:sym typeface="+mn-lt"/>
              </a:rPr>
              <a:t>金</a:t>
            </a:r>
            <a:r>
              <a:rPr lang="en-US" altLang="zh-CN" sz="3200" b="1">
                <a:solidFill>
                  <a:srgbClr val="0000FF"/>
                </a:solidFill>
                <a:cs typeface="+mn-ea"/>
                <a:sym typeface="+mn-lt"/>
              </a:rPr>
              <a:t> </a:t>
            </a:r>
            <a:r>
              <a:rPr lang="zh-CN" altLang="zh-CN" sz="3200" b="1">
                <a:solidFill>
                  <a:srgbClr val="0000FF"/>
                </a:solidFill>
                <a:cs typeface="+mn-ea"/>
                <a:sym typeface="+mn-lt"/>
              </a:rPr>
              <a:t>难</a:t>
            </a:r>
            <a:r>
              <a:rPr lang="en-US" altLang="zh-CN" sz="3200" b="1">
                <a:solidFill>
                  <a:srgbClr val="0000FF"/>
                </a:solidFill>
                <a:cs typeface="+mn-ea"/>
                <a:sym typeface="+mn-lt"/>
              </a:rPr>
              <a:t> </a:t>
            </a:r>
            <a:r>
              <a:rPr lang="zh-CN" altLang="zh-CN" sz="3200" b="1">
                <a:solidFill>
                  <a:srgbClr val="0000FF"/>
                </a:solidFill>
                <a:cs typeface="+mn-ea"/>
                <a:sym typeface="+mn-lt"/>
              </a:rPr>
              <a:t>买</a:t>
            </a:r>
            <a:r>
              <a:rPr lang="en-US" altLang="zh-CN" sz="3200" b="1">
                <a:solidFill>
                  <a:srgbClr val="0000FF"/>
                </a:solidFill>
                <a:cs typeface="+mn-ea"/>
                <a:sym typeface="+mn-lt"/>
              </a:rPr>
              <a:t> </a:t>
            </a:r>
            <a:r>
              <a:rPr lang="zh-CN" altLang="zh-CN" sz="3200" b="1">
                <a:solidFill>
                  <a:srgbClr val="0000FF"/>
                </a:solidFill>
                <a:cs typeface="+mn-ea"/>
                <a:sym typeface="+mn-lt"/>
              </a:rPr>
              <a:t>寸</a:t>
            </a:r>
            <a:r>
              <a:rPr lang="en-US" altLang="zh-CN" sz="3200" b="1">
                <a:solidFill>
                  <a:srgbClr val="0000FF"/>
                </a:solidFill>
                <a:cs typeface="+mn-ea"/>
                <a:sym typeface="+mn-lt"/>
              </a:rPr>
              <a:t>  </a:t>
            </a:r>
            <a:r>
              <a:rPr lang="zh-CN" altLang="zh-CN" sz="3200" b="1">
                <a:solidFill>
                  <a:srgbClr val="0000FF"/>
                </a:solidFill>
                <a:cs typeface="+mn-ea"/>
                <a:sym typeface="+mn-lt"/>
              </a:rPr>
              <a:t>光</a:t>
            </a:r>
            <a:r>
              <a:rPr lang="en-US" altLang="zh-CN" sz="3200" b="1">
                <a:solidFill>
                  <a:srgbClr val="0000FF"/>
                </a:solidFill>
                <a:cs typeface="+mn-ea"/>
                <a:sym typeface="+mn-lt"/>
              </a:rPr>
              <a:t> </a:t>
            </a:r>
            <a:r>
              <a:rPr lang="zh-CN" altLang="zh-CN" sz="3200" b="1">
                <a:solidFill>
                  <a:srgbClr val="0000FF"/>
                </a:solidFill>
                <a:cs typeface="+mn-ea"/>
                <a:sym typeface="+mn-lt"/>
              </a:rPr>
              <a:t>阴。</a:t>
            </a:r>
            <a:endParaRPr lang="zh-CN" altLang="en-US" sz="3200" b="1">
              <a:solidFill>
                <a:srgbClr val="0000FF"/>
              </a:solidFill>
              <a:cs typeface="+mn-ea"/>
              <a:sym typeface="+mn-lt"/>
            </a:endParaRPr>
          </a:p>
        </p:txBody>
      </p:sp>
      <p:sp>
        <p:nvSpPr>
          <p:cNvPr id="10" name="矩形 2"/>
          <p:cNvSpPr>
            <a:spLocks noChangeArrowheads="1"/>
          </p:cNvSpPr>
          <p:nvPr/>
        </p:nvSpPr>
        <p:spPr bwMode="auto">
          <a:xfrm>
            <a:off x="5192032" y="3435805"/>
            <a:ext cx="4572000" cy="845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7200"/>
              </a:lnSpc>
              <a:buFont typeface="Arial" panose="020B0604020202020204" pitchFamily="34" charset="0"/>
              <a:buNone/>
            </a:pPr>
            <a:r>
              <a:rPr lang="en-US" altLang="zh-CN" sz="2000" b="1">
                <a:cs typeface="+mn-ea"/>
                <a:sym typeface="+mn-lt"/>
              </a:rPr>
              <a:t>c</a:t>
            </a:r>
            <a:r>
              <a:rPr lang="zh-CN" altLang="zh-CN" sz="2000" b="1">
                <a:cs typeface="+mn-ea"/>
                <a:sym typeface="+mn-lt"/>
              </a:rPr>
              <a:t>ù</a:t>
            </a:r>
            <a:r>
              <a:rPr lang="en-US" altLang="zh-CN" sz="2000" b="1">
                <a:cs typeface="+mn-ea"/>
                <a:sym typeface="+mn-lt"/>
              </a:rPr>
              <a:t>n  j</a:t>
            </a:r>
            <a:r>
              <a:rPr lang="zh-CN" altLang="zh-CN" sz="2000" b="1">
                <a:cs typeface="+mn-ea"/>
                <a:sym typeface="+mn-lt"/>
              </a:rPr>
              <a:t>ī</a:t>
            </a:r>
            <a:r>
              <a:rPr lang="en-US" altLang="zh-CN" sz="2000" b="1">
                <a:cs typeface="+mn-ea"/>
                <a:sym typeface="+mn-lt"/>
              </a:rPr>
              <a:t>n  n</a:t>
            </a:r>
            <a:r>
              <a:rPr lang="zh-CN" altLang="zh-CN" sz="2000" b="1">
                <a:cs typeface="+mn-ea"/>
                <a:sym typeface="+mn-lt"/>
              </a:rPr>
              <a:t>á</a:t>
            </a:r>
            <a:r>
              <a:rPr lang="en-US" altLang="zh-CN" sz="2000" b="1">
                <a:cs typeface="+mn-ea"/>
                <a:sym typeface="+mn-lt"/>
              </a:rPr>
              <a:t>n </a:t>
            </a:r>
            <a:r>
              <a:rPr lang="zh-CN" altLang="zh-CN" sz="2000" b="1">
                <a:cs typeface="+mn-ea"/>
                <a:sym typeface="+mn-lt"/>
              </a:rPr>
              <a:t>ｍǎ</a:t>
            </a:r>
            <a:r>
              <a:rPr lang="en-US" altLang="zh-CN" sz="2000" b="1">
                <a:cs typeface="+mn-ea"/>
                <a:sym typeface="+mn-lt"/>
              </a:rPr>
              <a:t>i c</a:t>
            </a:r>
            <a:r>
              <a:rPr lang="zh-CN" altLang="zh-CN" sz="2000" b="1">
                <a:cs typeface="+mn-ea"/>
                <a:sym typeface="+mn-lt"/>
              </a:rPr>
              <a:t>ù</a:t>
            </a:r>
            <a:r>
              <a:rPr lang="en-US" altLang="zh-CN" sz="2000" b="1">
                <a:cs typeface="+mn-ea"/>
                <a:sym typeface="+mn-lt"/>
              </a:rPr>
              <a:t>n  </a:t>
            </a:r>
            <a:r>
              <a:rPr lang="zh-CN" altLang="zh-CN" sz="2000" b="1">
                <a:cs typeface="+mn-ea"/>
                <a:sym typeface="+mn-lt"/>
              </a:rPr>
              <a:t>ɡ</a:t>
            </a:r>
            <a:r>
              <a:rPr lang="en-US" altLang="zh-CN" sz="2000" b="1">
                <a:cs typeface="+mn-ea"/>
                <a:sym typeface="+mn-lt"/>
              </a:rPr>
              <a:t>u</a:t>
            </a:r>
            <a:r>
              <a:rPr lang="zh-CN" altLang="zh-CN" sz="2000" b="1">
                <a:cs typeface="+mn-ea"/>
                <a:sym typeface="+mn-lt"/>
              </a:rPr>
              <a:t>ā</a:t>
            </a:r>
            <a:r>
              <a:rPr lang="en-US" altLang="zh-CN" sz="2000" b="1">
                <a:cs typeface="+mn-ea"/>
                <a:sym typeface="+mn-lt"/>
              </a:rPr>
              <a:t>n</a:t>
            </a:r>
            <a:r>
              <a:rPr lang="zh-CN" altLang="zh-CN" sz="2000" b="1">
                <a:cs typeface="+mn-ea"/>
                <a:sym typeface="+mn-lt"/>
              </a:rPr>
              <a:t>ɡ</a:t>
            </a:r>
            <a:r>
              <a:rPr lang="en-US" altLang="zh-CN" sz="2000" b="1">
                <a:cs typeface="+mn-ea"/>
                <a:sym typeface="+mn-lt"/>
              </a:rPr>
              <a:t>  y</a:t>
            </a:r>
            <a:r>
              <a:rPr lang="zh-CN" altLang="zh-CN" sz="2000" b="1">
                <a:cs typeface="+mn-ea"/>
                <a:sym typeface="+mn-lt"/>
              </a:rPr>
              <a:t>ī</a:t>
            </a:r>
            <a:r>
              <a:rPr lang="en-US" altLang="zh-CN" sz="2000" b="1">
                <a:cs typeface="+mn-ea"/>
                <a:sym typeface="+mn-lt"/>
              </a:rPr>
              <a:t>n</a:t>
            </a:r>
            <a:endParaRPr lang="zh-CN" altLang="en-US" sz="2000" b="1">
              <a:cs typeface="+mn-ea"/>
              <a:sym typeface="+mn-lt"/>
            </a:endParaRPr>
          </a:p>
        </p:txBody>
      </p:sp>
      <p:pic>
        <p:nvPicPr>
          <p:cNvPr id="11" name="Picture 2" descr="http://static.duwenxue.com/attachs/image/59/59152/201505/20150522000150-70653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768249" y="1616303"/>
            <a:ext cx="1466850" cy="429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矩形 6"/>
          <p:cNvSpPr>
            <a:spLocks noChangeArrowheads="1"/>
          </p:cNvSpPr>
          <p:nvPr/>
        </p:nvSpPr>
        <p:spPr bwMode="auto">
          <a:xfrm>
            <a:off x="5404871" y="2302725"/>
            <a:ext cx="4059237" cy="837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7200"/>
              </a:lnSpc>
              <a:buFont typeface="Arial" panose="020B0604020202020204" pitchFamily="34" charset="0"/>
              <a:buNone/>
            </a:pPr>
            <a:r>
              <a:rPr lang="en-US" altLang="zh-CN" b="1" dirty="0">
                <a:cs typeface="+mn-ea"/>
                <a:sym typeface="+mn-lt"/>
              </a:rPr>
              <a:t>y</a:t>
            </a:r>
            <a:r>
              <a:rPr lang="zh-CN" altLang="zh-CN" b="1" dirty="0">
                <a:cs typeface="+mn-ea"/>
                <a:sym typeface="+mn-lt"/>
              </a:rPr>
              <a:t>í</a:t>
            </a:r>
            <a:r>
              <a:rPr lang="en-US" altLang="zh-CN" b="1" dirty="0">
                <a:cs typeface="+mn-ea"/>
                <a:sym typeface="+mn-lt"/>
              </a:rPr>
              <a:t>  c</a:t>
            </a:r>
            <a:r>
              <a:rPr lang="zh-CN" altLang="zh-CN" b="1" dirty="0">
                <a:cs typeface="+mn-ea"/>
                <a:sym typeface="+mn-lt"/>
              </a:rPr>
              <a:t>ù</a:t>
            </a:r>
            <a:r>
              <a:rPr lang="en-US" altLang="zh-CN" b="1" dirty="0">
                <a:cs typeface="+mn-ea"/>
                <a:sym typeface="+mn-lt"/>
              </a:rPr>
              <a:t>n </a:t>
            </a:r>
            <a:r>
              <a:rPr lang="zh-CN" altLang="zh-CN" b="1" dirty="0">
                <a:cs typeface="+mn-ea"/>
                <a:sym typeface="+mn-lt"/>
              </a:rPr>
              <a:t>ɡ</a:t>
            </a:r>
            <a:r>
              <a:rPr lang="en-US" altLang="zh-CN" b="1" dirty="0">
                <a:cs typeface="+mn-ea"/>
                <a:sym typeface="+mn-lt"/>
              </a:rPr>
              <a:t>u</a:t>
            </a:r>
            <a:r>
              <a:rPr lang="zh-CN" altLang="zh-CN" b="1" dirty="0">
                <a:cs typeface="+mn-ea"/>
                <a:sym typeface="+mn-lt"/>
              </a:rPr>
              <a:t>ā</a:t>
            </a:r>
            <a:r>
              <a:rPr lang="en-US" altLang="zh-CN" b="1" dirty="0">
                <a:cs typeface="+mn-ea"/>
                <a:sym typeface="+mn-lt"/>
              </a:rPr>
              <a:t>n</a:t>
            </a:r>
            <a:r>
              <a:rPr lang="zh-CN" altLang="zh-CN" b="1" dirty="0">
                <a:cs typeface="+mn-ea"/>
                <a:sym typeface="+mn-lt"/>
              </a:rPr>
              <a:t>ɡ</a:t>
            </a:r>
            <a:r>
              <a:rPr lang="en-US" altLang="zh-CN" b="1" dirty="0">
                <a:cs typeface="+mn-ea"/>
                <a:sym typeface="+mn-lt"/>
              </a:rPr>
              <a:t> y</a:t>
            </a:r>
            <a:r>
              <a:rPr lang="zh-CN" altLang="zh-CN" b="1" dirty="0">
                <a:cs typeface="+mn-ea"/>
                <a:sym typeface="+mn-lt"/>
              </a:rPr>
              <a:t>ī</a:t>
            </a:r>
            <a:r>
              <a:rPr lang="en-US" altLang="zh-CN" b="1" dirty="0">
                <a:cs typeface="+mn-ea"/>
                <a:sym typeface="+mn-lt"/>
              </a:rPr>
              <a:t>n  y</a:t>
            </a:r>
            <a:r>
              <a:rPr lang="zh-CN" altLang="zh-CN" b="1" dirty="0">
                <a:cs typeface="+mn-ea"/>
                <a:sym typeface="+mn-lt"/>
              </a:rPr>
              <a:t>í</a:t>
            </a:r>
            <a:r>
              <a:rPr lang="en-US" altLang="zh-CN" b="1" dirty="0">
                <a:cs typeface="+mn-ea"/>
                <a:sym typeface="+mn-lt"/>
              </a:rPr>
              <a:t>   c</a:t>
            </a:r>
            <a:r>
              <a:rPr lang="zh-CN" altLang="zh-CN" b="1" dirty="0">
                <a:cs typeface="+mn-ea"/>
                <a:sym typeface="+mn-lt"/>
              </a:rPr>
              <a:t>ù</a:t>
            </a:r>
            <a:r>
              <a:rPr lang="en-US" altLang="zh-CN" b="1" dirty="0">
                <a:cs typeface="+mn-ea"/>
                <a:sym typeface="+mn-lt"/>
              </a:rPr>
              <a:t>n    j</a:t>
            </a:r>
            <a:r>
              <a:rPr lang="zh-CN" altLang="zh-CN" b="1" dirty="0">
                <a:cs typeface="+mn-ea"/>
                <a:sym typeface="+mn-lt"/>
              </a:rPr>
              <a:t>ī</a:t>
            </a:r>
            <a:r>
              <a:rPr lang="en-US" altLang="zh-CN" b="1" dirty="0">
                <a:cs typeface="+mn-ea"/>
                <a:sym typeface="+mn-lt"/>
              </a:rPr>
              <a:t>n</a:t>
            </a:r>
            <a:endParaRPr lang="en-US" altLang="zh-CN" b="1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和大人一起读</a:t>
            </a:r>
            <a:endParaRPr lang="zh-CN" altLang="en-US" sz="320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7" name="Picture 1" descr="C:\Users\Administrator\AppData\Roaming\Tencent\Users\541737432\QQ\WinTemp\RichOle\@(KSI@)OQ)3~Q1OPBDQUFPV.pn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5349" y="1463901"/>
            <a:ext cx="5611874" cy="4265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1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024755" y="2465274"/>
            <a:ext cx="2741896" cy="1927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1iq02ihr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402</Words>
  <Application>WPS 演示</Application>
  <PresentationFormat>自定义</PresentationFormat>
  <Paragraphs>73</Paragraphs>
  <Slides>10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宋体</vt:lpstr>
      <vt:lpstr>Wingdings</vt:lpstr>
      <vt:lpstr>思源黑体 CN Light</vt:lpstr>
      <vt:lpstr>思源黑体 CN Bold</vt:lpstr>
      <vt:lpstr>黑体</vt:lpstr>
      <vt:lpstr>微软雅黑</vt:lpstr>
      <vt:lpstr>Arial Unicode MS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123</dc:creator>
  <cp:lastModifiedBy>罗</cp:lastModifiedBy>
  <cp:revision>2</cp:revision>
  <dcterms:created xsi:type="dcterms:W3CDTF">2020-06-05T01:58:00Z</dcterms:created>
  <dcterms:modified xsi:type="dcterms:W3CDTF">2023-10-20T07:21:41Z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F8631B400BAD41ED918F5FE7795181F0_12</vt:lpwstr>
  </property>
</Properties>
</file>