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0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14"/>
  </p:notesMasterIdLst>
  <p:handoutMasterIdLst>
    <p:handoutMasterId r:id="rId15"/>
  </p:handoutMasterIdLst>
  <p:sldIdLst>
    <p:sldId id="307" r:id="rId6"/>
    <p:sldId id="297" r:id="rId7"/>
    <p:sldId id="298" r:id="rId8"/>
    <p:sldId id="306" r:id="rId9"/>
    <p:sldId id="299" r:id="rId10"/>
    <p:sldId id="300" r:id="rId11"/>
    <p:sldId id="301" r:id="rId12"/>
    <p:sldId id="302" r:id="rId13"/>
  </p:sldIdLst>
  <p:sldSz cx="9144000" cy="5143500" type="screen16x9"/>
  <p:notesSz cx="6858000" cy="9144000"/>
  <p:custDataLst>
    <p:tags r:id="rId19"/>
  </p:custDataLst>
  <p:defaultTextStyle>
    <a:lvl1pPr marL="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0" autoAdjust="0"/>
    <p:restoredTop sz="96135" autoAdjust="0"/>
  </p:normalViewPr>
  <p:slideViewPr>
    <p:cSldViewPr snapToGrid="0" showGuides="1">
      <p:cViewPr>
        <p:scale>
          <a:sx n="130" d="100"/>
          <a:sy n="130" d="100"/>
        </p:scale>
        <p:origin x="-1074" y="-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7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>
              <a:buFontTx/>
              <a:buNone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048788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 algn="r">
              <a:buFontTx/>
              <a:buNone/>
            </a:pPr>
            <a:fld id="{566ABCEB-ACFC-4714-9973-3DA970169C29}" type="datetime1">
              <a:rPr lang="zh-CN" altLang="en-US" sz="1200"/>
            </a:fld>
            <a:endParaRPr lang="zh-CN" altLang="en-US" sz="1200"/>
          </a:p>
        </p:txBody>
      </p:sp>
      <p:sp>
        <p:nvSpPr>
          <p:cNvPr id="1048789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/>
          <a:lstStyle/>
          <a:p>
            <a:pPr lvl="0">
              <a:buFontTx/>
              <a:buNone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048790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/>
          <a:lstStyle/>
          <a:p>
            <a:pPr lvl="0" algn="r">
              <a:buFontTx/>
              <a:buNone/>
            </a:pPr>
            <a:fld id="{566ABCEB-ACFC-4714-9973-3DA970169C29}" type="slidenum">
              <a:rPr lang="zh-CN" altLang="en-US" sz="1200"/>
            </a:fld>
            <a:endParaRPr lang="zh-CN" altLang="en-US" sz="1200"/>
          </a:p>
        </p:txBody>
      </p:sp>
    </p:spTree>
  </p:cSld>
  <p:clrMap bg1="dk1" tx1="dk1" bg2="dk1" tx2="dk1" accent1="dk1" accent2="dk1" accent3="dk1" accent4="dk1" accent5="dk1" accent6="dk1" hlink="dk1" folHlink="dk1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1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 eaLnBrk="1" hangingPunct="1">
              <a:buFontTx/>
              <a:buNone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048782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 algn="r" eaLnBrk="1" hangingPunct="1">
              <a:buFontTx/>
              <a:buNone/>
            </a:pPr>
            <a:fld id="{566ABCEB-ACFC-4714-9973-3DA970169C29}" type="datetime1">
              <a:rPr lang="zh-CN" altLang="en-US" sz="1200"/>
            </a:fld>
            <a:endParaRPr lang="zh-CN" altLang="en-US" sz="1200"/>
          </a:p>
        </p:txBody>
      </p:sp>
      <p:sp>
        <p:nvSpPr>
          <p:cNvPr id="1048783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</p:sp>
      <p:sp>
        <p:nvSpPr>
          <p:cNvPr id="1048784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marL="0" lvl="0" indent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85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/>
          <a:lstStyle/>
          <a:p>
            <a:pPr lvl="0" eaLnBrk="1" hangingPunct="1">
              <a:buFontTx/>
              <a:buNone/>
            </a:pPr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104878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/>
          <a:lstStyle/>
          <a:p>
            <a:pPr lvl="0" algn="r" eaLnBrk="1" hangingPunct="1">
              <a:buFontTx/>
              <a:buNone/>
            </a:pPr>
            <a:fld id="{566ABCEB-ACFC-4714-9973-3DA970169C29}" type="slidenum">
              <a:rPr lang="zh-CN" altLang="en-US" sz="1200"/>
            </a:fld>
            <a:endParaRPr lang="zh-CN" altLang="en-US" sz="1200"/>
          </a:p>
        </p:txBody>
      </p:sp>
    </p:spTree>
  </p:cSld>
  <p:clrMap bg1="dk1" tx1="dk1" bg2="dk1" tx2="dk1" accent1="dk1" accent2="dk1" accent3="dk1" accent4="dk1" accent5="dk1" accent6="dk1" hlink="dk1" folHlink="dk1"/>
  <p:notesStyle>
    <a:lvl1pPr marL="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Calibri" panose="020F0502020204030204" pitchFamily="34" charset="0"/>
        <a:ea typeface="宋体" panose="02010600030101010101" pitchFamily="2" charset="-122"/>
      </a:defRPr>
    </a:lvl5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Title 1"/>
          <p:cNvSpPr>
            <a:spLocks noGrp="1"/>
          </p:cNvSpPr>
          <p:nvPr>
            <p:ph type="ctrTitle"/>
          </p:nvPr>
        </p:nvSpPr>
        <p:spPr>
          <a:xfrm>
            <a:off x="1143000" y="841777"/>
            <a:ext cx="6858000" cy="179069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9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33"/>
            <a:ext cx="6858000" cy="124182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64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66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0" y="273843"/>
            <a:ext cx="5800725" cy="435887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Title 1"/>
          <p:cNvSpPr>
            <a:spLocks noGrp="1"/>
          </p:cNvSpPr>
          <p:nvPr>
            <p:ph type="ctrTitle"/>
          </p:nvPr>
        </p:nvSpPr>
        <p:spPr>
          <a:xfrm>
            <a:off x="1143000" y="841777"/>
            <a:ext cx="6858000" cy="179069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41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33"/>
            <a:ext cx="6858000" cy="124182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Title 1"/>
          <p:cNvSpPr>
            <a:spLocks noGrp="1"/>
          </p:cNvSpPr>
          <p:nvPr>
            <p:ph type="title"/>
          </p:nvPr>
        </p:nvSpPr>
        <p:spPr>
          <a:xfrm>
            <a:off x="623887" y="1282303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37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50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5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Title 1"/>
          <p:cNvSpPr>
            <a:spLocks noGrp="1"/>
          </p:cNvSpPr>
          <p:nvPr>
            <p:ph type="title"/>
          </p:nvPr>
        </p:nvSpPr>
        <p:spPr>
          <a:xfrm>
            <a:off x="629841" y="273843"/>
            <a:ext cx="7886700" cy="994172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4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4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8"/>
            <a:ext cx="3868340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4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4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8"/>
            <a:ext cx="3887391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3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5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55" name="Content Placeholder 2"/>
          <p:cNvSpPr>
            <a:spLocks noGrp="1"/>
          </p:cNvSpPr>
          <p:nvPr>
            <p:ph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32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3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3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7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4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0" y="273843"/>
            <a:ext cx="5800725" cy="435887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1" name="Title 1"/>
          <p:cNvSpPr>
            <a:spLocks noGrp="1"/>
          </p:cNvSpPr>
          <p:nvPr>
            <p:ph type="ctrTitle"/>
          </p:nvPr>
        </p:nvSpPr>
        <p:spPr>
          <a:xfrm>
            <a:off x="1143000" y="841777"/>
            <a:ext cx="6858000" cy="179069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72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33"/>
            <a:ext cx="6858000" cy="124182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8" name="Title 1"/>
          <p:cNvSpPr>
            <a:spLocks noGrp="1"/>
          </p:cNvSpPr>
          <p:nvPr>
            <p:ph type="title"/>
          </p:nvPr>
        </p:nvSpPr>
        <p:spPr>
          <a:xfrm>
            <a:off x="623887" y="1282303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69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66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67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Title 1"/>
          <p:cNvSpPr>
            <a:spLocks noGrp="1"/>
          </p:cNvSpPr>
          <p:nvPr>
            <p:ph type="title"/>
          </p:nvPr>
        </p:nvSpPr>
        <p:spPr>
          <a:xfrm>
            <a:off x="629841" y="273843"/>
            <a:ext cx="7886700" cy="994172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61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62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8"/>
            <a:ext cx="3868340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6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64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8"/>
            <a:ext cx="3887391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Title 1"/>
          <p:cNvSpPr>
            <a:spLocks noGrp="1"/>
          </p:cNvSpPr>
          <p:nvPr>
            <p:ph type="title"/>
          </p:nvPr>
        </p:nvSpPr>
        <p:spPr>
          <a:xfrm>
            <a:off x="623887" y="1282303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71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5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76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77" name="Content Placeholder 2"/>
          <p:cNvSpPr>
            <a:spLocks noGrp="1"/>
          </p:cNvSpPr>
          <p:nvPr>
            <p:ph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8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79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80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5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3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74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0" y="273843"/>
            <a:ext cx="5800725" cy="435887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Title 1"/>
          <p:cNvSpPr>
            <a:spLocks noGrp="1"/>
          </p:cNvSpPr>
          <p:nvPr>
            <p:ph type="ctrTitle"/>
          </p:nvPr>
        </p:nvSpPr>
        <p:spPr>
          <a:xfrm>
            <a:off x="1143000" y="841777"/>
            <a:ext cx="6858000" cy="179069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48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33"/>
            <a:ext cx="6858000" cy="124182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Title 1"/>
          <p:cNvSpPr>
            <a:spLocks noGrp="1"/>
          </p:cNvSpPr>
          <p:nvPr>
            <p:ph type="title"/>
          </p:nvPr>
        </p:nvSpPr>
        <p:spPr>
          <a:xfrm>
            <a:off x="623887" y="1282303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38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34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35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Title 1"/>
          <p:cNvSpPr>
            <a:spLocks noGrp="1"/>
          </p:cNvSpPr>
          <p:nvPr>
            <p:ph type="title"/>
          </p:nvPr>
        </p:nvSpPr>
        <p:spPr>
          <a:xfrm>
            <a:off x="629841" y="273843"/>
            <a:ext cx="7886700" cy="994172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40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41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8"/>
            <a:ext cx="3868340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4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43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8"/>
            <a:ext cx="3887391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68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69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23"/>
            <a:ext cx="3886200" cy="3263503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4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46" name="Content Placeholder 2"/>
          <p:cNvSpPr>
            <a:spLocks noGrp="1"/>
          </p:cNvSpPr>
          <p:nvPr>
            <p:ph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0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51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5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3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0" y="273843"/>
            <a:ext cx="5800725" cy="435887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Title 1"/>
          <p:cNvSpPr>
            <a:spLocks noGrp="1"/>
          </p:cNvSpPr>
          <p:nvPr>
            <p:ph type="title"/>
          </p:nvPr>
        </p:nvSpPr>
        <p:spPr>
          <a:xfrm>
            <a:off x="629841" y="273843"/>
            <a:ext cx="7886700" cy="994172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77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78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8"/>
            <a:ext cx="3868340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7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80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8"/>
            <a:ext cx="3887391" cy="2763440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73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74" name="Content Placeholder 2"/>
          <p:cNvSpPr>
            <a:spLocks noGrp="1"/>
          </p:cNvSpPr>
          <p:nvPr>
            <p:ph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Title 1"/>
          <p:cNvSpPr>
            <a:spLocks noGrp="1"/>
          </p:cNvSpPr>
          <p:nvPr>
            <p:ph type="title"/>
          </p:nvPr>
        </p:nvSpPr>
        <p:spPr>
          <a:xfrm>
            <a:off x="629851" y="342900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6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51" y="1543052"/>
            <a:ext cx="2949177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62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8"/>
            <a:ext cx="4629150" cy="36552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6.png"/><Relationship Id="rId16" Type="http://schemas.openxmlformats.org/officeDocument/2006/relationships/image" Target="../media/image5.png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6.png"/><Relationship Id="rId15" Type="http://schemas.openxmlformats.org/officeDocument/2006/relationships/image" Target="../media/image10.png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2" Type="http://schemas.openxmlformats.org/officeDocument/2006/relationships/theme" Target="../theme/theme3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8" Type="http://schemas.openxmlformats.org/officeDocument/2006/relationships/theme" Target="../theme/theme4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6.png"/><Relationship Id="rId15" Type="http://schemas.openxmlformats.org/officeDocument/2006/relationships/image" Target="../media/image8.png"/><Relationship Id="rId14" Type="http://schemas.openxmlformats.org/officeDocument/2006/relationships/image" Target="../media/image20.png"/><Relationship Id="rId13" Type="http://schemas.openxmlformats.org/officeDocument/2006/relationships/image" Target="../media/image19.png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图片 2"/>
          <p:cNvPicPr/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组合 29"/>
          <p:cNvGrpSpPr/>
          <p:nvPr/>
        </p:nvGrpSpPr>
        <p:grpSpPr>
          <a:xfrm>
            <a:off x="307981" y="4800605"/>
            <a:ext cx="225425" cy="301625"/>
            <a:chOff x="3836988" y="2476501"/>
            <a:chExt cx="331788" cy="442913"/>
          </a:xfrm>
        </p:grpSpPr>
        <p:sp>
          <p:nvSpPr>
            <p:cNvPr id="1048582" name="Freeform 80"/>
            <p:cNvSpPr/>
            <p:nvPr/>
          </p:nvSpPr>
          <p:spPr>
            <a:xfrm>
              <a:off x="3867151" y="2528888"/>
              <a:ext cx="266700" cy="334963"/>
            </a:xfrm>
            <a:custGeom>
              <a:avLst/>
              <a:gdLst/>
              <a:ahLst/>
              <a:cxnLst/>
              <a:rect l="0" t="0" r="r" b="b"/>
              <a:pathLst>
                <a:path w="71" h="89">
                  <a:moveTo>
                    <a:pt x="68" y="14"/>
                  </a:moveTo>
                  <a:cubicBezTo>
                    <a:pt x="68" y="8"/>
                    <a:pt x="59" y="5"/>
                    <a:pt x="54" y="8"/>
                  </a:cubicBezTo>
                  <a:cubicBezTo>
                    <a:pt x="47" y="13"/>
                    <a:pt x="42" y="18"/>
                    <a:pt x="38" y="24"/>
                  </a:cubicBezTo>
                  <a:cubicBezTo>
                    <a:pt x="36" y="16"/>
                    <a:pt x="32" y="9"/>
                    <a:pt x="26" y="4"/>
                  </a:cubicBezTo>
                  <a:cubicBezTo>
                    <a:pt x="22" y="1"/>
                    <a:pt x="15" y="0"/>
                    <a:pt x="12" y="6"/>
                  </a:cubicBezTo>
                  <a:cubicBezTo>
                    <a:pt x="0" y="26"/>
                    <a:pt x="4" y="68"/>
                    <a:pt x="28" y="77"/>
                  </a:cubicBezTo>
                  <a:cubicBezTo>
                    <a:pt x="58" y="89"/>
                    <a:pt x="71" y="34"/>
                    <a:pt x="68" y="14"/>
                  </a:cubicBezTo>
                </a:path>
              </a:pathLst>
            </a:custGeom>
            <a:solidFill>
              <a:srgbClr val="CDC7E2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83" name="Freeform 81"/>
            <p:cNvSpPr/>
            <p:nvPr/>
          </p:nvSpPr>
          <p:spPr>
            <a:xfrm>
              <a:off x="3836988" y="2476501"/>
              <a:ext cx="331788" cy="442913"/>
            </a:xfrm>
            <a:custGeom>
              <a:avLst/>
              <a:gdLst/>
              <a:ahLst/>
              <a:cxnLst/>
              <a:rect l="0" t="0" r="r" b="b"/>
              <a:pathLst>
                <a:path w="88" h="118">
                  <a:moveTo>
                    <a:pt x="73" y="11"/>
                  </a:moveTo>
                  <a:cubicBezTo>
                    <a:pt x="63" y="13"/>
                    <a:pt x="56" y="19"/>
                    <a:pt x="50" y="27"/>
                  </a:cubicBezTo>
                  <a:cubicBezTo>
                    <a:pt x="46" y="13"/>
                    <a:pt x="36" y="0"/>
                    <a:pt x="24" y="8"/>
                  </a:cubicBezTo>
                  <a:cubicBezTo>
                    <a:pt x="0" y="23"/>
                    <a:pt x="9" y="71"/>
                    <a:pt x="24" y="88"/>
                  </a:cubicBezTo>
                  <a:cubicBezTo>
                    <a:pt x="51" y="118"/>
                    <a:pt x="82" y="61"/>
                    <a:pt x="86" y="39"/>
                  </a:cubicBezTo>
                  <a:cubicBezTo>
                    <a:pt x="88" y="30"/>
                    <a:pt x="88" y="9"/>
                    <a:pt x="73" y="11"/>
                  </a:cubicBezTo>
                  <a:close/>
                  <a:moveTo>
                    <a:pt x="74" y="46"/>
                  </a:moveTo>
                  <a:cubicBezTo>
                    <a:pt x="69" y="61"/>
                    <a:pt x="45" y="104"/>
                    <a:pt x="29" y="79"/>
                  </a:cubicBezTo>
                  <a:cubicBezTo>
                    <a:pt x="19" y="64"/>
                    <a:pt x="17" y="41"/>
                    <a:pt x="21" y="25"/>
                  </a:cubicBezTo>
                  <a:cubicBezTo>
                    <a:pt x="25" y="9"/>
                    <a:pt x="38" y="17"/>
                    <a:pt x="41" y="28"/>
                  </a:cubicBezTo>
                  <a:cubicBezTo>
                    <a:pt x="43" y="32"/>
                    <a:pt x="44" y="37"/>
                    <a:pt x="44" y="41"/>
                  </a:cubicBezTo>
                  <a:cubicBezTo>
                    <a:pt x="43" y="45"/>
                    <a:pt x="43" y="48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2" y="54"/>
                    <a:pt x="43" y="55"/>
                    <a:pt x="44" y="55"/>
                  </a:cubicBezTo>
                  <a:cubicBezTo>
                    <a:pt x="46" y="56"/>
                    <a:pt x="47" y="56"/>
                    <a:pt x="48" y="55"/>
                  </a:cubicBezTo>
                  <a:cubicBezTo>
                    <a:pt x="54" y="48"/>
                    <a:pt x="55" y="38"/>
                    <a:pt x="59" y="29"/>
                  </a:cubicBezTo>
                  <a:cubicBezTo>
                    <a:pt x="63" y="22"/>
                    <a:pt x="78" y="15"/>
                    <a:pt x="78" y="29"/>
                  </a:cubicBezTo>
                  <a:cubicBezTo>
                    <a:pt x="78" y="35"/>
                    <a:pt x="76" y="40"/>
                    <a:pt x="74" y="46"/>
                  </a:cubicBezTo>
                </a:path>
              </a:pathLst>
            </a:custGeom>
            <a:solidFill>
              <a:srgbClr val="3E251C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18646066">
            <a:off x="8916199" y="2110580"/>
            <a:ext cx="471487" cy="393700"/>
            <a:chOff x="7745413" y="2439988"/>
            <a:chExt cx="1262063" cy="1055688"/>
          </a:xfrm>
        </p:grpSpPr>
        <p:sp>
          <p:nvSpPr>
            <p:cNvPr id="1048584" name="Freeform 82"/>
            <p:cNvSpPr/>
            <p:nvPr/>
          </p:nvSpPr>
          <p:spPr>
            <a:xfrm>
              <a:off x="7745413" y="2451101"/>
              <a:ext cx="909638" cy="1044575"/>
            </a:xfrm>
            <a:custGeom>
              <a:avLst/>
              <a:gdLst/>
              <a:ahLst/>
              <a:cxnLst/>
              <a:rect l="0" t="0" r="r" b="b"/>
              <a:pathLst>
                <a:path w="241" h="278">
                  <a:moveTo>
                    <a:pt x="208" y="54"/>
                  </a:moveTo>
                  <a:cubicBezTo>
                    <a:pt x="201" y="45"/>
                    <a:pt x="193" y="38"/>
                    <a:pt x="183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1" y="32"/>
                    <a:pt x="181" y="32"/>
                    <a:pt x="180" y="32"/>
                  </a:cubicBezTo>
                  <a:cubicBezTo>
                    <a:pt x="180" y="32"/>
                    <a:pt x="179" y="31"/>
                    <a:pt x="178" y="31"/>
                  </a:cubicBezTo>
                  <a:cubicBezTo>
                    <a:pt x="108" y="0"/>
                    <a:pt x="19" y="35"/>
                    <a:pt x="4" y="116"/>
                  </a:cubicBezTo>
                  <a:cubicBezTo>
                    <a:pt x="0" y="139"/>
                    <a:pt x="3" y="160"/>
                    <a:pt x="11" y="179"/>
                  </a:cubicBezTo>
                  <a:cubicBezTo>
                    <a:pt x="20" y="207"/>
                    <a:pt x="39" y="230"/>
                    <a:pt x="67" y="247"/>
                  </a:cubicBezTo>
                  <a:cubicBezTo>
                    <a:pt x="117" y="278"/>
                    <a:pt x="176" y="267"/>
                    <a:pt x="213" y="223"/>
                  </a:cubicBezTo>
                  <a:cubicBezTo>
                    <a:pt x="237" y="194"/>
                    <a:pt x="241" y="156"/>
                    <a:pt x="242" y="119"/>
                  </a:cubicBezTo>
                  <a:cubicBezTo>
                    <a:pt x="242" y="95"/>
                    <a:pt x="236" y="54"/>
                    <a:pt x="208" y="54"/>
                  </a:cubicBezTo>
                  <a:close/>
                  <a:moveTo>
                    <a:pt x="33" y="166"/>
                  </a:moveTo>
                  <a:cubicBezTo>
                    <a:pt x="23" y="116"/>
                    <a:pt x="61" y="55"/>
                    <a:pt x="112" y="48"/>
                  </a:cubicBezTo>
                  <a:cubicBezTo>
                    <a:pt x="133" y="46"/>
                    <a:pt x="163" y="46"/>
                    <a:pt x="181" y="61"/>
                  </a:cubicBezTo>
                  <a:cubicBezTo>
                    <a:pt x="184" y="63"/>
                    <a:pt x="186" y="65"/>
                    <a:pt x="189" y="68"/>
                  </a:cubicBezTo>
                  <a:cubicBezTo>
                    <a:pt x="189" y="72"/>
                    <a:pt x="191" y="76"/>
                    <a:pt x="195" y="78"/>
                  </a:cubicBezTo>
                  <a:cubicBezTo>
                    <a:pt x="202" y="91"/>
                    <a:pt x="207" y="107"/>
                    <a:pt x="210" y="119"/>
                  </a:cubicBezTo>
                  <a:cubicBezTo>
                    <a:pt x="223" y="169"/>
                    <a:pt x="193" y="214"/>
                    <a:pt x="143" y="224"/>
                  </a:cubicBezTo>
                  <a:cubicBezTo>
                    <a:pt x="102" y="232"/>
                    <a:pt x="55" y="210"/>
                    <a:pt x="35" y="173"/>
                  </a:cubicBezTo>
                  <a:cubicBezTo>
                    <a:pt x="34" y="171"/>
                    <a:pt x="33" y="168"/>
                    <a:pt x="33" y="166"/>
                  </a:cubicBezTo>
                </a:path>
              </a:pathLst>
            </a:custGeom>
            <a:solidFill>
              <a:srgbClr val="CDC7E2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85" name="Freeform 83"/>
            <p:cNvSpPr/>
            <p:nvPr/>
          </p:nvSpPr>
          <p:spPr>
            <a:xfrm>
              <a:off x="8034338" y="2597151"/>
              <a:ext cx="444500" cy="879475"/>
            </a:xfrm>
            <a:custGeom>
              <a:avLst/>
              <a:gdLst/>
              <a:ahLst/>
              <a:cxnLst/>
              <a:rect l="0" t="0" r="r" b="b"/>
              <a:pathLst>
                <a:path w="118" h="234">
                  <a:moveTo>
                    <a:pt x="91" y="3"/>
                  </a:moveTo>
                  <a:cubicBezTo>
                    <a:pt x="89" y="3"/>
                    <a:pt x="88" y="4"/>
                    <a:pt x="88" y="6"/>
                  </a:cubicBezTo>
                  <a:cubicBezTo>
                    <a:pt x="84" y="15"/>
                    <a:pt x="84" y="27"/>
                    <a:pt x="80" y="37"/>
                  </a:cubicBezTo>
                  <a:cubicBezTo>
                    <a:pt x="73" y="55"/>
                    <a:pt x="64" y="72"/>
                    <a:pt x="56" y="89"/>
                  </a:cubicBezTo>
                  <a:cubicBezTo>
                    <a:pt x="36" y="129"/>
                    <a:pt x="18" y="169"/>
                    <a:pt x="4" y="212"/>
                  </a:cubicBezTo>
                  <a:cubicBezTo>
                    <a:pt x="0" y="225"/>
                    <a:pt x="20" y="234"/>
                    <a:pt x="26" y="221"/>
                  </a:cubicBezTo>
                  <a:cubicBezTo>
                    <a:pt x="28" y="217"/>
                    <a:pt x="29" y="215"/>
                    <a:pt x="30" y="212"/>
                  </a:cubicBezTo>
                  <a:cubicBezTo>
                    <a:pt x="45" y="166"/>
                    <a:pt x="66" y="123"/>
                    <a:pt x="85" y="79"/>
                  </a:cubicBezTo>
                  <a:cubicBezTo>
                    <a:pt x="88" y="72"/>
                    <a:pt x="118" y="0"/>
                    <a:pt x="91" y="3"/>
                  </a:cubicBezTo>
                </a:path>
              </a:pathLst>
            </a:custGeom>
            <a:solidFill>
              <a:srgbClr val="CDC7E2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86" name="Freeform 84"/>
            <p:cNvSpPr/>
            <p:nvPr/>
          </p:nvSpPr>
          <p:spPr>
            <a:xfrm>
              <a:off x="7756526" y="2932113"/>
              <a:ext cx="728663" cy="476250"/>
            </a:xfrm>
            <a:custGeom>
              <a:avLst/>
              <a:gdLst/>
              <a:ahLst/>
              <a:cxnLst/>
              <a:rect l="0" t="0" r="r" b="b"/>
              <a:pathLst>
                <a:path w="194" h="127">
                  <a:moveTo>
                    <a:pt x="190" y="108"/>
                  </a:moveTo>
                  <a:cubicBezTo>
                    <a:pt x="179" y="72"/>
                    <a:pt x="153" y="33"/>
                    <a:pt x="123" y="10"/>
                  </a:cubicBezTo>
                  <a:cubicBezTo>
                    <a:pt x="122" y="5"/>
                    <a:pt x="117" y="0"/>
                    <a:pt x="110" y="2"/>
                  </a:cubicBezTo>
                  <a:cubicBezTo>
                    <a:pt x="108" y="3"/>
                    <a:pt x="106" y="3"/>
                    <a:pt x="104" y="4"/>
                  </a:cubicBezTo>
                  <a:cubicBezTo>
                    <a:pt x="98" y="4"/>
                    <a:pt x="93" y="6"/>
                    <a:pt x="87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63" y="16"/>
                    <a:pt x="40" y="24"/>
                    <a:pt x="19" y="36"/>
                  </a:cubicBezTo>
                  <a:cubicBezTo>
                    <a:pt x="17" y="36"/>
                    <a:pt x="16" y="36"/>
                    <a:pt x="14" y="36"/>
                  </a:cubicBezTo>
                  <a:cubicBezTo>
                    <a:pt x="11" y="35"/>
                    <a:pt x="9" y="39"/>
                    <a:pt x="9" y="42"/>
                  </a:cubicBezTo>
                  <a:cubicBezTo>
                    <a:pt x="0" y="49"/>
                    <a:pt x="7" y="65"/>
                    <a:pt x="18" y="61"/>
                  </a:cubicBezTo>
                  <a:cubicBezTo>
                    <a:pt x="31" y="57"/>
                    <a:pt x="44" y="52"/>
                    <a:pt x="56" y="47"/>
                  </a:cubicBezTo>
                  <a:cubicBezTo>
                    <a:pt x="72" y="41"/>
                    <a:pt x="88" y="32"/>
                    <a:pt x="103" y="26"/>
                  </a:cubicBezTo>
                  <a:cubicBezTo>
                    <a:pt x="106" y="26"/>
                    <a:pt x="109" y="27"/>
                    <a:pt x="111" y="29"/>
                  </a:cubicBezTo>
                  <a:cubicBezTo>
                    <a:pt x="111" y="30"/>
                    <a:pt x="112" y="30"/>
                    <a:pt x="113" y="31"/>
                  </a:cubicBezTo>
                  <a:cubicBezTo>
                    <a:pt x="112" y="34"/>
                    <a:pt x="113" y="37"/>
                    <a:pt x="115" y="40"/>
                  </a:cubicBezTo>
                  <a:cubicBezTo>
                    <a:pt x="136" y="65"/>
                    <a:pt x="146" y="98"/>
                    <a:pt x="170" y="119"/>
                  </a:cubicBezTo>
                  <a:cubicBezTo>
                    <a:pt x="179" y="127"/>
                    <a:pt x="194" y="120"/>
                    <a:pt x="190" y="108"/>
                  </a:cubicBezTo>
                </a:path>
              </a:pathLst>
            </a:custGeom>
            <a:solidFill>
              <a:srgbClr val="CDC7E2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87" name="Freeform 85"/>
            <p:cNvSpPr/>
            <p:nvPr/>
          </p:nvSpPr>
          <p:spPr>
            <a:xfrm>
              <a:off x="7745413" y="2514601"/>
              <a:ext cx="950913" cy="950913"/>
            </a:xfrm>
            <a:custGeom>
              <a:avLst/>
              <a:gdLst/>
              <a:ahLst/>
              <a:cxnLst/>
              <a:rect l="0" t="0" r="r" b="b"/>
              <a:pathLst>
                <a:path w="253" h="253">
                  <a:moveTo>
                    <a:pt x="245" y="126"/>
                  </a:moveTo>
                  <a:cubicBezTo>
                    <a:pt x="245" y="126"/>
                    <a:pt x="245" y="123"/>
                    <a:pt x="245" y="118"/>
                  </a:cubicBezTo>
                  <a:cubicBezTo>
                    <a:pt x="245" y="116"/>
                    <a:pt x="245" y="115"/>
                    <a:pt x="245" y="113"/>
                  </a:cubicBezTo>
                  <a:cubicBezTo>
                    <a:pt x="244" y="111"/>
                    <a:pt x="244" y="110"/>
                    <a:pt x="244" y="108"/>
                  </a:cubicBezTo>
                  <a:cubicBezTo>
                    <a:pt x="243" y="106"/>
                    <a:pt x="243" y="104"/>
                    <a:pt x="242" y="102"/>
                  </a:cubicBezTo>
                  <a:cubicBezTo>
                    <a:pt x="242" y="100"/>
                    <a:pt x="241" y="97"/>
                    <a:pt x="240" y="95"/>
                  </a:cubicBezTo>
                  <a:cubicBezTo>
                    <a:pt x="237" y="85"/>
                    <a:pt x="232" y="74"/>
                    <a:pt x="224" y="63"/>
                  </a:cubicBezTo>
                  <a:cubicBezTo>
                    <a:pt x="216" y="52"/>
                    <a:pt x="206" y="41"/>
                    <a:pt x="192" y="31"/>
                  </a:cubicBezTo>
                  <a:cubicBezTo>
                    <a:pt x="178" y="21"/>
                    <a:pt x="161" y="13"/>
                    <a:pt x="141" y="11"/>
                  </a:cubicBezTo>
                  <a:cubicBezTo>
                    <a:pt x="139" y="11"/>
                    <a:pt x="137" y="11"/>
                    <a:pt x="134" y="11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2" y="11"/>
                    <a:pt x="116" y="11"/>
                    <a:pt x="111" y="13"/>
                  </a:cubicBezTo>
                  <a:cubicBezTo>
                    <a:pt x="109" y="13"/>
                    <a:pt x="107" y="14"/>
                    <a:pt x="104" y="15"/>
                  </a:cubicBezTo>
                  <a:cubicBezTo>
                    <a:pt x="102" y="16"/>
                    <a:pt x="100" y="17"/>
                    <a:pt x="97" y="18"/>
                  </a:cubicBezTo>
                  <a:cubicBezTo>
                    <a:pt x="95" y="18"/>
                    <a:pt x="92" y="20"/>
                    <a:pt x="90" y="21"/>
                  </a:cubicBezTo>
                  <a:cubicBezTo>
                    <a:pt x="88" y="22"/>
                    <a:pt x="85" y="23"/>
                    <a:pt x="83" y="24"/>
                  </a:cubicBezTo>
                  <a:cubicBezTo>
                    <a:pt x="81" y="26"/>
                    <a:pt x="79" y="27"/>
                    <a:pt x="77" y="28"/>
                  </a:cubicBezTo>
                  <a:cubicBezTo>
                    <a:pt x="74" y="29"/>
                    <a:pt x="72" y="31"/>
                    <a:pt x="70" y="32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1" y="38"/>
                    <a:pt x="59" y="39"/>
                    <a:pt x="57" y="41"/>
                  </a:cubicBezTo>
                  <a:cubicBezTo>
                    <a:pt x="49" y="47"/>
                    <a:pt x="41" y="55"/>
                    <a:pt x="35" y="64"/>
                  </a:cubicBezTo>
                  <a:cubicBezTo>
                    <a:pt x="29" y="73"/>
                    <a:pt x="24" y="83"/>
                    <a:pt x="20" y="93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7" y="104"/>
                    <a:pt x="17" y="107"/>
                    <a:pt x="17" y="109"/>
                  </a:cubicBezTo>
                  <a:cubicBezTo>
                    <a:pt x="16" y="112"/>
                    <a:pt x="15" y="115"/>
                    <a:pt x="15" y="118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4" y="131"/>
                    <a:pt x="14" y="138"/>
                    <a:pt x="15" y="143"/>
                  </a:cubicBezTo>
                  <a:cubicBezTo>
                    <a:pt x="15" y="147"/>
                    <a:pt x="15" y="147"/>
                    <a:pt x="15" y="147"/>
                  </a:cubicBezTo>
                  <a:cubicBezTo>
                    <a:pt x="15" y="148"/>
                    <a:pt x="16" y="150"/>
                    <a:pt x="16" y="151"/>
                  </a:cubicBezTo>
                  <a:cubicBezTo>
                    <a:pt x="17" y="154"/>
                    <a:pt x="17" y="157"/>
                    <a:pt x="18" y="159"/>
                  </a:cubicBezTo>
                  <a:cubicBezTo>
                    <a:pt x="19" y="162"/>
                    <a:pt x="20" y="165"/>
                    <a:pt x="21" y="167"/>
                  </a:cubicBezTo>
                  <a:cubicBezTo>
                    <a:pt x="21" y="169"/>
                    <a:pt x="22" y="170"/>
                    <a:pt x="22" y="171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7" y="180"/>
                    <a:pt x="31" y="184"/>
                    <a:pt x="34" y="188"/>
                  </a:cubicBezTo>
                  <a:cubicBezTo>
                    <a:pt x="42" y="196"/>
                    <a:pt x="48" y="205"/>
                    <a:pt x="56" y="212"/>
                  </a:cubicBezTo>
                  <a:cubicBezTo>
                    <a:pt x="64" y="219"/>
                    <a:pt x="73" y="225"/>
                    <a:pt x="82" y="229"/>
                  </a:cubicBezTo>
                  <a:cubicBezTo>
                    <a:pt x="92" y="234"/>
                    <a:pt x="102" y="237"/>
                    <a:pt x="112" y="239"/>
                  </a:cubicBezTo>
                  <a:cubicBezTo>
                    <a:pt x="117" y="240"/>
                    <a:pt x="122" y="240"/>
                    <a:pt x="127" y="240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30" y="240"/>
                    <a:pt x="130" y="240"/>
                    <a:pt x="130" y="240"/>
                  </a:cubicBezTo>
                  <a:cubicBezTo>
                    <a:pt x="134" y="240"/>
                    <a:pt x="134" y="240"/>
                    <a:pt x="134" y="240"/>
                  </a:cubicBezTo>
                  <a:cubicBezTo>
                    <a:pt x="137" y="240"/>
                    <a:pt x="139" y="240"/>
                    <a:pt x="142" y="240"/>
                  </a:cubicBezTo>
                  <a:cubicBezTo>
                    <a:pt x="146" y="239"/>
                    <a:pt x="151" y="238"/>
                    <a:pt x="155" y="236"/>
                  </a:cubicBezTo>
                  <a:cubicBezTo>
                    <a:pt x="157" y="236"/>
                    <a:pt x="160" y="235"/>
                    <a:pt x="162" y="234"/>
                  </a:cubicBezTo>
                  <a:cubicBezTo>
                    <a:pt x="164" y="233"/>
                    <a:pt x="166" y="232"/>
                    <a:pt x="168" y="231"/>
                  </a:cubicBezTo>
                  <a:cubicBezTo>
                    <a:pt x="176" y="228"/>
                    <a:pt x="183" y="223"/>
                    <a:pt x="190" y="219"/>
                  </a:cubicBezTo>
                  <a:cubicBezTo>
                    <a:pt x="204" y="210"/>
                    <a:pt x="215" y="199"/>
                    <a:pt x="223" y="188"/>
                  </a:cubicBezTo>
                  <a:cubicBezTo>
                    <a:pt x="231" y="177"/>
                    <a:pt x="236" y="166"/>
                    <a:pt x="240" y="157"/>
                  </a:cubicBezTo>
                  <a:cubicBezTo>
                    <a:pt x="241" y="154"/>
                    <a:pt x="241" y="152"/>
                    <a:pt x="242" y="150"/>
                  </a:cubicBezTo>
                  <a:cubicBezTo>
                    <a:pt x="242" y="148"/>
                    <a:pt x="243" y="146"/>
                    <a:pt x="243" y="144"/>
                  </a:cubicBezTo>
                  <a:cubicBezTo>
                    <a:pt x="244" y="140"/>
                    <a:pt x="245" y="137"/>
                    <a:pt x="245" y="134"/>
                  </a:cubicBezTo>
                  <a:cubicBezTo>
                    <a:pt x="245" y="129"/>
                    <a:pt x="245" y="126"/>
                    <a:pt x="245" y="126"/>
                  </a:cubicBezTo>
                  <a:close/>
                  <a:moveTo>
                    <a:pt x="253" y="126"/>
                  </a:moveTo>
                  <a:cubicBezTo>
                    <a:pt x="253" y="126"/>
                    <a:pt x="253" y="129"/>
                    <a:pt x="253" y="135"/>
                  </a:cubicBezTo>
                  <a:cubicBezTo>
                    <a:pt x="253" y="136"/>
                    <a:pt x="253" y="138"/>
                    <a:pt x="253" y="140"/>
                  </a:cubicBezTo>
                  <a:cubicBezTo>
                    <a:pt x="252" y="141"/>
                    <a:pt x="252" y="143"/>
                    <a:pt x="252" y="145"/>
                  </a:cubicBezTo>
                  <a:cubicBezTo>
                    <a:pt x="252" y="147"/>
                    <a:pt x="251" y="150"/>
                    <a:pt x="251" y="152"/>
                  </a:cubicBezTo>
                  <a:cubicBezTo>
                    <a:pt x="251" y="154"/>
                    <a:pt x="250" y="157"/>
                    <a:pt x="249" y="159"/>
                  </a:cubicBezTo>
                  <a:cubicBezTo>
                    <a:pt x="247" y="170"/>
                    <a:pt x="243" y="183"/>
                    <a:pt x="236" y="196"/>
                  </a:cubicBezTo>
                  <a:cubicBezTo>
                    <a:pt x="228" y="210"/>
                    <a:pt x="217" y="223"/>
                    <a:pt x="201" y="234"/>
                  </a:cubicBezTo>
                  <a:cubicBezTo>
                    <a:pt x="193" y="239"/>
                    <a:pt x="184" y="244"/>
                    <a:pt x="174" y="246"/>
                  </a:cubicBezTo>
                  <a:cubicBezTo>
                    <a:pt x="171" y="247"/>
                    <a:pt x="169" y="248"/>
                    <a:pt x="166" y="249"/>
                  </a:cubicBezTo>
                  <a:cubicBezTo>
                    <a:pt x="164" y="249"/>
                    <a:pt x="161" y="249"/>
                    <a:pt x="158" y="250"/>
                  </a:cubicBezTo>
                  <a:cubicBezTo>
                    <a:pt x="156" y="251"/>
                    <a:pt x="153" y="251"/>
                    <a:pt x="151" y="251"/>
                  </a:cubicBezTo>
                  <a:cubicBezTo>
                    <a:pt x="148" y="252"/>
                    <a:pt x="145" y="252"/>
                    <a:pt x="142" y="252"/>
                  </a:cubicBezTo>
                  <a:cubicBezTo>
                    <a:pt x="140" y="253"/>
                    <a:pt x="137" y="253"/>
                    <a:pt x="135" y="253"/>
                  </a:cubicBezTo>
                  <a:cubicBezTo>
                    <a:pt x="131" y="253"/>
                    <a:pt x="131" y="253"/>
                    <a:pt x="131" y="253"/>
                  </a:cubicBezTo>
                  <a:cubicBezTo>
                    <a:pt x="129" y="253"/>
                    <a:pt x="129" y="253"/>
                    <a:pt x="129" y="253"/>
                  </a:cubicBezTo>
                  <a:cubicBezTo>
                    <a:pt x="128" y="253"/>
                    <a:pt x="128" y="253"/>
                    <a:pt x="128" y="253"/>
                  </a:cubicBezTo>
                  <a:cubicBezTo>
                    <a:pt x="128" y="253"/>
                    <a:pt x="128" y="253"/>
                    <a:pt x="128" y="253"/>
                  </a:cubicBezTo>
                  <a:cubicBezTo>
                    <a:pt x="127" y="253"/>
                    <a:pt x="127" y="253"/>
                    <a:pt x="127" y="253"/>
                  </a:cubicBezTo>
                  <a:cubicBezTo>
                    <a:pt x="126" y="253"/>
                    <a:pt x="126" y="253"/>
                    <a:pt x="126" y="253"/>
                  </a:cubicBezTo>
                  <a:cubicBezTo>
                    <a:pt x="121" y="253"/>
                    <a:pt x="115" y="253"/>
                    <a:pt x="110" y="252"/>
                  </a:cubicBezTo>
                  <a:cubicBezTo>
                    <a:pt x="99" y="251"/>
                    <a:pt x="87" y="248"/>
                    <a:pt x="76" y="243"/>
                  </a:cubicBezTo>
                  <a:cubicBezTo>
                    <a:pt x="65" y="239"/>
                    <a:pt x="55" y="232"/>
                    <a:pt x="45" y="225"/>
                  </a:cubicBezTo>
                  <a:cubicBezTo>
                    <a:pt x="36" y="218"/>
                    <a:pt x="27" y="208"/>
                    <a:pt x="21" y="197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6" y="187"/>
                    <a:pt x="16" y="186"/>
                    <a:pt x="15" y="184"/>
                  </a:cubicBezTo>
                  <a:cubicBezTo>
                    <a:pt x="14" y="180"/>
                    <a:pt x="14" y="180"/>
                    <a:pt x="14" y="180"/>
                  </a:cubicBezTo>
                  <a:cubicBezTo>
                    <a:pt x="13" y="177"/>
                    <a:pt x="11" y="174"/>
                    <a:pt x="11" y="171"/>
                  </a:cubicBezTo>
                  <a:cubicBezTo>
                    <a:pt x="10" y="168"/>
                    <a:pt x="8" y="166"/>
                    <a:pt x="8" y="163"/>
                  </a:cubicBezTo>
                  <a:cubicBezTo>
                    <a:pt x="4" y="151"/>
                    <a:pt x="2" y="138"/>
                    <a:pt x="1" y="126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13"/>
                    <a:pt x="1" y="110"/>
                    <a:pt x="1" y="107"/>
                  </a:cubicBezTo>
                  <a:cubicBezTo>
                    <a:pt x="2" y="101"/>
                    <a:pt x="4" y="95"/>
                    <a:pt x="5" y="89"/>
                  </a:cubicBezTo>
                  <a:cubicBezTo>
                    <a:pt x="9" y="77"/>
                    <a:pt x="14" y="65"/>
                    <a:pt x="21" y="54"/>
                  </a:cubicBezTo>
                  <a:cubicBezTo>
                    <a:pt x="22" y="52"/>
                    <a:pt x="24" y="49"/>
                    <a:pt x="26" y="47"/>
                  </a:cubicBezTo>
                  <a:cubicBezTo>
                    <a:pt x="27" y="46"/>
                    <a:pt x="28" y="44"/>
                    <a:pt x="29" y="43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7"/>
                    <a:pt x="36" y="35"/>
                    <a:pt x="38" y="32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54" y="18"/>
                    <a:pt x="64" y="11"/>
                    <a:pt x="75" y="7"/>
                  </a:cubicBezTo>
                  <a:cubicBezTo>
                    <a:pt x="87" y="3"/>
                    <a:pt x="98" y="1"/>
                    <a:pt x="110" y="0"/>
                  </a:cubicBezTo>
                  <a:cubicBezTo>
                    <a:pt x="116" y="0"/>
                    <a:pt x="121" y="0"/>
                    <a:pt x="12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40" y="0"/>
                    <a:pt x="143" y="1"/>
                  </a:cubicBezTo>
                  <a:cubicBezTo>
                    <a:pt x="148" y="2"/>
                    <a:pt x="153" y="2"/>
                    <a:pt x="158" y="4"/>
                  </a:cubicBezTo>
                  <a:cubicBezTo>
                    <a:pt x="161" y="4"/>
                    <a:pt x="163" y="5"/>
                    <a:pt x="166" y="5"/>
                  </a:cubicBezTo>
                  <a:cubicBezTo>
                    <a:pt x="168" y="6"/>
                    <a:pt x="170" y="7"/>
                    <a:pt x="173" y="8"/>
                  </a:cubicBezTo>
                  <a:cubicBezTo>
                    <a:pt x="182" y="11"/>
                    <a:pt x="191" y="15"/>
                    <a:pt x="199" y="20"/>
                  </a:cubicBezTo>
                  <a:cubicBezTo>
                    <a:pt x="215" y="30"/>
                    <a:pt x="227" y="43"/>
                    <a:pt x="235" y="56"/>
                  </a:cubicBezTo>
                  <a:cubicBezTo>
                    <a:pt x="243" y="69"/>
                    <a:pt x="247" y="82"/>
                    <a:pt x="249" y="93"/>
                  </a:cubicBezTo>
                  <a:cubicBezTo>
                    <a:pt x="250" y="95"/>
                    <a:pt x="250" y="98"/>
                    <a:pt x="251" y="100"/>
                  </a:cubicBezTo>
                  <a:cubicBezTo>
                    <a:pt x="251" y="102"/>
                    <a:pt x="251" y="105"/>
                    <a:pt x="251" y="107"/>
                  </a:cubicBezTo>
                  <a:cubicBezTo>
                    <a:pt x="252" y="109"/>
                    <a:pt x="252" y="111"/>
                    <a:pt x="252" y="113"/>
                  </a:cubicBezTo>
                  <a:cubicBezTo>
                    <a:pt x="252" y="114"/>
                    <a:pt x="252" y="116"/>
                    <a:pt x="253" y="117"/>
                  </a:cubicBezTo>
                  <a:cubicBezTo>
                    <a:pt x="253" y="123"/>
                    <a:pt x="253" y="126"/>
                    <a:pt x="253" y="126"/>
                  </a:cubicBezTo>
                </a:path>
              </a:pathLst>
            </a:custGeom>
            <a:solidFill>
              <a:srgbClr val="492A20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88" name="Freeform 86"/>
            <p:cNvSpPr/>
            <p:nvPr/>
          </p:nvSpPr>
          <p:spPr>
            <a:xfrm>
              <a:off x="8015288" y="2544763"/>
              <a:ext cx="365125" cy="890588"/>
            </a:xfrm>
            <a:custGeom>
              <a:avLst/>
              <a:gdLst/>
              <a:ahLst/>
              <a:cxnLst/>
              <a:rect l="0" t="0" r="r" b="b"/>
              <a:pathLst>
                <a:path w="97" h="236">
                  <a:moveTo>
                    <a:pt x="97" y="6"/>
                  </a:moveTo>
                  <a:cubicBezTo>
                    <a:pt x="97" y="6"/>
                    <a:pt x="97" y="10"/>
                    <a:pt x="95" y="16"/>
                  </a:cubicBezTo>
                  <a:cubicBezTo>
                    <a:pt x="95" y="20"/>
                    <a:pt x="94" y="24"/>
                    <a:pt x="93" y="28"/>
                  </a:cubicBezTo>
                  <a:cubicBezTo>
                    <a:pt x="92" y="33"/>
                    <a:pt x="90" y="38"/>
                    <a:pt x="88" y="43"/>
                  </a:cubicBezTo>
                  <a:cubicBezTo>
                    <a:pt x="86" y="49"/>
                    <a:pt x="84" y="54"/>
                    <a:pt x="81" y="60"/>
                  </a:cubicBezTo>
                  <a:cubicBezTo>
                    <a:pt x="78" y="66"/>
                    <a:pt x="76" y="73"/>
                    <a:pt x="73" y="79"/>
                  </a:cubicBezTo>
                  <a:cubicBezTo>
                    <a:pt x="68" y="93"/>
                    <a:pt x="62" y="107"/>
                    <a:pt x="56" y="121"/>
                  </a:cubicBezTo>
                  <a:cubicBezTo>
                    <a:pt x="53" y="128"/>
                    <a:pt x="50" y="135"/>
                    <a:pt x="46" y="141"/>
                  </a:cubicBezTo>
                  <a:cubicBezTo>
                    <a:pt x="43" y="148"/>
                    <a:pt x="40" y="155"/>
                    <a:pt x="38" y="162"/>
                  </a:cubicBezTo>
                  <a:cubicBezTo>
                    <a:pt x="35" y="168"/>
                    <a:pt x="34" y="175"/>
                    <a:pt x="32" y="182"/>
                  </a:cubicBezTo>
                  <a:cubicBezTo>
                    <a:pt x="31" y="188"/>
                    <a:pt x="29" y="194"/>
                    <a:pt x="27" y="199"/>
                  </a:cubicBezTo>
                  <a:cubicBezTo>
                    <a:pt x="25" y="204"/>
                    <a:pt x="23" y="209"/>
                    <a:pt x="21" y="214"/>
                  </a:cubicBezTo>
                  <a:cubicBezTo>
                    <a:pt x="19" y="218"/>
                    <a:pt x="17" y="221"/>
                    <a:pt x="15" y="224"/>
                  </a:cubicBezTo>
                  <a:cubicBezTo>
                    <a:pt x="12" y="230"/>
                    <a:pt x="10" y="234"/>
                    <a:pt x="10" y="234"/>
                  </a:cubicBezTo>
                  <a:cubicBezTo>
                    <a:pt x="9" y="236"/>
                    <a:pt x="5" y="237"/>
                    <a:pt x="3" y="235"/>
                  </a:cubicBezTo>
                  <a:cubicBezTo>
                    <a:pt x="1" y="234"/>
                    <a:pt x="0" y="232"/>
                    <a:pt x="1" y="230"/>
                  </a:cubicBezTo>
                  <a:cubicBezTo>
                    <a:pt x="1" y="230"/>
                    <a:pt x="1" y="226"/>
                    <a:pt x="3" y="220"/>
                  </a:cubicBezTo>
                  <a:cubicBezTo>
                    <a:pt x="4" y="217"/>
                    <a:pt x="5" y="213"/>
                    <a:pt x="6" y="208"/>
                  </a:cubicBezTo>
                  <a:cubicBezTo>
                    <a:pt x="8" y="204"/>
                    <a:pt x="9" y="199"/>
                    <a:pt x="11" y="193"/>
                  </a:cubicBezTo>
                  <a:cubicBezTo>
                    <a:pt x="13" y="188"/>
                    <a:pt x="16" y="182"/>
                    <a:pt x="19" y="177"/>
                  </a:cubicBezTo>
                  <a:cubicBezTo>
                    <a:pt x="22" y="171"/>
                    <a:pt x="25" y="165"/>
                    <a:pt x="28" y="158"/>
                  </a:cubicBezTo>
                  <a:cubicBezTo>
                    <a:pt x="30" y="151"/>
                    <a:pt x="33" y="144"/>
                    <a:pt x="35" y="137"/>
                  </a:cubicBezTo>
                  <a:cubicBezTo>
                    <a:pt x="37" y="130"/>
                    <a:pt x="39" y="122"/>
                    <a:pt x="41" y="115"/>
                  </a:cubicBezTo>
                  <a:cubicBezTo>
                    <a:pt x="46" y="101"/>
                    <a:pt x="52" y="86"/>
                    <a:pt x="56" y="73"/>
                  </a:cubicBezTo>
                  <a:cubicBezTo>
                    <a:pt x="59" y="66"/>
                    <a:pt x="61" y="60"/>
                    <a:pt x="63" y="53"/>
                  </a:cubicBezTo>
                  <a:cubicBezTo>
                    <a:pt x="65" y="47"/>
                    <a:pt x="67" y="41"/>
                    <a:pt x="69" y="36"/>
                  </a:cubicBezTo>
                  <a:cubicBezTo>
                    <a:pt x="71" y="31"/>
                    <a:pt x="73" y="26"/>
                    <a:pt x="75" y="22"/>
                  </a:cubicBezTo>
                  <a:cubicBezTo>
                    <a:pt x="77" y="18"/>
                    <a:pt x="79" y="14"/>
                    <a:pt x="81" y="11"/>
                  </a:cubicBezTo>
                  <a:cubicBezTo>
                    <a:pt x="85" y="5"/>
                    <a:pt x="87" y="2"/>
                    <a:pt x="87" y="2"/>
                  </a:cubicBezTo>
                  <a:cubicBezTo>
                    <a:pt x="89" y="0"/>
                    <a:pt x="92" y="0"/>
                    <a:pt x="95" y="1"/>
                  </a:cubicBezTo>
                  <a:cubicBezTo>
                    <a:pt x="96" y="3"/>
                    <a:pt x="97" y="4"/>
                    <a:pt x="97" y="6"/>
                  </a:cubicBezTo>
                </a:path>
              </a:pathLst>
            </a:custGeom>
            <a:solidFill>
              <a:srgbClr val="492A20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89" name="Freeform 87"/>
            <p:cNvSpPr/>
            <p:nvPr/>
          </p:nvSpPr>
          <p:spPr>
            <a:xfrm>
              <a:off x="7778751" y="3006726"/>
              <a:ext cx="598488" cy="431800"/>
            </a:xfrm>
            <a:custGeom>
              <a:avLst/>
              <a:gdLst/>
              <a:ahLst/>
              <a:cxnLst/>
              <a:rect l="0" t="0" r="r" b="b"/>
              <a:pathLst>
                <a:path w="159" h="115">
                  <a:moveTo>
                    <a:pt x="3" y="34"/>
                  </a:moveTo>
                  <a:cubicBezTo>
                    <a:pt x="7" y="31"/>
                    <a:pt x="11" y="29"/>
                    <a:pt x="15" y="27"/>
                  </a:cubicBezTo>
                  <a:cubicBezTo>
                    <a:pt x="19" y="25"/>
                    <a:pt x="23" y="23"/>
                    <a:pt x="27" y="22"/>
                  </a:cubicBezTo>
                  <a:cubicBezTo>
                    <a:pt x="32" y="20"/>
                    <a:pt x="36" y="19"/>
                    <a:pt x="40" y="17"/>
                  </a:cubicBezTo>
                  <a:cubicBezTo>
                    <a:pt x="45" y="16"/>
                    <a:pt x="49" y="15"/>
                    <a:pt x="53" y="14"/>
                  </a:cubicBezTo>
                  <a:cubicBezTo>
                    <a:pt x="58" y="14"/>
                    <a:pt x="62" y="13"/>
                    <a:pt x="67" y="1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9" y="6"/>
                    <a:pt x="97" y="3"/>
                    <a:pt x="106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11" y="0"/>
                    <a:pt x="114" y="2"/>
                    <a:pt x="116" y="5"/>
                  </a:cubicBezTo>
                  <a:cubicBezTo>
                    <a:pt x="119" y="14"/>
                    <a:pt x="122" y="23"/>
                    <a:pt x="125" y="32"/>
                  </a:cubicBezTo>
                  <a:cubicBezTo>
                    <a:pt x="126" y="36"/>
                    <a:pt x="128" y="40"/>
                    <a:pt x="130" y="45"/>
                  </a:cubicBezTo>
                  <a:cubicBezTo>
                    <a:pt x="132" y="49"/>
                    <a:pt x="134" y="53"/>
                    <a:pt x="137" y="57"/>
                  </a:cubicBezTo>
                  <a:cubicBezTo>
                    <a:pt x="139" y="61"/>
                    <a:pt x="142" y="65"/>
                    <a:pt x="144" y="69"/>
                  </a:cubicBezTo>
                  <a:cubicBezTo>
                    <a:pt x="146" y="73"/>
                    <a:pt x="148" y="77"/>
                    <a:pt x="150" y="82"/>
                  </a:cubicBezTo>
                  <a:cubicBezTo>
                    <a:pt x="151" y="86"/>
                    <a:pt x="153" y="90"/>
                    <a:pt x="154" y="95"/>
                  </a:cubicBezTo>
                  <a:cubicBezTo>
                    <a:pt x="156" y="99"/>
                    <a:pt x="157" y="104"/>
                    <a:pt x="158" y="108"/>
                  </a:cubicBezTo>
                  <a:cubicBezTo>
                    <a:pt x="159" y="111"/>
                    <a:pt x="157" y="114"/>
                    <a:pt x="154" y="114"/>
                  </a:cubicBezTo>
                  <a:cubicBezTo>
                    <a:pt x="152" y="115"/>
                    <a:pt x="150" y="114"/>
                    <a:pt x="149" y="112"/>
                  </a:cubicBezTo>
                  <a:cubicBezTo>
                    <a:pt x="146" y="108"/>
                    <a:pt x="144" y="104"/>
                    <a:pt x="141" y="100"/>
                  </a:cubicBezTo>
                  <a:cubicBezTo>
                    <a:pt x="139" y="96"/>
                    <a:pt x="137" y="92"/>
                    <a:pt x="135" y="88"/>
                  </a:cubicBezTo>
                  <a:cubicBezTo>
                    <a:pt x="133" y="84"/>
                    <a:pt x="131" y="80"/>
                    <a:pt x="129" y="75"/>
                  </a:cubicBezTo>
                  <a:cubicBezTo>
                    <a:pt x="128" y="71"/>
                    <a:pt x="126" y="67"/>
                    <a:pt x="125" y="62"/>
                  </a:cubicBezTo>
                  <a:cubicBezTo>
                    <a:pt x="124" y="58"/>
                    <a:pt x="122" y="53"/>
                    <a:pt x="120" y="49"/>
                  </a:cubicBezTo>
                  <a:cubicBezTo>
                    <a:pt x="119" y="45"/>
                    <a:pt x="117" y="41"/>
                    <a:pt x="114" y="36"/>
                  </a:cubicBezTo>
                  <a:cubicBezTo>
                    <a:pt x="110" y="28"/>
                    <a:pt x="105" y="20"/>
                    <a:pt x="101" y="12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02" y="19"/>
                    <a:pt x="93" y="22"/>
                    <a:pt x="85" y="25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7" y="30"/>
                    <a:pt x="63" y="31"/>
                    <a:pt x="59" y="33"/>
                  </a:cubicBezTo>
                  <a:cubicBezTo>
                    <a:pt x="55" y="35"/>
                    <a:pt x="50" y="36"/>
                    <a:pt x="46" y="38"/>
                  </a:cubicBezTo>
                  <a:cubicBezTo>
                    <a:pt x="42" y="39"/>
                    <a:pt x="37" y="40"/>
                    <a:pt x="33" y="41"/>
                  </a:cubicBezTo>
                  <a:cubicBezTo>
                    <a:pt x="28" y="42"/>
                    <a:pt x="24" y="43"/>
                    <a:pt x="19" y="43"/>
                  </a:cubicBezTo>
                  <a:cubicBezTo>
                    <a:pt x="15" y="44"/>
                    <a:pt x="10" y="44"/>
                    <a:pt x="5" y="44"/>
                  </a:cubicBezTo>
                  <a:cubicBezTo>
                    <a:pt x="2" y="44"/>
                    <a:pt x="0" y="41"/>
                    <a:pt x="0" y="38"/>
                  </a:cubicBezTo>
                  <a:cubicBezTo>
                    <a:pt x="0" y="36"/>
                    <a:pt x="1" y="35"/>
                    <a:pt x="3" y="34"/>
                  </a:cubicBezTo>
                </a:path>
              </a:pathLst>
            </a:custGeom>
            <a:solidFill>
              <a:srgbClr val="492A20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90" name="Freeform 88"/>
            <p:cNvSpPr/>
            <p:nvPr/>
          </p:nvSpPr>
          <p:spPr>
            <a:xfrm>
              <a:off x="8594726" y="2439988"/>
              <a:ext cx="247650" cy="179388"/>
            </a:xfrm>
            <a:custGeom>
              <a:avLst/>
              <a:gdLst/>
              <a:ahLst/>
              <a:cxnLst/>
              <a:rect l="0" t="0" r="r" b="b"/>
              <a:pathLst>
                <a:path w="66" h="48">
                  <a:moveTo>
                    <a:pt x="59" y="0"/>
                  </a:moveTo>
                  <a:cubicBezTo>
                    <a:pt x="49" y="2"/>
                    <a:pt x="42" y="10"/>
                    <a:pt x="34" y="16"/>
                  </a:cubicBezTo>
                  <a:cubicBezTo>
                    <a:pt x="24" y="24"/>
                    <a:pt x="15" y="33"/>
                    <a:pt x="3" y="40"/>
                  </a:cubicBezTo>
                  <a:cubicBezTo>
                    <a:pt x="0" y="42"/>
                    <a:pt x="2" y="48"/>
                    <a:pt x="6" y="47"/>
                  </a:cubicBezTo>
                  <a:cubicBezTo>
                    <a:pt x="18" y="43"/>
                    <a:pt x="27" y="37"/>
                    <a:pt x="37" y="30"/>
                  </a:cubicBezTo>
                  <a:cubicBezTo>
                    <a:pt x="45" y="24"/>
                    <a:pt x="58" y="18"/>
                    <a:pt x="64" y="9"/>
                  </a:cubicBezTo>
                  <a:cubicBezTo>
                    <a:pt x="66" y="5"/>
                    <a:pt x="63" y="0"/>
                    <a:pt x="59" y="0"/>
                  </a:cubicBezTo>
                </a:path>
              </a:pathLst>
            </a:custGeom>
            <a:solidFill>
              <a:srgbClr val="3E251C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91" name="Freeform 89"/>
            <p:cNvSpPr/>
            <p:nvPr/>
          </p:nvSpPr>
          <p:spPr>
            <a:xfrm>
              <a:off x="8715376" y="2559051"/>
              <a:ext cx="292100" cy="165100"/>
            </a:xfrm>
            <a:custGeom>
              <a:avLst/>
              <a:gdLst/>
              <a:ahLst/>
              <a:cxnLst/>
              <a:rect l="0" t="0" r="r" b="b"/>
              <a:pathLst>
                <a:path w="78" h="44">
                  <a:moveTo>
                    <a:pt x="73" y="3"/>
                  </a:moveTo>
                  <a:cubicBezTo>
                    <a:pt x="62" y="0"/>
                    <a:pt x="50" y="9"/>
                    <a:pt x="40" y="15"/>
                  </a:cubicBezTo>
                  <a:cubicBezTo>
                    <a:pt x="28" y="22"/>
                    <a:pt x="14" y="29"/>
                    <a:pt x="3" y="37"/>
                  </a:cubicBezTo>
                  <a:cubicBezTo>
                    <a:pt x="0" y="39"/>
                    <a:pt x="1" y="43"/>
                    <a:pt x="5" y="44"/>
                  </a:cubicBezTo>
                  <a:cubicBezTo>
                    <a:pt x="17" y="44"/>
                    <a:pt x="28" y="37"/>
                    <a:pt x="39" y="32"/>
                  </a:cubicBezTo>
                  <a:cubicBezTo>
                    <a:pt x="46" y="28"/>
                    <a:pt x="52" y="25"/>
                    <a:pt x="59" y="21"/>
                  </a:cubicBezTo>
                  <a:cubicBezTo>
                    <a:pt x="66" y="18"/>
                    <a:pt x="71" y="17"/>
                    <a:pt x="76" y="12"/>
                  </a:cubicBezTo>
                  <a:cubicBezTo>
                    <a:pt x="78" y="9"/>
                    <a:pt x="78" y="4"/>
                    <a:pt x="73" y="3"/>
                  </a:cubicBezTo>
                </a:path>
              </a:pathLst>
            </a:custGeom>
            <a:solidFill>
              <a:srgbClr val="3E251C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  <p:sp>
          <p:nvSpPr>
            <p:cNvPr id="1048592" name="Freeform 90"/>
            <p:cNvSpPr/>
            <p:nvPr/>
          </p:nvSpPr>
          <p:spPr>
            <a:xfrm>
              <a:off x="8740776" y="2778126"/>
              <a:ext cx="177800" cy="88900"/>
            </a:xfrm>
            <a:custGeom>
              <a:avLst/>
              <a:gdLst/>
              <a:ahLst/>
              <a:cxnLst/>
              <a:rect l="0" t="0" r="r" b="b"/>
              <a:pathLst>
                <a:path w="47" h="24">
                  <a:moveTo>
                    <a:pt x="36" y="3"/>
                  </a:moveTo>
                  <a:cubicBezTo>
                    <a:pt x="26" y="6"/>
                    <a:pt x="17" y="13"/>
                    <a:pt x="6" y="14"/>
                  </a:cubicBezTo>
                  <a:cubicBezTo>
                    <a:pt x="0" y="15"/>
                    <a:pt x="0" y="23"/>
                    <a:pt x="6" y="24"/>
                  </a:cubicBezTo>
                  <a:cubicBezTo>
                    <a:pt x="18" y="24"/>
                    <a:pt x="31" y="21"/>
                    <a:pt x="41" y="15"/>
                  </a:cubicBezTo>
                  <a:cubicBezTo>
                    <a:pt x="47" y="11"/>
                    <a:pt x="44" y="0"/>
                    <a:pt x="36" y="3"/>
                  </a:cubicBezTo>
                </a:path>
              </a:pathLst>
            </a:custGeom>
            <a:solidFill>
              <a:srgbClr val="3E251C"/>
            </a:solidFill>
            <a:ln>
              <a:noFill/>
            </a:ln>
          </p:spPr>
          <p:txBody>
            <a:bodyPr vert="horz" lIns="91440" tIns="45720" rIns="91440" bIns="45720" anchor="t"/>
            <a:lstStyle>
              <a:lvl1pPr marL="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>
                  <a:solidFill>
                    <a:schemeClr val="dk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/>
            </a:p>
          </p:txBody>
        </p:sp>
      </p:grpSp>
      <p:sp>
        <p:nvSpPr>
          <p:cNvPr id="1048593" name="Freeform 248"/>
          <p:cNvSpPr/>
          <p:nvPr/>
        </p:nvSpPr>
        <p:spPr>
          <a:xfrm>
            <a:off x="68272" y="55564"/>
            <a:ext cx="244475" cy="246062"/>
          </a:xfrm>
          <a:custGeom>
            <a:avLst/>
            <a:gdLst/>
            <a:ahLst/>
            <a:cxnLst/>
            <a:rect l="0" t="0" r="r" b="b"/>
            <a:pathLst>
              <a:path w="95" h="96">
                <a:moveTo>
                  <a:pt x="66" y="25"/>
                </a:moveTo>
                <a:cubicBezTo>
                  <a:pt x="56" y="18"/>
                  <a:pt x="43" y="25"/>
                  <a:pt x="36" y="31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22"/>
                  <a:pt x="33" y="12"/>
                  <a:pt x="30" y="6"/>
                </a:cubicBezTo>
                <a:cubicBezTo>
                  <a:pt x="28" y="0"/>
                  <a:pt x="19" y="1"/>
                  <a:pt x="16" y="6"/>
                </a:cubicBezTo>
                <a:cubicBezTo>
                  <a:pt x="0" y="32"/>
                  <a:pt x="5" y="70"/>
                  <a:pt x="25" y="93"/>
                </a:cubicBezTo>
                <a:cubicBezTo>
                  <a:pt x="28" y="96"/>
                  <a:pt x="33" y="96"/>
                  <a:pt x="36" y="94"/>
                </a:cubicBezTo>
                <a:cubicBezTo>
                  <a:pt x="52" y="83"/>
                  <a:pt x="95" y="46"/>
                  <a:pt x="66" y="25"/>
                </a:cubicBezTo>
                <a:close/>
                <a:moveTo>
                  <a:pt x="55" y="51"/>
                </a:moveTo>
                <a:cubicBezTo>
                  <a:pt x="52" y="58"/>
                  <a:pt x="46" y="65"/>
                  <a:pt x="40" y="70"/>
                </a:cubicBezTo>
                <a:cubicBezTo>
                  <a:pt x="42" y="57"/>
                  <a:pt x="46" y="39"/>
                  <a:pt x="56" y="41"/>
                </a:cubicBezTo>
                <a:cubicBezTo>
                  <a:pt x="59" y="42"/>
                  <a:pt x="57" y="47"/>
                  <a:pt x="55" y="51"/>
                </a:cubicBezTo>
              </a:path>
            </a:pathLst>
          </a:custGeom>
          <a:solidFill>
            <a:srgbClr val="FFE659"/>
          </a:solidFill>
          <a:ln>
            <a:noFill/>
          </a:ln>
        </p:spPr>
        <p:txBody>
          <a:bodyPr vert="horz" lIns="91440" tIns="45720" rIns="91440" bIns="45720" anchor="t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1048594" name="Freeform 257"/>
          <p:cNvSpPr/>
          <p:nvPr/>
        </p:nvSpPr>
        <p:spPr>
          <a:xfrm>
            <a:off x="-4762" y="4273550"/>
            <a:ext cx="182562" cy="182562"/>
          </a:xfrm>
          <a:custGeom>
            <a:avLst/>
            <a:gdLst/>
            <a:ahLst/>
            <a:cxnLst/>
            <a:rect l="0" t="0" r="r" b="b"/>
            <a:pathLst>
              <a:path w="71" h="71">
                <a:moveTo>
                  <a:pt x="69" y="9"/>
                </a:moveTo>
                <a:cubicBezTo>
                  <a:pt x="68" y="1"/>
                  <a:pt x="58" y="0"/>
                  <a:pt x="52" y="3"/>
                </a:cubicBezTo>
                <a:cubicBezTo>
                  <a:pt x="43" y="8"/>
                  <a:pt x="38" y="18"/>
                  <a:pt x="34" y="29"/>
                </a:cubicBezTo>
                <a:cubicBezTo>
                  <a:pt x="30" y="17"/>
                  <a:pt x="22" y="6"/>
                  <a:pt x="11" y="4"/>
                </a:cubicBezTo>
                <a:cubicBezTo>
                  <a:pt x="8" y="4"/>
                  <a:pt x="5" y="5"/>
                  <a:pt x="5" y="8"/>
                </a:cubicBezTo>
                <a:cubicBezTo>
                  <a:pt x="4" y="11"/>
                  <a:pt x="4" y="14"/>
                  <a:pt x="3" y="17"/>
                </a:cubicBezTo>
                <a:cubicBezTo>
                  <a:pt x="1" y="18"/>
                  <a:pt x="0" y="21"/>
                  <a:pt x="1" y="24"/>
                </a:cubicBezTo>
                <a:cubicBezTo>
                  <a:pt x="2" y="29"/>
                  <a:pt x="4" y="35"/>
                  <a:pt x="7" y="40"/>
                </a:cubicBezTo>
                <a:cubicBezTo>
                  <a:pt x="10" y="48"/>
                  <a:pt x="15" y="55"/>
                  <a:pt x="23" y="60"/>
                </a:cubicBezTo>
                <a:cubicBezTo>
                  <a:pt x="43" y="71"/>
                  <a:pt x="58" y="48"/>
                  <a:pt x="65" y="33"/>
                </a:cubicBezTo>
                <a:cubicBezTo>
                  <a:pt x="68" y="25"/>
                  <a:pt x="71" y="17"/>
                  <a:pt x="69" y="9"/>
                </a:cubicBezTo>
                <a:close/>
                <a:moveTo>
                  <a:pt x="59" y="12"/>
                </a:moveTo>
                <a:cubicBezTo>
                  <a:pt x="59" y="13"/>
                  <a:pt x="60" y="14"/>
                  <a:pt x="59" y="15"/>
                </a:cubicBezTo>
                <a:cubicBezTo>
                  <a:pt x="59" y="14"/>
                  <a:pt x="58" y="14"/>
                  <a:pt x="57" y="13"/>
                </a:cubicBezTo>
                <a:cubicBezTo>
                  <a:pt x="58" y="13"/>
                  <a:pt x="59" y="12"/>
                  <a:pt x="59" y="12"/>
                </a:cubicBezTo>
                <a:close/>
                <a:moveTo>
                  <a:pt x="24" y="29"/>
                </a:moveTo>
                <a:cubicBezTo>
                  <a:pt x="21" y="25"/>
                  <a:pt x="17" y="21"/>
                  <a:pt x="13" y="18"/>
                </a:cubicBezTo>
                <a:cubicBezTo>
                  <a:pt x="13" y="17"/>
                  <a:pt x="13" y="17"/>
                  <a:pt x="13" y="16"/>
                </a:cubicBezTo>
                <a:cubicBezTo>
                  <a:pt x="18" y="19"/>
                  <a:pt x="21" y="23"/>
                  <a:pt x="24" y="29"/>
                </a:cubicBezTo>
              </a:path>
            </a:pathLst>
          </a:custGeom>
          <a:solidFill>
            <a:srgbClr val="ADCA42"/>
          </a:solidFill>
          <a:ln>
            <a:noFill/>
          </a:ln>
        </p:spPr>
        <p:txBody>
          <a:bodyPr vert="horz" lIns="91440" tIns="45720" rIns="91440" bIns="45720" anchor="t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1048595" name="Freeform 255"/>
          <p:cNvSpPr/>
          <p:nvPr/>
        </p:nvSpPr>
        <p:spPr>
          <a:xfrm>
            <a:off x="-60325" y="4645025"/>
            <a:ext cx="349250" cy="400050"/>
          </a:xfrm>
          <a:custGeom>
            <a:avLst/>
            <a:gdLst/>
            <a:ahLst/>
            <a:cxnLst/>
            <a:rect l="0" t="0" r="r" b="b"/>
            <a:pathLst>
              <a:path w="104" h="115">
                <a:moveTo>
                  <a:pt x="94" y="11"/>
                </a:moveTo>
                <a:cubicBezTo>
                  <a:pt x="94" y="11"/>
                  <a:pt x="94" y="10"/>
                  <a:pt x="94" y="9"/>
                </a:cubicBezTo>
                <a:cubicBezTo>
                  <a:pt x="94" y="5"/>
                  <a:pt x="92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2" y="0"/>
                  <a:pt x="79" y="1"/>
                  <a:pt x="78" y="3"/>
                </a:cubicBezTo>
                <a:cubicBezTo>
                  <a:pt x="70" y="8"/>
                  <a:pt x="66" y="20"/>
                  <a:pt x="63" y="27"/>
                </a:cubicBezTo>
                <a:cubicBezTo>
                  <a:pt x="63" y="29"/>
                  <a:pt x="62" y="30"/>
                  <a:pt x="62" y="32"/>
                </a:cubicBezTo>
                <a:cubicBezTo>
                  <a:pt x="61" y="33"/>
                  <a:pt x="61" y="34"/>
                  <a:pt x="60" y="35"/>
                </a:cubicBezTo>
                <a:cubicBezTo>
                  <a:pt x="60" y="36"/>
                  <a:pt x="60" y="36"/>
                  <a:pt x="59" y="37"/>
                </a:cubicBezTo>
                <a:cubicBezTo>
                  <a:pt x="50" y="26"/>
                  <a:pt x="37" y="17"/>
                  <a:pt x="22" y="13"/>
                </a:cubicBezTo>
                <a:cubicBezTo>
                  <a:pt x="18" y="12"/>
                  <a:pt x="13" y="15"/>
                  <a:pt x="12" y="19"/>
                </a:cubicBezTo>
                <a:cubicBezTo>
                  <a:pt x="0" y="58"/>
                  <a:pt x="35" y="89"/>
                  <a:pt x="62" y="111"/>
                </a:cubicBezTo>
                <a:cubicBezTo>
                  <a:pt x="66" y="115"/>
                  <a:pt x="72" y="114"/>
                  <a:pt x="75" y="109"/>
                </a:cubicBezTo>
                <a:cubicBezTo>
                  <a:pt x="93" y="82"/>
                  <a:pt x="104" y="44"/>
                  <a:pt x="94" y="11"/>
                </a:cubicBezTo>
                <a:close/>
                <a:moveTo>
                  <a:pt x="56" y="57"/>
                </a:moveTo>
                <a:cubicBezTo>
                  <a:pt x="55" y="59"/>
                  <a:pt x="55" y="62"/>
                  <a:pt x="55" y="64"/>
                </a:cubicBezTo>
                <a:cubicBezTo>
                  <a:pt x="53" y="63"/>
                  <a:pt x="52" y="61"/>
                  <a:pt x="50" y="60"/>
                </a:cubicBezTo>
                <a:cubicBezTo>
                  <a:pt x="49" y="58"/>
                  <a:pt x="49" y="56"/>
                  <a:pt x="48" y="54"/>
                </a:cubicBezTo>
                <a:cubicBezTo>
                  <a:pt x="50" y="55"/>
                  <a:pt x="53" y="55"/>
                  <a:pt x="55" y="56"/>
                </a:cubicBezTo>
                <a:cubicBezTo>
                  <a:pt x="55" y="56"/>
                  <a:pt x="56" y="56"/>
                  <a:pt x="56" y="57"/>
                </a:cubicBezTo>
              </a:path>
            </a:pathLst>
          </a:custGeom>
          <a:solidFill>
            <a:srgbClr val="4A99B2"/>
          </a:solidFill>
          <a:ln>
            <a:noFill/>
          </a:ln>
        </p:spPr>
        <p:txBody>
          <a:bodyPr vert="horz" lIns="91440" tIns="45720" rIns="91440" bIns="45720" anchor="t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1048596" name="Freeform 34"/>
          <p:cNvSpPr/>
          <p:nvPr/>
        </p:nvSpPr>
        <p:spPr>
          <a:xfrm rot="936136">
            <a:off x="814397" y="111130"/>
            <a:ext cx="579437" cy="282575"/>
          </a:xfrm>
          <a:custGeom>
            <a:avLst/>
            <a:gdLst/>
            <a:ahLst/>
            <a:cxnLst/>
            <a:rect l="0" t="0" r="r" b="b"/>
            <a:pathLst>
              <a:path w="97" h="62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vert="horz" lIns="91440" tIns="45720" rIns="91440" bIns="45720" anchor="t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pic>
        <p:nvPicPr>
          <p:cNvPr id="2097161" name="图片 22"/>
          <p:cNvPicPr/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87312" y="55563"/>
            <a:ext cx="1035050" cy="10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2" name="图片 22"/>
          <p:cNvPicPr/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7821622" y="2571755"/>
            <a:ext cx="1330325" cy="2579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3" name="图片 23"/>
          <p:cNvPicPr/>
          <p:nvPr/>
        </p:nvPicPr>
        <p:blipFill>
          <a:blip r:embed="rId15" cstate="email"/>
          <a:stretch>
            <a:fillRect/>
          </a:stretch>
        </p:blipFill>
        <p:spPr>
          <a:xfrm>
            <a:off x="7821612" y="4430712"/>
            <a:ext cx="812800" cy="811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4" name="图片 24"/>
          <p:cNvPicPr/>
          <p:nvPr/>
        </p:nvPicPr>
        <p:blipFill>
          <a:blip r:embed="rId16" cstate="email"/>
          <a:srcRect/>
          <a:stretch>
            <a:fillRect/>
          </a:stretch>
        </p:blipFill>
        <p:spPr>
          <a:xfrm>
            <a:off x="-7937" y="3746505"/>
            <a:ext cx="1711325" cy="140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5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10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sldNum="0" ftr="0" dt="0"/>
  <p:txStyles>
    <p:titleStyle>
      <a:lvl1pPr marL="0" indent="0" algn="l" rtl="0" fontAlgn="base" latinLnBrk="1">
        <a:lnSpc>
          <a:spcPct val="9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SzTx/>
        <a:buFont typeface="Arial" panose="020B0604020202020204" pitchFamily="34" charset="0"/>
        <a:buChar char="•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9" name="图片 2"/>
          <p:cNvPicPr/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0" name="图片 8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3806825" y="1106487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1" name="图片 5"/>
          <p:cNvPicPr/>
          <p:nvPr/>
        </p:nvPicPr>
        <p:blipFill>
          <a:blip r:embed="rId14" cstate="email"/>
          <a:stretch>
            <a:fillRect/>
          </a:stretch>
        </p:blipFill>
        <p:spPr>
          <a:xfrm>
            <a:off x="-234950" y="2732088"/>
            <a:ext cx="2576512" cy="2576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2" name="图片 6"/>
          <p:cNvPicPr/>
          <p:nvPr/>
        </p:nvPicPr>
        <p:blipFill>
          <a:blip r:embed="rId15" cstate="email"/>
          <a:stretch>
            <a:fillRect/>
          </a:stretch>
        </p:blipFill>
        <p:spPr>
          <a:xfrm>
            <a:off x="1782762" y="2176467"/>
            <a:ext cx="2024062" cy="281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3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10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hf sldNum="0" ftr="0" dt="0"/>
  <p:txStyles>
    <p:titleStyle>
      <a:lvl1pPr marL="0" indent="0" algn="l" rtl="0" fontAlgn="base" latinLnBrk="1">
        <a:lnSpc>
          <a:spcPct val="9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SzTx/>
        <a:buFont typeface="Arial" panose="020B0604020202020204" pitchFamily="34" charset="0"/>
        <a:buChar char="•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2"/>
          <p:cNvPicPr/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0" y="2"/>
            <a:ext cx="9144000" cy="515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76" name="矩形 3"/>
          <p:cNvSpPr/>
          <p:nvPr/>
        </p:nvSpPr>
        <p:spPr>
          <a:xfrm>
            <a:off x="-15875" y="2"/>
            <a:ext cx="9144000" cy="5153025"/>
          </a:xfrm>
          <a:prstGeom prst="rect">
            <a:avLst/>
          </a:prstGeom>
          <a:solidFill>
            <a:srgbClr val="DEEBF7">
              <a:alpha val="50000"/>
            </a:srgbClr>
          </a:solidFill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Tx/>
              <a:buNone/>
            </a:pPr>
            <a:endParaRPr lang="zh-CN" altLang="en-US" sz="180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048577" name="圆角矩形 4"/>
          <p:cNvSpPr/>
          <p:nvPr/>
        </p:nvSpPr>
        <p:spPr>
          <a:xfrm>
            <a:off x="150822" y="180977"/>
            <a:ext cx="8848725" cy="4257675"/>
          </a:xfrm>
          <a:prstGeom prst="roundRect">
            <a:avLst>
              <a:gd name="adj" fmla="val 7157"/>
            </a:avLst>
          </a:prstGeom>
          <a:solidFill>
            <a:srgbClr val="EBF0F9"/>
          </a:solidFill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Tx/>
              <a:buNone/>
            </a:pPr>
            <a:endParaRPr lang="zh-CN" altLang="en-US" sz="180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pic>
        <p:nvPicPr>
          <p:cNvPr id="2097153" name="组合 5"/>
          <p:cNvPicPr/>
          <p:nvPr/>
        </p:nvPicPr>
        <p:blipFill>
          <a:blip r:embed="rId13"/>
          <a:stretch>
            <a:fillRect/>
          </a:stretch>
        </p:blipFill>
        <p:spPr>
          <a:xfrm>
            <a:off x="85725" y="242887"/>
            <a:ext cx="9063038" cy="490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图片 10"/>
          <p:cNvPicPr/>
          <p:nvPr/>
        </p:nvPicPr>
        <p:blipFill>
          <a:blip r:embed="rId14" cstate="email"/>
          <a:stretch>
            <a:fillRect/>
          </a:stretch>
        </p:blipFill>
        <p:spPr>
          <a:xfrm>
            <a:off x="-149225" y="-220662"/>
            <a:ext cx="2497137" cy="114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5" name="图片 7"/>
          <p:cNvPicPr/>
          <p:nvPr/>
        </p:nvPicPr>
        <p:blipFill>
          <a:blip r:embed="rId15" cstate="email"/>
          <a:stretch>
            <a:fillRect/>
          </a:stretch>
        </p:blipFill>
        <p:spPr>
          <a:xfrm>
            <a:off x="8251835" y="4181477"/>
            <a:ext cx="103822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6" name="图片 9"/>
          <p:cNvPicPr/>
          <p:nvPr/>
        </p:nvPicPr>
        <p:blipFill>
          <a:blip r:embed="rId16" cstate="email"/>
          <a:stretch>
            <a:fillRect/>
          </a:stretch>
        </p:blipFill>
        <p:spPr>
          <a:xfrm>
            <a:off x="-15875" y="4081462"/>
            <a:ext cx="1160462" cy="1160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7" name="图片 10"/>
          <p:cNvPicPr/>
          <p:nvPr/>
        </p:nvPicPr>
        <p:blipFill>
          <a:blip r:embed="rId17" cstate="email"/>
          <a:stretch>
            <a:fillRect/>
          </a:stretch>
        </p:blipFill>
        <p:spPr>
          <a:xfrm>
            <a:off x="1466850" y="4532312"/>
            <a:ext cx="715962" cy="715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8" name="图片 11"/>
          <p:cNvPicPr/>
          <p:nvPr/>
        </p:nvPicPr>
        <p:blipFill>
          <a:blip r:embed="rId18" cstate="email"/>
          <a:srcRect b="-6"/>
          <a:stretch>
            <a:fillRect/>
          </a:stretch>
        </p:blipFill>
        <p:spPr>
          <a:xfrm>
            <a:off x="3086100" y="4749805"/>
            <a:ext cx="317500" cy="40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9" name="图片 12"/>
          <p:cNvPicPr/>
          <p:nvPr/>
        </p:nvPicPr>
        <p:blipFill>
          <a:blip r:embed="rId19" cstate="email"/>
          <a:srcRect b="-6"/>
          <a:stretch>
            <a:fillRect/>
          </a:stretch>
        </p:blipFill>
        <p:spPr>
          <a:xfrm rot="19060718" flipH="1">
            <a:off x="2452687" y="4873625"/>
            <a:ext cx="284162" cy="363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0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10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hf sldNum="0" ftr="0" dt="0"/>
  <p:txStyles>
    <p:titleStyle>
      <a:lvl1pPr marL="0" indent="0" algn="l" rtl="0" fontAlgn="base" latinLnBrk="1">
        <a:lnSpc>
          <a:spcPct val="9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SzTx/>
        <a:buFont typeface="Arial" panose="020B0604020202020204" pitchFamily="34" charset="0"/>
        <a:buChar char="•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5" name="图片 2"/>
          <p:cNvPicPr/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6" name="图片 3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-149225" y="2749550"/>
            <a:ext cx="2298700" cy="2106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7" name="图片 5"/>
          <p:cNvPicPr/>
          <p:nvPr/>
        </p:nvPicPr>
        <p:blipFill>
          <a:blip r:embed="rId14" cstate="email"/>
          <a:stretch>
            <a:fillRect/>
          </a:stretch>
        </p:blipFill>
        <p:spPr>
          <a:xfrm>
            <a:off x="1598612" y="2732088"/>
            <a:ext cx="2368550" cy="236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8" name="图片 7"/>
          <p:cNvPicPr/>
          <p:nvPr/>
        </p:nvPicPr>
        <p:blipFill>
          <a:blip r:embed="rId15" cstate="email"/>
          <a:stretch>
            <a:fillRect/>
          </a:stretch>
        </p:blipFill>
        <p:spPr>
          <a:xfrm>
            <a:off x="3806825" y="1106487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9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10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hf sldNum="0" ftr="0" dt="0"/>
  <p:txStyles>
    <p:titleStyle>
      <a:lvl1pPr marL="0" indent="0" algn="l" rtl="0" fontAlgn="base" latinLnBrk="1">
        <a:lnSpc>
          <a:spcPct val="9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SzTx/>
        <a:buFont typeface="Arial" panose="020B0604020202020204" pitchFamily="34" charset="0"/>
        <a:buChar char="•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SzTx/>
        <a:buFont typeface="Arial" panose="020B0604020202020204" pitchFamily="34" charset="0"/>
        <a:buChar char="•"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5"/>
          <p:cNvSpPr/>
          <p:nvPr/>
        </p:nvSpPr>
        <p:spPr>
          <a:xfrm>
            <a:off x="3028960" y="1265242"/>
            <a:ext cx="720725" cy="720725"/>
          </a:xfrm>
          <a:prstGeom prst="ellipse">
            <a:avLst/>
          </a:prstGeom>
          <a:solidFill>
            <a:srgbClr val="22B7BB"/>
          </a:solidFill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Tx/>
              <a:buNone/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3767137" y="1208092"/>
            <a:ext cx="3084512" cy="7778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大小多少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4"/>
          <p:cNvSpPr/>
          <p:nvPr/>
        </p:nvSpPr>
        <p:spPr>
          <a:xfrm>
            <a:off x="3081337" y="1301750"/>
            <a:ext cx="615950" cy="590550"/>
          </a:xfrm>
          <a:prstGeom prst="ellipse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4400" b="1">
                <a:solidFill>
                  <a:schemeClr val="l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en-US" altLang="zh-CN" sz="4400" b="1">
              <a:solidFill>
                <a:schemeClr val="l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1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71444" y="115888"/>
            <a:ext cx="3908425" cy="46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8" name="矩形 7"/>
          <p:cNvSpPr/>
          <p:nvPr/>
        </p:nvSpPr>
        <p:spPr>
          <a:xfrm>
            <a:off x="704850" y="1131887"/>
            <a:ext cx="3649662" cy="2751522"/>
          </a:xfrm>
          <a:prstGeom prst="rect">
            <a:avLst/>
          </a:prstGeom>
          <a:noFill/>
          <a:ln w="12700" cap="flat" cmpd="sng">
            <a:solidFill>
              <a:schemeClr val="dk1">
                <a:alpha val="100000"/>
              </a:schemeClr>
            </a:solidFill>
            <a:prstDash val="dash"/>
            <a:miter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一个大，一个小，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黄牛一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猫。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一边多，一边少，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鸭子一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鸟。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8579" name="矩形 11"/>
          <p:cNvSpPr/>
          <p:nvPr/>
        </p:nvSpPr>
        <p:spPr>
          <a:xfrm>
            <a:off x="4589462" y="1131887"/>
            <a:ext cx="3649662" cy="2751522"/>
          </a:xfrm>
          <a:prstGeom prst="rect">
            <a:avLst/>
          </a:prstGeom>
          <a:noFill/>
          <a:ln w="12700" cap="flat" cmpd="sng">
            <a:solidFill>
              <a:schemeClr val="dk1">
                <a:alpha val="100000"/>
              </a:schemeClr>
            </a:solidFill>
            <a:prstDash val="dash"/>
            <a:miter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一个大，一个小，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苹果一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枣。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一边多，一边少，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杏子一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桃。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8580" name="矩形 12"/>
          <p:cNvSpPr/>
          <p:nvPr/>
        </p:nvSpPr>
        <p:spPr>
          <a:xfrm>
            <a:off x="2297112" y="4022730"/>
            <a:ext cx="4405312" cy="584775"/>
          </a:xfrm>
          <a:prstGeom prst="rect">
            <a:avLst/>
          </a:prstGeom>
          <a:noFill/>
          <a:ln w="19050" cap="flat" cmpd="sng">
            <a:solidFill>
              <a:srgbClr val="9DC3E6">
                <a:alpha val="100000"/>
              </a:srgbClr>
            </a:solidFill>
            <a:prstDash val="solid"/>
            <a:round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 只 群  个 堆 颗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8581" name="TextBox 3"/>
          <p:cNvSpPr txBox="1"/>
          <p:nvPr/>
        </p:nvSpPr>
        <p:spPr>
          <a:xfrm>
            <a:off x="185747" y="4"/>
            <a:ext cx="188753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量词学习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78" grpId="0" animBg="1"/>
      <p:bldP spid="1048579" grpId="0" animBg="1"/>
      <p:bldP spid="10485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矩形 3"/>
          <p:cNvSpPr/>
          <p:nvPr/>
        </p:nvSpPr>
        <p:spPr>
          <a:xfrm>
            <a:off x="1536710" y="1790705"/>
            <a:ext cx="67960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Aft>
                <a:spcPts val="1000"/>
              </a:spcAft>
              <a:buFontTx/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一只猫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一只鸟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（   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48598" name="矩形 4"/>
          <p:cNvSpPr/>
          <p:nvPr/>
        </p:nvSpPr>
        <p:spPr>
          <a:xfrm>
            <a:off x="1535117" y="2481263"/>
            <a:ext cx="6421437" cy="230832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152400" lvl="0" indent="-152400">
              <a:lnSpc>
                <a:spcPct val="150000"/>
              </a:lnSpc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一只公鸡</a:t>
            </a: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一只小鸭  一只鸽子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52400" lvl="0" indent="-152400">
              <a:lnSpc>
                <a:spcPct val="150000"/>
              </a:lnSpc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一只白兔</a:t>
            </a: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一只鹅</a:t>
            </a: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一只手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52400" lvl="0" indent="-152400">
              <a:lnSpc>
                <a:spcPct val="150000"/>
              </a:lnSpc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一只蜗牛</a:t>
            </a: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一只乌鸦</a:t>
            </a: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一只山羊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48599" name="矩形 5"/>
          <p:cNvSpPr/>
          <p:nvPr/>
        </p:nvSpPr>
        <p:spPr>
          <a:xfrm>
            <a:off x="614363" y="947741"/>
            <a:ext cx="3480440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Aft>
                <a:spcPts val="1000"/>
              </a:spcAft>
              <a:buFontTx/>
              <a:buNone/>
            </a:pP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带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的短语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97165" name="Picture 9"/>
          <p:cNvPicPr/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512" y="1533530"/>
            <a:ext cx="1001712" cy="123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6" name="Picture 9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6087" y="995362"/>
            <a:ext cx="1662112" cy="1211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7" name="图片 11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05710" y="2228852"/>
            <a:ext cx="1038225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8" name="图片 13"/>
          <p:cNvPicPr/>
          <p:nvPr/>
        </p:nvPicPr>
        <p:blipFill>
          <a:blip r:embed="rId4"/>
          <a:stretch>
            <a:fillRect/>
          </a:stretch>
        </p:blipFill>
        <p:spPr>
          <a:xfrm>
            <a:off x="561985" y="2828925"/>
            <a:ext cx="860425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69" name="图片 14"/>
          <p:cNvPicPr/>
          <p:nvPr/>
        </p:nvPicPr>
        <p:blipFill>
          <a:blip r:embed="rId5"/>
          <a:stretch>
            <a:fillRect/>
          </a:stretch>
        </p:blipFill>
        <p:spPr>
          <a:xfrm>
            <a:off x="7354887" y="3860805"/>
            <a:ext cx="1492250" cy="111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0" name="图片 15"/>
          <p:cNvPicPr/>
          <p:nvPr/>
        </p:nvPicPr>
        <p:blipFill>
          <a:blip r:embed="rId6"/>
          <a:stretch>
            <a:fillRect/>
          </a:stretch>
        </p:blipFill>
        <p:spPr>
          <a:xfrm>
            <a:off x="855670" y="4110042"/>
            <a:ext cx="1017587" cy="1017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5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8" name="矩形 3"/>
          <p:cNvSpPr/>
          <p:nvPr/>
        </p:nvSpPr>
        <p:spPr>
          <a:xfrm>
            <a:off x="1536710" y="1790705"/>
            <a:ext cx="67960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Aft>
                <a:spcPts val="1000"/>
              </a:spcAft>
              <a:buFontTx/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一头牛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一头猪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（   ）</a:t>
            </a:r>
            <a:endParaRPr lang="zh-CN" altLang="en-US" dirty="0"/>
          </a:p>
        </p:txBody>
      </p:sp>
      <p:sp>
        <p:nvSpPr>
          <p:cNvPr id="1048800" name="矩形 4"/>
          <p:cNvSpPr/>
          <p:nvPr/>
        </p:nvSpPr>
        <p:spPr>
          <a:xfrm>
            <a:off x="1535117" y="2481263"/>
            <a:ext cx="6421437" cy="156966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152400" lvl="0" indent="-152400">
              <a:lnSpc>
                <a:spcPct val="150000"/>
              </a:lnSpc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一头狮子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一头大象</a:t>
            </a:r>
            <a:endParaRPr lang="zh-CN" altLang="en-US" dirty="0"/>
          </a:p>
          <a:p>
            <a:pPr marL="152400" lvl="0" indent="-152400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一头水牛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一头河马</a:t>
            </a:r>
            <a:endParaRPr lang="zh-CN" altLang="en-US" dirty="0"/>
          </a:p>
        </p:txBody>
      </p:sp>
      <p:sp>
        <p:nvSpPr>
          <p:cNvPr id="1048802" name="矩形 5"/>
          <p:cNvSpPr/>
          <p:nvPr/>
        </p:nvSpPr>
        <p:spPr>
          <a:xfrm>
            <a:off x="614362" y="947741"/>
            <a:ext cx="3480440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Aft>
                <a:spcPts val="1000"/>
              </a:spcAft>
              <a:buFontTx/>
              <a:buNone/>
            </a:pP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带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头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的短语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dirty="0"/>
          </a:p>
        </p:txBody>
      </p:sp>
      <p:pic>
        <p:nvPicPr>
          <p:cNvPr id="2097206" name="Picture 9"/>
          <p:cNvPicPr/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2529" y="1698538"/>
            <a:ext cx="824170" cy="1016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0" name="图片 11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437446" y="1423988"/>
            <a:ext cx="1038225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2" name="图片 13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61975" y="2828930"/>
            <a:ext cx="622786" cy="88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4" name="图片 14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40536" y="3008373"/>
            <a:ext cx="1492250" cy="1119187"/>
          </a:xfrm>
          <a:prstGeom prst="rect">
            <a:avLst/>
          </a:prstGeom>
          <a:noFill/>
          <a:ln>
            <a:noFill/>
          </a:ln>
        </p:spPr>
      </p:pic>
      <p:sp>
        <p:nvSpPr>
          <p:cNvPr id="1048803" name="TextBox 1048802"/>
          <p:cNvSpPr txBox="1"/>
          <p:nvPr/>
        </p:nvSpPr>
        <p:spPr>
          <a:xfrm>
            <a:off x="1671453" y="4086228"/>
            <a:ext cx="4831272" cy="538609"/>
          </a:xfrm>
          <a:prstGeom prst="rect">
            <a:avLst/>
          </a:prstGeom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sz="2900" b="1" dirty="0">
                <a:solidFill>
                  <a:srgbClr val="FF0000"/>
                </a:solidFill>
              </a:rPr>
              <a:t>体型较大的动物用量词“头”</a:t>
            </a:r>
            <a:endParaRPr lang="zh-CN" sz="2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图片 2"/>
          <p:cNvPicPr/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19100" y="1708151"/>
            <a:ext cx="2144712" cy="212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4" name="图片 3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759075" y="1906592"/>
            <a:ext cx="2989262" cy="1728787"/>
          </a:xfrm>
          <a:prstGeom prst="rect">
            <a:avLst/>
          </a:prstGeom>
          <a:noFill/>
          <a:ln>
            <a:noFill/>
          </a:ln>
          <a:effectLst>
            <a:outerShdw algn="tl">
              <a:srgbClr val="000000">
                <a:alpha val="70000"/>
              </a:srgbClr>
            </a:outerShdw>
          </a:effectLst>
        </p:spPr>
      </p:pic>
      <p:sp>
        <p:nvSpPr>
          <p:cNvPr id="1048604" name="矩形 5"/>
          <p:cNvSpPr/>
          <p:nvPr/>
        </p:nvSpPr>
        <p:spPr>
          <a:xfrm>
            <a:off x="927109" y="4090991"/>
            <a:ext cx="1832553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一只鸭子</a:t>
            </a:r>
            <a:endParaRPr lang="zh-CN" altLang="en-US"/>
          </a:p>
        </p:txBody>
      </p:sp>
      <p:sp>
        <p:nvSpPr>
          <p:cNvPr id="1048605" name="矩形 6"/>
          <p:cNvSpPr/>
          <p:nvPr/>
        </p:nvSpPr>
        <p:spPr>
          <a:xfrm>
            <a:off x="5931068" y="1239524"/>
            <a:ext cx="2751137" cy="24560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       </a:t>
            </a:r>
            <a:r>
              <a:rPr lang="zh-CN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三个或五个以上聚在一起，才能叫“群”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48606" name="矩形 7"/>
          <p:cNvSpPr/>
          <p:nvPr/>
        </p:nvSpPr>
        <p:spPr>
          <a:xfrm>
            <a:off x="3490912" y="4090991"/>
            <a:ext cx="1420582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一群鸟</a:t>
            </a: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9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486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图片 1"/>
          <p:cNvPicPr/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76325" y="1385887"/>
            <a:ext cx="855662" cy="760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6" name="图片 2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03322" y="2513012"/>
            <a:ext cx="801687" cy="696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7" name="图片 3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08235" y="1260476"/>
            <a:ext cx="1025525" cy="1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8" name="图片 5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03475" y="2714625"/>
            <a:ext cx="715962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9" name="图片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6459537" y="800100"/>
            <a:ext cx="1562100" cy="1916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0" name="图片 8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46685" y="1511302"/>
            <a:ext cx="714375" cy="493712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09" name="云形 10"/>
          <p:cNvSpPr/>
          <p:nvPr/>
        </p:nvSpPr>
        <p:spPr>
          <a:xfrm>
            <a:off x="2095510" y="3605212"/>
            <a:ext cx="1679575" cy="952500"/>
          </a:xfrm>
          <a:custGeom>
            <a:avLst/>
            <a:gdLst>
              <a:gd name="l" fmla="*/ 0 w 43200"/>
              <a:gd name="t" fmla="*/ 0 h 43200"/>
              <a:gd name="r" fmla="*/ 43200 w 43200"/>
              <a:gd name="b" fmla="*/ 43200 h 43200"/>
            </a:gdLst>
            <a:ahLst/>
            <a:cxnLst/>
            <a:rect l="l" t="t" r="r" b="b"/>
            <a:pathLst>
              <a:path w="43200" h="43200">
                <a:moveTo>
                  <a:pt x="3900" y="14370"/>
                </a:moveTo>
                <a:cubicBezTo>
                  <a:pt x="3859" y="13965"/>
                  <a:pt x="3838" y="13551"/>
                  <a:pt x="3838" y="13131"/>
                </a:cubicBezTo>
                <a:cubicBezTo>
                  <a:pt x="3838" y="8056"/>
                  <a:pt x="6861" y="3941"/>
                  <a:pt x="10591" y="3941"/>
                </a:cubicBezTo>
                <a:cubicBezTo>
                  <a:pt x="11837" y="3941"/>
                  <a:pt x="13004" y="4400"/>
                  <a:pt x="14006" y="5201"/>
                </a:cubicBezTo>
                <a:cubicBezTo>
                  <a:pt x="14902" y="2905"/>
                  <a:pt x="16675" y="1343"/>
                  <a:pt x="18716" y="1343"/>
                </a:cubicBezTo>
                <a:cubicBezTo>
                  <a:pt x="20174" y="1343"/>
                  <a:pt x="21494" y="2140"/>
                  <a:pt x="22457" y="3431"/>
                </a:cubicBezTo>
                <a:cubicBezTo>
                  <a:pt x="23173" y="1479"/>
                  <a:pt x="24653" y="140"/>
                  <a:pt x="26363" y="140"/>
                </a:cubicBezTo>
                <a:cubicBezTo>
                  <a:pt x="27778" y="140"/>
                  <a:pt x="29037" y="1058"/>
                  <a:pt x="29834" y="2480"/>
                </a:cubicBezTo>
                <a:cubicBezTo>
                  <a:pt x="30725" y="1054"/>
                  <a:pt x="32054" y="149"/>
                  <a:pt x="33539" y="149"/>
                </a:cubicBezTo>
                <a:cubicBezTo>
                  <a:pt x="35927" y="149"/>
                  <a:pt x="37913" y="2490"/>
                  <a:pt x="38319" y="5572"/>
                </a:cubicBezTo>
                <a:cubicBezTo>
                  <a:pt x="40586" y="6412"/>
                  <a:pt x="42251" y="9236"/>
                  <a:pt x="42251" y="12590"/>
                </a:cubicBezTo>
                <a:cubicBezTo>
                  <a:pt x="42251" y="13609"/>
                  <a:pt x="42097" y="14578"/>
                  <a:pt x="41820" y="15458"/>
                </a:cubicBezTo>
                <a:cubicBezTo>
                  <a:pt x="42699" y="17013"/>
                  <a:pt x="43222" y="18960"/>
                  <a:pt x="43222" y="21074"/>
                </a:cubicBezTo>
                <a:cubicBezTo>
                  <a:pt x="43222" y="25723"/>
                  <a:pt x="40694" y="29568"/>
                  <a:pt x="37409" y="30202"/>
                </a:cubicBezTo>
                <a:cubicBezTo>
                  <a:pt x="37384" y="34518"/>
                  <a:pt x="34803" y="38006"/>
                  <a:pt x="31624" y="38006"/>
                </a:cubicBezTo>
                <a:cubicBezTo>
                  <a:pt x="30499" y="38006"/>
                  <a:pt x="29448" y="37569"/>
                  <a:pt x="28560" y="36813"/>
                </a:cubicBezTo>
                <a:cubicBezTo>
                  <a:pt x="27721" y="40603"/>
                  <a:pt x="25145" y="43358"/>
                  <a:pt x="22098" y="43358"/>
                </a:cubicBezTo>
                <a:cubicBezTo>
                  <a:pt x="19758" y="43358"/>
                  <a:pt x="17696" y="41733"/>
                  <a:pt x="16484" y="39265"/>
                </a:cubicBezTo>
                <a:cubicBezTo>
                  <a:pt x="15323" y="40222"/>
                  <a:pt x="13962" y="40772"/>
                  <a:pt x="12507" y="40772"/>
                </a:cubicBezTo>
                <a:cubicBezTo>
                  <a:pt x="9641" y="40772"/>
                  <a:pt x="7140" y="38639"/>
                  <a:pt x="5808" y="35473"/>
                </a:cubicBezTo>
                <a:cubicBezTo>
                  <a:pt x="5642" y="35499"/>
                  <a:pt x="5472" y="35513"/>
                  <a:pt x="5300" y="35513"/>
                </a:cubicBezTo>
                <a:cubicBezTo>
                  <a:pt x="2892" y="35513"/>
                  <a:pt x="940" y="32863"/>
                  <a:pt x="940" y="29595"/>
                </a:cubicBezTo>
                <a:cubicBezTo>
                  <a:pt x="940" y="28031"/>
                  <a:pt x="1387" y="26609"/>
                  <a:pt x="2117" y="25551"/>
                </a:cubicBezTo>
                <a:cubicBezTo>
                  <a:pt x="831" y="24519"/>
                  <a:pt x="-32" y="22608"/>
                  <a:pt x="-32" y="20421"/>
                </a:cubicBezTo>
                <a:cubicBezTo>
                  <a:pt x="-32" y="17344"/>
                  <a:pt x="1677" y="14813"/>
                  <a:pt x="3866" y="14507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4582" y="26189"/>
                  <a:pt x="4470" y="26195"/>
                  <a:pt x="4356" y="26195"/>
                </a:cubicBezTo>
                <a:cubicBezTo>
                  <a:pt x="3555" y="26195"/>
                  <a:pt x="2804" y="25898"/>
                  <a:pt x="2160" y="25381"/>
                </a:cubicBezTo>
                <a:moveTo>
                  <a:pt x="6928" y="34899"/>
                </a:moveTo>
                <a:cubicBezTo>
                  <a:pt x="6579" y="35090"/>
                  <a:pt x="6207" y="35220"/>
                  <a:pt x="5821" y="35281"/>
                </a:cubicBezTo>
                <a:moveTo>
                  <a:pt x="16478" y="39090"/>
                </a:moveTo>
                <a:cubicBezTo>
                  <a:pt x="16211" y="38549"/>
                  <a:pt x="15986" y="37967"/>
                  <a:pt x="15809" y="37354"/>
                </a:cubicBezTo>
                <a:moveTo>
                  <a:pt x="28827" y="34751"/>
                </a:moveTo>
                <a:cubicBezTo>
                  <a:pt x="28787" y="35413"/>
                  <a:pt x="28697" y="36052"/>
                  <a:pt x="28562" y="36663"/>
                </a:cubicBezTo>
                <a:moveTo>
                  <a:pt x="34129" y="22954"/>
                </a:moveTo>
                <a:cubicBezTo>
                  <a:pt x="36055" y="24231"/>
                  <a:pt x="37381" y="26919"/>
                  <a:pt x="37381" y="30027"/>
                </a:cubicBezTo>
                <a:cubicBezTo>
                  <a:pt x="37381" y="30048"/>
                  <a:pt x="37381" y="30069"/>
                  <a:pt x="37381" y="30090"/>
                </a:cubicBezTo>
                <a:moveTo>
                  <a:pt x="41798" y="15354"/>
                </a:moveTo>
                <a:cubicBezTo>
                  <a:pt x="41472" y="16395"/>
                  <a:pt x="40973" y="17308"/>
                  <a:pt x="40351" y="18030"/>
                </a:cubicBezTo>
                <a:moveTo>
                  <a:pt x="38324" y="5426"/>
                </a:moveTo>
                <a:cubicBezTo>
                  <a:pt x="38375" y="5804"/>
                  <a:pt x="38401" y="6196"/>
                  <a:pt x="38401" y="6595"/>
                </a:cubicBezTo>
                <a:cubicBezTo>
                  <a:pt x="38401" y="6627"/>
                  <a:pt x="38401" y="6658"/>
                  <a:pt x="38401" y="6690"/>
                </a:cubicBezTo>
                <a:moveTo>
                  <a:pt x="29078" y="3952"/>
                </a:moveTo>
                <a:cubicBezTo>
                  <a:pt x="29268" y="3364"/>
                  <a:pt x="29519" y="2823"/>
                  <a:pt x="29820" y="2341"/>
                </a:cubicBezTo>
                <a:moveTo>
                  <a:pt x="22141" y="4720"/>
                </a:moveTo>
                <a:cubicBezTo>
                  <a:pt x="22218" y="4229"/>
                  <a:pt x="22340" y="3764"/>
                  <a:pt x="22499" y="3329"/>
                </a:cubicBezTo>
                <a:moveTo>
                  <a:pt x="14000" y="5192"/>
                </a:moveTo>
                <a:cubicBezTo>
                  <a:pt x="14474" y="5569"/>
                  <a:pt x="14910" y="6023"/>
                  <a:pt x="15300" y="6540"/>
                </a:cubicBezTo>
                <a:moveTo>
                  <a:pt x="4127" y="15789"/>
                </a:moveTo>
                <a:cubicBezTo>
                  <a:pt x="4024" y="15332"/>
                  <a:pt x="3948" y="14858"/>
                  <a:pt x="3900" y="14375"/>
                </a:cubicBezTo>
              </a:path>
            </a:pathLst>
          </a:custGeom>
          <a:gradFill rotWithShape="1">
            <a:gsLst>
              <a:gs pos="0">
                <a:srgbClr val="A8B7DF">
                  <a:alpha val="100000"/>
                </a:srgbClr>
              </a:gs>
              <a:gs pos="0">
                <a:srgbClr val="A8B7DF">
                  <a:alpha val="100000"/>
                </a:srgbClr>
              </a:gs>
              <a:gs pos="50000">
                <a:srgbClr val="9AABD9">
                  <a:alpha val="100000"/>
                </a:srgbClr>
              </a:gs>
              <a:gs pos="100000">
                <a:srgbClr val="879ED7">
                  <a:alpha val="100000"/>
                </a:srgbClr>
              </a:gs>
              <a:gs pos="100000">
                <a:srgbClr val="879ED7">
                  <a:alpha val="100000"/>
                </a:srgbClr>
              </a:gs>
            </a:gsLst>
            <a:lin ang="5400000" scaled="0"/>
          </a:gradFill>
          <a:ln w="6350" cap="flat" cmpd="sng">
            <a:solidFill>
              <a:srgbClr val="4472C4">
                <a:alpha val="100000"/>
              </a:srgbClr>
            </a:solidFill>
            <a:prstDash val="solid"/>
            <a:miter/>
          </a:ln>
        </p:spPr>
        <p:txBody>
          <a:bodyPr vert="horz"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</a:rPr>
              <a:t>一颗</a:t>
            </a:r>
            <a:endParaRPr lang="zh-CN" altLang="en-US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048610" name="矩形 11"/>
          <p:cNvSpPr/>
          <p:nvPr/>
        </p:nvSpPr>
        <p:spPr>
          <a:xfrm>
            <a:off x="4665671" y="2082806"/>
            <a:ext cx="1832553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颗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葡萄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11" name="矩形 12"/>
          <p:cNvSpPr/>
          <p:nvPr/>
        </p:nvSpPr>
        <p:spPr>
          <a:xfrm>
            <a:off x="6464309" y="2717804"/>
            <a:ext cx="1832553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串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葡萄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12" name="矩形 13"/>
          <p:cNvSpPr/>
          <p:nvPr/>
        </p:nvSpPr>
        <p:spPr>
          <a:xfrm>
            <a:off x="4311650" y="3414717"/>
            <a:ext cx="3898900" cy="1274195"/>
          </a:xfrm>
          <a:prstGeom prst="rect">
            <a:avLst/>
          </a:prstGeom>
          <a:noFill/>
          <a:ln w="9525" cap="flat" cmpd="sng">
            <a:solidFill>
              <a:srgbClr val="9DC3E6">
                <a:alpha val="100000"/>
              </a:srgbClr>
            </a:solidFill>
            <a:prstDash val="dashDot"/>
            <a:round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Tx/>
              <a:buNone/>
            </a:pPr>
            <a:r>
              <a:rPr lang="en-US" altLang="zh-CN" sz="3200" b="1" dirty="0">
                <a:latin typeface="宋体" panose="02010600030101010101" pitchFamily="2" charset="-122"/>
              </a:rPr>
              <a:t>    “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串</a:t>
            </a:r>
            <a:r>
              <a:rPr lang="en-US" altLang="zh-CN" sz="3200" b="1" dirty="0">
                <a:latin typeface="宋体" panose="02010600030101010101" pitchFamily="2" charset="-122"/>
              </a:rPr>
              <a:t>”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3200" b="1" dirty="0">
                <a:latin typeface="宋体" panose="02010600030101010101" pitchFamily="2" charset="-122"/>
              </a:rPr>
              <a:t>“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颗</a:t>
            </a:r>
            <a:r>
              <a:rPr lang="en-US" altLang="zh-CN" sz="3200" b="1" dirty="0">
                <a:latin typeface="宋体" panose="02010600030101010101" pitchFamily="2" charset="-122"/>
              </a:rPr>
              <a:t>”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所表示的量的不同。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9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9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9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9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9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9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9" grpId="0" animBg="1"/>
      <p:bldP spid="1048610" grpId="0"/>
      <p:bldP spid="1048611" grpId="0"/>
      <p:bldP spid="10486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1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938222" y="347667"/>
            <a:ext cx="1703387" cy="1703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2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806960" y="49217"/>
            <a:ext cx="1736725" cy="2084387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13" name="矩形 3"/>
          <p:cNvSpPr/>
          <p:nvPr/>
        </p:nvSpPr>
        <p:spPr>
          <a:xfrm>
            <a:off x="2808296" y="908054"/>
            <a:ext cx="1832553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一件衣服</a:t>
            </a:r>
            <a:endParaRPr lang="zh-CN" altLang="zh-CN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48614" name="矩形 4"/>
          <p:cNvSpPr/>
          <p:nvPr/>
        </p:nvSpPr>
        <p:spPr>
          <a:xfrm>
            <a:off x="6602421" y="908054"/>
            <a:ext cx="1832553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一堆衣服</a:t>
            </a:r>
            <a:endParaRPr lang="zh-CN" altLang="zh-CN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48615" name="矩形 5"/>
          <p:cNvSpPr/>
          <p:nvPr/>
        </p:nvSpPr>
        <p:spPr>
          <a:xfrm>
            <a:off x="690572" y="2154242"/>
            <a:ext cx="5128327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“堆”</a:t>
            </a:r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指事物聚积在一起。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150937" y="2795588"/>
            <a:ext cx="2513012" cy="2238375"/>
            <a:chOff x="5171157" y="91991"/>
            <a:chExt cx="2513543" cy="2238313"/>
          </a:xfrm>
        </p:grpSpPr>
        <p:pic>
          <p:nvPicPr>
            <p:cNvPr id="2097183" name="图片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171157" y="592027"/>
              <a:ext cx="2513543" cy="17382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616" name="文本框 7"/>
            <p:cNvSpPr txBox="1"/>
            <p:nvPr/>
          </p:nvSpPr>
          <p:spPr>
            <a:xfrm>
              <a:off x="5520285" y="91991"/>
              <a:ext cx="1815286" cy="5847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anchor="t">
              <a:spAutoFit/>
            </a:bodyPr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zh-CN" altLang="zh-CN" sz="3200" b="1">
                  <a:latin typeface="Arial" panose="020B0604020202020204" pitchFamily="34" charset="0"/>
                  <a:ea typeface="宋体" panose="02010600030101010101" pitchFamily="2" charset="-122"/>
                </a:rPr>
                <a:t>一堆沙子</a:t>
              </a:r>
              <a:endParaRPr lang="zh-CN" altLang="zh-CN" sz="32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16522" y="2759080"/>
            <a:ext cx="2403475" cy="2274887"/>
            <a:chOff x="5275613" y="2491524"/>
            <a:chExt cx="2403686" cy="2273936"/>
          </a:xfrm>
        </p:grpSpPr>
        <p:pic>
          <p:nvPicPr>
            <p:cNvPr id="2097184" name="图片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275613" y="2962695"/>
              <a:ext cx="2403686" cy="18027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617" name="文本框 10"/>
            <p:cNvSpPr txBox="1"/>
            <p:nvPr/>
          </p:nvSpPr>
          <p:spPr>
            <a:xfrm>
              <a:off x="5569812" y="2491524"/>
              <a:ext cx="1815286" cy="584531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anchor="t">
              <a:spAutoFit/>
            </a:bodyPr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zh-CN" altLang="zh-CN" sz="3200" b="1">
                  <a:latin typeface="Arial" panose="020B0604020202020204" pitchFamily="34" charset="0"/>
                  <a:ea typeface="宋体" panose="02010600030101010101" pitchFamily="2" charset="-122"/>
                </a:rPr>
                <a:t>一堆</a:t>
              </a:r>
              <a:r>
                <a:rPr lang="zh-CN" altLang="en-US" sz="3200" b="1">
                  <a:latin typeface="Arial" panose="020B0604020202020204" pitchFamily="34" charset="0"/>
                  <a:ea typeface="宋体" panose="02010600030101010101" pitchFamily="2" charset="-122"/>
                </a:rPr>
                <a:t>黄土</a:t>
              </a:r>
              <a:endParaRPr lang="zh-CN" altLang="en-US" sz="32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4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3" grpId="0"/>
      <p:bldP spid="1048614" grpId="0"/>
      <p:bldP spid="10486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云形 1"/>
          <p:cNvSpPr/>
          <p:nvPr/>
        </p:nvSpPr>
        <p:spPr>
          <a:xfrm>
            <a:off x="420697" y="1901830"/>
            <a:ext cx="2484437" cy="1482725"/>
          </a:xfrm>
          <a:custGeom>
            <a:avLst/>
            <a:gdLst/>
            <a:ahLst/>
            <a:cxnLst/>
            <a:rect l="0" t="0" r="r" b="b"/>
            <a:pathLst>
              <a:path w="43200" h="43200">
                <a:moveTo>
                  <a:pt x="3900" y="14370"/>
                </a:moveTo>
                <a:cubicBezTo>
                  <a:pt x="3859" y="13965"/>
                  <a:pt x="3838" y="13551"/>
                  <a:pt x="3838" y="13131"/>
                </a:cubicBezTo>
                <a:cubicBezTo>
                  <a:pt x="3838" y="8056"/>
                  <a:pt x="6861" y="3941"/>
                  <a:pt x="10591" y="3941"/>
                </a:cubicBezTo>
                <a:cubicBezTo>
                  <a:pt x="11837" y="3941"/>
                  <a:pt x="13004" y="4400"/>
                  <a:pt x="14006" y="5201"/>
                </a:cubicBezTo>
                <a:cubicBezTo>
                  <a:pt x="14902" y="2905"/>
                  <a:pt x="16675" y="1343"/>
                  <a:pt x="18716" y="1343"/>
                </a:cubicBezTo>
                <a:cubicBezTo>
                  <a:pt x="20174" y="1343"/>
                  <a:pt x="21494" y="2140"/>
                  <a:pt x="22457" y="3431"/>
                </a:cubicBezTo>
                <a:cubicBezTo>
                  <a:pt x="23173" y="1479"/>
                  <a:pt x="24653" y="140"/>
                  <a:pt x="26363" y="140"/>
                </a:cubicBezTo>
                <a:cubicBezTo>
                  <a:pt x="27778" y="140"/>
                  <a:pt x="29037" y="1058"/>
                  <a:pt x="29834" y="2480"/>
                </a:cubicBezTo>
                <a:cubicBezTo>
                  <a:pt x="30725" y="1054"/>
                  <a:pt x="32054" y="149"/>
                  <a:pt x="33539" y="149"/>
                </a:cubicBezTo>
                <a:cubicBezTo>
                  <a:pt x="35927" y="149"/>
                  <a:pt x="37913" y="2490"/>
                  <a:pt x="38319" y="5572"/>
                </a:cubicBezTo>
                <a:cubicBezTo>
                  <a:pt x="40586" y="6412"/>
                  <a:pt x="42251" y="9236"/>
                  <a:pt x="42251" y="12590"/>
                </a:cubicBezTo>
                <a:cubicBezTo>
                  <a:pt x="42251" y="13609"/>
                  <a:pt x="42097" y="14578"/>
                  <a:pt x="41820" y="15458"/>
                </a:cubicBezTo>
                <a:cubicBezTo>
                  <a:pt x="42699" y="17013"/>
                  <a:pt x="43222" y="18960"/>
                  <a:pt x="43222" y="21074"/>
                </a:cubicBezTo>
                <a:cubicBezTo>
                  <a:pt x="43222" y="25723"/>
                  <a:pt x="40694" y="29568"/>
                  <a:pt x="37409" y="30202"/>
                </a:cubicBezTo>
                <a:cubicBezTo>
                  <a:pt x="37384" y="34518"/>
                  <a:pt x="34803" y="38006"/>
                  <a:pt x="31624" y="38006"/>
                </a:cubicBezTo>
                <a:cubicBezTo>
                  <a:pt x="30499" y="38006"/>
                  <a:pt x="29448" y="37569"/>
                  <a:pt x="28560" y="36813"/>
                </a:cubicBezTo>
                <a:cubicBezTo>
                  <a:pt x="27721" y="40603"/>
                  <a:pt x="25145" y="43358"/>
                  <a:pt x="22098" y="43358"/>
                </a:cubicBezTo>
                <a:cubicBezTo>
                  <a:pt x="19758" y="43358"/>
                  <a:pt x="17696" y="41733"/>
                  <a:pt x="16484" y="39265"/>
                </a:cubicBezTo>
                <a:cubicBezTo>
                  <a:pt x="15323" y="40222"/>
                  <a:pt x="13962" y="40772"/>
                  <a:pt x="12507" y="40772"/>
                </a:cubicBezTo>
                <a:cubicBezTo>
                  <a:pt x="9641" y="40772"/>
                  <a:pt x="7140" y="38639"/>
                  <a:pt x="5808" y="35473"/>
                </a:cubicBezTo>
                <a:cubicBezTo>
                  <a:pt x="5642" y="35499"/>
                  <a:pt x="5472" y="35513"/>
                  <a:pt x="5300" y="35513"/>
                </a:cubicBezTo>
                <a:cubicBezTo>
                  <a:pt x="2892" y="35513"/>
                  <a:pt x="940" y="32863"/>
                  <a:pt x="940" y="29595"/>
                </a:cubicBezTo>
                <a:cubicBezTo>
                  <a:pt x="940" y="28031"/>
                  <a:pt x="1387" y="26609"/>
                  <a:pt x="2117" y="25551"/>
                </a:cubicBezTo>
                <a:cubicBezTo>
                  <a:pt x="831" y="24519"/>
                  <a:pt x="-32" y="22608"/>
                  <a:pt x="-32" y="20421"/>
                </a:cubicBezTo>
                <a:cubicBezTo>
                  <a:pt x="-32" y="17344"/>
                  <a:pt x="1677" y="14813"/>
                  <a:pt x="3866" y="14507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4582" y="26189"/>
                  <a:pt x="4470" y="26195"/>
                  <a:pt x="4356" y="26195"/>
                </a:cubicBezTo>
                <a:cubicBezTo>
                  <a:pt x="3555" y="26195"/>
                  <a:pt x="2804" y="25898"/>
                  <a:pt x="2160" y="25381"/>
                </a:cubicBezTo>
                <a:moveTo>
                  <a:pt x="6928" y="34899"/>
                </a:moveTo>
                <a:cubicBezTo>
                  <a:pt x="6579" y="35090"/>
                  <a:pt x="6207" y="35220"/>
                  <a:pt x="5821" y="35281"/>
                </a:cubicBezTo>
                <a:moveTo>
                  <a:pt x="16478" y="39090"/>
                </a:moveTo>
                <a:cubicBezTo>
                  <a:pt x="16211" y="38549"/>
                  <a:pt x="15986" y="37967"/>
                  <a:pt x="15809" y="37354"/>
                </a:cubicBezTo>
                <a:moveTo>
                  <a:pt x="28827" y="34751"/>
                </a:moveTo>
                <a:cubicBezTo>
                  <a:pt x="28787" y="35413"/>
                  <a:pt x="28697" y="36052"/>
                  <a:pt x="28562" y="36663"/>
                </a:cubicBezTo>
                <a:moveTo>
                  <a:pt x="34129" y="22954"/>
                </a:moveTo>
                <a:cubicBezTo>
                  <a:pt x="36055" y="24231"/>
                  <a:pt x="37381" y="26919"/>
                  <a:pt x="37381" y="30027"/>
                </a:cubicBezTo>
                <a:cubicBezTo>
                  <a:pt x="37381" y="30048"/>
                  <a:pt x="37381" y="30069"/>
                  <a:pt x="37381" y="30090"/>
                </a:cubicBezTo>
                <a:moveTo>
                  <a:pt x="41798" y="15354"/>
                </a:moveTo>
                <a:cubicBezTo>
                  <a:pt x="41472" y="16395"/>
                  <a:pt x="40973" y="17308"/>
                  <a:pt x="40351" y="18030"/>
                </a:cubicBezTo>
                <a:moveTo>
                  <a:pt x="38324" y="5426"/>
                </a:moveTo>
                <a:cubicBezTo>
                  <a:pt x="38375" y="5804"/>
                  <a:pt x="38401" y="6196"/>
                  <a:pt x="38401" y="6595"/>
                </a:cubicBezTo>
                <a:cubicBezTo>
                  <a:pt x="38401" y="6627"/>
                  <a:pt x="38401" y="6658"/>
                  <a:pt x="38401" y="6690"/>
                </a:cubicBezTo>
                <a:moveTo>
                  <a:pt x="29078" y="3952"/>
                </a:moveTo>
                <a:cubicBezTo>
                  <a:pt x="29268" y="3364"/>
                  <a:pt x="29519" y="2823"/>
                  <a:pt x="29820" y="2341"/>
                </a:cubicBezTo>
                <a:moveTo>
                  <a:pt x="22141" y="4720"/>
                </a:moveTo>
                <a:cubicBezTo>
                  <a:pt x="22218" y="4229"/>
                  <a:pt x="22340" y="3764"/>
                  <a:pt x="22499" y="3329"/>
                </a:cubicBezTo>
                <a:moveTo>
                  <a:pt x="14000" y="5192"/>
                </a:moveTo>
                <a:cubicBezTo>
                  <a:pt x="14474" y="5569"/>
                  <a:pt x="14910" y="6023"/>
                  <a:pt x="15300" y="6540"/>
                </a:cubicBezTo>
                <a:moveTo>
                  <a:pt x="4127" y="15789"/>
                </a:moveTo>
                <a:cubicBezTo>
                  <a:pt x="4024" y="15332"/>
                  <a:pt x="3948" y="14858"/>
                  <a:pt x="3900" y="14375"/>
                </a:cubicBezTo>
              </a:path>
            </a:pathLst>
          </a:custGeom>
          <a:solidFill>
            <a:srgbClr val="D2E3F3"/>
          </a:solidFill>
          <a:ln w="6350" cap="flat" cmpd="sng">
            <a:solidFill>
              <a:srgbClr val="ADB9CA">
                <a:alpha val="100000"/>
              </a:srgbClr>
            </a:solidFill>
            <a:prstDash val="solid"/>
            <a:miter/>
          </a:ln>
        </p:spPr>
        <p:txBody>
          <a:bodyPr vert="horz"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Tx/>
              <a:buNone/>
            </a:pPr>
            <a:endParaRPr lang="zh-CN" altLang="en-US" sz="32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48619" name="矩形 2"/>
          <p:cNvSpPr/>
          <p:nvPr/>
        </p:nvSpPr>
        <p:spPr>
          <a:xfrm>
            <a:off x="526521" y="2351092"/>
            <a:ext cx="2244525" cy="58477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《量词歌》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0" name="矩形 3"/>
          <p:cNvSpPr/>
          <p:nvPr/>
        </p:nvSpPr>
        <p:spPr>
          <a:xfrm>
            <a:off x="3172259" y="633412"/>
            <a:ext cx="5854700" cy="422885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Tx/>
              <a:buNone/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一（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牛，两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马，</a:t>
            </a:r>
            <a:endParaRPr lang="zh-CN" altLang="zh-CN" sz="32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20000"/>
              </a:lnSpc>
              <a:buFontTx/>
              <a:buNone/>
            </a:pP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三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鲤鱼，四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鸭，五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书，六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笔，</a:t>
            </a:r>
            <a:endParaRPr lang="zh-CN" altLang="zh-CN" sz="32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20000"/>
              </a:lnSpc>
              <a:buFontTx/>
              <a:buNone/>
            </a:pP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七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果树，八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花，九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飞机，十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  ）</a:t>
            </a:r>
            <a:r>
              <a:rPr lang="zh-CN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车，量词千万莫用差，小朋友，试一试，换换就要闹笑话。</a:t>
            </a:r>
            <a:endParaRPr lang="zh-CN" altLang="zh-CN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48621" name="文本框 5"/>
          <p:cNvSpPr txBox="1"/>
          <p:nvPr/>
        </p:nvSpPr>
        <p:spPr>
          <a:xfrm>
            <a:off x="3970347" y="633416"/>
            <a:ext cx="6238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头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2" name="文本框 6"/>
          <p:cNvSpPr txBox="1"/>
          <p:nvPr/>
        </p:nvSpPr>
        <p:spPr>
          <a:xfrm>
            <a:off x="6453981" y="663249"/>
            <a:ext cx="536575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3" name="文本框 7"/>
          <p:cNvSpPr txBox="1"/>
          <p:nvPr/>
        </p:nvSpPr>
        <p:spPr>
          <a:xfrm>
            <a:off x="3970347" y="1219205"/>
            <a:ext cx="6238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条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4" name="文本框 8"/>
          <p:cNvSpPr txBox="1"/>
          <p:nvPr/>
        </p:nvSpPr>
        <p:spPr>
          <a:xfrm>
            <a:off x="6854972" y="1248024"/>
            <a:ext cx="754063" cy="584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只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5" name="文本框 10"/>
          <p:cNvSpPr txBox="1"/>
          <p:nvPr/>
        </p:nvSpPr>
        <p:spPr>
          <a:xfrm flipH="1">
            <a:off x="4111887" y="1804417"/>
            <a:ext cx="340805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6" name="文本框 11"/>
          <p:cNvSpPr txBox="1"/>
          <p:nvPr/>
        </p:nvSpPr>
        <p:spPr>
          <a:xfrm>
            <a:off x="6410326" y="1865255"/>
            <a:ext cx="6238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支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7" name="文本框 12"/>
          <p:cNvSpPr txBox="1"/>
          <p:nvPr/>
        </p:nvSpPr>
        <p:spPr>
          <a:xfrm>
            <a:off x="3970347" y="2389192"/>
            <a:ext cx="6238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棵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8" name="文本框 13"/>
          <p:cNvSpPr txBox="1"/>
          <p:nvPr/>
        </p:nvSpPr>
        <p:spPr>
          <a:xfrm>
            <a:off x="6808788" y="2389192"/>
            <a:ext cx="623887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朵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29" name="文本框 14"/>
          <p:cNvSpPr txBox="1"/>
          <p:nvPr/>
        </p:nvSpPr>
        <p:spPr>
          <a:xfrm flipH="1">
            <a:off x="4080820" y="2984262"/>
            <a:ext cx="630169" cy="584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架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30" name="文本框 15"/>
          <p:cNvSpPr txBox="1"/>
          <p:nvPr/>
        </p:nvSpPr>
        <p:spPr>
          <a:xfrm>
            <a:off x="6854972" y="2984261"/>
            <a:ext cx="900315" cy="5847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辆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4863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26800" y="103378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1" grpId="0"/>
      <p:bldP spid="1048623" grpId="0"/>
      <p:bldP spid="1048624" grpId="0"/>
      <p:bldP spid="1048625" grpId="0"/>
      <p:bldP spid="1048626" grpId="0"/>
      <p:bldP spid="1048627" grpId="0"/>
      <p:bldP spid="1048628" grpId="0"/>
      <p:bldP spid="1048629" grpId="0"/>
      <p:bldP spid="104863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Default Color Scheme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WPS 演示</Application>
  <PresentationFormat>全屏显示(16:9)</PresentationFormat>
  <Paragraphs>85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inpin heiti</vt:lpstr>
      <vt:lpstr>Calibri</vt:lpstr>
      <vt:lpstr>楷体</vt:lpstr>
      <vt:lpstr>微软雅黑</vt:lpstr>
      <vt:lpstr>黑体</vt:lpstr>
      <vt:lpstr>Arial</vt:lpstr>
      <vt:lpstr>Arial Unicode MS</vt:lpstr>
      <vt:lpstr>Office 主题</vt:lpstr>
      <vt:lpstr>第一PPT模板网-WWW.1PPT.COM</vt:lpstr>
      <vt:lpstr>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2022-09-18T07:38:00Z</cp:lastPrinted>
  <dcterms:created xsi:type="dcterms:W3CDTF">2022-09-18T07:38:00Z</dcterms:created>
  <dcterms:modified xsi:type="dcterms:W3CDTF">2023-10-20T07:22:58Z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0480402082CC4C01A4F43322B3C49BE8_12</vt:lpwstr>
  </property>
  <property fmtid="{D5CDD505-2E9C-101B-9397-08002B2CF9AE}" pid="3" name="KSOProductBuildVer">
    <vt:lpwstr>2052-12.1.0.15712</vt:lpwstr>
  </property>
</Properties>
</file>