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13"/>
  </p:notesMasterIdLst>
  <p:sldIdLst>
    <p:sldId id="284" r:id="rId3"/>
    <p:sldId id="366" r:id="rId4"/>
    <p:sldId id="359" r:id="rId5"/>
    <p:sldId id="360" r:id="rId6"/>
    <p:sldId id="367" r:id="rId7"/>
    <p:sldId id="340" r:id="rId8"/>
    <p:sldId id="357" r:id="rId9"/>
    <p:sldId id="358" r:id="rId10"/>
    <p:sldId id="363" r:id="rId11"/>
    <p:sldId id="364" r:id="rId12"/>
  </p:sldIdLst>
  <p:sldSz cx="9144000" cy="5143500" type="screen16x9"/>
  <p:notesSz cx="6858000" cy="9144000"/>
  <p:embeddedFontLst>
    <p:embeddedFont>
      <p:font typeface="Calibri Light" panose="020F0302020204030204"/>
      <p:regular r:id="rId17"/>
      <p:italic r:id="rId18"/>
    </p:embeddedFont>
    <p:embeddedFont>
      <p:font typeface="微软雅黑" panose="020B0503020204020204" pitchFamily="34" charset="-122"/>
      <p:regular r:id="rId19"/>
    </p:embeddedFont>
    <p:embeddedFont>
      <p:font typeface="黑体" panose="02010609060101010101" pitchFamily="49" charset="-122"/>
      <p:regular r:id="rId20"/>
    </p:embeddedFont>
    <p:embeddedFont>
      <p:font typeface="楷体" panose="02010609060101010101" pitchFamily="49" charset="-122"/>
      <p:regular r:id="rId21"/>
    </p:embeddedFont>
    <p:embeddedFont>
      <p:font typeface="taozhi.cn_PY" panose="02010600030101010101" pitchFamily="2" charset="-122"/>
      <p:regular r:id="rId22"/>
    </p:embeddedFont>
    <p:embeddedFont>
      <p:font typeface="Calibri" panose="020F0502020204030204" charset="0"/>
      <p:regular r:id="rId23"/>
      <p:bold r:id="rId24"/>
      <p:italic r:id="rId25"/>
      <p:boldItalic r:id="rId26"/>
    </p:embeddedFont>
  </p:embeddedFontLst>
  <p:custDataLst>
    <p:tags r:id="rId27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55" autoAdjust="0"/>
    <p:restoredTop sz="94694" autoAdjust="0"/>
  </p:normalViewPr>
  <p:slideViewPr>
    <p:cSldViewPr>
      <p:cViewPr>
        <p:scale>
          <a:sx n="130" d="100"/>
          <a:sy n="130" d="100"/>
        </p:scale>
        <p:origin x="-1266" y="-34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gs" Target="tags/tag1.xml"/><Relationship Id="rId26" Type="http://schemas.openxmlformats.org/officeDocument/2006/relationships/font" Target="fonts/font10.fntdata"/><Relationship Id="rId25" Type="http://schemas.openxmlformats.org/officeDocument/2006/relationships/font" Target="fonts/font9.fntdata"/><Relationship Id="rId24" Type="http://schemas.openxmlformats.org/officeDocument/2006/relationships/font" Target="fonts/font8.fntdata"/><Relationship Id="rId23" Type="http://schemas.openxmlformats.org/officeDocument/2006/relationships/font" Target="fonts/font7.fntdata"/><Relationship Id="rId22" Type="http://schemas.openxmlformats.org/officeDocument/2006/relationships/font" Target="fonts/font6.fntdata"/><Relationship Id="rId21" Type="http://schemas.openxmlformats.org/officeDocument/2006/relationships/font" Target="fonts/font5.fntdata"/><Relationship Id="rId20" Type="http://schemas.openxmlformats.org/officeDocument/2006/relationships/font" Target="fonts/font4.fntdata"/><Relationship Id="rId2" Type="http://schemas.openxmlformats.org/officeDocument/2006/relationships/theme" Target="theme/theme1.xml"/><Relationship Id="rId19" Type="http://schemas.openxmlformats.org/officeDocument/2006/relationships/font" Target="fonts/font3.fntdata"/><Relationship Id="rId18" Type="http://schemas.openxmlformats.org/officeDocument/2006/relationships/font" Target="fonts/font2.fntdata"/><Relationship Id="rId17" Type="http://schemas.openxmlformats.org/officeDocument/2006/relationships/font" Target="fonts/font1.fntdata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1665A-8881-43AB-A19F-80D77E4756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3296A3-D8E1-4537-8BE4-01A1B713DCB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image" Target="file:///D:\qq&#25991;&#20214;\712321467\Image\C2C\Image2\%7b75232B38-A165-1FB7-499C-2E1C792CACB5%7d.pn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80" tIns="34290" rIns="68580" bIns="3429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80" tIns="34290" rIns="68580" bIns="3429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fontAlgn="auto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8DF0F64-5B41-49B1-9484-2D25B65CF3CA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fontAlgn="auto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 fontAlgn="auto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EE68CF1-A03C-400D-AB26-90F2CC894F96}" type="slidenum">
              <a:rPr lang="zh-CN" altLang="en-US"/>
            </a:fld>
            <a:endParaRPr lang="zh-CN" altLang="en-US"/>
          </a:p>
        </p:txBody>
      </p:sp>
      <p:pic>
        <p:nvPicPr>
          <p:cNvPr id="1028" name="图片 1073743875" descr="学科网 zxxk.com"/>
          <p:cNvPicPr>
            <a:picLocks noChangeAspect="1"/>
          </p:cNvPicPr>
          <p:nvPr/>
        </p:nvPicPr>
        <p:blipFill>
          <a:blip r:embed="rId2" r:link="rId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4.jpeg"/><Relationship Id="rId3" Type="http://schemas.openxmlformats.org/officeDocument/2006/relationships/image" Target="../media/image13.jpeg"/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4.jpeg"/><Relationship Id="rId3" Type="http://schemas.openxmlformats.org/officeDocument/2006/relationships/image" Target="../media/image13.jpeg"/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6.jpeg"/><Relationship Id="rId3" Type="http://schemas.openxmlformats.org/officeDocument/2006/relationships/image" Target="../media/image15.GIF"/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GIF"/><Relationship Id="rId3" Type="http://schemas.openxmlformats.org/officeDocument/2006/relationships/image" Target="../media/image13.jpeg"/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584441"/>
            <a:ext cx="9170314" cy="45720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0" y="880188"/>
            <a:ext cx="9144000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sz="6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sz="6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小书包》</a:t>
            </a:r>
            <a:endParaRPr sz="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584441"/>
            <a:ext cx="9170314" cy="45720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443554" y="788526"/>
            <a:ext cx="1471085" cy="534600"/>
            <a:chOff x="3131840" y="2188312"/>
            <a:chExt cx="1471085" cy="534600"/>
          </a:xfrm>
        </p:grpSpPr>
        <p:sp>
          <p:nvSpPr>
            <p:cNvPr id="4" name="圆角矩形 3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写一写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519513" y="1779662"/>
            <a:ext cx="2511544" cy="2511544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112943" y="1779662"/>
            <a:ext cx="2511544" cy="2511544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7168" y="2246647"/>
            <a:ext cx="9161158" cy="281029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13147" y="1154061"/>
            <a:ext cx="9173115" cy="3926357"/>
          </a:xfrm>
          <a:prstGeom prst="rect">
            <a:avLst/>
          </a:prstGeom>
          <a:solidFill>
            <a:srgbClr val="E5FAFF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922713" y="1596045"/>
            <a:ext cx="7268652" cy="272074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609361" y="749643"/>
            <a:ext cx="1471085" cy="534600"/>
            <a:chOff x="3131840" y="2188312"/>
            <a:chExt cx="1471085" cy="534600"/>
          </a:xfrm>
        </p:grpSpPr>
        <p:sp>
          <p:nvSpPr>
            <p:cNvPr id="6" name="圆角矩形 5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rgbClr val="AE7BB4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读一读</a:t>
              </a:r>
              <a:endPara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sp>
        <p:nvSpPr>
          <p:cNvPr id="23" name="矩形 22"/>
          <p:cNvSpPr/>
          <p:nvPr/>
        </p:nvSpPr>
        <p:spPr>
          <a:xfrm>
            <a:off x="3643306" y="1785932"/>
            <a:ext cx="131318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</a:rPr>
              <a:t>尺子</a:t>
            </a:r>
            <a:endParaRPr lang="zh-CN" altLang="en-US" sz="4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786182" y="3143254"/>
            <a:ext cx="131318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</a:rPr>
              <a:t>铅笔</a:t>
            </a:r>
            <a:endParaRPr lang="zh-CN" altLang="en-US" sz="4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357818" y="1857370"/>
            <a:ext cx="187743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</a:rPr>
              <a:t>作业本</a:t>
            </a:r>
            <a:endParaRPr lang="zh-CN" altLang="en-US" sz="4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857356" y="3143254"/>
            <a:ext cx="131318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笔袋</a:t>
            </a:r>
            <a:endParaRPr lang="zh-CN" altLang="en-US" sz="4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429256" y="3143254"/>
            <a:ext cx="187743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</a:rPr>
              <a:t>转笔刀</a:t>
            </a:r>
            <a:endParaRPr lang="zh-CN" altLang="en-US" sz="4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857356" y="1785932"/>
            <a:ext cx="131318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橡皮</a:t>
            </a:r>
            <a:endParaRPr lang="zh-CN" altLang="en-US" sz="4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7168" y="2246647"/>
            <a:ext cx="9161158" cy="2810291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-13147" y="1154061"/>
            <a:ext cx="9173115" cy="3926357"/>
          </a:xfrm>
          <a:prstGeom prst="rect">
            <a:avLst/>
          </a:prstGeom>
          <a:solidFill>
            <a:srgbClr val="E5FAFF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04248" y="725020"/>
            <a:ext cx="1837795" cy="1671691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755576" y="1317766"/>
            <a:ext cx="5851995" cy="827875"/>
            <a:chOff x="467544" y="1292288"/>
            <a:chExt cx="5851995" cy="827875"/>
          </a:xfrm>
        </p:grpSpPr>
        <p:sp>
          <p:nvSpPr>
            <p:cNvPr id="22" name="矩形 21"/>
            <p:cNvSpPr/>
            <p:nvPr/>
          </p:nvSpPr>
          <p:spPr>
            <a:xfrm>
              <a:off x="615553" y="1527721"/>
              <a:ext cx="284246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200" spc="6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我的小书包</a:t>
              </a:r>
              <a:r>
                <a:rPr lang="zh-CN" altLang="en-US" sz="3200" spc="600" dirty="0">
                  <a:latin typeface="楷体" panose="02010609060101010101" pitchFamily="49" charset="-122"/>
                  <a:ea typeface="楷体" panose="02010609060101010101" pitchFamily="49" charset="-122"/>
                </a:rPr>
                <a:t>，</a:t>
              </a:r>
              <a:endParaRPr lang="zh-CN" altLang="en-US" sz="3200" spc="6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3458021" y="1535388"/>
              <a:ext cx="286151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200" spc="600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宝贝</a:t>
              </a:r>
              <a:r>
                <a:rPr lang="zh-CN" altLang="en-US" sz="3200" spc="600">
                  <a:latin typeface="楷体" panose="02010609060101010101" pitchFamily="49" charset="-122"/>
                  <a:ea typeface="楷体" panose="02010609060101010101" pitchFamily="49" charset="-122"/>
                </a:rPr>
                <a:t>真不少。</a:t>
              </a:r>
              <a:endParaRPr lang="zh-CN" altLang="en-US" sz="3200" spc="6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467544" y="1292288"/>
              <a:ext cx="299047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800" dirty="0" smtClean="0">
                  <a:latin typeface="taozhi.cn_PY" panose="02010600030101010101" pitchFamily="2" charset="-122"/>
                  <a:ea typeface="楷体" panose="02010609060101010101" pitchFamily="49" charset="-122"/>
                </a:rPr>
                <a:t> </a:t>
              </a:r>
              <a:r>
                <a:rPr lang="en-US" altLang="zh-CN" sz="2000" dirty="0" err="1" smtClean="0">
                  <a:latin typeface="taozhi.cn_PY" panose="02010600030101010101" pitchFamily="2" charset="-122"/>
                  <a:ea typeface="楷体" panose="02010609060101010101" pitchFamily="49" charset="-122"/>
                </a:rPr>
                <a:t>wǒ</a:t>
              </a:r>
              <a:r>
                <a:rPr lang="en-US" altLang="zh-CN" sz="2000" dirty="0" smtClean="0">
                  <a:latin typeface="taozhi.cn_PY" panose="02010600030101010101" pitchFamily="2" charset="-122"/>
                  <a:ea typeface="楷体" panose="02010609060101010101" pitchFamily="49" charset="-122"/>
                </a:rPr>
                <a:t>  de </a:t>
              </a:r>
              <a:r>
                <a:rPr lang="en-US" altLang="zh-CN" sz="2000" dirty="0" err="1" smtClean="0">
                  <a:latin typeface="taozhi.cn_PY" panose="02010600030101010101" pitchFamily="2" charset="-122"/>
                  <a:ea typeface="楷体" panose="02010609060101010101" pitchFamily="49" charset="-122"/>
                </a:rPr>
                <a:t>xiǎo</a:t>
              </a:r>
              <a:r>
                <a:rPr lang="en-US" altLang="zh-CN" sz="2000" dirty="0" smtClean="0">
                  <a:latin typeface="taozhi.cn_PY" panose="02010600030101010101" pitchFamily="2" charset="-122"/>
                  <a:ea typeface="楷体" panose="02010609060101010101" pitchFamily="49" charset="-122"/>
                </a:rPr>
                <a:t> </a:t>
              </a:r>
              <a:r>
                <a:rPr lang="en-US" altLang="zh-CN" sz="1600" dirty="0" smtClean="0">
                  <a:latin typeface="taozhi.cn_PY" panose="02010600030101010101" pitchFamily="2" charset="-122"/>
                  <a:ea typeface="楷体" panose="02010609060101010101" pitchFamily="49" charset="-122"/>
                </a:rPr>
                <a:t> </a:t>
              </a:r>
              <a:r>
                <a:rPr lang="en-US" altLang="zh-CN" sz="2000" dirty="0" err="1" smtClean="0">
                  <a:latin typeface="taozhi.cn_PY" panose="02010600030101010101" pitchFamily="2" charset="-122"/>
                  <a:ea typeface="楷体" panose="02010609060101010101" pitchFamily="49" charset="-122"/>
                </a:rPr>
                <a:t>shū</a:t>
              </a:r>
              <a:r>
                <a:rPr lang="en-US" altLang="zh-CN" sz="2000" dirty="0" smtClean="0">
                  <a:latin typeface="taozhi.cn_PY" panose="02010600030101010101" pitchFamily="2" charset="-122"/>
                  <a:ea typeface="楷体" panose="02010609060101010101" pitchFamily="49" charset="-122"/>
                </a:rPr>
                <a:t> </a:t>
              </a:r>
              <a:r>
                <a:rPr lang="en-US" altLang="zh-CN" sz="1600" dirty="0" smtClean="0">
                  <a:latin typeface="taozhi.cn_PY" panose="02010600030101010101" pitchFamily="2" charset="-122"/>
                  <a:ea typeface="楷体" panose="02010609060101010101" pitchFamily="49" charset="-122"/>
                </a:rPr>
                <a:t> </a:t>
              </a:r>
              <a:r>
                <a:rPr lang="en-US" altLang="zh-CN" sz="2000" dirty="0" err="1" smtClean="0">
                  <a:latin typeface="taozhi.cn_PY" panose="02010600030101010101" pitchFamily="2" charset="-122"/>
                  <a:ea typeface="楷体" panose="02010609060101010101" pitchFamily="49" charset="-122"/>
                </a:rPr>
                <a:t>bāo</a:t>
              </a:r>
              <a:endParaRPr lang="zh-CN" altLang="en-US" sz="2000" dirty="0">
                <a:latin typeface="taozhi.cn_PY" panose="02010600030101010101" pitchFamily="2" charset="-122"/>
                <a:ea typeface="楷体" panose="02010609060101010101" pitchFamily="49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3458021" y="1292288"/>
              <a:ext cx="286151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dirty="0" err="1">
                  <a:solidFill>
                    <a:srgbClr val="C00000"/>
                  </a:solidFill>
                  <a:latin typeface="taozhi.cn_PY" panose="02010600030101010101" pitchFamily="2" charset="-122"/>
                  <a:ea typeface="楷体" panose="02010609060101010101" pitchFamily="49" charset="-122"/>
                </a:rPr>
                <a:t>bǎo</a:t>
              </a:r>
              <a:r>
                <a:rPr lang="en-US" altLang="zh-CN" sz="2000" dirty="0">
                  <a:solidFill>
                    <a:srgbClr val="C00000"/>
                  </a:solidFill>
                  <a:latin typeface="taozhi.cn_PY" panose="02010600030101010101" pitchFamily="2" charset="-122"/>
                  <a:ea typeface="楷体" panose="02010609060101010101" pitchFamily="49" charset="-122"/>
                </a:rPr>
                <a:t> </a:t>
              </a:r>
              <a:r>
                <a:rPr lang="en-US" altLang="zh-CN" sz="2000" dirty="0" err="1">
                  <a:solidFill>
                    <a:srgbClr val="C00000"/>
                  </a:solidFill>
                  <a:latin typeface="taozhi.cn_PY" panose="02010600030101010101" pitchFamily="2" charset="-122"/>
                  <a:ea typeface="楷体" panose="02010609060101010101" pitchFamily="49" charset="-122"/>
                </a:rPr>
                <a:t>bèi</a:t>
              </a:r>
              <a:r>
                <a:rPr lang="en-US" altLang="zh-CN" sz="2000" dirty="0">
                  <a:solidFill>
                    <a:srgbClr val="C00000"/>
                  </a:solidFill>
                  <a:latin typeface="taozhi.cn_PY" panose="02010600030101010101" pitchFamily="2" charset="-122"/>
                  <a:ea typeface="楷体" panose="02010609060101010101" pitchFamily="49" charset="-122"/>
                </a:rPr>
                <a:t> </a:t>
              </a:r>
              <a:r>
                <a:rPr lang="en-US" altLang="zh-CN" sz="2000" dirty="0" err="1">
                  <a:latin typeface="taozhi.cn_PY" panose="02010600030101010101" pitchFamily="2" charset="-122"/>
                  <a:ea typeface="楷体" panose="02010609060101010101" pitchFamily="49" charset="-122"/>
                </a:rPr>
                <a:t>zhēn</a:t>
              </a:r>
              <a:r>
                <a:rPr lang="en-US" altLang="zh-CN" sz="2000" dirty="0">
                  <a:latin typeface="taozhi.cn_PY" panose="02010600030101010101" pitchFamily="2" charset="-122"/>
                  <a:ea typeface="楷体" panose="02010609060101010101" pitchFamily="49" charset="-122"/>
                </a:rPr>
                <a:t> </a:t>
              </a:r>
              <a:r>
                <a:rPr lang="en-US" altLang="zh-CN" sz="1600" dirty="0" smtClean="0">
                  <a:latin typeface="taozhi.cn_PY" panose="02010600030101010101" pitchFamily="2" charset="-122"/>
                  <a:ea typeface="楷体" panose="02010609060101010101" pitchFamily="49" charset="-122"/>
                </a:rPr>
                <a:t> </a:t>
              </a:r>
              <a:r>
                <a:rPr lang="en-US" altLang="zh-CN" sz="2000" dirty="0" err="1" smtClean="0">
                  <a:latin typeface="taozhi.cn_PY" panose="02010600030101010101" pitchFamily="2" charset="-122"/>
                  <a:ea typeface="楷体" panose="02010609060101010101" pitchFamily="49" charset="-122"/>
                </a:rPr>
                <a:t>bù</a:t>
              </a:r>
              <a:r>
                <a:rPr lang="en-US" altLang="zh-CN" sz="2000" dirty="0" smtClean="0">
                  <a:latin typeface="taozhi.cn_PY" panose="02010600030101010101" pitchFamily="2" charset="-122"/>
                  <a:ea typeface="楷体" panose="02010609060101010101" pitchFamily="49" charset="-122"/>
                </a:rPr>
                <a:t> </a:t>
              </a:r>
              <a:r>
                <a:rPr lang="en-US" altLang="zh-CN" sz="2000" dirty="0" err="1">
                  <a:latin typeface="taozhi.cn_PY" panose="02010600030101010101" pitchFamily="2" charset="-122"/>
                  <a:ea typeface="楷体" panose="02010609060101010101" pitchFamily="49" charset="-122"/>
                </a:rPr>
                <a:t>shǎo</a:t>
              </a:r>
              <a:endParaRPr lang="en-US" altLang="zh-CN" sz="2000" dirty="0">
                <a:latin typeface="taozhi.cn_PY" panose="02010600030101010101" pitchFamily="2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596428" y="2597228"/>
            <a:ext cx="5999908" cy="827875"/>
            <a:chOff x="615553" y="1292288"/>
            <a:chExt cx="5999908" cy="827875"/>
          </a:xfrm>
        </p:grpSpPr>
        <p:sp>
          <p:nvSpPr>
            <p:cNvPr id="27" name="矩形 26"/>
            <p:cNvSpPr/>
            <p:nvPr/>
          </p:nvSpPr>
          <p:spPr>
            <a:xfrm>
              <a:off x="615553" y="1527721"/>
              <a:ext cx="284246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200" spc="600" smtClean="0">
                  <a:latin typeface="楷体" panose="02010609060101010101" pitchFamily="49" charset="-122"/>
                  <a:ea typeface="楷体" panose="02010609060101010101" pitchFamily="49" charset="-122"/>
                </a:rPr>
                <a:t>课本作业本，</a:t>
              </a:r>
              <a:endParaRPr lang="zh-CN" altLang="en-US" sz="3200" spc="6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3458021" y="1535388"/>
              <a:ext cx="286151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200" spc="600" smtClean="0">
                  <a:latin typeface="楷体" panose="02010609060101010101" pitchFamily="49" charset="-122"/>
                  <a:ea typeface="楷体" panose="02010609060101010101" pitchFamily="49" charset="-122"/>
                </a:rPr>
                <a:t>铅笔转笔刀。</a:t>
              </a:r>
              <a:endParaRPr lang="zh-CN" altLang="en-US" sz="3200" spc="6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615553" y="1292288"/>
              <a:ext cx="279285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dirty="0" err="1">
                  <a:latin typeface="taozhi.cn_PY" panose="02010600030101010101" pitchFamily="2" charset="-122"/>
                  <a:ea typeface="楷体" panose="02010609060101010101" pitchFamily="49" charset="-122"/>
                </a:rPr>
                <a:t>kè</a:t>
              </a:r>
              <a:r>
                <a:rPr lang="en-US" altLang="zh-CN" sz="2000" dirty="0">
                  <a:latin typeface="taozhi.cn_PY" panose="02010600030101010101" pitchFamily="2" charset="-122"/>
                  <a:ea typeface="楷体" panose="02010609060101010101" pitchFamily="49" charset="-122"/>
                </a:rPr>
                <a:t> </a:t>
              </a:r>
              <a:r>
                <a:rPr lang="en-US" altLang="zh-CN" sz="2000" dirty="0" smtClean="0">
                  <a:latin typeface="taozhi.cn_PY" panose="02010600030101010101" pitchFamily="2" charset="-122"/>
                  <a:ea typeface="楷体" panose="02010609060101010101" pitchFamily="49" charset="-122"/>
                </a:rPr>
                <a:t> </a:t>
              </a:r>
              <a:r>
                <a:rPr lang="en-US" altLang="zh-CN" sz="2000" dirty="0" err="1" smtClean="0">
                  <a:latin typeface="taozhi.cn_PY" panose="02010600030101010101" pitchFamily="2" charset="-122"/>
                  <a:ea typeface="楷体" panose="02010609060101010101" pitchFamily="49" charset="-122"/>
                </a:rPr>
                <a:t>běn</a:t>
              </a:r>
              <a:r>
                <a:rPr lang="en-US" altLang="zh-CN" sz="2000" dirty="0" smtClean="0">
                  <a:latin typeface="taozhi.cn_PY" panose="02010600030101010101" pitchFamily="2" charset="-122"/>
                  <a:ea typeface="楷体" panose="02010609060101010101" pitchFamily="49" charset="-122"/>
                </a:rPr>
                <a:t> </a:t>
              </a:r>
              <a:r>
                <a:rPr lang="en-US" altLang="zh-CN" sz="2000" dirty="0" err="1" smtClean="0">
                  <a:latin typeface="taozhi.cn_PY" panose="02010600030101010101" pitchFamily="2" charset="-122"/>
                  <a:ea typeface="楷体" panose="02010609060101010101" pitchFamily="49" charset="-122"/>
                </a:rPr>
                <a:t>zuò</a:t>
              </a:r>
              <a:r>
                <a:rPr lang="en-US" altLang="zh-CN" sz="2000" dirty="0" smtClean="0">
                  <a:latin typeface="taozhi.cn_PY" panose="02010600030101010101" pitchFamily="2" charset="-122"/>
                  <a:ea typeface="楷体" panose="02010609060101010101" pitchFamily="49" charset="-122"/>
                </a:rPr>
                <a:t>  </a:t>
              </a:r>
              <a:r>
                <a:rPr lang="en-US" altLang="zh-CN" sz="2000" dirty="0" err="1" smtClean="0">
                  <a:latin typeface="taozhi.cn_PY" panose="02010600030101010101" pitchFamily="2" charset="-122"/>
                  <a:ea typeface="楷体" panose="02010609060101010101" pitchFamily="49" charset="-122"/>
                </a:rPr>
                <a:t>yè</a:t>
              </a:r>
              <a:r>
                <a:rPr lang="en-US" altLang="zh-CN" sz="2000" dirty="0" smtClean="0">
                  <a:latin typeface="taozhi.cn_PY" panose="02010600030101010101" pitchFamily="2" charset="-122"/>
                  <a:ea typeface="楷体" panose="02010609060101010101" pitchFamily="49" charset="-122"/>
                </a:rPr>
                <a:t>  </a:t>
              </a:r>
              <a:r>
                <a:rPr lang="en-US" altLang="zh-CN" sz="2000" dirty="0" err="1" smtClean="0">
                  <a:latin typeface="taozhi.cn_PY" panose="02010600030101010101" pitchFamily="2" charset="-122"/>
                  <a:ea typeface="楷体" panose="02010609060101010101" pitchFamily="49" charset="-122"/>
                </a:rPr>
                <a:t>běn</a:t>
              </a:r>
              <a:endParaRPr lang="zh-CN" altLang="en-US" sz="2000" dirty="0">
                <a:latin typeface="taozhi.cn_PY" panose="02010600030101010101" pitchFamily="2" charset="-122"/>
                <a:ea typeface="楷体" panose="02010609060101010101" pitchFamily="49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3458021" y="1292288"/>
              <a:ext cx="315744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dirty="0" err="1">
                  <a:latin typeface="taozhi.cn_PY" panose="02010600030101010101" pitchFamily="2" charset="-122"/>
                  <a:ea typeface="楷体" panose="02010609060101010101" pitchFamily="49" charset="-122"/>
                </a:rPr>
                <a:t>qiān</a:t>
              </a:r>
              <a:r>
                <a:rPr lang="en-US" altLang="zh-CN" sz="2000" dirty="0">
                  <a:latin typeface="taozhi.cn_PY" panose="02010600030101010101" pitchFamily="2" charset="-122"/>
                  <a:ea typeface="楷体" panose="02010609060101010101" pitchFamily="49" charset="-122"/>
                </a:rPr>
                <a:t> </a:t>
              </a:r>
              <a:r>
                <a:rPr lang="en-US" altLang="zh-CN" sz="2000" dirty="0" smtClean="0">
                  <a:latin typeface="taozhi.cn_PY" panose="02010600030101010101" pitchFamily="2" charset="-122"/>
                  <a:ea typeface="楷体" panose="02010609060101010101" pitchFamily="49" charset="-122"/>
                </a:rPr>
                <a:t> </a:t>
              </a:r>
              <a:r>
                <a:rPr lang="en-US" altLang="zh-CN" sz="2000" dirty="0" err="1" smtClean="0">
                  <a:latin typeface="taozhi.cn_PY" panose="02010600030101010101" pitchFamily="2" charset="-122"/>
                  <a:ea typeface="楷体" panose="02010609060101010101" pitchFamily="49" charset="-122"/>
                </a:rPr>
                <a:t>bǐ</a:t>
              </a:r>
              <a:r>
                <a:rPr lang="en-US" altLang="zh-CN" sz="2000" dirty="0" smtClean="0">
                  <a:latin typeface="taozhi.cn_PY" panose="02010600030101010101" pitchFamily="2" charset="-122"/>
                  <a:ea typeface="楷体" panose="02010609060101010101" pitchFamily="49" charset="-122"/>
                </a:rPr>
                <a:t> </a:t>
              </a:r>
              <a:r>
                <a:rPr lang="en-US" altLang="zh-CN" sz="2000" dirty="0" err="1" smtClean="0">
                  <a:latin typeface="taozhi.cn_PY" panose="02010600030101010101" pitchFamily="2" charset="-122"/>
                  <a:ea typeface="楷体" panose="02010609060101010101" pitchFamily="49" charset="-122"/>
                </a:rPr>
                <a:t>zhuàn</a:t>
              </a:r>
              <a:r>
                <a:rPr lang="en-US" altLang="zh-CN" sz="2000" dirty="0" smtClean="0">
                  <a:latin typeface="taozhi.cn_PY" panose="02010600030101010101" pitchFamily="2" charset="-122"/>
                  <a:ea typeface="楷体" panose="02010609060101010101" pitchFamily="49" charset="-122"/>
                </a:rPr>
                <a:t> </a:t>
              </a:r>
              <a:r>
                <a:rPr lang="en-US" altLang="zh-CN" sz="1000" dirty="0" smtClean="0">
                  <a:latin typeface="taozhi.cn_PY" panose="02010600030101010101" pitchFamily="2" charset="-122"/>
                  <a:ea typeface="楷体" panose="02010609060101010101" pitchFamily="49" charset="-122"/>
                </a:rPr>
                <a:t> </a:t>
              </a:r>
              <a:r>
                <a:rPr lang="en-US" altLang="zh-CN" sz="2000" dirty="0" err="1" smtClean="0">
                  <a:latin typeface="taozhi.cn_PY" panose="02010600030101010101" pitchFamily="2" charset="-122"/>
                  <a:ea typeface="楷体" panose="02010609060101010101" pitchFamily="49" charset="-122"/>
                </a:rPr>
                <a:t>bǐ</a:t>
              </a:r>
              <a:r>
                <a:rPr lang="en-US" altLang="zh-CN" sz="2000" dirty="0" smtClean="0">
                  <a:latin typeface="taozhi.cn_PY" panose="02010600030101010101" pitchFamily="2" charset="-122"/>
                  <a:ea typeface="楷体" panose="02010609060101010101" pitchFamily="49" charset="-122"/>
                </a:rPr>
                <a:t> </a:t>
              </a:r>
              <a:r>
                <a:rPr lang="en-US" altLang="zh-CN" sz="2000" dirty="0" err="1" smtClean="0">
                  <a:latin typeface="taozhi.cn_PY" panose="02010600030101010101" pitchFamily="2" charset="-122"/>
                  <a:ea typeface="楷体" panose="02010609060101010101" pitchFamily="49" charset="-122"/>
                </a:rPr>
                <a:t>dāo</a:t>
              </a:r>
              <a:endParaRPr lang="en-US" altLang="zh-CN" sz="2000" dirty="0">
                <a:latin typeface="taozhi.cn_PY" panose="02010600030101010101" pitchFamily="2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31" name="图片 30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38102" y="3616072"/>
            <a:ext cx="847562" cy="11962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20700000">
            <a:off x="2712884" y="3533331"/>
            <a:ext cx="1409271" cy="1409271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477332" y="3604820"/>
            <a:ext cx="882764" cy="121871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739191" y="3708094"/>
            <a:ext cx="1392972" cy="106281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655065" y="1546459"/>
            <a:ext cx="3650104" cy="3050714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399926" y="1705374"/>
            <a:ext cx="28424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spc="600" dirty="0">
                <a:latin typeface="楷体" panose="02010609060101010101" pitchFamily="49" charset="-122"/>
                <a:ea typeface="楷体" panose="02010609060101010101" pitchFamily="49" charset="-122"/>
              </a:rPr>
              <a:t>上</a:t>
            </a:r>
            <a:r>
              <a:rPr lang="zh-CN" altLang="en-US" sz="3200" spc="6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</a:t>
            </a:r>
            <a:r>
              <a:rPr lang="zh-CN" altLang="en-US" sz="3200" spc="600" dirty="0">
                <a:latin typeface="楷体" panose="02010609060101010101" pitchFamily="49" charset="-122"/>
                <a:ea typeface="楷体" panose="02010609060101010101" pitchFamily="49" charset="-122"/>
              </a:rPr>
              <a:t>静悄悄，</a:t>
            </a:r>
            <a:endParaRPr lang="zh-CN" altLang="en-US" sz="3200" spc="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423416" y="2562630"/>
            <a:ext cx="28615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spc="600" dirty="0">
                <a:latin typeface="楷体" panose="02010609060101010101" pitchFamily="49" charset="-122"/>
                <a:ea typeface="楷体" panose="02010609060101010101" pitchFamily="49" charset="-122"/>
              </a:rPr>
              <a:t>下课不乱跑。</a:t>
            </a:r>
            <a:endParaRPr lang="zh-CN" altLang="en-US" sz="3200" spc="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331640" y="1419622"/>
            <a:ext cx="32403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err="1">
                <a:latin typeface="taozhi.cn_PY" panose="02010600030101010101" pitchFamily="2" charset="-122"/>
                <a:ea typeface="楷体" panose="02010609060101010101" pitchFamily="49" charset="-122"/>
              </a:rPr>
              <a:t>shàng</a:t>
            </a:r>
            <a:r>
              <a:rPr lang="en-US" altLang="zh-CN" sz="2000" dirty="0">
                <a:latin typeface="taozhi.cn_PY" panose="02010600030101010101" pitchFamily="2" charset="-122"/>
                <a:ea typeface="楷体" panose="02010609060101010101" pitchFamily="49" charset="-122"/>
              </a:rPr>
              <a:t> </a:t>
            </a:r>
            <a:r>
              <a:rPr lang="en-US" altLang="zh-CN" sz="2000" dirty="0" err="1">
                <a:latin typeface="taozhi.cn_PY" panose="02010600030101010101" pitchFamily="2" charset="-122"/>
                <a:ea typeface="楷体" panose="02010609060101010101" pitchFamily="49" charset="-122"/>
              </a:rPr>
              <a:t>kè</a:t>
            </a:r>
            <a:r>
              <a:rPr lang="en-US" altLang="zh-CN" sz="2000" dirty="0">
                <a:latin typeface="taozhi.cn_PY" panose="02010600030101010101" pitchFamily="2" charset="-122"/>
                <a:ea typeface="楷体" panose="02010609060101010101" pitchFamily="49" charset="-122"/>
              </a:rPr>
              <a:t> </a:t>
            </a:r>
            <a:r>
              <a:rPr lang="en-US" altLang="zh-CN" sz="2000" dirty="0" smtClean="0">
                <a:latin typeface="taozhi.cn_PY" panose="02010600030101010101" pitchFamily="2" charset="-122"/>
                <a:ea typeface="楷体" panose="02010609060101010101" pitchFamily="49" charset="-122"/>
              </a:rPr>
              <a:t> </a:t>
            </a:r>
            <a:r>
              <a:rPr lang="en-US" altLang="zh-CN" sz="2000" dirty="0" err="1" smtClean="0">
                <a:latin typeface="taozhi.cn_PY" panose="02010600030101010101" pitchFamily="2" charset="-122"/>
                <a:ea typeface="楷体" panose="02010609060101010101" pitchFamily="49" charset="-122"/>
              </a:rPr>
              <a:t>jìng</a:t>
            </a:r>
            <a:r>
              <a:rPr lang="en-US" altLang="zh-CN" sz="2000" dirty="0" smtClean="0">
                <a:latin typeface="taozhi.cn_PY" panose="02010600030101010101" pitchFamily="2" charset="-122"/>
                <a:ea typeface="楷体" panose="02010609060101010101" pitchFamily="49" charset="-122"/>
              </a:rPr>
              <a:t> </a:t>
            </a:r>
            <a:r>
              <a:rPr lang="en-US" altLang="zh-CN" sz="2000" dirty="0" err="1">
                <a:latin typeface="taozhi.cn_PY" panose="02010600030101010101" pitchFamily="2" charset="-122"/>
                <a:ea typeface="楷体" panose="02010609060101010101" pitchFamily="49" charset="-122"/>
              </a:rPr>
              <a:t>qiāo</a:t>
            </a:r>
            <a:r>
              <a:rPr lang="en-US" altLang="zh-CN" sz="2000" dirty="0">
                <a:latin typeface="taozhi.cn_PY" panose="02010600030101010101" pitchFamily="2" charset="-122"/>
                <a:ea typeface="楷体" panose="02010609060101010101" pitchFamily="49" charset="-122"/>
              </a:rPr>
              <a:t> </a:t>
            </a:r>
            <a:r>
              <a:rPr lang="en-US" altLang="zh-CN" sz="2000" dirty="0" err="1">
                <a:latin typeface="taozhi.cn_PY" panose="02010600030101010101" pitchFamily="2" charset="-122"/>
                <a:ea typeface="楷体" panose="02010609060101010101" pitchFamily="49" charset="-122"/>
              </a:rPr>
              <a:t>qiāo</a:t>
            </a:r>
            <a:endParaRPr lang="zh-CN" altLang="en-US" sz="2000" dirty="0">
              <a:latin typeface="taozhi.cn_PY" panose="02010600030101010101" pitchFamily="2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453554" y="2348316"/>
            <a:ext cx="34064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err="1">
                <a:latin typeface="taozhi.cn_PY" panose="02010600030101010101" pitchFamily="2" charset="-122"/>
                <a:ea typeface="楷体" panose="02010609060101010101" pitchFamily="49" charset="-122"/>
              </a:rPr>
              <a:t>xià</a:t>
            </a:r>
            <a:r>
              <a:rPr lang="en-US" altLang="zh-CN" sz="2000" dirty="0">
                <a:latin typeface="taozhi.cn_PY" panose="02010600030101010101" pitchFamily="2" charset="-122"/>
                <a:ea typeface="楷体" panose="02010609060101010101" pitchFamily="49" charset="-122"/>
              </a:rPr>
              <a:t> </a:t>
            </a:r>
            <a:r>
              <a:rPr lang="en-US" altLang="zh-CN" sz="2000" dirty="0" smtClean="0">
                <a:latin typeface="taozhi.cn_PY" panose="02010600030101010101" pitchFamily="2" charset="-122"/>
                <a:ea typeface="楷体" panose="02010609060101010101" pitchFamily="49" charset="-122"/>
              </a:rPr>
              <a:t>  </a:t>
            </a:r>
            <a:r>
              <a:rPr lang="en-US" altLang="zh-CN" dirty="0" smtClean="0">
                <a:latin typeface="taozhi.cn_PY" panose="02010600030101010101" pitchFamily="2" charset="-122"/>
                <a:ea typeface="楷体" panose="02010609060101010101" pitchFamily="49" charset="-122"/>
              </a:rPr>
              <a:t> </a:t>
            </a:r>
            <a:r>
              <a:rPr lang="en-US" altLang="zh-CN" sz="2000" dirty="0" err="1" smtClean="0">
                <a:latin typeface="taozhi.cn_PY" panose="02010600030101010101" pitchFamily="2" charset="-122"/>
                <a:ea typeface="楷体" panose="02010609060101010101" pitchFamily="49" charset="-122"/>
              </a:rPr>
              <a:t>kè</a:t>
            </a:r>
            <a:r>
              <a:rPr lang="en-US" altLang="zh-CN" sz="2000" dirty="0" smtClean="0">
                <a:latin typeface="taozhi.cn_PY" panose="02010600030101010101" pitchFamily="2" charset="-122"/>
                <a:ea typeface="楷体" panose="02010609060101010101" pitchFamily="49" charset="-122"/>
              </a:rPr>
              <a:t>  </a:t>
            </a:r>
            <a:r>
              <a:rPr lang="en-US" altLang="zh-CN" dirty="0" smtClean="0">
                <a:latin typeface="taozhi.cn_PY" panose="02010600030101010101" pitchFamily="2" charset="-122"/>
                <a:ea typeface="楷体" panose="02010609060101010101" pitchFamily="49" charset="-122"/>
              </a:rPr>
              <a:t> </a:t>
            </a:r>
            <a:r>
              <a:rPr lang="en-US" altLang="zh-CN" sz="1050" dirty="0" smtClean="0">
                <a:latin typeface="taozhi.cn_PY" panose="02010600030101010101" pitchFamily="2" charset="-122"/>
                <a:ea typeface="楷体" panose="02010609060101010101" pitchFamily="49" charset="-122"/>
              </a:rPr>
              <a:t> </a:t>
            </a:r>
            <a:r>
              <a:rPr lang="en-US" altLang="zh-CN" sz="2000" dirty="0" err="1" smtClean="0">
                <a:latin typeface="taozhi.cn_PY" panose="02010600030101010101" pitchFamily="2" charset="-122"/>
                <a:ea typeface="楷体" panose="02010609060101010101" pitchFamily="49" charset="-122"/>
              </a:rPr>
              <a:t>bú</a:t>
            </a:r>
            <a:r>
              <a:rPr lang="en-US" altLang="zh-CN" sz="2000" dirty="0" smtClean="0">
                <a:latin typeface="taozhi.cn_PY" panose="02010600030101010101" pitchFamily="2" charset="-122"/>
                <a:ea typeface="楷体" panose="02010609060101010101" pitchFamily="49" charset="-122"/>
              </a:rPr>
              <a:t>  </a:t>
            </a:r>
            <a:r>
              <a:rPr lang="en-US" altLang="zh-CN" sz="2000" dirty="0" err="1" smtClean="0">
                <a:latin typeface="taozhi.cn_PY" panose="02010600030101010101" pitchFamily="2" charset="-122"/>
                <a:ea typeface="楷体" panose="02010609060101010101" pitchFamily="49" charset="-122"/>
              </a:rPr>
              <a:t>luàn</a:t>
            </a:r>
            <a:r>
              <a:rPr lang="en-US" altLang="zh-CN" sz="2000" dirty="0" smtClean="0">
                <a:latin typeface="taozhi.cn_PY" panose="02010600030101010101" pitchFamily="2" charset="-122"/>
                <a:ea typeface="楷体" panose="02010609060101010101" pitchFamily="49" charset="-122"/>
              </a:rPr>
              <a:t> </a:t>
            </a:r>
            <a:r>
              <a:rPr lang="en-US" altLang="zh-CN" sz="2000" dirty="0" err="1">
                <a:latin typeface="taozhi.cn_PY" panose="02010600030101010101" pitchFamily="2" charset="-122"/>
                <a:ea typeface="楷体" panose="02010609060101010101" pitchFamily="49" charset="-122"/>
              </a:rPr>
              <a:t>pǎo</a:t>
            </a:r>
            <a:endParaRPr lang="en-US" altLang="zh-CN" sz="2000" dirty="0">
              <a:latin typeface="taozhi.cn_PY" panose="02010600030101010101" pitchFamily="2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567750" y="743643"/>
            <a:ext cx="41746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形容非常寂静，没有一点声响。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74450" y="3062696"/>
            <a:ext cx="103105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spc="60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</a:t>
            </a:r>
            <a:endParaRPr lang="zh-CN" altLang="en-US" sz="6000">
              <a:solidFill>
                <a:srgbClr val="C00000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760268" y="3062696"/>
            <a:ext cx="56778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000" smtClean="0"/>
              <a:t>=</a:t>
            </a:r>
            <a:endParaRPr lang="zh-CN" altLang="en-US" sz="6000"/>
          </a:p>
        </p:txBody>
      </p:sp>
      <p:sp>
        <p:nvSpPr>
          <p:cNvPr id="18" name="矩形 17"/>
          <p:cNvSpPr/>
          <p:nvPr/>
        </p:nvSpPr>
        <p:spPr>
          <a:xfrm>
            <a:off x="2234921" y="2991258"/>
            <a:ext cx="95410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dirty="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讠</a:t>
            </a:r>
            <a:endParaRPr lang="zh-CN" altLang="en-US" sz="6000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35558" y="3062696"/>
            <a:ext cx="56778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000" smtClean="0"/>
              <a:t>+</a:t>
            </a:r>
            <a:endParaRPr lang="zh-CN" altLang="en-US" sz="6000"/>
          </a:p>
        </p:txBody>
      </p:sp>
      <p:sp>
        <p:nvSpPr>
          <p:cNvPr id="20" name="矩形 19"/>
          <p:cNvSpPr/>
          <p:nvPr/>
        </p:nvSpPr>
        <p:spPr>
          <a:xfrm>
            <a:off x="3260466" y="2991258"/>
            <a:ext cx="95410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smtClean="0">
                <a:latin typeface="楷体" panose="02010609060101010101" pitchFamily="49" charset="-122"/>
                <a:ea typeface="楷体" panose="02010609060101010101" pitchFamily="49" charset="-122"/>
              </a:rPr>
              <a:t>果</a:t>
            </a:r>
            <a:endParaRPr lang="zh-CN" altLang="en-US" sz="6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279171" y="3930731"/>
            <a:ext cx="281958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上课要用语言交流，所以用</a:t>
            </a:r>
            <a:r>
              <a:rPr lang="zh-CN" altLang="en-US" sz="2400" b="1" dirty="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讠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360347" y="1706390"/>
            <a:ext cx="19288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spc="600" dirty="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静悄悄</a:t>
            </a:r>
            <a:endParaRPr lang="zh-CN" altLang="en-US" sz="3200" spc="600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995036" y="2000246"/>
            <a:ext cx="2338956" cy="222169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363468" y="2309193"/>
            <a:ext cx="28424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spc="600" dirty="0">
                <a:latin typeface="楷体" panose="02010609060101010101" pitchFamily="49" charset="-122"/>
                <a:ea typeface="楷体" panose="02010609060101010101" pitchFamily="49" charset="-122"/>
              </a:rPr>
              <a:t>天天起得早，</a:t>
            </a:r>
            <a:endParaRPr lang="zh-CN" altLang="en-US" sz="3200" spc="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24730" y="3271046"/>
            <a:ext cx="28615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spc="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陪我去学校。</a:t>
            </a:r>
            <a:endParaRPr lang="zh-CN" altLang="en-US" sz="3200" spc="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67312" y="2026951"/>
            <a:ext cx="31326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err="1">
                <a:latin typeface="taozhi.cn_PY" panose="02010600030101010101" pitchFamily="2" charset="-122"/>
                <a:ea typeface="楷体" panose="02010609060101010101" pitchFamily="49" charset="-122"/>
              </a:rPr>
              <a:t>tiān</a:t>
            </a:r>
            <a:r>
              <a:rPr lang="en-US" altLang="zh-CN" sz="2000" dirty="0">
                <a:latin typeface="taozhi.cn_PY" panose="02010600030101010101" pitchFamily="2" charset="-122"/>
                <a:ea typeface="楷体" panose="02010609060101010101" pitchFamily="49" charset="-122"/>
              </a:rPr>
              <a:t> </a:t>
            </a:r>
            <a:r>
              <a:rPr lang="en-US" altLang="zh-CN" sz="1200" dirty="0" smtClean="0">
                <a:latin typeface="taozhi.cn_PY" panose="02010600030101010101" pitchFamily="2" charset="-122"/>
                <a:ea typeface="楷体" panose="02010609060101010101" pitchFamily="49" charset="-122"/>
              </a:rPr>
              <a:t> </a:t>
            </a:r>
            <a:r>
              <a:rPr lang="en-US" altLang="zh-CN" sz="2000" dirty="0" err="1" smtClean="0">
                <a:latin typeface="taozhi.cn_PY" panose="02010600030101010101" pitchFamily="2" charset="-122"/>
                <a:ea typeface="楷体" panose="02010609060101010101" pitchFamily="49" charset="-122"/>
              </a:rPr>
              <a:t>tiān</a:t>
            </a:r>
            <a:r>
              <a:rPr lang="en-US" altLang="zh-CN" sz="2000" dirty="0" smtClean="0">
                <a:latin typeface="taozhi.cn_PY" panose="02010600030101010101" pitchFamily="2" charset="-122"/>
                <a:ea typeface="楷体" panose="02010609060101010101" pitchFamily="49" charset="-122"/>
              </a:rPr>
              <a:t>   </a:t>
            </a:r>
            <a:r>
              <a:rPr lang="en-US" altLang="zh-CN" sz="2000" dirty="0" err="1" smtClean="0">
                <a:latin typeface="taozhi.cn_PY" panose="02010600030101010101" pitchFamily="2" charset="-122"/>
                <a:ea typeface="楷体" panose="02010609060101010101" pitchFamily="49" charset="-122"/>
              </a:rPr>
              <a:t>qǐ</a:t>
            </a:r>
            <a:r>
              <a:rPr lang="en-US" altLang="zh-CN" sz="2000" dirty="0" smtClean="0">
                <a:latin typeface="taozhi.cn_PY" panose="02010600030101010101" pitchFamily="2" charset="-122"/>
                <a:ea typeface="楷体" panose="02010609060101010101" pitchFamily="49" charset="-122"/>
              </a:rPr>
              <a:t> </a:t>
            </a:r>
            <a:r>
              <a:rPr lang="en-US" altLang="zh-CN" sz="2000" dirty="0" smtClean="0">
                <a:latin typeface="taozhi.cn_PY" panose="02010600030101010101" pitchFamily="2" charset="-122"/>
                <a:ea typeface="楷体" panose="02010609060101010101" pitchFamily="49" charset="-122"/>
              </a:rPr>
              <a:t>de  </a:t>
            </a:r>
            <a:r>
              <a:rPr lang="en-US" altLang="zh-CN" sz="2000" dirty="0" err="1" smtClean="0">
                <a:latin typeface="taozhi.cn_PY" panose="02010600030101010101" pitchFamily="2" charset="-122"/>
                <a:ea typeface="楷体" panose="02010609060101010101" pitchFamily="49" charset="-122"/>
              </a:rPr>
              <a:t>zǎo</a:t>
            </a:r>
            <a:endParaRPr lang="zh-CN" altLang="en-US" sz="2000" dirty="0">
              <a:solidFill>
                <a:srgbClr val="C00000"/>
              </a:solidFill>
              <a:latin typeface="taozhi.cn_PY" panose="02010600030101010101" pitchFamily="2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17096" y="3070003"/>
            <a:ext cx="35149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err="1">
                <a:latin typeface="taozhi.cn_PY" panose="02010600030101010101" pitchFamily="2" charset="-122"/>
                <a:ea typeface="楷体" panose="02010609060101010101" pitchFamily="49" charset="-122"/>
              </a:rPr>
              <a:t>péi</a:t>
            </a:r>
            <a:r>
              <a:rPr lang="en-US" altLang="zh-CN" sz="2000" dirty="0">
                <a:latin typeface="taozhi.cn_PY" panose="02010600030101010101" pitchFamily="2" charset="-122"/>
                <a:ea typeface="楷体" panose="02010609060101010101" pitchFamily="49" charset="-122"/>
              </a:rPr>
              <a:t> </a:t>
            </a:r>
            <a:r>
              <a:rPr lang="en-US" altLang="zh-CN" sz="2000" dirty="0" smtClean="0">
                <a:latin typeface="taozhi.cn_PY" panose="02010600030101010101" pitchFamily="2" charset="-122"/>
                <a:ea typeface="楷体" panose="02010609060101010101" pitchFamily="49" charset="-122"/>
              </a:rPr>
              <a:t> </a:t>
            </a:r>
            <a:r>
              <a:rPr lang="en-US" altLang="zh-CN" sz="2000" dirty="0" err="1" smtClean="0">
                <a:latin typeface="taozhi.cn_PY" panose="02010600030101010101" pitchFamily="2" charset="-122"/>
                <a:ea typeface="楷体" panose="02010609060101010101" pitchFamily="49" charset="-122"/>
              </a:rPr>
              <a:t>wǒ</a:t>
            </a:r>
            <a:r>
              <a:rPr lang="en-US" altLang="zh-CN" sz="2000" dirty="0" smtClean="0">
                <a:latin typeface="taozhi.cn_PY" panose="02010600030101010101" pitchFamily="2" charset="-122"/>
                <a:ea typeface="楷体" panose="02010609060101010101" pitchFamily="49" charset="-122"/>
              </a:rPr>
              <a:t>  </a:t>
            </a:r>
            <a:r>
              <a:rPr lang="en-US" altLang="zh-CN" sz="1600" dirty="0" smtClean="0">
                <a:latin typeface="taozhi.cn_PY" panose="02010600030101010101" pitchFamily="2" charset="-122"/>
                <a:ea typeface="楷体" panose="02010609060101010101" pitchFamily="49" charset="-122"/>
              </a:rPr>
              <a:t> </a:t>
            </a:r>
            <a:r>
              <a:rPr lang="en-US" altLang="zh-CN" sz="1100" dirty="0" smtClean="0">
                <a:latin typeface="taozhi.cn_PY" panose="02010600030101010101" pitchFamily="2" charset="-122"/>
                <a:ea typeface="楷体" panose="02010609060101010101" pitchFamily="49" charset="-122"/>
              </a:rPr>
              <a:t> </a:t>
            </a:r>
            <a:r>
              <a:rPr lang="en-US" altLang="zh-CN" sz="2000" dirty="0" err="1" smtClean="0">
                <a:latin typeface="taozhi.cn_PY" panose="02010600030101010101" pitchFamily="2" charset="-122"/>
                <a:ea typeface="楷体" panose="02010609060101010101" pitchFamily="49" charset="-122"/>
              </a:rPr>
              <a:t>qù</a:t>
            </a:r>
            <a:r>
              <a:rPr lang="en-US" altLang="zh-CN" sz="2000" dirty="0" smtClean="0">
                <a:latin typeface="taozhi.cn_PY" panose="02010600030101010101" pitchFamily="2" charset="-122"/>
                <a:ea typeface="楷体" panose="02010609060101010101" pitchFamily="49" charset="-122"/>
              </a:rPr>
              <a:t>  </a:t>
            </a:r>
            <a:r>
              <a:rPr lang="en-US" altLang="zh-CN" sz="2000" dirty="0" err="1" smtClean="0">
                <a:latin typeface="taozhi.cn_PY" panose="02010600030101010101" pitchFamily="2" charset="-122"/>
                <a:ea typeface="楷体" panose="02010609060101010101" pitchFamily="49" charset="-122"/>
              </a:rPr>
              <a:t>xué</a:t>
            </a:r>
            <a:r>
              <a:rPr lang="en-US" altLang="zh-CN" sz="2000" dirty="0" smtClean="0">
                <a:latin typeface="taozhi.cn_PY" panose="02010600030101010101" pitchFamily="2" charset="-122"/>
                <a:ea typeface="楷体" panose="02010609060101010101" pitchFamily="49" charset="-122"/>
              </a:rPr>
              <a:t> </a:t>
            </a:r>
            <a:r>
              <a:rPr lang="en-US" altLang="zh-CN" sz="2000" dirty="0" err="1">
                <a:latin typeface="taozhi.cn_PY" panose="02010600030101010101" pitchFamily="2" charset="-122"/>
                <a:ea typeface="楷体" panose="02010609060101010101" pitchFamily="49" charset="-122"/>
              </a:rPr>
              <a:t>xiào</a:t>
            </a:r>
            <a:endParaRPr lang="en-US" altLang="zh-CN" sz="2000" dirty="0">
              <a:latin typeface="taozhi.cn_PY" panose="02010600030101010101" pitchFamily="2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292466" y="2309585"/>
            <a:ext cx="5715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spc="60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早</a:t>
            </a:r>
            <a:endParaRPr lang="zh-CN" altLang="en-US" sz="3200" spc="6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357554" y="3271046"/>
            <a:ext cx="6429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spc="60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校</a:t>
            </a:r>
            <a:endParaRPr lang="zh-CN" altLang="en-US" sz="3200" spc="6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187624" y="771550"/>
            <a:ext cx="2623314" cy="1526350"/>
          </a:xfrm>
          <a:prstGeom prst="rect">
            <a:avLst/>
          </a:prstGeom>
          <a:noFill/>
        </p:spPr>
      </p:pic>
      <p:sp>
        <p:nvSpPr>
          <p:cNvPr id="10" name="TextBox 10"/>
          <p:cNvSpPr txBox="1"/>
          <p:nvPr/>
        </p:nvSpPr>
        <p:spPr>
          <a:xfrm>
            <a:off x="4286248" y="1116588"/>
            <a:ext cx="3429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日出的时候就是</a:t>
            </a:r>
            <a:r>
              <a:rPr lang="zh-CN" altLang="en-US" sz="2400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早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晨。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857620" y="3712945"/>
            <a:ext cx="10001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6000" spc="60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校</a:t>
            </a:r>
            <a:endParaRPr lang="zh-CN" altLang="en-US" sz="6000" spc="6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500430" y="3855821"/>
            <a:ext cx="4395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smtClean="0"/>
              <a:t>=</a:t>
            </a:r>
            <a:endParaRPr lang="zh-CN" altLang="en-US" sz="4000"/>
          </a:p>
        </p:txBody>
      </p:sp>
      <p:sp>
        <p:nvSpPr>
          <p:cNvPr id="13" name="矩形 12"/>
          <p:cNvSpPr/>
          <p:nvPr/>
        </p:nvSpPr>
        <p:spPr>
          <a:xfrm>
            <a:off x="2643174" y="3855821"/>
            <a:ext cx="4395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smtClean="0"/>
              <a:t>+</a:t>
            </a:r>
            <a:endParaRPr lang="zh-CN" altLang="en-US" sz="4000"/>
          </a:p>
        </p:txBody>
      </p:sp>
      <p:sp>
        <p:nvSpPr>
          <p:cNvPr id="14" name="矩形 13"/>
          <p:cNvSpPr/>
          <p:nvPr/>
        </p:nvSpPr>
        <p:spPr>
          <a:xfrm>
            <a:off x="3000364" y="392725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交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143108" y="392725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木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4806992" y="4073275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形声字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7168" y="2246647"/>
            <a:ext cx="9161158" cy="2810291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-13147" y="1154061"/>
            <a:ext cx="9173115" cy="3926357"/>
          </a:xfrm>
          <a:prstGeom prst="rect">
            <a:avLst/>
          </a:prstGeom>
          <a:solidFill>
            <a:srgbClr val="E5FAFF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609361" y="749643"/>
            <a:ext cx="1471085" cy="534600"/>
            <a:chOff x="3131840" y="2188312"/>
            <a:chExt cx="1471085" cy="534600"/>
          </a:xfrm>
        </p:grpSpPr>
        <p:sp>
          <p:nvSpPr>
            <p:cNvPr id="3" name="圆角矩形 2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rgbClr val="AE7BB4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说话训练</a:t>
              </a:r>
              <a:endPara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grpSp>
        <p:nvGrpSpPr>
          <p:cNvPr id="8" name="组合 7"/>
          <p:cNvGrpSpPr/>
          <p:nvPr/>
        </p:nvGrpSpPr>
        <p:grpSpPr>
          <a:xfrm>
            <a:off x="507376" y="1779662"/>
            <a:ext cx="8099326" cy="2109336"/>
            <a:chOff x="507376" y="1779662"/>
            <a:chExt cx="8099326" cy="2109336"/>
          </a:xfrm>
        </p:grpSpPr>
        <p:sp>
          <p:nvSpPr>
            <p:cNvPr id="9" name="圆角矩形 8"/>
            <p:cNvSpPr/>
            <p:nvPr/>
          </p:nvSpPr>
          <p:spPr>
            <a:xfrm>
              <a:off x="507376" y="1779662"/>
              <a:ext cx="8099326" cy="210933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圆角矩形 35"/>
            <p:cNvSpPr/>
            <p:nvPr/>
          </p:nvSpPr>
          <p:spPr>
            <a:xfrm>
              <a:off x="755576" y="1995686"/>
              <a:ext cx="7560840" cy="167143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TextBox 11"/>
            <p:cNvSpPr txBox="1"/>
            <p:nvPr/>
          </p:nvSpPr>
          <p:spPr>
            <a:xfrm>
              <a:off x="1043608" y="2427734"/>
              <a:ext cx="72152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先</a:t>
              </a:r>
              <a:r>
                <a:rPr lang="en-US" altLang="zh-CN" sz="36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……</a:t>
              </a:r>
              <a:r>
                <a:rPr lang="zh-CN" altLang="en-US" sz="36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接着</a:t>
              </a:r>
              <a:r>
                <a:rPr lang="en-US" altLang="zh-CN" sz="36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……</a:t>
              </a:r>
              <a:r>
                <a:rPr lang="zh-CN" altLang="en-US" sz="36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然后</a:t>
              </a:r>
              <a:r>
                <a:rPr lang="en-US" altLang="zh-CN" sz="36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……</a:t>
              </a:r>
              <a:r>
                <a:rPr lang="zh-CN" altLang="en-US" sz="36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最后</a:t>
              </a:r>
              <a:r>
                <a:rPr lang="en-US" altLang="zh-CN" sz="36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……</a:t>
              </a:r>
              <a:endPara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584441"/>
            <a:ext cx="9170314" cy="4572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43554" y="788526"/>
            <a:ext cx="1471085" cy="534600"/>
            <a:chOff x="3131840" y="2188312"/>
            <a:chExt cx="1471085" cy="534600"/>
          </a:xfrm>
        </p:grpSpPr>
        <p:sp>
          <p:nvSpPr>
            <p:cNvPr id="3" name="圆角矩形 2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写一写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519513" y="1779662"/>
            <a:ext cx="2511544" cy="251154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112943" y="1779662"/>
            <a:ext cx="2511544" cy="2511544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584441"/>
            <a:ext cx="9170314" cy="45720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443554" y="788526"/>
            <a:ext cx="1471085" cy="534600"/>
            <a:chOff x="3131840" y="2188312"/>
            <a:chExt cx="1471085" cy="534600"/>
          </a:xfrm>
        </p:grpSpPr>
        <p:sp>
          <p:nvSpPr>
            <p:cNvPr id="4" name="圆角矩形 3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写一写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519513" y="1779662"/>
            <a:ext cx="2511544" cy="2511544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112943" y="1779662"/>
            <a:ext cx="2511544" cy="2511544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584441"/>
            <a:ext cx="9170314" cy="45720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443554" y="788526"/>
            <a:ext cx="1471085" cy="534600"/>
            <a:chOff x="3131840" y="2188312"/>
            <a:chExt cx="1471085" cy="534600"/>
          </a:xfrm>
        </p:grpSpPr>
        <p:sp>
          <p:nvSpPr>
            <p:cNvPr id="4" name="圆角矩形 3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写一写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519513" y="1779662"/>
            <a:ext cx="2511544" cy="2511544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112943" y="1779662"/>
            <a:ext cx="2511544" cy="2511544"/>
          </a:xfrm>
          <a:prstGeom prst="rect">
            <a:avLst/>
          </a:prstGeom>
        </p:spPr>
      </p:pic>
      <p:pic>
        <p:nvPicPr>
          <p:cNvPr id="14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2141200" y="124206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TRhZjA3ZmI3MjNiNTQ2YzAxYjlhNjk1ZWQzOWFhN2UifQ=="/>
  <p:tag name="ISPRING_RESOURCE_PATHS_HASH_PRESENTER" val="6386bad1b193e8ddd96c78c97f95eeb279f1e047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337</Words>
  <Application>WPS 演示</Application>
  <PresentationFormat>全屏显示(16:9)</PresentationFormat>
  <Paragraphs>94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Arial</vt:lpstr>
      <vt:lpstr>宋体</vt:lpstr>
      <vt:lpstr>Wingdings</vt:lpstr>
      <vt:lpstr>Calibri Light</vt:lpstr>
      <vt:lpstr>微软雅黑</vt:lpstr>
      <vt:lpstr>黑体</vt:lpstr>
      <vt:lpstr>楷体</vt:lpstr>
      <vt:lpstr>taozhi.cn_PY</vt:lpstr>
      <vt:lpstr>Arial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2022-06-05T11:51:00Z</cp:lastPrinted>
  <dcterms:created xsi:type="dcterms:W3CDTF">2022-06-05T11:51:00Z</dcterms:created>
  <dcterms:modified xsi:type="dcterms:W3CDTF">2023-10-20T07:23:38Z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4FF5069F841746918A0D5E932753386D_12</vt:lpwstr>
  </property>
  <property fmtid="{D5CDD505-2E9C-101B-9397-08002B2CF9AE}" pid="3" name="KSOProductBuildVer">
    <vt:lpwstr>2052-12.1.0.15712</vt:lpwstr>
  </property>
</Properties>
</file>