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custDataLst>
    <p:tags r:id="rId29"/>
  </p:custDataLst>
  <p:defaultTextStyle>
    <a:defPPr>
      <a:defRPr lang="zh-CN"/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anose="020B0604020202020204" pitchFamily="34" charset="0"/>
        <a:ea typeface="微软雅黑" panose="020B0503020204020204" pitchFamily="34" charset="-122"/>
      </a:defRPr>
    </a:lvl1pPr>
    <a:lvl2pPr marL="4572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anose="020B0604020202020204" pitchFamily="34" charset="0"/>
        <a:ea typeface="微软雅黑" panose="020B0503020204020204" pitchFamily="34" charset="-122"/>
      </a:defRPr>
    </a:lvl2pPr>
    <a:lvl3pPr marL="9144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anose="020B0604020202020204" pitchFamily="34" charset="0"/>
        <a:ea typeface="微软雅黑" panose="020B0503020204020204" pitchFamily="34" charset="-122"/>
      </a:defRPr>
    </a:lvl3pPr>
    <a:lvl4pPr marL="13716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anose="020B0604020202020204" pitchFamily="34" charset="0"/>
        <a:ea typeface="微软雅黑" panose="020B0503020204020204" pitchFamily="34" charset="-122"/>
      </a:defRPr>
    </a:lvl4pPr>
    <a:lvl5pPr marL="18288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anose="020B0604020202020204" pitchFamily="34" charset="0"/>
        <a:ea typeface="微软雅黑" panose="020B0503020204020204" pitchFamily="34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>
      <p:cViewPr>
        <p:scale>
          <a:sx n="100" d="100"/>
          <a:sy n="100" d="100"/>
        </p:scale>
        <p:origin x="-117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4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rtlCol="0"/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/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560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rtlCol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 algn="r"/>
            <a:fld id="{21797B93-D1D7-40E6-9852-8F3CE089F699}" type="datetime1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560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2560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rtlCol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560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rtlCol="0" anchor="b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560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rtlCol="0" anchor="b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 algn="r"/>
            <a:fld id="{E01D08C8-C37E-4B6A-8544-492EBE2C4321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noFill/>
          <a:ln w="12700">
            <a:miter lim="800000"/>
          </a:ln>
        </p:spPr>
      </p:sp>
      <p:sp>
        <p:nvSpPr>
          <p:cNvPr id="26627" name="文本占位符 2"/>
          <p:cNvSpPr>
            <a:spLocks noGrp="1"/>
          </p:cNvSpPr>
          <p:nvPr>
            <p:ph type="body" idx="3"/>
          </p:nvPr>
        </p:nvSpPr>
        <p:spPr>
          <a:xfrm>
            <a:off x="685800" y="4400550"/>
            <a:ext cx="5486400" cy="36004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spcBef>
                <a:spcPct val="0"/>
              </a:spcBef>
            </a:pP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noFill/>
          <a:ln w="12700">
            <a:miter lim="800000"/>
          </a:ln>
        </p:spPr>
      </p:sp>
      <p:sp>
        <p:nvSpPr>
          <p:cNvPr id="27651" name="文本占位符 2"/>
          <p:cNvSpPr>
            <a:spLocks noGrp="1"/>
          </p:cNvSpPr>
          <p:nvPr>
            <p:ph type="body" idx="3"/>
          </p:nvPr>
        </p:nvSpPr>
        <p:spPr>
          <a:xfrm>
            <a:off x="685800" y="4400550"/>
            <a:ext cx="5486400" cy="36004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spcBef>
                <a:spcPct val="0"/>
              </a:spcBef>
            </a:pP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854201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3E697E91-5172-47AF-8A77-97CCFFA1C8E4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A3AB06F2-3BEF-4005-BB61-AC32A276E5E6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5"/>
            <a:ext cx="10515600" cy="555897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4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3E697E91-5172-47AF-8A77-97CCFFA1C8E4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5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A3AB06F2-3BEF-4005-BB61-AC32A276E5E6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3E697E91-5172-47AF-8A77-97CCFFA1C8E4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A3AB06F2-3BEF-4005-BB61-AC32A276E5E6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838200" y="2187445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3E697E91-5172-47AF-8A77-97CCFFA1C8E4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A3AB06F2-3BEF-4005-BB61-AC32A276E5E6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3E697E91-5172-47AF-8A77-97CCFFA1C8E4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A3AB06F2-3BEF-4005-BB61-AC32A276E5E6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615609"/>
            <a:ext cx="5157787" cy="357405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615609"/>
            <a:ext cx="5183188" cy="357405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3E697E91-5172-47AF-8A77-97CCFFA1C8E4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A3AB06F2-3BEF-4005-BB61-AC32A276E5E6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/>
          </p:nvPr>
        </p:nvSpPr>
        <p:spPr>
          <a:xfrm>
            <a:off x="3238500" y="3733203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38" name="日期占位符 3"/>
          <p:cNvSpPr>
            <a:spLocks noGrp="1"/>
          </p:cNvSpPr>
          <p:nvPr>
            <p:ph type="dt" sz="half" idx="14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3E697E91-5172-47AF-8A77-97CCFFA1C8E4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页脚占位符 4"/>
          <p:cNvSpPr>
            <a:spLocks noGrp="1"/>
          </p:cNvSpPr>
          <p:nvPr>
            <p:ph type="ftr" sz="quarter" idx="15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灯片编号占位符 5"/>
          <p:cNvSpPr>
            <a:spLocks noGrp="1"/>
          </p:cNvSpPr>
          <p:nvPr>
            <p:ph type="sldNum" sz="quarter" idx="16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A3AB06F2-3BEF-4005-BB61-AC32A276E5E6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3E697E91-5172-47AF-8A77-97CCFFA1C8E4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A3AB06F2-3BEF-4005-BB61-AC32A276E5E6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713675"/>
            <a:ext cx="4681655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3" cy="54036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1" y="2313873"/>
            <a:ext cx="4681655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3E697E91-5172-47AF-8A77-97CCFFA1C8E4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A3AB06F2-3BEF-4005-BB61-AC32A276E5E6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444899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3E697E91-5172-47AF-8A77-97CCFFA1C8E4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A3AB06F2-3BEF-4005-BB61-AC32A276E5E6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/>
          <a:lstStyle>
            <a:lvl1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3E697E91-5172-47AF-8A77-97CCFFA1C8E4}" type="datetime1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rtlCol="0" anchor="ctr" anchorCtr="0"/>
          <a:lstStyle>
            <a:defPPr>
              <a:defRPr lang="zh-CN"/>
            </a:defPPr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algn="ctr"/>
            <a:fld id="{A3AB06F2-3BEF-4005-BB61-AC32A276E5E6}" type="slidenum">
              <a:rPr lang="zh-CN" altLang="en-US" sz="1200">
                <a:solidFill>
                  <a:srgbClr val="7F7F7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solidFill>
                <a:srgbClr val="7F7F7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31" name="KSO_TEMPLATE" hidden="1"/>
          <p:cNvSpPr/>
          <p:nvPr>
            <p:custDataLst>
              <p:tags r:id="rId1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 algn="ctr"/>
            <a:endParaRPr lang="zh-CN" altLang="en-US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marL="0" indent="0" algn="l" defTabSz="914400" rtl="0" eaLnBrk="1" fontAlgn="base" latinLnBrk="0" hangingPunct="1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base" latinLnBrk="0" hangingPunct="1">
        <a:lnSpc>
          <a:spcPct val="90000"/>
        </a:lnSpc>
        <a:spcBef>
          <a:spcPts val="1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fontAlgn="base" latinLnBrk="0" hangingPunct="1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标题 1"/>
          <p:cNvSpPr>
            <a:spLocks noGrp="1"/>
          </p:cNvSpPr>
          <p:nvPr>
            <p:ph type="ctrTitle"/>
          </p:nvPr>
        </p:nvSpPr>
        <p:spPr bwMode="auto">
          <a:xfrm>
            <a:off x="0" y="1844824"/>
            <a:ext cx="12192000" cy="1512168"/>
          </a:xfrm>
          <a:noFill/>
          <a:ln>
            <a:miter lim="800000"/>
          </a:ln>
        </p:spPr>
        <p:txBody>
          <a:bodyPr vert="horz" wrap="square" lIns="68580" tIns="34290" rIns="68580" bIns="34290" anchor="b" anchorCtr="0">
            <a:normAutofit/>
          </a:bodyPr>
          <a:lstStyle>
            <a:lvl1pPr marL="0" indent="0" algn="l" defTabSz="9144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algn="ctr"/>
            <a:r>
              <a:rPr lang="zh-CN" altLang="en-US" sz="9600" b="1" dirty="0">
                <a:solidFill>
                  <a:srgbClr val="0070C0"/>
                </a:solidFill>
                <a:latin typeface="宋体" panose="02010600030101010101" pitchFamily="2" charset="-122"/>
              </a:rPr>
              <a:t>日月明</a:t>
            </a:r>
            <a:endParaRPr lang="zh-CN" altLang="en-US" sz="9600" b="1" dirty="0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4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1267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1268" name="内容占位符 2"/>
          <p:cNvSpPr>
            <a:spLocks noGrp="1"/>
          </p:cNvSpPr>
          <p:nvPr>
            <p:ph idx="1"/>
          </p:nvPr>
        </p:nvSpPr>
        <p:spPr>
          <a:xfrm>
            <a:off x="579439" y="1038227"/>
            <a:ext cx="10515600" cy="441325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 b="1"/>
              <a:t>         </a:t>
            </a:r>
            <a:r>
              <a:rPr lang="zh-CN" altLang="en-US" sz="3200" b="1">
                <a:solidFill>
                  <a:srgbClr val="C00000"/>
                </a:solidFill>
              </a:rPr>
              <a:t>多音字</a:t>
            </a:r>
            <a:endParaRPr lang="zh-CN" altLang="en-US" sz="3200" b="1">
              <a:solidFill>
                <a:srgbClr val="C00000"/>
              </a:solidFill>
            </a:endParaRPr>
          </a:p>
          <a:p>
            <a:pPr marL="0" lvl="0" indent="0">
              <a:buNone/>
            </a:pPr>
            <a:endParaRPr lang="zh-CN" altLang="en-US"/>
          </a:p>
          <a:p>
            <a:pPr marL="0" lvl="0" indent="0">
              <a:buNone/>
            </a:pPr>
            <a:endParaRPr lang="zh-CN" altLang="en-US"/>
          </a:p>
          <a:p>
            <a:pPr marL="0" lvl="0" indent="0">
              <a:buNone/>
            </a:pPr>
            <a:endParaRPr lang="zh-CN" altLang="en-US"/>
          </a:p>
        </p:txBody>
      </p:sp>
      <p:sp>
        <p:nvSpPr>
          <p:cNvPr id="11269" name="TextBox 1"/>
          <p:cNvSpPr/>
          <p:nvPr/>
        </p:nvSpPr>
        <p:spPr>
          <a:xfrm>
            <a:off x="1341439" y="2638425"/>
            <a:ext cx="760412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 sz="2800" b="1"/>
              <a:t>大</a:t>
            </a:r>
            <a:endParaRPr lang="zh-CN" altLang="en-US" sz="2800" b="1"/>
          </a:p>
        </p:txBody>
      </p:sp>
      <p:sp>
        <p:nvSpPr>
          <p:cNvPr id="11270" name="笑脸 1"/>
          <p:cNvSpPr/>
          <p:nvPr/>
        </p:nvSpPr>
        <p:spPr>
          <a:xfrm>
            <a:off x="855664" y="1038227"/>
            <a:ext cx="604837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grpSp>
        <p:nvGrpSpPr>
          <p:cNvPr id="11271" name="组合 3"/>
          <p:cNvGrpSpPr/>
          <p:nvPr/>
        </p:nvGrpSpPr>
        <p:grpSpPr>
          <a:xfrm>
            <a:off x="2382839" y="2117727"/>
            <a:ext cx="6137275" cy="1382713"/>
            <a:chOff x="2019864" y="2857824"/>
            <a:chExt cx="3263645" cy="953518"/>
          </a:xfrm>
        </p:grpSpPr>
        <p:sp>
          <p:nvSpPr>
            <p:cNvPr id="11274" name="左大括号 3"/>
            <p:cNvSpPr/>
            <p:nvPr/>
          </p:nvSpPr>
          <p:spPr>
            <a:xfrm>
              <a:off x="2019864" y="3099762"/>
              <a:ext cx="219528" cy="596632"/>
            </a:xfrm>
            <a:prstGeom prst="leftBrace">
              <a:avLst>
                <a:gd name="adj1" fmla="val 8330"/>
                <a:gd name="adj2" fmla="val 50000"/>
              </a:avLst>
            </a:prstGeom>
            <a:noFill/>
            <a:ln w="12700">
              <a:solidFill>
                <a:schemeClr val="tx1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</a:lstStyle>
            <a:p>
              <a:pPr marL="0" marR="0" lvl="0" indent="0" algn="ctr" defTabSz="457200"/>
              <a:endParaRPr lang="zh-CN" altLang="en-US" sz="2800" b="1"/>
            </a:p>
          </p:txBody>
        </p:sp>
        <p:sp>
          <p:nvSpPr>
            <p:cNvPr id="11275" name="TextBox 4"/>
            <p:cNvSpPr/>
            <p:nvPr/>
          </p:nvSpPr>
          <p:spPr>
            <a:xfrm>
              <a:off x="2186468" y="2857824"/>
              <a:ext cx="3097041" cy="95351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</a:lstStyle>
            <a:p>
              <a:pPr marL="0" lvl="0" indent="0" defTabSz="457200">
                <a:lnSpc>
                  <a:spcPct val="150000"/>
                </a:lnSpc>
              </a:pPr>
              <a:r>
                <a:rPr lang="zh-CN" altLang="zh-CN" sz="2800" b="1">
                  <a:solidFill>
                    <a:srgbClr val="FF0000"/>
                  </a:solidFill>
                  <a:latin typeface="宋体" panose="02010600030101010101" pitchFamily="2" charset="-122"/>
                </a:rPr>
                <a:t>d</a:t>
              </a:r>
              <a:r>
                <a:rPr lang="zh-CN" altLang="zh-CN" sz="2800" b="1">
                  <a:solidFill>
                    <a:srgbClr val="FF0000"/>
                  </a:solidFill>
                </a:rPr>
                <a:t>à</a:t>
              </a:r>
              <a:r>
                <a:rPr lang="zh-CN" altLang="zh-CN" sz="2800" b="1">
                  <a:solidFill>
                    <a:srgbClr val="FF0000"/>
                  </a:solidFill>
                  <a:latin typeface="宋体" panose="02010600030101010101" pitchFamily="2" charset="-122"/>
                </a:rPr>
                <a:t>：大小　大显身手</a:t>
              </a:r>
              <a:endParaRPr lang="zh-CN" altLang="zh-CN" sz="2800" b="1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pPr marL="0" lvl="0" indent="0" defTabSz="457200">
                <a:lnSpc>
                  <a:spcPct val="150000"/>
                </a:lnSpc>
              </a:pPr>
              <a:r>
                <a:rPr lang="zh-CN" altLang="zh-CN" sz="2800" b="1">
                  <a:solidFill>
                    <a:srgbClr val="FF0000"/>
                  </a:solidFill>
                  <a:latin typeface="宋体" panose="02010600030101010101" pitchFamily="2" charset="-122"/>
                </a:rPr>
                <a:t>d</a:t>
              </a:r>
              <a:r>
                <a:rPr lang="zh-CN" altLang="zh-CN" sz="2800" b="1">
                  <a:solidFill>
                    <a:srgbClr val="FF0000"/>
                  </a:solidFill>
                </a:rPr>
                <a:t>à</a:t>
              </a:r>
              <a:r>
                <a:rPr lang="zh-CN" altLang="zh-CN" sz="2800" b="1">
                  <a:solidFill>
                    <a:srgbClr val="FF0000"/>
                  </a:solidFill>
                  <a:latin typeface="宋体" panose="02010600030101010101" pitchFamily="2" charset="-122"/>
                </a:rPr>
                <a:t>i：大夫　大王</a:t>
              </a:r>
              <a:endParaRPr lang="zh-CN" altLang="zh-CN" sz="2800" b="1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11272" name="图片 2" descr="%L[{[D_L9(~2(97X6ZOKX~K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0114" y="2381252"/>
            <a:ext cx="2955925" cy="35401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1273" name="文本框 9"/>
          <p:cNvSpPr/>
          <p:nvPr/>
        </p:nvSpPr>
        <p:spPr>
          <a:xfrm>
            <a:off x="8421690" y="5480051"/>
            <a:ext cx="902811" cy="52322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 sz="2800" b="1"/>
              <a:t>大夫</a:t>
            </a:r>
            <a:endParaRPr lang="zh-CN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112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4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2291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2292" name="内容占位符 2"/>
          <p:cNvSpPr>
            <a:spLocks noGrp="1"/>
          </p:cNvSpPr>
          <p:nvPr>
            <p:ph idx="1"/>
          </p:nvPr>
        </p:nvSpPr>
        <p:spPr>
          <a:xfrm>
            <a:off x="698500" y="1025525"/>
            <a:ext cx="10515600" cy="573088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 b="1"/>
              <a:t>       </a:t>
            </a:r>
            <a:r>
              <a:rPr lang="zh-CN" altLang="en-US" sz="3200" b="1">
                <a:solidFill>
                  <a:srgbClr val="C00000"/>
                </a:solidFill>
              </a:rPr>
              <a:t>形近字</a:t>
            </a:r>
            <a:endParaRPr lang="zh-CN" altLang="en-US" sz="3200" b="1">
              <a:solidFill>
                <a:srgbClr val="C00000"/>
              </a:solidFill>
            </a:endParaRPr>
          </a:p>
          <a:p>
            <a:pPr marL="0" lvl="0" indent="0">
              <a:buNone/>
            </a:pPr>
            <a:endParaRPr lang="zh-CN" altLang="en-US"/>
          </a:p>
        </p:txBody>
      </p:sp>
      <p:sp>
        <p:nvSpPr>
          <p:cNvPr id="12293" name="笑脸 1"/>
          <p:cNvSpPr/>
          <p:nvPr/>
        </p:nvSpPr>
        <p:spPr>
          <a:xfrm>
            <a:off x="855664" y="1025527"/>
            <a:ext cx="604837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2294" name="左大括号 8"/>
          <p:cNvSpPr/>
          <p:nvPr/>
        </p:nvSpPr>
        <p:spPr>
          <a:xfrm>
            <a:off x="1401763" y="1887538"/>
            <a:ext cx="412751" cy="552450"/>
          </a:xfrm>
          <a:prstGeom prst="leftBrace">
            <a:avLst>
              <a:gd name="adj1" fmla="val 8334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 defTabSz="457200"/>
            <a:endParaRPr lang="zh-CN" altLang="en-US" sz="2800" b="1"/>
          </a:p>
        </p:txBody>
      </p:sp>
      <p:sp>
        <p:nvSpPr>
          <p:cNvPr id="12295" name="文本框 99"/>
          <p:cNvSpPr/>
          <p:nvPr/>
        </p:nvSpPr>
        <p:spPr>
          <a:xfrm>
            <a:off x="1814513" y="1535115"/>
            <a:ext cx="6772275" cy="12461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ts val="45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木（mù）　木头　麻木不仁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ts val="45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术（shù）　手术　不学无术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12296" name="组合 3"/>
          <p:cNvGrpSpPr/>
          <p:nvPr/>
        </p:nvGrpSpPr>
        <p:grpSpPr>
          <a:xfrm>
            <a:off x="1320801" y="3030538"/>
            <a:ext cx="6269039" cy="895350"/>
            <a:chOff x="2010857" y="2836276"/>
            <a:chExt cx="3334796" cy="620126"/>
          </a:xfrm>
        </p:grpSpPr>
        <p:sp>
          <p:nvSpPr>
            <p:cNvPr id="12304" name="左大括号 3"/>
            <p:cNvSpPr/>
            <p:nvPr/>
          </p:nvSpPr>
          <p:spPr>
            <a:xfrm>
              <a:off x="2010857" y="2836276"/>
              <a:ext cx="219543" cy="472791"/>
            </a:xfrm>
            <a:prstGeom prst="leftBrace">
              <a:avLst>
                <a:gd name="adj1" fmla="val 8335"/>
                <a:gd name="adj2" fmla="val 50000"/>
              </a:avLst>
            </a:prstGeom>
            <a:noFill/>
            <a:ln w="12700">
              <a:solidFill>
                <a:schemeClr val="tx1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</a:lstStyle>
            <a:p>
              <a:pPr marL="0" marR="0" lvl="0" indent="0" algn="ctr" defTabSz="457200"/>
              <a:endParaRPr lang="zh-CN" altLang="en-US" sz="2800" b="1"/>
            </a:p>
          </p:txBody>
        </p:sp>
        <p:sp>
          <p:nvSpPr>
            <p:cNvPr id="12305" name="TextBox 4"/>
            <p:cNvSpPr/>
            <p:nvPr/>
          </p:nvSpPr>
          <p:spPr>
            <a:xfrm>
              <a:off x="2248612" y="2946517"/>
              <a:ext cx="3097041" cy="50988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</a:lstStyle>
            <a:p>
              <a:pPr marL="0" lvl="0" indent="0" defTabSz="457200">
                <a:lnSpc>
                  <a:spcPct val="150000"/>
                </a:lnSpc>
              </a:pPr>
              <a:endParaRPr lang="zh-CN" altLang="en-US" sz="2800" b="1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12297" name="文本框 6"/>
          <p:cNvSpPr/>
          <p:nvPr/>
        </p:nvSpPr>
        <p:spPr>
          <a:xfrm>
            <a:off x="1733551" y="2714625"/>
            <a:ext cx="6773863" cy="1244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ts val="45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林（lín）　林业　高楼林立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ts val="4500"/>
              </a:lnSpc>
            </a:pP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森（sēn）   森林　阴森</a:t>
            </a:r>
            <a:endParaRPr lang="zh-CN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12298" name="组合 3"/>
          <p:cNvGrpSpPr/>
          <p:nvPr/>
        </p:nvGrpSpPr>
        <p:grpSpPr>
          <a:xfrm>
            <a:off x="730250" y="4227513"/>
            <a:ext cx="5822951" cy="1143000"/>
            <a:chOff x="2248612" y="2666211"/>
            <a:chExt cx="3097041" cy="790191"/>
          </a:xfrm>
        </p:grpSpPr>
        <p:sp>
          <p:nvSpPr>
            <p:cNvPr id="12302" name="左大括号 12"/>
            <p:cNvSpPr/>
            <p:nvPr/>
          </p:nvSpPr>
          <p:spPr>
            <a:xfrm>
              <a:off x="2562706" y="2666211"/>
              <a:ext cx="219529" cy="447775"/>
            </a:xfrm>
            <a:prstGeom prst="leftBrace">
              <a:avLst>
                <a:gd name="adj1" fmla="val 8329"/>
                <a:gd name="adj2" fmla="val 50000"/>
              </a:avLst>
            </a:prstGeom>
            <a:noFill/>
            <a:ln w="12700">
              <a:solidFill>
                <a:schemeClr val="tx1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</a:lstStyle>
            <a:p>
              <a:pPr marL="0" marR="0" lvl="0" indent="0" algn="ctr" defTabSz="457200"/>
              <a:endParaRPr lang="zh-CN" altLang="en-US" sz="2800" b="1"/>
            </a:p>
          </p:txBody>
        </p:sp>
        <p:sp>
          <p:nvSpPr>
            <p:cNvPr id="12303" name="TextBox 4"/>
            <p:cNvSpPr/>
            <p:nvPr/>
          </p:nvSpPr>
          <p:spPr>
            <a:xfrm>
              <a:off x="2248612" y="2946517"/>
              <a:ext cx="3097041" cy="50988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</a:lstStyle>
            <a:p>
              <a:pPr marL="0" lvl="0" indent="0" defTabSz="457200">
                <a:lnSpc>
                  <a:spcPct val="150000"/>
                </a:lnSpc>
              </a:pPr>
              <a:endParaRPr lang="zh-CN" altLang="en-US" sz="2800" b="1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</p:grpSp>
      <p:sp>
        <p:nvSpPr>
          <p:cNvPr id="12299" name="文本框 6"/>
          <p:cNvSpPr/>
          <p:nvPr/>
        </p:nvSpPr>
        <p:spPr>
          <a:xfrm>
            <a:off x="1814513" y="3846513"/>
            <a:ext cx="6772275" cy="1244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ts val="4500"/>
              </a:lnSpc>
            </a:pPr>
            <a:r>
              <a:rPr lang="zh-CN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土（tǔ）　土地　积土成山</a:t>
            </a:r>
            <a:endParaRPr lang="zh-CN" altLang="zh-CN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ts val="45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士（shì）　士兵　战士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300" name="文本框 6"/>
          <p:cNvSpPr/>
          <p:nvPr/>
        </p:nvSpPr>
        <p:spPr>
          <a:xfrm>
            <a:off x="1763713" y="5041900"/>
            <a:ext cx="6772275" cy="1246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ts val="45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心（xīn）　用心　三心二意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ts val="4500"/>
              </a:lnSpc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必（bì）　必须　分秒必争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301" name="左大括号 5"/>
          <p:cNvSpPr/>
          <p:nvPr/>
        </p:nvSpPr>
        <p:spPr>
          <a:xfrm>
            <a:off x="1301750" y="5399088"/>
            <a:ext cx="412751" cy="647700"/>
          </a:xfrm>
          <a:prstGeom prst="leftBrace">
            <a:avLst>
              <a:gd name="adj1" fmla="val 8333"/>
              <a:gd name="adj2" fmla="val 50000"/>
            </a:avLst>
          </a:prstGeom>
          <a:noFill/>
          <a:ln w="12700">
            <a:solidFill>
              <a:schemeClr val="tx1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 defTabSz="457200"/>
            <a:endParaRPr lang="zh-CN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5" grpId="0"/>
      <p:bldP spid="12297" grpId="0"/>
      <p:bldP spid="12299" grpId="0"/>
      <p:bldP spid="12300" grpId="0"/>
      <p:bldP spid="1230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4" y="554038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3315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3316" name="圆角矩形 8"/>
          <p:cNvSpPr/>
          <p:nvPr/>
        </p:nvSpPr>
        <p:spPr>
          <a:xfrm>
            <a:off x="468314" y="1001715"/>
            <a:ext cx="3060700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13317" name="文本框 28"/>
          <p:cNvSpPr/>
          <p:nvPr/>
        </p:nvSpPr>
        <p:spPr>
          <a:xfrm>
            <a:off x="1192214" y="979488"/>
            <a:ext cx="29432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词语学习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8" name="笑脸 14"/>
          <p:cNvSpPr/>
          <p:nvPr/>
        </p:nvSpPr>
        <p:spPr>
          <a:xfrm>
            <a:off x="1028701" y="1709740"/>
            <a:ext cx="604839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3319" name="文本框 2"/>
          <p:cNvSpPr/>
          <p:nvPr/>
        </p:nvSpPr>
        <p:spPr>
          <a:xfrm>
            <a:off x="1682749" y="1657352"/>
            <a:ext cx="3233739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 sz="3200" b="1" dirty="0">
                <a:solidFill>
                  <a:srgbClr val="C00000"/>
                </a:solidFill>
              </a:rPr>
              <a:t>词语理解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pic>
        <p:nvPicPr>
          <p:cNvPr id="13320" name="图片 1" descr="字典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9401" y="938215"/>
            <a:ext cx="1130300" cy="6254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3321" name="矩形 1"/>
          <p:cNvSpPr/>
          <p:nvPr/>
        </p:nvSpPr>
        <p:spPr>
          <a:xfrm>
            <a:off x="849314" y="2187577"/>
            <a:ext cx="10874375" cy="44307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ct val="150000"/>
              </a:lnSpc>
            </a:pP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ct val="150000"/>
              </a:lnSpc>
            </a:pP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ct val="150000"/>
              </a:lnSpc>
            </a:pP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ct val="150000"/>
              </a:lnSpc>
            </a:pP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ct val="150000"/>
              </a:lnSpc>
            </a:pP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ct val="150000"/>
              </a:lnSpc>
            </a:pPr>
            <a:endParaRPr lang="zh-CN" altLang="en-US" sz="2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22" name="矩形 1"/>
          <p:cNvSpPr/>
          <p:nvPr/>
        </p:nvSpPr>
        <p:spPr>
          <a:xfrm>
            <a:off x="819151" y="2270127"/>
            <a:ext cx="10553700" cy="41941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 defTabSz="457200">
              <a:lnSpc>
                <a:spcPts val="4000"/>
              </a:lnSpc>
            </a:pPr>
            <a:r>
              <a:rPr lang="zh-CN" altLang="en-US" sz="2800" b="1" dirty="0">
                <a:solidFill>
                  <a:srgbClr val="FF0000"/>
                </a:solidFill>
              </a:rPr>
              <a:t>尘：</a:t>
            </a:r>
            <a:r>
              <a:rPr lang="zh-CN" altLang="en-US" sz="2800" dirty="0"/>
              <a:t>飞扬的或附在物体上的细小灰土。</a:t>
            </a:r>
            <a:endParaRPr lang="zh-CN" altLang="en-US" sz="2800" dirty="0"/>
          </a:p>
          <a:p>
            <a:pPr marL="0" lvl="0" indent="0" defTabSz="457200">
              <a:lnSpc>
                <a:spcPts val="4000"/>
              </a:lnSpc>
            </a:pPr>
            <a:r>
              <a:rPr lang="zh-CN" altLang="en-US" sz="2800" b="1" dirty="0"/>
              <a:t>造句：</a:t>
            </a:r>
            <a:r>
              <a:rPr lang="zh-CN" altLang="en-US" sz="2800" dirty="0"/>
              <a:t>空气中有许多尘埃。</a:t>
            </a:r>
            <a:endParaRPr lang="zh-CN" altLang="en-US" sz="2800" dirty="0"/>
          </a:p>
          <a:p>
            <a:pPr marL="0" lvl="0" indent="0" defTabSz="457200">
              <a:lnSpc>
                <a:spcPts val="4000"/>
              </a:lnSpc>
            </a:pPr>
            <a:r>
              <a:rPr lang="zh-CN" altLang="en-US" sz="2800" b="1" dirty="0">
                <a:solidFill>
                  <a:srgbClr val="FF0000"/>
                </a:solidFill>
              </a:rPr>
              <a:t>众：</a:t>
            </a:r>
            <a:r>
              <a:rPr lang="zh-CN" altLang="en-US" sz="2800" dirty="0"/>
              <a:t>许多(跟“寡”相对)。</a:t>
            </a:r>
            <a:endParaRPr lang="zh-CN" altLang="en-US" sz="2800" dirty="0"/>
          </a:p>
          <a:p>
            <a:pPr marL="0" lvl="0" indent="0" defTabSz="457200">
              <a:lnSpc>
                <a:spcPts val="4000"/>
              </a:lnSpc>
            </a:pPr>
            <a:r>
              <a:rPr lang="zh-CN" altLang="en-US" sz="2800" b="1" dirty="0"/>
              <a:t>造句：</a:t>
            </a:r>
            <a:r>
              <a:rPr lang="zh-CN" altLang="en-US" sz="2800" dirty="0"/>
              <a:t>人多力量大，众人拾柴火焰高。</a:t>
            </a:r>
            <a:endParaRPr lang="zh-CN" altLang="en-US" sz="2800" dirty="0"/>
          </a:p>
          <a:p>
            <a:pPr marL="0" lvl="0" indent="0" defTabSz="457200">
              <a:lnSpc>
                <a:spcPts val="4000"/>
              </a:lnSpc>
            </a:pPr>
            <a:r>
              <a:rPr lang="zh-CN" altLang="en-US" sz="2800" b="1" dirty="0">
                <a:solidFill>
                  <a:srgbClr val="FF0000"/>
                </a:solidFill>
              </a:rPr>
              <a:t>森：</a:t>
            </a:r>
            <a:r>
              <a:rPr lang="zh-CN" altLang="en-US" sz="2800" dirty="0"/>
              <a:t>形容树木多。</a:t>
            </a:r>
            <a:endParaRPr lang="zh-CN" altLang="en-US" sz="2800" dirty="0"/>
          </a:p>
          <a:p>
            <a:pPr marL="0" lvl="0" indent="0" defTabSz="457200">
              <a:lnSpc>
                <a:spcPts val="4000"/>
              </a:lnSpc>
            </a:pPr>
            <a:r>
              <a:rPr lang="zh-CN" altLang="en-US" sz="2800" b="1" dirty="0">
                <a:sym typeface="宋体" panose="02010600030101010101" pitchFamily="2" charset="-122"/>
              </a:rPr>
              <a:t>造句：</a:t>
            </a:r>
            <a:r>
              <a:rPr lang="zh-CN" altLang="en-US" sz="2800" dirty="0"/>
              <a:t>森林里有很多小动物。</a:t>
            </a:r>
            <a:endParaRPr lang="zh-CN" altLang="en-US" sz="2800" dirty="0"/>
          </a:p>
          <a:p>
            <a:pPr marL="0" lvl="0" indent="0" defTabSz="457200">
              <a:lnSpc>
                <a:spcPts val="4000"/>
              </a:lnSpc>
            </a:pPr>
            <a:r>
              <a:rPr lang="zh-CN" altLang="en-US" sz="2800" b="1" dirty="0">
                <a:solidFill>
                  <a:srgbClr val="FF0000"/>
                </a:solidFill>
              </a:rPr>
              <a:t>金：</a:t>
            </a:r>
            <a:r>
              <a:rPr lang="zh-CN" altLang="en-US" sz="2800" dirty="0"/>
              <a:t>贵重金属，用来制造货币、装饰品等。</a:t>
            </a:r>
            <a:endParaRPr lang="zh-CN" altLang="en-US" sz="2800" dirty="0"/>
          </a:p>
          <a:p>
            <a:pPr marL="0" lvl="0" indent="0" defTabSz="457200">
              <a:lnSpc>
                <a:spcPts val="4000"/>
              </a:lnSpc>
            </a:pPr>
            <a:r>
              <a:rPr lang="zh-CN" altLang="en-US" sz="2800" b="1" dirty="0">
                <a:sym typeface="宋体" panose="02010600030101010101" pitchFamily="2" charset="-122"/>
              </a:rPr>
              <a:t>造句：</a:t>
            </a:r>
            <a:r>
              <a:rPr lang="zh-CN" altLang="en-US" sz="2800" dirty="0"/>
              <a:t>妈妈戴了一条金项链。</a:t>
            </a:r>
            <a:endParaRPr lang="zh-CN" alt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3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4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4339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4340" name="图片 15377" descr="455997_232054185000_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94488" y="1793875"/>
            <a:ext cx="4659312" cy="34940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4341" name="内容占位符 2"/>
          <p:cNvSpPr>
            <a:spLocks noGrp="1"/>
          </p:cNvSpPr>
          <p:nvPr>
            <p:ph idx="1"/>
          </p:nvPr>
        </p:nvSpPr>
        <p:spPr>
          <a:xfrm>
            <a:off x="838200" y="1223963"/>
            <a:ext cx="10515600" cy="781050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/>
              <a:t>        </a:t>
            </a:r>
            <a:r>
              <a:rPr lang="zh-CN" altLang="en-US" sz="3200" b="1">
                <a:solidFill>
                  <a:srgbClr val="C00000"/>
                </a:solidFill>
              </a:rPr>
              <a:t>近义词</a:t>
            </a:r>
            <a:endParaRPr lang="zh-CN" altLang="en-US" sz="3200" b="1">
              <a:solidFill>
                <a:srgbClr val="C00000"/>
              </a:solidFill>
            </a:endParaRPr>
          </a:p>
        </p:txBody>
      </p:sp>
      <p:sp>
        <p:nvSpPr>
          <p:cNvPr id="14342" name="笑脸 1"/>
          <p:cNvSpPr/>
          <p:nvPr/>
        </p:nvSpPr>
        <p:spPr>
          <a:xfrm>
            <a:off x="1098550" y="1225552"/>
            <a:ext cx="604839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4343" name="圆角矩形 3"/>
          <p:cNvSpPr/>
          <p:nvPr/>
        </p:nvSpPr>
        <p:spPr>
          <a:xfrm>
            <a:off x="3384552" y="4606925"/>
            <a:ext cx="950913" cy="53975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14344" name="文本框 99"/>
          <p:cNvSpPr/>
          <p:nvPr/>
        </p:nvSpPr>
        <p:spPr>
          <a:xfrm>
            <a:off x="887413" y="2139950"/>
            <a:ext cx="6554787" cy="1384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266700">
              <a:lnSpc>
                <a:spcPct val="150000"/>
              </a:lnSpc>
            </a:pPr>
            <a:r>
              <a:rPr lang="zh-CN" altLang="en-US" sz="2800"/>
              <a:t>明</a:t>
            </a:r>
            <a:r>
              <a:rPr lang="en-US" altLang="zh-CN" sz="2800"/>
              <a:t>——</a:t>
            </a:r>
            <a:r>
              <a:rPr lang="zh-CN" altLang="en-US" sz="2800"/>
              <a:t>（</a:t>
            </a:r>
            <a:r>
              <a:rPr lang="zh-CN" altLang="en-US" sz="2800">
                <a:solidFill>
                  <a:srgbClr val="FF0000"/>
                </a:solidFill>
              </a:rPr>
              <a:t>亮</a:t>
            </a:r>
            <a:r>
              <a:rPr lang="zh-CN" altLang="en-US" sz="2800"/>
              <a:t>）</a:t>
            </a:r>
            <a:endParaRPr lang="zh-CN" altLang="en-US" sz="2800"/>
          </a:p>
          <a:p>
            <a:pPr marL="0" lvl="0" indent="266700">
              <a:lnSpc>
                <a:spcPct val="150000"/>
              </a:lnSpc>
            </a:pPr>
            <a:r>
              <a:rPr lang="zh-CN" altLang="en-US" sz="2800"/>
              <a:t>众</a:t>
            </a:r>
            <a:r>
              <a:rPr lang="en-US" altLang="zh-CN" sz="2800"/>
              <a:t>——</a:t>
            </a:r>
            <a:r>
              <a:rPr lang="zh-CN" altLang="en-US" sz="2800"/>
              <a:t>（</a:t>
            </a:r>
            <a:r>
              <a:rPr lang="zh-CN" altLang="en-US" sz="2800">
                <a:solidFill>
                  <a:srgbClr val="FF0000"/>
                </a:solidFill>
              </a:rPr>
              <a:t>多</a:t>
            </a:r>
            <a:r>
              <a:rPr lang="zh-CN" altLang="en-US" sz="2800"/>
              <a:t>）</a:t>
            </a:r>
            <a:endParaRPr lang="zh-CN" altLang="en-US" sz="280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51451" y="533402"/>
            <a:ext cx="6704013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5363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" y="1658940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5364" name="内容占位符 2"/>
          <p:cNvSpPr>
            <a:spLocks noGrp="1"/>
          </p:cNvSpPr>
          <p:nvPr>
            <p:ph idx="1"/>
          </p:nvPr>
        </p:nvSpPr>
        <p:spPr>
          <a:xfrm>
            <a:off x="647700" y="1130302"/>
            <a:ext cx="10515600" cy="739775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/>
              <a:t>          </a:t>
            </a:r>
            <a:r>
              <a:rPr lang="zh-CN" altLang="en-US" sz="3200" b="1">
                <a:solidFill>
                  <a:srgbClr val="C00000"/>
                </a:solidFill>
              </a:rPr>
              <a:t>反义词</a:t>
            </a:r>
            <a:endParaRPr lang="zh-CN" altLang="en-US" sz="3200" b="1">
              <a:solidFill>
                <a:srgbClr val="C00000"/>
              </a:solidFill>
            </a:endParaRPr>
          </a:p>
        </p:txBody>
      </p:sp>
      <p:sp>
        <p:nvSpPr>
          <p:cNvPr id="15365" name="笑脸 14"/>
          <p:cNvSpPr/>
          <p:nvPr/>
        </p:nvSpPr>
        <p:spPr>
          <a:xfrm>
            <a:off x="1079501" y="1130302"/>
            <a:ext cx="604839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5366" name="圆角矩形 3"/>
          <p:cNvSpPr/>
          <p:nvPr/>
        </p:nvSpPr>
        <p:spPr>
          <a:xfrm>
            <a:off x="2700339" y="3189288"/>
            <a:ext cx="493712" cy="51911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15367" name="圆角矩形 3"/>
          <p:cNvSpPr/>
          <p:nvPr/>
        </p:nvSpPr>
        <p:spPr>
          <a:xfrm>
            <a:off x="2716214" y="3752850"/>
            <a:ext cx="492125" cy="5207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pic>
        <p:nvPicPr>
          <p:cNvPr id="15368" name="图片 16398" descr="75K58PICUPF_102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43639" y="1616077"/>
            <a:ext cx="5680075" cy="5013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5369" name="文本框 99"/>
          <p:cNvSpPr/>
          <p:nvPr/>
        </p:nvSpPr>
        <p:spPr>
          <a:xfrm>
            <a:off x="647701" y="1971675"/>
            <a:ext cx="8834439" cy="33226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266700">
              <a:lnSpc>
                <a:spcPct val="150000"/>
              </a:lnSpc>
            </a:pPr>
            <a:r>
              <a:rPr lang="zh-CN" altLang="en-US" sz="2800">
                <a:sym typeface="宋体" panose="02010600030101010101" pitchFamily="2" charset="-122"/>
              </a:rPr>
              <a:t>明</a:t>
            </a:r>
            <a:r>
              <a:rPr lang="en-US" altLang="zh-CN" sz="2800">
                <a:sym typeface="宋体" panose="02010600030101010101" pitchFamily="2" charset="-122"/>
              </a:rPr>
              <a:t>——</a:t>
            </a:r>
            <a:r>
              <a:rPr lang="zh-CN" altLang="en-US" sz="2800">
                <a:latin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暗</a:t>
            </a:r>
            <a:r>
              <a:rPr lang="zh-CN" altLang="en-US" sz="2800">
                <a:latin typeface="宋体" panose="02010600030101010101" pitchFamily="2" charset="-122"/>
                <a:sym typeface="宋体" panose="02010600030101010101" pitchFamily="2" charset="-122"/>
              </a:rPr>
              <a:t>）</a:t>
            </a:r>
            <a:endParaRPr lang="zh-CN" altLang="en-US" sz="2800">
              <a:latin typeface="宋体" panose="02010600030101010101" pitchFamily="2" charset="-122"/>
            </a:endParaRPr>
          </a:p>
          <a:p>
            <a:pPr marL="0" lvl="0" indent="266700">
              <a:lnSpc>
                <a:spcPct val="150000"/>
              </a:lnSpc>
            </a:pPr>
            <a:r>
              <a:rPr lang="zh-CN" altLang="en-US" sz="2800">
                <a:sym typeface="宋体" panose="02010600030101010101" pitchFamily="2" charset="-122"/>
              </a:rPr>
              <a:t>男</a:t>
            </a:r>
            <a:r>
              <a:rPr lang="en-US" altLang="zh-CN" sz="2800">
                <a:sym typeface="宋体" panose="02010600030101010101" pitchFamily="2" charset="-122"/>
              </a:rPr>
              <a:t>——</a:t>
            </a:r>
            <a:r>
              <a:rPr lang="zh-CN" altLang="en-US" sz="2800">
                <a:sym typeface="宋体" panose="02010600030101010101" pitchFamily="2" charset="-122"/>
              </a:rPr>
              <a:t>（</a:t>
            </a:r>
            <a:r>
              <a:rPr lang="zh-CN" altLang="en-US" sz="2800">
                <a:solidFill>
                  <a:srgbClr val="FF0000"/>
                </a:solidFill>
                <a:sym typeface="宋体" panose="02010600030101010101" pitchFamily="2" charset="-122"/>
              </a:rPr>
              <a:t>女</a:t>
            </a:r>
            <a:r>
              <a:rPr lang="zh-CN" altLang="en-US" sz="2800">
                <a:sym typeface="宋体" panose="02010600030101010101" pitchFamily="2" charset="-122"/>
              </a:rPr>
              <a:t>）</a:t>
            </a:r>
            <a:endParaRPr lang="zh-CN" altLang="en-US" sz="2800">
              <a:sym typeface="宋体" panose="02010600030101010101" pitchFamily="2" charset="-122"/>
            </a:endParaRPr>
          </a:p>
          <a:p>
            <a:pPr marL="0" lvl="0" indent="266700">
              <a:lnSpc>
                <a:spcPct val="150000"/>
              </a:lnSpc>
            </a:pPr>
            <a:r>
              <a:rPr lang="zh-CN" altLang="en-US" sz="2800">
                <a:sym typeface="宋体" panose="02010600030101010101" pitchFamily="2" charset="-122"/>
              </a:rPr>
              <a:t>众</a:t>
            </a:r>
            <a:r>
              <a:rPr lang="en-US" altLang="zh-CN" sz="2800">
                <a:sym typeface="宋体" panose="02010600030101010101" pitchFamily="2" charset="-122"/>
              </a:rPr>
              <a:t>——</a:t>
            </a:r>
            <a:r>
              <a:rPr lang="zh-CN" altLang="en-US" sz="2800">
                <a:sym typeface="宋体" panose="02010600030101010101" pitchFamily="2" charset="-122"/>
              </a:rPr>
              <a:t>（</a:t>
            </a:r>
            <a:r>
              <a:rPr lang="zh-CN" altLang="en-US" sz="2800">
                <a:solidFill>
                  <a:srgbClr val="FF0000"/>
                </a:solidFill>
                <a:sym typeface="宋体" panose="02010600030101010101" pitchFamily="2" charset="-122"/>
              </a:rPr>
              <a:t>寡</a:t>
            </a:r>
            <a:r>
              <a:rPr lang="zh-CN" altLang="en-US" sz="2800">
                <a:sym typeface="宋体" panose="02010600030101010101" pitchFamily="2" charset="-122"/>
              </a:rPr>
              <a:t>）</a:t>
            </a:r>
            <a:endParaRPr lang="zh-CN" altLang="en-US" sz="2800">
              <a:sym typeface="宋体" panose="02010600030101010101" pitchFamily="2" charset="-122"/>
            </a:endParaRPr>
          </a:p>
          <a:p>
            <a:pPr marL="0" lvl="0" indent="266700">
              <a:lnSpc>
                <a:spcPct val="150000"/>
              </a:lnSpc>
            </a:pPr>
            <a:r>
              <a:rPr lang="zh-CN" altLang="en-US" sz="2800">
                <a:latin typeface="宋体" panose="02010600030101010101" pitchFamily="2" charset="-122"/>
              </a:rPr>
              <a:t> </a:t>
            </a:r>
            <a:endParaRPr lang="zh-CN" altLang="en-US" sz="2800">
              <a:latin typeface="宋体" panose="02010600030101010101" pitchFamily="2" charset="-122"/>
            </a:endParaRPr>
          </a:p>
          <a:p>
            <a:pPr marL="0" lvl="0" indent="266700">
              <a:lnSpc>
                <a:spcPct val="150000"/>
              </a:lnSpc>
            </a:pPr>
            <a:endParaRPr lang="zh-CN" altLang="en-US" sz="280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4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6387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6388" name="标题 1"/>
          <p:cNvSpPr>
            <a:spLocks noGrp="1"/>
          </p:cNvSpPr>
          <p:nvPr>
            <p:ph type="title"/>
          </p:nvPr>
        </p:nvSpPr>
        <p:spPr bwMode="auto">
          <a:xfrm>
            <a:off x="1074739" y="911225"/>
            <a:ext cx="10515600" cy="560388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lvl="0"/>
            <a:r>
              <a:rPr lang="en-US" altLang="zh-CN" sz="3200"/>
              <a:t>    </a:t>
            </a:r>
            <a:r>
              <a:rPr lang="zh-CN" altLang="en-US" sz="3200" b="1">
                <a:solidFill>
                  <a:srgbClr val="C00000"/>
                </a:solidFill>
              </a:rPr>
              <a:t>词语辨析</a:t>
            </a:r>
            <a:endParaRPr lang="zh-CN" altLang="en-US" sz="3200" b="1">
              <a:solidFill>
                <a:srgbClr val="C00000"/>
              </a:solidFill>
            </a:endParaRPr>
          </a:p>
        </p:txBody>
      </p:sp>
      <p:sp>
        <p:nvSpPr>
          <p:cNvPr id="16389" name="内容占位符 2"/>
          <p:cNvSpPr>
            <a:spLocks noGrp="1"/>
          </p:cNvSpPr>
          <p:nvPr>
            <p:ph idx="1"/>
          </p:nvPr>
        </p:nvSpPr>
        <p:spPr>
          <a:xfrm>
            <a:off x="838200" y="1673225"/>
            <a:ext cx="10515600" cy="4351338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10000"/>
              </a:lnSpc>
              <a:buNone/>
            </a:pPr>
            <a:r>
              <a:rPr lang="zh-CN" altLang="en-US" b="1" dirty="0">
                <a:solidFill>
                  <a:schemeClr val="accent1"/>
                </a:solidFill>
              </a:rPr>
              <a:t>众  多</a:t>
            </a:r>
            <a:endParaRPr lang="zh-CN" altLang="en-US" b="1" dirty="0">
              <a:solidFill>
                <a:schemeClr val="accent1"/>
              </a:solidFill>
            </a:endParaRPr>
          </a:p>
          <a:p>
            <a:pPr marL="0" lvl="0" indent="0">
              <a:lnSpc>
                <a:spcPct val="110000"/>
              </a:lnSpc>
              <a:buNone/>
            </a:pPr>
            <a:r>
              <a:rPr lang="zh-CN" altLang="en-US" b="1" dirty="0"/>
              <a:t>         </a:t>
            </a:r>
            <a:r>
              <a:rPr lang="zh-CN" altLang="en-US" b="1" dirty="0">
                <a:latin typeface="宋体" panose="02010600030101010101" pitchFamily="2" charset="-122"/>
              </a:rPr>
              <a:t>相同点：</a:t>
            </a:r>
            <a:r>
              <a:rPr lang="zh-CN" altLang="en-US" dirty="0">
                <a:latin typeface="宋体" panose="02010600030101010101" pitchFamily="2" charset="-122"/>
              </a:rPr>
              <a:t>都有数量大的意思。</a:t>
            </a:r>
            <a:r>
              <a:rPr lang="zh-CN" altLang="en-US" b="1" dirty="0">
                <a:latin typeface="宋体" panose="02010600030101010101" pitchFamily="2" charset="-122"/>
              </a:rPr>
              <a:t>    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marL="0" lvl="0" indent="0">
              <a:lnSpc>
                <a:spcPct val="110000"/>
              </a:lnSpc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    不同点：</a:t>
            </a:r>
            <a:r>
              <a:rPr lang="zh-CN" altLang="zh-CN" dirty="0">
                <a:latin typeface="宋体" panose="02010600030101010101" pitchFamily="2" charset="-122"/>
              </a:rPr>
              <a:t>“众”特指人，指人多；“多”除指人外，还可以指物，表示数量在两个以上的。</a:t>
            </a:r>
            <a:endParaRPr lang="zh-CN" altLang="zh-CN" dirty="0">
              <a:latin typeface="宋体" panose="02010600030101010101" pitchFamily="2" charset="-122"/>
            </a:endParaRPr>
          </a:p>
          <a:p>
            <a:pPr marL="0" lvl="0" indent="0">
              <a:lnSpc>
                <a:spcPct val="110000"/>
              </a:lnSpc>
              <a:buNone/>
            </a:pPr>
            <a:r>
              <a:rPr lang="zh-CN" altLang="zh-CN" dirty="0">
                <a:latin typeface="宋体" panose="02010600030101010101" pitchFamily="2" charset="-122"/>
              </a:rPr>
              <a:t>    </a:t>
            </a:r>
            <a:r>
              <a:rPr lang="zh-CN" altLang="en-US" b="1" dirty="0"/>
              <a:t>运用示例：</a:t>
            </a:r>
            <a:endParaRPr lang="zh-CN" altLang="en-US" b="1" dirty="0"/>
          </a:p>
          <a:p>
            <a:pPr marL="0" lvl="0" indent="0">
              <a:lnSpc>
                <a:spcPct val="110000"/>
              </a:lnSpc>
              <a:buNone/>
            </a:pPr>
            <a:r>
              <a:rPr lang="en-US" altLang="zh-CN" dirty="0"/>
              <a:t>       </a:t>
            </a:r>
            <a:r>
              <a:rPr lang="en-US" altLang="zh-CN" dirty="0">
                <a:latin typeface="宋体" panose="02010600030101010101" pitchFamily="2" charset="-122"/>
              </a:rPr>
              <a:t> </a:t>
            </a:r>
            <a:r>
              <a:rPr lang="zh-CN" altLang="zh-CN" dirty="0">
                <a:latin typeface="宋体" panose="02010600030101010101" pitchFamily="2" charset="-122"/>
              </a:rPr>
              <a:t>1．我有很(　　　)课外书。</a:t>
            </a:r>
            <a:endParaRPr lang="zh-CN" altLang="zh-CN" dirty="0">
              <a:latin typeface="宋体" panose="02010600030101010101" pitchFamily="2" charset="-122"/>
            </a:endParaRPr>
          </a:p>
          <a:p>
            <a:pPr marL="0" lvl="0" indent="0">
              <a:lnSpc>
                <a:spcPct val="110000"/>
              </a:lnSpc>
              <a:buNone/>
            </a:pPr>
            <a:r>
              <a:rPr lang="zh-CN" altLang="zh-CN" dirty="0">
                <a:latin typeface="宋体" panose="02010600030101010101" pitchFamily="2" charset="-122"/>
              </a:rPr>
              <a:t>    2．</a:t>
            </a:r>
            <a:r>
              <a:rPr lang="zh-CN" altLang="zh-CN" dirty="0"/>
              <a:t>“</a:t>
            </a:r>
            <a:r>
              <a:rPr lang="zh-CN" altLang="zh-CN" dirty="0">
                <a:latin typeface="宋体" panose="02010600030101010101" pitchFamily="2" charset="-122"/>
              </a:rPr>
              <a:t>(　　　)人拾柴火焰高</a:t>
            </a:r>
            <a:r>
              <a:rPr lang="zh-CN" altLang="zh-CN" dirty="0"/>
              <a:t>”</a:t>
            </a:r>
            <a:r>
              <a:rPr lang="zh-CN" altLang="zh-CN" dirty="0">
                <a:latin typeface="宋体" panose="02010600030101010101" pitchFamily="2" charset="-122"/>
              </a:rPr>
              <a:t>说的是团结起来力量大的意思。</a:t>
            </a:r>
            <a:endParaRPr lang="zh-CN" altLang="zh-CN" dirty="0">
              <a:latin typeface="宋体" panose="02010600030101010101" pitchFamily="2" charset="-122"/>
            </a:endParaRPr>
          </a:p>
        </p:txBody>
      </p:sp>
      <p:sp>
        <p:nvSpPr>
          <p:cNvPr id="16390" name="笑脸 14"/>
          <p:cNvSpPr/>
          <p:nvPr/>
        </p:nvSpPr>
        <p:spPr>
          <a:xfrm>
            <a:off x="1028701" y="960440"/>
            <a:ext cx="604839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6391" name="文本框 1"/>
          <p:cNvSpPr/>
          <p:nvPr/>
        </p:nvSpPr>
        <p:spPr>
          <a:xfrm>
            <a:off x="4652965" y="4511675"/>
            <a:ext cx="2314575" cy="520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多</a:t>
            </a:r>
            <a:endParaRPr lang="zh-CN" altLang="en-US" sz="2800">
              <a:solidFill>
                <a:srgbClr val="FF0000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2" name="文本框 2"/>
          <p:cNvSpPr/>
          <p:nvPr/>
        </p:nvSpPr>
        <p:spPr>
          <a:xfrm>
            <a:off x="3656014" y="5133975"/>
            <a:ext cx="2266951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众 </a:t>
            </a:r>
            <a:endParaRPr lang="zh-CN" altLang="en-US" sz="2800">
              <a:solidFill>
                <a:srgbClr val="FF0000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 fill="hold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 fill="hold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  <p:bldP spid="1639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4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8435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8436" name="内容占位符 2"/>
          <p:cNvSpPr>
            <a:spLocks noGrp="1"/>
          </p:cNvSpPr>
          <p:nvPr>
            <p:ph idx="1"/>
          </p:nvPr>
        </p:nvSpPr>
        <p:spPr>
          <a:xfrm>
            <a:off x="1331914" y="1787525"/>
            <a:ext cx="9444037" cy="985838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10000"/>
              </a:lnSpc>
              <a:buNone/>
            </a:pPr>
            <a:r>
              <a:rPr lang="zh-CN" altLang="en-US" dirty="0">
                <a:latin typeface="宋体" panose="02010600030101010101" pitchFamily="2" charset="-122"/>
                <a:sym typeface="宋体" panose="02010600030101010101" pitchFamily="2" charset="-122"/>
              </a:rPr>
              <a:t> 这篇课文每一部分的内容是什么？</a:t>
            </a:r>
            <a:endParaRPr lang="zh-CN" altLang="en-US" dirty="0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37" name="圆角矩形 35"/>
          <p:cNvSpPr/>
          <p:nvPr/>
        </p:nvSpPr>
        <p:spPr>
          <a:xfrm>
            <a:off x="534988" y="1000125"/>
            <a:ext cx="3128963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18438" name="文本框 36"/>
          <p:cNvSpPr/>
          <p:nvPr/>
        </p:nvSpPr>
        <p:spPr>
          <a:xfrm>
            <a:off x="1187450" y="962025"/>
            <a:ext cx="2476500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  <a:endParaRPr lang="zh-CN" altLang="zh-CN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8439" name="图片 38" descr="2列2行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5463" y="995363"/>
            <a:ext cx="692151" cy="5191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8440" name="内容占位符 2"/>
          <p:cNvSpPr>
            <a:spLocks noGrp="1"/>
          </p:cNvSpPr>
          <p:nvPr/>
        </p:nvSpPr>
        <p:spPr>
          <a:xfrm>
            <a:off x="795339" y="1787525"/>
            <a:ext cx="10515600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ct val="90000"/>
              </a:lnSpc>
              <a:spcBef>
                <a:spcPts val="1000"/>
              </a:spcBef>
            </a:pPr>
            <a:r>
              <a:rPr lang="en-US" altLang="zh-CN" sz="2400">
                <a:latin typeface="宋体" panose="02010600030101010101" pitchFamily="2" charset="-122"/>
              </a:rPr>
              <a:t> </a:t>
            </a:r>
            <a:r>
              <a:rPr lang="en-US" altLang="zh-CN" sz="2400" b="1">
                <a:latin typeface="宋体" panose="02010600030101010101" pitchFamily="2" charset="-122"/>
              </a:rPr>
              <a:t>  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18441" name="文本框 1"/>
          <p:cNvSpPr/>
          <p:nvPr/>
        </p:nvSpPr>
        <p:spPr>
          <a:xfrm>
            <a:off x="534990" y="2647952"/>
            <a:ext cx="11331575" cy="26571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ts val="4000"/>
              </a:lnSpc>
            </a:pPr>
            <a:r>
              <a:rPr lang="en-US" altLang="zh-CN" sz="2800" dirty="0">
                <a:solidFill>
                  <a:srgbClr val="C00000"/>
                </a:solidFill>
                <a:latin typeface="楷体_GB2312"/>
                <a:ea typeface="楷体_GB2312"/>
              </a:rPr>
              <a:t>    </a:t>
            </a:r>
            <a:r>
              <a:rPr lang="zh-CN" altLang="en-US" sz="2800" dirty="0">
                <a:solidFill>
                  <a:srgbClr val="C00000"/>
                </a:solidFill>
                <a:latin typeface="楷体_GB2312"/>
                <a:ea typeface="楷体_GB2312"/>
              </a:rPr>
              <a:t>第一部分：是三字一顿的韵文，揭示了一些会意字的构字特点，“明、男、尖、尘、从、众、林、森”都是由两个汉字组成的会意字。</a:t>
            </a:r>
            <a:endParaRPr lang="zh-CN" altLang="en-US" sz="2800" dirty="0">
              <a:solidFill>
                <a:srgbClr val="C00000"/>
              </a:solidFill>
              <a:latin typeface="楷体_GB2312"/>
              <a:ea typeface="楷体_GB2312"/>
            </a:endParaRPr>
          </a:p>
          <a:p>
            <a:pPr marL="0" lvl="0" indent="0">
              <a:lnSpc>
                <a:spcPts val="4000"/>
              </a:lnSpc>
            </a:pPr>
            <a:r>
              <a:rPr lang="zh-CN" altLang="en-US" sz="2800" dirty="0">
                <a:solidFill>
                  <a:srgbClr val="C00000"/>
                </a:solidFill>
                <a:latin typeface="楷体_GB2312"/>
                <a:ea typeface="楷体_GB2312"/>
              </a:rPr>
              <a:t>    第二部分：一个人的力量是渺小的，众人团结起来，就可以把黄土变成金子。</a:t>
            </a:r>
            <a:endParaRPr lang="zh-CN" altLang="en-US" sz="2800" dirty="0">
              <a:solidFill>
                <a:srgbClr val="C00000"/>
              </a:solidFill>
              <a:latin typeface="楷体_GB2312"/>
              <a:ea typeface="楷体_GB2312"/>
            </a:endParaRPr>
          </a:p>
          <a:p>
            <a:pPr marL="0" lvl="0" indent="0">
              <a:lnSpc>
                <a:spcPts val="4000"/>
              </a:lnSpc>
            </a:pPr>
            <a:endParaRPr lang="zh-CN" altLang="en-US" sz="2800" dirty="0">
              <a:solidFill>
                <a:srgbClr val="C00000"/>
              </a:solidFill>
              <a:latin typeface="楷体_GB2312" charset="-122"/>
              <a:ea typeface="楷体_GB231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4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9459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9460" name="内容占位符 2"/>
          <p:cNvSpPr>
            <a:spLocks noGrp="1"/>
          </p:cNvSpPr>
          <p:nvPr>
            <p:ph idx="1"/>
          </p:nvPr>
        </p:nvSpPr>
        <p:spPr>
          <a:xfrm>
            <a:off x="838200" y="1916113"/>
            <a:ext cx="10515600" cy="754062"/>
          </a:xfrm>
          <a:noFill/>
          <a:ln>
            <a:miter lim="800000"/>
          </a:ln>
        </p:spPr>
        <p:txBody>
          <a:bodyPr vert="horz" wrap="square" lIns="91440" tIns="45720" rIns="91440" bIns="4572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buNone/>
            </a:pPr>
            <a:r>
              <a:rPr lang="en-US" altLang="zh-CN">
                <a:latin typeface="宋体" panose="02010600030101010101" pitchFamily="2" charset="-122"/>
                <a:sym typeface="宋体" panose="02010600030101010101" pitchFamily="2" charset="-122"/>
              </a:rPr>
              <a:t> </a:t>
            </a:r>
            <a:r>
              <a:rPr lang="en-US" altLang="zh-CN" b="1">
                <a:latin typeface="宋体" panose="02010600030101010101" pitchFamily="2" charset="-122"/>
                <a:sym typeface="宋体" panose="02010600030101010101" pitchFamily="2" charset="-122"/>
              </a:rPr>
              <a:t>   </a:t>
            </a:r>
            <a:r>
              <a:rPr lang="en-US" altLang="zh-CN">
                <a:latin typeface="宋体" panose="02010600030101010101" pitchFamily="2" charset="-122"/>
                <a:sym typeface="宋体" panose="02010600030101010101" pitchFamily="2" charset="-122"/>
              </a:rPr>
              <a:t>1.</a:t>
            </a:r>
            <a:r>
              <a:rPr lang="zh-CN" altLang="en-US">
                <a:latin typeface="宋体" panose="02010600030101010101" pitchFamily="2" charset="-122"/>
                <a:sym typeface="宋体" panose="02010600030101010101" pitchFamily="2" charset="-122"/>
              </a:rPr>
              <a:t>你发现第一部分短句里汉字的秘密了吗？</a:t>
            </a:r>
            <a:endParaRPr lang="zh-CN" altLang="en-US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1" name="文本框 4"/>
          <p:cNvSpPr/>
          <p:nvPr/>
        </p:nvSpPr>
        <p:spPr>
          <a:xfrm>
            <a:off x="804864" y="2624138"/>
            <a:ext cx="10517187" cy="16303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711200">
              <a:lnSpc>
                <a:spcPts val="4000"/>
              </a:lnSpc>
            </a:pPr>
            <a:r>
              <a:rPr lang="zh-CN" altLang="zh-CN" sz="2800" dirty="0">
                <a:solidFill>
                  <a:srgbClr val="C00000"/>
                </a:solidFill>
                <a:latin typeface="楷体_GB2312"/>
                <a:ea typeface="楷体_GB2312"/>
              </a:rPr>
              <a:t>每一个短句的最后一个汉字，都是由两个或两个以上的汉字组成的。有趣的是，它的意思就是这几个字意思的组合，这样的汉字就是会意字。</a:t>
            </a:r>
            <a:endParaRPr lang="zh-CN" altLang="zh-CN" sz="2800" dirty="0">
              <a:solidFill>
                <a:srgbClr val="C00000"/>
              </a:solidFill>
              <a:latin typeface="楷体_GB2312" charset="-122"/>
              <a:ea typeface="楷体_GB2312" charset="-122"/>
            </a:endParaRPr>
          </a:p>
        </p:txBody>
      </p:sp>
      <p:sp>
        <p:nvSpPr>
          <p:cNvPr id="19462" name="圆角矩形 39"/>
          <p:cNvSpPr/>
          <p:nvPr/>
        </p:nvSpPr>
        <p:spPr>
          <a:xfrm>
            <a:off x="709614" y="1028700"/>
            <a:ext cx="3094037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19463" name="文本框 40"/>
          <p:cNvSpPr/>
          <p:nvPr/>
        </p:nvSpPr>
        <p:spPr>
          <a:xfrm>
            <a:off x="1376364" y="992188"/>
            <a:ext cx="2439987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课文解读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464" name="图片 42" descr="用户查寻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31838" y="1017588"/>
            <a:ext cx="677863" cy="5016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9465" name="图片 1" descr="7WDI41I40`}50(FY5IFU3Q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27200" y="4487863"/>
            <a:ext cx="3808413" cy="20685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9466" name="图片 2" descr="9G5752~0F6D9WTEN1R~M0NC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667500" y="4560890"/>
            <a:ext cx="4191000" cy="19954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4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0483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0484" name="内容占位符 2"/>
          <p:cNvSpPr>
            <a:spLocks noGrp="1"/>
          </p:cNvSpPr>
          <p:nvPr>
            <p:ph idx="1"/>
          </p:nvPr>
        </p:nvSpPr>
        <p:spPr>
          <a:xfrm>
            <a:off x="571501" y="1714501"/>
            <a:ext cx="11383963" cy="601663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buNone/>
            </a:pPr>
            <a:r>
              <a:rPr lang="en-US" altLang="zh-CN">
                <a:latin typeface="宋体" panose="02010600030101010101" pitchFamily="2" charset="-122"/>
              </a:rPr>
              <a:t>    2.</a:t>
            </a:r>
            <a:r>
              <a:rPr lang="zh-CN" altLang="en-US">
                <a:latin typeface="宋体" panose="02010600030101010101" pitchFamily="2" charset="-122"/>
              </a:rPr>
              <a:t>怎样理解</a:t>
            </a:r>
            <a:r>
              <a:rPr lang="zh-CN" altLang="zh-CN">
                <a:latin typeface="宋体" panose="02010600030101010101" pitchFamily="2" charset="-122"/>
              </a:rPr>
              <a:t>“二人从，三人众。双木林，三木森”？</a:t>
            </a:r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20485" name="文本框 1"/>
          <p:cNvSpPr/>
          <p:nvPr/>
        </p:nvSpPr>
        <p:spPr>
          <a:xfrm>
            <a:off x="552450" y="2865440"/>
            <a:ext cx="11055351" cy="11264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ct val="120000"/>
              </a:lnSpc>
            </a:pPr>
            <a:r>
              <a:rPr lang="zh-CN" altLang="en-US" sz="2800">
                <a:solidFill>
                  <a:srgbClr val="C00000"/>
                </a:solidFill>
                <a:latin typeface="楷体_GB2312"/>
                <a:ea typeface="楷体_GB2312"/>
              </a:rPr>
              <a:t>    </a:t>
            </a:r>
            <a:r>
              <a:rPr lang="zh-CN" altLang="zh-CN" sz="2800">
                <a:solidFill>
                  <a:srgbClr val="C00000"/>
                </a:solidFill>
                <a:latin typeface="楷体_GB2312"/>
                <a:ea typeface="楷体_GB2312"/>
              </a:rPr>
              <a:t>前“人”走，后“人”跟，“从”指前后两个“人”。许多人在一起，就是众多的意思。“林”“森”意指很多树。</a:t>
            </a:r>
            <a:endParaRPr lang="zh-CN" altLang="zh-CN" sz="2800">
              <a:solidFill>
                <a:srgbClr val="C00000"/>
              </a:solidFill>
              <a:latin typeface="楷体_GB2312" charset="-122"/>
              <a:ea typeface="楷体_GB2312" charset="-122"/>
            </a:endParaRPr>
          </a:p>
        </p:txBody>
      </p:sp>
      <p:pic>
        <p:nvPicPr>
          <p:cNvPr id="20486" name="图片 1" descr="JKO{YYC%}K7ET))[_Z7UCAU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32549" y="4267202"/>
            <a:ext cx="4794251" cy="22574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4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1507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1508" name="内容占位符 2"/>
          <p:cNvSpPr>
            <a:spLocks noGrp="1"/>
          </p:cNvSpPr>
          <p:nvPr>
            <p:ph idx="1"/>
          </p:nvPr>
        </p:nvSpPr>
        <p:spPr>
          <a:xfrm>
            <a:off x="431800" y="1916113"/>
            <a:ext cx="10910888" cy="601662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buNone/>
            </a:pPr>
            <a:r>
              <a:rPr lang="en-US" altLang="zh-CN">
                <a:latin typeface="宋体" panose="02010600030101010101" pitchFamily="2" charset="-122"/>
              </a:rPr>
              <a:t>    3.</a:t>
            </a:r>
            <a:r>
              <a:rPr lang="zh-CN" altLang="zh-CN">
                <a:latin typeface="宋体" panose="02010600030101010101" pitchFamily="2" charset="-122"/>
              </a:rPr>
              <a:t>如何理解“众人一条心，黄土变成金”这句话？</a:t>
            </a:r>
            <a:endParaRPr lang="zh-CN" altLang="zh-CN">
              <a:latin typeface="宋体" panose="02010600030101010101" pitchFamily="2" charset="-122"/>
            </a:endParaRPr>
          </a:p>
        </p:txBody>
      </p:sp>
      <p:sp>
        <p:nvSpPr>
          <p:cNvPr id="21509" name="文本框 1"/>
          <p:cNvSpPr/>
          <p:nvPr/>
        </p:nvSpPr>
        <p:spPr>
          <a:xfrm>
            <a:off x="431801" y="2933701"/>
            <a:ext cx="11055351" cy="164352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ct val="120000"/>
              </a:lnSpc>
            </a:pPr>
            <a:r>
              <a:rPr lang="zh-CN" altLang="en-US" sz="2800">
                <a:solidFill>
                  <a:srgbClr val="C00000"/>
                </a:solidFill>
                <a:latin typeface="楷体_GB2312"/>
                <a:ea typeface="楷体_GB2312"/>
              </a:rPr>
              <a:t>    </a:t>
            </a:r>
            <a:r>
              <a:rPr lang="zh-CN" altLang="zh-CN" sz="2800">
                <a:solidFill>
                  <a:srgbClr val="C00000"/>
                </a:solidFill>
                <a:latin typeface="楷体_GB2312"/>
                <a:ea typeface="楷体_GB2312"/>
              </a:rPr>
              <a:t>“众人一条心，黄土变成金”的寓意是：团队或者说有共同价值观的群体的力量是最大的，既能充分发挥其中每个人的能量，又能因为拥有团队的力量而战胜更多、更大的困难，取得更大的成功。</a:t>
            </a:r>
            <a:endParaRPr lang="zh-CN" altLang="zh-CN" sz="2800">
              <a:solidFill>
                <a:srgbClr val="C00000"/>
              </a:solidFill>
              <a:latin typeface="楷体_GB2312" charset="-122"/>
              <a:ea typeface="楷体_GB231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4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3075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076" name="内容占位符 2"/>
          <p:cNvSpPr>
            <a:spLocks noGrp="1"/>
          </p:cNvSpPr>
          <p:nvPr>
            <p:ph idx="1"/>
          </p:nvPr>
        </p:nvSpPr>
        <p:spPr>
          <a:xfrm>
            <a:off x="2239963" y="1903413"/>
            <a:ext cx="9499600" cy="1236662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ts val="4000"/>
              </a:lnSpc>
              <a:buNone/>
            </a:pPr>
            <a:r>
              <a:rPr lang="zh-CN" altLang="zh-CN" dirty="0">
                <a:latin typeface="宋体" panose="02010600030101010101" pitchFamily="2" charset="-122"/>
              </a:rPr>
              <a:t>会认11个生字，会写5个生字。认识“(卧钩)”这1个笔画，认识“日(日字旁)”这1个偏旁。</a:t>
            </a:r>
            <a:endParaRPr lang="zh-CN" altLang="zh-CN" dirty="0">
              <a:latin typeface="宋体" panose="02010600030101010101" pitchFamily="2" charset="-122"/>
            </a:endParaRPr>
          </a:p>
        </p:txBody>
      </p:sp>
      <p:sp>
        <p:nvSpPr>
          <p:cNvPr id="3077" name="圆角矩形 15"/>
          <p:cNvSpPr/>
          <p:nvPr/>
        </p:nvSpPr>
        <p:spPr>
          <a:xfrm>
            <a:off x="446089" y="1054102"/>
            <a:ext cx="3162300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3078" name="文本框 9"/>
          <p:cNvSpPr/>
          <p:nvPr/>
        </p:nvSpPr>
        <p:spPr>
          <a:xfrm>
            <a:off x="1100139" y="1008063"/>
            <a:ext cx="2835275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zh-CN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79" name="图片 10" descr="目标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6089" y="1054102"/>
            <a:ext cx="657225" cy="4921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080" name="圆角矩形 18"/>
          <p:cNvSpPr/>
          <p:nvPr/>
        </p:nvSpPr>
        <p:spPr>
          <a:xfrm>
            <a:off x="1200150" y="2047875"/>
            <a:ext cx="692151" cy="5016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081" name="文本框 19"/>
          <p:cNvSpPr/>
          <p:nvPr/>
        </p:nvSpPr>
        <p:spPr>
          <a:xfrm>
            <a:off x="1316039" y="2024065"/>
            <a:ext cx="346075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en-US" altLang="zh-CN" sz="2800">
                <a:solidFill>
                  <a:schemeClr val="bg1"/>
                </a:solidFill>
                <a:latin typeface="宋体" panose="02010600030101010101" pitchFamily="2" charset="-122"/>
              </a:rPr>
              <a:t>1</a:t>
            </a:r>
            <a:endParaRPr lang="en-US" altLang="zh-CN" sz="280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3082" name="圆角矩形 20"/>
          <p:cNvSpPr/>
          <p:nvPr/>
        </p:nvSpPr>
        <p:spPr>
          <a:xfrm>
            <a:off x="1263650" y="3279775"/>
            <a:ext cx="692151" cy="503238"/>
          </a:xfrm>
          <a:prstGeom prst="roundRect">
            <a:avLst/>
          </a:prstGeom>
          <a:solidFill>
            <a:srgbClr val="03AD8F"/>
          </a:solidFill>
          <a:ln>
            <a:solidFill>
              <a:srgbClr val="0EA2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083" name="文本框 21"/>
          <p:cNvSpPr/>
          <p:nvPr/>
        </p:nvSpPr>
        <p:spPr>
          <a:xfrm>
            <a:off x="1382714" y="3255963"/>
            <a:ext cx="342900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en-US" altLang="zh-CN" sz="2800">
                <a:solidFill>
                  <a:schemeClr val="bg1"/>
                </a:solidFill>
                <a:latin typeface="宋体" panose="02010600030101010101" pitchFamily="2" charset="-122"/>
              </a:rPr>
              <a:t>2</a:t>
            </a:r>
            <a:endParaRPr lang="en-US" altLang="zh-CN" sz="280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3084" name="内容占位符 2"/>
          <p:cNvSpPr>
            <a:spLocks noGrp="1"/>
          </p:cNvSpPr>
          <p:nvPr/>
        </p:nvSpPr>
        <p:spPr>
          <a:xfrm>
            <a:off x="2239963" y="3309938"/>
            <a:ext cx="8502651" cy="3540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ct val="90000"/>
              </a:lnSpc>
              <a:spcBef>
                <a:spcPts val="1000"/>
              </a:spcBef>
            </a:pPr>
            <a:r>
              <a:rPr lang="zh-CN" altLang="zh-CN" sz="2800" dirty="0">
                <a:latin typeface="宋体" panose="02010600030101010101" pitchFamily="2" charset="-122"/>
              </a:rPr>
              <a:t>正确、流利地朗读课文。</a:t>
            </a:r>
            <a:endParaRPr lang="zh-CN" altLang="zh-CN" sz="2800" dirty="0">
              <a:latin typeface="宋体" panose="02010600030101010101" pitchFamily="2" charset="-122"/>
            </a:endParaRPr>
          </a:p>
        </p:txBody>
      </p:sp>
      <p:sp>
        <p:nvSpPr>
          <p:cNvPr id="3085" name="内容占位符 2"/>
          <p:cNvSpPr>
            <a:spLocks noGrp="1"/>
          </p:cNvSpPr>
          <p:nvPr/>
        </p:nvSpPr>
        <p:spPr>
          <a:xfrm>
            <a:off x="2241551" y="4348163"/>
            <a:ext cx="8501063" cy="3540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ct val="90000"/>
              </a:lnSpc>
              <a:spcBef>
                <a:spcPts val="1000"/>
              </a:spcBef>
            </a:pPr>
            <a:endParaRPr lang="zh-CN" altLang="zh-CN" sz="2800">
              <a:latin typeface="宋体" panose="02010600030101010101" pitchFamily="2" charset="-122"/>
            </a:endParaRPr>
          </a:p>
        </p:txBody>
      </p:sp>
      <p:sp>
        <p:nvSpPr>
          <p:cNvPr id="3086" name="内容占位符 2"/>
          <p:cNvSpPr>
            <a:spLocks noGrp="1"/>
          </p:cNvSpPr>
          <p:nvPr/>
        </p:nvSpPr>
        <p:spPr>
          <a:xfrm>
            <a:off x="1892301" y="4978400"/>
            <a:ext cx="5981700" cy="1104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ct val="90000"/>
              </a:lnSpc>
              <a:spcBef>
                <a:spcPts val="1000"/>
              </a:spcBef>
            </a:pPr>
            <a:endParaRPr lang="zh-CN" altLang="zh-CN" sz="2800">
              <a:latin typeface="宋体" panose="02010600030101010101" pitchFamily="2" charset="-122"/>
            </a:endParaRPr>
          </a:p>
        </p:txBody>
      </p:sp>
      <p:sp>
        <p:nvSpPr>
          <p:cNvPr id="3087" name="圆角矩形 23"/>
          <p:cNvSpPr/>
          <p:nvPr/>
        </p:nvSpPr>
        <p:spPr>
          <a:xfrm>
            <a:off x="1257301" y="4391025"/>
            <a:ext cx="692151" cy="503238"/>
          </a:xfrm>
          <a:prstGeom prst="roundRect">
            <a:avLst/>
          </a:prstGeom>
          <a:solidFill>
            <a:srgbClr val="E7175C"/>
          </a:solidFill>
          <a:ln>
            <a:solidFill>
              <a:srgbClr val="F746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088" name="文本框 24"/>
          <p:cNvSpPr/>
          <p:nvPr/>
        </p:nvSpPr>
        <p:spPr>
          <a:xfrm>
            <a:off x="1373188" y="4367215"/>
            <a:ext cx="346075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en-US" altLang="zh-CN" sz="2800">
                <a:solidFill>
                  <a:schemeClr val="bg1"/>
                </a:solidFill>
                <a:latin typeface="宋体" panose="02010600030101010101" pitchFamily="2" charset="-122"/>
              </a:rPr>
              <a:t>3</a:t>
            </a:r>
            <a:endParaRPr lang="en-US" altLang="zh-CN" sz="280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3089" name="内容占位符 2"/>
          <p:cNvSpPr>
            <a:spLocks noGrp="1"/>
          </p:cNvSpPr>
          <p:nvPr/>
        </p:nvSpPr>
        <p:spPr>
          <a:xfrm>
            <a:off x="2241552" y="4259263"/>
            <a:ext cx="9155113" cy="1568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>
              <a:lnSpc>
                <a:spcPts val="4000"/>
              </a:lnSpc>
              <a:spcBef>
                <a:spcPts val="1000"/>
              </a:spcBef>
            </a:pPr>
            <a:r>
              <a:rPr lang="zh-CN" altLang="zh-CN" sz="2800" dirty="0">
                <a:latin typeface="宋体" panose="02010600030101010101" pitchFamily="2" charset="-122"/>
              </a:rPr>
              <a:t>初步了解会意字的构字特点，能正确、美观地书写汉字，激发对祖国语言文字的喜爱之情。</a:t>
            </a:r>
            <a:endParaRPr lang="zh-CN" altLang="zh-CN" sz="28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  <p:bldP spid="3080" grpId="0" animBg="1"/>
      <p:bldP spid="3081" grpId="0"/>
      <p:bldP spid="3082" grpId="0" animBg="1"/>
      <p:bldP spid="3083" grpId="0"/>
      <p:bldP spid="3084" grpId="0"/>
      <p:bldP spid="3085" grpId="0"/>
      <p:bldP spid="3086" grpId="0"/>
      <p:bldP spid="3087" grpId="0" animBg="1"/>
      <p:bldP spid="3088" grpId="0"/>
      <p:bldP spid="308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4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31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2532" name="内容占位符 2"/>
          <p:cNvSpPr>
            <a:spLocks noGrp="1"/>
          </p:cNvSpPr>
          <p:nvPr>
            <p:ph idx="1"/>
          </p:nvPr>
        </p:nvSpPr>
        <p:spPr>
          <a:xfrm>
            <a:off x="558800" y="1557340"/>
            <a:ext cx="10515600" cy="4351337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>
                <a:solidFill>
                  <a:srgbClr val="C00000"/>
                </a:solidFill>
                <a:latin typeface="宋体" panose="02010600030101010101" pitchFamily="2" charset="-122"/>
              </a:rPr>
              <a:t>1.</a:t>
            </a:r>
            <a:r>
              <a:rPr lang="zh-CN" altLang="en-US">
                <a:solidFill>
                  <a:srgbClr val="C00000"/>
                </a:solidFill>
                <a:latin typeface="宋体" panose="02010600030101010101" pitchFamily="2" charset="-122"/>
              </a:rPr>
              <a:t>表示团结起来力量大的谚语</a:t>
            </a:r>
            <a:endParaRPr lang="zh-CN" altLang="en-US">
              <a:solidFill>
                <a:srgbClr val="C00000"/>
              </a:solidFill>
              <a:latin typeface="宋体" panose="02010600030101010101" pitchFamily="2" charset="-122"/>
            </a:endParaRPr>
          </a:p>
          <a:p>
            <a:pPr marL="0" lv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>
                <a:latin typeface="楷体_GB2312"/>
                <a:ea typeface="楷体_GB2312"/>
              </a:rPr>
              <a:t>(1)天上星多黑夜明，地上树多成森林。</a:t>
            </a:r>
            <a:endParaRPr lang="zh-CN" altLang="en-US">
              <a:latin typeface="楷体_GB2312"/>
              <a:ea typeface="楷体_GB2312"/>
            </a:endParaRPr>
          </a:p>
          <a:p>
            <a:pPr marL="0" lv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>
                <a:latin typeface="楷体_GB2312"/>
                <a:ea typeface="楷体_GB2312"/>
              </a:rPr>
              <a:t>(2)人多力量大，柴多火焰高。</a:t>
            </a:r>
            <a:endParaRPr lang="zh-CN" altLang="en-US">
              <a:latin typeface="楷体_GB2312"/>
              <a:ea typeface="楷体_GB2312"/>
            </a:endParaRPr>
          </a:p>
          <a:p>
            <a:pPr marL="0" lv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>
                <a:latin typeface="楷体_GB2312"/>
                <a:ea typeface="楷体_GB2312"/>
              </a:rPr>
              <a:t>(3)鸟多不怕鹰，人多把山平。</a:t>
            </a:r>
            <a:endParaRPr lang="zh-CN" altLang="en-US">
              <a:latin typeface="楷体_GB2312"/>
              <a:ea typeface="楷体_GB2312"/>
            </a:endParaRPr>
          </a:p>
          <a:p>
            <a:pPr marL="0" lv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>
                <a:solidFill>
                  <a:srgbClr val="C00000"/>
                </a:solidFill>
                <a:latin typeface="宋体" panose="02010600030101010101" pitchFamily="2" charset="-122"/>
              </a:rPr>
              <a:t>2.</a:t>
            </a:r>
            <a:r>
              <a:rPr lang="zh-CN" altLang="en-US">
                <a:solidFill>
                  <a:srgbClr val="C00000"/>
                </a:solidFill>
                <a:latin typeface="宋体" panose="02010600030101010101" pitchFamily="2" charset="-122"/>
              </a:rPr>
              <a:t>猜谜语</a:t>
            </a:r>
            <a:endParaRPr lang="zh-CN" altLang="en-US" b="1">
              <a:solidFill>
                <a:srgbClr val="C00000"/>
              </a:solidFill>
              <a:latin typeface="宋体" panose="02010600030101010101" pitchFamily="2" charset="-122"/>
            </a:endParaRPr>
          </a:p>
          <a:p>
            <a:pPr marL="0" lvl="0" indent="0" algn="ctr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>
                <a:latin typeface="楷体_GB2312"/>
                <a:ea typeface="楷体_GB2312"/>
              </a:rPr>
              <a:t>一边绿，一边红；</a:t>
            </a:r>
            <a:endParaRPr lang="zh-CN" altLang="en-US">
              <a:latin typeface="楷体_GB2312"/>
              <a:ea typeface="楷体_GB2312"/>
            </a:endParaRPr>
          </a:p>
          <a:p>
            <a:pPr marL="0" lvl="0" indent="0" algn="ctr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>
                <a:latin typeface="楷体_GB2312"/>
                <a:ea typeface="楷体_GB2312"/>
              </a:rPr>
              <a:t>一边喜雨，一边喜风；</a:t>
            </a:r>
            <a:endParaRPr lang="zh-CN" altLang="en-US">
              <a:latin typeface="楷体_GB2312"/>
              <a:ea typeface="楷体_GB2312"/>
            </a:endParaRPr>
          </a:p>
          <a:p>
            <a:pPr marL="0" lvl="0" indent="0" algn="ctr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>
                <a:latin typeface="楷体_GB2312"/>
                <a:ea typeface="楷体_GB2312"/>
              </a:rPr>
              <a:t>一边怕虫，一边怕水。</a:t>
            </a:r>
            <a:endParaRPr lang="zh-CN" altLang="en-US">
              <a:latin typeface="楷体_GB2312"/>
              <a:ea typeface="楷体_GB2312"/>
            </a:endParaRPr>
          </a:p>
          <a:p>
            <a:pPr marL="0" lvl="0" indent="0" algn="ctr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>
                <a:latin typeface="楷体_GB2312"/>
                <a:ea typeface="楷体_GB2312"/>
              </a:rPr>
              <a:t>(猜一字)</a:t>
            </a:r>
            <a:endParaRPr lang="zh-CN" altLang="en-US">
              <a:latin typeface="楷体_GB2312"/>
              <a:ea typeface="楷体_GB2312"/>
            </a:endParaRPr>
          </a:p>
          <a:p>
            <a:pPr marL="0" lv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>
                <a:solidFill>
                  <a:srgbClr val="C00000"/>
                </a:solidFill>
                <a:latin typeface="宋体" panose="02010600030101010101" pitchFamily="2" charset="-122"/>
              </a:rPr>
              <a:t>谜底：秋</a:t>
            </a:r>
            <a:endParaRPr lang="zh-CN" altLang="en-US">
              <a:latin typeface="楷体_GB2312" charset="-122"/>
              <a:ea typeface="楷体_GB2312" charset="-122"/>
            </a:endParaRPr>
          </a:p>
        </p:txBody>
      </p:sp>
      <p:sp>
        <p:nvSpPr>
          <p:cNvPr id="22533" name="圆角矩形 71"/>
          <p:cNvSpPr/>
          <p:nvPr/>
        </p:nvSpPr>
        <p:spPr>
          <a:xfrm>
            <a:off x="354014" y="935040"/>
            <a:ext cx="3025775" cy="49053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22534" name="文本框 72"/>
          <p:cNvSpPr/>
          <p:nvPr/>
        </p:nvSpPr>
        <p:spPr>
          <a:xfrm>
            <a:off x="998537" y="890588"/>
            <a:ext cx="254476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拓展延伸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535" name="图片 74" descr="外链_icon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9563" y="919165"/>
            <a:ext cx="723900" cy="5429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5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5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5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5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5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5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5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5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51451" y="530227"/>
            <a:ext cx="6704013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3555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" y="16557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3556" name="内容占位符 2"/>
          <p:cNvSpPr>
            <a:spLocks noGrp="1"/>
          </p:cNvSpPr>
          <p:nvPr>
            <p:ph idx="1"/>
          </p:nvPr>
        </p:nvSpPr>
        <p:spPr>
          <a:xfrm>
            <a:off x="528639" y="1897065"/>
            <a:ext cx="10515600" cy="4351337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lvl="0" indent="711200">
              <a:lnSpc>
                <a:spcPts val="4000"/>
              </a:lnSpc>
              <a:buNone/>
            </a:pPr>
            <a:r>
              <a:rPr lang="zh-CN" altLang="en-US" dirty="0">
                <a:latin typeface="宋体" panose="02010600030101010101" pitchFamily="2" charset="-122"/>
              </a:rPr>
              <a:t>汉字可真有意思、两个或者两个以上的汉字就可以组成一个新字，而新字意思就是这几个汉字意思的组合。课后请和爸爸妈妈一起找一找，还有哪些字会做加法，大家比一比，看谁找得多。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23557" name="圆角矩形 59"/>
          <p:cNvSpPr/>
          <p:nvPr/>
        </p:nvSpPr>
        <p:spPr>
          <a:xfrm>
            <a:off x="407989" y="1033465"/>
            <a:ext cx="3167063" cy="4921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23558" name="文本框 60"/>
          <p:cNvSpPr/>
          <p:nvPr/>
        </p:nvSpPr>
        <p:spPr>
          <a:xfrm>
            <a:off x="1112839" y="982663"/>
            <a:ext cx="246221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zh-CN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3559" name="图片 70" descr="咨询总结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0840" y="954090"/>
            <a:ext cx="885825" cy="6635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3560" name="图片 1" descr="]2O$D_H8J[%JEJU5D1N3`_V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0514" y="4586290"/>
            <a:ext cx="3970337" cy="19192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3561" name="图片 2" descr="KCOSPRX`658U$7)VP8@5BD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5813" y="4381502"/>
            <a:ext cx="2743200" cy="21240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直角三角形 1"/>
          <p:cNvSpPr/>
          <p:nvPr/>
        </p:nvSpPr>
        <p:spPr>
          <a:xfrm rot="16200000">
            <a:off x="3132139" y="-2155825"/>
            <a:ext cx="6223000" cy="11531600"/>
          </a:xfrm>
          <a:prstGeom prst="rtTriangle">
            <a:avLst/>
          </a:prstGeom>
          <a:solidFill>
            <a:srgbClr val="2E75B6">
              <a:alpha val="50195"/>
            </a:srgbClr>
          </a:solidFill>
          <a:ln w="12700">
            <a:noFill/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4579" name="标题 1"/>
          <p:cNvSpPr>
            <a:spLocks noGrp="1"/>
          </p:cNvSpPr>
          <p:nvPr>
            <p:ph type="title"/>
          </p:nvPr>
        </p:nvSpPr>
        <p:spPr bwMode="auto">
          <a:xfrm>
            <a:off x="1257300" y="1676400"/>
            <a:ext cx="7848600" cy="1143000"/>
          </a:xfrm>
          <a:noFill/>
          <a:ln>
            <a:miter lim="800000"/>
          </a:ln>
        </p:spPr>
        <p:txBody>
          <a:bodyPr vert="horz" wrap="square" lIns="91440" tIns="45720" rIns="91440" bIns="45720" anchor="ctr" anchorCtr="0"/>
          <a:lstStyle>
            <a:lvl1pPr mar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lvl="0"/>
            <a:r>
              <a:rPr lang="zh-CN" altLang="zh-CN" sz="6600" b="1">
                <a:solidFill>
                  <a:srgbClr val="162477"/>
                </a:solidFill>
                <a:latin typeface="微软雅黑" panose="020B0503020204020204" pitchFamily="34" charset="-122"/>
              </a:rPr>
              <a:t>谢谢</a:t>
            </a:r>
            <a:r>
              <a:rPr lang="zh-CN" altLang="zh-CN" sz="6600" b="1">
                <a:solidFill>
                  <a:srgbClr val="027718"/>
                </a:solidFill>
                <a:latin typeface="微软雅黑" panose="020B0503020204020204" pitchFamily="34" charset="-122"/>
              </a:rPr>
              <a:t>观看</a:t>
            </a:r>
            <a:endParaRPr lang="zh-CN" altLang="zh-CN" sz="6600" b="1">
              <a:solidFill>
                <a:srgbClr val="027718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24581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112500" y="102743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4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4099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100" name="内容占位符 2"/>
          <p:cNvSpPr>
            <a:spLocks noGrp="1"/>
          </p:cNvSpPr>
          <p:nvPr>
            <p:ph idx="1"/>
          </p:nvPr>
        </p:nvSpPr>
        <p:spPr>
          <a:xfrm>
            <a:off x="544514" y="1651000"/>
            <a:ext cx="10885487" cy="571500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 b="1">
                <a:latin typeface="宋体" panose="02010600030101010101" pitchFamily="2" charset="-122"/>
              </a:rPr>
              <a:t>    </a:t>
            </a: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</a:rPr>
              <a:t>会认的字</a:t>
            </a:r>
            <a:endParaRPr lang="zh-CN" altLang="en-US" sz="3200" b="1">
              <a:solidFill>
                <a:srgbClr val="C00000"/>
              </a:solidFill>
              <a:latin typeface="宋体" panose="02010600030101010101" pitchFamily="2" charset="-122"/>
            </a:endParaRPr>
          </a:p>
          <a:p>
            <a:pPr marL="0" lvl="0" indent="0">
              <a:buNone/>
            </a:pP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4101" name="圆角矩形 27"/>
          <p:cNvSpPr/>
          <p:nvPr/>
        </p:nvSpPr>
        <p:spPr>
          <a:xfrm>
            <a:off x="468314" y="920750"/>
            <a:ext cx="3060700" cy="49053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</a:endParaRPr>
          </a:p>
        </p:txBody>
      </p:sp>
      <p:sp>
        <p:nvSpPr>
          <p:cNvPr id="4102" name="文本框 28"/>
          <p:cNvSpPr/>
          <p:nvPr/>
        </p:nvSpPr>
        <p:spPr>
          <a:xfrm>
            <a:off x="1192214" y="898525"/>
            <a:ext cx="2943225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  <a:r>
              <a:rPr lang="zh-CN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生字学习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103" name="图片 30" descr="清单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1013" y="898525"/>
            <a:ext cx="711200" cy="5349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104" name="笑脸 1"/>
          <p:cNvSpPr/>
          <p:nvPr/>
        </p:nvSpPr>
        <p:spPr>
          <a:xfrm>
            <a:off x="811214" y="1692276"/>
            <a:ext cx="604837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  <p:pic>
        <p:nvPicPr>
          <p:cNvPr id="4105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2214" y="2462215"/>
            <a:ext cx="4781551" cy="41989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4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123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124" name="图片 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54037" y="1533525"/>
            <a:ext cx="9834563" cy="29924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4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6147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6148" name="组合 38"/>
          <p:cNvGrpSpPr/>
          <p:nvPr/>
        </p:nvGrpSpPr>
        <p:grpSpPr>
          <a:xfrm>
            <a:off x="4430714" y="1803402"/>
            <a:ext cx="3387725" cy="2538413"/>
            <a:chOff x="299400" y="609600"/>
            <a:chExt cx="2542863" cy="2539048"/>
          </a:xfrm>
        </p:grpSpPr>
        <p:cxnSp>
          <p:nvCxnSpPr>
            <p:cNvPr id="6156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6157" name="直接连接符 4"/>
            <p:cNvCxnSpPr/>
            <p:nvPr/>
          </p:nvCxnSpPr>
          <p:spPr>
            <a:xfrm rot="5400000">
              <a:off x="288595" y="1868799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6158" name="矩形 5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</a:lstStyle>
            <a:p>
              <a:pPr marL="0" marR="0" lvl="0" indent="0" eaLnBrk="0" hangingPunct="0"/>
              <a:endParaRPr lang="zh-CN" altLang="en-US"/>
            </a:p>
          </p:txBody>
        </p:sp>
      </p:grpSp>
      <p:sp>
        <p:nvSpPr>
          <p:cNvPr id="6149" name="Freeform 12"/>
          <p:cNvSpPr/>
          <p:nvPr/>
        </p:nvSpPr>
        <p:spPr>
          <a:xfrm>
            <a:off x="5700714" y="1976438"/>
            <a:ext cx="361951" cy="22606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53" y="1095"/>
              </a:cxn>
              <a:cxn ang="0">
                <a:pos x="340" y="1221"/>
              </a:cxn>
              <a:cxn ang="0">
                <a:pos x="340" y="1372"/>
              </a:cxn>
              <a:cxn ang="0">
                <a:pos x="340" y="1561"/>
              </a:cxn>
              <a:cxn ang="0">
                <a:pos x="353" y="1788"/>
              </a:cxn>
              <a:cxn ang="0">
                <a:pos x="353" y="2039"/>
              </a:cxn>
              <a:cxn ang="0">
                <a:pos x="353" y="2329"/>
              </a:cxn>
              <a:cxn ang="0">
                <a:pos x="365" y="2581"/>
              </a:cxn>
              <a:cxn ang="0">
                <a:pos x="365" y="2794"/>
              </a:cxn>
              <a:cxn ang="0">
                <a:pos x="365" y="2983"/>
              </a:cxn>
              <a:cxn ang="0">
                <a:pos x="365" y="3147"/>
              </a:cxn>
              <a:cxn ang="0">
                <a:pos x="365" y="3273"/>
              </a:cxn>
              <a:cxn ang="0">
                <a:pos x="353" y="3373"/>
              </a:cxn>
              <a:cxn ang="0">
                <a:pos x="353" y="3462"/>
              </a:cxn>
              <a:cxn ang="0">
                <a:pos x="340" y="3512"/>
              </a:cxn>
              <a:cxn ang="0">
                <a:pos x="327" y="3550"/>
              </a:cxn>
              <a:cxn ang="0">
                <a:pos x="302" y="3562"/>
              </a:cxn>
              <a:cxn ang="0">
                <a:pos x="277" y="3550"/>
              </a:cxn>
              <a:cxn ang="0">
                <a:pos x="227" y="3487"/>
              </a:cxn>
              <a:cxn ang="0">
                <a:pos x="176" y="3373"/>
              </a:cxn>
              <a:cxn ang="0">
                <a:pos x="138" y="3235"/>
              </a:cxn>
              <a:cxn ang="0">
                <a:pos x="126" y="3172"/>
              </a:cxn>
              <a:cxn ang="0">
                <a:pos x="138" y="3046"/>
              </a:cxn>
              <a:cxn ang="0">
                <a:pos x="164" y="2920"/>
              </a:cxn>
              <a:cxn ang="0">
                <a:pos x="176" y="2782"/>
              </a:cxn>
              <a:cxn ang="0">
                <a:pos x="176" y="2606"/>
              </a:cxn>
              <a:cxn ang="0">
                <a:pos x="189" y="2367"/>
              </a:cxn>
              <a:cxn ang="0">
                <a:pos x="189" y="2077"/>
              </a:cxn>
              <a:cxn ang="0">
                <a:pos x="176" y="1737"/>
              </a:cxn>
              <a:cxn ang="0">
                <a:pos x="176" y="1385"/>
              </a:cxn>
              <a:cxn ang="0">
                <a:pos x="164" y="1083"/>
              </a:cxn>
              <a:cxn ang="0">
                <a:pos x="164" y="831"/>
              </a:cxn>
              <a:cxn ang="0">
                <a:pos x="151" y="642"/>
              </a:cxn>
              <a:cxn ang="0">
                <a:pos x="138" y="491"/>
              </a:cxn>
              <a:cxn ang="0">
                <a:pos x="113" y="315"/>
              </a:cxn>
              <a:cxn ang="0">
                <a:pos x="88" y="176"/>
              </a:cxn>
              <a:cxn ang="0">
                <a:pos x="37" y="114"/>
              </a:cxn>
              <a:cxn ang="0">
                <a:pos x="12" y="88"/>
              </a:cxn>
              <a:cxn ang="0">
                <a:pos x="0" y="63"/>
              </a:cxn>
              <a:cxn ang="0">
                <a:pos x="25" y="25"/>
              </a:cxn>
              <a:cxn ang="0">
                <a:pos x="126" y="13"/>
              </a:cxn>
              <a:cxn ang="0">
                <a:pos x="264" y="51"/>
              </a:cxn>
              <a:cxn ang="0">
                <a:pos x="365" y="101"/>
              </a:cxn>
              <a:cxn ang="0">
                <a:pos x="403" y="126"/>
              </a:cxn>
              <a:cxn ang="0">
                <a:pos x="428" y="164"/>
              </a:cxn>
              <a:cxn ang="0">
                <a:pos x="416" y="239"/>
              </a:cxn>
              <a:cxn ang="0">
                <a:pos x="390" y="302"/>
              </a:cxn>
              <a:cxn ang="0">
                <a:pos x="378" y="416"/>
              </a:cxn>
              <a:cxn ang="0">
                <a:pos x="365" y="579"/>
              </a:cxn>
            </a:cxnLst>
            <a:rect l="l" t="t" r="GT0" b="GT1"/>
            <a:pathLst>
              <a:path w="428" h="3562">
                <a:moveTo>
                  <a:pt x="365" y="579"/>
                </a:moveTo>
                <a:lnTo>
                  <a:pt x="353" y="831"/>
                </a:lnTo>
                <a:lnTo>
                  <a:pt x="353" y="1095"/>
                </a:lnTo>
                <a:lnTo>
                  <a:pt x="340" y="1133"/>
                </a:lnTo>
                <a:lnTo>
                  <a:pt x="340" y="1171"/>
                </a:lnTo>
                <a:lnTo>
                  <a:pt x="340" y="1221"/>
                </a:lnTo>
                <a:lnTo>
                  <a:pt x="340" y="1271"/>
                </a:lnTo>
                <a:lnTo>
                  <a:pt x="340" y="1322"/>
                </a:lnTo>
                <a:lnTo>
                  <a:pt x="340" y="1372"/>
                </a:lnTo>
                <a:lnTo>
                  <a:pt x="340" y="1423"/>
                </a:lnTo>
                <a:lnTo>
                  <a:pt x="340" y="1498"/>
                </a:lnTo>
                <a:lnTo>
                  <a:pt x="340" y="1561"/>
                </a:lnTo>
                <a:lnTo>
                  <a:pt x="340" y="1624"/>
                </a:lnTo>
                <a:lnTo>
                  <a:pt x="353" y="1699"/>
                </a:lnTo>
                <a:lnTo>
                  <a:pt x="353" y="1788"/>
                </a:lnTo>
                <a:lnTo>
                  <a:pt x="353" y="1863"/>
                </a:lnTo>
                <a:lnTo>
                  <a:pt x="353" y="1951"/>
                </a:lnTo>
                <a:lnTo>
                  <a:pt x="353" y="2039"/>
                </a:lnTo>
                <a:lnTo>
                  <a:pt x="353" y="2140"/>
                </a:lnTo>
                <a:lnTo>
                  <a:pt x="353" y="2228"/>
                </a:lnTo>
                <a:lnTo>
                  <a:pt x="353" y="2329"/>
                </a:lnTo>
                <a:lnTo>
                  <a:pt x="365" y="2404"/>
                </a:lnTo>
                <a:lnTo>
                  <a:pt x="365" y="2492"/>
                </a:lnTo>
                <a:lnTo>
                  <a:pt x="365" y="2581"/>
                </a:lnTo>
                <a:lnTo>
                  <a:pt x="365" y="2656"/>
                </a:lnTo>
                <a:lnTo>
                  <a:pt x="365" y="2732"/>
                </a:lnTo>
                <a:lnTo>
                  <a:pt x="365" y="2794"/>
                </a:lnTo>
                <a:lnTo>
                  <a:pt x="365" y="2870"/>
                </a:lnTo>
                <a:lnTo>
                  <a:pt x="365" y="2933"/>
                </a:lnTo>
                <a:lnTo>
                  <a:pt x="365" y="2983"/>
                </a:lnTo>
                <a:lnTo>
                  <a:pt x="365" y="3046"/>
                </a:lnTo>
                <a:lnTo>
                  <a:pt x="365" y="3097"/>
                </a:lnTo>
                <a:lnTo>
                  <a:pt x="365" y="3147"/>
                </a:lnTo>
                <a:lnTo>
                  <a:pt x="365" y="3197"/>
                </a:lnTo>
                <a:lnTo>
                  <a:pt x="365" y="3235"/>
                </a:lnTo>
                <a:lnTo>
                  <a:pt x="365" y="3273"/>
                </a:lnTo>
                <a:lnTo>
                  <a:pt x="365" y="3311"/>
                </a:lnTo>
                <a:lnTo>
                  <a:pt x="353" y="3348"/>
                </a:lnTo>
                <a:lnTo>
                  <a:pt x="353" y="3373"/>
                </a:lnTo>
                <a:lnTo>
                  <a:pt x="353" y="3411"/>
                </a:lnTo>
                <a:lnTo>
                  <a:pt x="353" y="3436"/>
                </a:lnTo>
                <a:lnTo>
                  <a:pt x="353" y="3462"/>
                </a:lnTo>
                <a:lnTo>
                  <a:pt x="340" y="3487"/>
                </a:lnTo>
                <a:lnTo>
                  <a:pt x="340" y="3499"/>
                </a:lnTo>
                <a:lnTo>
                  <a:pt x="340" y="3512"/>
                </a:lnTo>
                <a:lnTo>
                  <a:pt x="327" y="3525"/>
                </a:lnTo>
                <a:lnTo>
                  <a:pt x="327" y="3537"/>
                </a:lnTo>
                <a:lnTo>
                  <a:pt x="327" y="3550"/>
                </a:lnTo>
                <a:lnTo>
                  <a:pt x="315" y="3562"/>
                </a:lnTo>
                <a:lnTo>
                  <a:pt x="302" y="3562"/>
                </a:lnTo>
                <a:lnTo>
                  <a:pt x="290" y="3562"/>
                </a:lnTo>
                <a:lnTo>
                  <a:pt x="277" y="3550"/>
                </a:lnTo>
                <a:lnTo>
                  <a:pt x="264" y="3525"/>
                </a:lnTo>
                <a:lnTo>
                  <a:pt x="252" y="3512"/>
                </a:lnTo>
                <a:lnTo>
                  <a:pt x="227" y="3487"/>
                </a:lnTo>
                <a:lnTo>
                  <a:pt x="227" y="3462"/>
                </a:lnTo>
                <a:lnTo>
                  <a:pt x="201" y="3436"/>
                </a:lnTo>
                <a:lnTo>
                  <a:pt x="176" y="3373"/>
                </a:lnTo>
                <a:lnTo>
                  <a:pt x="164" y="3323"/>
                </a:lnTo>
                <a:lnTo>
                  <a:pt x="151" y="3273"/>
                </a:lnTo>
                <a:lnTo>
                  <a:pt x="138" y="3235"/>
                </a:lnTo>
                <a:lnTo>
                  <a:pt x="126" y="3222"/>
                </a:lnTo>
                <a:lnTo>
                  <a:pt x="126" y="3197"/>
                </a:lnTo>
                <a:lnTo>
                  <a:pt x="126" y="3172"/>
                </a:lnTo>
                <a:lnTo>
                  <a:pt x="138" y="3134"/>
                </a:lnTo>
                <a:lnTo>
                  <a:pt x="138" y="3097"/>
                </a:lnTo>
                <a:lnTo>
                  <a:pt x="138" y="3046"/>
                </a:lnTo>
                <a:lnTo>
                  <a:pt x="151" y="2996"/>
                </a:lnTo>
                <a:lnTo>
                  <a:pt x="164" y="2946"/>
                </a:lnTo>
                <a:lnTo>
                  <a:pt x="164" y="2920"/>
                </a:lnTo>
                <a:lnTo>
                  <a:pt x="164" y="2883"/>
                </a:lnTo>
                <a:lnTo>
                  <a:pt x="176" y="2832"/>
                </a:lnTo>
                <a:lnTo>
                  <a:pt x="176" y="2782"/>
                </a:lnTo>
                <a:lnTo>
                  <a:pt x="176" y="2732"/>
                </a:lnTo>
                <a:lnTo>
                  <a:pt x="176" y="2669"/>
                </a:lnTo>
                <a:lnTo>
                  <a:pt x="176" y="2606"/>
                </a:lnTo>
                <a:lnTo>
                  <a:pt x="189" y="2530"/>
                </a:lnTo>
                <a:lnTo>
                  <a:pt x="189" y="2455"/>
                </a:lnTo>
                <a:lnTo>
                  <a:pt x="189" y="2367"/>
                </a:lnTo>
                <a:lnTo>
                  <a:pt x="189" y="2278"/>
                </a:lnTo>
                <a:lnTo>
                  <a:pt x="189" y="2178"/>
                </a:lnTo>
                <a:lnTo>
                  <a:pt x="189" y="2077"/>
                </a:lnTo>
                <a:lnTo>
                  <a:pt x="189" y="1964"/>
                </a:lnTo>
                <a:lnTo>
                  <a:pt x="189" y="1850"/>
                </a:lnTo>
                <a:lnTo>
                  <a:pt x="176" y="1737"/>
                </a:lnTo>
                <a:lnTo>
                  <a:pt x="176" y="1611"/>
                </a:lnTo>
                <a:lnTo>
                  <a:pt x="176" y="1498"/>
                </a:lnTo>
                <a:lnTo>
                  <a:pt x="176" y="1385"/>
                </a:lnTo>
                <a:lnTo>
                  <a:pt x="176" y="1284"/>
                </a:lnTo>
                <a:lnTo>
                  <a:pt x="176" y="1183"/>
                </a:lnTo>
                <a:lnTo>
                  <a:pt x="164" y="1083"/>
                </a:lnTo>
                <a:lnTo>
                  <a:pt x="164" y="995"/>
                </a:lnTo>
                <a:lnTo>
                  <a:pt x="164" y="919"/>
                </a:lnTo>
                <a:lnTo>
                  <a:pt x="164" y="831"/>
                </a:lnTo>
                <a:lnTo>
                  <a:pt x="164" y="768"/>
                </a:lnTo>
                <a:lnTo>
                  <a:pt x="151" y="693"/>
                </a:lnTo>
                <a:lnTo>
                  <a:pt x="151" y="642"/>
                </a:lnTo>
                <a:lnTo>
                  <a:pt x="151" y="579"/>
                </a:lnTo>
                <a:lnTo>
                  <a:pt x="138" y="529"/>
                </a:lnTo>
                <a:lnTo>
                  <a:pt x="138" y="491"/>
                </a:lnTo>
                <a:lnTo>
                  <a:pt x="138" y="441"/>
                </a:lnTo>
                <a:lnTo>
                  <a:pt x="126" y="378"/>
                </a:lnTo>
                <a:lnTo>
                  <a:pt x="113" y="315"/>
                </a:lnTo>
                <a:lnTo>
                  <a:pt x="113" y="265"/>
                </a:lnTo>
                <a:lnTo>
                  <a:pt x="100" y="214"/>
                </a:lnTo>
                <a:lnTo>
                  <a:pt x="88" y="176"/>
                </a:lnTo>
                <a:lnTo>
                  <a:pt x="75" y="151"/>
                </a:lnTo>
                <a:lnTo>
                  <a:pt x="63" y="126"/>
                </a:lnTo>
                <a:lnTo>
                  <a:pt x="37" y="114"/>
                </a:lnTo>
                <a:lnTo>
                  <a:pt x="25" y="114"/>
                </a:lnTo>
                <a:lnTo>
                  <a:pt x="12" y="101"/>
                </a:lnTo>
                <a:lnTo>
                  <a:pt x="12" y="88"/>
                </a:lnTo>
                <a:lnTo>
                  <a:pt x="0" y="88"/>
                </a:lnTo>
                <a:lnTo>
                  <a:pt x="0" y="76"/>
                </a:lnTo>
                <a:lnTo>
                  <a:pt x="0" y="63"/>
                </a:lnTo>
                <a:lnTo>
                  <a:pt x="0" y="51"/>
                </a:lnTo>
                <a:lnTo>
                  <a:pt x="0" y="38"/>
                </a:lnTo>
                <a:lnTo>
                  <a:pt x="25" y="25"/>
                </a:lnTo>
                <a:lnTo>
                  <a:pt x="50" y="13"/>
                </a:lnTo>
                <a:lnTo>
                  <a:pt x="75" y="0"/>
                </a:lnTo>
                <a:lnTo>
                  <a:pt x="126" y="13"/>
                </a:lnTo>
                <a:lnTo>
                  <a:pt x="164" y="13"/>
                </a:lnTo>
                <a:lnTo>
                  <a:pt x="214" y="38"/>
                </a:lnTo>
                <a:lnTo>
                  <a:pt x="264" y="51"/>
                </a:lnTo>
                <a:lnTo>
                  <a:pt x="315" y="76"/>
                </a:lnTo>
                <a:lnTo>
                  <a:pt x="340" y="88"/>
                </a:lnTo>
                <a:lnTo>
                  <a:pt x="365" y="101"/>
                </a:lnTo>
                <a:lnTo>
                  <a:pt x="378" y="101"/>
                </a:lnTo>
                <a:lnTo>
                  <a:pt x="390" y="114"/>
                </a:lnTo>
                <a:lnTo>
                  <a:pt x="403" y="126"/>
                </a:lnTo>
                <a:lnTo>
                  <a:pt x="416" y="139"/>
                </a:lnTo>
                <a:lnTo>
                  <a:pt x="428" y="151"/>
                </a:lnTo>
                <a:lnTo>
                  <a:pt x="428" y="164"/>
                </a:lnTo>
                <a:lnTo>
                  <a:pt x="428" y="189"/>
                </a:lnTo>
                <a:lnTo>
                  <a:pt x="428" y="214"/>
                </a:lnTo>
                <a:lnTo>
                  <a:pt x="416" y="239"/>
                </a:lnTo>
                <a:lnTo>
                  <a:pt x="403" y="265"/>
                </a:lnTo>
                <a:lnTo>
                  <a:pt x="390" y="290"/>
                </a:lnTo>
                <a:lnTo>
                  <a:pt x="390" y="302"/>
                </a:lnTo>
                <a:lnTo>
                  <a:pt x="378" y="340"/>
                </a:lnTo>
                <a:lnTo>
                  <a:pt x="378" y="378"/>
                </a:lnTo>
                <a:lnTo>
                  <a:pt x="378" y="416"/>
                </a:lnTo>
                <a:lnTo>
                  <a:pt x="365" y="466"/>
                </a:lnTo>
                <a:lnTo>
                  <a:pt x="365" y="516"/>
                </a:lnTo>
                <a:lnTo>
                  <a:pt x="365" y="57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6150" name="Freeform 13"/>
          <p:cNvSpPr/>
          <p:nvPr/>
        </p:nvSpPr>
        <p:spPr>
          <a:xfrm>
            <a:off x="4984752" y="2527302"/>
            <a:ext cx="1941513" cy="32861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294" y="138"/>
              </a:cxn>
              <a:cxn ang="0">
                <a:pos x="2282" y="151"/>
              </a:cxn>
              <a:cxn ang="0">
                <a:pos x="2256" y="163"/>
              </a:cxn>
              <a:cxn ang="0">
                <a:pos x="2218" y="176"/>
              </a:cxn>
              <a:cxn ang="0">
                <a:pos x="2168" y="201"/>
              </a:cxn>
              <a:cxn ang="0">
                <a:pos x="2105" y="214"/>
              </a:cxn>
              <a:cxn ang="0">
                <a:pos x="2029" y="226"/>
              </a:cxn>
              <a:cxn ang="0">
                <a:pos x="1941" y="239"/>
              </a:cxn>
              <a:cxn ang="0">
                <a:pos x="1790" y="264"/>
              </a:cxn>
              <a:cxn ang="0">
                <a:pos x="1576" y="302"/>
              </a:cxn>
              <a:cxn ang="0">
                <a:pos x="1336" y="340"/>
              </a:cxn>
              <a:cxn ang="0">
                <a:pos x="1072" y="390"/>
              </a:cxn>
              <a:cxn ang="0">
                <a:pos x="870" y="428"/>
              </a:cxn>
              <a:cxn ang="0">
                <a:pos x="744" y="440"/>
              </a:cxn>
              <a:cxn ang="0">
                <a:pos x="630" y="465"/>
              </a:cxn>
              <a:cxn ang="0">
                <a:pos x="530" y="478"/>
              </a:cxn>
              <a:cxn ang="0">
                <a:pos x="454" y="491"/>
              </a:cxn>
              <a:cxn ang="0">
                <a:pos x="391" y="503"/>
              </a:cxn>
              <a:cxn ang="0">
                <a:pos x="328" y="503"/>
              </a:cxn>
              <a:cxn ang="0">
                <a:pos x="303" y="516"/>
              </a:cxn>
              <a:cxn ang="0">
                <a:pos x="240" y="503"/>
              </a:cxn>
              <a:cxn ang="0">
                <a:pos x="151" y="491"/>
              </a:cxn>
              <a:cxn ang="0">
                <a:pos x="76" y="453"/>
              </a:cxn>
              <a:cxn ang="0">
                <a:pos x="38" y="428"/>
              </a:cxn>
              <a:cxn ang="0">
                <a:pos x="13" y="415"/>
              </a:cxn>
              <a:cxn ang="0">
                <a:pos x="0" y="402"/>
              </a:cxn>
              <a:cxn ang="0">
                <a:pos x="0" y="390"/>
              </a:cxn>
              <a:cxn ang="0">
                <a:pos x="13" y="377"/>
              </a:cxn>
              <a:cxn ang="0">
                <a:pos x="38" y="377"/>
              </a:cxn>
              <a:cxn ang="0">
                <a:pos x="76" y="377"/>
              </a:cxn>
              <a:cxn ang="0">
                <a:pos x="126" y="365"/>
              </a:cxn>
              <a:cxn ang="0">
                <a:pos x="202" y="365"/>
              </a:cxn>
              <a:cxn ang="0">
                <a:pos x="303" y="352"/>
              </a:cxn>
              <a:cxn ang="0">
                <a:pos x="429" y="327"/>
              </a:cxn>
              <a:cxn ang="0">
                <a:pos x="567" y="289"/>
              </a:cxn>
              <a:cxn ang="0">
                <a:pos x="744" y="251"/>
              </a:cxn>
              <a:cxn ang="0">
                <a:pos x="945" y="201"/>
              </a:cxn>
              <a:cxn ang="0">
                <a:pos x="1172" y="151"/>
              </a:cxn>
              <a:cxn ang="0">
                <a:pos x="1361" y="100"/>
              </a:cxn>
              <a:cxn ang="0">
                <a:pos x="1475" y="75"/>
              </a:cxn>
              <a:cxn ang="0">
                <a:pos x="1576" y="63"/>
              </a:cxn>
              <a:cxn ang="0">
                <a:pos x="1677" y="37"/>
              </a:cxn>
              <a:cxn ang="0">
                <a:pos x="1752" y="25"/>
              </a:cxn>
              <a:cxn ang="0">
                <a:pos x="1840" y="12"/>
              </a:cxn>
              <a:cxn ang="0">
                <a:pos x="1903" y="0"/>
              </a:cxn>
              <a:cxn ang="0">
                <a:pos x="1954" y="0"/>
              </a:cxn>
              <a:cxn ang="0">
                <a:pos x="2029" y="0"/>
              </a:cxn>
              <a:cxn ang="0">
                <a:pos x="2105" y="0"/>
              </a:cxn>
              <a:cxn ang="0">
                <a:pos x="2168" y="12"/>
              </a:cxn>
              <a:cxn ang="0">
                <a:pos x="2218" y="37"/>
              </a:cxn>
              <a:cxn ang="0">
                <a:pos x="2256" y="63"/>
              </a:cxn>
              <a:cxn ang="0">
                <a:pos x="2294" y="113"/>
              </a:cxn>
              <a:cxn ang="0">
                <a:pos x="2294" y="138"/>
              </a:cxn>
            </a:cxnLst>
            <a:rect l="l" t="t" r="GT0" b="GT1"/>
            <a:pathLst>
              <a:path w="2294" h="516">
                <a:moveTo>
                  <a:pt x="2294" y="138"/>
                </a:moveTo>
                <a:lnTo>
                  <a:pt x="2294" y="138"/>
                </a:lnTo>
                <a:lnTo>
                  <a:pt x="2294" y="151"/>
                </a:lnTo>
                <a:lnTo>
                  <a:pt x="2282" y="151"/>
                </a:lnTo>
                <a:lnTo>
                  <a:pt x="2269" y="163"/>
                </a:lnTo>
                <a:lnTo>
                  <a:pt x="2256" y="163"/>
                </a:lnTo>
                <a:lnTo>
                  <a:pt x="2244" y="176"/>
                </a:lnTo>
                <a:lnTo>
                  <a:pt x="2218" y="176"/>
                </a:lnTo>
                <a:lnTo>
                  <a:pt x="2193" y="189"/>
                </a:lnTo>
                <a:lnTo>
                  <a:pt x="2168" y="201"/>
                </a:lnTo>
                <a:lnTo>
                  <a:pt x="2143" y="201"/>
                </a:lnTo>
                <a:lnTo>
                  <a:pt x="2105" y="214"/>
                </a:lnTo>
                <a:lnTo>
                  <a:pt x="2067" y="214"/>
                </a:lnTo>
                <a:lnTo>
                  <a:pt x="2029" y="226"/>
                </a:lnTo>
                <a:lnTo>
                  <a:pt x="1992" y="226"/>
                </a:lnTo>
                <a:lnTo>
                  <a:pt x="1941" y="239"/>
                </a:lnTo>
                <a:lnTo>
                  <a:pt x="1891" y="251"/>
                </a:lnTo>
                <a:lnTo>
                  <a:pt x="1790" y="264"/>
                </a:lnTo>
                <a:lnTo>
                  <a:pt x="1689" y="277"/>
                </a:lnTo>
                <a:lnTo>
                  <a:pt x="1576" y="302"/>
                </a:lnTo>
                <a:lnTo>
                  <a:pt x="1462" y="314"/>
                </a:lnTo>
                <a:lnTo>
                  <a:pt x="1336" y="340"/>
                </a:lnTo>
                <a:lnTo>
                  <a:pt x="1210" y="365"/>
                </a:lnTo>
                <a:lnTo>
                  <a:pt x="1072" y="390"/>
                </a:lnTo>
                <a:lnTo>
                  <a:pt x="933" y="415"/>
                </a:lnTo>
                <a:lnTo>
                  <a:pt x="870" y="428"/>
                </a:lnTo>
                <a:lnTo>
                  <a:pt x="807" y="440"/>
                </a:lnTo>
                <a:lnTo>
                  <a:pt x="744" y="440"/>
                </a:lnTo>
                <a:lnTo>
                  <a:pt x="681" y="453"/>
                </a:lnTo>
                <a:lnTo>
                  <a:pt x="630" y="465"/>
                </a:lnTo>
                <a:lnTo>
                  <a:pt x="580" y="478"/>
                </a:lnTo>
                <a:lnTo>
                  <a:pt x="530" y="478"/>
                </a:lnTo>
                <a:lnTo>
                  <a:pt x="492" y="491"/>
                </a:lnTo>
                <a:lnTo>
                  <a:pt x="454" y="491"/>
                </a:lnTo>
                <a:lnTo>
                  <a:pt x="416" y="491"/>
                </a:lnTo>
                <a:lnTo>
                  <a:pt x="391" y="503"/>
                </a:lnTo>
                <a:lnTo>
                  <a:pt x="353" y="503"/>
                </a:lnTo>
                <a:lnTo>
                  <a:pt x="328" y="503"/>
                </a:lnTo>
                <a:lnTo>
                  <a:pt x="315" y="516"/>
                </a:lnTo>
                <a:lnTo>
                  <a:pt x="303" y="516"/>
                </a:lnTo>
                <a:lnTo>
                  <a:pt x="290" y="516"/>
                </a:lnTo>
                <a:lnTo>
                  <a:pt x="240" y="503"/>
                </a:lnTo>
                <a:lnTo>
                  <a:pt x="202" y="503"/>
                </a:lnTo>
                <a:lnTo>
                  <a:pt x="151" y="491"/>
                </a:lnTo>
                <a:lnTo>
                  <a:pt x="101" y="465"/>
                </a:lnTo>
                <a:lnTo>
                  <a:pt x="76" y="453"/>
                </a:lnTo>
                <a:lnTo>
                  <a:pt x="51" y="440"/>
                </a:lnTo>
                <a:lnTo>
                  <a:pt x="38" y="428"/>
                </a:lnTo>
                <a:lnTo>
                  <a:pt x="25" y="428"/>
                </a:lnTo>
                <a:lnTo>
                  <a:pt x="13" y="415"/>
                </a:lnTo>
                <a:lnTo>
                  <a:pt x="0" y="402"/>
                </a:lnTo>
                <a:lnTo>
                  <a:pt x="0" y="390"/>
                </a:lnTo>
                <a:lnTo>
                  <a:pt x="13" y="377"/>
                </a:lnTo>
                <a:lnTo>
                  <a:pt x="25" y="377"/>
                </a:lnTo>
                <a:lnTo>
                  <a:pt x="38" y="377"/>
                </a:lnTo>
                <a:lnTo>
                  <a:pt x="51" y="377"/>
                </a:lnTo>
                <a:lnTo>
                  <a:pt x="76" y="377"/>
                </a:lnTo>
                <a:lnTo>
                  <a:pt x="101" y="377"/>
                </a:lnTo>
                <a:lnTo>
                  <a:pt x="126" y="365"/>
                </a:lnTo>
                <a:lnTo>
                  <a:pt x="164" y="365"/>
                </a:lnTo>
                <a:lnTo>
                  <a:pt x="202" y="365"/>
                </a:lnTo>
                <a:lnTo>
                  <a:pt x="252" y="352"/>
                </a:lnTo>
                <a:lnTo>
                  <a:pt x="303" y="352"/>
                </a:lnTo>
                <a:lnTo>
                  <a:pt x="366" y="340"/>
                </a:lnTo>
                <a:lnTo>
                  <a:pt x="429" y="327"/>
                </a:lnTo>
                <a:lnTo>
                  <a:pt x="492" y="314"/>
                </a:lnTo>
                <a:lnTo>
                  <a:pt x="567" y="289"/>
                </a:lnTo>
                <a:lnTo>
                  <a:pt x="656" y="277"/>
                </a:lnTo>
                <a:lnTo>
                  <a:pt x="744" y="251"/>
                </a:lnTo>
                <a:lnTo>
                  <a:pt x="845" y="226"/>
                </a:lnTo>
                <a:lnTo>
                  <a:pt x="945" y="201"/>
                </a:lnTo>
                <a:lnTo>
                  <a:pt x="1059" y="176"/>
                </a:lnTo>
                <a:lnTo>
                  <a:pt x="1172" y="151"/>
                </a:lnTo>
                <a:lnTo>
                  <a:pt x="1298" y="126"/>
                </a:lnTo>
                <a:lnTo>
                  <a:pt x="1361" y="100"/>
                </a:lnTo>
                <a:lnTo>
                  <a:pt x="1412" y="88"/>
                </a:lnTo>
                <a:lnTo>
                  <a:pt x="1475" y="75"/>
                </a:lnTo>
                <a:lnTo>
                  <a:pt x="1525" y="63"/>
                </a:lnTo>
                <a:lnTo>
                  <a:pt x="1576" y="63"/>
                </a:lnTo>
                <a:lnTo>
                  <a:pt x="1626" y="50"/>
                </a:lnTo>
                <a:lnTo>
                  <a:pt x="1677" y="37"/>
                </a:lnTo>
                <a:lnTo>
                  <a:pt x="1714" y="25"/>
                </a:lnTo>
                <a:lnTo>
                  <a:pt x="1752" y="25"/>
                </a:lnTo>
                <a:lnTo>
                  <a:pt x="1803" y="12"/>
                </a:lnTo>
                <a:lnTo>
                  <a:pt x="1840" y="12"/>
                </a:lnTo>
                <a:lnTo>
                  <a:pt x="1866" y="12"/>
                </a:lnTo>
                <a:lnTo>
                  <a:pt x="1903" y="0"/>
                </a:lnTo>
                <a:lnTo>
                  <a:pt x="1929" y="0"/>
                </a:lnTo>
                <a:lnTo>
                  <a:pt x="1954" y="0"/>
                </a:lnTo>
                <a:lnTo>
                  <a:pt x="1979" y="0"/>
                </a:lnTo>
                <a:lnTo>
                  <a:pt x="2029" y="0"/>
                </a:lnTo>
                <a:lnTo>
                  <a:pt x="2067" y="0"/>
                </a:lnTo>
                <a:lnTo>
                  <a:pt x="2105" y="0"/>
                </a:lnTo>
                <a:lnTo>
                  <a:pt x="2143" y="12"/>
                </a:lnTo>
                <a:lnTo>
                  <a:pt x="2168" y="12"/>
                </a:lnTo>
                <a:lnTo>
                  <a:pt x="2193" y="25"/>
                </a:lnTo>
                <a:lnTo>
                  <a:pt x="2218" y="37"/>
                </a:lnTo>
                <a:lnTo>
                  <a:pt x="2231" y="50"/>
                </a:lnTo>
                <a:lnTo>
                  <a:pt x="2256" y="63"/>
                </a:lnTo>
                <a:lnTo>
                  <a:pt x="2282" y="88"/>
                </a:lnTo>
                <a:lnTo>
                  <a:pt x="2294" y="113"/>
                </a:lnTo>
                <a:lnTo>
                  <a:pt x="2294" y="13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6151" name="Freeform 14"/>
          <p:cNvSpPr/>
          <p:nvPr/>
        </p:nvSpPr>
        <p:spPr>
          <a:xfrm>
            <a:off x="4514850" y="2711452"/>
            <a:ext cx="1417639" cy="12223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958" y="969"/>
              </a:cxn>
              <a:cxn ang="0">
                <a:pos x="1033" y="869"/>
              </a:cxn>
              <a:cxn ang="0">
                <a:pos x="1109" y="768"/>
              </a:cxn>
              <a:cxn ang="0">
                <a:pos x="1184" y="655"/>
              </a:cxn>
              <a:cxn ang="0">
                <a:pos x="1260" y="529"/>
              </a:cxn>
              <a:cxn ang="0">
                <a:pos x="1336" y="390"/>
              </a:cxn>
              <a:cxn ang="0">
                <a:pos x="1424" y="239"/>
              </a:cxn>
              <a:cxn ang="0">
                <a:pos x="1512" y="88"/>
              </a:cxn>
              <a:cxn ang="0">
                <a:pos x="1676" y="176"/>
              </a:cxn>
              <a:cxn ang="0">
                <a:pos x="1550" y="453"/>
              </a:cxn>
              <a:cxn ang="0">
                <a:pos x="1424" y="692"/>
              </a:cxn>
              <a:cxn ang="0">
                <a:pos x="1285" y="906"/>
              </a:cxn>
              <a:cxn ang="0">
                <a:pos x="1159" y="1083"/>
              </a:cxn>
              <a:cxn ang="0">
                <a:pos x="1033" y="1234"/>
              </a:cxn>
              <a:cxn ang="0">
                <a:pos x="895" y="1360"/>
              </a:cxn>
              <a:cxn ang="0">
                <a:pos x="768" y="1473"/>
              </a:cxn>
              <a:cxn ang="0">
                <a:pos x="642" y="1574"/>
              </a:cxn>
              <a:cxn ang="0">
                <a:pos x="516" y="1662"/>
              </a:cxn>
              <a:cxn ang="0">
                <a:pos x="403" y="1737"/>
              </a:cxn>
              <a:cxn ang="0">
                <a:pos x="302" y="1813"/>
              </a:cxn>
              <a:cxn ang="0">
                <a:pos x="201" y="1863"/>
              </a:cxn>
              <a:cxn ang="0">
                <a:pos x="113" y="1901"/>
              </a:cxn>
              <a:cxn ang="0">
                <a:pos x="50" y="1926"/>
              </a:cxn>
              <a:cxn ang="0">
                <a:pos x="12" y="1926"/>
              </a:cxn>
              <a:cxn ang="0">
                <a:pos x="0" y="1926"/>
              </a:cxn>
              <a:cxn ang="0">
                <a:pos x="0" y="1913"/>
              </a:cxn>
              <a:cxn ang="0">
                <a:pos x="12" y="1888"/>
              </a:cxn>
              <a:cxn ang="0">
                <a:pos x="37" y="1863"/>
              </a:cxn>
              <a:cxn ang="0">
                <a:pos x="75" y="1825"/>
              </a:cxn>
              <a:cxn ang="0">
                <a:pos x="113" y="1788"/>
              </a:cxn>
              <a:cxn ang="0">
                <a:pos x="176" y="1737"/>
              </a:cxn>
              <a:cxn ang="0">
                <a:pos x="239" y="1687"/>
              </a:cxn>
              <a:cxn ang="0">
                <a:pos x="315" y="1624"/>
              </a:cxn>
              <a:cxn ang="0">
                <a:pos x="630" y="1334"/>
              </a:cxn>
              <a:cxn ang="0">
                <a:pos x="920" y="1007"/>
              </a:cxn>
              <a:cxn ang="0">
                <a:pos x="920" y="1007"/>
              </a:cxn>
            </a:cxnLst>
            <a:rect l="l" t="t" r="GT0" b="GT1"/>
            <a:pathLst>
              <a:path w="1676" h="1926">
                <a:moveTo>
                  <a:pt x="920" y="1007"/>
                </a:moveTo>
                <a:lnTo>
                  <a:pt x="958" y="969"/>
                </a:lnTo>
                <a:lnTo>
                  <a:pt x="995" y="919"/>
                </a:lnTo>
                <a:lnTo>
                  <a:pt x="1033" y="869"/>
                </a:lnTo>
                <a:lnTo>
                  <a:pt x="1071" y="818"/>
                </a:lnTo>
                <a:lnTo>
                  <a:pt x="1109" y="768"/>
                </a:lnTo>
                <a:lnTo>
                  <a:pt x="1147" y="705"/>
                </a:lnTo>
                <a:lnTo>
                  <a:pt x="1184" y="655"/>
                </a:lnTo>
                <a:lnTo>
                  <a:pt x="1222" y="592"/>
                </a:lnTo>
                <a:lnTo>
                  <a:pt x="1260" y="529"/>
                </a:lnTo>
                <a:lnTo>
                  <a:pt x="1298" y="453"/>
                </a:lnTo>
                <a:lnTo>
                  <a:pt x="1336" y="390"/>
                </a:lnTo>
                <a:lnTo>
                  <a:pt x="1386" y="315"/>
                </a:lnTo>
                <a:lnTo>
                  <a:pt x="1424" y="239"/>
                </a:lnTo>
                <a:lnTo>
                  <a:pt x="1462" y="164"/>
                </a:lnTo>
                <a:lnTo>
                  <a:pt x="1512" y="88"/>
                </a:lnTo>
                <a:lnTo>
                  <a:pt x="1550" y="0"/>
                </a:lnTo>
                <a:lnTo>
                  <a:pt x="1676" y="176"/>
                </a:lnTo>
                <a:lnTo>
                  <a:pt x="1613" y="315"/>
                </a:lnTo>
                <a:lnTo>
                  <a:pt x="1550" y="453"/>
                </a:lnTo>
                <a:lnTo>
                  <a:pt x="1487" y="579"/>
                </a:lnTo>
                <a:lnTo>
                  <a:pt x="1424" y="692"/>
                </a:lnTo>
                <a:lnTo>
                  <a:pt x="1361" y="806"/>
                </a:lnTo>
                <a:lnTo>
                  <a:pt x="1285" y="906"/>
                </a:lnTo>
                <a:lnTo>
                  <a:pt x="1222" y="995"/>
                </a:lnTo>
                <a:lnTo>
                  <a:pt x="1159" y="1083"/>
                </a:lnTo>
                <a:lnTo>
                  <a:pt x="1096" y="1158"/>
                </a:lnTo>
                <a:lnTo>
                  <a:pt x="1033" y="1234"/>
                </a:lnTo>
                <a:lnTo>
                  <a:pt x="958" y="1297"/>
                </a:lnTo>
                <a:lnTo>
                  <a:pt x="895" y="1360"/>
                </a:lnTo>
                <a:lnTo>
                  <a:pt x="831" y="1423"/>
                </a:lnTo>
                <a:lnTo>
                  <a:pt x="768" y="1473"/>
                </a:lnTo>
                <a:lnTo>
                  <a:pt x="705" y="1523"/>
                </a:lnTo>
                <a:lnTo>
                  <a:pt x="642" y="1574"/>
                </a:lnTo>
                <a:lnTo>
                  <a:pt x="579" y="1624"/>
                </a:lnTo>
                <a:lnTo>
                  <a:pt x="516" y="1662"/>
                </a:lnTo>
                <a:lnTo>
                  <a:pt x="466" y="1712"/>
                </a:lnTo>
                <a:lnTo>
                  <a:pt x="403" y="1737"/>
                </a:lnTo>
                <a:lnTo>
                  <a:pt x="353" y="1775"/>
                </a:lnTo>
                <a:lnTo>
                  <a:pt x="302" y="1813"/>
                </a:lnTo>
                <a:lnTo>
                  <a:pt x="252" y="1838"/>
                </a:lnTo>
                <a:lnTo>
                  <a:pt x="201" y="1863"/>
                </a:lnTo>
                <a:lnTo>
                  <a:pt x="151" y="1876"/>
                </a:lnTo>
                <a:lnTo>
                  <a:pt x="113" y="1901"/>
                </a:lnTo>
                <a:lnTo>
                  <a:pt x="75" y="1913"/>
                </a:lnTo>
                <a:lnTo>
                  <a:pt x="50" y="1926"/>
                </a:lnTo>
                <a:lnTo>
                  <a:pt x="25" y="1926"/>
                </a:lnTo>
                <a:lnTo>
                  <a:pt x="12" y="1926"/>
                </a:lnTo>
                <a:lnTo>
                  <a:pt x="0" y="1926"/>
                </a:lnTo>
                <a:lnTo>
                  <a:pt x="0" y="1913"/>
                </a:lnTo>
                <a:lnTo>
                  <a:pt x="0" y="1901"/>
                </a:lnTo>
                <a:lnTo>
                  <a:pt x="12" y="1888"/>
                </a:lnTo>
                <a:lnTo>
                  <a:pt x="25" y="1876"/>
                </a:lnTo>
                <a:lnTo>
                  <a:pt x="37" y="1863"/>
                </a:lnTo>
                <a:lnTo>
                  <a:pt x="50" y="1850"/>
                </a:lnTo>
                <a:lnTo>
                  <a:pt x="75" y="1825"/>
                </a:lnTo>
                <a:lnTo>
                  <a:pt x="88" y="1813"/>
                </a:lnTo>
                <a:lnTo>
                  <a:pt x="113" y="1788"/>
                </a:lnTo>
                <a:lnTo>
                  <a:pt x="138" y="1762"/>
                </a:lnTo>
                <a:lnTo>
                  <a:pt x="176" y="1737"/>
                </a:lnTo>
                <a:lnTo>
                  <a:pt x="201" y="1712"/>
                </a:lnTo>
                <a:lnTo>
                  <a:pt x="239" y="1687"/>
                </a:lnTo>
                <a:lnTo>
                  <a:pt x="277" y="1649"/>
                </a:lnTo>
                <a:lnTo>
                  <a:pt x="315" y="1624"/>
                </a:lnTo>
                <a:lnTo>
                  <a:pt x="479" y="1473"/>
                </a:lnTo>
                <a:lnTo>
                  <a:pt x="630" y="1334"/>
                </a:lnTo>
                <a:lnTo>
                  <a:pt x="781" y="1171"/>
                </a:lnTo>
                <a:lnTo>
                  <a:pt x="920" y="1007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6152" name="Freeform 15"/>
          <p:cNvSpPr/>
          <p:nvPr/>
        </p:nvSpPr>
        <p:spPr>
          <a:xfrm>
            <a:off x="5932489" y="2790825"/>
            <a:ext cx="1825625" cy="9985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512" y="1573"/>
              </a:cxn>
              <a:cxn ang="0">
                <a:pos x="1424" y="1561"/>
              </a:cxn>
              <a:cxn ang="0">
                <a:pos x="1361" y="1548"/>
              </a:cxn>
              <a:cxn ang="0">
                <a:pos x="1311" y="1548"/>
              </a:cxn>
              <a:cxn ang="0">
                <a:pos x="1273" y="1536"/>
              </a:cxn>
              <a:cxn ang="0">
                <a:pos x="1223" y="1510"/>
              </a:cxn>
              <a:cxn ang="0">
                <a:pos x="1172" y="1473"/>
              </a:cxn>
              <a:cxn ang="0">
                <a:pos x="1122" y="1435"/>
              </a:cxn>
              <a:cxn ang="0">
                <a:pos x="1071" y="1372"/>
              </a:cxn>
              <a:cxn ang="0">
                <a:pos x="1008" y="1297"/>
              </a:cxn>
              <a:cxn ang="0">
                <a:pos x="907" y="1183"/>
              </a:cxn>
              <a:cxn ang="0">
                <a:pos x="794" y="1057"/>
              </a:cxn>
              <a:cxn ang="0">
                <a:pos x="655" y="894"/>
              </a:cxn>
              <a:cxn ang="0">
                <a:pos x="492" y="705"/>
              </a:cxn>
              <a:cxn ang="0">
                <a:pos x="315" y="491"/>
              </a:cxn>
              <a:cxn ang="0">
                <a:pos x="113" y="239"/>
              </a:cxn>
              <a:cxn ang="0">
                <a:pos x="50" y="0"/>
              </a:cxn>
              <a:cxn ang="0">
                <a:pos x="202" y="151"/>
              </a:cxn>
              <a:cxn ang="0">
                <a:pos x="340" y="302"/>
              </a:cxn>
              <a:cxn ang="0">
                <a:pos x="479" y="428"/>
              </a:cxn>
              <a:cxn ang="0">
                <a:pos x="605" y="541"/>
              </a:cxn>
              <a:cxn ang="0">
                <a:pos x="706" y="642"/>
              </a:cxn>
              <a:cxn ang="0">
                <a:pos x="807" y="730"/>
              </a:cxn>
              <a:cxn ang="0">
                <a:pos x="895" y="806"/>
              </a:cxn>
              <a:cxn ang="0">
                <a:pos x="970" y="869"/>
              </a:cxn>
              <a:cxn ang="0">
                <a:pos x="1134" y="982"/>
              </a:cxn>
              <a:cxn ang="0">
                <a:pos x="1311" y="1083"/>
              </a:cxn>
              <a:cxn ang="0">
                <a:pos x="1500" y="1171"/>
              </a:cxn>
              <a:cxn ang="0">
                <a:pos x="1727" y="1259"/>
              </a:cxn>
              <a:cxn ang="0">
                <a:pos x="1828" y="1297"/>
              </a:cxn>
              <a:cxn ang="0">
                <a:pos x="1916" y="1334"/>
              </a:cxn>
              <a:cxn ang="0">
                <a:pos x="1991" y="1359"/>
              </a:cxn>
              <a:cxn ang="0">
                <a:pos x="2054" y="1397"/>
              </a:cxn>
              <a:cxn ang="0">
                <a:pos x="2105" y="1410"/>
              </a:cxn>
              <a:cxn ang="0">
                <a:pos x="2130" y="1435"/>
              </a:cxn>
              <a:cxn ang="0">
                <a:pos x="2143" y="1448"/>
              </a:cxn>
              <a:cxn ang="0">
                <a:pos x="2155" y="1460"/>
              </a:cxn>
              <a:cxn ang="0">
                <a:pos x="2130" y="1485"/>
              </a:cxn>
              <a:cxn ang="0">
                <a:pos x="2080" y="1498"/>
              </a:cxn>
              <a:cxn ang="0">
                <a:pos x="2017" y="1523"/>
              </a:cxn>
              <a:cxn ang="0">
                <a:pos x="1928" y="1536"/>
              </a:cxn>
              <a:cxn ang="0">
                <a:pos x="1727" y="1561"/>
              </a:cxn>
              <a:cxn ang="0">
                <a:pos x="1550" y="1573"/>
              </a:cxn>
              <a:cxn ang="0">
                <a:pos x="1550" y="1573"/>
              </a:cxn>
            </a:cxnLst>
            <a:rect l="l" t="t" r="GT0" b="GT1"/>
            <a:pathLst>
              <a:path w="2155" h="1573">
                <a:moveTo>
                  <a:pt x="1550" y="1573"/>
                </a:moveTo>
                <a:lnTo>
                  <a:pt x="1512" y="1573"/>
                </a:lnTo>
                <a:lnTo>
                  <a:pt x="1462" y="1561"/>
                </a:lnTo>
                <a:lnTo>
                  <a:pt x="1424" y="1561"/>
                </a:lnTo>
                <a:lnTo>
                  <a:pt x="1399" y="1561"/>
                </a:lnTo>
                <a:lnTo>
                  <a:pt x="1361" y="1548"/>
                </a:lnTo>
                <a:lnTo>
                  <a:pt x="1336" y="1548"/>
                </a:lnTo>
                <a:lnTo>
                  <a:pt x="1311" y="1548"/>
                </a:lnTo>
                <a:lnTo>
                  <a:pt x="1286" y="1536"/>
                </a:lnTo>
                <a:lnTo>
                  <a:pt x="1273" y="1536"/>
                </a:lnTo>
                <a:lnTo>
                  <a:pt x="1248" y="1523"/>
                </a:lnTo>
                <a:lnTo>
                  <a:pt x="1223" y="1510"/>
                </a:lnTo>
                <a:lnTo>
                  <a:pt x="1197" y="1498"/>
                </a:lnTo>
                <a:lnTo>
                  <a:pt x="1172" y="1473"/>
                </a:lnTo>
                <a:lnTo>
                  <a:pt x="1147" y="1460"/>
                </a:lnTo>
                <a:lnTo>
                  <a:pt x="1122" y="1435"/>
                </a:lnTo>
                <a:lnTo>
                  <a:pt x="1096" y="1410"/>
                </a:lnTo>
                <a:lnTo>
                  <a:pt x="1071" y="1372"/>
                </a:lnTo>
                <a:lnTo>
                  <a:pt x="1046" y="1334"/>
                </a:lnTo>
                <a:lnTo>
                  <a:pt x="1008" y="1297"/>
                </a:lnTo>
                <a:lnTo>
                  <a:pt x="958" y="1246"/>
                </a:lnTo>
                <a:lnTo>
                  <a:pt x="907" y="1183"/>
                </a:lnTo>
                <a:lnTo>
                  <a:pt x="857" y="1120"/>
                </a:lnTo>
                <a:lnTo>
                  <a:pt x="794" y="1057"/>
                </a:lnTo>
                <a:lnTo>
                  <a:pt x="731" y="982"/>
                </a:lnTo>
                <a:lnTo>
                  <a:pt x="655" y="894"/>
                </a:lnTo>
                <a:lnTo>
                  <a:pt x="580" y="806"/>
                </a:lnTo>
                <a:lnTo>
                  <a:pt x="492" y="705"/>
                </a:lnTo>
                <a:lnTo>
                  <a:pt x="403" y="604"/>
                </a:lnTo>
                <a:lnTo>
                  <a:pt x="315" y="491"/>
                </a:lnTo>
                <a:lnTo>
                  <a:pt x="214" y="378"/>
                </a:lnTo>
                <a:lnTo>
                  <a:pt x="113" y="239"/>
                </a:lnTo>
                <a:lnTo>
                  <a:pt x="0" y="113"/>
                </a:lnTo>
                <a:lnTo>
                  <a:pt x="50" y="0"/>
                </a:lnTo>
                <a:lnTo>
                  <a:pt x="126" y="76"/>
                </a:lnTo>
                <a:lnTo>
                  <a:pt x="202" y="151"/>
                </a:lnTo>
                <a:lnTo>
                  <a:pt x="277" y="227"/>
                </a:lnTo>
                <a:lnTo>
                  <a:pt x="340" y="302"/>
                </a:lnTo>
                <a:lnTo>
                  <a:pt x="416" y="365"/>
                </a:lnTo>
                <a:lnTo>
                  <a:pt x="479" y="428"/>
                </a:lnTo>
                <a:lnTo>
                  <a:pt x="542" y="478"/>
                </a:lnTo>
                <a:lnTo>
                  <a:pt x="605" y="541"/>
                </a:lnTo>
                <a:lnTo>
                  <a:pt x="655" y="592"/>
                </a:lnTo>
                <a:lnTo>
                  <a:pt x="706" y="642"/>
                </a:lnTo>
                <a:lnTo>
                  <a:pt x="769" y="692"/>
                </a:lnTo>
                <a:lnTo>
                  <a:pt x="807" y="730"/>
                </a:lnTo>
                <a:lnTo>
                  <a:pt x="857" y="768"/>
                </a:lnTo>
                <a:lnTo>
                  <a:pt x="895" y="806"/>
                </a:lnTo>
                <a:lnTo>
                  <a:pt x="945" y="843"/>
                </a:lnTo>
                <a:lnTo>
                  <a:pt x="970" y="869"/>
                </a:lnTo>
                <a:lnTo>
                  <a:pt x="1059" y="919"/>
                </a:lnTo>
                <a:lnTo>
                  <a:pt x="1134" y="982"/>
                </a:lnTo>
                <a:lnTo>
                  <a:pt x="1223" y="1032"/>
                </a:lnTo>
                <a:lnTo>
                  <a:pt x="1311" y="1083"/>
                </a:lnTo>
                <a:lnTo>
                  <a:pt x="1399" y="1120"/>
                </a:lnTo>
                <a:lnTo>
                  <a:pt x="1500" y="1171"/>
                </a:lnTo>
                <a:lnTo>
                  <a:pt x="1613" y="1221"/>
                </a:lnTo>
                <a:lnTo>
                  <a:pt x="1727" y="1259"/>
                </a:lnTo>
                <a:lnTo>
                  <a:pt x="1777" y="1284"/>
                </a:lnTo>
                <a:lnTo>
                  <a:pt x="1828" y="1297"/>
                </a:lnTo>
                <a:lnTo>
                  <a:pt x="1878" y="1309"/>
                </a:lnTo>
                <a:lnTo>
                  <a:pt x="1916" y="1334"/>
                </a:lnTo>
                <a:lnTo>
                  <a:pt x="1954" y="1347"/>
                </a:lnTo>
                <a:lnTo>
                  <a:pt x="1991" y="1359"/>
                </a:lnTo>
                <a:lnTo>
                  <a:pt x="2029" y="1372"/>
                </a:lnTo>
                <a:lnTo>
                  <a:pt x="2054" y="1397"/>
                </a:lnTo>
                <a:lnTo>
                  <a:pt x="2080" y="1397"/>
                </a:lnTo>
                <a:lnTo>
                  <a:pt x="2105" y="1410"/>
                </a:lnTo>
                <a:lnTo>
                  <a:pt x="2117" y="1422"/>
                </a:lnTo>
                <a:lnTo>
                  <a:pt x="2130" y="1435"/>
                </a:lnTo>
                <a:lnTo>
                  <a:pt x="2143" y="1448"/>
                </a:lnTo>
                <a:lnTo>
                  <a:pt x="2155" y="1460"/>
                </a:lnTo>
                <a:lnTo>
                  <a:pt x="2143" y="1473"/>
                </a:lnTo>
                <a:lnTo>
                  <a:pt x="2130" y="1485"/>
                </a:lnTo>
                <a:lnTo>
                  <a:pt x="2105" y="1485"/>
                </a:lnTo>
                <a:lnTo>
                  <a:pt x="2080" y="1498"/>
                </a:lnTo>
                <a:lnTo>
                  <a:pt x="2054" y="1510"/>
                </a:lnTo>
                <a:lnTo>
                  <a:pt x="2017" y="1523"/>
                </a:lnTo>
                <a:lnTo>
                  <a:pt x="1966" y="1536"/>
                </a:lnTo>
                <a:lnTo>
                  <a:pt x="1928" y="1536"/>
                </a:lnTo>
                <a:lnTo>
                  <a:pt x="1828" y="1561"/>
                </a:lnTo>
                <a:lnTo>
                  <a:pt x="1727" y="1561"/>
                </a:lnTo>
                <a:lnTo>
                  <a:pt x="1638" y="1573"/>
                </a:lnTo>
                <a:lnTo>
                  <a:pt x="1550" y="157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pic>
        <p:nvPicPr>
          <p:cNvPr id="6153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4633913"/>
            <a:ext cx="11453813" cy="18288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6154" name="内容占位符 2"/>
          <p:cNvSpPr>
            <a:spLocks noGrp="1"/>
          </p:cNvSpPr>
          <p:nvPr>
            <p:ph idx="1"/>
          </p:nvPr>
        </p:nvSpPr>
        <p:spPr>
          <a:xfrm>
            <a:off x="430214" y="1092200"/>
            <a:ext cx="10885487" cy="571500"/>
          </a:xfrm>
          <a:noFill/>
          <a:ln>
            <a:miter lim="800000"/>
          </a:ln>
        </p:spPr>
        <p:txBody>
          <a:bodyPr vert="horz" wrap="square" lIns="68580" tIns="34290" rIns="68580" bIns="34290" anchor="t" anchorCtr="0"/>
          <a:lstStyle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altLang="zh-CN" b="1">
                <a:latin typeface="宋体" panose="02010600030101010101" pitchFamily="2" charset="-122"/>
              </a:rPr>
              <a:t>    </a:t>
            </a:r>
            <a:r>
              <a:rPr lang="zh-CN" altLang="en-US" sz="3200" b="1">
                <a:solidFill>
                  <a:srgbClr val="C00000"/>
                </a:solidFill>
                <a:latin typeface="宋体" panose="02010600030101010101" pitchFamily="2" charset="-122"/>
              </a:rPr>
              <a:t>会认的字</a:t>
            </a:r>
            <a:endParaRPr lang="zh-CN" altLang="en-US" sz="3200" b="1">
              <a:solidFill>
                <a:srgbClr val="C00000"/>
              </a:solidFill>
              <a:latin typeface="宋体" panose="02010600030101010101" pitchFamily="2" charset="-122"/>
            </a:endParaRPr>
          </a:p>
          <a:p>
            <a:pPr marL="0" lvl="0" indent="0">
              <a:buNone/>
            </a:pP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6155" name="笑脸 1"/>
          <p:cNvSpPr/>
          <p:nvPr/>
        </p:nvSpPr>
        <p:spPr>
          <a:xfrm>
            <a:off x="696914" y="1133477"/>
            <a:ext cx="604837" cy="441325"/>
          </a:xfrm>
          <a:prstGeom prst="smileyFace">
            <a:avLst>
              <a:gd name="adj" fmla="val 4653"/>
            </a:avLst>
          </a:prstGeom>
          <a:solidFill>
            <a:srgbClr val="F04172"/>
          </a:solidFill>
          <a:ln w="12700">
            <a:solidFill>
              <a:schemeClr val="tx2"/>
            </a:solidFill>
            <a:miter lim="800000"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marR="0" lvl="0" indent="0" algn="ctr"/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 fill="hold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 fill="hold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  <p:bldP spid="6151" grpId="0" animBg="1"/>
      <p:bldP spid="615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4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7171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7172" name="组合 38"/>
          <p:cNvGrpSpPr/>
          <p:nvPr/>
        </p:nvGrpSpPr>
        <p:grpSpPr>
          <a:xfrm>
            <a:off x="4430714" y="1247777"/>
            <a:ext cx="3387725" cy="2538413"/>
            <a:chOff x="299400" y="609600"/>
            <a:chExt cx="2542863" cy="2539048"/>
          </a:xfrm>
        </p:grpSpPr>
        <p:cxnSp>
          <p:nvCxnSpPr>
            <p:cNvPr id="7182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7183" name="直接连接符 4"/>
            <p:cNvCxnSpPr/>
            <p:nvPr/>
          </p:nvCxnSpPr>
          <p:spPr>
            <a:xfrm rot="5400000">
              <a:off x="288595" y="1868799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7184" name="矩形 7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</a:lstStyle>
            <a:p>
              <a:pPr marL="0" marR="0" lvl="0" indent="0" eaLnBrk="0" hangingPunct="0"/>
              <a:endParaRPr lang="zh-CN" altLang="en-US"/>
            </a:p>
          </p:txBody>
        </p:sp>
      </p:grpSp>
      <p:sp>
        <p:nvSpPr>
          <p:cNvPr id="7173" name="Freeform 6"/>
          <p:cNvSpPr/>
          <p:nvPr/>
        </p:nvSpPr>
        <p:spPr>
          <a:xfrm>
            <a:off x="4583114" y="2133600"/>
            <a:ext cx="1203325" cy="3111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86" y="291"/>
              </a:cxn>
              <a:cxn ang="0">
                <a:pos x="559" y="185"/>
              </a:cxn>
              <a:cxn ang="0">
                <a:pos x="824" y="106"/>
              </a:cxn>
              <a:cxn ang="0">
                <a:pos x="917" y="80"/>
              </a:cxn>
              <a:cxn ang="0">
                <a:pos x="997" y="53"/>
              </a:cxn>
              <a:cxn ang="0">
                <a:pos x="1064" y="40"/>
              </a:cxn>
              <a:cxn ang="0">
                <a:pos x="1130" y="27"/>
              </a:cxn>
              <a:cxn ang="0">
                <a:pos x="1183" y="14"/>
              </a:cxn>
              <a:cxn ang="0">
                <a:pos x="1223" y="0"/>
              </a:cxn>
              <a:cxn ang="0">
                <a:pos x="1250" y="0"/>
              </a:cxn>
              <a:cxn ang="0">
                <a:pos x="1276" y="0"/>
              </a:cxn>
              <a:cxn ang="0">
                <a:pos x="1316" y="14"/>
              </a:cxn>
              <a:cxn ang="0">
                <a:pos x="1343" y="27"/>
              </a:cxn>
              <a:cxn ang="0">
                <a:pos x="1382" y="67"/>
              </a:cxn>
              <a:cxn ang="0">
                <a:pos x="1409" y="106"/>
              </a:cxn>
              <a:cxn ang="0">
                <a:pos x="1422" y="146"/>
              </a:cxn>
              <a:cxn ang="0">
                <a:pos x="1422" y="172"/>
              </a:cxn>
              <a:cxn ang="0">
                <a:pos x="1422" y="199"/>
              </a:cxn>
              <a:cxn ang="0">
                <a:pos x="1409" y="212"/>
              </a:cxn>
              <a:cxn ang="0">
                <a:pos x="1382" y="212"/>
              </a:cxn>
              <a:cxn ang="0">
                <a:pos x="1356" y="225"/>
              </a:cxn>
              <a:cxn ang="0">
                <a:pos x="1316" y="238"/>
              </a:cxn>
              <a:cxn ang="0">
                <a:pos x="1263" y="252"/>
              </a:cxn>
              <a:cxn ang="0">
                <a:pos x="1210" y="265"/>
              </a:cxn>
              <a:cxn ang="0">
                <a:pos x="1143" y="291"/>
              </a:cxn>
              <a:cxn ang="0">
                <a:pos x="1064" y="304"/>
              </a:cxn>
              <a:cxn ang="0">
                <a:pos x="931" y="331"/>
              </a:cxn>
              <a:cxn ang="0">
                <a:pos x="784" y="370"/>
              </a:cxn>
              <a:cxn ang="0">
                <a:pos x="652" y="410"/>
              </a:cxn>
              <a:cxn ang="0">
                <a:pos x="545" y="437"/>
              </a:cxn>
              <a:cxn ang="0">
                <a:pos x="465" y="463"/>
              </a:cxn>
              <a:cxn ang="0">
                <a:pos x="386" y="476"/>
              </a:cxn>
              <a:cxn ang="0">
                <a:pos x="333" y="489"/>
              </a:cxn>
              <a:cxn ang="0">
                <a:pos x="279" y="489"/>
              </a:cxn>
              <a:cxn ang="0">
                <a:pos x="240" y="489"/>
              </a:cxn>
              <a:cxn ang="0">
                <a:pos x="186" y="476"/>
              </a:cxn>
              <a:cxn ang="0">
                <a:pos x="120" y="437"/>
              </a:cxn>
              <a:cxn ang="0">
                <a:pos x="40" y="384"/>
              </a:cxn>
            </a:cxnLst>
            <a:rect l="l" t="t" r="GT0" b="GT1"/>
            <a:pathLst>
              <a:path w="1422" h="489">
                <a:moveTo>
                  <a:pt x="0" y="344"/>
                </a:moveTo>
                <a:lnTo>
                  <a:pt x="186" y="291"/>
                </a:lnTo>
                <a:lnTo>
                  <a:pt x="372" y="238"/>
                </a:lnTo>
                <a:lnTo>
                  <a:pt x="559" y="185"/>
                </a:lnTo>
                <a:lnTo>
                  <a:pt x="771" y="119"/>
                </a:lnTo>
                <a:lnTo>
                  <a:pt x="824" y="106"/>
                </a:lnTo>
                <a:lnTo>
                  <a:pt x="864" y="93"/>
                </a:lnTo>
                <a:lnTo>
                  <a:pt x="917" y="80"/>
                </a:lnTo>
                <a:lnTo>
                  <a:pt x="957" y="67"/>
                </a:lnTo>
                <a:lnTo>
                  <a:pt x="997" y="53"/>
                </a:lnTo>
                <a:lnTo>
                  <a:pt x="1037" y="53"/>
                </a:lnTo>
                <a:lnTo>
                  <a:pt x="1064" y="40"/>
                </a:lnTo>
                <a:lnTo>
                  <a:pt x="1103" y="27"/>
                </a:lnTo>
                <a:lnTo>
                  <a:pt x="1130" y="27"/>
                </a:lnTo>
                <a:lnTo>
                  <a:pt x="1157" y="14"/>
                </a:lnTo>
                <a:lnTo>
                  <a:pt x="1183" y="14"/>
                </a:lnTo>
                <a:lnTo>
                  <a:pt x="1196" y="14"/>
                </a:lnTo>
                <a:lnTo>
                  <a:pt x="1223" y="0"/>
                </a:lnTo>
                <a:lnTo>
                  <a:pt x="1236" y="0"/>
                </a:lnTo>
                <a:lnTo>
                  <a:pt x="1250" y="0"/>
                </a:lnTo>
                <a:lnTo>
                  <a:pt x="1263" y="0"/>
                </a:lnTo>
                <a:lnTo>
                  <a:pt x="1276" y="0"/>
                </a:lnTo>
                <a:lnTo>
                  <a:pt x="1289" y="0"/>
                </a:lnTo>
                <a:lnTo>
                  <a:pt x="1316" y="14"/>
                </a:lnTo>
                <a:lnTo>
                  <a:pt x="1329" y="27"/>
                </a:lnTo>
                <a:lnTo>
                  <a:pt x="1343" y="27"/>
                </a:lnTo>
                <a:lnTo>
                  <a:pt x="1356" y="53"/>
                </a:lnTo>
                <a:lnTo>
                  <a:pt x="1382" y="67"/>
                </a:lnTo>
                <a:lnTo>
                  <a:pt x="1396" y="80"/>
                </a:lnTo>
                <a:lnTo>
                  <a:pt x="1409" y="106"/>
                </a:lnTo>
                <a:lnTo>
                  <a:pt x="1409" y="133"/>
                </a:lnTo>
                <a:lnTo>
                  <a:pt x="1422" y="146"/>
                </a:lnTo>
                <a:lnTo>
                  <a:pt x="1422" y="159"/>
                </a:lnTo>
                <a:lnTo>
                  <a:pt x="1422" y="172"/>
                </a:lnTo>
                <a:lnTo>
                  <a:pt x="1422" y="185"/>
                </a:lnTo>
                <a:lnTo>
                  <a:pt x="1422" y="199"/>
                </a:lnTo>
                <a:lnTo>
                  <a:pt x="1409" y="199"/>
                </a:lnTo>
                <a:lnTo>
                  <a:pt x="1409" y="212"/>
                </a:lnTo>
                <a:lnTo>
                  <a:pt x="1396" y="212"/>
                </a:lnTo>
                <a:lnTo>
                  <a:pt x="1382" y="212"/>
                </a:lnTo>
                <a:lnTo>
                  <a:pt x="1369" y="225"/>
                </a:lnTo>
                <a:lnTo>
                  <a:pt x="1356" y="225"/>
                </a:lnTo>
                <a:lnTo>
                  <a:pt x="1343" y="238"/>
                </a:lnTo>
                <a:lnTo>
                  <a:pt x="1316" y="238"/>
                </a:lnTo>
                <a:lnTo>
                  <a:pt x="1289" y="238"/>
                </a:lnTo>
                <a:lnTo>
                  <a:pt x="1263" y="252"/>
                </a:lnTo>
                <a:lnTo>
                  <a:pt x="1236" y="265"/>
                </a:lnTo>
                <a:lnTo>
                  <a:pt x="1210" y="265"/>
                </a:lnTo>
                <a:lnTo>
                  <a:pt x="1183" y="278"/>
                </a:lnTo>
                <a:lnTo>
                  <a:pt x="1143" y="291"/>
                </a:lnTo>
                <a:lnTo>
                  <a:pt x="1103" y="291"/>
                </a:lnTo>
                <a:lnTo>
                  <a:pt x="1064" y="304"/>
                </a:lnTo>
                <a:lnTo>
                  <a:pt x="1024" y="318"/>
                </a:lnTo>
                <a:lnTo>
                  <a:pt x="931" y="331"/>
                </a:lnTo>
                <a:lnTo>
                  <a:pt x="851" y="357"/>
                </a:lnTo>
                <a:lnTo>
                  <a:pt x="784" y="370"/>
                </a:lnTo>
                <a:lnTo>
                  <a:pt x="718" y="397"/>
                </a:lnTo>
                <a:lnTo>
                  <a:pt x="652" y="410"/>
                </a:lnTo>
                <a:lnTo>
                  <a:pt x="598" y="423"/>
                </a:lnTo>
                <a:lnTo>
                  <a:pt x="545" y="437"/>
                </a:lnTo>
                <a:lnTo>
                  <a:pt x="505" y="450"/>
                </a:lnTo>
                <a:lnTo>
                  <a:pt x="465" y="463"/>
                </a:lnTo>
                <a:lnTo>
                  <a:pt x="426" y="463"/>
                </a:lnTo>
                <a:lnTo>
                  <a:pt x="386" y="476"/>
                </a:lnTo>
                <a:lnTo>
                  <a:pt x="359" y="476"/>
                </a:lnTo>
                <a:lnTo>
                  <a:pt x="333" y="489"/>
                </a:lnTo>
                <a:lnTo>
                  <a:pt x="306" y="489"/>
                </a:lnTo>
                <a:lnTo>
                  <a:pt x="279" y="489"/>
                </a:lnTo>
                <a:lnTo>
                  <a:pt x="266" y="489"/>
                </a:lnTo>
                <a:lnTo>
                  <a:pt x="240" y="489"/>
                </a:lnTo>
                <a:lnTo>
                  <a:pt x="213" y="489"/>
                </a:lnTo>
                <a:lnTo>
                  <a:pt x="186" y="476"/>
                </a:lnTo>
                <a:lnTo>
                  <a:pt x="160" y="450"/>
                </a:lnTo>
                <a:lnTo>
                  <a:pt x="120" y="437"/>
                </a:lnTo>
                <a:lnTo>
                  <a:pt x="80" y="410"/>
                </a:lnTo>
                <a:lnTo>
                  <a:pt x="40" y="384"/>
                </a:lnTo>
                <a:lnTo>
                  <a:pt x="0" y="344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7174" name="Freeform 7"/>
          <p:cNvSpPr/>
          <p:nvPr/>
        </p:nvSpPr>
        <p:spPr>
          <a:xfrm>
            <a:off x="5156201" y="1589088"/>
            <a:ext cx="360363" cy="19050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06" y="2153"/>
              </a:cxn>
              <a:cxn ang="0">
                <a:pos x="306" y="2418"/>
              </a:cxn>
              <a:cxn ang="0">
                <a:pos x="292" y="2642"/>
              </a:cxn>
              <a:cxn ang="0">
                <a:pos x="279" y="2788"/>
              </a:cxn>
              <a:cxn ang="0">
                <a:pos x="266" y="2893"/>
              </a:cxn>
              <a:cxn ang="0">
                <a:pos x="239" y="2960"/>
              </a:cxn>
              <a:cxn ang="0">
                <a:pos x="199" y="2999"/>
              </a:cxn>
              <a:cxn ang="0">
                <a:pos x="160" y="2986"/>
              </a:cxn>
              <a:cxn ang="0">
                <a:pos x="106" y="2946"/>
              </a:cxn>
              <a:cxn ang="0">
                <a:pos x="67" y="2880"/>
              </a:cxn>
              <a:cxn ang="0">
                <a:pos x="40" y="2788"/>
              </a:cxn>
              <a:cxn ang="0">
                <a:pos x="27" y="2695"/>
              </a:cxn>
              <a:cxn ang="0">
                <a:pos x="13" y="2629"/>
              </a:cxn>
              <a:cxn ang="0">
                <a:pos x="13" y="2590"/>
              </a:cxn>
              <a:cxn ang="0">
                <a:pos x="27" y="2497"/>
              </a:cxn>
              <a:cxn ang="0">
                <a:pos x="40" y="2352"/>
              </a:cxn>
              <a:cxn ang="0">
                <a:pos x="53" y="2206"/>
              </a:cxn>
              <a:cxn ang="0">
                <a:pos x="67" y="2048"/>
              </a:cxn>
              <a:cxn ang="0">
                <a:pos x="80" y="1850"/>
              </a:cxn>
              <a:cxn ang="0">
                <a:pos x="80" y="1612"/>
              </a:cxn>
              <a:cxn ang="0">
                <a:pos x="93" y="1334"/>
              </a:cxn>
              <a:cxn ang="0">
                <a:pos x="93" y="1004"/>
              </a:cxn>
              <a:cxn ang="0">
                <a:pos x="80" y="726"/>
              </a:cxn>
              <a:cxn ang="0">
                <a:pos x="80" y="502"/>
              </a:cxn>
              <a:cxn ang="0">
                <a:pos x="67" y="330"/>
              </a:cxn>
              <a:cxn ang="0">
                <a:pos x="53" y="211"/>
              </a:cxn>
              <a:cxn ang="0">
                <a:pos x="40" y="158"/>
              </a:cxn>
              <a:cxn ang="0">
                <a:pos x="13" y="105"/>
              </a:cxn>
              <a:cxn ang="0">
                <a:pos x="0" y="66"/>
              </a:cxn>
              <a:cxn ang="0">
                <a:pos x="27" y="13"/>
              </a:cxn>
              <a:cxn ang="0">
                <a:pos x="93" y="13"/>
              </a:cxn>
              <a:cxn ang="0">
                <a:pos x="186" y="39"/>
              </a:cxn>
              <a:cxn ang="0">
                <a:pos x="306" y="92"/>
              </a:cxn>
              <a:cxn ang="0">
                <a:pos x="386" y="145"/>
              </a:cxn>
              <a:cxn ang="0">
                <a:pos x="425" y="198"/>
              </a:cxn>
              <a:cxn ang="0">
                <a:pos x="412" y="290"/>
              </a:cxn>
              <a:cxn ang="0">
                <a:pos x="372" y="370"/>
              </a:cxn>
              <a:cxn ang="0">
                <a:pos x="359" y="502"/>
              </a:cxn>
              <a:cxn ang="0">
                <a:pos x="332" y="713"/>
              </a:cxn>
              <a:cxn ang="0">
                <a:pos x="332" y="845"/>
              </a:cxn>
              <a:cxn ang="0">
                <a:pos x="332" y="1030"/>
              </a:cxn>
              <a:cxn ang="0">
                <a:pos x="319" y="1255"/>
              </a:cxn>
              <a:cxn ang="0">
                <a:pos x="319" y="1519"/>
              </a:cxn>
              <a:cxn ang="0">
                <a:pos x="319" y="1823"/>
              </a:cxn>
            </a:cxnLst>
            <a:rect l="l" t="t" r="GT0" b="GT1"/>
            <a:pathLst>
              <a:path w="425" h="2999">
                <a:moveTo>
                  <a:pt x="319" y="1942"/>
                </a:moveTo>
                <a:lnTo>
                  <a:pt x="319" y="2048"/>
                </a:lnTo>
                <a:lnTo>
                  <a:pt x="306" y="2153"/>
                </a:lnTo>
                <a:lnTo>
                  <a:pt x="306" y="2246"/>
                </a:lnTo>
                <a:lnTo>
                  <a:pt x="306" y="2338"/>
                </a:lnTo>
                <a:lnTo>
                  <a:pt x="306" y="2418"/>
                </a:lnTo>
                <a:lnTo>
                  <a:pt x="306" y="2497"/>
                </a:lnTo>
                <a:lnTo>
                  <a:pt x="306" y="2563"/>
                </a:lnTo>
                <a:lnTo>
                  <a:pt x="292" y="2642"/>
                </a:lnTo>
                <a:lnTo>
                  <a:pt x="292" y="2695"/>
                </a:lnTo>
                <a:lnTo>
                  <a:pt x="292" y="2748"/>
                </a:lnTo>
                <a:lnTo>
                  <a:pt x="279" y="2788"/>
                </a:lnTo>
                <a:lnTo>
                  <a:pt x="279" y="2841"/>
                </a:lnTo>
                <a:lnTo>
                  <a:pt x="279" y="2867"/>
                </a:lnTo>
                <a:lnTo>
                  <a:pt x="266" y="2893"/>
                </a:lnTo>
                <a:lnTo>
                  <a:pt x="266" y="2920"/>
                </a:lnTo>
                <a:lnTo>
                  <a:pt x="253" y="2933"/>
                </a:lnTo>
                <a:lnTo>
                  <a:pt x="239" y="2960"/>
                </a:lnTo>
                <a:lnTo>
                  <a:pt x="226" y="2973"/>
                </a:lnTo>
                <a:lnTo>
                  <a:pt x="213" y="2986"/>
                </a:lnTo>
                <a:lnTo>
                  <a:pt x="199" y="2999"/>
                </a:lnTo>
                <a:lnTo>
                  <a:pt x="186" y="2999"/>
                </a:lnTo>
                <a:lnTo>
                  <a:pt x="173" y="2999"/>
                </a:lnTo>
                <a:lnTo>
                  <a:pt x="160" y="2986"/>
                </a:lnTo>
                <a:lnTo>
                  <a:pt x="133" y="2973"/>
                </a:lnTo>
                <a:lnTo>
                  <a:pt x="120" y="2960"/>
                </a:lnTo>
                <a:lnTo>
                  <a:pt x="106" y="2946"/>
                </a:lnTo>
                <a:lnTo>
                  <a:pt x="93" y="2920"/>
                </a:lnTo>
                <a:lnTo>
                  <a:pt x="80" y="2893"/>
                </a:lnTo>
                <a:lnTo>
                  <a:pt x="67" y="2880"/>
                </a:lnTo>
                <a:lnTo>
                  <a:pt x="67" y="2841"/>
                </a:lnTo>
                <a:lnTo>
                  <a:pt x="53" y="2814"/>
                </a:lnTo>
                <a:lnTo>
                  <a:pt x="40" y="2788"/>
                </a:lnTo>
                <a:lnTo>
                  <a:pt x="40" y="2748"/>
                </a:lnTo>
                <a:lnTo>
                  <a:pt x="27" y="2722"/>
                </a:lnTo>
                <a:lnTo>
                  <a:pt x="27" y="2695"/>
                </a:lnTo>
                <a:lnTo>
                  <a:pt x="27" y="2669"/>
                </a:lnTo>
                <a:lnTo>
                  <a:pt x="13" y="2656"/>
                </a:lnTo>
                <a:lnTo>
                  <a:pt x="13" y="2629"/>
                </a:lnTo>
                <a:lnTo>
                  <a:pt x="13" y="2616"/>
                </a:lnTo>
                <a:lnTo>
                  <a:pt x="13" y="2603"/>
                </a:lnTo>
                <a:lnTo>
                  <a:pt x="13" y="2590"/>
                </a:lnTo>
                <a:lnTo>
                  <a:pt x="13" y="2563"/>
                </a:lnTo>
                <a:lnTo>
                  <a:pt x="13" y="2537"/>
                </a:lnTo>
                <a:lnTo>
                  <a:pt x="27" y="2497"/>
                </a:lnTo>
                <a:lnTo>
                  <a:pt x="27" y="2457"/>
                </a:lnTo>
                <a:lnTo>
                  <a:pt x="40" y="2405"/>
                </a:lnTo>
                <a:lnTo>
                  <a:pt x="40" y="2352"/>
                </a:lnTo>
                <a:lnTo>
                  <a:pt x="53" y="2286"/>
                </a:lnTo>
                <a:lnTo>
                  <a:pt x="53" y="2246"/>
                </a:lnTo>
                <a:lnTo>
                  <a:pt x="53" y="2206"/>
                </a:lnTo>
                <a:lnTo>
                  <a:pt x="67" y="2153"/>
                </a:lnTo>
                <a:lnTo>
                  <a:pt x="67" y="2114"/>
                </a:lnTo>
                <a:lnTo>
                  <a:pt x="67" y="2048"/>
                </a:lnTo>
                <a:lnTo>
                  <a:pt x="80" y="1995"/>
                </a:lnTo>
                <a:lnTo>
                  <a:pt x="80" y="1929"/>
                </a:lnTo>
                <a:lnTo>
                  <a:pt x="80" y="1850"/>
                </a:lnTo>
                <a:lnTo>
                  <a:pt x="80" y="1783"/>
                </a:lnTo>
                <a:lnTo>
                  <a:pt x="80" y="1704"/>
                </a:lnTo>
                <a:lnTo>
                  <a:pt x="80" y="1612"/>
                </a:lnTo>
                <a:lnTo>
                  <a:pt x="80" y="1519"/>
                </a:lnTo>
                <a:lnTo>
                  <a:pt x="93" y="1427"/>
                </a:lnTo>
                <a:lnTo>
                  <a:pt x="93" y="1334"/>
                </a:lnTo>
                <a:lnTo>
                  <a:pt x="93" y="1228"/>
                </a:lnTo>
                <a:lnTo>
                  <a:pt x="93" y="1123"/>
                </a:lnTo>
                <a:lnTo>
                  <a:pt x="93" y="1004"/>
                </a:lnTo>
                <a:lnTo>
                  <a:pt x="93" y="911"/>
                </a:lnTo>
                <a:lnTo>
                  <a:pt x="80" y="819"/>
                </a:lnTo>
                <a:lnTo>
                  <a:pt x="80" y="726"/>
                </a:lnTo>
                <a:lnTo>
                  <a:pt x="80" y="634"/>
                </a:lnTo>
                <a:lnTo>
                  <a:pt x="80" y="568"/>
                </a:lnTo>
                <a:lnTo>
                  <a:pt x="80" y="502"/>
                </a:lnTo>
                <a:lnTo>
                  <a:pt x="80" y="436"/>
                </a:lnTo>
                <a:lnTo>
                  <a:pt x="67" y="383"/>
                </a:lnTo>
                <a:lnTo>
                  <a:pt x="67" y="330"/>
                </a:lnTo>
                <a:lnTo>
                  <a:pt x="67" y="277"/>
                </a:lnTo>
                <a:lnTo>
                  <a:pt x="53" y="251"/>
                </a:lnTo>
                <a:lnTo>
                  <a:pt x="53" y="211"/>
                </a:lnTo>
                <a:lnTo>
                  <a:pt x="53" y="185"/>
                </a:lnTo>
                <a:lnTo>
                  <a:pt x="40" y="171"/>
                </a:lnTo>
                <a:lnTo>
                  <a:pt x="40" y="158"/>
                </a:lnTo>
                <a:lnTo>
                  <a:pt x="27" y="145"/>
                </a:lnTo>
                <a:lnTo>
                  <a:pt x="13" y="132"/>
                </a:lnTo>
                <a:lnTo>
                  <a:pt x="13" y="105"/>
                </a:lnTo>
                <a:lnTo>
                  <a:pt x="0" y="92"/>
                </a:lnTo>
                <a:lnTo>
                  <a:pt x="0" y="79"/>
                </a:lnTo>
                <a:lnTo>
                  <a:pt x="0" y="66"/>
                </a:lnTo>
                <a:lnTo>
                  <a:pt x="13" y="39"/>
                </a:lnTo>
                <a:lnTo>
                  <a:pt x="13" y="26"/>
                </a:lnTo>
                <a:lnTo>
                  <a:pt x="27" y="13"/>
                </a:lnTo>
                <a:lnTo>
                  <a:pt x="40" y="13"/>
                </a:lnTo>
                <a:lnTo>
                  <a:pt x="67" y="0"/>
                </a:lnTo>
                <a:lnTo>
                  <a:pt x="93" y="13"/>
                </a:lnTo>
                <a:lnTo>
                  <a:pt x="120" y="13"/>
                </a:lnTo>
                <a:lnTo>
                  <a:pt x="146" y="26"/>
                </a:lnTo>
                <a:lnTo>
                  <a:pt x="186" y="39"/>
                </a:lnTo>
                <a:lnTo>
                  <a:pt x="239" y="52"/>
                </a:lnTo>
                <a:lnTo>
                  <a:pt x="279" y="79"/>
                </a:lnTo>
                <a:lnTo>
                  <a:pt x="306" y="92"/>
                </a:lnTo>
                <a:lnTo>
                  <a:pt x="346" y="118"/>
                </a:lnTo>
                <a:lnTo>
                  <a:pt x="372" y="132"/>
                </a:lnTo>
                <a:lnTo>
                  <a:pt x="386" y="145"/>
                </a:lnTo>
                <a:lnTo>
                  <a:pt x="412" y="171"/>
                </a:lnTo>
                <a:lnTo>
                  <a:pt x="412" y="185"/>
                </a:lnTo>
                <a:lnTo>
                  <a:pt x="425" y="198"/>
                </a:lnTo>
                <a:lnTo>
                  <a:pt x="425" y="237"/>
                </a:lnTo>
                <a:lnTo>
                  <a:pt x="425" y="264"/>
                </a:lnTo>
                <a:lnTo>
                  <a:pt x="412" y="290"/>
                </a:lnTo>
                <a:lnTo>
                  <a:pt x="386" y="317"/>
                </a:lnTo>
                <a:lnTo>
                  <a:pt x="386" y="343"/>
                </a:lnTo>
                <a:lnTo>
                  <a:pt x="372" y="370"/>
                </a:lnTo>
                <a:lnTo>
                  <a:pt x="372" y="396"/>
                </a:lnTo>
                <a:lnTo>
                  <a:pt x="359" y="449"/>
                </a:lnTo>
                <a:lnTo>
                  <a:pt x="359" y="502"/>
                </a:lnTo>
                <a:lnTo>
                  <a:pt x="346" y="555"/>
                </a:lnTo>
                <a:lnTo>
                  <a:pt x="346" y="634"/>
                </a:lnTo>
                <a:lnTo>
                  <a:pt x="332" y="713"/>
                </a:lnTo>
                <a:lnTo>
                  <a:pt x="332" y="753"/>
                </a:lnTo>
                <a:lnTo>
                  <a:pt x="332" y="792"/>
                </a:lnTo>
                <a:lnTo>
                  <a:pt x="332" y="845"/>
                </a:lnTo>
                <a:lnTo>
                  <a:pt x="332" y="911"/>
                </a:lnTo>
                <a:lnTo>
                  <a:pt x="332" y="964"/>
                </a:lnTo>
                <a:lnTo>
                  <a:pt x="332" y="1030"/>
                </a:lnTo>
                <a:lnTo>
                  <a:pt x="332" y="1110"/>
                </a:lnTo>
                <a:lnTo>
                  <a:pt x="319" y="1176"/>
                </a:lnTo>
                <a:lnTo>
                  <a:pt x="319" y="1255"/>
                </a:lnTo>
                <a:lnTo>
                  <a:pt x="319" y="1347"/>
                </a:lnTo>
                <a:lnTo>
                  <a:pt x="319" y="1427"/>
                </a:lnTo>
                <a:lnTo>
                  <a:pt x="319" y="1519"/>
                </a:lnTo>
                <a:lnTo>
                  <a:pt x="319" y="1625"/>
                </a:lnTo>
                <a:lnTo>
                  <a:pt x="319" y="1717"/>
                </a:lnTo>
                <a:lnTo>
                  <a:pt x="319" y="1823"/>
                </a:lnTo>
                <a:lnTo>
                  <a:pt x="319" y="1942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7175" name="Freeform 8"/>
          <p:cNvSpPr/>
          <p:nvPr/>
        </p:nvSpPr>
        <p:spPr>
          <a:xfrm>
            <a:off x="4503739" y="2243140"/>
            <a:ext cx="866775" cy="97313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86" y="1242"/>
              </a:cxn>
              <a:cxn ang="0">
                <a:pos x="279" y="1123"/>
              </a:cxn>
              <a:cxn ang="0">
                <a:pos x="386" y="991"/>
              </a:cxn>
              <a:cxn ang="0">
                <a:pos x="465" y="859"/>
              </a:cxn>
              <a:cxn ang="0">
                <a:pos x="558" y="727"/>
              </a:cxn>
              <a:cxn ang="0">
                <a:pos x="598" y="661"/>
              </a:cxn>
              <a:cxn ang="0">
                <a:pos x="638" y="582"/>
              </a:cxn>
              <a:cxn ang="0">
                <a:pos x="678" y="502"/>
              </a:cxn>
              <a:cxn ang="0">
                <a:pos x="731" y="410"/>
              </a:cxn>
              <a:cxn ang="0">
                <a:pos x="771" y="317"/>
              </a:cxn>
              <a:cxn ang="0">
                <a:pos x="824" y="212"/>
              </a:cxn>
              <a:cxn ang="0">
                <a:pos x="877" y="106"/>
              </a:cxn>
              <a:cxn ang="0">
                <a:pos x="931" y="0"/>
              </a:cxn>
              <a:cxn ang="0">
                <a:pos x="1024" y="357"/>
              </a:cxn>
              <a:cxn ang="0">
                <a:pos x="970" y="463"/>
              </a:cxn>
              <a:cxn ang="0">
                <a:pos x="917" y="568"/>
              </a:cxn>
              <a:cxn ang="0">
                <a:pos x="877" y="661"/>
              </a:cxn>
              <a:cxn ang="0">
                <a:pos x="824" y="740"/>
              </a:cxn>
              <a:cxn ang="0">
                <a:pos x="771" y="833"/>
              </a:cxn>
              <a:cxn ang="0">
                <a:pos x="718" y="899"/>
              </a:cxn>
              <a:cxn ang="0">
                <a:pos x="665" y="978"/>
              </a:cxn>
              <a:cxn ang="0">
                <a:pos x="612" y="1044"/>
              </a:cxn>
              <a:cxn ang="0">
                <a:pos x="572" y="1097"/>
              </a:cxn>
              <a:cxn ang="0">
                <a:pos x="519" y="1163"/>
              </a:cxn>
              <a:cxn ang="0">
                <a:pos x="465" y="1216"/>
              </a:cxn>
              <a:cxn ang="0">
                <a:pos x="412" y="1256"/>
              </a:cxn>
              <a:cxn ang="0">
                <a:pos x="372" y="1308"/>
              </a:cxn>
              <a:cxn ang="0">
                <a:pos x="319" y="1348"/>
              </a:cxn>
              <a:cxn ang="0">
                <a:pos x="279" y="1388"/>
              </a:cxn>
              <a:cxn ang="0">
                <a:pos x="226" y="1427"/>
              </a:cxn>
              <a:cxn ang="0">
                <a:pos x="186" y="1454"/>
              </a:cxn>
              <a:cxn ang="0">
                <a:pos x="160" y="1480"/>
              </a:cxn>
              <a:cxn ang="0">
                <a:pos x="120" y="1507"/>
              </a:cxn>
              <a:cxn ang="0">
                <a:pos x="93" y="1520"/>
              </a:cxn>
              <a:cxn ang="0">
                <a:pos x="67" y="1533"/>
              </a:cxn>
              <a:cxn ang="0">
                <a:pos x="40" y="1533"/>
              </a:cxn>
              <a:cxn ang="0">
                <a:pos x="27" y="1533"/>
              </a:cxn>
              <a:cxn ang="0">
                <a:pos x="14" y="1533"/>
              </a:cxn>
              <a:cxn ang="0">
                <a:pos x="0" y="1520"/>
              </a:cxn>
              <a:cxn ang="0">
                <a:pos x="14" y="1507"/>
              </a:cxn>
              <a:cxn ang="0">
                <a:pos x="14" y="1480"/>
              </a:cxn>
              <a:cxn ang="0">
                <a:pos x="40" y="1441"/>
              </a:cxn>
              <a:cxn ang="0">
                <a:pos x="53" y="1401"/>
              </a:cxn>
              <a:cxn ang="0">
                <a:pos x="93" y="1361"/>
              </a:cxn>
              <a:cxn ang="0">
                <a:pos x="133" y="1308"/>
              </a:cxn>
              <a:cxn ang="0">
                <a:pos x="186" y="1242"/>
              </a:cxn>
            </a:cxnLst>
            <a:rect l="l" t="t" r="GT0" b="GT1"/>
            <a:pathLst>
              <a:path w="1024" h="1533">
                <a:moveTo>
                  <a:pt x="186" y="1242"/>
                </a:moveTo>
                <a:lnTo>
                  <a:pt x="279" y="1123"/>
                </a:lnTo>
                <a:lnTo>
                  <a:pt x="386" y="991"/>
                </a:lnTo>
                <a:lnTo>
                  <a:pt x="465" y="859"/>
                </a:lnTo>
                <a:lnTo>
                  <a:pt x="558" y="727"/>
                </a:lnTo>
                <a:lnTo>
                  <a:pt x="598" y="661"/>
                </a:lnTo>
                <a:lnTo>
                  <a:pt x="638" y="582"/>
                </a:lnTo>
                <a:lnTo>
                  <a:pt x="678" y="502"/>
                </a:lnTo>
                <a:lnTo>
                  <a:pt x="731" y="410"/>
                </a:lnTo>
                <a:lnTo>
                  <a:pt x="771" y="317"/>
                </a:lnTo>
                <a:lnTo>
                  <a:pt x="824" y="212"/>
                </a:lnTo>
                <a:lnTo>
                  <a:pt x="877" y="106"/>
                </a:lnTo>
                <a:lnTo>
                  <a:pt x="931" y="0"/>
                </a:lnTo>
                <a:lnTo>
                  <a:pt x="1024" y="357"/>
                </a:lnTo>
                <a:lnTo>
                  <a:pt x="970" y="463"/>
                </a:lnTo>
                <a:lnTo>
                  <a:pt x="917" y="568"/>
                </a:lnTo>
                <a:lnTo>
                  <a:pt x="877" y="661"/>
                </a:lnTo>
                <a:lnTo>
                  <a:pt x="824" y="740"/>
                </a:lnTo>
                <a:lnTo>
                  <a:pt x="771" y="833"/>
                </a:lnTo>
                <a:lnTo>
                  <a:pt x="718" y="899"/>
                </a:lnTo>
                <a:lnTo>
                  <a:pt x="665" y="978"/>
                </a:lnTo>
                <a:lnTo>
                  <a:pt x="612" y="1044"/>
                </a:lnTo>
                <a:lnTo>
                  <a:pt x="572" y="1097"/>
                </a:lnTo>
                <a:lnTo>
                  <a:pt x="519" y="1163"/>
                </a:lnTo>
                <a:lnTo>
                  <a:pt x="465" y="1216"/>
                </a:lnTo>
                <a:lnTo>
                  <a:pt x="412" y="1256"/>
                </a:lnTo>
                <a:lnTo>
                  <a:pt x="372" y="1308"/>
                </a:lnTo>
                <a:lnTo>
                  <a:pt x="319" y="1348"/>
                </a:lnTo>
                <a:lnTo>
                  <a:pt x="279" y="1388"/>
                </a:lnTo>
                <a:lnTo>
                  <a:pt x="226" y="1427"/>
                </a:lnTo>
                <a:lnTo>
                  <a:pt x="186" y="1454"/>
                </a:lnTo>
                <a:lnTo>
                  <a:pt x="160" y="1480"/>
                </a:lnTo>
                <a:lnTo>
                  <a:pt x="120" y="1507"/>
                </a:lnTo>
                <a:lnTo>
                  <a:pt x="93" y="1520"/>
                </a:lnTo>
                <a:lnTo>
                  <a:pt x="67" y="1533"/>
                </a:lnTo>
                <a:lnTo>
                  <a:pt x="40" y="1533"/>
                </a:lnTo>
                <a:lnTo>
                  <a:pt x="27" y="1533"/>
                </a:lnTo>
                <a:lnTo>
                  <a:pt x="14" y="1533"/>
                </a:lnTo>
                <a:lnTo>
                  <a:pt x="0" y="1520"/>
                </a:lnTo>
                <a:lnTo>
                  <a:pt x="14" y="1507"/>
                </a:lnTo>
                <a:lnTo>
                  <a:pt x="14" y="1480"/>
                </a:lnTo>
                <a:lnTo>
                  <a:pt x="40" y="1441"/>
                </a:lnTo>
                <a:lnTo>
                  <a:pt x="53" y="1401"/>
                </a:lnTo>
                <a:lnTo>
                  <a:pt x="93" y="1361"/>
                </a:lnTo>
                <a:lnTo>
                  <a:pt x="133" y="1308"/>
                </a:lnTo>
                <a:lnTo>
                  <a:pt x="186" y="1242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7176" name="Freeform 9"/>
          <p:cNvSpPr/>
          <p:nvPr/>
        </p:nvSpPr>
        <p:spPr>
          <a:xfrm>
            <a:off x="5278438" y="2503490"/>
            <a:ext cx="474663" cy="3016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558" y="277"/>
              </a:cxn>
              <a:cxn ang="0">
                <a:pos x="558" y="317"/>
              </a:cxn>
              <a:cxn ang="0">
                <a:pos x="545" y="357"/>
              </a:cxn>
              <a:cxn ang="0">
                <a:pos x="532" y="396"/>
              </a:cxn>
              <a:cxn ang="0">
                <a:pos x="519" y="423"/>
              </a:cxn>
              <a:cxn ang="0">
                <a:pos x="492" y="449"/>
              </a:cxn>
              <a:cxn ang="0">
                <a:pos x="479" y="462"/>
              </a:cxn>
              <a:cxn ang="0">
                <a:pos x="452" y="476"/>
              </a:cxn>
              <a:cxn ang="0">
                <a:pos x="426" y="476"/>
              </a:cxn>
              <a:cxn ang="0">
                <a:pos x="412" y="476"/>
              </a:cxn>
              <a:cxn ang="0">
                <a:pos x="399" y="462"/>
              </a:cxn>
              <a:cxn ang="0">
                <a:pos x="386" y="449"/>
              </a:cxn>
              <a:cxn ang="0">
                <a:pos x="359" y="436"/>
              </a:cxn>
              <a:cxn ang="0">
                <a:pos x="346" y="410"/>
              </a:cxn>
              <a:cxn ang="0">
                <a:pos x="319" y="383"/>
              </a:cxn>
              <a:cxn ang="0">
                <a:pos x="293" y="357"/>
              </a:cxn>
              <a:cxn ang="0">
                <a:pos x="266" y="330"/>
              </a:cxn>
              <a:cxn ang="0">
                <a:pos x="240" y="291"/>
              </a:cxn>
              <a:cxn ang="0">
                <a:pos x="213" y="251"/>
              </a:cxn>
              <a:cxn ang="0">
                <a:pos x="173" y="211"/>
              </a:cxn>
              <a:cxn ang="0">
                <a:pos x="133" y="158"/>
              </a:cxn>
              <a:cxn ang="0">
                <a:pos x="93" y="119"/>
              </a:cxn>
              <a:cxn ang="0">
                <a:pos x="53" y="53"/>
              </a:cxn>
              <a:cxn ang="0">
                <a:pos x="0" y="0"/>
              </a:cxn>
              <a:cxn ang="0">
                <a:pos x="80" y="0"/>
              </a:cxn>
              <a:cxn ang="0">
                <a:pos x="146" y="0"/>
              </a:cxn>
              <a:cxn ang="0">
                <a:pos x="213" y="13"/>
              </a:cxn>
              <a:cxn ang="0">
                <a:pos x="266" y="26"/>
              </a:cxn>
              <a:cxn ang="0">
                <a:pos x="319" y="40"/>
              </a:cxn>
              <a:cxn ang="0">
                <a:pos x="359" y="53"/>
              </a:cxn>
              <a:cxn ang="0">
                <a:pos x="399" y="66"/>
              </a:cxn>
              <a:cxn ang="0">
                <a:pos x="439" y="92"/>
              </a:cxn>
              <a:cxn ang="0">
                <a:pos x="465" y="106"/>
              </a:cxn>
              <a:cxn ang="0">
                <a:pos x="479" y="132"/>
              </a:cxn>
              <a:cxn ang="0">
                <a:pos x="505" y="158"/>
              </a:cxn>
              <a:cxn ang="0">
                <a:pos x="519" y="172"/>
              </a:cxn>
              <a:cxn ang="0">
                <a:pos x="532" y="198"/>
              </a:cxn>
              <a:cxn ang="0">
                <a:pos x="545" y="225"/>
              </a:cxn>
              <a:cxn ang="0">
                <a:pos x="545" y="251"/>
              </a:cxn>
              <a:cxn ang="0">
                <a:pos x="558" y="277"/>
              </a:cxn>
            </a:cxnLst>
            <a:rect l="l" t="t" r="GT0" b="GT1"/>
            <a:pathLst>
              <a:path w="558" h="476">
                <a:moveTo>
                  <a:pt x="558" y="277"/>
                </a:moveTo>
                <a:lnTo>
                  <a:pt x="558" y="317"/>
                </a:lnTo>
                <a:lnTo>
                  <a:pt x="545" y="357"/>
                </a:lnTo>
                <a:lnTo>
                  <a:pt x="532" y="396"/>
                </a:lnTo>
                <a:lnTo>
                  <a:pt x="519" y="423"/>
                </a:lnTo>
                <a:lnTo>
                  <a:pt x="492" y="449"/>
                </a:lnTo>
                <a:lnTo>
                  <a:pt x="479" y="462"/>
                </a:lnTo>
                <a:lnTo>
                  <a:pt x="452" y="476"/>
                </a:lnTo>
                <a:lnTo>
                  <a:pt x="426" y="476"/>
                </a:lnTo>
                <a:lnTo>
                  <a:pt x="412" y="476"/>
                </a:lnTo>
                <a:lnTo>
                  <a:pt x="399" y="462"/>
                </a:lnTo>
                <a:lnTo>
                  <a:pt x="386" y="449"/>
                </a:lnTo>
                <a:lnTo>
                  <a:pt x="359" y="436"/>
                </a:lnTo>
                <a:lnTo>
                  <a:pt x="346" y="410"/>
                </a:lnTo>
                <a:lnTo>
                  <a:pt x="319" y="383"/>
                </a:lnTo>
                <a:lnTo>
                  <a:pt x="293" y="357"/>
                </a:lnTo>
                <a:lnTo>
                  <a:pt x="266" y="330"/>
                </a:lnTo>
                <a:lnTo>
                  <a:pt x="240" y="291"/>
                </a:lnTo>
                <a:lnTo>
                  <a:pt x="213" y="251"/>
                </a:lnTo>
                <a:lnTo>
                  <a:pt x="173" y="211"/>
                </a:lnTo>
                <a:lnTo>
                  <a:pt x="133" y="158"/>
                </a:lnTo>
                <a:lnTo>
                  <a:pt x="93" y="119"/>
                </a:lnTo>
                <a:lnTo>
                  <a:pt x="53" y="53"/>
                </a:lnTo>
                <a:lnTo>
                  <a:pt x="0" y="0"/>
                </a:lnTo>
                <a:lnTo>
                  <a:pt x="80" y="0"/>
                </a:lnTo>
                <a:lnTo>
                  <a:pt x="146" y="0"/>
                </a:lnTo>
                <a:lnTo>
                  <a:pt x="213" y="13"/>
                </a:lnTo>
                <a:lnTo>
                  <a:pt x="266" y="26"/>
                </a:lnTo>
                <a:lnTo>
                  <a:pt x="319" y="40"/>
                </a:lnTo>
                <a:lnTo>
                  <a:pt x="359" y="53"/>
                </a:lnTo>
                <a:lnTo>
                  <a:pt x="399" y="66"/>
                </a:lnTo>
                <a:lnTo>
                  <a:pt x="439" y="92"/>
                </a:lnTo>
                <a:lnTo>
                  <a:pt x="465" y="106"/>
                </a:lnTo>
                <a:lnTo>
                  <a:pt x="479" y="132"/>
                </a:lnTo>
                <a:lnTo>
                  <a:pt x="505" y="158"/>
                </a:lnTo>
                <a:lnTo>
                  <a:pt x="519" y="172"/>
                </a:lnTo>
                <a:lnTo>
                  <a:pt x="532" y="198"/>
                </a:lnTo>
                <a:lnTo>
                  <a:pt x="545" y="225"/>
                </a:lnTo>
                <a:lnTo>
                  <a:pt x="545" y="251"/>
                </a:lnTo>
                <a:lnTo>
                  <a:pt x="558" y="277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7177" name="Freeform 10"/>
          <p:cNvSpPr/>
          <p:nvPr/>
        </p:nvSpPr>
        <p:spPr>
          <a:xfrm>
            <a:off x="5830888" y="2008188"/>
            <a:ext cx="1350963" cy="3111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077" y="27"/>
              </a:cxn>
              <a:cxn ang="0">
                <a:pos x="1210" y="0"/>
              </a:cxn>
              <a:cxn ang="0">
                <a:pos x="1343" y="0"/>
              </a:cxn>
              <a:cxn ang="0">
                <a:pos x="1462" y="27"/>
              </a:cxn>
              <a:cxn ang="0">
                <a:pos x="1529" y="53"/>
              </a:cxn>
              <a:cxn ang="0">
                <a:pos x="1555" y="80"/>
              </a:cxn>
              <a:cxn ang="0">
                <a:pos x="1582" y="119"/>
              </a:cxn>
              <a:cxn ang="0">
                <a:pos x="1595" y="146"/>
              </a:cxn>
              <a:cxn ang="0">
                <a:pos x="1595" y="185"/>
              </a:cxn>
              <a:cxn ang="0">
                <a:pos x="1555" y="225"/>
              </a:cxn>
              <a:cxn ang="0">
                <a:pos x="1489" y="251"/>
              </a:cxn>
              <a:cxn ang="0">
                <a:pos x="1396" y="278"/>
              </a:cxn>
              <a:cxn ang="0">
                <a:pos x="1263" y="291"/>
              </a:cxn>
              <a:cxn ang="0">
                <a:pos x="1117" y="317"/>
              </a:cxn>
              <a:cxn ang="0">
                <a:pos x="957" y="357"/>
              </a:cxn>
              <a:cxn ang="0">
                <a:pos x="785" y="383"/>
              </a:cxn>
              <a:cxn ang="0">
                <a:pos x="599" y="423"/>
              </a:cxn>
              <a:cxn ang="0">
                <a:pos x="439" y="463"/>
              </a:cxn>
              <a:cxn ang="0">
                <a:pos x="306" y="476"/>
              </a:cxn>
              <a:cxn ang="0">
                <a:pos x="213" y="489"/>
              </a:cxn>
              <a:cxn ang="0">
                <a:pos x="160" y="489"/>
              </a:cxn>
              <a:cxn ang="0">
                <a:pos x="107" y="476"/>
              </a:cxn>
              <a:cxn ang="0">
                <a:pos x="67" y="463"/>
              </a:cxn>
              <a:cxn ang="0">
                <a:pos x="27" y="436"/>
              </a:cxn>
              <a:cxn ang="0">
                <a:pos x="0" y="397"/>
              </a:cxn>
              <a:cxn ang="0">
                <a:pos x="0" y="370"/>
              </a:cxn>
              <a:cxn ang="0">
                <a:pos x="0" y="344"/>
              </a:cxn>
              <a:cxn ang="0">
                <a:pos x="27" y="317"/>
              </a:cxn>
              <a:cxn ang="0">
                <a:pos x="67" y="304"/>
              </a:cxn>
              <a:cxn ang="0">
                <a:pos x="147" y="291"/>
              </a:cxn>
              <a:cxn ang="0">
                <a:pos x="253" y="265"/>
              </a:cxn>
              <a:cxn ang="0">
                <a:pos x="412" y="225"/>
              </a:cxn>
              <a:cxn ang="0">
                <a:pos x="585" y="185"/>
              </a:cxn>
              <a:cxn ang="0">
                <a:pos x="745" y="132"/>
              </a:cxn>
              <a:cxn ang="0">
                <a:pos x="878" y="106"/>
              </a:cxn>
              <a:cxn ang="0">
                <a:pos x="971" y="66"/>
              </a:cxn>
            </a:cxnLst>
            <a:rect l="l" t="t" r="GT0" b="GT1"/>
            <a:pathLst>
              <a:path w="1595" h="489">
                <a:moveTo>
                  <a:pt x="1010" y="53"/>
                </a:moveTo>
                <a:lnTo>
                  <a:pt x="1077" y="27"/>
                </a:lnTo>
                <a:lnTo>
                  <a:pt x="1143" y="13"/>
                </a:lnTo>
                <a:lnTo>
                  <a:pt x="1210" y="0"/>
                </a:lnTo>
                <a:lnTo>
                  <a:pt x="1276" y="0"/>
                </a:lnTo>
                <a:lnTo>
                  <a:pt x="1343" y="0"/>
                </a:lnTo>
                <a:lnTo>
                  <a:pt x="1409" y="13"/>
                </a:lnTo>
                <a:lnTo>
                  <a:pt x="1462" y="27"/>
                </a:lnTo>
                <a:lnTo>
                  <a:pt x="1502" y="53"/>
                </a:lnTo>
                <a:lnTo>
                  <a:pt x="1529" y="53"/>
                </a:lnTo>
                <a:lnTo>
                  <a:pt x="1542" y="66"/>
                </a:lnTo>
                <a:lnTo>
                  <a:pt x="1555" y="80"/>
                </a:lnTo>
                <a:lnTo>
                  <a:pt x="1569" y="106"/>
                </a:lnTo>
                <a:lnTo>
                  <a:pt x="1582" y="119"/>
                </a:lnTo>
                <a:lnTo>
                  <a:pt x="1595" y="132"/>
                </a:lnTo>
                <a:lnTo>
                  <a:pt x="1595" y="146"/>
                </a:lnTo>
                <a:lnTo>
                  <a:pt x="1595" y="172"/>
                </a:lnTo>
                <a:lnTo>
                  <a:pt x="1595" y="185"/>
                </a:lnTo>
                <a:lnTo>
                  <a:pt x="1582" y="198"/>
                </a:lnTo>
                <a:lnTo>
                  <a:pt x="1555" y="225"/>
                </a:lnTo>
                <a:lnTo>
                  <a:pt x="1529" y="238"/>
                </a:lnTo>
                <a:lnTo>
                  <a:pt x="1489" y="251"/>
                </a:lnTo>
                <a:lnTo>
                  <a:pt x="1449" y="265"/>
                </a:lnTo>
                <a:lnTo>
                  <a:pt x="1396" y="278"/>
                </a:lnTo>
                <a:lnTo>
                  <a:pt x="1329" y="278"/>
                </a:lnTo>
                <a:lnTo>
                  <a:pt x="1263" y="291"/>
                </a:lnTo>
                <a:lnTo>
                  <a:pt x="1197" y="304"/>
                </a:lnTo>
                <a:lnTo>
                  <a:pt x="1117" y="317"/>
                </a:lnTo>
                <a:lnTo>
                  <a:pt x="1037" y="331"/>
                </a:lnTo>
                <a:lnTo>
                  <a:pt x="957" y="357"/>
                </a:lnTo>
                <a:lnTo>
                  <a:pt x="878" y="370"/>
                </a:lnTo>
                <a:lnTo>
                  <a:pt x="785" y="383"/>
                </a:lnTo>
                <a:lnTo>
                  <a:pt x="692" y="410"/>
                </a:lnTo>
                <a:lnTo>
                  <a:pt x="599" y="423"/>
                </a:lnTo>
                <a:lnTo>
                  <a:pt x="505" y="450"/>
                </a:lnTo>
                <a:lnTo>
                  <a:pt x="439" y="463"/>
                </a:lnTo>
                <a:lnTo>
                  <a:pt x="373" y="476"/>
                </a:lnTo>
                <a:lnTo>
                  <a:pt x="306" y="476"/>
                </a:lnTo>
                <a:lnTo>
                  <a:pt x="266" y="489"/>
                </a:lnTo>
                <a:lnTo>
                  <a:pt x="213" y="489"/>
                </a:lnTo>
                <a:lnTo>
                  <a:pt x="187" y="489"/>
                </a:lnTo>
                <a:lnTo>
                  <a:pt x="160" y="489"/>
                </a:lnTo>
                <a:lnTo>
                  <a:pt x="133" y="489"/>
                </a:lnTo>
                <a:lnTo>
                  <a:pt x="107" y="476"/>
                </a:lnTo>
                <a:lnTo>
                  <a:pt x="80" y="476"/>
                </a:lnTo>
                <a:lnTo>
                  <a:pt x="67" y="463"/>
                </a:lnTo>
                <a:lnTo>
                  <a:pt x="40" y="450"/>
                </a:lnTo>
                <a:lnTo>
                  <a:pt x="27" y="436"/>
                </a:lnTo>
                <a:lnTo>
                  <a:pt x="14" y="410"/>
                </a:lnTo>
                <a:lnTo>
                  <a:pt x="0" y="397"/>
                </a:lnTo>
                <a:lnTo>
                  <a:pt x="0" y="383"/>
                </a:lnTo>
                <a:lnTo>
                  <a:pt x="0" y="370"/>
                </a:lnTo>
                <a:lnTo>
                  <a:pt x="0" y="357"/>
                </a:lnTo>
                <a:lnTo>
                  <a:pt x="0" y="344"/>
                </a:lnTo>
                <a:lnTo>
                  <a:pt x="14" y="331"/>
                </a:lnTo>
                <a:lnTo>
                  <a:pt x="27" y="317"/>
                </a:lnTo>
                <a:lnTo>
                  <a:pt x="40" y="317"/>
                </a:lnTo>
                <a:lnTo>
                  <a:pt x="67" y="304"/>
                </a:lnTo>
                <a:lnTo>
                  <a:pt x="107" y="304"/>
                </a:lnTo>
                <a:lnTo>
                  <a:pt x="147" y="291"/>
                </a:lnTo>
                <a:lnTo>
                  <a:pt x="200" y="278"/>
                </a:lnTo>
                <a:lnTo>
                  <a:pt x="253" y="265"/>
                </a:lnTo>
                <a:lnTo>
                  <a:pt x="333" y="238"/>
                </a:lnTo>
                <a:lnTo>
                  <a:pt x="412" y="225"/>
                </a:lnTo>
                <a:lnTo>
                  <a:pt x="492" y="198"/>
                </a:lnTo>
                <a:lnTo>
                  <a:pt x="585" y="185"/>
                </a:lnTo>
                <a:lnTo>
                  <a:pt x="665" y="159"/>
                </a:lnTo>
                <a:lnTo>
                  <a:pt x="745" y="132"/>
                </a:lnTo>
                <a:lnTo>
                  <a:pt x="811" y="119"/>
                </a:lnTo>
                <a:lnTo>
                  <a:pt x="878" y="106"/>
                </a:lnTo>
                <a:lnTo>
                  <a:pt x="931" y="80"/>
                </a:lnTo>
                <a:lnTo>
                  <a:pt x="971" y="66"/>
                </a:lnTo>
                <a:lnTo>
                  <a:pt x="1010" y="5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7178" name="Freeform 11"/>
          <p:cNvSpPr/>
          <p:nvPr/>
        </p:nvSpPr>
        <p:spPr>
          <a:xfrm>
            <a:off x="6202365" y="1471615"/>
            <a:ext cx="358775" cy="212248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99" y="290"/>
              </a:cxn>
              <a:cxn ang="0">
                <a:pos x="385" y="383"/>
              </a:cxn>
              <a:cxn ang="0">
                <a:pos x="372" y="515"/>
              </a:cxn>
              <a:cxn ang="0">
                <a:pos x="372" y="713"/>
              </a:cxn>
              <a:cxn ang="0">
                <a:pos x="372" y="977"/>
              </a:cxn>
              <a:cxn ang="0">
                <a:pos x="372" y="1308"/>
              </a:cxn>
              <a:cxn ang="0">
                <a:pos x="372" y="1717"/>
              </a:cxn>
              <a:cxn ang="0">
                <a:pos x="372" y="2193"/>
              </a:cxn>
              <a:cxn ang="0">
                <a:pos x="372" y="2537"/>
              </a:cxn>
              <a:cxn ang="0">
                <a:pos x="372" y="2761"/>
              </a:cxn>
              <a:cxn ang="0">
                <a:pos x="372" y="2946"/>
              </a:cxn>
              <a:cxn ang="0">
                <a:pos x="359" y="3092"/>
              </a:cxn>
              <a:cxn ang="0">
                <a:pos x="346" y="3184"/>
              </a:cxn>
              <a:cxn ang="0">
                <a:pos x="319" y="3263"/>
              </a:cxn>
              <a:cxn ang="0">
                <a:pos x="279" y="3330"/>
              </a:cxn>
              <a:cxn ang="0">
                <a:pos x="226" y="3343"/>
              </a:cxn>
              <a:cxn ang="0">
                <a:pos x="173" y="3303"/>
              </a:cxn>
              <a:cxn ang="0">
                <a:pos x="146" y="3250"/>
              </a:cxn>
              <a:cxn ang="0">
                <a:pos x="106" y="3158"/>
              </a:cxn>
              <a:cxn ang="0">
                <a:pos x="93" y="3078"/>
              </a:cxn>
              <a:cxn ang="0">
                <a:pos x="80" y="3026"/>
              </a:cxn>
              <a:cxn ang="0">
                <a:pos x="80" y="2973"/>
              </a:cxn>
              <a:cxn ang="0">
                <a:pos x="93" y="2880"/>
              </a:cxn>
              <a:cxn ang="0">
                <a:pos x="106" y="2748"/>
              </a:cxn>
              <a:cxn ang="0">
                <a:pos x="120" y="2642"/>
              </a:cxn>
              <a:cxn ang="0">
                <a:pos x="133" y="2484"/>
              </a:cxn>
              <a:cxn ang="0">
                <a:pos x="133" y="2272"/>
              </a:cxn>
              <a:cxn ang="0">
                <a:pos x="133" y="2008"/>
              </a:cxn>
              <a:cxn ang="0">
                <a:pos x="146" y="1691"/>
              </a:cxn>
              <a:cxn ang="0">
                <a:pos x="146" y="1347"/>
              </a:cxn>
              <a:cxn ang="0">
                <a:pos x="133" y="1043"/>
              </a:cxn>
              <a:cxn ang="0">
                <a:pos x="133" y="792"/>
              </a:cxn>
              <a:cxn ang="0">
                <a:pos x="120" y="594"/>
              </a:cxn>
              <a:cxn ang="0">
                <a:pos x="120" y="462"/>
              </a:cxn>
              <a:cxn ang="0">
                <a:pos x="106" y="356"/>
              </a:cxn>
              <a:cxn ang="0">
                <a:pos x="80" y="237"/>
              </a:cxn>
              <a:cxn ang="0">
                <a:pos x="40" y="158"/>
              </a:cxn>
              <a:cxn ang="0">
                <a:pos x="0" y="105"/>
              </a:cxn>
              <a:cxn ang="0">
                <a:pos x="0" y="66"/>
              </a:cxn>
              <a:cxn ang="0">
                <a:pos x="13" y="26"/>
              </a:cxn>
              <a:cxn ang="0">
                <a:pos x="66" y="0"/>
              </a:cxn>
              <a:cxn ang="0">
                <a:pos x="146" y="0"/>
              </a:cxn>
              <a:cxn ang="0">
                <a:pos x="266" y="39"/>
              </a:cxn>
              <a:cxn ang="0">
                <a:pos x="346" y="79"/>
              </a:cxn>
              <a:cxn ang="0">
                <a:pos x="399" y="132"/>
              </a:cxn>
              <a:cxn ang="0">
                <a:pos x="425" y="211"/>
              </a:cxn>
            </a:cxnLst>
            <a:rect l="l" t="t" r="GT0" b="GT1"/>
            <a:pathLst>
              <a:path w="425" h="3343">
                <a:moveTo>
                  <a:pt x="412" y="264"/>
                </a:moveTo>
                <a:lnTo>
                  <a:pt x="399" y="277"/>
                </a:lnTo>
                <a:lnTo>
                  <a:pt x="399" y="290"/>
                </a:lnTo>
                <a:lnTo>
                  <a:pt x="385" y="317"/>
                </a:lnTo>
                <a:lnTo>
                  <a:pt x="385" y="343"/>
                </a:lnTo>
                <a:lnTo>
                  <a:pt x="385" y="383"/>
                </a:lnTo>
                <a:lnTo>
                  <a:pt x="372" y="422"/>
                </a:lnTo>
                <a:lnTo>
                  <a:pt x="372" y="462"/>
                </a:lnTo>
                <a:lnTo>
                  <a:pt x="372" y="515"/>
                </a:lnTo>
                <a:lnTo>
                  <a:pt x="372" y="568"/>
                </a:lnTo>
                <a:lnTo>
                  <a:pt x="372" y="634"/>
                </a:lnTo>
                <a:lnTo>
                  <a:pt x="372" y="713"/>
                </a:lnTo>
                <a:lnTo>
                  <a:pt x="372" y="792"/>
                </a:lnTo>
                <a:lnTo>
                  <a:pt x="372" y="872"/>
                </a:lnTo>
                <a:lnTo>
                  <a:pt x="372" y="977"/>
                </a:lnTo>
                <a:lnTo>
                  <a:pt x="372" y="1070"/>
                </a:lnTo>
                <a:lnTo>
                  <a:pt x="372" y="1189"/>
                </a:lnTo>
                <a:lnTo>
                  <a:pt x="372" y="1308"/>
                </a:lnTo>
                <a:lnTo>
                  <a:pt x="372" y="1440"/>
                </a:lnTo>
                <a:lnTo>
                  <a:pt x="372" y="1572"/>
                </a:lnTo>
                <a:lnTo>
                  <a:pt x="372" y="1717"/>
                </a:lnTo>
                <a:lnTo>
                  <a:pt x="372" y="1863"/>
                </a:lnTo>
                <a:lnTo>
                  <a:pt x="372" y="2021"/>
                </a:lnTo>
                <a:lnTo>
                  <a:pt x="372" y="2193"/>
                </a:lnTo>
                <a:lnTo>
                  <a:pt x="372" y="2365"/>
                </a:lnTo>
                <a:lnTo>
                  <a:pt x="372" y="2457"/>
                </a:lnTo>
                <a:lnTo>
                  <a:pt x="372" y="2537"/>
                </a:lnTo>
                <a:lnTo>
                  <a:pt x="372" y="2616"/>
                </a:lnTo>
                <a:lnTo>
                  <a:pt x="372" y="2695"/>
                </a:lnTo>
                <a:lnTo>
                  <a:pt x="372" y="2761"/>
                </a:lnTo>
                <a:lnTo>
                  <a:pt x="372" y="2827"/>
                </a:lnTo>
                <a:lnTo>
                  <a:pt x="372" y="2893"/>
                </a:lnTo>
                <a:lnTo>
                  <a:pt x="372" y="2946"/>
                </a:lnTo>
                <a:lnTo>
                  <a:pt x="372" y="2999"/>
                </a:lnTo>
                <a:lnTo>
                  <a:pt x="372" y="3052"/>
                </a:lnTo>
                <a:lnTo>
                  <a:pt x="359" y="3092"/>
                </a:lnTo>
                <a:lnTo>
                  <a:pt x="359" y="3131"/>
                </a:lnTo>
                <a:lnTo>
                  <a:pt x="346" y="3158"/>
                </a:lnTo>
                <a:lnTo>
                  <a:pt x="346" y="3184"/>
                </a:lnTo>
                <a:lnTo>
                  <a:pt x="346" y="3211"/>
                </a:lnTo>
                <a:lnTo>
                  <a:pt x="332" y="3237"/>
                </a:lnTo>
                <a:lnTo>
                  <a:pt x="319" y="3263"/>
                </a:lnTo>
                <a:lnTo>
                  <a:pt x="306" y="3290"/>
                </a:lnTo>
                <a:lnTo>
                  <a:pt x="292" y="3316"/>
                </a:lnTo>
                <a:lnTo>
                  <a:pt x="279" y="3330"/>
                </a:lnTo>
                <a:lnTo>
                  <a:pt x="253" y="3330"/>
                </a:lnTo>
                <a:lnTo>
                  <a:pt x="239" y="3343"/>
                </a:lnTo>
                <a:lnTo>
                  <a:pt x="226" y="3343"/>
                </a:lnTo>
                <a:lnTo>
                  <a:pt x="213" y="3330"/>
                </a:lnTo>
                <a:lnTo>
                  <a:pt x="199" y="3316"/>
                </a:lnTo>
                <a:lnTo>
                  <a:pt x="173" y="3303"/>
                </a:lnTo>
                <a:lnTo>
                  <a:pt x="173" y="3290"/>
                </a:lnTo>
                <a:lnTo>
                  <a:pt x="146" y="3263"/>
                </a:lnTo>
                <a:lnTo>
                  <a:pt x="146" y="3250"/>
                </a:lnTo>
                <a:lnTo>
                  <a:pt x="133" y="3224"/>
                </a:lnTo>
                <a:lnTo>
                  <a:pt x="120" y="3197"/>
                </a:lnTo>
                <a:lnTo>
                  <a:pt x="106" y="3158"/>
                </a:lnTo>
                <a:lnTo>
                  <a:pt x="106" y="3131"/>
                </a:lnTo>
                <a:lnTo>
                  <a:pt x="93" y="3105"/>
                </a:lnTo>
                <a:lnTo>
                  <a:pt x="93" y="3078"/>
                </a:lnTo>
                <a:lnTo>
                  <a:pt x="93" y="3052"/>
                </a:lnTo>
                <a:lnTo>
                  <a:pt x="80" y="3039"/>
                </a:lnTo>
                <a:lnTo>
                  <a:pt x="80" y="3026"/>
                </a:lnTo>
                <a:lnTo>
                  <a:pt x="80" y="2999"/>
                </a:lnTo>
                <a:lnTo>
                  <a:pt x="80" y="2986"/>
                </a:lnTo>
                <a:lnTo>
                  <a:pt x="80" y="2973"/>
                </a:lnTo>
                <a:lnTo>
                  <a:pt x="80" y="2946"/>
                </a:lnTo>
                <a:lnTo>
                  <a:pt x="93" y="2920"/>
                </a:lnTo>
                <a:lnTo>
                  <a:pt x="93" y="2880"/>
                </a:lnTo>
                <a:lnTo>
                  <a:pt x="93" y="2841"/>
                </a:lnTo>
                <a:lnTo>
                  <a:pt x="106" y="2801"/>
                </a:lnTo>
                <a:lnTo>
                  <a:pt x="106" y="2748"/>
                </a:lnTo>
                <a:lnTo>
                  <a:pt x="120" y="2722"/>
                </a:lnTo>
                <a:lnTo>
                  <a:pt x="120" y="2695"/>
                </a:lnTo>
                <a:lnTo>
                  <a:pt x="120" y="2642"/>
                </a:lnTo>
                <a:lnTo>
                  <a:pt x="120" y="2603"/>
                </a:lnTo>
                <a:lnTo>
                  <a:pt x="120" y="2550"/>
                </a:lnTo>
                <a:lnTo>
                  <a:pt x="133" y="2484"/>
                </a:lnTo>
                <a:lnTo>
                  <a:pt x="133" y="2431"/>
                </a:lnTo>
                <a:lnTo>
                  <a:pt x="133" y="2352"/>
                </a:lnTo>
                <a:lnTo>
                  <a:pt x="133" y="2272"/>
                </a:lnTo>
                <a:lnTo>
                  <a:pt x="133" y="2193"/>
                </a:lnTo>
                <a:lnTo>
                  <a:pt x="133" y="2101"/>
                </a:lnTo>
                <a:lnTo>
                  <a:pt x="133" y="2008"/>
                </a:lnTo>
                <a:lnTo>
                  <a:pt x="146" y="1916"/>
                </a:lnTo>
                <a:lnTo>
                  <a:pt x="146" y="1797"/>
                </a:lnTo>
                <a:lnTo>
                  <a:pt x="146" y="1691"/>
                </a:lnTo>
                <a:lnTo>
                  <a:pt x="146" y="1572"/>
                </a:lnTo>
                <a:lnTo>
                  <a:pt x="146" y="1453"/>
                </a:lnTo>
                <a:lnTo>
                  <a:pt x="146" y="1347"/>
                </a:lnTo>
                <a:lnTo>
                  <a:pt x="146" y="1228"/>
                </a:lnTo>
                <a:lnTo>
                  <a:pt x="146" y="1136"/>
                </a:lnTo>
                <a:lnTo>
                  <a:pt x="133" y="1043"/>
                </a:lnTo>
                <a:lnTo>
                  <a:pt x="133" y="951"/>
                </a:lnTo>
                <a:lnTo>
                  <a:pt x="133" y="872"/>
                </a:lnTo>
                <a:lnTo>
                  <a:pt x="133" y="792"/>
                </a:lnTo>
                <a:lnTo>
                  <a:pt x="133" y="726"/>
                </a:lnTo>
                <a:lnTo>
                  <a:pt x="133" y="660"/>
                </a:lnTo>
                <a:lnTo>
                  <a:pt x="120" y="594"/>
                </a:lnTo>
                <a:lnTo>
                  <a:pt x="120" y="541"/>
                </a:lnTo>
                <a:lnTo>
                  <a:pt x="120" y="502"/>
                </a:lnTo>
                <a:lnTo>
                  <a:pt x="120" y="462"/>
                </a:lnTo>
                <a:lnTo>
                  <a:pt x="120" y="422"/>
                </a:lnTo>
                <a:lnTo>
                  <a:pt x="106" y="396"/>
                </a:lnTo>
                <a:lnTo>
                  <a:pt x="106" y="356"/>
                </a:lnTo>
                <a:lnTo>
                  <a:pt x="93" y="303"/>
                </a:lnTo>
                <a:lnTo>
                  <a:pt x="80" y="264"/>
                </a:lnTo>
                <a:lnTo>
                  <a:pt x="80" y="237"/>
                </a:lnTo>
                <a:lnTo>
                  <a:pt x="66" y="198"/>
                </a:lnTo>
                <a:lnTo>
                  <a:pt x="53" y="171"/>
                </a:lnTo>
                <a:lnTo>
                  <a:pt x="40" y="158"/>
                </a:lnTo>
                <a:lnTo>
                  <a:pt x="27" y="132"/>
                </a:lnTo>
                <a:lnTo>
                  <a:pt x="13" y="118"/>
                </a:lnTo>
                <a:lnTo>
                  <a:pt x="0" y="105"/>
                </a:lnTo>
                <a:lnTo>
                  <a:pt x="0" y="92"/>
                </a:lnTo>
                <a:lnTo>
                  <a:pt x="0" y="79"/>
                </a:lnTo>
                <a:lnTo>
                  <a:pt x="0" y="66"/>
                </a:lnTo>
                <a:lnTo>
                  <a:pt x="0" y="52"/>
                </a:lnTo>
                <a:lnTo>
                  <a:pt x="13" y="39"/>
                </a:lnTo>
                <a:lnTo>
                  <a:pt x="13" y="26"/>
                </a:lnTo>
                <a:lnTo>
                  <a:pt x="27" y="13"/>
                </a:lnTo>
                <a:lnTo>
                  <a:pt x="40" y="0"/>
                </a:lnTo>
                <a:lnTo>
                  <a:pt x="66" y="0"/>
                </a:lnTo>
                <a:lnTo>
                  <a:pt x="93" y="0"/>
                </a:lnTo>
                <a:lnTo>
                  <a:pt x="120" y="0"/>
                </a:lnTo>
                <a:lnTo>
                  <a:pt x="146" y="0"/>
                </a:lnTo>
                <a:lnTo>
                  <a:pt x="186" y="13"/>
                </a:lnTo>
                <a:lnTo>
                  <a:pt x="226" y="26"/>
                </a:lnTo>
                <a:lnTo>
                  <a:pt x="266" y="39"/>
                </a:lnTo>
                <a:lnTo>
                  <a:pt x="292" y="52"/>
                </a:lnTo>
                <a:lnTo>
                  <a:pt x="319" y="66"/>
                </a:lnTo>
                <a:lnTo>
                  <a:pt x="346" y="79"/>
                </a:lnTo>
                <a:lnTo>
                  <a:pt x="372" y="92"/>
                </a:lnTo>
                <a:lnTo>
                  <a:pt x="385" y="105"/>
                </a:lnTo>
                <a:lnTo>
                  <a:pt x="399" y="132"/>
                </a:lnTo>
                <a:lnTo>
                  <a:pt x="412" y="145"/>
                </a:lnTo>
                <a:lnTo>
                  <a:pt x="425" y="185"/>
                </a:lnTo>
                <a:lnTo>
                  <a:pt x="425" y="211"/>
                </a:lnTo>
                <a:lnTo>
                  <a:pt x="425" y="237"/>
                </a:lnTo>
                <a:lnTo>
                  <a:pt x="412" y="264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7179" name="Freeform 12"/>
          <p:cNvSpPr/>
          <p:nvPr/>
        </p:nvSpPr>
        <p:spPr>
          <a:xfrm>
            <a:off x="5549901" y="2133600"/>
            <a:ext cx="900113" cy="9906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784" y="899"/>
              </a:cxn>
              <a:cxn ang="0">
                <a:pos x="731" y="952"/>
              </a:cxn>
              <a:cxn ang="0">
                <a:pos x="691" y="1018"/>
              </a:cxn>
              <a:cxn ang="0">
                <a:pos x="638" y="1071"/>
              </a:cxn>
              <a:cxn ang="0">
                <a:pos x="585" y="1137"/>
              </a:cxn>
              <a:cxn ang="0">
                <a:pos x="532" y="1190"/>
              </a:cxn>
              <a:cxn ang="0">
                <a:pos x="465" y="1256"/>
              </a:cxn>
              <a:cxn ang="0">
                <a:pos x="399" y="1309"/>
              </a:cxn>
              <a:cxn ang="0">
                <a:pos x="332" y="1362"/>
              </a:cxn>
              <a:cxn ang="0">
                <a:pos x="266" y="1414"/>
              </a:cxn>
              <a:cxn ang="0">
                <a:pos x="200" y="1467"/>
              </a:cxn>
              <a:cxn ang="0">
                <a:pos x="146" y="1494"/>
              </a:cxn>
              <a:cxn ang="0">
                <a:pos x="107" y="1520"/>
              </a:cxn>
              <a:cxn ang="0">
                <a:pos x="67" y="1547"/>
              </a:cxn>
              <a:cxn ang="0">
                <a:pos x="40" y="1560"/>
              </a:cxn>
              <a:cxn ang="0">
                <a:pos x="14" y="1560"/>
              </a:cxn>
              <a:cxn ang="0">
                <a:pos x="0" y="1547"/>
              </a:cxn>
              <a:cxn ang="0">
                <a:pos x="0" y="1533"/>
              </a:cxn>
              <a:cxn ang="0">
                <a:pos x="0" y="1520"/>
              </a:cxn>
              <a:cxn ang="0">
                <a:pos x="14" y="1480"/>
              </a:cxn>
              <a:cxn ang="0">
                <a:pos x="40" y="1454"/>
              </a:cxn>
              <a:cxn ang="0">
                <a:pos x="67" y="1401"/>
              </a:cxn>
              <a:cxn ang="0">
                <a:pos x="107" y="1348"/>
              </a:cxn>
              <a:cxn ang="0">
                <a:pos x="146" y="1295"/>
              </a:cxn>
              <a:cxn ang="0">
                <a:pos x="213" y="1229"/>
              </a:cxn>
              <a:cxn ang="0">
                <a:pos x="266" y="1150"/>
              </a:cxn>
              <a:cxn ang="0">
                <a:pos x="332" y="1084"/>
              </a:cxn>
              <a:cxn ang="0">
                <a:pos x="386" y="1018"/>
              </a:cxn>
              <a:cxn ang="0">
                <a:pos x="426" y="952"/>
              </a:cxn>
              <a:cxn ang="0">
                <a:pos x="479" y="886"/>
              </a:cxn>
              <a:cxn ang="0">
                <a:pos x="519" y="820"/>
              </a:cxn>
              <a:cxn ang="0">
                <a:pos x="558" y="767"/>
              </a:cxn>
              <a:cxn ang="0">
                <a:pos x="598" y="701"/>
              </a:cxn>
              <a:cxn ang="0">
                <a:pos x="625" y="635"/>
              </a:cxn>
              <a:cxn ang="0">
                <a:pos x="665" y="569"/>
              </a:cxn>
              <a:cxn ang="0">
                <a:pos x="718" y="489"/>
              </a:cxn>
              <a:cxn ang="0">
                <a:pos x="758" y="410"/>
              </a:cxn>
              <a:cxn ang="0">
                <a:pos x="811" y="318"/>
              </a:cxn>
              <a:cxn ang="0">
                <a:pos x="864" y="212"/>
              </a:cxn>
              <a:cxn ang="0">
                <a:pos x="917" y="106"/>
              </a:cxn>
              <a:cxn ang="0">
                <a:pos x="984" y="0"/>
              </a:cxn>
              <a:cxn ang="0">
                <a:pos x="1063" y="344"/>
              </a:cxn>
              <a:cxn ang="0">
                <a:pos x="1010" y="503"/>
              </a:cxn>
              <a:cxn ang="0">
                <a:pos x="931" y="635"/>
              </a:cxn>
              <a:cxn ang="0">
                <a:pos x="864" y="767"/>
              </a:cxn>
              <a:cxn ang="0">
                <a:pos x="784" y="899"/>
              </a:cxn>
            </a:cxnLst>
            <a:rect l="l" t="t" r="GT0" b="GT1"/>
            <a:pathLst>
              <a:path w="1063" h="1560">
                <a:moveTo>
                  <a:pt x="784" y="899"/>
                </a:moveTo>
                <a:lnTo>
                  <a:pt x="731" y="952"/>
                </a:lnTo>
                <a:lnTo>
                  <a:pt x="691" y="1018"/>
                </a:lnTo>
                <a:lnTo>
                  <a:pt x="638" y="1071"/>
                </a:lnTo>
                <a:lnTo>
                  <a:pt x="585" y="1137"/>
                </a:lnTo>
                <a:lnTo>
                  <a:pt x="532" y="1190"/>
                </a:lnTo>
                <a:lnTo>
                  <a:pt x="465" y="1256"/>
                </a:lnTo>
                <a:lnTo>
                  <a:pt x="399" y="1309"/>
                </a:lnTo>
                <a:lnTo>
                  <a:pt x="332" y="1362"/>
                </a:lnTo>
                <a:lnTo>
                  <a:pt x="266" y="1414"/>
                </a:lnTo>
                <a:lnTo>
                  <a:pt x="200" y="1467"/>
                </a:lnTo>
                <a:lnTo>
                  <a:pt x="146" y="1494"/>
                </a:lnTo>
                <a:lnTo>
                  <a:pt x="107" y="1520"/>
                </a:lnTo>
                <a:lnTo>
                  <a:pt x="67" y="1547"/>
                </a:lnTo>
                <a:lnTo>
                  <a:pt x="40" y="1560"/>
                </a:lnTo>
                <a:lnTo>
                  <a:pt x="14" y="1560"/>
                </a:lnTo>
                <a:lnTo>
                  <a:pt x="0" y="1547"/>
                </a:lnTo>
                <a:lnTo>
                  <a:pt x="0" y="1533"/>
                </a:lnTo>
                <a:lnTo>
                  <a:pt x="0" y="1520"/>
                </a:lnTo>
                <a:lnTo>
                  <a:pt x="14" y="1480"/>
                </a:lnTo>
                <a:lnTo>
                  <a:pt x="40" y="1454"/>
                </a:lnTo>
                <a:lnTo>
                  <a:pt x="67" y="1401"/>
                </a:lnTo>
                <a:lnTo>
                  <a:pt x="107" y="1348"/>
                </a:lnTo>
                <a:lnTo>
                  <a:pt x="146" y="1295"/>
                </a:lnTo>
                <a:lnTo>
                  <a:pt x="213" y="1229"/>
                </a:lnTo>
                <a:lnTo>
                  <a:pt x="266" y="1150"/>
                </a:lnTo>
                <a:lnTo>
                  <a:pt x="332" y="1084"/>
                </a:lnTo>
                <a:lnTo>
                  <a:pt x="386" y="1018"/>
                </a:lnTo>
                <a:lnTo>
                  <a:pt x="426" y="952"/>
                </a:lnTo>
                <a:lnTo>
                  <a:pt x="479" y="886"/>
                </a:lnTo>
                <a:lnTo>
                  <a:pt x="519" y="820"/>
                </a:lnTo>
                <a:lnTo>
                  <a:pt x="558" y="767"/>
                </a:lnTo>
                <a:lnTo>
                  <a:pt x="598" y="701"/>
                </a:lnTo>
                <a:lnTo>
                  <a:pt x="625" y="635"/>
                </a:lnTo>
                <a:lnTo>
                  <a:pt x="665" y="569"/>
                </a:lnTo>
                <a:lnTo>
                  <a:pt x="718" y="489"/>
                </a:lnTo>
                <a:lnTo>
                  <a:pt x="758" y="410"/>
                </a:lnTo>
                <a:lnTo>
                  <a:pt x="811" y="318"/>
                </a:lnTo>
                <a:lnTo>
                  <a:pt x="864" y="212"/>
                </a:lnTo>
                <a:lnTo>
                  <a:pt x="917" y="106"/>
                </a:lnTo>
                <a:lnTo>
                  <a:pt x="984" y="0"/>
                </a:lnTo>
                <a:lnTo>
                  <a:pt x="1063" y="344"/>
                </a:lnTo>
                <a:lnTo>
                  <a:pt x="1010" y="503"/>
                </a:lnTo>
                <a:lnTo>
                  <a:pt x="931" y="635"/>
                </a:lnTo>
                <a:lnTo>
                  <a:pt x="864" y="767"/>
                </a:lnTo>
                <a:lnTo>
                  <a:pt x="784" y="89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7180" name="Freeform 13"/>
          <p:cNvSpPr/>
          <p:nvPr/>
        </p:nvSpPr>
        <p:spPr>
          <a:xfrm>
            <a:off x="6370639" y="2184402"/>
            <a:ext cx="1362075" cy="90646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276" y="1414"/>
              </a:cxn>
              <a:cxn ang="0">
                <a:pos x="1157" y="1427"/>
              </a:cxn>
              <a:cxn ang="0">
                <a:pos x="1064" y="1427"/>
              </a:cxn>
              <a:cxn ang="0">
                <a:pos x="984" y="1414"/>
              </a:cxn>
              <a:cxn ang="0">
                <a:pos x="931" y="1400"/>
              </a:cxn>
              <a:cxn ang="0">
                <a:pos x="878" y="1374"/>
              </a:cxn>
              <a:cxn ang="0">
                <a:pos x="824" y="1348"/>
              </a:cxn>
              <a:cxn ang="0">
                <a:pos x="784" y="1295"/>
              </a:cxn>
              <a:cxn ang="0">
                <a:pos x="745" y="1242"/>
              </a:cxn>
              <a:cxn ang="0">
                <a:pos x="705" y="1189"/>
              </a:cxn>
              <a:cxn ang="0">
                <a:pos x="638" y="1097"/>
              </a:cxn>
              <a:cxn ang="0">
                <a:pos x="572" y="978"/>
              </a:cxn>
              <a:cxn ang="0">
                <a:pos x="466" y="832"/>
              </a:cxn>
              <a:cxn ang="0">
                <a:pos x="359" y="647"/>
              </a:cxn>
              <a:cxn ang="0">
                <a:pos x="226" y="436"/>
              </a:cxn>
              <a:cxn ang="0">
                <a:pos x="80" y="198"/>
              </a:cxn>
              <a:cxn ang="0">
                <a:pos x="107" y="0"/>
              </a:cxn>
              <a:cxn ang="0">
                <a:pos x="293" y="211"/>
              </a:cxn>
              <a:cxn ang="0">
                <a:pos x="466" y="396"/>
              </a:cxn>
              <a:cxn ang="0">
                <a:pos x="598" y="568"/>
              </a:cxn>
              <a:cxn ang="0">
                <a:pos x="731" y="700"/>
              </a:cxn>
              <a:cxn ang="0">
                <a:pos x="838" y="819"/>
              </a:cxn>
              <a:cxn ang="0">
                <a:pos x="917" y="898"/>
              </a:cxn>
              <a:cxn ang="0">
                <a:pos x="984" y="964"/>
              </a:cxn>
              <a:cxn ang="0">
                <a:pos x="1037" y="1004"/>
              </a:cxn>
              <a:cxn ang="0">
                <a:pos x="1196" y="1083"/>
              </a:cxn>
              <a:cxn ang="0">
                <a:pos x="1396" y="1163"/>
              </a:cxn>
              <a:cxn ang="0">
                <a:pos x="1489" y="1215"/>
              </a:cxn>
              <a:cxn ang="0">
                <a:pos x="1555" y="1242"/>
              </a:cxn>
              <a:cxn ang="0">
                <a:pos x="1595" y="1282"/>
              </a:cxn>
              <a:cxn ang="0">
                <a:pos x="1608" y="1321"/>
              </a:cxn>
              <a:cxn ang="0">
                <a:pos x="1582" y="1348"/>
              </a:cxn>
              <a:cxn ang="0">
                <a:pos x="1542" y="1374"/>
              </a:cxn>
              <a:cxn ang="0">
                <a:pos x="1449" y="1400"/>
              </a:cxn>
              <a:cxn ang="0">
                <a:pos x="1329" y="1414"/>
              </a:cxn>
            </a:cxnLst>
            <a:rect l="l" t="t" r="GT0" b="GT1"/>
            <a:pathLst>
              <a:path w="1608" h="1427">
                <a:moveTo>
                  <a:pt x="1329" y="1414"/>
                </a:moveTo>
                <a:lnTo>
                  <a:pt x="1276" y="1414"/>
                </a:lnTo>
                <a:lnTo>
                  <a:pt x="1210" y="1427"/>
                </a:lnTo>
                <a:lnTo>
                  <a:pt x="1157" y="1427"/>
                </a:lnTo>
                <a:lnTo>
                  <a:pt x="1103" y="1427"/>
                </a:lnTo>
                <a:lnTo>
                  <a:pt x="1064" y="1427"/>
                </a:lnTo>
                <a:lnTo>
                  <a:pt x="1024" y="1427"/>
                </a:lnTo>
                <a:lnTo>
                  <a:pt x="984" y="1414"/>
                </a:lnTo>
                <a:lnTo>
                  <a:pt x="957" y="1414"/>
                </a:lnTo>
                <a:lnTo>
                  <a:pt x="931" y="1400"/>
                </a:lnTo>
                <a:lnTo>
                  <a:pt x="904" y="1387"/>
                </a:lnTo>
                <a:lnTo>
                  <a:pt x="878" y="1374"/>
                </a:lnTo>
                <a:lnTo>
                  <a:pt x="851" y="1361"/>
                </a:lnTo>
                <a:lnTo>
                  <a:pt x="824" y="1348"/>
                </a:lnTo>
                <a:lnTo>
                  <a:pt x="798" y="1321"/>
                </a:lnTo>
                <a:lnTo>
                  <a:pt x="784" y="1295"/>
                </a:lnTo>
                <a:lnTo>
                  <a:pt x="758" y="1268"/>
                </a:lnTo>
                <a:lnTo>
                  <a:pt x="745" y="1242"/>
                </a:lnTo>
                <a:lnTo>
                  <a:pt x="718" y="1215"/>
                </a:lnTo>
                <a:lnTo>
                  <a:pt x="705" y="1189"/>
                </a:lnTo>
                <a:lnTo>
                  <a:pt x="678" y="1136"/>
                </a:lnTo>
                <a:lnTo>
                  <a:pt x="638" y="1097"/>
                </a:lnTo>
                <a:lnTo>
                  <a:pt x="612" y="1044"/>
                </a:lnTo>
                <a:lnTo>
                  <a:pt x="572" y="978"/>
                </a:lnTo>
                <a:lnTo>
                  <a:pt x="519" y="898"/>
                </a:lnTo>
                <a:lnTo>
                  <a:pt x="466" y="832"/>
                </a:lnTo>
                <a:lnTo>
                  <a:pt x="426" y="740"/>
                </a:lnTo>
                <a:lnTo>
                  <a:pt x="359" y="647"/>
                </a:lnTo>
                <a:lnTo>
                  <a:pt x="293" y="542"/>
                </a:lnTo>
                <a:lnTo>
                  <a:pt x="226" y="436"/>
                </a:lnTo>
                <a:lnTo>
                  <a:pt x="160" y="330"/>
                </a:lnTo>
                <a:lnTo>
                  <a:pt x="80" y="198"/>
                </a:lnTo>
                <a:lnTo>
                  <a:pt x="0" y="79"/>
                </a:lnTo>
                <a:lnTo>
                  <a:pt x="107" y="0"/>
                </a:lnTo>
                <a:lnTo>
                  <a:pt x="200" y="105"/>
                </a:lnTo>
                <a:lnTo>
                  <a:pt x="293" y="211"/>
                </a:lnTo>
                <a:lnTo>
                  <a:pt x="386" y="317"/>
                </a:lnTo>
                <a:lnTo>
                  <a:pt x="466" y="396"/>
                </a:lnTo>
                <a:lnTo>
                  <a:pt x="532" y="489"/>
                </a:lnTo>
                <a:lnTo>
                  <a:pt x="598" y="568"/>
                </a:lnTo>
                <a:lnTo>
                  <a:pt x="665" y="634"/>
                </a:lnTo>
                <a:lnTo>
                  <a:pt x="731" y="700"/>
                </a:lnTo>
                <a:lnTo>
                  <a:pt x="784" y="766"/>
                </a:lnTo>
                <a:lnTo>
                  <a:pt x="838" y="819"/>
                </a:lnTo>
                <a:lnTo>
                  <a:pt x="878" y="859"/>
                </a:lnTo>
                <a:lnTo>
                  <a:pt x="917" y="898"/>
                </a:lnTo>
                <a:lnTo>
                  <a:pt x="957" y="938"/>
                </a:lnTo>
                <a:lnTo>
                  <a:pt x="984" y="964"/>
                </a:lnTo>
                <a:lnTo>
                  <a:pt x="1010" y="978"/>
                </a:lnTo>
                <a:lnTo>
                  <a:pt x="1037" y="1004"/>
                </a:lnTo>
                <a:lnTo>
                  <a:pt x="1117" y="1044"/>
                </a:lnTo>
                <a:lnTo>
                  <a:pt x="1196" y="1083"/>
                </a:lnTo>
                <a:lnTo>
                  <a:pt x="1289" y="1123"/>
                </a:lnTo>
                <a:lnTo>
                  <a:pt x="1396" y="1163"/>
                </a:lnTo>
                <a:lnTo>
                  <a:pt x="1449" y="1189"/>
                </a:lnTo>
                <a:lnTo>
                  <a:pt x="1489" y="1215"/>
                </a:lnTo>
                <a:lnTo>
                  <a:pt x="1515" y="1229"/>
                </a:lnTo>
                <a:lnTo>
                  <a:pt x="1555" y="1242"/>
                </a:lnTo>
                <a:lnTo>
                  <a:pt x="1569" y="1268"/>
                </a:lnTo>
                <a:lnTo>
                  <a:pt x="1595" y="1282"/>
                </a:lnTo>
                <a:lnTo>
                  <a:pt x="1595" y="1308"/>
                </a:lnTo>
                <a:lnTo>
                  <a:pt x="1608" y="1321"/>
                </a:lnTo>
                <a:lnTo>
                  <a:pt x="1595" y="1334"/>
                </a:lnTo>
                <a:lnTo>
                  <a:pt x="1582" y="1348"/>
                </a:lnTo>
                <a:lnTo>
                  <a:pt x="1569" y="1361"/>
                </a:lnTo>
                <a:lnTo>
                  <a:pt x="1542" y="1374"/>
                </a:lnTo>
                <a:lnTo>
                  <a:pt x="1502" y="1387"/>
                </a:lnTo>
                <a:lnTo>
                  <a:pt x="1449" y="1400"/>
                </a:lnTo>
                <a:lnTo>
                  <a:pt x="1396" y="1400"/>
                </a:lnTo>
                <a:lnTo>
                  <a:pt x="1329" y="1414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pic>
        <p:nvPicPr>
          <p:cNvPr id="7181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064" y="4413250"/>
            <a:ext cx="11439525" cy="16954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 fill="hold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 fill="hold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 fill="hold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 fill="hold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 fill="hold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4" grpId="0" animBg="1"/>
      <p:bldP spid="7175" grpId="0" animBg="1"/>
      <p:bldP spid="7176" grpId="0" animBg="1"/>
      <p:bldP spid="7177" grpId="0" animBg="1"/>
      <p:bldP spid="7178" grpId="0" animBg="1"/>
      <p:bldP spid="7179" grpId="0" animBg="1"/>
      <p:bldP spid="718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46689" y="517525"/>
            <a:ext cx="6704012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8195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37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8196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39" y="4051302"/>
            <a:ext cx="11582400" cy="18192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8197" name="组合 38"/>
          <p:cNvGrpSpPr/>
          <p:nvPr/>
        </p:nvGrpSpPr>
        <p:grpSpPr>
          <a:xfrm>
            <a:off x="4430714" y="1143002"/>
            <a:ext cx="3387725" cy="2538413"/>
            <a:chOff x="299400" y="609600"/>
            <a:chExt cx="2542863" cy="2539048"/>
          </a:xfrm>
        </p:grpSpPr>
        <p:cxnSp>
          <p:nvCxnSpPr>
            <p:cNvPr id="8201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8202" name="直接连接符 4"/>
            <p:cNvCxnSpPr/>
            <p:nvPr/>
          </p:nvCxnSpPr>
          <p:spPr>
            <a:xfrm rot="5400000">
              <a:off x="288595" y="1868799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8203" name="矩形 2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</a:lstStyle>
            <a:p>
              <a:pPr marL="0" marR="0" lvl="0" indent="0" eaLnBrk="0" hangingPunct="0"/>
              <a:endParaRPr lang="zh-CN" altLang="en-US"/>
            </a:p>
          </p:txBody>
        </p:sp>
      </p:grpSp>
      <p:sp>
        <p:nvSpPr>
          <p:cNvPr id="8198" name="Freeform 12"/>
          <p:cNvSpPr/>
          <p:nvPr/>
        </p:nvSpPr>
        <p:spPr>
          <a:xfrm>
            <a:off x="5294313" y="2243140"/>
            <a:ext cx="1695451" cy="28733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50" y="391"/>
              </a:cxn>
              <a:cxn ang="0">
                <a:pos x="13" y="340"/>
              </a:cxn>
              <a:cxn ang="0">
                <a:pos x="0" y="328"/>
              </a:cxn>
              <a:cxn ang="0">
                <a:pos x="13" y="315"/>
              </a:cxn>
              <a:cxn ang="0">
                <a:pos x="50" y="303"/>
              </a:cxn>
              <a:cxn ang="0">
                <a:pos x="88" y="290"/>
              </a:cxn>
              <a:cxn ang="0">
                <a:pos x="151" y="290"/>
              </a:cxn>
              <a:cxn ang="0">
                <a:pos x="227" y="265"/>
              </a:cxn>
              <a:cxn ang="0">
                <a:pos x="315" y="252"/>
              </a:cxn>
              <a:cxn ang="0">
                <a:pos x="416" y="240"/>
              </a:cxn>
              <a:cxn ang="0">
                <a:pos x="592" y="214"/>
              </a:cxn>
              <a:cxn ang="0">
                <a:pos x="819" y="189"/>
              </a:cxn>
              <a:cxn ang="0">
                <a:pos x="1033" y="139"/>
              </a:cxn>
              <a:cxn ang="0">
                <a:pos x="1248" y="89"/>
              </a:cxn>
              <a:cxn ang="0">
                <a:pos x="1449" y="51"/>
              </a:cxn>
              <a:cxn ang="0">
                <a:pos x="1613" y="13"/>
              </a:cxn>
              <a:cxn ang="0">
                <a:pos x="1739" y="0"/>
              </a:cxn>
              <a:cxn ang="0">
                <a:pos x="1840" y="0"/>
              </a:cxn>
              <a:cxn ang="0">
                <a:pos x="1903" y="26"/>
              </a:cxn>
              <a:cxn ang="0">
                <a:pos x="1954" y="51"/>
              </a:cxn>
              <a:cxn ang="0">
                <a:pos x="1979" y="63"/>
              </a:cxn>
              <a:cxn ang="0">
                <a:pos x="1991" y="89"/>
              </a:cxn>
              <a:cxn ang="0">
                <a:pos x="1991" y="114"/>
              </a:cxn>
              <a:cxn ang="0">
                <a:pos x="1979" y="139"/>
              </a:cxn>
              <a:cxn ang="0">
                <a:pos x="1954" y="164"/>
              </a:cxn>
              <a:cxn ang="0">
                <a:pos x="1916" y="177"/>
              </a:cxn>
              <a:cxn ang="0">
                <a:pos x="1865" y="202"/>
              </a:cxn>
              <a:cxn ang="0">
                <a:pos x="1790" y="214"/>
              </a:cxn>
              <a:cxn ang="0">
                <a:pos x="1689" y="240"/>
              </a:cxn>
              <a:cxn ang="0">
                <a:pos x="1563" y="252"/>
              </a:cxn>
              <a:cxn ang="0">
                <a:pos x="1424" y="290"/>
              </a:cxn>
              <a:cxn ang="0">
                <a:pos x="1260" y="315"/>
              </a:cxn>
              <a:cxn ang="0">
                <a:pos x="1084" y="340"/>
              </a:cxn>
              <a:cxn ang="0">
                <a:pos x="907" y="366"/>
              </a:cxn>
              <a:cxn ang="0">
                <a:pos x="756" y="391"/>
              </a:cxn>
              <a:cxn ang="0">
                <a:pos x="630" y="416"/>
              </a:cxn>
              <a:cxn ang="0">
                <a:pos x="517" y="428"/>
              </a:cxn>
              <a:cxn ang="0">
                <a:pos x="428" y="441"/>
              </a:cxn>
              <a:cxn ang="0">
                <a:pos x="365" y="454"/>
              </a:cxn>
              <a:cxn ang="0">
                <a:pos x="315" y="454"/>
              </a:cxn>
              <a:cxn ang="0">
                <a:pos x="239" y="454"/>
              </a:cxn>
              <a:cxn ang="0">
                <a:pos x="139" y="428"/>
              </a:cxn>
              <a:cxn ang="0">
                <a:pos x="88" y="403"/>
              </a:cxn>
            </a:cxnLst>
            <a:rect l="l" t="t" r="GT0" b="GT1"/>
            <a:pathLst>
              <a:path w="2004" h="454">
                <a:moveTo>
                  <a:pt x="88" y="403"/>
                </a:moveTo>
                <a:lnTo>
                  <a:pt x="50" y="391"/>
                </a:lnTo>
                <a:lnTo>
                  <a:pt x="25" y="366"/>
                </a:lnTo>
                <a:lnTo>
                  <a:pt x="13" y="340"/>
                </a:lnTo>
                <a:lnTo>
                  <a:pt x="0" y="328"/>
                </a:lnTo>
                <a:lnTo>
                  <a:pt x="13" y="315"/>
                </a:lnTo>
                <a:lnTo>
                  <a:pt x="25" y="315"/>
                </a:lnTo>
                <a:lnTo>
                  <a:pt x="50" y="303"/>
                </a:lnTo>
                <a:lnTo>
                  <a:pt x="63" y="303"/>
                </a:lnTo>
                <a:lnTo>
                  <a:pt x="88" y="290"/>
                </a:lnTo>
                <a:lnTo>
                  <a:pt x="113" y="290"/>
                </a:lnTo>
                <a:lnTo>
                  <a:pt x="151" y="290"/>
                </a:lnTo>
                <a:lnTo>
                  <a:pt x="189" y="277"/>
                </a:lnTo>
                <a:lnTo>
                  <a:pt x="227" y="265"/>
                </a:lnTo>
                <a:lnTo>
                  <a:pt x="265" y="265"/>
                </a:lnTo>
                <a:lnTo>
                  <a:pt x="315" y="252"/>
                </a:lnTo>
                <a:lnTo>
                  <a:pt x="365" y="252"/>
                </a:lnTo>
                <a:lnTo>
                  <a:pt x="416" y="240"/>
                </a:lnTo>
                <a:lnTo>
                  <a:pt x="479" y="240"/>
                </a:lnTo>
                <a:lnTo>
                  <a:pt x="592" y="214"/>
                </a:lnTo>
                <a:lnTo>
                  <a:pt x="706" y="202"/>
                </a:lnTo>
                <a:lnTo>
                  <a:pt x="819" y="189"/>
                </a:lnTo>
                <a:lnTo>
                  <a:pt x="933" y="164"/>
                </a:lnTo>
                <a:lnTo>
                  <a:pt x="1033" y="139"/>
                </a:lnTo>
                <a:lnTo>
                  <a:pt x="1147" y="114"/>
                </a:lnTo>
                <a:lnTo>
                  <a:pt x="1248" y="89"/>
                </a:lnTo>
                <a:lnTo>
                  <a:pt x="1349" y="76"/>
                </a:lnTo>
                <a:lnTo>
                  <a:pt x="1449" y="51"/>
                </a:lnTo>
                <a:lnTo>
                  <a:pt x="1525" y="26"/>
                </a:lnTo>
                <a:lnTo>
                  <a:pt x="1613" y="13"/>
                </a:lnTo>
                <a:lnTo>
                  <a:pt x="1676" y="0"/>
                </a:lnTo>
                <a:lnTo>
                  <a:pt x="1739" y="0"/>
                </a:lnTo>
                <a:lnTo>
                  <a:pt x="1790" y="0"/>
                </a:lnTo>
                <a:lnTo>
                  <a:pt x="1840" y="0"/>
                </a:lnTo>
                <a:lnTo>
                  <a:pt x="1878" y="13"/>
                </a:lnTo>
                <a:lnTo>
                  <a:pt x="1903" y="26"/>
                </a:lnTo>
                <a:lnTo>
                  <a:pt x="1928" y="38"/>
                </a:lnTo>
                <a:lnTo>
                  <a:pt x="1954" y="51"/>
                </a:lnTo>
                <a:lnTo>
                  <a:pt x="1966" y="63"/>
                </a:lnTo>
                <a:lnTo>
                  <a:pt x="1979" y="63"/>
                </a:lnTo>
                <a:lnTo>
                  <a:pt x="1991" y="76"/>
                </a:lnTo>
                <a:lnTo>
                  <a:pt x="1991" y="89"/>
                </a:lnTo>
                <a:lnTo>
                  <a:pt x="2004" y="89"/>
                </a:lnTo>
                <a:lnTo>
                  <a:pt x="1991" y="114"/>
                </a:lnTo>
                <a:lnTo>
                  <a:pt x="1991" y="126"/>
                </a:lnTo>
                <a:lnTo>
                  <a:pt x="1979" y="139"/>
                </a:lnTo>
                <a:lnTo>
                  <a:pt x="1954" y="164"/>
                </a:lnTo>
                <a:lnTo>
                  <a:pt x="1941" y="177"/>
                </a:lnTo>
                <a:lnTo>
                  <a:pt x="1916" y="177"/>
                </a:lnTo>
                <a:lnTo>
                  <a:pt x="1890" y="189"/>
                </a:lnTo>
                <a:lnTo>
                  <a:pt x="1865" y="202"/>
                </a:lnTo>
                <a:lnTo>
                  <a:pt x="1827" y="202"/>
                </a:lnTo>
                <a:lnTo>
                  <a:pt x="1790" y="214"/>
                </a:lnTo>
                <a:lnTo>
                  <a:pt x="1739" y="227"/>
                </a:lnTo>
                <a:lnTo>
                  <a:pt x="1689" y="240"/>
                </a:lnTo>
                <a:lnTo>
                  <a:pt x="1626" y="240"/>
                </a:lnTo>
                <a:lnTo>
                  <a:pt x="1563" y="252"/>
                </a:lnTo>
                <a:lnTo>
                  <a:pt x="1500" y="277"/>
                </a:lnTo>
                <a:lnTo>
                  <a:pt x="1424" y="290"/>
                </a:lnTo>
                <a:lnTo>
                  <a:pt x="1349" y="303"/>
                </a:lnTo>
                <a:lnTo>
                  <a:pt x="1260" y="315"/>
                </a:lnTo>
                <a:lnTo>
                  <a:pt x="1172" y="328"/>
                </a:lnTo>
                <a:lnTo>
                  <a:pt x="1084" y="340"/>
                </a:lnTo>
                <a:lnTo>
                  <a:pt x="996" y="353"/>
                </a:lnTo>
                <a:lnTo>
                  <a:pt x="907" y="366"/>
                </a:lnTo>
                <a:lnTo>
                  <a:pt x="832" y="378"/>
                </a:lnTo>
                <a:lnTo>
                  <a:pt x="756" y="391"/>
                </a:lnTo>
                <a:lnTo>
                  <a:pt x="693" y="403"/>
                </a:lnTo>
                <a:lnTo>
                  <a:pt x="630" y="416"/>
                </a:lnTo>
                <a:lnTo>
                  <a:pt x="580" y="428"/>
                </a:lnTo>
                <a:lnTo>
                  <a:pt x="517" y="428"/>
                </a:lnTo>
                <a:lnTo>
                  <a:pt x="479" y="441"/>
                </a:lnTo>
                <a:lnTo>
                  <a:pt x="428" y="441"/>
                </a:lnTo>
                <a:lnTo>
                  <a:pt x="391" y="441"/>
                </a:lnTo>
                <a:lnTo>
                  <a:pt x="365" y="454"/>
                </a:lnTo>
                <a:lnTo>
                  <a:pt x="340" y="454"/>
                </a:lnTo>
                <a:lnTo>
                  <a:pt x="315" y="454"/>
                </a:lnTo>
                <a:lnTo>
                  <a:pt x="290" y="454"/>
                </a:lnTo>
                <a:lnTo>
                  <a:pt x="239" y="454"/>
                </a:lnTo>
                <a:lnTo>
                  <a:pt x="176" y="441"/>
                </a:lnTo>
                <a:lnTo>
                  <a:pt x="139" y="428"/>
                </a:lnTo>
                <a:lnTo>
                  <a:pt x="88" y="40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8199" name="Freeform 13"/>
          <p:cNvSpPr/>
          <p:nvPr/>
        </p:nvSpPr>
        <p:spPr>
          <a:xfrm>
            <a:off x="5880102" y="1524000"/>
            <a:ext cx="373063" cy="16779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3" y="100"/>
              </a:cxn>
              <a:cxn ang="0">
                <a:pos x="0" y="63"/>
              </a:cxn>
              <a:cxn ang="0">
                <a:pos x="13" y="25"/>
              </a:cxn>
              <a:cxn ang="0">
                <a:pos x="38" y="12"/>
              </a:cxn>
              <a:cxn ang="0">
                <a:pos x="88" y="12"/>
              </a:cxn>
              <a:cxn ang="0">
                <a:pos x="151" y="25"/>
              </a:cxn>
              <a:cxn ang="0">
                <a:pos x="240" y="50"/>
              </a:cxn>
              <a:cxn ang="0">
                <a:pos x="303" y="75"/>
              </a:cxn>
              <a:cxn ang="0">
                <a:pos x="366" y="100"/>
              </a:cxn>
              <a:cxn ang="0">
                <a:pos x="403" y="126"/>
              </a:cxn>
              <a:cxn ang="0">
                <a:pos x="429" y="163"/>
              </a:cxn>
              <a:cxn ang="0">
                <a:pos x="441" y="214"/>
              </a:cxn>
              <a:cxn ang="0">
                <a:pos x="429" y="277"/>
              </a:cxn>
              <a:cxn ang="0">
                <a:pos x="403" y="377"/>
              </a:cxn>
              <a:cxn ang="0">
                <a:pos x="391" y="453"/>
              </a:cxn>
              <a:cxn ang="0">
                <a:pos x="391" y="491"/>
              </a:cxn>
              <a:cxn ang="0">
                <a:pos x="391" y="541"/>
              </a:cxn>
              <a:cxn ang="0">
                <a:pos x="391" y="616"/>
              </a:cxn>
              <a:cxn ang="0">
                <a:pos x="378" y="692"/>
              </a:cxn>
              <a:cxn ang="0">
                <a:pos x="378" y="793"/>
              </a:cxn>
              <a:cxn ang="0">
                <a:pos x="378" y="893"/>
              </a:cxn>
              <a:cxn ang="0">
                <a:pos x="378" y="1019"/>
              </a:cxn>
              <a:cxn ang="0">
                <a:pos x="378" y="1145"/>
              </a:cxn>
              <a:cxn ang="0">
                <a:pos x="366" y="1296"/>
              </a:cxn>
              <a:cxn ang="0">
                <a:pos x="366" y="1460"/>
              </a:cxn>
              <a:cxn ang="0">
                <a:pos x="366" y="1636"/>
              </a:cxn>
              <a:cxn ang="0">
                <a:pos x="366" y="1825"/>
              </a:cxn>
              <a:cxn ang="0">
                <a:pos x="366" y="2039"/>
              </a:cxn>
              <a:cxn ang="0">
                <a:pos x="366" y="2265"/>
              </a:cxn>
              <a:cxn ang="0">
                <a:pos x="366" y="2517"/>
              </a:cxn>
              <a:cxn ang="0">
                <a:pos x="164" y="2643"/>
              </a:cxn>
              <a:cxn ang="0">
                <a:pos x="164" y="2517"/>
              </a:cxn>
              <a:cxn ang="0">
                <a:pos x="164" y="2379"/>
              </a:cxn>
              <a:cxn ang="0">
                <a:pos x="164" y="2202"/>
              </a:cxn>
              <a:cxn ang="0">
                <a:pos x="164" y="2001"/>
              </a:cxn>
              <a:cxn ang="0">
                <a:pos x="164" y="1560"/>
              </a:cxn>
              <a:cxn ang="0">
                <a:pos x="151" y="1082"/>
              </a:cxn>
              <a:cxn ang="0">
                <a:pos x="151" y="856"/>
              </a:cxn>
              <a:cxn ang="0">
                <a:pos x="139" y="667"/>
              </a:cxn>
              <a:cxn ang="0">
                <a:pos x="126" y="516"/>
              </a:cxn>
              <a:cxn ang="0">
                <a:pos x="114" y="390"/>
              </a:cxn>
              <a:cxn ang="0">
                <a:pos x="101" y="289"/>
              </a:cxn>
              <a:cxn ang="0">
                <a:pos x="76" y="214"/>
              </a:cxn>
              <a:cxn ang="0">
                <a:pos x="63" y="151"/>
              </a:cxn>
              <a:cxn ang="0">
                <a:pos x="38" y="126"/>
              </a:cxn>
              <a:cxn ang="0">
                <a:pos x="38" y="126"/>
              </a:cxn>
            </a:cxnLst>
            <a:rect l="l" t="t" r="GT0" b="GT1"/>
            <a:pathLst>
              <a:path w="441" h="2643">
                <a:moveTo>
                  <a:pt x="38" y="126"/>
                </a:moveTo>
                <a:lnTo>
                  <a:pt x="13" y="100"/>
                </a:lnTo>
                <a:lnTo>
                  <a:pt x="0" y="88"/>
                </a:lnTo>
                <a:lnTo>
                  <a:pt x="0" y="63"/>
                </a:lnTo>
                <a:lnTo>
                  <a:pt x="0" y="37"/>
                </a:lnTo>
                <a:lnTo>
                  <a:pt x="13" y="25"/>
                </a:lnTo>
                <a:lnTo>
                  <a:pt x="25" y="12"/>
                </a:lnTo>
                <a:lnTo>
                  <a:pt x="38" y="12"/>
                </a:lnTo>
                <a:lnTo>
                  <a:pt x="63" y="0"/>
                </a:lnTo>
                <a:lnTo>
                  <a:pt x="88" y="12"/>
                </a:lnTo>
                <a:lnTo>
                  <a:pt x="114" y="12"/>
                </a:lnTo>
                <a:lnTo>
                  <a:pt x="151" y="25"/>
                </a:lnTo>
                <a:lnTo>
                  <a:pt x="189" y="37"/>
                </a:lnTo>
                <a:lnTo>
                  <a:pt x="240" y="50"/>
                </a:lnTo>
                <a:lnTo>
                  <a:pt x="277" y="63"/>
                </a:lnTo>
                <a:lnTo>
                  <a:pt x="303" y="75"/>
                </a:lnTo>
                <a:lnTo>
                  <a:pt x="340" y="88"/>
                </a:lnTo>
                <a:lnTo>
                  <a:pt x="366" y="100"/>
                </a:lnTo>
                <a:lnTo>
                  <a:pt x="378" y="113"/>
                </a:lnTo>
                <a:lnTo>
                  <a:pt x="403" y="126"/>
                </a:lnTo>
                <a:lnTo>
                  <a:pt x="416" y="138"/>
                </a:lnTo>
                <a:lnTo>
                  <a:pt x="429" y="163"/>
                </a:lnTo>
                <a:lnTo>
                  <a:pt x="441" y="188"/>
                </a:lnTo>
                <a:lnTo>
                  <a:pt x="441" y="214"/>
                </a:lnTo>
                <a:lnTo>
                  <a:pt x="441" y="251"/>
                </a:lnTo>
                <a:lnTo>
                  <a:pt x="429" y="277"/>
                </a:lnTo>
                <a:lnTo>
                  <a:pt x="416" y="327"/>
                </a:lnTo>
                <a:lnTo>
                  <a:pt x="403" y="377"/>
                </a:lnTo>
                <a:lnTo>
                  <a:pt x="403" y="428"/>
                </a:lnTo>
                <a:lnTo>
                  <a:pt x="391" y="453"/>
                </a:lnTo>
                <a:lnTo>
                  <a:pt x="391" y="465"/>
                </a:lnTo>
                <a:lnTo>
                  <a:pt x="391" y="491"/>
                </a:lnTo>
                <a:lnTo>
                  <a:pt x="391" y="516"/>
                </a:lnTo>
                <a:lnTo>
                  <a:pt x="391" y="541"/>
                </a:lnTo>
                <a:lnTo>
                  <a:pt x="391" y="579"/>
                </a:lnTo>
                <a:lnTo>
                  <a:pt x="391" y="616"/>
                </a:lnTo>
                <a:lnTo>
                  <a:pt x="378" y="654"/>
                </a:lnTo>
                <a:lnTo>
                  <a:pt x="378" y="692"/>
                </a:lnTo>
                <a:lnTo>
                  <a:pt x="378" y="742"/>
                </a:lnTo>
                <a:lnTo>
                  <a:pt x="378" y="793"/>
                </a:lnTo>
                <a:lnTo>
                  <a:pt x="378" y="843"/>
                </a:lnTo>
                <a:lnTo>
                  <a:pt x="378" y="893"/>
                </a:lnTo>
                <a:lnTo>
                  <a:pt x="378" y="956"/>
                </a:lnTo>
                <a:lnTo>
                  <a:pt x="378" y="1019"/>
                </a:lnTo>
                <a:lnTo>
                  <a:pt x="378" y="1082"/>
                </a:lnTo>
                <a:lnTo>
                  <a:pt x="378" y="1145"/>
                </a:lnTo>
                <a:lnTo>
                  <a:pt x="378" y="1221"/>
                </a:lnTo>
                <a:lnTo>
                  <a:pt x="366" y="1296"/>
                </a:lnTo>
                <a:lnTo>
                  <a:pt x="366" y="1372"/>
                </a:lnTo>
                <a:lnTo>
                  <a:pt x="366" y="1460"/>
                </a:lnTo>
                <a:lnTo>
                  <a:pt x="366" y="1548"/>
                </a:lnTo>
                <a:lnTo>
                  <a:pt x="366" y="1636"/>
                </a:lnTo>
                <a:lnTo>
                  <a:pt x="366" y="1737"/>
                </a:lnTo>
                <a:lnTo>
                  <a:pt x="366" y="1825"/>
                </a:lnTo>
                <a:lnTo>
                  <a:pt x="366" y="1938"/>
                </a:lnTo>
                <a:lnTo>
                  <a:pt x="366" y="2039"/>
                </a:lnTo>
                <a:lnTo>
                  <a:pt x="366" y="2152"/>
                </a:lnTo>
                <a:lnTo>
                  <a:pt x="366" y="2265"/>
                </a:lnTo>
                <a:lnTo>
                  <a:pt x="366" y="2391"/>
                </a:lnTo>
                <a:lnTo>
                  <a:pt x="366" y="2517"/>
                </a:lnTo>
                <a:lnTo>
                  <a:pt x="366" y="2643"/>
                </a:lnTo>
                <a:lnTo>
                  <a:pt x="164" y="2643"/>
                </a:lnTo>
                <a:lnTo>
                  <a:pt x="164" y="2593"/>
                </a:lnTo>
                <a:lnTo>
                  <a:pt x="164" y="2517"/>
                </a:lnTo>
                <a:lnTo>
                  <a:pt x="164" y="2454"/>
                </a:lnTo>
                <a:lnTo>
                  <a:pt x="164" y="2379"/>
                </a:lnTo>
                <a:lnTo>
                  <a:pt x="164" y="2290"/>
                </a:lnTo>
                <a:lnTo>
                  <a:pt x="164" y="2202"/>
                </a:lnTo>
                <a:lnTo>
                  <a:pt x="164" y="2102"/>
                </a:lnTo>
                <a:lnTo>
                  <a:pt x="164" y="2001"/>
                </a:lnTo>
                <a:lnTo>
                  <a:pt x="164" y="1774"/>
                </a:lnTo>
                <a:lnTo>
                  <a:pt x="164" y="1560"/>
                </a:lnTo>
                <a:lnTo>
                  <a:pt x="164" y="1321"/>
                </a:lnTo>
                <a:lnTo>
                  <a:pt x="151" y="1082"/>
                </a:lnTo>
                <a:lnTo>
                  <a:pt x="151" y="969"/>
                </a:lnTo>
                <a:lnTo>
                  <a:pt x="151" y="856"/>
                </a:lnTo>
                <a:lnTo>
                  <a:pt x="151" y="755"/>
                </a:lnTo>
                <a:lnTo>
                  <a:pt x="139" y="667"/>
                </a:lnTo>
                <a:lnTo>
                  <a:pt x="139" y="591"/>
                </a:lnTo>
                <a:lnTo>
                  <a:pt x="126" y="516"/>
                </a:lnTo>
                <a:lnTo>
                  <a:pt x="126" y="440"/>
                </a:lnTo>
                <a:lnTo>
                  <a:pt x="114" y="390"/>
                </a:lnTo>
                <a:lnTo>
                  <a:pt x="101" y="327"/>
                </a:lnTo>
                <a:lnTo>
                  <a:pt x="101" y="289"/>
                </a:lnTo>
                <a:lnTo>
                  <a:pt x="88" y="251"/>
                </a:lnTo>
                <a:lnTo>
                  <a:pt x="76" y="214"/>
                </a:lnTo>
                <a:lnTo>
                  <a:pt x="76" y="176"/>
                </a:lnTo>
                <a:lnTo>
                  <a:pt x="63" y="151"/>
                </a:lnTo>
                <a:lnTo>
                  <a:pt x="51" y="138"/>
                </a:lnTo>
                <a:lnTo>
                  <a:pt x="38" y="126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8200" name="Freeform 14"/>
          <p:cNvSpPr/>
          <p:nvPr/>
        </p:nvSpPr>
        <p:spPr>
          <a:xfrm>
            <a:off x="4718050" y="3065465"/>
            <a:ext cx="2901951" cy="3524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27" y="554"/>
              </a:cxn>
              <a:cxn ang="0">
                <a:pos x="189" y="529"/>
              </a:cxn>
              <a:cxn ang="0">
                <a:pos x="152" y="503"/>
              </a:cxn>
              <a:cxn ang="0">
                <a:pos x="101" y="466"/>
              </a:cxn>
              <a:cxn ang="0">
                <a:pos x="51" y="428"/>
              </a:cxn>
              <a:cxn ang="0">
                <a:pos x="13" y="390"/>
              </a:cxn>
              <a:cxn ang="0">
                <a:pos x="0" y="365"/>
              </a:cxn>
              <a:cxn ang="0">
                <a:pos x="0" y="352"/>
              </a:cxn>
              <a:cxn ang="0">
                <a:pos x="25" y="340"/>
              </a:cxn>
              <a:cxn ang="0">
                <a:pos x="76" y="327"/>
              </a:cxn>
              <a:cxn ang="0">
                <a:pos x="164" y="315"/>
              </a:cxn>
              <a:cxn ang="0">
                <a:pos x="290" y="315"/>
              </a:cxn>
              <a:cxn ang="0">
                <a:pos x="404" y="302"/>
              </a:cxn>
              <a:cxn ang="0">
                <a:pos x="504" y="302"/>
              </a:cxn>
              <a:cxn ang="0">
                <a:pos x="630" y="289"/>
              </a:cxn>
              <a:cxn ang="0">
                <a:pos x="769" y="264"/>
              </a:cxn>
              <a:cxn ang="0">
                <a:pos x="933" y="252"/>
              </a:cxn>
              <a:cxn ang="0">
                <a:pos x="1122" y="226"/>
              </a:cxn>
              <a:cxn ang="0">
                <a:pos x="1324" y="201"/>
              </a:cxn>
              <a:cxn ang="0">
                <a:pos x="1551" y="164"/>
              </a:cxn>
              <a:cxn ang="0">
                <a:pos x="1803" y="126"/>
              </a:cxn>
              <a:cxn ang="0">
                <a:pos x="2030" y="101"/>
              </a:cxn>
              <a:cxn ang="0">
                <a:pos x="2231" y="63"/>
              </a:cxn>
              <a:cxn ang="0">
                <a:pos x="2408" y="50"/>
              </a:cxn>
              <a:cxn ang="0">
                <a:pos x="2559" y="25"/>
              </a:cxn>
              <a:cxn ang="0">
                <a:pos x="2698" y="13"/>
              </a:cxn>
              <a:cxn ang="0">
                <a:pos x="2798" y="0"/>
              </a:cxn>
              <a:cxn ang="0">
                <a:pos x="2887" y="0"/>
              </a:cxn>
              <a:cxn ang="0">
                <a:pos x="2975" y="0"/>
              </a:cxn>
              <a:cxn ang="0">
                <a:pos x="3076" y="13"/>
              </a:cxn>
              <a:cxn ang="0">
                <a:pos x="3164" y="38"/>
              </a:cxn>
              <a:cxn ang="0">
                <a:pos x="3252" y="75"/>
              </a:cxn>
              <a:cxn ang="0">
                <a:pos x="3315" y="126"/>
              </a:cxn>
              <a:cxn ang="0">
                <a:pos x="3378" y="164"/>
              </a:cxn>
              <a:cxn ang="0">
                <a:pos x="3403" y="201"/>
              </a:cxn>
              <a:cxn ang="0">
                <a:pos x="3429" y="214"/>
              </a:cxn>
              <a:cxn ang="0">
                <a:pos x="3429" y="239"/>
              </a:cxn>
              <a:cxn ang="0">
                <a:pos x="3391" y="264"/>
              </a:cxn>
              <a:cxn ang="0">
                <a:pos x="3340" y="289"/>
              </a:cxn>
              <a:cxn ang="0">
                <a:pos x="3277" y="302"/>
              </a:cxn>
              <a:cxn ang="0">
                <a:pos x="3202" y="302"/>
              </a:cxn>
              <a:cxn ang="0">
                <a:pos x="3101" y="302"/>
              </a:cxn>
              <a:cxn ang="0">
                <a:pos x="2987" y="302"/>
              </a:cxn>
              <a:cxn ang="0">
                <a:pos x="2836" y="302"/>
              </a:cxn>
              <a:cxn ang="0">
                <a:pos x="2672" y="289"/>
              </a:cxn>
              <a:cxn ang="0">
                <a:pos x="2471" y="289"/>
              </a:cxn>
              <a:cxn ang="0">
                <a:pos x="2156" y="302"/>
              </a:cxn>
              <a:cxn ang="0">
                <a:pos x="1752" y="315"/>
              </a:cxn>
              <a:cxn ang="0">
                <a:pos x="1462" y="352"/>
              </a:cxn>
              <a:cxn ang="0">
                <a:pos x="1273" y="378"/>
              </a:cxn>
              <a:cxn ang="0">
                <a:pos x="1072" y="415"/>
              </a:cxn>
              <a:cxn ang="0">
                <a:pos x="857" y="453"/>
              </a:cxn>
              <a:cxn ang="0">
                <a:pos x="694" y="478"/>
              </a:cxn>
              <a:cxn ang="0">
                <a:pos x="593" y="503"/>
              </a:cxn>
              <a:cxn ang="0">
                <a:pos x="504" y="516"/>
              </a:cxn>
              <a:cxn ang="0">
                <a:pos x="429" y="529"/>
              </a:cxn>
              <a:cxn ang="0">
                <a:pos x="366" y="541"/>
              </a:cxn>
              <a:cxn ang="0">
                <a:pos x="315" y="554"/>
              </a:cxn>
              <a:cxn ang="0">
                <a:pos x="278" y="554"/>
              </a:cxn>
              <a:cxn ang="0">
                <a:pos x="252" y="554"/>
              </a:cxn>
              <a:cxn ang="0">
                <a:pos x="240" y="554"/>
              </a:cxn>
            </a:cxnLst>
            <a:rect l="l" t="t" r="GT0" b="GT1"/>
            <a:pathLst>
              <a:path w="3429" h="554">
                <a:moveTo>
                  <a:pt x="240" y="554"/>
                </a:moveTo>
                <a:lnTo>
                  <a:pt x="227" y="554"/>
                </a:lnTo>
                <a:lnTo>
                  <a:pt x="202" y="541"/>
                </a:lnTo>
                <a:lnTo>
                  <a:pt x="189" y="529"/>
                </a:lnTo>
                <a:lnTo>
                  <a:pt x="164" y="516"/>
                </a:lnTo>
                <a:lnTo>
                  <a:pt x="152" y="503"/>
                </a:lnTo>
                <a:lnTo>
                  <a:pt x="126" y="491"/>
                </a:lnTo>
                <a:lnTo>
                  <a:pt x="101" y="466"/>
                </a:lnTo>
                <a:lnTo>
                  <a:pt x="76" y="453"/>
                </a:lnTo>
                <a:lnTo>
                  <a:pt x="51" y="428"/>
                </a:lnTo>
                <a:lnTo>
                  <a:pt x="38" y="403"/>
                </a:lnTo>
                <a:lnTo>
                  <a:pt x="13" y="390"/>
                </a:lnTo>
                <a:lnTo>
                  <a:pt x="13" y="378"/>
                </a:lnTo>
                <a:lnTo>
                  <a:pt x="0" y="365"/>
                </a:lnTo>
                <a:lnTo>
                  <a:pt x="0" y="352"/>
                </a:lnTo>
                <a:lnTo>
                  <a:pt x="13" y="340"/>
                </a:lnTo>
                <a:lnTo>
                  <a:pt x="25" y="340"/>
                </a:lnTo>
                <a:lnTo>
                  <a:pt x="51" y="327"/>
                </a:lnTo>
                <a:lnTo>
                  <a:pt x="76" y="327"/>
                </a:lnTo>
                <a:lnTo>
                  <a:pt x="114" y="327"/>
                </a:lnTo>
                <a:lnTo>
                  <a:pt x="164" y="315"/>
                </a:lnTo>
                <a:lnTo>
                  <a:pt x="227" y="315"/>
                </a:lnTo>
                <a:lnTo>
                  <a:pt x="290" y="315"/>
                </a:lnTo>
                <a:lnTo>
                  <a:pt x="366" y="315"/>
                </a:lnTo>
                <a:lnTo>
                  <a:pt x="404" y="302"/>
                </a:lnTo>
                <a:lnTo>
                  <a:pt x="454" y="302"/>
                </a:lnTo>
                <a:lnTo>
                  <a:pt x="504" y="302"/>
                </a:lnTo>
                <a:lnTo>
                  <a:pt x="567" y="289"/>
                </a:lnTo>
                <a:lnTo>
                  <a:pt x="630" y="289"/>
                </a:lnTo>
                <a:lnTo>
                  <a:pt x="694" y="277"/>
                </a:lnTo>
                <a:lnTo>
                  <a:pt x="769" y="264"/>
                </a:lnTo>
                <a:lnTo>
                  <a:pt x="845" y="264"/>
                </a:lnTo>
                <a:lnTo>
                  <a:pt x="933" y="252"/>
                </a:lnTo>
                <a:lnTo>
                  <a:pt x="1021" y="239"/>
                </a:lnTo>
                <a:lnTo>
                  <a:pt x="1122" y="226"/>
                </a:lnTo>
                <a:lnTo>
                  <a:pt x="1223" y="214"/>
                </a:lnTo>
                <a:lnTo>
                  <a:pt x="1324" y="201"/>
                </a:lnTo>
                <a:lnTo>
                  <a:pt x="1437" y="176"/>
                </a:lnTo>
                <a:lnTo>
                  <a:pt x="1551" y="164"/>
                </a:lnTo>
                <a:lnTo>
                  <a:pt x="1677" y="151"/>
                </a:lnTo>
                <a:lnTo>
                  <a:pt x="1803" y="126"/>
                </a:lnTo>
                <a:lnTo>
                  <a:pt x="1916" y="113"/>
                </a:lnTo>
                <a:lnTo>
                  <a:pt x="2030" y="101"/>
                </a:lnTo>
                <a:lnTo>
                  <a:pt x="2130" y="75"/>
                </a:lnTo>
                <a:lnTo>
                  <a:pt x="2231" y="63"/>
                </a:lnTo>
                <a:lnTo>
                  <a:pt x="2319" y="50"/>
                </a:lnTo>
                <a:lnTo>
                  <a:pt x="2408" y="50"/>
                </a:lnTo>
                <a:lnTo>
                  <a:pt x="2483" y="38"/>
                </a:lnTo>
                <a:lnTo>
                  <a:pt x="2559" y="25"/>
                </a:lnTo>
                <a:lnTo>
                  <a:pt x="2635" y="13"/>
                </a:lnTo>
                <a:lnTo>
                  <a:pt x="2698" y="13"/>
                </a:lnTo>
                <a:lnTo>
                  <a:pt x="2748" y="13"/>
                </a:lnTo>
                <a:lnTo>
                  <a:pt x="2798" y="0"/>
                </a:lnTo>
                <a:lnTo>
                  <a:pt x="2849" y="0"/>
                </a:lnTo>
                <a:lnTo>
                  <a:pt x="2887" y="0"/>
                </a:lnTo>
                <a:lnTo>
                  <a:pt x="2912" y="0"/>
                </a:lnTo>
                <a:lnTo>
                  <a:pt x="2975" y="0"/>
                </a:lnTo>
                <a:lnTo>
                  <a:pt x="3025" y="0"/>
                </a:lnTo>
                <a:lnTo>
                  <a:pt x="3076" y="13"/>
                </a:lnTo>
                <a:lnTo>
                  <a:pt x="3126" y="25"/>
                </a:lnTo>
                <a:lnTo>
                  <a:pt x="3164" y="38"/>
                </a:lnTo>
                <a:lnTo>
                  <a:pt x="3214" y="50"/>
                </a:lnTo>
                <a:lnTo>
                  <a:pt x="3252" y="75"/>
                </a:lnTo>
                <a:lnTo>
                  <a:pt x="3290" y="101"/>
                </a:lnTo>
                <a:lnTo>
                  <a:pt x="3315" y="126"/>
                </a:lnTo>
                <a:lnTo>
                  <a:pt x="3353" y="151"/>
                </a:lnTo>
                <a:lnTo>
                  <a:pt x="3378" y="164"/>
                </a:lnTo>
                <a:lnTo>
                  <a:pt x="3391" y="176"/>
                </a:lnTo>
                <a:lnTo>
                  <a:pt x="3403" y="201"/>
                </a:lnTo>
                <a:lnTo>
                  <a:pt x="3416" y="214"/>
                </a:lnTo>
                <a:lnTo>
                  <a:pt x="3429" y="214"/>
                </a:lnTo>
                <a:lnTo>
                  <a:pt x="3429" y="226"/>
                </a:lnTo>
                <a:lnTo>
                  <a:pt x="3429" y="239"/>
                </a:lnTo>
                <a:lnTo>
                  <a:pt x="3416" y="252"/>
                </a:lnTo>
                <a:lnTo>
                  <a:pt x="3391" y="264"/>
                </a:lnTo>
                <a:lnTo>
                  <a:pt x="3353" y="277"/>
                </a:lnTo>
                <a:lnTo>
                  <a:pt x="3340" y="289"/>
                </a:lnTo>
                <a:lnTo>
                  <a:pt x="3315" y="289"/>
                </a:lnTo>
                <a:lnTo>
                  <a:pt x="3277" y="302"/>
                </a:lnTo>
                <a:lnTo>
                  <a:pt x="3252" y="302"/>
                </a:lnTo>
                <a:lnTo>
                  <a:pt x="3202" y="302"/>
                </a:lnTo>
                <a:lnTo>
                  <a:pt x="3151" y="302"/>
                </a:lnTo>
                <a:lnTo>
                  <a:pt x="3101" y="302"/>
                </a:lnTo>
                <a:lnTo>
                  <a:pt x="3050" y="302"/>
                </a:lnTo>
                <a:lnTo>
                  <a:pt x="2987" y="302"/>
                </a:lnTo>
                <a:lnTo>
                  <a:pt x="2912" y="302"/>
                </a:lnTo>
                <a:lnTo>
                  <a:pt x="2836" y="302"/>
                </a:lnTo>
                <a:lnTo>
                  <a:pt x="2761" y="302"/>
                </a:lnTo>
                <a:lnTo>
                  <a:pt x="2672" y="289"/>
                </a:lnTo>
                <a:lnTo>
                  <a:pt x="2571" y="289"/>
                </a:lnTo>
                <a:lnTo>
                  <a:pt x="2471" y="289"/>
                </a:lnTo>
                <a:lnTo>
                  <a:pt x="2370" y="289"/>
                </a:lnTo>
                <a:lnTo>
                  <a:pt x="2156" y="302"/>
                </a:lnTo>
                <a:lnTo>
                  <a:pt x="1941" y="302"/>
                </a:lnTo>
                <a:lnTo>
                  <a:pt x="1752" y="315"/>
                </a:lnTo>
                <a:lnTo>
                  <a:pt x="1563" y="340"/>
                </a:lnTo>
                <a:lnTo>
                  <a:pt x="1462" y="352"/>
                </a:lnTo>
                <a:lnTo>
                  <a:pt x="1374" y="365"/>
                </a:lnTo>
                <a:lnTo>
                  <a:pt x="1273" y="378"/>
                </a:lnTo>
                <a:lnTo>
                  <a:pt x="1172" y="403"/>
                </a:lnTo>
                <a:lnTo>
                  <a:pt x="1072" y="415"/>
                </a:lnTo>
                <a:lnTo>
                  <a:pt x="971" y="428"/>
                </a:lnTo>
                <a:lnTo>
                  <a:pt x="857" y="453"/>
                </a:lnTo>
                <a:lnTo>
                  <a:pt x="744" y="478"/>
                </a:lnTo>
                <a:lnTo>
                  <a:pt x="694" y="478"/>
                </a:lnTo>
                <a:lnTo>
                  <a:pt x="643" y="491"/>
                </a:lnTo>
                <a:lnTo>
                  <a:pt x="593" y="503"/>
                </a:lnTo>
                <a:lnTo>
                  <a:pt x="555" y="503"/>
                </a:lnTo>
                <a:lnTo>
                  <a:pt x="504" y="516"/>
                </a:lnTo>
                <a:lnTo>
                  <a:pt x="467" y="529"/>
                </a:lnTo>
                <a:lnTo>
                  <a:pt x="429" y="529"/>
                </a:lnTo>
                <a:lnTo>
                  <a:pt x="404" y="541"/>
                </a:lnTo>
                <a:lnTo>
                  <a:pt x="366" y="541"/>
                </a:lnTo>
                <a:lnTo>
                  <a:pt x="341" y="541"/>
                </a:lnTo>
                <a:lnTo>
                  <a:pt x="315" y="554"/>
                </a:lnTo>
                <a:lnTo>
                  <a:pt x="290" y="554"/>
                </a:lnTo>
                <a:lnTo>
                  <a:pt x="278" y="554"/>
                </a:lnTo>
                <a:lnTo>
                  <a:pt x="265" y="554"/>
                </a:lnTo>
                <a:lnTo>
                  <a:pt x="252" y="554"/>
                </a:lnTo>
                <a:lnTo>
                  <a:pt x="240" y="554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nimBg="1"/>
      <p:bldP spid="8199" grpId="0" animBg="1"/>
      <p:bldP spid="820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4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219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9220" name="组合 38"/>
          <p:cNvGrpSpPr/>
          <p:nvPr/>
        </p:nvGrpSpPr>
        <p:grpSpPr>
          <a:xfrm>
            <a:off x="4430714" y="1016002"/>
            <a:ext cx="3387725" cy="2538413"/>
            <a:chOff x="299400" y="609600"/>
            <a:chExt cx="2542863" cy="2539048"/>
          </a:xfrm>
        </p:grpSpPr>
        <p:cxnSp>
          <p:nvCxnSpPr>
            <p:cNvPr id="9224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9225" name="直接连接符 4"/>
            <p:cNvCxnSpPr/>
            <p:nvPr/>
          </p:nvCxnSpPr>
          <p:spPr>
            <a:xfrm rot="5400000">
              <a:off x="288595" y="1868799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9226" name="矩形 8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</a:lstStyle>
            <a:p>
              <a:pPr marL="0" marR="0" lvl="0" indent="0" eaLnBrk="0" hangingPunct="0"/>
              <a:endParaRPr lang="zh-CN" altLang="en-US"/>
            </a:p>
          </p:txBody>
        </p:sp>
      </p:grpSp>
      <p:sp>
        <p:nvSpPr>
          <p:cNvPr id="9221" name="Freeform 12"/>
          <p:cNvSpPr/>
          <p:nvPr/>
        </p:nvSpPr>
        <p:spPr>
          <a:xfrm>
            <a:off x="4711702" y="1204913"/>
            <a:ext cx="1719263" cy="21336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857" y="2857"/>
              </a:cxn>
              <a:cxn ang="0">
                <a:pos x="719" y="2970"/>
              </a:cxn>
              <a:cxn ang="0">
                <a:pos x="567" y="3083"/>
              </a:cxn>
              <a:cxn ang="0">
                <a:pos x="416" y="3172"/>
              </a:cxn>
              <a:cxn ang="0">
                <a:pos x="265" y="3260"/>
              </a:cxn>
              <a:cxn ang="0">
                <a:pos x="139" y="3323"/>
              </a:cxn>
              <a:cxn ang="0">
                <a:pos x="63" y="3348"/>
              </a:cxn>
              <a:cxn ang="0">
                <a:pos x="13" y="3360"/>
              </a:cxn>
              <a:cxn ang="0">
                <a:pos x="0" y="3348"/>
              </a:cxn>
              <a:cxn ang="0">
                <a:pos x="13" y="3335"/>
              </a:cxn>
              <a:cxn ang="0">
                <a:pos x="26" y="3323"/>
              </a:cxn>
              <a:cxn ang="0">
                <a:pos x="63" y="3285"/>
              </a:cxn>
              <a:cxn ang="0">
                <a:pos x="101" y="3260"/>
              </a:cxn>
              <a:cxn ang="0">
                <a:pos x="152" y="3209"/>
              </a:cxn>
              <a:cxn ang="0">
                <a:pos x="215" y="3172"/>
              </a:cxn>
              <a:cxn ang="0">
                <a:pos x="290" y="3109"/>
              </a:cxn>
              <a:cxn ang="0">
                <a:pos x="404" y="3020"/>
              </a:cxn>
              <a:cxn ang="0">
                <a:pos x="567" y="2895"/>
              </a:cxn>
              <a:cxn ang="0">
                <a:pos x="706" y="2756"/>
              </a:cxn>
              <a:cxn ang="0">
                <a:pos x="832" y="2618"/>
              </a:cxn>
              <a:cxn ang="0">
                <a:pos x="1009" y="2391"/>
              </a:cxn>
              <a:cxn ang="0">
                <a:pos x="1210" y="2076"/>
              </a:cxn>
              <a:cxn ang="0">
                <a:pos x="1349" y="1812"/>
              </a:cxn>
              <a:cxn ang="0">
                <a:pos x="1425" y="1636"/>
              </a:cxn>
              <a:cxn ang="0">
                <a:pos x="1488" y="1460"/>
              </a:cxn>
              <a:cxn ang="0">
                <a:pos x="1538" y="1283"/>
              </a:cxn>
              <a:cxn ang="0">
                <a:pos x="1614" y="1007"/>
              </a:cxn>
              <a:cxn ang="0">
                <a:pos x="1664" y="667"/>
              </a:cxn>
              <a:cxn ang="0">
                <a:pos x="1689" y="415"/>
              </a:cxn>
              <a:cxn ang="0">
                <a:pos x="1689" y="289"/>
              </a:cxn>
              <a:cxn ang="0">
                <a:pos x="1689" y="188"/>
              </a:cxn>
              <a:cxn ang="0">
                <a:pos x="1677" y="113"/>
              </a:cxn>
              <a:cxn ang="0">
                <a:pos x="1651" y="88"/>
              </a:cxn>
              <a:cxn ang="0">
                <a:pos x="1639" y="63"/>
              </a:cxn>
              <a:cxn ang="0">
                <a:pos x="1639" y="37"/>
              </a:cxn>
              <a:cxn ang="0">
                <a:pos x="1639" y="12"/>
              </a:cxn>
              <a:cxn ang="0">
                <a:pos x="1651" y="0"/>
              </a:cxn>
              <a:cxn ang="0">
                <a:pos x="1689" y="0"/>
              </a:cxn>
              <a:cxn ang="0">
                <a:pos x="1740" y="0"/>
              </a:cxn>
              <a:cxn ang="0">
                <a:pos x="1803" y="12"/>
              </a:cxn>
              <a:cxn ang="0">
                <a:pos x="1866" y="37"/>
              </a:cxn>
              <a:cxn ang="0">
                <a:pos x="1929" y="63"/>
              </a:cxn>
              <a:cxn ang="0">
                <a:pos x="1979" y="100"/>
              </a:cxn>
              <a:cxn ang="0">
                <a:pos x="2004" y="113"/>
              </a:cxn>
              <a:cxn ang="0">
                <a:pos x="2017" y="151"/>
              </a:cxn>
              <a:cxn ang="0">
                <a:pos x="2017" y="214"/>
              </a:cxn>
              <a:cxn ang="0">
                <a:pos x="2004" y="277"/>
              </a:cxn>
              <a:cxn ang="0">
                <a:pos x="1992" y="352"/>
              </a:cxn>
              <a:cxn ang="0">
                <a:pos x="1979" y="440"/>
              </a:cxn>
              <a:cxn ang="0">
                <a:pos x="1954" y="566"/>
              </a:cxn>
              <a:cxn ang="0">
                <a:pos x="1929" y="717"/>
              </a:cxn>
              <a:cxn ang="0">
                <a:pos x="1891" y="881"/>
              </a:cxn>
              <a:cxn ang="0">
                <a:pos x="1853" y="1070"/>
              </a:cxn>
              <a:cxn ang="0">
                <a:pos x="1790" y="1283"/>
              </a:cxn>
              <a:cxn ang="0">
                <a:pos x="1727" y="1497"/>
              </a:cxn>
              <a:cxn ang="0">
                <a:pos x="1651" y="1711"/>
              </a:cxn>
              <a:cxn ang="0">
                <a:pos x="1563" y="1913"/>
              </a:cxn>
              <a:cxn ang="0">
                <a:pos x="1462" y="2102"/>
              </a:cxn>
              <a:cxn ang="0">
                <a:pos x="1362" y="2278"/>
              </a:cxn>
              <a:cxn ang="0">
                <a:pos x="1235" y="2441"/>
              </a:cxn>
              <a:cxn ang="0">
                <a:pos x="1122" y="2593"/>
              </a:cxn>
              <a:cxn ang="0">
                <a:pos x="996" y="2731"/>
              </a:cxn>
              <a:cxn ang="0">
                <a:pos x="920" y="2794"/>
              </a:cxn>
            </a:cxnLst>
            <a:rect l="l" t="t" r="GT0" b="GT1"/>
            <a:pathLst>
              <a:path w="2030" h="3360">
                <a:moveTo>
                  <a:pt x="920" y="2794"/>
                </a:moveTo>
                <a:lnTo>
                  <a:pt x="857" y="2857"/>
                </a:lnTo>
                <a:lnTo>
                  <a:pt x="794" y="2920"/>
                </a:lnTo>
                <a:lnTo>
                  <a:pt x="719" y="2970"/>
                </a:lnTo>
                <a:lnTo>
                  <a:pt x="643" y="3020"/>
                </a:lnTo>
                <a:lnTo>
                  <a:pt x="567" y="3083"/>
                </a:lnTo>
                <a:lnTo>
                  <a:pt x="504" y="3121"/>
                </a:lnTo>
                <a:lnTo>
                  <a:pt x="416" y="3172"/>
                </a:lnTo>
                <a:lnTo>
                  <a:pt x="341" y="3222"/>
                </a:lnTo>
                <a:lnTo>
                  <a:pt x="265" y="3260"/>
                </a:lnTo>
                <a:lnTo>
                  <a:pt x="202" y="3285"/>
                </a:lnTo>
                <a:lnTo>
                  <a:pt x="139" y="3323"/>
                </a:lnTo>
                <a:lnTo>
                  <a:pt x="101" y="3335"/>
                </a:lnTo>
                <a:lnTo>
                  <a:pt x="63" y="3348"/>
                </a:lnTo>
                <a:lnTo>
                  <a:pt x="26" y="3360"/>
                </a:lnTo>
                <a:lnTo>
                  <a:pt x="13" y="3360"/>
                </a:lnTo>
                <a:lnTo>
                  <a:pt x="0" y="3360"/>
                </a:lnTo>
                <a:lnTo>
                  <a:pt x="0" y="3348"/>
                </a:lnTo>
                <a:lnTo>
                  <a:pt x="13" y="3335"/>
                </a:lnTo>
                <a:lnTo>
                  <a:pt x="26" y="3323"/>
                </a:lnTo>
                <a:lnTo>
                  <a:pt x="38" y="3310"/>
                </a:lnTo>
                <a:lnTo>
                  <a:pt x="63" y="3285"/>
                </a:lnTo>
                <a:lnTo>
                  <a:pt x="76" y="3272"/>
                </a:lnTo>
                <a:lnTo>
                  <a:pt x="101" y="3260"/>
                </a:lnTo>
                <a:lnTo>
                  <a:pt x="126" y="3234"/>
                </a:lnTo>
                <a:lnTo>
                  <a:pt x="152" y="3209"/>
                </a:lnTo>
                <a:lnTo>
                  <a:pt x="177" y="3197"/>
                </a:lnTo>
                <a:lnTo>
                  <a:pt x="215" y="3172"/>
                </a:lnTo>
                <a:lnTo>
                  <a:pt x="240" y="3146"/>
                </a:lnTo>
                <a:lnTo>
                  <a:pt x="290" y="3109"/>
                </a:lnTo>
                <a:lnTo>
                  <a:pt x="328" y="3083"/>
                </a:lnTo>
                <a:lnTo>
                  <a:pt x="404" y="3020"/>
                </a:lnTo>
                <a:lnTo>
                  <a:pt x="492" y="2958"/>
                </a:lnTo>
                <a:lnTo>
                  <a:pt x="567" y="2895"/>
                </a:lnTo>
                <a:lnTo>
                  <a:pt x="631" y="2832"/>
                </a:lnTo>
                <a:lnTo>
                  <a:pt x="706" y="2756"/>
                </a:lnTo>
                <a:lnTo>
                  <a:pt x="769" y="2693"/>
                </a:lnTo>
                <a:lnTo>
                  <a:pt x="832" y="2618"/>
                </a:lnTo>
                <a:lnTo>
                  <a:pt x="895" y="2542"/>
                </a:lnTo>
                <a:lnTo>
                  <a:pt x="1009" y="2391"/>
                </a:lnTo>
                <a:lnTo>
                  <a:pt x="1109" y="2240"/>
                </a:lnTo>
                <a:lnTo>
                  <a:pt x="1210" y="2076"/>
                </a:lnTo>
                <a:lnTo>
                  <a:pt x="1299" y="1900"/>
                </a:lnTo>
                <a:lnTo>
                  <a:pt x="1349" y="1812"/>
                </a:lnTo>
                <a:lnTo>
                  <a:pt x="1387" y="1724"/>
                </a:lnTo>
                <a:lnTo>
                  <a:pt x="1425" y="1636"/>
                </a:lnTo>
                <a:lnTo>
                  <a:pt x="1450" y="1548"/>
                </a:lnTo>
                <a:lnTo>
                  <a:pt x="1488" y="1460"/>
                </a:lnTo>
                <a:lnTo>
                  <a:pt x="1513" y="1372"/>
                </a:lnTo>
                <a:lnTo>
                  <a:pt x="1538" y="1283"/>
                </a:lnTo>
                <a:lnTo>
                  <a:pt x="1563" y="1195"/>
                </a:lnTo>
                <a:lnTo>
                  <a:pt x="1614" y="1007"/>
                </a:lnTo>
                <a:lnTo>
                  <a:pt x="1639" y="843"/>
                </a:lnTo>
                <a:lnTo>
                  <a:pt x="1664" y="667"/>
                </a:lnTo>
                <a:lnTo>
                  <a:pt x="1689" y="503"/>
                </a:lnTo>
                <a:lnTo>
                  <a:pt x="1689" y="415"/>
                </a:lnTo>
                <a:lnTo>
                  <a:pt x="1689" y="352"/>
                </a:lnTo>
                <a:lnTo>
                  <a:pt x="1689" y="289"/>
                </a:lnTo>
                <a:lnTo>
                  <a:pt x="1689" y="226"/>
                </a:lnTo>
                <a:lnTo>
                  <a:pt x="1689" y="188"/>
                </a:lnTo>
                <a:lnTo>
                  <a:pt x="1677" y="151"/>
                </a:lnTo>
                <a:lnTo>
                  <a:pt x="1677" y="113"/>
                </a:lnTo>
                <a:lnTo>
                  <a:pt x="1664" y="100"/>
                </a:lnTo>
                <a:lnTo>
                  <a:pt x="1651" y="88"/>
                </a:lnTo>
                <a:lnTo>
                  <a:pt x="1639" y="75"/>
                </a:lnTo>
                <a:lnTo>
                  <a:pt x="1639" y="63"/>
                </a:lnTo>
                <a:lnTo>
                  <a:pt x="1639" y="50"/>
                </a:lnTo>
                <a:lnTo>
                  <a:pt x="1639" y="37"/>
                </a:lnTo>
                <a:lnTo>
                  <a:pt x="1639" y="25"/>
                </a:lnTo>
                <a:lnTo>
                  <a:pt x="1639" y="12"/>
                </a:lnTo>
                <a:lnTo>
                  <a:pt x="1651" y="12"/>
                </a:lnTo>
                <a:lnTo>
                  <a:pt x="1651" y="0"/>
                </a:lnTo>
                <a:lnTo>
                  <a:pt x="1664" y="0"/>
                </a:lnTo>
                <a:lnTo>
                  <a:pt x="1689" y="0"/>
                </a:lnTo>
                <a:lnTo>
                  <a:pt x="1714" y="0"/>
                </a:lnTo>
                <a:lnTo>
                  <a:pt x="1740" y="0"/>
                </a:lnTo>
                <a:lnTo>
                  <a:pt x="1765" y="12"/>
                </a:lnTo>
                <a:lnTo>
                  <a:pt x="1803" y="12"/>
                </a:lnTo>
                <a:lnTo>
                  <a:pt x="1828" y="25"/>
                </a:lnTo>
                <a:lnTo>
                  <a:pt x="1866" y="37"/>
                </a:lnTo>
                <a:lnTo>
                  <a:pt x="1904" y="63"/>
                </a:lnTo>
                <a:lnTo>
                  <a:pt x="1929" y="63"/>
                </a:lnTo>
                <a:lnTo>
                  <a:pt x="1954" y="75"/>
                </a:lnTo>
                <a:lnTo>
                  <a:pt x="1979" y="100"/>
                </a:lnTo>
                <a:lnTo>
                  <a:pt x="1992" y="113"/>
                </a:lnTo>
                <a:lnTo>
                  <a:pt x="2004" y="113"/>
                </a:lnTo>
                <a:lnTo>
                  <a:pt x="2017" y="126"/>
                </a:lnTo>
                <a:lnTo>
                  <a:pt x="2017" y="151"/>
                </a:lnTo>
                <a:lnTo>
                  <a:pt x="2030" y="188"/>
                </a:lnTo>
                <a:lnTo>
                  <a:pt x="2017" y="214"/>
                </a:lnTo>
                <a:lnTo>
                  <a:pt x="2017" y="251"/>
                </a:lnTo>
                <a:lnTo>
                  <a:pt x="2004" y="277"/>
                </a:lnTo>
                <a:lnTo>
                  <a:pt x="2004" y="302"/>
                </a:lnTo>
                <a:lnTo>
                  <a:pt x="1992" y="352"/>
                </a:lnTo>
                <a:lnTo>
                  <a:pt x="1979" y="390"/>
                </a:lnTo>
                <a:lnTo>
                  <a:pt x="1979" y="440"/>
                </a:lnTo>
                <a:lnTo>
                  <a:pt x="1967" y="503"/>
                </a:lnTo>
                <a:lnTo>
                  <a:pt x="1954" y="566"/>
                </a:lnTo>
                <a:lnTo>
                  <a:pt x="1941" y="642"/>
                </a:lnTo>
                <a:lnTo>
                  <a:pt x="1929" y="717"/>
                </a:lnTo>
                <a:lnTo>
                  <a:pt x="1916" y="793"/>
                </a:lnTo>
                <a:lnTo>
                  <a:pt x="1891" y="881"/>
                </a:lnTo>
                <a:lnTo>
                  <a:pt x="1878" y="981"/>
                </a:lnTo>
                <a:lnTo>
                  <a:pt x="1853" y="1070"/>
                </a:lnTo>
                <a:lnTo>
                  <a:pt x="1828" y="1170"/>
                </a:lnTo>
                <a:lnTo>
                  <a:pt x="1790" y="1283"/>
                </a:lnTo>
                <a:lnTo>
                  <a:pt x="1765" y="1384"/>
                </a:lnTo>
                <a:lnTo>
                  <a:pt x="1727" y="1497"/>
                </a:lnTo>
                <a:lnTo>
                  <a:pt x="1689" y="1598"/>
                </a:lnTo>
                <a:lnTo>
                  <a:pt x="1651" y="1711"/>
                </a:lnTo>
                <a:lnTo>
                  <a:pt x="1614" y="1812"/>
                </a:lnTo>
                <a:lnTo>
                  <a:pt x="1563" y="1913"/>
                </a:lnTo>
                <a:lnTo>
                  <a:pt x="1513" y="2001"/>
                </a:lnTo>
                <a:lnTo>
                  <a:pt x="1462" y="2102"/>
                </a:lnTo>
                <a:lnTo>
                  <a:pt x="1412" y="2190"/>
                </a:lnTo>
                <a:lnTo>
                  <a:pt x="1362" y="2278"/>
                </a:lnTo>
                <a:lnTo>
                  <a:pt x="1299" y="2353"/>
                </a:lnTo>
                <a:lnTo>
                  <a:pt x="1235" y="2441"/>
                </a:lnTo>
                <a:lnTo>
                  <a:pt x="1185" y="2517"/>
                </a:lnTo>
                <a:lnTo>
                  <a:pt x="1122" y="2593"/>
                </a:lnTo>
                <a:lnTo>
                  <a:pt x="1059" y="2668"/>
                </a:lnTo>
                <a:lnTo>
                  <a:pt x="996" y="2731"/>
                </a:lnTo>
                <a:lnTo>
                  <a:pt x="920" y="2794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9222" name="Freeform 13"/>
          <p:cNvSpPr/>
          <p:nvPr/>
        </p:nvSpPr>
        <p:spPr>
          <a:xfrm>
            <a:off x="5137149" y="1755777"/>
            <a:ext cx="2178051" cy="16224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1715" y="2492"/>
              </a:cxn>
              <a:cxn ang="0">
                <a:pos x="1626" y="2555"/>
              </a:cxn>
              <a:cxn ang="0">
                <a:pos x="1576" y="2530"/>
              </a:cxn>
              <a:cxn ang="0">
                <a:pos x="1551" y="2442"/>
              </a:cxn>
              <a:cxn ang="0">
                <a:pos x="1526" y="2291"/>
              </a:cxn>
              <a:cxn ang="0">
                <a:pos x="1425" y="2152"/>
              </a:cxn>
              <a:cxn ang="0">
                <a:pos x="1299" y="2039"/>
              </a:cxn>
              <a:cxn ang="0">
                <a:pos x="1248" y="1964"/>
              </a:cxn>
              <a:cxn ang="0">
                <a:pos x="1273" y="1951"/>
              </a:cxn>
              <a:cxn ang="0">
                <a:pos x="1400" y="1976"/>
              </a:cxn>
              <a:cxn ang="0">
                <a:pos x="1576" y="2014"/>
              </a:cxn>
              <a:cxn ang="0">
                <a:pos x="1689" y="2014"/>
              </a:cxn>
              <a:cxn ang="0">
                <a:pos x="1752" y="1989"/>
              </a:cxn>
              <a:cxn ang="0">
                <a:pos x="1828" y="1913"/>
              </a:cxn>
              <a:cxn ang="0">
                <a:pos x="1891" y="1775"/>
              </a:cxn>
              <a:cxn ang="0">
                <a:pos x="1979" y="1523"/>
              </a:cxn>
              <a:cxn ang="0">
                <a:pos x="2105" y="932"/>
              </a:cxn>
              <a:cxn ang="0">
                <a:pos x="2156" y="516"/>
              </a:cxn>
              <a:cxn ang="0">
                <a:pos x="2143" y="340"/>
              </a:cxn>
              <a:cxn ang="0">
                <a:pos x="2004" y="264"/>
              </a:cxn>
              <a:cxn ang="0">
                <a:pos x="1727" y="277"/>
              </a:cxn>
              <a:cxn ang="0">
                <a:pos x="1513" y="302"/>
              </a:cxn>
              <a:cxn ang="0">
                <a:pos x="1273" y="353"/>
              </a:cxn>
              <a:cxn ang="0">
                <a:pos x="782" y="466"/>
              </a:cxn>
              <a:cxn ang="0">
                <a:pos x="429" y="541"/>
              </a:cxn>
              <a:cxn ang="0">
                <a:pos x="278" y="567"/>
              </a:cxn>
              <a:cxn ang="0">
                <a:pos x="215" y="554"/>
              </a:cxn>
              <a:cxn ang="0">
                <a:pos x="127" y="504"/>
              </a:cxn>
              <a:cxn ang="0">
                <a:pos x="26" y="415"/>
              </a:cxn>
              <a:cxn ang="0">
                <a:pos x="0" y="378"/>
              </a:cxn>
              <a:cxn ang="0">
                <a:pos x="51" y="365"/>
              </a:cxn>
              <a:cxn ang="0">
                <a:pos x="152" y="353"/>
              </a:cxn>
              <a:cxn ang="0">
                <a:pos x="353" y="327"/>
              </a:cxn>
              <a:cxn ang="0">
                <a:pos x="656" y="290"/>
              </a:cxn>
              <a:cxn ang="0">
                <a:pos x="1626" y="139"/>
              </a:cxn>
              <a:cxn ang="0">
                <a:pos x="1790" y="101"/>
              </a:cxn>
              <a:cxn ang="0">
                <a:pos x="1929" y="76"/>
              </a:cxn>
              <a:cxn ang="0">
                <a:pos x="2004" y="50"/>
              </a:cxn>
              <a:cxn ang="0">
                <a:pos x="2068" y="13"/>
              </a:cxn>
              <a:cxn ang="0">
                <a:pos x="2181" y="13"/>
              </a:cxn>
              <a:cxn ang="0">
                <a:pos x="2294" y="63"/>
              </a:cxn>
              <a:cxn ang="0">
                <a:pos x="2433" y="164"/>
              </a:cxn>
              <a:cxn ang="0">
                <a:pos x="2546" y="264"/>
              </a:cxn>
              <a:cxn ang="0">
                <a:pos x="2559" y="315"/>
              </a:cxn>
              <a:cxn ang="0">
                <a:pos x="2483" y="390"/>
              </a:cxn>
              <a:cxn ang="0">
                <a:pos x="2433" y="504"/>
              </a:cxn>
              <a:cxn ang="0">
                <a:pos x="2408" y="730"/>
              </a:cxn>
              <a:cxn ang="0">
                <a:pos x="2370" y="1020"/>
              </a:cxn>
              <a:cxn ang="0">
                <a:pos x="2269" y="1460"/>
              </a:cxn>
              <a:cxn ang="0">
                <a:pos x="2080" y="2039"/>
              </a:cxn>
              <a:cxn ang="0">
                <a:pos x="1941" y="2278"/>
              </a:cxn>
              <a:cxn ang="0">
                <a:pos x="1828" y="2417"/>
              </a:cxn>
            </a:cxnLst>
            <a:rect l="l" t="t" r="GT0" b="GT1"/>
            <a:pathLst>
              <a:path w="2572" h="2555">
                <a:moveTo>
                  <a:pt x="1828" y="2417"/>
                </a:moveTo>
                <a:lnTo>
                  <a:pt x="1778" y="2442"/>
                </a:lnTo>
                <a:lnTo>
                  <a:pt x="1752" y="2467"/>
                </a:lnTo>
                <a:lnTo>
                  <a:pt x="1715" y="2492"/>
                </a:lnTo>
                <a:lnTo>
                  <a:pt x="1689" y="2517"/>
                </a:lnTo>
                <a:lnTo>
                  <a:pt x="1664" y="2530"/>
                </a:lnTo>
                <a:lnTo>
                  <a:pt x="1639" y="2543"/>
                </a:lnTo>
                <a:lnTo>
                  <a:pt x="1626" y="2555"/>
                </a:lnTo>
                <a:lnTo>
                  <a:pt x="1601" y="2555"/>
                </a:lnTo>
                <a:lnTo>
                  <a:pt x="1589" y="2555"/>
                </a:lnTo>
                <a:lnTo>
                  <a:pt x="1576" y="2543"/>
                </a:lnTo>
                <a:lnTo>
                  <a:pt x="1576" y="2530"/>
                </a:lnTo>
                <a:lnTo>
                  <a:pt x="1563" y="2517"/>
                </a:lnTo>
                <a:lnTo>
                  <a:pt x="1551" y="2492"/>
                </a:lnTo>
                <a:lnTo>
                  <a:pt x="1551" y="2467"/>
                </a:lnTo>
                <a:lnTo>
                  <a:pt x="1551" y="2442"/>
                </a:lnTo>
                <a:lnTo>
                  <a:pt x="1551" y="2404"/>
                </a:lnTo>
                <a:lnTo>
                  <a:pt x="1551" y="2366"/>
                </a:lnTo>
                <a:lnTo>
                  <a:pt x="1538" y="2329"/>
                </a:lnTo>
                <a:lnTo>
                  <a:pt x="1526" y="2291"/>
                </a:lnTo>
                <a:lnTo>
                  <a:pt x="1513" y="2266"/>
                </a:lnTo>
                <a:lnTo>
                  <a:pt x="1488" y="2228"/>
                </a:lnTo>
                <a:lnTo>
                  <a:pt x="1463" y="2190"/>
                </a:lnTo>
                <a:lnTo>
                  <a:pt x="1425" y="2152"/>
                </a:lnTo>
                <a:lnTo>
                  <a:pt x="1387" y="2127"/>
                </a:lnTo>
                <a:lnTo>
                  <a:pt x="1362" y="2090"/>
                </a:lnTo>
                <a:lnTo>
                  <a:pt x="1324" y="2064"/>
                </a:lnTo>
                <a:lnTo>
                  <a:pt x="1299" y="2039"/>
                </a:lnTo>
                <a:lnTo>
                  <a:pt x="1273" y="2014"/>
                </a:lnTo>
                <a:lnTo>
                  <a:pt x="1261" y="2001"/>
                </a:lnTo>
                <a:lnTo>
                  <a:pt x="1248" y="1976"/>
                </a:lnTo>
                <a:lnTo>
                  <a:pt x="1248" y="1964"/>
                </a:lnTo>
                <a:lnTo>
                  <a:pt x="1248" y="1951"/>
                </a:lnTo>
                <a:lnTo>
                  <a:pt x="1261" y="1951"/>
                </a:lnTo>
                <a:lnTo>
                  <a:pt x="1273" y="1951"/>
                </a:lnTo>
                <a:lnTo>
                  <a:pt x="1299" y="1951"/>
                </a:lnTo>
                <a:lnTo>
                  <a:pt x="1324" y="1951"/>
                </a:lnTo>
                <a:lnTo>
                  <a:pt x="1362" y="1964"/>
                </a:lnTo>
                <a:lnTo>
                  <a:pt x="1400" y="1976"/>
                </a:lnTo>
                <a:lnTo>
                  <a:pt x="1450" y="1976"/>
                </a:lnTo>
                <a:lnTo>
                  <a:pt x="1488" y="1989"/>
                </a:lnTo>
                <a:lnTo>
                  <a:pt x="1538" y="2001"/>
                </a:lnTo>
                <a:lnTo>
                  <a:pt x="1576" y="2014"/>
                </a:lnTo>
                <a:lnTo>
                  <a:pt x="1614" y="2014"/>
                </a:lnTo>
                <a:lnTo>
                  <a:pt x="1639" y="2027"/>
                </a:lnTo>
                <a:lnTo>
                  <a:pt x="1664" y="2027"/>
                </a:lnTo>
                <a:lnTo>
                  <a:pt x="1689" y="2014"/>
                </a:lnTo>
                <a:lnTo>
                  <a:pt x="1702" y="2014"/>
                </a:lnTo>
                <a:lnTo>
                  <a:pt x="1727" y="2001"/>
                </a:lnTo>
                <a:lnTo>
                  <a:pt x="1740" y="2001"/>
                </a:lnTo>
                <a:lnTo>
                  <a:pt x="1752" y="1989"/>
                </a:lnTo>
                <a:lnTo>
                  <a:pt x="1765" y="1964"/>
                </a:lnTo>
                <a:lnTo>
                  <a:pt x="1790" y="1951"/>
                </a:lnTo>
                <a:lnTo>
                  <a:pt x="1803" y="1926"/>
                </a:lnTo>
                <a:lnTo>
                  <a:pt x="1828" y="1913"/>
                </a:lnTo>
                <a:lnTo>
                  <a:pt x="1841" y="1876"/>
                </a:lnTo>
                <a:lnTo>
                  <a:pt x="1853" y="1850"/>
                </a:lnTo>
                <a:lnTo>
                  <a:pt x="1878" y="1813"/>
                </a:lnTo>
                <a:lnTo>
                  <a:pt x="1891" y="1775"/>
                </a:lnTo>
                <a:lnTo>
                  <a:pt x="1916" y="1712"/>
                </a:lnTo>
                <a:lnTo>
                  <a:pt x="1929" y="1662"/>
                </a:lnTo>
                <a:lnTo>
                  <a:pt x="1954" y="1599"/>
                </a:lnTo>
                <a:lnTo>
                  <a:pt x="1979" y="1523"/>
                </a:lnTo>
                <a:lnTo>
                  <a:pt x="1992" y="1448"/>
                </a:lnTo>
                <a:lnTo>
                  <a:pt x="2030" y="1284"/>
                </a:lnTo>
                <a:lnTo>
                  <a:pt x="2068" y="1108"/>
                </a:lnTo>
                <a:lnTo>
                  <a:pt x="2105" y="932"/>
                </a:lnTo>
                <a:lnTo>
                  <a:pt x="2131" y="755"/>
                </a:lnTo>
                <a:lnTo>
                  <a:pt x="2143" y="667"/>
                </a:lnTo>
                <a:lnTo>
                  <a:pt x="2156" y="592"/>
                </a:lnTo>
                <a:lnTo>
                  <a:pt x="2156" y="516"/>
                </a:lnTo>
                <a:lnTo>
                  <a:pt x="2156" y="466"/>
                </a:lnTo>
                <a:lnTo>
                  <a:pt x="2156" y="415"/>
                </a:lnTo>
                <a:lnTo>
                  <a:pt x="2156" y="378"/>
                </a:lnTo>
                <a:lnTo>
                  <a:pt x="2143" y="340"/>
                </a:lnTo>
                <a:lnTo>
                  <a:pt x="2131" y="327"/>
                </a:lnTo>
                <a:lnTo>
                  <a:pt x="2093" y="290"/>
                </a:lnTo>
                <a:lnTo>
                  <a:pt x="2055" y="277"/>
                </a:lnTo>
                <a:lnTo>
                  <a:pt x="2004" y="264"/>
                </a:lnTo>
                <a:lnTo>
                  <a:pt x="1941" y="264"/>
                </a:lnTo>
                <a:lnTo>
                  <a:pt x="1878" y="264"/>
                </a:lnTo>
                <a:lnTo>
                  <a:pt x="1803" y="264"/>
                </a:lnTo>
                <a:lnTo>
                  <a:pt x="1727" y="277"/>
                </a:lnTo>
                <a:lnTo>
                  <a:pt x="1652" y="277"/>
                </a:lnTo>
                <a:lnTo>
                  <a:pt x="1614" y="290"/>
                </a:lnTo>
                <a:lnTo>
                  <a:pt x="1563" y="302"/>
                </a:lnTo>
                <a:lnTo>
                  <a:pt x="1513" y="302"/>
                </a:lnTo>
                <a:lnTo>
                  <a:pt x="1463" y="315"/>
                </a:lnTo>
                <a:lnTo>
                  <a:pt x="1400" y="327"/>
                </a:lnTo>
                <a:lnTo>
                  <a:pt x="1336" y="340"/>
                </a:lnTo>
                <a:lnTo>
                  <a:pt x="1273" y="353"/>
                </a:lnTo>
                <a:lnTo>
                  <a:pt x="1210" y="365"/>
                </a:lnTo>
                <a:lnTo>
                  <a:pt x="1072" y="403"/>
                </a:lnTo>
                <a:lnTo>
                  <a:pt x="933" y="428"/>
                </a:lnTo>
                <a:lnTo>
                  <a:pt x="782" y="466"/>
                </a:lnTo>
                <a:lnTo>
                  <a:pt x="631" y="504"/>
                </a:lnTo>
                <a:lnTo>
                  <a:pt x="555" y="516"/>
                </a:lnTo>
                <a:lnTo>
                  <a:pt x="492" y="529"/>
                </a:lnTo>
                <a:lnTo>
                  <a:pt x="429" y="541"/>
                </a:lnTo>
                <a:lnTo>
                  <a:pt x="379" y="554"/>
                </a:lnTo>
                <a:lnTo>
                  <a:pt x="341" y="567"/>
                </a:lnTo>
                <a:lnTo>
                  <a:pt x="303" y="567"/>
                </a:lnTo>
                <a:lnTo>
                  <a:pt x="278" y="567"/>
                </a:lnTo>
                <a:lnTo>
                  <a:pt x="253" y="567"/>
                </a:lnTo>
                <a:lnTo>
                  <a:pt x="240" y="567"/>
                </a:lnTo>
                <a:lnTo>
                  <a:pt x="227" y="567"/>
                </a:lnTo>
                <a:lnTo>
                  <a:pt x="215" y="554"/>
                </a:lnTo>
                <a:lnTo>
                  <a:pt x="190" y="554"/>
                </a:lnTo>
                <a:lnTo>
                  <a:pt x="164" y="541"/>
                </a:lnTo>
                <a:lnTo>
                  <a:pt x="152" y="516"/>
                </a:lnTo>
                <a:lnTo>
                  <a:pt x="127" y="504"/>
                </a:lnTo>
                <a:lnTo>
                  <a:pt x="101" y="478"/>
                </a:lnTo>
                <a:lnTo>
                  <a:pt x="63" y="453"/>
                </a:lnTo>
                <a:lnTo>
                  <a:pt x="51" y="441"/>
                </a:lnTo>
                <a:lnTo>
                  <a:pt x="26" y="415"/>
                </a:lnTo>
                <a:lnTo>
                  <a:pt x="13" y="403"/>
                </a:lnTo>
                <a:lnTo>
                  <a:pt x="13" y="390"/>
                </a:lnTo>
                <a:lnTo>
                  <a:pt x="0" y="378"/>
                </a:lnTo>
                <a:lnTo>
                  <a:pt x="13" y="365"/>
                </a:lnTo>
                <a:lnTo>
                  <a:pt x="26" y="365"/>
                </a:lnTo>
                <a:lnTo>
                  <a:pt x="51" y="365"/>
                </a:lnTo>
                <a:lnTo>
                  <a:pt x="63" y="353"/>
                </a:lnTo>
                <a:lnTo>
                  <a:pt x="89" y="353"/>
                </a:lnTo>
                <a:lnTo>
                  <a:pt x="127" y="353"/>
                </a:lnTo>
                <a:lnTo>
                  <a:pt x="152" y="353"/>
                </a:lnTo>
                <a:lnTo>
                  <a:pt x="202" y="340"/>
                </a:lnTo>
                <a:lnTo>
                  <a:pt x="240" y="340"/>
                </a:lnTo>
                <a:lnTo>
                  <a:pt x="290" y="340"/>
                </a:lnTo>
                <a:lnTo>
                  <a:pt x="353" y="327"/>
                </a:lnTo>
                <a:lnTo>
                  <a:pt x="416" y="327"/>
                </a:lnTo>
                <a:lnTo>
                  <a:pt x="492" y="315"/>
                </a:lnTo>
                <a:lnTo>
                  <a:pt x="580" y="302"/>
                </a:lnTo>
                <a:lnTo>
                  <a:pt x="656" y="290"/>
                </a:lnTo>
                <a:lnTo>
                  <a:pt x="757" y="277"/>
                </a:lnTo>
                <a:lnTo>
                  <a:pt x="1160" y="214"/>
                </a:lnTo>
                <a:lnTo>
                  <a:pt x="1576" y="139"/>
                </a:lnTo>
                <a:lnTo>
                  <a:pt x="1626" y="139"/>
                </a:lnTo>
                <a:lnTo>
                  <a:pt x="1677" y="126"/>
                </a:lnTo>
                <a:lnTo>
                  <a:pt x="1715" y="113"/>
                </a:lnTo>
                <a:lnTo>
                  <a:pt x="1752" y="113"/>
                </a:lnTo>
                <a:lnTo>
                  <a:pt x="1790" y="101"/>
                </a:lnTo>
                <a:lnTo>
                  <a:pt x="1828" y="101"/>
                </a:lnTo>
                <a:lnTo>
                  <a:pt x="1866" y="88"/>
                </a:lnTo>
                <a:lnTo>
                  <a:pt x="1891" y="76"/>
                </a:lnTo>
                <a:lnTo>
                  <a:pt x="1929" y="76"/>
                </a:lnTo>
                <a:lnTo>
                  <a:pt x="1954" y="63"/>
                </a:lnTo>
                <a:lnTo>
                  <a:pt x="1979" y="63"/>
                </a:lnTo>
                <a:lnTo>
                  <a:pt x="1992" y="50"/>
                </a:lnTo>
                <a:lnTo>
                  <a:pt x="2004" y="50"/>
                </a:lnTo>
                <a:lnTo>
                  <a:pt x="2017" y="38"/>
                </a:lnTo>
                <a:lnTo>
                  <a:pt x="2030" y="38"/>
                </a:lnTo>
                <a:lnTo>
                  <a:pt x="2042" y="38"/>
                </a:lnTo>
                <a:lnTo>
                  <a:pt x="2068" y="13"/>
                </a:lnTo>
                <a:lnTo>
                  <a:pt x="2105" y="13"/>
                </a:lnTo>
                <a:lnTo>
                  <a:pt x="2131" y="0"/>
                </a:lnTo>
                <a:lnTo>
                  <a:pt x="2168" y="0"/>
                </a:lnTo>
                <a:lnTo>
                  <a:pt x="2181" y="13"/>
                </a:lnTo>
                <a:lnTo>
                  <a:pt x="2206" y="13"/>
                </a:lnTo>
                <a:lnTo>
                  <a:pt x="2231" y="25"/>
                </a:lnTo>
                <a:lnTo>
                  <a:pt x="2257" y="38"/>
                </a:lnTo>
                <a:lnTo>
                  <a:pt x="2294" y="63"/>
                </a:lnTo>
                <a:lnTo>
                  <a:pt x="2320" y="76"/>
                </a:lnTo>
                <a:lnTo>
                  <a:pt x="2357" y="101"/>
                </a:lnTo>
                <a:lnTo>
                  <a:pt x="2395" y="139"/>
                </a:lnTo>
                <a:lnTo>
                  <a:pt x="2433" y="164"/>
                </a:lnTo>
                <a:lnTo>
                  <a:pt x="2471" y="189"/>
                </a:lnTo>
                <a:lnTo>
                  <a:pt x="2496" y="214"/>
                </a:lnTo>
                <a:lnTo>
                  <a:pt x="2521" y="239"/>
                </a:lnTo>
                <a:lnTo>
                  <a:pt x="2546" y="264"/>
                </a:lnTo>
                <a:lnTo>
                  <a:pt x="2559" y="277"/>
                </a:lnTo>
                <a:lnTo>
                  <a:pt x="2559" y="290"/>
                </a:lnTo>
                <a:lnTo>
                  <a:pt x="2572" y="302"/>
                </a:lnTo>
                <a:lnTo>
                  <a:pt x="2559" y="315"/>
                </a:lnTo>
                <a:lnTo>
                  <a:pt x="2546" y="340"/>
                </a:lnTo>
                <a:lnTo>
                  <a:pt x="2534" y="353"/>
                </a:lnTo>
                <a:lnTo>
                  <a:pt x="2509" y="378"/>
                </a:lnTo>
                <a:lnTo>
                  <a:pt x="2483" y="390"/>
                </a:lnTo>
                <a:lnTo>
                  <a:pt x="2471" y="415"/>
                </a:lnTo>
                <a:lnTo>
                  <a:pt x="2458" y="441"/>
                </a:lnTo>
                <a:lnTo>
                  <a:pt x="2446" y="466"/>
                </a:lnTo>
                <a:lnTo>
                  <a:pt x="2433" y="504"/>
                </a:lnTo>
                <a:lnTo>
                  <a:pt x="2433" y="554"/>
                </a:lnTo>
                <a:lnTo>
                  <a:pt x="2420" y="604"/>
                </a:lnTo>
                <a:lnTo>
                  <a:pt x="2420" y="667"/>
                </a:lnTo>
                <a:lnTo>
                  <a:pt x="2408" y="730"/>
                </a:lnTo>
                <a:lnTo>
                  <a:pt x="2395" y="793"/>
                </a:lnTo>
                <a:lnTo>
                  <a:pt x="2395" y="869"/>
                </a:lnTo>
                <a:lnTo>
                  <a:pt x="2383" y="944"/>
                </a:lnTo>
                <a:lnTo>
                  <a:pt x="2370" y="1020"/>
                </a:lnTo>
                <a:lnTo>
                  <a:pt x="2345" y="1108"/>
                </a:lnTo>
                <a:lnTo>
                  <a:pt x="2332" y="1196"/>
                </a:lnTo>
                <a:lnTo>
                  <a:pt x="2320" y="1284"/>
                </a:lnTo>
                <a:lnTo>
                  <a:pt x="2269" y="1460"/>
                </a:lnTo>
                <a:lnTo>
                  <a:pt x="2231" y="1636"/>
                </a:lnTo>
                <a:lnTo>
                  <a:pt x="2168" y="1800"/>
                </a:lnTo>
                <a:lnTo>
                  <a:pt x="2118" y="1964"/>
                </a:lnTo>
                <a:lnTo>
                  <a:pt x="2080" y="2039"/>
                </a:lnTo>
                <a:lnTo>
                  <a:pt x="2042" y="2102"/>
                </a:lnTo>
                <a:lnTo>
                  <a:pt x="2017" y="2165"/>
                </a:lnTo>
                <a:lnTo>
                  <a:pt x="1979" y="2228"/>
                </a:lnTo>
                <a:lnTo>
                  <a:pt x="1941" y="2278"/>
                </a:lnTo>
                <a:lnTo>
                  <a:pt x="1904" y="2329"/>
                </a:lnTo>
                <a:lnTo>
                  <a:pt x="1866" y="2366"/>
                </a:lnTo>
                <a:lnTo>
                  <a:pt x="1828" y="2417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pic>
        <p:nvPicPr>
          <p:cNvPr id="9223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51" y="4129090"/>
            <a:ext cx="11479213" cy="17621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 fill="hold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  <p:bldP spid="92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68914" y="517525"/>
            <a:ext cx="6702425" cy="6143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0243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3" y="1643065"/>
            <a:ext cx="5073651" cy="50180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0244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1" y="4106863"/>
            <a:ext cx="11618913" cy="17716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10245" name="组合 38"/>
          <p:cNvGrpSpPr/>
          <p:nvPr/>
        </p:nvGrpSpPr>
        <p:grpSpPr>
          <a:xfrm>
            <a:off x="4430714" y="1054102"/>
            <a:ext cx="3387725" cy="2538413"/>
            <a:chOff x="299400" y="609600"/>
            <a:chExt cx="2542863" cy="2539048"/>
          </a:xfrm>
        </p:grpSpPr>
        <p:cxnSp>
          <p:nvCxnSpPr>
            <p:cNvPr id="10250" name="直接连接符 3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cxnSp>
          <p:nvCxnSpPr>
            <p:cNvPr id="10251" name="直接连接符 4"/>
            <p:cNvCxnSpPr/>
            <p:nvPr/>
          </p:nvCxnSpPr>
          <p:spPr>
            <a:xfrm rot="5400000">
              <a:off x="288595" y="1868799"/>
              <a:ext cx="2519993" cy="1588"/>
            </a:xfrm>
            <a:prstGeom prst="line">
              <a:avLst/>
            </a:prstGeom>
            <a:noFill/>
            <a:ln w="15875">
              <a:solidFill>
                <a:srgbClr val="2E75B6"/>
              </a:solidFill>
              <a:prstDash val="lgDash"/>
              <a:miter lim="800000"/>
            </a:ln>
          </p:spPr>
        </p:cxnSp>
        <p:sp>
          <p:nvSpPr>
            <p:cNvPr id="10252" name="矩形 6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</a:lstStyle>
            <a:p>
              <a:pPr marL="0" marR="0" lvl="0" indent="0" eaLnBrk="0" hangingPunct="0"/>
              <a:endParaRPr lang="zh-CN" altLang="en-US"/>
            </a:p>
          </p:txBody>
        </p:sp>
      </p:grpSp>
      <p:sp>
        <p:nvSpPr>
          <p:cNvPr id="10246" name="Freeform 12"/>
          <p:cNvSpPr/>
          <p:nvPr/>
        </p:nvSpPr>
        <p:spPr>
          <a:xfrm>
            <a:off x="5688014" y="1739902"/>
            <a:ext cx="554037" cy="42386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630" y="415"/>
              </a:cxn>
              <a:cxn ang="0">
                <a:pos x="643" y="453"/>
              </a:cxn>
              <a:cxn ang="0">
                <a:pos x="655" y="491"/>
              </a:cxn>
              <a:cxn ang="0">
                <a:pos x="655" y="516"/>
              </a:cxn>
              <a:cxn ang="0">
                <a:pos x="655" y="541"/>
              </a:cxn>
              <a:cxn ang="0">
                <a:pos x="655" y="566"/>
              </a:cxn>
              <a:cxn ang="0">
                <a:pos x="655" y="591"/>
              </a:cxn>
              <a:cxn ang="0">
                <a:pos x="655" y="604"/>
              </a:cxn>
              <a:cxn ang="0">
                <a:pos x="655" y="629"/>
              </a:cxn>
              <a:cxn ang="0">
                <a:pos x="643" y="642"/>
              </a:cxn>
              <a:cxn ang="0">
                <a:pos x="630" y="654"/>
              </a:cxn>
              <a:cxn ang="0">
                <a:pos x="617" y="654"/>
              </a:cxn>
              <a:cxn ang="0">
                <a:pos x="605" y="667"/>
              </a:cxn>
              <a:cxn ang="0">
                <a:pos x="592" y="667"/>
              </a:cxn>
              <a:cxn ang="0">
                <a:pos x="580" y="667"/>
              </a:cxn>
              <a:cxn ang="0">
                <a:pos x="554" y="667"/>
              </a:cxn>
              <a:cxn ang="0">
                <a:pos x="542" y="667"/>
              </a:cxn>
              <a:cxn ang="0">
                <a:pos x="517" y="667"/>
              </a:cxn>
              <a:cxn ang="0">
                <a:pos x="491" y="642"/>
              </a:cxn>
              <a:cxn ang="0">
                <a:pos x="454" y="617"/>
              </a:cxn>
              <a:cxn ang="0">
                <a:pos x="416" y="579"/>
              </a:cxn>
              <a:cxn ang="0">
                <a:pos x="378" y="541"/>
              </a:cxn>
              <a:cxn ang="0">
                <a:pos x="328" y="491"/>
              </a:cxn>
              <a:cxn ang="0">
                <a:pos x="277" y="428"/>
              </a:cxn>
              <a:cxn ang="0">
                <a:pos x="227" y="352"/>
              </a:cxn>
              <a:cxn ang="0">
                <a:pos x="176" y="289"/>
              </a:cxn>
              <a:cxn ang="0">
                <a:pos x="126" y="226"/>
              </a:cxn>
              <a:cxn ang="0">
                <a:pos x="88" y="176"/>
              </a:cxn>
              <a:cxn ang="0">
                <a:pos x="63" y="126"/>
              </a:cxn>
              <a:cxn ang="0">
                <a:pos x="38" y="88"/>
              </a:cxn>
              <a:cxn ang="0">
                <a:pos x="12" y="63"/>
              </a:cxn>
              <a:cxn ang="0">
                <a:pos x="0" y="38"/>
              </a:cxn>
              <a:cxn ang="0">
                <a:pos x="0" y="25"/>
              </a:cxn>
              <a:cxn ang="0">
                <a:pos x="0" y="13"/>
              </a:cxn>
              <a:cxn ang="0">
                <a:pos x="12" y="13"/>
              </a:cxn>
              <a:cxn ang="0">
                <a:pos x="25" y="0"/>
              </a:cxn>
              <a:cxn ang="0">
                <a:pos x="38" y="0"/>
              </a:cxn>
              <a:cxn ang="0">
                <a:pos x="63" y="0"/>
              </a:cxn>
              <a:cxn ang="0">
                <a:pos x="88" y="13"/>
              </a:cxn>
              <a:cxn ang="0">
                <a:pos x="113" y="13"/>
              </a:cxn>
              <a:cxn ang="0">
                <a:pos x="151" y="25"/>
              </a:cxn>
              <a:cxn ang="0">
                <a:pos x="227" y="50"/>
              </a:cxn>
              <a:cxn ang="0">
                <a:pos x="302" y="75"/>
              </a:cxn>
              <a:cxn ang="0">
                <a:pos x="378" y="126"/>
              </a:cxn>
              <a:cxn ang="0">
                <a:pos x="454" y="176"/>
              </a:cxn>
              <a:cxn ang="0">
                <a:pos x="479" y="201"/>
              </a:cxn>
              <a:cxn ang="0">
                <a:pos x="517" y="226"/>
              </a:cxn>
              <a:cxn ang="0">
                <a:pos x="542" y="252"/>
              </a:cxn>
              <a:cxn ang="0">
                <a:pos x="567" y="289"/>
              </a:cxn>
              <a:cxn ang="0">
                <a:pos x="592" y="315"/>
              </a:cxn>
              <a:cxn ang="0">
                <a:pos x="605" y="352"/>
              </a:cxn>
              <a:cxn ang="0">
                <a:pos x="617" y="390"/>
              </a:cxn>
              <a:cxn ang="0">
                <a:pos x="630" y="415"/>
              </a:cxn>
              <a:cxn ang="0">
                <a:pos x="630" y="415"/>
              </a:cxn>
              <a:cxn ang="0">
                <a:pos x="630" y="415"/>
              </a:cxn>
            </a:cxnLst>
            <a:rect l="l" t="t" r="GT0" b="GT1"/>
            <a:pathLst>
              <a:path w="655" h="667">
                <a:moveTo>
                  <a:pt x="630" y="415"/>
                </a:moveTo>
                <a:lnTo>
                  <a:pt x="643" y="453"/>
                </a:lnTo>
                <a:lnTo>
                  <a:pt x="655" y="491"/>
                </a:lnTo>
                <a:lnTo>
                  <a:pt x="655" y="516"/>
                </a:lnTo>
                <a:lnTo>
                  <a:pt x="655" y="541"/>
                </a:lnTo>
                <a:lnTo>
                  <a:pt x="655" y="566"/>
                </a:lnTo>
                <a:lnTo>
                  <a:pt x="655" y="591"/>
                </a:lnTo>
                <a:lnTo>
                  <a:pt x="655" y="604"/>
                </a:lnTo>
                <a:lnTo>
                  <a:pt x="655" y="629"/>
                </a:lnTo>
                <a:lnTo>
                  <a:pt x="643" y="642"/>
                </a:lnTo>
                <a:lnTo>
                  <a:pt x="630" y="654"/>
                </a:lnTo>
                <a:lnTo>
                  <a:pt x="617" y="654"/>
                </a:lnTo>
                <a:lnTo>
                  <a:pt x="605" y="667"/>
                </a:lnTo>
                <a:lnTo>
                  <a:pt x="592" y="667"/>
                </a:lnTo>
                <a:lnTo>
                  <a:pt x="580" y="667"/>
                </a:lnTo>
                <a:lnTo>
                  <a:pt x="554" y="667"/>
                </a:lnTo>
                <a:lnTo>
                  <a:pt x="542" y="667"/>
                </a:lnTo>
                <a:lnTo>
                  <a:pt x="517" y="667"/>
                </a:lnTo>
                <a:lnTo>
                  <a:pt x="491" y="642"/>
                </a:lnTo>
                <a:lnTo>
                  <a:pt x="454" y="617"/>
                </a:lnTo>
                <a:lnTo>
                  <a:pt x="416" y="579"/>
                </a:lnTo>
                <a:lnTo>
                  <a:pt x="378" y="541"/>
                </a:lnTo>
                <a:lnTo>
                  <a:pt x="328" y="491"/>
                </a:lnTo>
                <a:lnTo>
                  <a:pt x="277" y="428"/>
                </a:lnTo>
                <a:lnTo>
                  <a:pt x="227" y="352"/>
                </a:lnTo>
                <a:lnTo>
                  <a:pt x="176" y="289"/>
                </a:lnTo>
                <a:lnTo>
                  <a:pt x="126" y="226"/>
                </a:lnTo>
                <a:lnTo>
                  <a:pt x="88" y="176"/>
                </a:lnTo>
                <a:lnTo>
                  <a:pt x="63" y="126"/>
                </a:lnTo>
                <a:lnTo>
                  <a:pt x="38" y="88"/>
                </a:lnTo>
                <a:lnTo>
                  <a:pt x="12" y="63"/>
                </a:lnTo>
                <a:lnTo>
                  <a:pt x="0" y="38"/>
                </a:lnTo>
                <a:lnTo>
                  <a:pt x="0" y="25"/>
                </a:lnTo>
                <a:lnTo>
                  <a:pt x="0" y="13"/>
                </a:lnTo>
                <a:lnTo>
                  <a:pt x="12" y="13"/>
                </a:lnTo>
                <a:lnTo>
                  <a:pt x="25" y="0"/>
                </a:lnTo>
                <a:lnTo>
                  <a:pt x="38" y="0"/>
                </a:lnTo>
                <a:lnTo>
                  <a:pt x="63" y="0"/>
                </a:lnTo>
                <a:lnTo>
                  <a:pt x="88" y="13"/>
                </a:lnTo>
                <a:lnTo>
                  <a:pt x="113" y="13"/>
                </a:lnTo>
                <a:lnTo>
                  <a:pt x="151" y="25"/>
                </a:lnTo>
                <a:lnTo>
                  <a:pt x="227" y="50"/>
                </a:lnTo>
                <a:lnTo>
                  <a:pt x="302" y="75"/>
                </a:lnTo>
                <a:lnTo>
                  <a:pt x="378" y="126"/>
                </a:lnTo>
                <a:lnTo>
                  <a:pt x="454" y="176"/>
                </a:lnTo>
                <a:lnTo>
                  <a:pt x="479" y="201"/>
                </a:lnTo>
                <a:lnTo>
                  <a:pt x="517" y="226"/>
                </a:lnTo>
                <a:lnTo>
                  <a:pt x="542" y="252"/>
                </a:lnTo>
                <a:lnTo>
                  <a:pt x="567" y="289"/>
                </a:lnTo>
                <a:lnTo>
                  <a:pt x="592" y="315"/>
                </a:lnTo>
                <a:lnTo>
                  <a:pt x="605" y="352"/>
                </a:lnTo>
                <a:lnTo>
                  <a:pt x="617" y="390"/>
                </a:lnTo>
                <a:lnTo>
                  <a:pt x="630" y="415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10247" name="Freeform 13"/>
          <p:cNvSpPr/>
          <p:nvPr/>
        </p:nvSpPr>
        <p:spPr>
          <a:xfrm>
            <a:off x="6819901" y="1811339"/>
            <a:ext cx="671513" cy="407987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38"/>
              </a:cxn>
              <a:cxn ang="0">
                <a:pos x="0" y="25"/>
              </a:cxn>
              <a:cxn ang="0">
                <a:pos x="0" y="13"/>
              </a:cxn>
              <a:cxn ang="0">
                <a:pos x="12" y="13"/>
              </a:cxn>
              <a:cxn ang="0">
                <a:pos x="12" y="13"/>
              </a:cxn>
              <a:cxn ang="0">
                <a:pos x="25" y="0"/>
              </a:cxn>
              <a:cxn ang="0">
                <a:pos x="38" y="0"/>
              </a:cxn>
              <a:cxn ang="0">
                <a:pos x="63" y="0"/>
              </a:cxn>
              <a:cxn ang="0">
                <a:pos x="76" y="0"/>
              </a:cxn>
              <a:cxn ang="0">
                <a:pos x="101" y="0"/>
              </a:cxn>
              <a:cxn ang="0">
                <a:pos x="139" y="13"/>
              </a:cxn>
              <a:cxn ang="0">
                <a:pos x="164" y="25"/>
              </a:cxn>
              <a:cxn ang="0">
                <a:pos x="202" y="38"/>
              </a:cxn>
              <a:cxn ang="0">
                <a:pos x="252" y="51"/>
              </a:cxn>
              <a:cxn ang="0">
                <a:pos x="302" y="63"/>
              </a:cxn>
              <a:cxn ang="0">
                <a:pos x="353" y="88"/>
              </a:cxn>
              <a:cxn ang="0">
                <a:pos x="416" y="101"/>
              </a:cxn>
              <a:cxn ang="0">
                <a:pos x="479" y="126"/>
              </a:cxn>
              <a:cxn ang="0">
                <a:pos x="529" y="151"/>
              </a:cxn>
              <a:cxn ang="0">
                <a:pos x="580" y="176"/>
              </a:cxn>
              <a:cxn ang="0">
                <a:pos x="630" y="214"/>
              </a:cxn>
              <a:cxn ang="0">
                <a:pos x="668" y="239"/>
              </a:cxn>
              <a:cxn ang="0">
                <a:pos x="693" y="265"/>
              </a:cxn>
              <a:cxn ang="0">
                <a:pos x="718" y="302"/>
              </a:cxn>
              <a:cxn ang="0">
                <a:pos x="744" y="327"/>
              </a:cxn>
              <a:cxn ang="0">
                <a:pos x="769" y="365"/>
              </a:cxn>
              <a:cxn ang="0">
                <a:pos x="781" y="390"/>
              </a:cxn>
              <a:cxn ang="0">
                <a:pos x="794" y="428"/>
              </a:cxn>
              <a:cxn ang="0">
                <a:pos x="794" y="453"/>
              </a:cxn>
              <a:cxn ang="0">
                <a:pos x="794" y="478"/>
              </a:cxn>
              <a:cxn ang="0">
                <a:pos x="794" y="516"/>
              </a:cxn>
              <a:cxn ang="0">
                <a:pos x="794" y="541"/>
              </a:cxn>
              <a:cxn ang="0">
                <a:pos x="781" y="567"/>
              </a:cxn>
              <a:cxn ang="0">
                <a:pos x="769" y="592"/>
              </a:cxn>
              <a:cxn ang="0">
                <a:pos x="769" y="604"/>
              </a:cxn>
              <a:cxn ang="0">
                <a:pos x="756" y="617"/>
              </a:cxn>
              <a:cxn ang="0">
                <a:pos x="744" y="630"/>
              </a:cxn>
              <a:cxn ang="0">
                <a:pos x="731" y="642"/>
              </a:cxn>
              <a:cxn ang="0">
                <a:pos x="718" y="642"/>
              </a:cxn>
              <a:cxn ang="0">
                <a:pos x="693" y="642"/>
              </a:cxn>
              <a:cxn ang="0">
                <a:pos x="681" y="642"/>
              </a:cxn>
              <a:cxn ang="0">
                <a:pos x="668" y="630"/>
              </a:cxn>
              <a:cxn ang="0">
                <a:pos x="643" y="617"/>
              </a:cxn>
              <a:cxn ang="0">
                <a:pos x="605" y="592"/>
              </a:cxn>
              <a:cxn ang="0">
                <a:pos x="554" y="554"/>
              </a:cxn>
              <a:cxn ang="0">
                <a:pos x="504" y="516"/>
              </a:cxn>
              <a:cxn ang="0">
                <a:pos x="454" y="466"/>
              </a:cxn>
              <a:cxn ang="0">
                <a:pos x="391" y="416"/>
              </a:cxn>
              <a:cxn ang="0">
                <a:pos x="315" y="340"/>
              </a:cxn>
              <a:cxn ang="0">
                <a:pos x="239" y="277"/>
              </a:cxn>
              <a:cxn ang="0">
                <a:pos x="176" y="227"/>
              </a:cxn>
              <a:cxn ang="0">
                <a:pos x="126" y="176"/>
              </a:cxn>
              <a:cxn ang="0">
                <a:pos x="88" y="139"/>
              </a:cxn>
              <a:cxn ang="0">
                <a:pos x="50" y="101"/>
              </a:cxn>
              <a:cxn ang="0">
                <a:pos x="25" y="63"/>
              </a:cxn>
              <a:cxn ang="0">
                <a:pos x="12" y="51"/>
              </a:cxn>
              <a:cxn ang="0">
                <a:pos x="0" y="38"/>
              </a:cxn>
              <a:cxn ang="0">
                <a:pos x="0" y="38"/>
              </a:cxn>
              <a:cxn ang="0">
                <a:pos x="0" y="38"/>
              </a:cxn>
            </a:cxnLst>
            <a:rect l="l" t="t" r="GT0" b="GT1"/>
            <a:pathLst>
              <a:path w="794" h="642">
                <a:moveTo>
                  <a:pt x="0" y="38"/>
                </a:moveTo>
                <a:lnTo>
                  <a:pt x="0" y="25"/>
                </a:lnTo>
                <a:lnTo>
                  <a:pt x="0" y="13"/>
                </a:lnTo>
                <a:lnTo>
                  <a:pt x="12" y="13"/>
                </a:lnTo>
                <a:lnTo>
                  <a:pt x="25" y="0"/>
                </a:lnTo>
                <a:lnTo>
                  <a:pt x="38" y="0"/>
                </a:lnTo>
                <a:lnTo>
                  <a:pt x="63" y="0"/>
                </a:lnTo>
                <a:lnTo>
                  <a:pt x="76" y="0"/>
                </a:lnTo>
                <a:lnTo>
                  <a:pt x="101" y="0"/>
                </a:lnTo>
                <a:lnTo>
                  <a:pt x="139" y="13"/>
                </a:lnTo>
                <a:lnTo>
                  <a:pt x="164" y="25"/>
                </a:lnTo>
                <a:lnTo>
                  <a:pt x="202" y="38"/>
                </a:lnTo>
                <a:lnTo>
                  <a:pt x="252" y="51"/>
                </a:lnTo>
                <a:lnTo>
                  <a:pt x="302" y="63"/>
                </a:lnTo>
                <a:lnTo>
                  <a:pt x="353" y="88"/>
                </a:lnTo>
                <a:lnTo>
                  <a:pt x="416" y="101"/>
                </a:lnTo>
                <a:lnTo>
                  <a:pt x="479" y="126"/>
                </a:lnTo>
                <a:lnTo>
                  <a:pt x="529" y="151"/>
                </a:lnTo>
                <a:lnTo>
                  <a:pt x="580" y="176"/>
                </a:lnTo>
                <a:lnTo>
                  <a:pt x="630" y="214"/>
                </a:lnTo>
                <a:lnTo>
                  <a:pt x="668" y="239"/>
                </a:lnTo>
                <a:lnTo>
                  <a:pt x="693" y="265"/>
                </a:lnTo>
                <a:lnTo>
                  <a:pt x="718" y="302"/>
                </a:lnTo>
                <a:lnTo>
                  <a:pt x="744" y="327"/>
                </a:lnTo>
                <a:lnTo>
                  <a:pt x="769" y="365"/>
                </a:lnTo>
                <a:lnTo>
                  <a:pt x="781" y="390"/>
                </a:lnTo>
                <a:lnTo>
                  <a:pt x="794" y="428"/>
                </a:lnTo>
                <a:lnTo>
                  <a:pt x="794" y="453"/>
                </a:lnTo>
                <a:lnTo>
                  <a:pt x="794" y="478"/>
                </a:lnTo>
                <a:lnTo>
                  <a:pt x="794" y="516"/>
                </a:lnTo>
                <a:lnTo>
                  <a:pt x="794" y="541"/>
                </a:lnTo>
                <a:lnTo>
                  <a:pt x="781" y="567"/>
                </a:lnTo>
                <a:lnTo>
                  <a:pt x="769" y="592"/>
                </a:lnTo>
                <a:lnTo>
                  <a:pt x="769" y="604"/>
                </a:lnTo>
                <a:lnTo>
                  <a:pt x="756" y="617"/>
                </a:lnTo>
                <a:lnTo>
                  <a:pt x="744" y="630"/>
                </a:lnTo>
                <a:lnTo>
                  <a:pt x="731" y="642"/>
                </a:lnTo>
                <a:lnTo>
                  <a:pt x="718" y="642"/>
                </a:lnTo>
                <a:lnTo>
                  <a:pt x="693" y="642"/>
                </a:lnTo>
                <a:lnTo>
                  <a:pt x="681" y="642"/>
                </a:lnTo>
                <a:lnTo>
                  <a:pt x="668" y="630"/>
                </a:lnTo>
                <a:lnTo>
                  <a:pt x="643" y="617"/>
                </a:lnTo>
                <a:lnTo>
                  <a:pt x="605" y="592"/>
                </a:lnTo>
                <a:lnTo>
                  <a:pt x="554" y="554"/>
                </a:lnTo>
                <a:lnTo>
                  <a:pt x="504" y="516"/>
                </a:lnTo>
                <a:lnTo>
                  <a:pt x="454" y="466"/>
                </a:lnTo>
                <a:lnTo>
                  <a:pt x="391" y="416"/>
                </a:lnTo>
                <a:lnTo>
                  <a:pt x="315" y="340"/>
                </a:lnTo>
                <a:lnTo>
                  <a:pt x="239" y="277"/>
                </a:lnTo>
                <a:lnTo>
                  <a:pt x="176" y="227"/>
                </a:lnTo>
                <a:lnTo>
                  <a:pt x="126" y="176"/>
                </a:lnTo>
                <a:lnTo>
                  <a:pt x="88" y="139"/>
                </a:lnTo>
                <a:lnTo>
                  <a:pt x="50" y="101"/>
                </a:lnTo>
                <a:lnTo>
                  <a:pt x="25" y="63"/>
                </a:lnTo>
                <a:lnTo>
                  <a:pt x="12" y="51"/>
                </a:lnTo>
                <a:lnTo>
                  <a:pt x="0" y="38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10248" name="Freeform 14"/>
          <p:cNvSpPr/>
          <p:nvPr/>
        </p:nvSpPr>
        <p:spPr>
          <a:xfrm>
            <a:off x="4705349" y="2171702"/>
            <a:ext cx="363539" cy="646113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404" y="214"/>
              </a:cxn>
              <a:cxn ang="0">
                <a:pos x="416" y="277"/>
              </a:cxn>
              <a:cxn ang="0">
                <a:pos x="416" y="339"/>
              </a:cxn>
              <a:cxn ang="0">
                <a:pos x="429" y="390"/>
              </a:cxn>
              <a:cxn ang="0">
                <a:pos x="429" y="440"/>
              </a:cxn>
              <a:cxn ang="0">
                <a:pos x="416" y="490"/>
              </a:cxn>
              <a:cxn ang="0">
                <a:pos x="404" y="553"/>
              </a:cxn>
              <a:cxn ang="0">
                <a:pos x="391" y="629"/>
              </a:cxn>
              <a:cxn ang="0">
                <a:pos x="366" y="717"/>
              </a:cxn>
              <a:cxn ang="0">
                <a:pos x="341" y="793"/>
              </a:cxn>
              <a:cxn ang="0">
                <a:pos x="303" y="856"/>
              </a:cxn>
              <a:cxn ang="0">
                <a:pos x="265" y="906"/>
              </a:cxn>
              <a:cxn ang="0">
                <a:pos x="227" y="956"/>
              </a:cxn>
              <a:cxn ang="0">
                <a:pos x="189" y="981"/>
              </a:cxn>
              <a:cxn ang="0">
                <a:pos x="164" y="1007"/>
              </a:cxn>
              <a:cxn ang="0">
                <a:pos x="139" y="1019"/>
              </a:cxn>
              <a:cxn ang="0">
                <a:pos x="126" y="1019"/>
              </a:cxn>
              <a:cxn ang="0">
                <a:pos x="101" y="1007"/>
              </a:cxn>
              <a:cxn ang="0">
                <a:pos x="89" y="969"/>
              </a:cxn>
              <a:cxn ang="0">
                <a:pos x="63" y="931"/>
              </a:cxn>
              <a:cxn ang="0">
                <a:pos x="38" y="881"/>
              </a:cxn>
              <a:cxn ang="0">
                <a:pos x="26" y="830"/>
              </a:cxn>
              <a:cxn ang="0">
                <a:pos x="13" y="793"/>
              </a:cxn>
              <a:cxn ang="0">
                <a:pos x="0" y="767"/>
              </a:cxn>
              <a:cxn ang="0">
                <a:pos x="0" y="742"/>
              </a:cxn>
              <a:cxn ang="0">
                <a:pos x="13" y="717"/>
              </a:cxn>
              <a:cxn ang="0">
                <a:pos x="38" y="679"/>
              </a:cxn>
              <a:cxn ang="0">
                <a:pos x="63" y="629"/>
              </a:cxn>
              <a:cxn ang="0">
                <a:pos x="101" y="566"/>
              </a:cxn>
              <a:cxn ang="0">
                <a:pos x="139" y="490"/>
              </a:cxn>
              <a:cxn ang="0">
                <a:pos x="177" y="402"/>
              </a:cxn>
              <a:cxn ang="0">
                <a:pos x="202" y="302"/>
              </a:cxn>
              <a:cxn ang="0">
                <a:pos x="240" y="188"/>
              </a:cxn>
              <a:cxn ang="0">
                <a:pos x="265" y="100"/>
              </a:cxn>
              <a:cxn ang="0">
                <a:pos x="290" y="37"/>
              </a:cxn>
              <a:cxn ang="0">
                <a:pos x="315" y="12"/>
              </a:cxn>
              <a:cxn ang="0">
                <a:pos x="341" y="12"/>
              </a:cxn>
              <a:cxn ang="0">
                <a:pos x="353" y="25"/>
              </a:cxn>
              <a:cxn ang="0">
                <a:pos x="366" y="63"/>
              </a:cxn>
              <a:cxn ang="0">
                <a:pos x="391" y="125"/>
              </a:cxn>
              <a:cxn ang="0">
                <a:pos x="391" y="163"/>
              </a:cxn>
            </a:cxnLst>
            <a:rect l="l" t="t" r="GT0" b="GT1"/>
            <a:pathLst>
              <a:path w="429" h="1019">
                <a:moveTo>
                  <a:pt x="391" y="163"/>
                </a:moveTo>
                <a:lnTo>
                  <a:pt x="404" y="214"/>
                </a:lnTo>
                <a:lnTo>
                  <a:pt x="404" y="251"/>
                </a:lnTo>
                <a:lnTo>
                  <a:pt x="416" y="277"/>
                </a:lnTo>
                <a:lnTo>
                  <a:pt x="416" y="314"/>
                </a:lnTo>
                <a:lnTo>
                  <a:pt x="416" y="339"/>
                </a:lnTo>
                <a:lnTo>
                  <a:pt x="429" y="365"/>
                </a:lnTo>
                <a:lnTo>
                  <a:pt x="429" y="390"/>
                </a:lnTo>
                <a:lnTo>
                  <a:pt x="429" y="415"/>
                </a:lnTo>
                <a:lnTo>
                  <a:pt x="429" y="440"/>
                </a:lnTo>
                <a:lnTo>
                  <a:pt x="429" y="465"/>
                </a:lnTo>
                <a:lnTo>
                  <a:pt x="416" y="490"/>
                </a:lnTo>
                <a:lnTo>
                  <a:pt x="416" y="528"/>
                </a:lnTo>
                <a:lnTo>
                  <a:pt x="404" y="553"/>
                </a:lnTo>
                <a:lnTo>
                  <a:pt x="404" y="591"/>
                </a:lnTo>
                <a:lnTo>
                  <a:pt x="391" y="629"/>
                </a:lnTo>
                <a:lnTo>
                  <a:pt x="378" y="679"/>
                </a:lnTo>
                <a:lnTo>
                  <a:pt x="366" y="717"/>
                </a:lnTo>
                <a:lnTo>
                  <a:pt x="353" y="755"/>
                </a:lnTo>
                <a:lnTo>
                  <a:pt x="341" y="793"/>
                </a:lnTo>
                <a:lnTo>
                  <a:pt x="328" y="830"/>
                </a:lnTo>
                <a:lnTo>
                  <a:pt x="303" y="856"/>
                </a:lnTo>
                <a:lnTo>
                  <a:pt x="290" y="881"/>
                </a:lnTo>
                <a:lnTo>
                  <a:pt x="265" y="906"/>
                </a:lnTo>
                <a:lnTo>
                  <a:pt x="240" y="931"/>
                </a:lnTo>
                <a:lnTo>
                  <a:pt x="227" y="956"/>
                </a:lnTo>
                <a:lnTo>
                  <a:pt x="202" y="969"/>
                </a:lnTo>
                <a:lnTo>
                  <a:pt x="189" y="981"/>
                </a:lnTo>
                <a:lnTo>
                  <a:pt x="177" y="994"/>
                </a:lnTo>
                <a:lnTo>
                  <a:pt x="164" y="1007"/>
                </a:lnTo>
                <a:lnTo>
                  <a:pt x="152" y="1019"/>
                </a:lnTo>
                <a:lnTo>
                  <a:pt x="139" y="1019"/>
                </a:lnTo>
                <a:lnTo>
                  <a:pt x="126" y="1019"/>
                </a:lnTo>
                <a:lnTo>
                  <a:pt x="114" y="1007"/>
                </a:lnTo>
                <a:lnTo>
                  <a:pt x="101" y="1007"/>
                </a:lnTo>
                <a:lnTo>
                  <a:pt x="89" y="994"/>
                </a:lnTo>
                <a:lnTo>
                  <a:pt x="89" y="969"/>
                </a:lnTo>
                <a:lnTo>
                  <a:pt x="76" y="956"/>
                </a:lnTo>
                <a:lnTo>
                  <a:pt x="63" y="931"/>
                </a:lnTo>
                <a:lnTo>
                  <a:pt x="51" y="906"/>
                </a:lnTo>
                <a:lnTo>
                  <a:pt x="38" y="881"/>
                </a:lnTo>
                <a:lnTo>
                  <a:pt x="26" y="843"/>
                </a:lnTo>
                <a:lnTo>
                  <a:pt x="26" y="830"/>
                </a:lnTo>
                <a:lnTo>
                  <a:pt x="13" y="805"/>
                </a:lnTo>
                <a:lnTo>
                  <a:pt x="13" y="793"/>
                </a:lnTo>
                <a:lnTo>
                  <a:pt x="13" y="780"/>
                </a:lnTo>
                <a:lnTo>
                  <a:pt x="0" y="767"/>
                </a:lnTo>
                <a:lnTo>
                  <a:pt x="0" y="755"/>
                </a:lnTo>
                <a:lnTo>
                  <a:pt x="0" y="742"/>
                </a:lnTo>
                <a:lnTo>
                  <a:pt x="13" y="730"/>
                </a:lnTo>
                <a:lnTo>
                  <a:pt x="13" y="717"/>
                </a:lnTo>
                <a:lnTo>
                  <a:pt x="26" y="704"/>
                </a:lnTo>
                <a:lnTo>
                  <a:pt x="38" y="679"/>
                </a:lnTo>
                <a:lnTo>
                  <a:pt x="51" y="654"/>
                </a:lnTo>
                <a:lnTo>
                  <a:pt x="63" y="629"/>
                </a:lnTo>
                <a:lnTo>
                  <a:pt x="89" y="591"/>
                </a:lnTo>
                <a:lnTo>
                  <a:pt x="101" y="566"/>
                </a:lnTo>
                <a:lnTo>
                  <a:pt x="126" y="528"/>
                </a:lnTo>
                <a:lnTo>
                  <a:pt x="139" y="490"/>
                </a:lnTo>
                <a:lnTo>
                  <a:pt x="152" y="440"/>
                </a:lnTo>
                <a:lnTo>
                  <a:pt x="177" y="402"/>
                </a:lnTo>
                <a:lnTo>
                  <a:pt x="189" y="352"/>
                </a:lnTo>
                <a:lnTo>
                  <a:pt x="202" y="302"/>
                </a:lnTo>
                <a:lnTo>
                  <a:pt x="227" y="239"/>
                </a:lnTo>
                <a:lnTo>
                  <a:pt x="240" y="188"/>
                </a:lnTo>
                <a:lnTo>
                  <a:pt x="252" y="138"/>
                </a:lnTo>
                <a:lnTo>
                  <a:pt x="265" y="100"/>
                </a:lnTo>
                <a:lnTo>
                  <a:pt x="278" y="63"/>
                </a:lnTo>
                <a:lnTo>
                  <a:pt x="290" y="37"/>
                </a:lnTo>
                <a:lnTo>
                  <a:pt x="303" y="25"/>
                </a:lnTo>
                <a:lnTo>
                  <a:pt x="315" y="12"/>
                </a:lnTo>
                <a:lnTo>
                  <a:pt x="328" y="0"/>
                </a:lnTo>
                <a:lnTo>
                  <a:pt x="341" y="12"/>
                </a:lnTo>
                <a:lnTo>
                  <a:pt x="353" y="25"/>
                </a:lnTo>
                <a:lnTo>
                  <a:pt x="366" y="50"/>
                </a:lnTo>
                <a:lnTo>
                  <a:pt x="366" y="63"/>
                </a:lnTo>
                <a:lnTo>
                  <a:pt x="378" y="100"/>
                </a:lnTo>
                <a:lnTo>
                  <a:pt x="391" y="125"/>
                </a:lnTo>
                <a:lnTo>
                  <a:pt x="391" y="163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  <p:sp>
        <p:nvSpPr>
          <p:cNvPr id="10249" name="Freeform 15"/>
          <p:cNvSpPr/>
          <p:nvPr/>
        </p:nvSpPr>
        <p:spPr>
          <a:xfrm>
            <a:off x="5389563" y="2227263"/>
            <a:ext cx="1930400" cy="8064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302" y="755"/>
              </a:cxn>
              <a:cxn ang="0">
                <a:pos x="139" y="478"/>
              </a:cxn>
              <a:cxn ang="0">
                <a:pos x="38" y="189"/>
              </a:cxn>
              <a:cxn ang="0">
                <a:pos x="0" y="75"/>
              </a:cxn>
              <a:cxn ang="0">
                <a:pos x="0" y="12"/>
              </a:cxn>
              <a:cxn ang="0">
                <a:pos x="25" y="0"/>
              </a:cxn>
              <a:cxn ang="0">
                <a:pos x="50" y="12"/>
              </a:cxn>
              <a:cxn ang="0">
                <a:pos x="88" y="63"/>
              </a:cxn>
              <a:cxn ang="0">
                <a:pos x="126" y="151"/>
              </a:cxn>
              <a:cxn ang="0">
                <a:pos x="202" y="264"/>
              </a:cxn>
              <a:cxn ang="0">
                <a:pos x="315" y="428"/>
              </a:cxn>
              <a:cxn ang="0">
                <a:pos x="454" y="604"/>
              </a:cxn>
              <a:cxn ang="0">
                <a:pos x="605" y="742"/>
              </a:cxn>
              <a:cxn ang="0">
                <a:pos x="756" y="830"/>
              </a:cxn>
              <a:cxn ang="0">
                <a:pos x="907" y="906"/>
              </a:cxn>
              <a:cxn ang="0">
                <a:pos x="1071" y="956"/>
              </a:cxn>
              <a:cxn ang="0">
                <a:pos x="1349" y="994"/>
              </a:cxn>
              <a:cxn ang="0">
                <a:pos x="1601" y="969"/>
              </a:cxn>
              <a:cxn ang="0">
                <a:pos x="1714" y="944"/>
              </a:cxn>
              <a:cxn ang="0">
                <a:pos x="1765" y="919"/>
              </a:cxn>
              <a:cxn ang="0">
                <a:pos x="1765" y="868"/>
              </a:cxn>
              <a:cxn ang="0">
                <a:pos x="1714" y="755"/>
              </a:cxn>
              <a:cxn ang="0">
                <a:pos x="1626" y="554"/>
              </a:cxn>
              <a:cxn ang="0">
                <a:pos x="1575" y="453"/>
              </a:cxn>
              <a:cxn ang="0">
                <a:pos x="1538" y="365"/>
              </a:cxn>
              <a:cxn ang="0">
                <a:pos x="1525" y="302"/>
              </a:cxn>
              <a:cxn ang="0">
                <a:pos x="1512" y="264"/>
              </a:cxn>
              <a:cxn ang="0">
                <a:pos x="1512" y="251"/>
              </a:cxn>
              <a:cxn ang="0">
                <a:pos x="1550" y="264"/>
              </a:cxn>
              <a:cxn ang="0">
                <a:pos x="1651" y="352"/>
              </a:cxn>
              <a:cxn ang="0">
                <a:pos x="1802" y="528"/>
              </a:cxn>
              <a:cxn ang="0">
                <a:pos x="1966" y="705"/>
              </a:cxn>
              <a:cxn ang="0">
                <a:pos x="2092" y="830"/>
              </a:cxn>
              <a:cxn ang="0">
                <a:pos x="2193" y="893"/>
              </a:cxn>
              <a:cxn ang="0">
                <a:pos x="2256" y="944"/>
              </a:cxn>
              <a:cxn ang="0">
                <a:pos x="2281" y="994"/>
              </a:cxn>
              <a:cxn ang="0">
                <a:pos x="2281" y="1032"/>
              </a:cxn>
              <a:cxn ang="0">
                <a:pos x="2243" y="1070"/>
              </a:cxn>
              <a:cxn ang="0">
                <a:pos x="2180" y="1120"/>
              </a:cxn>
              <a:cxn ang="0">
                <a:pos x="2067" y="1170"/>
              </a:cxn>
              <a:cxn ang="0">
                <a:pos x="1903" y="1221"/>
              </a:cxn>
              <a:cxn ang="0">
                <a:pos x="1638" y="1258"/>
              </a:cxn>
              <a:cxn ang="0">
                <a:pos x="1273" y="1271"/>
              </a:cxn>
              <a:cxn ang="0">
                <a:pos x="933" y="1195"/>
              </a:cxn>
              <a:cxn ang="0">
                <a:pos x="618" y="1057"/>
              </a:cxn>
              <a:cxn ang="0">
                <a:pos x="454" y="919"/>
              </a:cxn>
            </a:cxnLst>
            <a:rect l="l" t="t" r="GT0" b="GT1"/>
            <a:pathLst>
              <a:path w="2281" h="1271">
                <a:moveTo>
                  <a:pt x="454" y="919"/>
                </a:moveTo>
                <a:lnTo>
                  <a:pt x="378" y="830"/>
                </a:lnTo>
                <a:lnTo>
                  <a:pt x="302" y="755"/>
                </a:lnTo>
                <a:lnTo>
                  <a:pt x="239" y="667"/>
                </a:lnTo>
                <a:lnTo>
                  <a:pt x="189" y="566"/>
                </a:lnTo>
                <a:lnTo>
                  <a:pt x="139" y="478"/>
                </a:lnTo>
                <a:lnTo>
                  <a:pt x="101" y="377"/>
                </a:lnTo>
                <a:lnTo>
                  <a:pt x="63" y="289"/>
                </a:lnTo>
                <a:lnTo>
                  <a:pt x="38" y="189"/>
                </a:lnTo>
                <a:lnTo>
                  <a:pt x="25" y="151"/>
                </a:lnTo>
                <a:lnTo>
                  <a:pt x="13" y="100"/>
                </a:lnTo>
                <a:lnTo>
                  <a:pt x="0" y="75"/>
                </a:lnTo>
                <a:lnTo>
                  <a:pt x="0" y="50"/>
                </a:lnTo>
                <a:lnTo>
                  <a:pt x="0" y="25"/>
                </a:lnTo>
                <a:lnTo>
                  <a:pt x="0" y="12"/>
                </a:lnTo>
                <a:lnTo>
                  <a:pt x="13" y="0"/>
                </a:lnTo>
                <a:lnTo>
                  <a:pt x="25" y="0"/>
                </a:lnTo>
                <a:lnTo>
                  <a:pt x="38" y="0"/>
                </a:lnTo>
                <a:lnTo>
                  <a:pt x="50" y="12"/>
                </a:lnTo>
                <a:lnTo>
                  <a:pt x="63" y="37"/>
                </a:lnTo>
                <a:lnTo>
                  <a:pt x="76" y="50"/>
                </a:lnTo>
                <a:lnTo>
                  <a:pt x="88" y="63"/>
                </a:lnTo>
                <a:lnTo>
                  <a:pt x="101" y="88"/>
                </a:lnTo>
                <a:lnTo>
                  <a:pt x="113" y="113"/>
                </a:lnTo>
                <a:lnTo>
                  <a:pt x="126" y="151"/>
                </a:lnTo>
                <a:lnTo>
                  <a:pt x="151" y="176"/>
                </a:lnTo>
                <a:lnTo>
                  <a:pt x="176" y="226"/>
                </a:lnTo>
                <a:lnTo>
                  <a:pt x="202" y="264"/>
                </a:lnTo>
                <a:lnTo>
                  <a:pt x="239" y="314"/>
                </a:lnTo>
                <a:lnTo>
                  <a:pt x="277" y="377"/>
                </a:lnTo>
                <a:lnTo>
                  <a:pt x="315" y="428"/>
                </a:lnTo>
                <a:lnTo>
                  <a:pt x="365" y="491"/>
                </a:lnTo>
                <a:lnTo>
                  <a:pt x="403" y="554"/>
                </a:lnTo>
                <a:lnTo>
                  <a:pt x="454" y="604"/>
                </a:lnTo>
                <a:lnTo>
                  <a:pt x="504" y="654"/>
                </a:lnTo>
                <a:lnTo>
                  <a:pt x="555" y="692"/>
                </a:lnTo>
                <a:lnTo>
                  <a:pt x="605" y="742"/>
                </a:lnTo>
                <a:lnTo>
                  <a:pt x="643" y="768"/>
                </a:lnTo>
                <a:lnTo>
                  <a:pt x="693" y="805"/>
                </a:lnTo>
                <a:lnTo>
                  <a:pt x="756" y="830"/>
                </a:lnTo>
                <a:lnTo>
                  <a:pt x="807" y="868"/>
                </a:lnTo>
                <a:lnTo>
                  <a:pt x="857" y="893"/>
                </a:lnTo>
                <a:lnTo>
                  <a:pt x="907" y="906"/>
                </a:lnTo>
                <a:lnTo>
                  <a:pt x="958" y="931"/>
                </a:lnTo>
                <a:lnTo>
                  <a:pt x="1021" y="944"/>
                </a:lnTo>
                <a:lnTo>
                  <a:pt x="1071" y="956"/>
                </a:lnTo>
                <a:lnTo>
                  <a:pt x="1122" y="969"/>
                </a:lnTo>
                <a:lnTo>
                  <a:pt x="1235" y="981"/>
                </a:lnTo>
                <a:lnTo>
                  <a:pt x="1349" y="994"/>
                </a:lnTo>
                <a:lnTo>
                  <a:pt x="1462" y="994"/>
                </a:lnTo>
                <a:lnTo>
                  <a:pt x="1563" y="981"/>
                </a:lnTo>
                <a:lnTo>
                  <a:pt x="1601" y="969"/>
                </a:lnTo>
                <a:lnTo>
                  <a:pt x="1651" y="956"/>
                </a:lnTo>
                <a:lnTo>
                  <a:pt x="1689" y="956"/>
                </a:lnTo>
                <a:lnTo>
                  <a:pt x="1714" y="944"/>
                </a:lnTo>
                <a:lnTo>
                  <a:pt x="1739" y="931"/>
                </a:lnTo>
                <a:lnTo>
                  <a:pt x="1752" y="931"/>
                </a:lnTo>
                <a:lnTo>
                  <a:pt x="1765" y="919"/>
                </a:lnTo>
                <a:lnTo>
                  <a:pt x="1765" y="906"/>
                </a:lnTo>
                <a:lnTo>
                  <a:pt x="1765" y="893"/>
                </a:lnTo>
                <a:lnTo>
                  <a:pt x="1765" y="868"/>
                </a:lnTo>
                <a:lnTo>
                  <a:pt x="1752" y="843"/>
                </a:lnTo>
                <a:lnTo>
                  <a:pt x="1739" y="793"/>
                </a:lnTo>
                <a:lnTo>
                  <a:pt x="1714" y="755"/>
                </a:lnTo>
                <a:lnTo>
                  <a:pt x="1689" y="692"/>
                </a:lnTo>
                <a:lnTo>
                  <a:pt x="1664" y="629"/>
                </a:lnTo>
                <a:lnTo>
                  <a:pt x="1626" y="554"/>
                </a:lnTo>
                <a:lnTo>
                  <a:pt x="1613" y="516"/>
                </a:lnTo>
                <a:lnTo>
                  <a:pt x="1601" y="478"/>
                </a:lnTo>
                <a:lnTo>
                  <a:pt x="1575" y="453"/>
                </a:lnTo>
                <a:lnTo>
                  <a:pt x="1563" y="415"/>
                </a:lnTo>
                <a:lnTo>
                  <a:pt x="1550" y="390"/>
                </a:lnTo>
                <a:lnTo>
                  <a:pt x="1538" y="365"/>
                </a:lnTo>
                <a:lnTo>
                  <a:pt x="1538" y="340"/>
                </a:lnTo>
                <a:lnTo>
                  <a:pt x="1525" y="327"/>
                </a:lnTo>
                <a:lnTo>
                  <a:pt x="1525" y="302"/>
                </a:lnTo>
                <a:lnTo>
                  <a:pt x="1512" y="289"/>
                </a:lnTo>
                <a:lnTo>
                  <a:pt x="1512" y="277"/>
                </a:lnTo>
                <a:lnTo>
                  <a:pt x="1512" y="264"/>
                </a:lnTo>
                <a:lnTo>
                  <a:pt x="1512" y="251"/>
                </a:lnTo>
                <a:lnTo>
                  <a:pt x="1525" y="251"/>
                </a:lnTo>
                <a:lnTo>
                  <a:pt x="1538" y="251"/>
                </a:lnTo>
                <a:lnTo>
                  <a:pt x="1550" y="264"/>
                </a:lnTo>
                <a:lnTo>
                  <a:pt x="1575" y="289"/>
                </a:lnTo>
                <a:lnTo>
                  <a:pt x="1613" y="314"/>
                </a:lnTo>
                <a:lnTo>
                  <a:pt x="1651" y="352"/>
                </a:lnTo>
                <a:lnTo>
                  <a:pt x="1689" y="402"/>
                </a:lnTo>
                <a:lnTo>
                  <a:pt x="1739" y="453"/>
                </a:lnTo>
                <a:lnTo>
                  <a:pt x="1802" y="528"/>
                </a:lnTo>
                <a:lnTo>
                  <a:pt x="1865" y="591"/>
                </a:lnTo>
                <a:lnTo>
                  <a:pt x="1916" y="654"/>
                </a:lnTo>
                <a:lnTo>
                  <a:pt x="1966" y="705"/>
                </a:lnTo>
                <a:lnTo>
                  <a:pt x="2017" y="755"/>
                </a:lnTo>
                <a:lnTo>
                  <a:pt x="2054" y="793"/>
                </a:lnTo>
                <a:lnTo>
                  <a:pt x="2092" y="830"/>
                </a:lnTo>
                <a:lnTo>
                  <a:pt x="2130" y="856"/>
                </a:lnTo>
                <a:lnTo>
                  <a:pt x="2155" y="881"/>
                </a:lnTo>
                <a:lnTo>
                  <a:pt x="2193" y="893"/>
                </a:lnTo>
                <a:lnTo>
                  <a:pt x="2218" y="906"/>
                </a:lnTo>
                <a:lnTo>
                  <a:pt x="2231" y="931"/>
                </a:lnTo>
                <a:lnTo>
                  <a:pt x="2256" y="944"/>
                </a:lnTo>
                <a:lnTo>
                  <a:pt x="2269" y="956"/>
                </a:lnTo>
                <a:lnTo>
                  <a:pt x="2281" y="969"/>
                </a:lnTo>
                <a:lnTo>
                  <a:pt x="2281" y="994"/>
                </a:lnTo>
                <a:lnTo>
                  <a:pt x="2281" y="1019"/>
                </a:lnTo>
                <a:lnTo>
                  <a:pt x="2281" y="1032"/>
                </a:lnTo>
                <a:lnTo>
                  <a:pt x="2269" y="1044"/>
                </a:lnTo>
                <a:lnTo>
                  <a:pt x="2269" y="1057"/>
                </a:lnTo>
                <a:lnTo>
                  <a:pt x="2243" y="1070"/>
                </a:lnTo>
                <a:lnTo>
                  <a:pt x="2231" y="1095"/>
                </a:lnTo>
                <a:lnTo>
                  <a:pt x="2206" y="1107"/>
                </a:lnTo>
                <a:lnTo>
                  <a:pt x="2180" y="1120"/>
                </a:lnTo>
                <a:lnTo>
                  <a:pt x="2143" y="1145"/>
                </a:lnTo>
                <a:lnTo>
                  <a:pt x="2105" y="1158"/>
                </a:lnTo>
                <a:lnTo>
                  <a:pt x="2067" y="1170"/>
                </a:lnTo>
                <a:lnTo>
                  <a:pt x="2017" y="1183"/>
                </a:lnTo>
                <a:lnTo>
                  <a:pt x="1966" y="1208"/>
                </a:lnTo>
                <a:lnTo>
                  <a:pt x="1903" y="1221"/>
                </a:lnTo>
                <a:lnTo>
                  <a:pt x="1840" y="1233"/>
                </a:lnTo>
                <a:lnTo>
                  <a:pt x="1777" y="1246"/>
                </a:lnTo>
                <a:lnTo>
                  <a:pt x="1638" y="1258"/>
                </a:lnTo>
                <a:lnTo>
                  <a:pt x="1512" y="1271"/>
                </a:lnTo>
                <a:lnTo>
                  <a:pt x="1386" y="1271"/>
                </a:lnTo>
                <a:lnTo>
                  <a:pt x="1273" y="1271"/>
                </a:lnTo>
                <a:lnTo>
                  <a:pt x="1160" y="1246"/>
                </a:lnTo>
                <a:lnTo>
                  <a:pt x="1046" y="1233"/>
                </a:lnTo>
                <a:lnTo>
                  <a:pt x="933" y="1195"/>
                </a:lnTo>
                <a:lnTo>
                  <a:pt x="819" y="1158"/>
                </a:lnTo>
                <a:lnTo>
                  <a:pt x="718" y="1107"/>
                </a:lnTo>
                <a:lnTo>
                  <a:pt x="618" y="1057"/>
                </a:lnTo>
                <a:lnTo>
                  <a:pt x="529" y="994"/>
                </a:lnTo>
                <a:lnTo>
                  <a:pt x="454" y="919"/>
                </a:lnTo>
              </a:path>
            </a:pathLst>
          </a:custGeom>
          <a:solidFill>
            <a:srgbClr val="FF0000"/>
          </a:solidFill>
          <a:ln w="0">
            <a:solidFill>
              <a:prstClr val="black"/>
            </a:solidFill>
            <a:round/>
          </a:ln>
        </p:spPr>
        <p:txBody>
          <a:bodyPr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marL="0" lvl="0" indent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 fill="hold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 fill="hold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nimBg="1"/>
      <p:bldP spid="10247" grpId="0" animBg="1"/>
      <p:bldP spid="10248" grpId="0" animBg="1"/>
      <p:bldP spid="10249" grpId="0" animBg="1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1216</Words>
  <Application>WPS 演示</Application>
  <PresentationFormat>自定义</PresentationFormat>
  <Paragraphs>140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黑体</vt:lpstr>
      <vt:lpstr>Calibri</vt:lpstr>
      <vt:lpstr>Calibri</vt:lpstr>
      <vt:lpstr>Arial Unicode MS</vt:lpstr>
      <vt:lpstr>楷体_GB2312</vt:lpstr>
      <vt:lpstr>新宋体</vt:lpstr>
      <vt:lpstr>楷体_GB2312</vt:lpstr>
      <vt:lpstr>Arial</vt:lpstr>
      <vt:lpstr>第一PPT模板网-WWW.1PPT.COM</vt:lpstr>
      <vt:lpstr>日月明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词语辨析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2021-02-13T00:42:00Z</cp:lastPrinted>
  <dcterms:created xsi:type="dcterms:W3CDTF">2021-02-13T00:42:00Z</dcterms:created>
  <dcterms:modified xsi:type="dcterms:W3CDTF">2023-10-20T07:24:17Z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2A291D4A97FE4DBD8E87EB74EBA54135_12</vt:lpwstr>
  </property>
  <property fmtid="{D5CDD505-2E9C-101B-9397-08002B2CF9AE}" pid="3" name="KSOProductBuildVer">
    <vt:lpwstr>2052-12.1.0.15712</vt:lpwstr>
  </property>
</Properties>
</file>