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sldIdLst>
    <p:sldId id="462" r:id="rId3"/>
    <p:sldId id="1004" r:id="rId5"/>
    <p:sldId id="1045" r:id="rId6"/>
    <p:sldId id="1005" r:id="rId7"/>
    <p:sldId id="1132" r:id="rId8"/>
    <p:sldId id="1321" r:id="rId9"/>
    <p:sldId id="1322" r:id="rId10"/>
    <p:sldId id="1323" r:id="rId11"/>
    <p:sldId id="1006" r:id="rId12"/>
    <p:sldId id="1008" r:id="rId13"/>
    <p:sldId id="1305" r:id="rId14"/>
    <p:sldId id="1012" r:id="rId15"/>
    <p:sldId id="1102" r:id="rId16"/>
    <p:sldId id="1124" r:id="rId17"/>
    <p:sldId id="1190" r:id="rId18"/>
    <p:sldId id="1303" r:id="rId19"/>
    <p:sldId id="1306" r:id="rId20"/>
    <p:sldId id="1286" r:id="rId21"/>
    <p:sldId id="1104" r:id="rId22"/>
    <p:sldId id="1300" r:id="rId23"/>
    <p:sldId id="496" r:id="rId24"/>
    <p:sldId id="1192" r:id="rId25"/>
    <p:sldId id="1287" r:id="rId26"/>
    <p:sldId id="1093" r:id="rId27"/>
    <p:sldId id="1128" r:id="rId28"/>
    <p:sldId id="1193" r:id="rId29"/>
    <p:sldId id="1018" r:id="rId30"/>
    <p:sldId id="1096" r:id="rId31"/>
    <p:sldId id="1288" r:id="rId32"/>
    <p:sldId id="1244" r:id="rId33"/>
    <p:sldId id="1307" r:id="rId34"/>
    <p:sldId id="1289" r:id="rId35"/>
    <p:sldId id="1133" r:id="rId36"/>
    <p:sldId id="1316" r:id="rId37"/>
    <p:sldId id="1310" r:id="rId38"/>
    <p:sldId id="1292" r:id="rId39"/>
    <p:sldId id="1293" r:id="rId40"/>
    <p:sldId id="1141" r:id="rId41"/>
    <p:sldId id="1294" r:id="rId42"/>
    <p:sldId id="1311" r:id="rId43"/>
    <p:sldId id="1290" r:id="rId44"/>
    <p:sldId id="1245" r:id="rId45"/>
    <p:sldId id="1317" r:id="rId46"/>
    <p:sldId id="1312" r:id="rId47"/>
    <p:sldId id="1295" r:id="rId48"/>
    <p:sldId id="1296" r:id="rId49"/>
    <p:sldId id="1313" r:id="rId50"/>
    <p:sldId id="1314" r:id="rId51"/>
    <p:sldId id="1318" r:id="rId52"/>
    <p:sldId id="1315" r:id="rId53"/>
    <p:sldId id="1324" r:id="rId54"/>
    <p:sldId id="1297" r:id="rId55"/>
    <p:sldId id="1247" r:id="rId56"/>
    <p:sldId id="1319" r:id="rId57"/>
    <p:sldId id="1320" r:id="rId58"/>
    <p:sldId id="1200" r:id="rId59"/>
    <p:sldId id="1298" r:id="rId60"/>
    <p:sldId id="1299" r:id="rId61"/>
  </p:sldIdLst>
  <p:sldSz cx="9144000" cy="5143500" type="screen16x9"/>
  <p:notesSz cx="6858000" cy="9144000"/>
  <p:embeddedFontLst>
    <p:embeddedFont>
      <p:font typeface="微软雅黑" panose="020B0503020204020204" charset="-122"/>
      <p:regular r:id="rId66"/>
    </p:embeddedFont>
    <p:embeddedFont>
      <p:font typeface="黑体" panose="02010609060101010101" pitchFamily="49" charset="-122"/>
      <p:regular r:id="rId67"/>
    </p:embeddedFont>
    <p:embeddedFont>
      <p:font typeface="Calibri" panose="020F0502020204030204" pitchFamily="34" charset="0"/>
      <p:regular r:id="rId68"/>
      <p:bold r:id="rId69"/>
      <p:italic r:id="rId70"/>
      <p:boldItalic r:id="rId71"/>
    </p:embeddedFont>
    <p:embeddedFont>
      <p:font typeface="楷体" panose="02010609060101010101" pitchFamily="49" charset="-122"/>
      <p:regular r:id="rId72"/>
    </p:embeddedFont>
    <p:embeddedFont>
      <p:font typeface="仿宋" panose="02010609060101010101" pitchFamily="49" charset="-122"/>
      <p:regular r:id="rId73"/>
    </p:embeddedFont>
    <p:embeddedFont>
      <p:font typeface="幼圆" panose="02010509060101010101" pitchFamily="49" charset="-122"/>
      <p:regular r:id="rId74"/>
    </p:embeddedFont>
    <p:embeddedFont>
      <p:font typeface="汉语拼音" panose="000B0604020202020204" pitchFamily="34" charset="0"/>
      <p:regular r:id="rId75"/>
    </p:embeddedFont>
  </p:embeddedFontLst>
  <p:custDataLst>
    <p:tags r:id="rId7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5" userDrawn="1">
          <p15:clr>
            <a:srgbClr val="A4A3A4"/>
          </p15:clr>
        </p15:guide>
        <p15:guide id="2" pos="287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CBF1FF"/>
    <a:srgbClr val="0000FF"/>
    <a:srgbClr val="CCECFF"/>
    <a:srgbClr val="FF0000"/>
    <a:srgbClr val="ECAAC3"/>
    <a:srgbClr val="98D267"/>
    <a:srgbClr val="FFFFFF"/>
    <a:srgbClr val="D1F5B8"/>
    <a:srgbClr val="D2F5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5" autoAdjust="0"/>
    <p:restoredTop sz="84532" autoAdjust="0"/>
  </p:normalViewPr>
  <p:slideViewPr>
    <p:cSldViewPr>
      <p:cViewPr>
        <p:scale>
          <a:sx n="110" d="100"/>
          <a:sy n="110" d="100"/>
        </p:scale>
        <p:origin x="-1644" y="-804"/>
      </p:cViewPr>
      <p:guideLst>
        <p:guide orient="horz" pos="1575"/>
        <p:guide pos="2873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6" Type="http://schemas.openxmlformats.org/officeDocument/2006/relationships/tags" Target="tags/tag1.xml"/><Relationship Id="rId75" Type="http://schemas.openxmlformats.org/officeDocument/2006/relationships/font" Target="fonts/font10.fntdata"/><Relationship Id="rId74" Type="http://schemas.openxmlformats.org/officeDocument/2006/relationships/font" Target="fonts/font9.fntdata"/><Relationship Id="rId73" Type="http://schemas.openxmlformats.org/officeDocument/2006/relationships/font" Target="fonts/font8.fntdata"/><Relationship Id="rId72" Type="http://schemas.openxmlformats.org/officeDocument/2006/relationships/font" Target="fonts/font7.fntdata"/><Relationship Id="rId71" Type="http://schemas.openxmlformats.org/officeDocument/2006/relationships/font" Target="fonts/font6.fntdata"/><Relationship Id="rId70" Type="http://schemas.openxmlformats.org/officeDocument/2006/relationships/font" Target="fonts/font5.fntdata"/><Relationship Id="rId7" Type="http://schemas.openxmlformats.org/officeDocument/2006/relationships/slide" Target="slides/slide4.xml"/><Relationship Id="rId69" Type="http://schemas.openxmlformats.org/officeDocument/2006/relationships/font" Target="fonts/font4.fntdata"/><Relationship Id="rId68" Type="http://schemas.openxmlformats.org/officeDocument/2006/relationships/font" Target="fonts/font3.fntdata"/><Relationship Id="rId67" Type="http://schemas.openxmlformats.org/officeDocument/2006/relationships/font" Target="fonts/font2.fntdata"/><Relationship Id="rId66" Type="http://schemas.openxmlformats.org/officeDocument/2006/relationships/font" Target="fonts/font1.fntdata"/><Relationship Id="rId65" Type="http://schemas.openxmlformats.org/officeDocument/2006/relationships/commentAuthors" Target="commentAuthors.xml"/><Relationship Id="rId64" Type="http://schemas.openxmlformats.org/officeDocument/2006/relationships/tableStyles" Target="tableStyles.xml"/><Relationship Id="rId63" Type="http://schemas.openxmlformats.org/officeDocument/2006/relationships/viewProps" Target="viewProps.xml"/><Relationship Id="rId62" Type="http://schemas.openxmlformats.org/officeDocument/2006/relationships/presProps" Target="presProps.xml"/><Relationship Id="rId61" Type="http://schemas.openxmlformats.org/officeDocument/2006/relationships/slide" Target="slides/slide58.xml"/><Relationship Id="rId60" Type="http://schemas.openxmlformats.org/officeDocument/2006/relationships/slide" Target="slides/slide57.xml"/><Relationship Id="rId6" Type="http://schemas.openxmlformats.org/officeDocument/2006/relationships/slide" Target="slides/slide3.xml"/><Relationship Id="rId59" Type="http://schemas.openxmlformats.org/officeDocument/2006/relationships/slide" Target="slides/slide56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9" Type="http://schemas.openxmlformats.org/officeDocument/2006/relationships/image" Target="../media/image44.png"/><Relationship Id="rId8" Type="http://schemas.openxmlformats.org/officeDocument/2006/relationships/image" Target="../media/image43.png"/><Relationship Id="rId7" Type="http://schemas.openxmlformats.org/officeDocument/2006/relationships/image" Target="../media/image41.png"/><Relationship Id="rId6" Type="http://schemas.openxmlformats.org/officeDocument/2006/relationships/image" Target="../media/image40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2.png"/></Relationships>
</file>

<file path=ppt/drawings/_rels/vmlDrawing2.vml.rels><?xml version="1.0" encoding="UTF-8" standalone="yes"?>
<Relationships xmlns="http://schemas.openxmlformats.org/package/2006/relationships"><Relationship Id="rId9" Type="http://schemas.openxmlformats.org/officeDocument/2006/relationships/image" Target="../media/image90.png"/><Relationship Id="rId8" Type="http://schemas.openxmlformats.org/officeDocument/2006/relationships/image" Target="../media/image89.png"/><Relationship Id="rId7" Type="http://schemas.openxmlformats.org/officeDocument/2006/relationships/image" Target="../media/image88.png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2" Type="http://schemas.openxmlformats.org/officeDocument/2006/relationships/image" Target="../media/image93.png"/><Relationship Id="rId11" Type="http://schemas.openxmlformats.org/officeDocument/2006/relationships/image" Target="../media/image92.png"/><Relationship Id="rId10" Type="http://schemas.openxmlformats.org/officeDocument/2006/relationships/image" Target="../media/image91.png"/><Relationship Id="rId1" Type="http://schemas.openxmlformats.org/officeDocument/2006/relationships/image" Target="../media/image8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1c1bfc60fd573e517ae68f949146fa73"/>
          <p:cNvPicPr>
            <a:picLocks noChangeAspect="1"/>
          </p:cNvPicPr>
          <p:nvPr userDrawn="1"/>
        </p:nvPicPr>
        <p:blipFill>
          <a:blip r:embed="rId5" cstate="email">
            <a:lum bright="70000" contrast="-70000"/>
          </a:blip>
          <a:stretch>
            <a:fillRect/>
          </a:stretch>
        </p:blipFill>
        <p:spPr>
          <a:xfrm>
            <a:off x="492760" y="4438015"/>
            <a:ext cx="473710" cy="706120"/>
          </a:xfrm>
          <a:prstGeom prst="rect">
            <a:avLst/>
          </a:prstGeom>
        </p:spPr>
      </p:pic>
      <p:pic>
        <p:nvPicPr>
          <p:cNvPr id="4" name="图片 3" descr="16b58PICe2907pBccU779_PIC2018"/>
          <p:cNvPicPr>
            <a:picLocks noChangeAspect="1"/>
          </p:cNvPicPr>
          <p:nvPr userDrawn="1"/>
        </p:nvPicPr>
        <p:blipFill>
          <a:blip r:embed="rId6" cstate="email">
            <a:lum bright="70000" contrast="-70000"/>
          </a:blip>
          <a:stretch>
            <a:fillRect/>
          </a:stretch>
        </p:blipFill>
        <p:spPr>
          <a:xfrm>
            <a:off x="2239010" y="4438015"/>
            <a:ext cx="870585" cy="870585"/>
          </a:xfrm>
          <a:prstGeom prst="rect">
            <a:avLst/>
          </a:prstGeom>
        </p:spPr>
      </p:pic>
      <p:pic>
        <p:nvPicPr>
          <p:cNvPr id="6" name="图片 5" descr="32cb6ee2ffa3b461686df687af04bfd2"/>
          <p:cNvPicPr>
            <a:picLocks noChangeAspect="1"/>
          </p:cNvPicPr>
          <p:nvPr userDrawn="1"/>
        </p:nvPicPr>
        <p:blipFill>
          <a:blip r:embed="rId7" cstate="email">
            <a:lum bright="70000" contrast="-70000"/>
          </a:blip>
          <a:stretch>
            <a:fillRect/>
          </a:stretch>
        </p:blipFill>
        <p:spPr>
          <a:xfrm>
            <a:off x="4269105" y="4537710"/>
            <a:ext cx="606425" cy="606425"/>
          </a:xfrm>
          <a:prstGeom prst="rect">
            <a:avLst/>
          </a:prstGeom>
        </p:spPr>
      </p:pic>
      <p:pic>
        <p:nvPicPr>
          <p:cNvPr id="9" name="图片 8" descr="647e824837f38866f49722f9b72695ae (1)"/>
          <p:cNvPicPr>
            <a:picLocks noChangeAspect="1"/>
          </p:cNvPicPr>
          <p:nvPr userDrawn="1"/>
        </p:nvPicPr>
        <p:blipFill>
          <a:blip r:embed="rId8" cstate="email">
            <a:lum bright="70000" contrast="-70000"/>
          </a:blip>
          <a:stretch>
            <a:fillRect/>
          </a:stretch>
        </p:blipFill>
        <p:spPr>
          <a:xfrm>
            <a:off x="5725795" y="4398010"/>
            <a:ext cx="852170" cy="852170"/>
          </a:xfrm>
          <a:prstGeom prst="rect">
            <a:avLst/>
          </a:prstGeom>
        </p:spPr>
      </p:pic>
      <p:pic>
        <p:nvPicPr>
          <p:cNvPr id="10" name="图片 9" descr="260853a5601b4d9120d1834e115af134"/>
          <p:cNvPicPr>
            <a:picLocks noChangeAspect="1"/>
          </p:cNvPicPr>
          <p:nvPr userDrawn="1"/>
        </p:nvPicPr>
        <p:blipFill>
          <a:blip r:embed="rId9" cstate="email">
            <a:lum bright="70000" contrast="-70000"/>
          </a:blip>
          <a:stretch>
            <a:fillRect/>
          </a:stretch>
        </p:blipFill>
        <p:spPr>
          <a:xfrm>
            <a:off x="7245350" y="4398010"/>
            <a:ext cx="659765" cy="746125"/>
          </a:xfrm>
          <a:prstGeom prst="rect">
            <a:avLst/>
          </a:prstGeom>
        </p:spPr>
      </p:pic>
      <p:pic>
        <p:nvPicPr>
          <p:cNvPr id="11" name="图片 10" descr="b93af97604b1ac8208d5f8f3f9f9fb13"/>
          <p:cNvPicPr>
            <a:picLocks noChangeAspect="1"/>
          </p:cNvPicPr>
          <p:nvPr userDrawn="1"/>
        </p:nvPicPr>
        <p:blipFill>
          <a:blip r:embed="rId10" cstate="email">
            <a:lum bright="70000" contrast="-70000"/>
          </a:blip>
          <a:stretch>
            <a:fillRect/>
          </a:stretch>
        </p:blipFill>
        <p:spPr>
          <a:xfrm>
            <a:off x="8430260" y="4398010"/>
            <a:ext cx="722630" cy="722630"/>
          </a:xfrm>
          <a:prstGeom prst="rect">
            <a:avLst/>
          </a:prstGeom>
        </p:spPr>
      </p:pic>
      <p:sp>
        <p:nvSpPr>
          <p:cNvPr id="12" name="矩形 11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00B9FA">
                  <a:lumMod val="60000"/>
                  <a:lumOff val="40000"/>
                </a:srgbClr>
              </a:gs>
              <a:gs pos="97000">
                <a:sysClr val="window" lastClr="FFFFFF">
                  <a:alpha val="0"/>
                </a:sysClr>
              </a:gs>
              <a:gs pos="70000">
                <a:srgbClr val="00B9FA">
                  <a:lumMod val="40000"/>
                  <a:lumOff val="60000"/>
                  <a:alpha val="76000"/>
                </a:srgbClr>
              </a:gs>
            </a:gsLst>
            <a:lin ang="108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1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anose="02020603050405020304"/>
              <a:ea typeface="微软雅黑" panose="020B0503020204020204" charset="-122"/>
              <a:cs typeface="+mn-cs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282705" y="77589"/>
            <a:ext cx="87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  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比尾巴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marL="0" lvl="0" indent="0" algn="ctr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slide" Target="slide27.xml"/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29983;&#23383;&#35270;&#39057;-&#35838;&#25991;%206&#27604;&#23614;&#24052;.mp4" TargetMode="Externa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png"/><Relationship Id="rId8" Type="http://schemas.openxmlformats.org/officeDocument/2006/relationships/image" Target="../media/image35.png"/><Relationship Id="rId7" Type="http://schemas.openxmlformats.org/officeDocument/2006/relationships/oleObject" Target="../embeddings/oleObject3.bin"/><Relationship Id="rId6" Type="http://schemas.openxmlformats.org/officeDocument/2006/relationships/image" Target="../media/image3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33.png"/><Relationship Id="rId3" Type="http://schemas.openxmlformats.org/officeDocument/2006/relationships/image" Target="../media/image32.png"/><Relationship Id="rId26" Type="http://schemas.openxmlformats.org/officeDocument/2006/relationships/vmlDrawing" Target="../drawings/vmlDrawing1.vm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45.png"/><Relationship Id="rId23" Type="http://schemas.openxmlformats.org/officeDocument/2006/relationships/image" Target="../media/image44.png"/><Relationship Id="rId22" Type="http://schemas.openxmlformats.org/officeDocument/2006/relationships/oleObject" Target="../embeddings/oleObject9.bin"/><Relationship Id="rId21" Type="http://schemas.openxmlformats.org/officeDocument/2006/relationships/image" Target="../media/image43.png"/><Relationship Id="rId20" Type="http://schemas.openxmlformats.org/officeDocument/2006/relationships/oleObject" Target="../embeddings/oleObject8.bin"/><Relationship Id="rId2" Type="http://schemas.openxmlformats.org/officeDocument/2006/relationships/oleObject" Target="../embeddings/oleObject1.bin"/><Relationship Id="rId19" Type="http://schemas.openxmlformats.org/officeDocument/2006/relationships/image" Target="../media/image42.png"/><Relationship Id="rId18" Type="http://schemas.openxmlformats.org/officeDocument/2006/relationships/image" Target="../media/image41.png"/><Relationship Id="rId17" Type="http://schemas.openxmlformats.org/officeDocument/2006/relationships/oleObject" Target="../embeddings/oleObject7.bin"/><Relationship Id="rId16" Type="http://schemas.openxmlformats.org/officeDocument/2006/relationships/image" Target="../media/image40.png"/><Relationship Id="rId15" Type="http://schemas.openxmlformats.org/officeDocument/2006/relationships/oleObject" Target="../embeddings/oleObject6.bin"/><Relationship Id="rId14" Type="http://schemas.openxmlformats.org/officeDocument/2006/relationships/image" Target="../media/image39.png"/><Relationship Id="rId13" Type="http://schemas.openxmlformats.org/officeDocument/2006/relationships/image" Target="../media/image38.png"/><Relationship Id="rId12" Type="http://schemas.openxmlformats.org/officeDocument/2006/relationships/oleObject" Target="../embeddings/oleObject5.bin"/><Relationship Id="rId11" Type="http://schemas.openxmlformats.org/officeDocument/2006/relationships/image" Target="../media/image37.png"/><Relationship Id="rId10" Type="http://schemas.openxmlformats.org/officeDocument/2006/relationships/oleObject" Target="../embeddings/oleObject4.bin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hyperlink" Target="&#23383;&#35789;&#21548;&#20889;-6&#27604;&#23614;&#24052;.mp4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8.png"/><Relationship Id="rId1" Type="http://schemas.openxmlformats.org/officeDocument/2006/relationships/image" Target="../media/image4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1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4.jpeg"/><Relationship Id="rId1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7.jpeg"/><Relationship Id="rId1" Type="http://schemas.openxmlformats.org/officeDocument/2006/relationships/image" Target="../media/image5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9.jpeg"/><Relationship Id="rId1" Type="http://schemas.openxmlformats.org/officeDocument/2006/relationships/image" Target="../media/image58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hyperlink" Target="&#35838;&#25991;&#26391;&#35835;-6-&#27604;&#23614;&#24052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2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3.jpe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5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6.png"/></Relationships>
</file>

<file path=ppt/slides/_rels/slide4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5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73.png"/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image" Target="../media/image70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5.png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9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0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1.jpeg"/></Relationships>
</file>

<file path=ppt/slides/_rels/slide57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image" Target="../media/image85.png"/><Relationship Id="rId7" Type="http://schemas.openxmlformats.org/officeDocument/2006/relationships/oleObject" Target="../embeddings/oleObject13.bin"/><Relationship Id="rId6" Type="http://schemas.openxmlformats.org/officeDocument/2006/relationships/image" Target="../media/image84.png"/><Relationship Id="rId5" Type="http://schemas.openxmlformats.org/officeDocument/2006/relationships/oleObject" Target="../embeddings/oleObject12.bin"/><Relationship Id="rId4" Type="http://schemas.openxmlformats.org/officeDocument/2006/relationships/image" Target="../media/image83.png"/><Relationship Id="rId3" Type="http://schemas.openxmlformats.org/officeDocument/2006/relationships/oleObject" Target="../embeddings/oleObject11.bin"/><Relationship Id="rId27" Type="http://schemas.openxmlformats.org/officeDocument/2006/relationships/vmlDrawing" Target="../drawings/vmlDrawing2.vml"/><Relationship Id="rId26" Type="http://schemas.openxmlformats.org/officeDocument/2006/relationships/slideLayout" Target="../slideLayouts/slideLayout2.xml"/><Relationship Id="rId25" Type="http://schemas.openxmlformats.org/officeDocument/2006/relationships/image" Target="../media/image94.png"/><Relationship Id="rId24" Type="http://schemas.openxmlformats.org/officeDocument/2006/relationships/image" Target="../media/image93.png"/><Relationship Id="rId23" Type="http://schemas.openxmlformats.org/officeDocument/2006/relationships/oleObject" Target="../embeddings/oleObject21.bin"/><Relationship Id="rId22" Type="http://schemas.openxmlformats.org/officeDocument/2006/relationships/image" Target="../media/image92.png"/><Relationship Id="rId21" Type="http://schemas.openxmlformats.org/officeDocument/2006/relationships/oleObject" Target="../embeddings/oleObject20.bin"/><Relationship Id="rId20" Type="http://schemas.openxmlformats.org/officeDocument/2006/relationships/image" Target="../media/image91.png"/><Relationship Id="rId2" Type="http://schemas.openxmlformats.org/officeDocument/2006/relationships/image" Target="../media/image82.png"/><Relationship Id="rId19" Type="http://schemas.openxmlformats.org/officeDocument/2006/relationships/oleObject" Target="../embeddings/oleObject19.bin"/><Relationship Id="rId18" Type="http://schemas.openxmlformats.org/officeDocument/2006/relationships/image" Target="../media/image90.png"/><Relationship Id="rId17" Type="http://schemas.openxmlformats.org/officeDocument/2006/relationships/oleObject" Target="../embeddings/oleObject18.bin"/><Relationship Id="rId16" Type="http://schemas.openxmlformats.org/officeDocument/2006/relationships/image" Target="../media/image89.png"/><Relationship Id="rId15" Type="http://schemas.openxmlformats.org/officeDocument/2006/relationships/oleObject" Target="../embeddings/oleObject17.bin"/><Relationship Id="rId14" Type="http://schemas.openxmlformats.org/officeDocument/2006/relationships/image" Target="../media/image88.png"/><Relationship Id="rId13" Type="http://schemas.openxmlformats.org/officeDocument/2006/relationships/oleObject" Target="../embeddings/oleObject16.bin"/><Relationship Id="rId12" Type="http://schemas.openxmlformats.org/officeDocument/2006/relationships/image" Target="../media/image87.png"/><Relationship Id="rId11" Type="http://schemas.openxmlformats.org/officeDocument/2006/relationships/oleObject" Target="../embeddings/oleObject15.bin"/><Relationship Id="rId10" Type="http://schemas.openxmlformats.org/officeDocument/2006/relationships/image" Target="../media/image86.png"/><Relationship Id="rId1" Type="http://schemas.openxmlformats.org/officeDocument/2006/relationships/oleObject" Target="../embeddings/oleObject10.bin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6.jpeg"/><Relationship Id="rId1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png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菱形 2"/>
          <p:cNvSpPr/>
          <p:nvPr/>
        </p:nvSpPr>
        <p:spPr>
          <a:xfrm>
            <a:off x="1455631" y="1727139"/>
            <a:ext cx="897251" cy="874331"/>
          </a:xfrm>
          <a:prstGeom prst="diamond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5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50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27201" y="1727139"/>
            <a:ext cx="5198756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比　尾　巴</a:t>
            </a:r>
            <a:endParaRPr lang="zh-CN" altLang="en-US" sz="5400" b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36"/>
          <p:cNvSpPr txBox="1">
            <a:spLocks noChangeArrowheads="1"/>
          </p:cNvSpPr>
          <p:nvPr/>
        </p:nvSpPr>
        <p:spPr bwMode="auto">
          <a:xfrm>
            <a:off x="2587809" y="1017118"/>
            <a:ext cx="15322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ｂ</a:t>
            </a:r>
            <a:r>
              <a:rPr lang="en-US" altLang="zh-CN" sz="4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ǐ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3860039" y="1017118"/>
            <a:ext cx="17521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ｗ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ě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ｉ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8" name="TextBox 36"/>
          <p:cNvSpPr txBox="1">
            <a:spLocks noChangeArrowheads="1"/>
          </p:cNvSpPr>
          <p:nvPr/>
        </p:nvSpPr>
        <p:spPr bwMode="auto">
          <a:xfrm>
            <a:off x="5396121" y="1017118"/>
            <a:ext cx="175210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ｂ</a:t>
            </a:r>
            <a:r>
              <a:rPr kumimoji="0" lang="el-GR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α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17" name="图片 16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08304" y="4461412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9" name="组合 18"/>
          <p:cNvGrpSpPr/>
          <p:nvPr/>
        </p:nvGrpSpPr>
        <p:grpSpPr>
          <a:xfrm>
            <a:off x="7275010" y="4027996"/>
            <a:ext cx="1662877" cy="414594"/>
            <a:chOff x="7275010" y="4069434"/>
            <a:chExt cx="1662877" cy="414594"/>
          </a:xfrm>
        </p:grpSpPr>
        <p:pic>
          <p:nvPicPr>
            <p:cNvPr id="20" name="图片 19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7308304" y="4069434"/>
              <a:ext cx="1629583" cy="37863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1" name="文本框 15">
              <a:hlinkClick r:id="rId3" action="ppaction://hlinksldjump"/>
            </p:cNvPr>
            <p:cNvSpPr txBox="1"/>
            <p:nvPr/>
          </p:nvSpPr>
          <p:spPr>
            <a:xfrm>
              <a:off x="7275010" y="4083918"/>
              <a:ext cx="123148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2000" dirty="0">
                  <a:solidFill>
                    <a:schemeClr val="bg1"/>
                  </a:solidFill>
                </a:rPr>
                <a:t>第一课时</a:t>
              </a:r>
              <a:endParaRPr kumimoji="1" lang="zh-CN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14">
            <a:hlinkClick r:id="rId4" action="ppaction://hlinksldjump"/>
          </p:cNvPr>
          <p:cNvSpPr txBox="1"/>
          <p:nvPr/>
        </p:nvSpPr>
        <p:spPr>
          <a:xfrm>
            <a:off x="7275010" y="4475896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/>
      <p:bldP spid="14" grpId="0"/>
      <p:bldP spid="15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642910" y="916871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416805"/>
            <a:ext cx="912750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 err="1" smtClean="0">
                <a:solidFill>
                  <a:srgbClr val="FF0000"/>
                </a:solidFill>
                <a:latin typeface="+mn-ea"/>
              </a:rPr>
              <a:t>zuì</a:t>
            </a:r>
            <a:endParaRPr lang="en-US" altLang="zh-CN" sz="4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4945607" y="714096"/>
            <a:ext cx="100370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最美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最多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2091343" y="1706673"/>
            <a:ext cx="671314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妈妈是世界上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最美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的人。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80101" y="629160"/>
            <a:ext cx="1077811" cy="10778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715901" y="2931462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2489533"/>
            <a:ext cx="1682192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>
                <a:solidFill>
                  <a:srgbClr val="FF0000"/>
                </a:solidFill>
                <a:latin typeface="+mn-ea"/>
              </a:rPr>
              <a:t> </a:t>
            </a:r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g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anose="020B0604020202020204" pitchFamily="34" charset="0"/>
              </a:rPr>
              <a:t>ō</a:t>
            </a:r>
            <a:r>
              <a:rPr lang="en-US" altLang="zh-CN" sz="32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ng</a:t>
            </a:r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endParaRPr lang="en-US" altLang="zh-CN" sz="4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3769909" y="3023794"/>
            <a:ext cx="1309652" cy="991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公共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2055285" y="4129757"/>
            <a:ext cx="604855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的尾巴是弯的。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Picture 2" descr="https://i01picsos.sogoucdn.com/886ef5a57af7e3e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989599"/>
            <a:ext cx="1035999" cy="92131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9" grpId="0"/>
      <p:bldP spid="9" grpId="1"/>
      <p:bldP spid="19" grpId="0"/>
      <p:bldP spid="20" grpId="0"/>
      <p:bldP spid="12" grpId="0"/>
      <p:bldP spid="13" grpId="0"/>
      <p:bldP spid="13" grpId="1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7664" y="1964010"/>
            <a:ext cx="105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</a:t>
            </a:r>
            <a:endParaRPr lang="zh-CN" altLang="en-US" sz="8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64"/>
          <p:cNvSpPr txBox="1"/>
          <p:nvPr/>
        </p:nvSpPr>
        <p:spPr>
          <a:xfrm>
            <a:off x="5751991" y="1848467"/>
            <a:ext cx="11962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endParaRPr lang="zh-CN" altLang="en-US" sz="8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: 圆角 3"/>
          <p:cNvSpPr/>
          <p:nvPr/>
        </p:nvSpPr>
        <p:spPr>
          <a:xfrm>
            <a:off x="899592" y="1200790"/>
            <a:ext cx="1586609" cy="6476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八字头</a:t>
            </a:r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843808" y="2092628"/>
            <a:ext cx="28058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与“八”字形一致，但比“八”字稍扁一些，撇捺不相交，左收右放。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58113" y="644299"/>
            <a:ext cx="410581" cy="377666"/>
            <a:chOff x="631825" y="5181600"/>
            <a:chExt cx="1554163" cy="1552575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968218" y="550001"/>
            <a:ext cx="2034715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偏旁学习</a:t>
            </a:r>
            <a:endParaRPr lang="zh-CN" altLang="en-US" sz="25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64"/>
          <p:cNvSpPr txBox="1"/>
          <p:nvPr/>
        </p:nvSpPr>
        <p:spPr>
          <a:xfrm>
            <a:off x="7106096" y="1822466"/>
            <a:ext cx="11962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</a:t>
            </a:r>
            <a:endParaRPr lang="zh-CN" altLang="en-US" sz="8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1389600" y="3651870"/>
            <a:ext cx="6912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写法指导：撇捺舒展，不相交。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roup 12"/>
          <p:cNvGraphicFramePr>
            <a:graphicFrameLocks noGrp="1"/>
          </p:cNvGraphicFramePr>
          <p:nvPr/>
        </p:nvGraphicFramePr>
        <p:xfrm>
          <a:off x="1623564" y="2147772"/>
          <a:ext cx="1140142" cy="1028700"/>
        </p:xfrm>
        <a:graphic>
          <a:graphicData uri="http://schemas.openxmlformats.org/drawingml/2006/table">
            <a:tbl>
              <a:tblPr/>
              <a:tblGrid>
                <a:gridCol w="570071"/>
                <a:gridCol w="570071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1" name="TextBox 23"/>
          <p:cNvSpPr txBox="1"/>
          <p:nvPr/>
        </p:nvSpPr>
        <p:spPr>
          <a:xfrm>
            <a:off x="1670337" y="2092368"/>
            <a:ext cx="612458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5" name="Group 12"/>
          <p:cNvGraphicFramePr>
            <a:graphicFrameLocks noGrp="1"/>
          </p:cNvGraphicFramePr>
          <p:nvPr/>
        </p:nvGraphicFramePr>
        <p:xfrm>
          <a:off x="3024691" y="2147772"/>
          <a:ext cx="1140142" cy="1028700"/>
        </p:xfrm>
        <a:graphic>
          <a:graphicData uri="http://schemas.openxmlformats.org/drawingml/2006/table">
            <a:tbl>
              <a:tblPr/>
              <a:tblGrid>
                <a:gridCol w="570071"/>
                <a:gridCol w="570071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23"/>
          <p:cNvSpPr txBox="1"/>
          <p:nvPr/>
        </p:nvSpPr>
        <p:spPr>
          <a:xfrm>
            <a:off x="3086490" y="2142748"/>
            <a:ext cx="1097761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7" name="Group 12"/>
          <p:cNvGraphicFramePr>
            <a:graphicFrameLocks noGrp="1"/>
          </p:cNvGraphicFramePr>
          <p:nvPr/>
        </p:nvGraphicFramePr>
        <p:xfrm>
          <a:off x="4463443" y="2189206"/>
          <a:ext cx="1140142" cy="1028700"/>
        </p:xfrm>
        <a:graphic>
          <a:graphicData uri="http://schemas.openxmlformats.org/drawingml/2006/table">
            <a:tbl>
              <a:tblPr/>
              <a:tblGrid>
                <a:gridCol w="570071"/>
                <a:gridCol w="570071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23"/>
          <p:cNvSpPr txBox="1"/>
          <p:nvPr/>
        </p:nvSpPr>
        <p:spPr>
          <a:xfrm>
            <a:off x="4517463" y="2093853"/>
            <a:ext cx="1097761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巴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9" name="Group 12"/>
          <p:cNvGraphicFramePr>
            <a:graphicFrameLocks noGrp="1"/>
          </p:cNvGraphicFramePr>
          <p:nvPr/>
        </p:nvGraphicFramePr>
        <p:xfrm>
          <a:off x="5862665" y="2189206"/>
          <a:ext cx="1140142" cy="1028700"/>
        </p:xfrm>
        <a:graphic>
          <a:graphicData uri="http://schemas.openxmlformats.org/drawingml/2006/table">
            <a:tbl>
              <a:tblPr/>
              <a:tblGrid>
                <a:gridCol w="570071"/>
                <a:gridCol w="570071"/>
              </a:tblGrid>
              <a:tr h="53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482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TextBox 23"/>
          <p:cNvSpPr txBox="1"/>
          <p:nvPr/>
        </p:nvSpPr>
        <p:spPr>
          <a:xfrm>
            <a:off x="5917638" y="2127667"/>
            <a:ext cx="1097761" cy="11763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7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7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637461" y="1582940"/>
            <a:ext cx="1229201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2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chánɡ</a:t>
            </a:r>
            <a:endParaRPr lang="zh-CN" altLang="en-US" sz="3200" b="1" dirty="0">
              <a:latin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83760" y="1582940"/>
            <a:ext cx="1055846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bǐ</a:t>
            </a:r>
            <a:endParaRPr lang="en-US" altLang="zh-CN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825727" y="1582940"/>
            <a:ext cx="1114425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en-US" altLang="zh-CN" sz="3000" b="1" dirty="0" err="1" smtClean="0">
                <a:latin typeface="宋体" panose="02010600030101010101" pitchFamily="2" charset="-122"/>
                <a:ea typeface="宋体" panose="02010600030101010101" pitchFamily="2" charset="-122"/>
              </a:rPr>
              <a:t>bā</a:t>
            </a:r>
            <a:endParaRPr lang="zh-CN" altLang="en-US" sz="2800" b="1" dirty="0"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079103" y="1563638"/>
            <a:ext cx="1229201" cy="53006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 err="1" smtClean="0">
                <a:latin typeface="+mn-ea"/>
              </a:rPr>
              <a:t>bǎ</a:t>
            </a:r>
            <a:endParaRPr lang="en-US" altLang="zh-CN" sz="3000" dirty="0">
              <a:latin typeface="+mn-ea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55395" y="564376"/>
            <a:ext cx="1121410" cy="438150"/>
            <a:chOff x="796" y="2379"/>
            <a:chExt cx="1766" cy="690"/>
          </a:xfrm>
        </p:grpSpPr>
        <p:sp>
          <p:nvSpPr>
            <p:cNvPr id="46" name="TextBox 11">
              <a:hlinkClick r:id="rId1" action="ppaction://hlinkfile"/>
            </p:cNvPr>
            <p:cNvSpPr txBox="1">
              <a:spLocks noChangeArrowheads="1"/>
            </p:cNvSpPr>
            <p:nvPr/>
          </p:nvSpPr>
          <p:spPr bwMode="auto">
            <a:xfrm>
              <a:off x="796" y="2379"/>
              <a:ext cx="1766" cy="6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</a:t>
              </a:r>
              <a:r>
                <a:rPr lang="zh-CN" altLang="en-US" sz="2400" b="1" dirty="0" smtClean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会写</a:t>
              </a:r>
              <a:endPara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400" y="2492"/>
              <a:ext cx="57" cy="5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28" y="2492"/>
              <a:ext cx="57" cy="5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6" grpId="0"/>
      <p:bldP spid="8" grpId="0"/>
      <p:bldP spid="10" grpId="0"/>
      <p:bldP spid="76" grpId="0"/>
      <p:bldP spid="21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76675" y="2194560"/>
            <a:ext cx="2597150" cy="2271395"/>
          </a:xfrm>
          <a:prstGeom prst="rect">
            <a:avLst/>
          </a:prstGeom>
        </p:spPr>
      </p:pic>
      <p:sp>
        <p:nvSpPr>
          <p:cNvPr id="62" name="文本框 64"/>
          <p:cNvSpPr txBox="1"/>
          <p:nvPr/>
        </p:nvSpPr>
        <p:spPr>
          <a:xfrm>
            <a:off x="4166400" y="3009874"/>
            <a:ext cx="18002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上下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66" name="直线连接符 5"/>
          <p:cNvCxnSpPr/>
          <p:nvPr/>
        </p:nvCxnSpPr>
        <p:spPr>
          <a:xfrm>
            <a:off x="4157551" y="3439252"/>
            <a:ext cx="1758975" cy="32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" name="图片 10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4504" y="517353"/>
            <a:ext cx="2320816" cy="2133390"/>
          </a:xfrm>
          <a:prstGeom prst="rect">
            <a:avLst/>
          </a:prstGeom>
        </p:spPr>
      </p:pic>
      <p:sp>
        <p:nvSpPr>
          <p:cNvPr id="108" name="文本框 64"/>
          <p:cNvSpPr txBox="1"/>
          <p:nvPr/>
        </p:nvSpPr>
        <p:spPr>
          <a:xfrm>
            <a:off x="6566290" y="883547"/>
            <a:ext cx="180020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  结构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9" name="文本框 64"/>
          <p:cNvSpPr txBox="1"/>
          <p:nvPr/>
        </p:nvSpPr>
        <p:spPr>
          <a:xfrm>
            <a:off x="2077793" y="1079425"/>
            <a:ext cx="608489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巴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0" name="文本框 64"/>
          <p:cNvSpPr txBox="1"/>
          <p:nvPr/>
        </p:nvSpPr>
        <p:spPr>
          <a:xfrm>
            <a:off x="526042" y="1079425"/>
            <a:ext cx="608488" cy="6232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" name="文本框 64"/>
          <p:cNvSpPr txBox="1"/>
          <p:nvPr/>
        </p:nvSpPr>
        <p:spPr>
          <a:xfrm>
            <a:off x="1333928" y="107942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" name="TextBox 11"/>
          <p:cNvSpPr txBox="1">
            <a:spLocks noChangeArrowheads="1"/>
          </p:cNvSpPr>
          <p:nvPr/>
        </p:nvSpPr>
        <p:spPr bwMode="auto">
          <a:xfrm>
            <a:off x="3819194" y="288139"/>
            <a:ext cx="1936685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latin typeface="楷体" panose="02010609060101010101" pitchFamily="49" charset="-122"/>
                <a:ea typeface="楷体" panose="02010609060101010101" pitchFamily="49" charset="-122"/>
              </a:rPr>
              <a:t>生字归类</a:t>
            </a:r>
            <a:endParaRPr lang="zh-CN" altLang="en-US" sz="33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3" name="组合 122"/>
          <p:cNvGrpSpPr/>
          <p:nvPr/>
        </p:nvGrpSpPr>
        <p:grpSpPr>
          <a:xfrm>
            <a:off x="3342549" y="349795"/>
            <a:ext cx="456833" cy="456366"/>
            <a:chOff x="631825" y="5181600"/>
            <a:chExt cx="1554163" cy="1552575"/>
          </a:xfrm>
        </p:grpSpPr>
        <p:sp>
          <p:nvSpPr>
            <p:cNvPr id="1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cxnSp>
        <p:nvCxnSpPr>
          <p:cNvPr id="156" name="直线连接符 5"/>
          <p:cNvCxnSpPr/>
          <p:nvPr/>
        </p:nvCxnSpPr>
        <p:spPr>
          <a:xfrm>
            <a:off x="6557441" y="1312925"/>
            <a:ext cx="1758975" cy="32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文本框 64"/>
          <p:cNvSpPr txBox="1"/>
          <p:nvPr/>
        </p:nvSpPr>
        <p:spPr>
          <a:xfrm>
            <a:off x="2891942" y="1079425"/>
            <a:ext cx="608488" cy="62245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4" name="图片 5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1560" y="2211710"/>
            <a:ext cx="2597150" cy="2271395"/>
          </a:xfrm>
          <a:prstGeom prst="rect">
            <a:avLst/>
          </a:prstGeom>
        </p:spPr>
      </p:pic>
      <p:sp>
        <p:nvSpPr>
          <p:cNvPr id="55" name="文本框 64"/>
          <p:cNvSpPr txBox="1"/>
          <p:nvPr/>
        </p:nvSpPr>
        <p:spPr>
          <a:xfrm>
            <a:off x="1259632" y="3027024"/>
            <a:ext cx="1800200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独体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字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6" name="直线连接符 5"/>
          <p:cNvCxnSpPr/>
          <p:nvPr/>
        </p:nvCxnSpPr>
        <p:spPr>
          <a:xfrm>
            <a:off x="892436" y="3456402"/>
            <a:ext cx="1758975" cy="3267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6346E-6 L 0.48003 0.503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93" y="2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019E-7 L 0.59652 0.0616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26" y="30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019E-7 L -0.08334 0.509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7" y="254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59019E-7 L 0.53646 0.0616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23" y="30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  <p:bldP spid="110" grpId="0"/>
      <p:bldP spid="112" grpId="0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616618" y="470650"/>
            <a:ext cx="342625" cy="342275"/>
            <a:chOff x="631825" y="5181600"/>
            <a:chExt cx="1554163" cy="1552575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1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5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6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7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6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7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9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0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1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2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60" name="TextBox 11"/>
          <p:cNvSpPr txBox="1">
            <a:spLocks noChangeArrowheads="1"/>
          </p:cNvSpPr>
          <p:nvPr/>
        </p:nvSpPr>
        <p:spPr bwMode="auto">
          <a:xfrm>
            <a:off x="3983583" y="416734"/>
            <a:ext cx="1452514" cy="43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rPr>
              <a:t>识字方法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93837" y="1491630"/>
            <a:ext cx="1656184" cy="66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684744" y="1579800"/>
            <a:ext cx="1177245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95133" y="1579966"/>
            <a:ext cx="20313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en-US" altLang="zh-CN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167727" y="2618726"/>
            <a:ext cx="7505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4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05770" y="2726185"/>
            <a:ext cx="2348865" cy="6610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37754" y="2814875"/>
            <a:ext cx="1851660" cy="483870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形声字识记</a:t>
            </a:r>
            <a:endParaRPr lang="zh-CN" altLang="en-US" sz="27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12458" y="2457262"/>
            <a:ext cx="4491990" cy="119888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 anchor="t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sym typeface="+mn-ea"/>
              </a:rPr>
              <a:t>       </a:t>
            </a:r>
            <a:r>
              <a:rPr lang="zh-CN" altLang="en-US" sz="2400" b="1" dirty="0" smtClean="0">
                <a:solidFill>
                  <a:srgbClr val="FF0000"/>
                </a:solidFill>
                <a:sym typeface="+mn-ea"/>
              </a:rPr>
              <a:t>提手旁表示手，带有提手旁</a:t>
            </a:r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的字一般都</a:t>
            </a:r>
            <a:r>
              <a:rPr lang="zh-CN" altLang="en-US" sz="2400" b="1" dirty="0" smtClean="0">
                <a:solidFill>
                  <a:srgbClr val="FF0000"/>
                </a:solidFill>
                <a:sym typeface="+mn-ea"/>
              </a:rPr>
              <a:t>与手有关 。“巴”</a:t>
            </a:r>
            <a:r>
              <a:rPr lang="zh-CN" altLang="en-US" sz="2400" b="1" dirty="0">
                <a:solidFill>
                  <a:srgbClr val="FF0000"/>
                </a:solidFill>
                <a:sym typeface="+mn-ea"/>
              </a:rPr>
              <a:t>表示音。</a:t>
            </a:r>
            <a:endParaRPr lang="zh-CN" altLang="en-US" sz="2400" b="1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ldLvl="0" animBg="1"/>
      <p:bldP spid="58" grpId="0"/>
      <p:bldP spid="6" grpId="0"/>
      <p:bldP spid="62" grpId="0"/>
      <p:bldP spid="7" grpId="0" bldLvl="0" animBg="1"/>
      <p:bldP spid="8" grpId="0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" name="Group 12"/>
          <p:cNvGraphicFramePr>
            <a:graphicFrameLocks noGrp="1"/>
          </p:cNvGraphicFramePr>
          <p:nvPr/>
        </p:nvGraphicFramePr>
        <p:xfrm>
          <a:off x="1909445" y="2264410"/>
          <a:ext cx="1513840" cy="1485265"/>
        </p:xfrm>
        <a:graphic>
          <a:graphicData uri="http://schemas.openxmlformats.org/drawingml/2006/table">
            <a:tbl>
              <a:tblPr/>
              <a:tblGrid>
                <a:gridCol w="756920"/>
                <a:gridCol w="756920"/>
              </a:tblGrid>
              <a:tr h="7562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9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7" name="TextBox 23"/>
          <p:cNvSpPr txBox="1"/>
          <p:nvPr/>
        </p:nvSpPr>
        <p:spPr>
          <a:xfrm>
            <a:off x="1947376" y="2224483"/>
            <a:ext cx="1097761" cy="166878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04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104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09445" y="1520825"/>
            <a:ext cx="1514475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4400" b="1" dirty="0" err="1" smtClean="0">
                <a:latin typeface="+mn-ea"/>
              </a:rPr>
              <a:t>bǐ</a:t>
            </a:r>
            <a:endParaRPr lang="en-US" altLang="zh-CN" sz="4400" b="1" dirty="0">
              <a:latin typeface="+mn-ea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2099939" y="3282950"/>
            <a:ext cx="562610" cy="383540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0" name="线形标注 2 89"/>
          <p:cNvSpPr/>
          <p:nvPr/>
        </p:nvSpPr>
        <p:spPr>
          <a:xfrm>
            <a:off x="3902935" y="1995686"/>
            <a:ext cx="1715320" cy="822926"/>
          </a:xfrm>
          <a:prstGeom prst="borderCallout2">
            <a:avLst>
              <a:gd name="adj1" fmla="val 31096"/>
              <a:gd name="adj2" fmla="val -2428"/>
              <a:gd name="adj3" fmla="val 29332"/>
              <a:gd name="adj4" fmla="val -11234"/>
              <a:gd name="adj5" fmla="val 154552"/>
              <a:gd name="adj6" fmla="val -69225"/>
            </a:avLst>
          </a:prstGeom>
          <a:grpFill/>
          <a:ln w="31750"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提不要写成弯钩。</a:t>
            </a:r>
            <a:endParaRPr lang="zh-CN" altLang="en-US" sz="27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69922" y="519522"/>
            <a:ext cx="4283610" cy="1010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25" grpId="0"/>
      <p:bldP spid="89" grpId="0" bldLvl="0" animBg="1"/>
      <p:bldP spid="90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"/>
          <p:cNvSpPr/>
          <p:nvPr/>
        </p:nvSpPr>
        <p:spPr>
          <a:xfrm>
            <a:off x="899592" y="1200790"/>
            <a:ext cx="1586609" cy="6476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竖提</a:t>
            </a:r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58113" y="644299"/>
            <a:ext cx="410581" cy="377666"/>
            <a:chOff x="631825" y="5181600"/>
            <a:chExt cx="1554163" cy="1552575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968218" y="550001"/>
            <a:ext cx="2034715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笔画学习</a:t>
            </a:r>
            <a:endParaRPr lang="zh-CN" altLang="en-US" sz="25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3059833" y="1923678"/>
            <a:ext cx="5040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写法指导：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起笔写竖，至下端稍顿转向右上写斜提，一笔写成。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Freeform 9"/>
          <p:cNvSpPr/>
          <p:nvPr/>
        </p:nvSpPr>
        <p:spPr bwMode="auto">
          <a:xfrm>
            <a:off x="1296268" y="2450613"/>
            <a:ext cx="422275" cy="146050"/>
          </a:xfrm>
          <a:custGeom>
            <a:avLst/>
            <a:gdLst>
              <a:gd name="T0" fmla="*/ 124 w 266"/>
              <a:gd name="T1" fmla="*/ 17 h 92"/>
              <a:gd name="T2" fmla="*/ 147 w 266"/>
              <a:gd name="T3" fmla="*/ 9 h 92"/>
              <a:gd name="T4" fmla="*/ 161 w 266"/>
              <a:gd name="T5" fmla="*/ 6 h 92"/>
              <a:gd name="T6" fmla="*/ 175 w 266"/>
              <a:gd name="T7" fmla="*/ 4 h 92"/>
              <a:gd name="T8" fmla="*/ 186 w 266"/>
              <a:gd name="T9" fmla="*/ 1 h 92"/>
              <a:gd name="T10" fmla="*/ 195 w 266"/>
              <a:gd name="T11" fmla="*/ 1 h 92"/>
              <a:gd name="T12" fmla="*/ 202 w 266"/>
              <a:gd name="T13" fmla="*/ 0 h 92"/>
              <a:gd name="T14" fmla="*/ 211 w 266"/>
              <a:gd name="T15" fmla="*/ 1 h 92"/>
              <a:gd name="T16" fmla="*/ 220 w 266"/>
              <a:gd name="T17" fmla="*/ 3 h 92"/>
              <a:gd name="T18" fmla="*/ 230 w 266"/>
              <a:gd name="T19" fmla="*/ 6 h 92"/>
              <a:gd name="T20" fmla="*/ 241 w 266"/>
              <a:gd name="T21" fmla="*/ 12 h 92"/>
              <a:gd name="T22" fmla="*/ 250 w 266"/>
              <a:gd name="T23" fmla="*/ 21 h 92"/>
              <a:gd name="T24" fmla="*/ 258 w 266"/>
              <a:gd name="T25" fmla="*/ 32 h 92"/>
              <a:gd name="T26" fmla="*/ 263 w 266"/>
              <a:gd name="T27" fmla="*/ 40 h 92"/>
              <a:gd name="T28" fmla="*/ 266 w 266"/>
              <a:gd name="T29" fmla="*/ 46 h 92"/>
              <a:gd name="T30" fmla="*/ 264 w 266"/>
              <a:gd name="T31" fmla="*/ 50 h 92"/>
              <a:gd name="T32" fmla="*/ 260 w 266"/>
              <a:gd name="T33" fmla="*/ 53 h 92"/>
              <a:gd name="T34" fmla="*/ 250 w 266"/>
              <a:gd name="T35" fmla="*/ 56 h 92"/>
              <a:gd name="T36" fmla="*/ 239 w 266"/>
              <a:gd name="T37" fmla="*/ 59 h 92"/>
              <a:gd name="T38" fmla="*/ 224 w 266"/>
              <a:gd name="T39" fmla="*/ 62 h 92"/>
              <a:gd name="T40" fmla="*/ 205 w 266"/>
              <a:gd name="T41" fmla="*/ 65 h 92"/>
              <a:gd name="T42" fmla="*/ 184 w 266"/>
              <a:gd name="T43" fmla="*/ 70 h 92"/>
              <a:gd name="T44" fmla="*/ 159 w 266"/>
              <a:gd name="T45" fmla="*/ 75 h 92"/>
              <a:gd name="T46" fmla="*/ 130 w 266"/>
              <a:gd name="T47" fmla="*/ 78 h 92"/>
              <a:gd name="T48" fmla="*/ 103 w 266"/>
              <a:gd name="T49" fmla="*/ 81 h 92"/>
              <a:gd name="T50" fmla="*/ 78 w 266"/>
              <a:gd name="T51" fmla="*/ 84 h 92"/>
              <a:gd name="T52" fmla="*/ 58 w 266"/>
              <a:gd name="T53" fmla="*/ 87 h 92"/>
              <a:gd name="T54" fmla="*/ 39 w 266"/>
              <a:gd name="T55" fmla="*/ 89 h 92"/>
              <a:gd name="T56" fmla="*/ 23 w 266"/>
              <a:gd name="T57" fmla="*/ 90 h 92"/>
              <a:gd name="T58" fmla="*/ 11 w 266"/>
              <a:gd name="T59" fmla="*/ 92 h 92"/>
              <a:gd name="T60" fmla="*/ 3 w 266"/>
              <a:gd name="T61" fmla="*/ 92 h 92"/>
              <a:gd name="T62" fmla="*/ 0 w 266"/>
              <a:gd name="T63" fmla="*/ 43 h 92"/>
              <a:gd name="T64" fmla="*/ 17 w 266"/>
              <a:gd name="T65" fmla="*/ 42 h 92"/>
              <a:gd name="T66" fmla="*/ 41 w 266"/>
              <a:gd name="T67" fmla="*/ 39 h 92"/>
              <a:gd name="T68" fmla="*/ 70 w 266"/>
              <a:gd name="T69" fmla="*/ 32 h 92"/>
              <a:gd name="T70" fmla="*/ 105 w 266"/>
              <a:gd name="T71" fmla="*/ 2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6" h="92">
                <a:moveTo>
                  <a:pt x="105" y="21"/>
                </a:moveTo>
                <a:lnTo>
                  <a:pt x="124" y="17"/>
                </a:lnTo>
                <a:lnTo>
                  <a:pt x="139" y="12"/>
                </a:lnTo>
                <a:lnTo>
                  <a:pt x="147" y="9"/>
                </a:lnTo>
                <a:lnTo>
                  <a:pt x="155" y="7"/>
                </a:lnTo>
                <a:lnTo>
                  <a:pt x="161" y="6"/>
                </a:lnTo>
                <a:lnTo>
                  <a:pt x="169" y="4"/>
                </a:lnTo>
                <a:lnTo>
                  <a:pt x="175" y="4"/>
                </a:lnTo>
                <a:lnTo>
                  <a:pt x="180" y="3"/>
                </a:lnTo>
                <a:lnTo>
                  <a:pt x="186" y="1"/>
                </a:lnTo>
                <a:lnTo>
                  <a:pt x="191" y="1"/>
                </a:lnTo>
                <a:lnTo>
                  <a:pt x="195" y="1"/>
                </a:lnTo>
                <a:lnTo>
                  <a:pt x="199" y="1"/>
                </a:lnTo>
                <a:lnTo>
                  <a:pt x="202" y="0"/>
                </a:lnTo>
                <a:lnTo>
                  <a:pt x="205" y="0"/>
                </a:lnTo>
                <a:lnTo>
                  <a:pt x="211" y="1"/>
                </a:lnTo>
                <a:lnTo>
                  <a:pt x="216" y="1"/>
                </a:lnTo>
                <a:lnTo>
                  <a:pt x="220" y="3"/>
                </a:lnTo>
                <a:lnTo>
                  <a:pt x="225" y="4"/>
                </a:lnTo>
                <a:lnTo>
                  <a:pt x="230" y="6"/>
                </a:lnTo>
                <a:lnTo>
                  <a:pt x="235" y="9"/>
                </a:lnTo>
                <a:lnTo>
                  <a:pt x="241" y="12"/>
                </a:lnTo>
                <a:lnTo>
                  <a:pt x="245" y="17"/>
                </a:lnTo>
                <a:lnTo>
                  <a:pt x="250" y="21"/>
                </a:lnTo>
                <a:lnTo>
                  <a:pt x="255" y="28"/>
                </a:lnTo>
                <a:lnTo>
                  <a:pt x="258" y="32"/>
                </a:lnTo>
                <a:lnTo>
                  <a:pt x="261" y="37"/>
                </a:lnTo>
                <a:lnTo>
                  <a:pt x="263" y="40"/>
                </a:lnTo>
                <a:lnTo>
                  <a:pt x="264" y="43"/>
                </a:lnTo>
                <a:lnTo>
                  <a:pt x="266" y="46"/>
                </a:lnTo>
                <a:lnTo>
                  <a:pt x="266" y="50"/>
                </a:lnTo>
                <a:lnTo>
                  <a:pt x="264" y="50"/>
                </a:lnTo>
                <a:lnTo>
                  <a:pt x="263" y="51"/>
                </a:lnTo>
                <a:lnTo>
                  <a:pt x="260" y="53"/>
                </a:lnTo>
                <a:lnTo>
                  <a:pt x="255" y="54"/>
                </a:lnTo>
                <a:lnTo>
                  <a:pt x="250" y="56"/>
                </a:lnTo>
                <a:lnTo>
                  <a:pt x="245" y="57"/>
                </a:lnTo>
                <a:lnTo>
                  <a:pt x="239" y="59"/>
                </a:lnTo>
                <a:lnTo>
                  <a:pt x="231" y="60"/>
                </a:lnTo>
                <a:lnTo>
                  <a:pt x="224" y="62"/>
                </a:lnTo>
                <a:lnTo>
                  <a:pt x="216" y="64"/>
                </a:lnTo>
                <a:lnTo>
                  <a:pt x="205" y="65"/>
                </a:lnTo>
                <a:lnTo>
                  <a:pt x="195" y="68"/>
                </a:lnTo>
                <a:lnTo>
                  <a:pt x="184" y="70"/>
                </a:lnTo>
                <a:lnTo>
                  <a:pt x="172" y="71"/>
                </a:lnTo>
                <a:lnTo>
                  <a:pt x="159" y="75"/>
                </a:lnTo>
                <a:lnTo>
                  <a:pt x="145" y="76"/>
                </a:lnTo>
                <a:lnTo>
                  <a:pt x="130" y="78"/>
                </a:lnTo>
                <a:lnTo>
                  <a:pt x="116" y="79"/>
                </a:lnTo>
                <a:lnTo>
                  <a:pt x="103" y="81"/>
                </a:lnTo>
                <a:lnTo>
                  <a:pt x="91" y="82"/>
                </a:lnTo>
                <a:lnTo>
                  <a:pt x="78" y="84"/>
                </a:lnTo>
                <a:lnTo>
                  <a:pt x="67" y="85"/>
                </a:lnTo>
                <a:lnTo>
                  <a:pt x="58" y="87"/>
                </a:lnTo>
                <a:lnTo>
                  <a:pt x="47" y="89"/>
                </a:lnTo>
                <a:lnTo>
                  <a:pt x="39" y="89"/>
                </a:lnTo>
                <a:lnTo>
                  <a:pt x="31" y="90"/>
                </a:lnTo>
                <a:lnTo>
                  <a:pt x="23" y="90"/>
                </a:lnTo>
                <a:lnTo>
                  <a:pt x="17" y="92"/>
                </a:lnTo>
                <a:lnTo>
                  <a:pt x="11" y="92"/>
                </a:lnTo>
                <a:lnTo>
                  <a:pt x="6" y="92"/>
                </a:lnTo>
                <a:lnTo>
                  <a:pt x="3" y="92"/>
                </a:lnTo>
                <a:lnTo>
                  <a:pt x="0" y="92"/>
                </a:lnTo>
                <a:lnTo>
                  <a:pt x="0" y="43"/>
                </a:lnTo>
                <a:lnTo>
                  <a:pt x="8" y="43"/>
                </a:lnTo>
                <a:lnTo>
                  <a:pt x="17" y="42"/>
                </a:lnTo>
                <a:lnTo>
                  <a:pt x="28" y="40"/>
                </a:lnTo>
                <a:lnTo>
                  <a:pt x="41" y="39"/>
                </a:lnTo>
                <a:lnTo>
                  <a:pt x="55" y="35"/>
                </a:lnTo>
                <a:lnTo>
                  <a:pt x="70" y="32"/>
                </a:lnTo>
                <a:lnTo>
                  <a:pt x="86" y="28"/>
                </a:lnTo>
                <a:lnTo>
                  <a:pt x="105" y="21"/>
                </a:lnTo>
                <a:lnTo>
                  <a:pt x="105" y="21"/>
                </a:lnTo>
              </a:path>
            </a:pathLst>
          </a:custGeom>
          <a:solidFill>
            <a:srgbClr val="FF0000"/>
          </a:solidFill>
          <a:ln w="1428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9533276">
            <a:off x="1044978" y="3043875"/>
            <a:ext cx="728110" cy="192465"/>
          </a:xfrm>
          <a:custGeom>
            <a:avLst/>
            <a:gdLst>
              <a:gd name="connsiteX0" fmla="*/ 717226 w 728110"/>
              <a:gd name="connsiteY0" fmla="*/ 6851 h 192465"/>
              <a:gd name="connsiteX1" fmla="*/ 725081 w 728110"/>
              <a:gd name="connsiteY1" fmla="*/ 12239 h 192465"/>
              <a:gd name="connsiteX2" fmla="*/ 728110 w 728110"/>
              <a:gd name="connsiteY2" fmla="*/ 16242 h 192465"/>
              <a:gd name="connsiteX3" fmla="*/ 726314 w 728110"/>
              <a:gd name="connsiteY3" fmla="*/ 18860 h 192465"/>
              <a:gd name="connsiteX4" fmla="*/ 723621 w 728110"/>
              <a:gd name="connsiteY4" fmla="*/ 22788 h 192465"/>
              <a:gd name="connsiteX5" fmla="*/ 719618 w 728110"/>
              <a:gd name="connsiteY5" fmla="*/ 25817 h 192465"/>
              <a:gd name="connsiteX6" fmla="*/ 709892 w 728110"/>
              <a:gd name="connsiteY6" fmla="*/ 28771 h 192465"/>
              <a:gd name="connsiteX7" fmla="*/ 702372 w 728110"/>
              <a:gd name="connsiteY7" fmla="*/ 31314 h 192465"/>
              <a:gd name="connsiteX8" fmla="*/ 687334 w 728110"/>
              <a:gd name="connsiteY8" fmla="*/ 36400 h 192465"/>
              <a:gd name="connsiteX9" fmla="*/ 674503 w 728110"/>
              <a:gd name="connsiteY9" fmla="*/ 41074 h 192465"/>
              <a:gd name="connsiteX10" fmla="*/ 657257 w 728110"/>
              <a:gd name="connsiteY10" fmla="*/ 46571 h 192465"/>
              <a:gd name="connsiteX11" fmla="*/ 638703 w 728110"/>
              <a:gd name="connsiteY11" fmla="*/ 51170 h 192465"/>
              <a:gd name="connsiteX12" fmla="*/ 616632 w 728110"/>
              <a:gd name="connsiteY12" fmla="*/ 55283 h 192465"/>
              <a:gd name="connsiteX13" fmla="*/ 594972 w 728110"/>
              <a:gd name="connsiteY13" fmla="*/ 61602 h 192465"/>
              <a:gd name="connsiteX14" fmla="*/ 567178 w 728110"/>
              <a:gd name="connsiteY14" fmla="*/ 65639 h 192465"/>
              <a:gd name="connsiteX15" fmla="*/ 542414 w 728110"/>
              <a:gd name="connsiteY15" fmla="*/ 73679 h 192465"/>
              <a:gd name="connsiteX16" fmla="*/ 510205 w 728110"/>
              <a:gd name="connsiteY16" fmla="*/ 78538 h 192465"/>
              <a:gd name="connsiteX17" fmla="*/ 478408 w 728110"/>
              <a:gd name="connsiteY17" fmla="*/ 85605 h 192465"/>
              <a:gd name="connsiteX18" fmla="*/ 444404 w 728110"/>
              <a:gd name="connsiteY18" fmla="*/ 93082 h 192465"/>
              <a:gd name="connsiteX19" fmla="*/ 408193 w 728110"/>
              <a:gd name="connsiteY19" fmla="*/ 100971 h 192465"/>
              <a:gd name="connsiteX20" fmla="*/ 375985 w 728110"/>
              <a:gd name="connsiteY20" fmla="*/ 105831 h 192465"/>
              <a:gd name="connsiteX21" fmla="*/ 340672 w 728110"/>
              <a:gd name="connsiteY21" fmla="*/ 112410 h 192465"/>
              <a:gd name="connsiteX22" fmla="*/ 312877 w 728110"/>
              <a:gd name="connsiteY22" fmla="*/ 116447 h 192465"/>
              <a:gd name="connsiteX23" fmla="*/ 285495 w 728110"/>
              <a:gd name="connsiteY23" fmla="*/ 122691 h 192465"/>
              <a:gd name="connsiteX24" fmla="*/ 257700 w 728110"/>
              <a:gd name="connsiteY24" fmla="*/ 126728 h 192465"/>
              <a:gd name="connsiteX25" fmla="*/ 233422 w 728110"/>
              <a:gd name="connsiteY25" fmla="*/ 131251 h 192465"/>
              <a:gd name="connsiteX26" fmla="*/ 211763 w 728110"/>
              <a:gd name="connsiteY26" fmla="*/ 137571 h 192465"/>
              <a:gd name="connsiteX27" fmla="*/ 191001 w 728110"/>
              <a:gd name="connsiteY27" fmla="*/ 142581 h 192465"/>
              <a:gd name="connsiteX28" fmla="*/ 172446 w 728110"/>
              <a:gd name="connsiteY28" fmla="*/ 147180 h 192465"/>
              <a:gd name="connsiteX29" fmla="*/ 154790 w 728110"/>
              <a:gd name="connsiteY29" fmla="*/ 150470 h 192465"/>
              <a:gd name="connsiteX30" fmla="*/ 139751 w 728110"/>
              <a:gd name="connsiteY30" fmla="*/ 155556 h 192465"/>
              <a:gd name="connsiteX31" fmla="*/ 127818 w 728110"/>
              <a:gd name="connsiteY31" fmla="*/ 158921 h 192465"/>
              <a:gd name="connsiteX32" fmla="*/ 115885 w 728110"/>
              <a:gd name="connsiteY32" fmla="*/ 162286 h 192465"/>
              <a:gd name="connsiteX33" fmla="*/ 107468 w 728110"/>
              <a:gd name="connsiteY33" fmla="*/ 166138 h 192465"/>
              <a:gd name="connsiteX34" fmla="*/ 102567 w 728110"/>
              <a:gd name="connsiteY34" fmla="*/ 170477 h 192465"/>
              <a:gd name="connsiteX35" fmla="*/ 84424 w 728110"/>
              <a:gd name="connsiteY35" fmla="*/ 177283 h 192465"/>
              <a:gd name="connsiteX36" fmla="*/ 72004 w 728110"/>
              <a:gd name="connsiteY36" fmla="*/ 184165 h 192465"/>
              <a:gd name="connsiteX37" fmla="*/ 59172 w 728110"/>
              <a:gd name="connsiteY37" fmla="*/ 188839 h 192465"/>
              <a:gd name="connsiteX38" fmla="*/ 48137 w 728110"/>
              <a:gd name="connsiteY38" fmla="*/ 190895 h 192465"/>
              <a:gd name="connsiteX39" fmla="*/ 41516 w 728110"/>
              <a:gd name="connsiteY39" fmla="*/ 192129 h 192465"/>
              <a:gd name="connsiteX40" fmla="*/ 33585 w 728110"/>
              <a:gd name="connsiteY40" fmla="*/ 192465 h 192465"/>
              <a:gd name="connsiteX41" fmla="*/ 26553 w 728110"/>
              <a:gd name="connsiteY41" fmla="*/ 191492 h 192465"/>
              <a:gd name="connsiteX42" fmla="*/ 20418 w 728110"/>
              <a:gd name="connsiteY42" fmla="*/ 189209 h 192465"/>
              <a:gd name="connsiteX43" fmla="*/ 14770 w 728110"/>
              <a:gd name="connsiteY43" fmla="*/ 183410 h 192465"/>
              <a:gd name="connsiteX44" fmla="*/ 8711 w 728110"/>
              <a:gd name="connsiteY44" fmla="*/ 175404 h 192465"/>
              <a:gd name="connsiteX45" fmla="*/ 4859 w 728110"/>
              <a:gd name="connsiteY45" fmla="*/ 166987 h 192465"/>
              <a:gd name="connsiteX46" fmla="*/ 1007 w 728110"/>
              <a:gd name="connsiteY46" fmla="*/ 158570 h 192465"/>
              <a:gd name="connsiteX47" fmla="*/ 260 w 728110"/>
              <a:gd name="connsiteY47" fmla="*/ 148433 h 192465"/>
              <a:gd name="connsiteX48" fmla="*/ 0 w 728110"/>
              <a:gd name="connsiteY48" fmla="*/ 134779 h 192465"/>
              <a:gd name="connsiteX49" fmla="*/ 637 w 728110"/>
              <a:gd name="connsiteY49" fmla="*/ 119816 h 192465"/>
              <a:gd name="connsiteX50" fmla="*/ 1762 w 728110"/>
              <a:gd name="connsiteY50" fmla="*/ 101337 h 192465"/>
              <a:gd name="connsiteX51" fmla="*/ 1501 w 728110"/>
              <a:gd name="connsiteY51" fmla="*/ 87683 h 192465"/>
              <a:gd name="connsiteX52" fmla="*/ 3448 w 728110"/>
              <a:gd name="connsiteY52" fmla="*/ 73618 h 192465"/>
              <a:gd name="connsiteX53" fmla="*/ 2290 w 728110"/>
              <a:gd name="connsiteY53" fmla="*/ 61274 h 192465"/>
              <a:gd name="connsiteX54" fmla="*/ 4648 w 728110"/>
              <a:gd name="connsiteY54" fmla="*/ 49416 h 192465"/>
              <a:gd name="connsiteX55" fmla="*/ 9213 w 728110"/>
              <a:gd name="connsiteY55" fmla="*/ 37147 h 192465"/>
              <a:gd name="connsiteX56" fmla="*/ 13291 w 728110"/>
              <a:gd name="connsiteY56" fmla="*/ 28394 h 192465"/>
              <a:gd name="connsiteX57" fmla="*/ 16883 w 728110"/>
              <a:gd name="connsiteY57" fmla="*/ 23157 h 192465"/>
              <a:gd name="connsiteX58" fmla="*/ 24478 w 728110"/>
              <a:gd name="connsiteY58" fmla="*/ 14891 h 192465"/>
              <a:gd name="connsiteX59" fmla="*/ 37796 w 728110"/>
              <a:gd name="connsiteY59" fmla="*/ 6700 h 192465"/>
              <a:gd name="connsiteX60" fmla="*/ 44417 w 728110"/>
              <a:gd name="connsiteY60" fmla="*/ 5467 h 192465"/>
              <a:gd name="connsiteX61" fmla="*/ 50030 w 728110"/>
              <a:gd name="connsiteY61" fmla="*/ 0 h 192465"/>
              <a:gd name="connsiteX62" fmla="*/ 465775 w 728110"/>
              <a:gd name="connsiteY62" fmla="*/ 0 h 192465"/>
              <a:gd name="connsiteX63" fmla="*/ 476435 w 728110"/>
              <a:gd name="connsiteY63" fmla="*/ 1475 h 192465"/>
              <a:gd name="connsiteX64" fmla="*/ 501947 w 728110"/>
              <a:gd name="connsiteY64" fmla="*/ 3573 h 192465"/>
              <a:gd name="connsiteX65" fmla="*/ 527945 w 728110"/>
              <a:gd name="connsiteY65" fmla="*/ 2154 h 192465"/>
              <a:gd name="connsiteX66" fmla="*/ 552559 w 728110"/>
              <a:gd name="connsiteY66" fmla="*/ 5561 h 192465"/>
              <a:gd name="connsiteX67" fmla="*/ 577248 w 728110"/>
              <a:gd name="connsiteY67" fmla="*/ 3245 h 192465"/>
              <a:gd name="connsiteX68" fmla="*/ 599730 w 728110"/>
              <a:gd name="connsiteY68" fmla="*/ 1339 h 192465"/>
              <a:gd name="connsiteX69" fmla="*/ 624277 w 728110"/>
              <a:gd name="connsiteY69" fmla="*/ 0 h 192465"/>
              <a:gd name="connsiteX70" fmla="*/ 628025 w 728110"/>
              <a:gd name="connsiteY70" fmla="*/ 0 h 192465"/>
              <a:gd name="connsiteX71" fmla="*/ 646414 w 728110"/>
              <a:gd name="connsiteY71" fmla="*/ 634 h 192465"/>
              <a:gd name="connsiteX72" fmla="*/ 651441 w 728110"/>
              <a:gd name="connsiteY72" fmla="*/ 0 h 192465"/>
              <a:gd name="connsiteX73" fmla="*/ 686875 w 728110"/>
              <a:gd name="connsiteY73" fmla="*/ 0 h 192465"/>
              <a:gd name="connsiteX74" fmla="*/ 696615 w 728110"/>
              <a:gd name="connsiteY74" fmla="*/ 415 h 192465"/>
              <a:gd name="connsiteX75" fmla="*/ 708473 w 728110"/>
              <a:gd name="connsiteY75" fmla="*/ 2773 h 19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28110" h="192465">
                <a:moveTo>
                  <a:pt x="717226" y="6851"/>
                </a:moveTo>
                <a:lnTo>
                  <a:pt x="725081" y="12239"/>
                </a:lnTo>
                <a:lnTo>
                  <a:pt x="728110" y="16242"/>
                </a:lnTo>
                <a:lnTo>
                  <a:pt x="726314" y="18860"/>
                </a:lnTo>
                <a:lnTo>
                  <a:pt x="723621" y="22788"/>
                </a:lnTo>
                <a:lnTo>
                  <a:pt x="719618" y="25817"/>
                </a:lnTo>
                <a:lnTo>
                  <a:pt x="709892" y="28771"/>
                </a:lnTo>
                <a:lnTo>
                  <a:pt x="702372" y="31314"/>
                </a:lnTo>
                <a:lnTo>
                  <a:pt x="687334" y="36400"/>
                </a:lnTo>
                <a:lnTo>
                  <a:pt x="674503" y="41074"/>
                </a:lnTo>
                <a:lnTo>
                  <a:pt x="657257" y="46571"/>
                </a:lnTo>
                <a:lnTo>
                  <a:pt x="638703" y="51170"/>
                </a:lnTo>
                <a:lnTo>
                  <a:pt x="616632" y="55283"/>
                </a:lnTo>
                <a:lnTo>
                  <a:pt x="594972" y="61602"/>
                </a:lnTo>
                <a:lnTo>
                  <a:pt x="567178" y="65639"/>
                </a:lnTo>
                <a:lnTo>
                  <a:pt x="542414" y="73679"/>
                </a:lnTo>
                <a:lnTo>
                  <a:pt x="510205" y="78538"/>
                </a:lnTo>
                <a:lnTo>
                  <a:pt x="478408" y="85605"/>
                </a:lnTo>
                <a:lnTo>
                  <a:pt x="444404" y="93082"/>
                </a:lnTo>
                <a:lnTo>
                  <a:pt x="408193" y="100971"/>
                </a:lnTo>
                <a:lnTo>
                  <a:pt x="375985" y="105831"/>
                </a:lnTo>
                <a:lnTo>
                  <a:pt x="340672" y="112410"/>
                </a:lnTo>
                <a:lnTo>
                  <a:pt x="312877" y="116447"/>
                </a:lnTo>
                <a:lnTo>
                  <a:pt x="285495" y="122691"/>
                </a:lnTo>
                <a:lnTo>
                  <a:pt x="257700" y="126728"/>
                </a:lnTo>
                <a:lnTo>
                  <a:pt x="233422" y="131251"/>
                </a:lnTo>
                <a:lnTo>
                  <a:pt x="211763" y="137571"/>
                </a:lnTo>
                <a:lnTo>
                  <a:pt x="191001" y="142581"/>
                </a:lnTo>
                <a:lnTo>
                  <a:pt x="172446" y="147180"/>
                </a:lnTo>
                <a:lnTo>
                  <a:pt x="154790" y="150470"/>
                </a:lnTo>
                <a:lnTo>
                  <a:pt x="139751" y="155556"/>
                </a:lnTo>
                <a:lnTo>
                  <a:pt x="127818" y="158921"/>
                </a:lnTo>
                <a:lnTo>
                  <a:pt x="115885" y="162286"/>
                </a:lnTo>
                <a:lnTo>
                  <a:pt x="107468" y="166138"/>
                </a:lnTo>
                <a:lnTo>
                  <a:pt x="102567" y="170477"/>
                </a:lnTo>
                <a:lnTo>
                  <a:pt x="84424" y="177283"/>
                </a:lnTo>
                <a:lnTo>
                  <a:pt x="72004" y="184165"/>
                </a:lnTo>
                <a:lnTo>
                  <a:pt x="59172" y="188839"/>
                </a:lnTo>
                <a:lnTo>
                  <a:pt x="48137" y="190895"/>
                </a:lnTo>
                <a:lnTo>
                  <a:pt x="41516" y="192129"/>
                </a:lnTo>
                <a:lnTo>
                  <a:pt x="33585" y="192465"/>
                </a:lnTo>
                <a:lnTo>
                  <a:pt x="26553" y="191492"/>
                </a:lnTo>
                <a:lnTo>
                  <a:pt x="20418" y="189209"/>
                </a:lnTo>
                <a:lnTo>
                  <a:pt x="14770" y="183410"/>
                </a:lnTo>
                <a:lnTo>
                  <a:pt x="8711" y="175404"/>
                </a:lnTo>
                <a:lnTo>
                  <a:pt x="4859" y="166987"/>
                </a:lnTo>
                <a:lnTo>
                  <a:pt x="1007" y="158570"/>
                </a:lnTo>
                <a:lnTo>
                  <a:pt x="260" y="148433"/>
                </a:lnTo>
                <a:lnTo>
                  <a:pt x="0" y="134779"/>
                </a:lnTo>
                <a:lnTo>
                  <a:pt x="637" y="119816"/>
                </a:lnTo>
                <a:lnTo>
                  <a:pt x="1762" y="101337"/>
                </a:lnTo>
                <a:lnTo>
                  <a:pt x="1501" y="87683"/>
                </a:lnTo>
                <a:lnTo>
                  <a:pt x="3448" y="73618"/>
                </a:lnTo>
                <a:lnTo>
                  <a:pt x="2290" y="61274"/>
                </a:lnTo>
                <a:lnTo>
                  <a:pt x="4648" y="49416"/>
                </a:lnTo>
                <a:lnTo>
                  <a:pt x="9213" y="37147"/>
                </a:lnTo>
                <a:lnTo>
                  <a:pt x="13291" y="28394"/>
                </a:lnTo>
                <a:lnTo>
                  <a:pt x="16883" y="23157"/>
                </a:lnTo>
                <a:lnTo>
                  <a:pt x="24478" y="14891"/>
                </a:lnTo>
                <a:lnTo>
                  <a:pt x="37796" y="6700"/>
                </a:lnTo>
                <a:lnTo>
                  <a:pt x="44417" y="5467"/>
                </a:lnTo>
                <a:lnTo>
                  <a:pt x="50030" y="0"/>
                </a:lnTo>
                <a:lnTo>
                  <a:pt x="465775" y="0"/>
                </a:lnTo>
                <a:lnTo>
                  <a:pt x="476435" y="1475"/>
                </a:lnTo>
                <a:lnTo>
                  <a:pt x="501947" y="3573"/>
                </a:lnTo>
                <a:lnTo>
                  <a:pt x="527945" y="2154"/>
                </a:lnTo>
                <a:lnTo>
                  <a:pt x="552559" y="5561"/>
                </a:lnTo>
                <a:lnTo>
                  <a:pt x="577248" y="3245"/>
                </a:lnTo>
                <a:lnTo>
                  <a:pt x="599730" y="1339"/>
                </a:lnTo>
                <a:lnTo>
                  <a:pt x="624277" y="0"/>
                </a:lnTo>
                <a:lnTo>
                  <a:pt x="628025" y="0"/>
                </a:lnTo>
                <a:lnTo>
                  <a:pt x="646414" y="634"/>
                </a:lnTo>
                <a:lnTo>
                  <a:pt x="651441" y="0"/>
                </a:lnTo>
                <a:lnTo>
                  <a:pt x="686875" y="0"/>
                </a:lnTo>
                <a:lnTo>
                  <a:pt x="696615" y="415"/>
                </a:lnTo>
                <a:lnTo>
                  <a:pt x="708473" y="2773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19585340">
            <a:off x="831158" y="2121619"/>
            <a:ext cx="735729" cy="929162"/>
          </a:xfrm>
          <a:custGeom>
            <a:avLst/>
            <a:gdLst>
              <a:gd name="connsiteX0" fmla="*/ 640299 w 735729"/>
              <a:gd name="connsiteY0" fmla="*/ 5690 h 929162"/>
              <a:gd name="connsiteX1" fmla="*/ 649557 w 735729"/>
              <a:gd name="connsiteY1" fmla="*/ 11836 h 929162"/>
              <a:gd name="connsiteX2" fmla="*/ 658815 w 735729"/>
              <a:gd name="connsiteY2" fmla="*/ 17982 h 929162"/>
              <a:gd name="connsiteX3" fmla="*/ 668518 w 735729"/>
              <a:gd name="connsiteY3" fmla="*/ 26329 h 929162"/>
              <a:gd name="connsiteX4" fmla="*/ 679110 w 735729"/>
              <a:gd name="connsiteY4" fmla="*/ 39077 h 929162"/>
              <a:gd name="connsiteX5" fmla="*/ 688380 w 735729"/>
              <a:gd name="connsiteY5" fmla="*/ 50946 h 929162"/>
              <a:gd name="connsiteX6" fmla="*/ 701184 w 735729"/>
              <a:gd name="connsiteY6" fmla="*/ 68973 h 929162"/>
              <a:gd name="connsiteX7" fmla="*/ 712665 w 735729"/>
              <a:gd name="connsiteY7" fmla="*/ 86122 h 929162"/>
              <a:gd name="connsiteX8" fmla="*/ 717544 w 735729"/>
              <a:gd name="connsiteY8" fmla="*/ 104605 h 929162"/>
              <a:gd name="connsiteX9" fmla="*/ 724625 w 735729"/>
              <a:gd name="connsiteY9" fmla="*/ 122643 h 929162"/>
              <a:gd name="connsiteX10" fmla="*/ 729059 w 735729"/>
              <a:gd name="connsiteY10" fmla="*/ 138925 h 929162"/>
              <a:gd name="connsiteX11" fmla="*/ 731727 w 735729"/>
              <a:gd name="connsiteY11" fmla="*/ 152129 h 929162"/>
              <a:gd name="connsiteX12" fmla="*/ 733072 w 735729"/>
              <a:gd name="connsiteY12" fmla="*/ 164454 h 929162"/>
              <a:gd name="connsiteX13" fmla="*/ 735729 w 735729"/>
              <a:gd name="connsiteY13" fmla="*/ 171934 h 929162"/>
              <a:gd name="connsiteX14" fmla="*/ 733984 w 735729"/>
              <a:gd name="connsiteY14" fmla="*/ 180303 h 929162"/>
              <a:gd name="connsiteX15" fmla="*/ 733106 w 735729"/>
              <a:gd name="connsiteY15" fmla="*/ 181626 h 929162"/>
              <a:gd name="connsiteX16" fmla="*/ 731350 w 735729"/>
              <a:gd name="connsiteY16" fmla="*/ 184271 h 929162"/>
              <a:gd name="connsiteX17" fmla="*/ 729594 w 735729"/>
              <a:gd name="connsiteY17" fmla="*/ 186916 h 929162"/>
              <a:gd name="connsiteX18" fmla="*/ 726960 w 735729"/>
              <a:gd name="connsiteY18" fmla="*/ 190884 h 929162"/>
              <a:gd name="connsiteX19" fmla="*/ 724326 w 735729"/>
              <a:gd name="connsiteY19" fmla="*/ 194852 h 929162"/>
              <a:gd name="connsiteX20" fmla="*/ 721692 w 735729"/>
              <a:gd name="connsiteY20" fmla="*/ 198820 h 929162"/>
              <a:gd name="connsiteX21" fmla="*/ 714657 w 735729"/>
              <a:gd name="connsiteY21" fmla="*/ 203677 h 929162"/>
              <a:gd name="connsiteX22" fmla="*/ 711145 w 735729"/>
              <a:gd name="connsiteY22" fmla="*/ 208967 h 929162"/>
              <a:gd name="connsiteX23" fmla="*/ 705432 w 735729"/>
              <a:gd name="connsiteY23" fmla="*/ 214702 h 929162"/>
              <a:gd name="connsiteX24" fmla="*/ 700164 w 735729"/>
              <a:gd name="connsiteY24" fmla="*/ 222638 h 929162"/>
              <a:gd name="connsiteX25" fmla="*/ 691373 w 735729"/>
              <a:gd name="connsiteY25" fmla="*/ 230140 h 929162"/>
              <a:gd name="connsiteX26" fmla="*/ 685227 w 735729"/>
              <a:gd name="connsiteY26" fmla="*/ 239398 h 929162"/>
              <a:gd name="connsiteX27" fmla="*/ 677759 w 735729"/>
              <a:gd name="connsiteY27" fmla="*/ 247779 h 929162"/>
              <a:gd name="connsiteX28" fmla="*/ 671613 w 735729"/>
              <a:gd name="connsiteY28" fmla="*/ 257037 h 929162"/>
              <a:gd name="connsiteX29" fmla="*/ 661943 w 735729"/>
              <a:gd name="connsiteY29" fmla="*/ 265862 h 929162"/>
              <a:gd name="connsiteX30" fmla="*/ 653163 w 735729"/>
              <a:gd name="connsiteY30" fmla="*/ 279088 h 929162"/>
              <a:gd name="connsiteX31" fmla="*/ 642616 w 735729"/>
              <a:gd name="connsiteY31" fmla="*/ 289235 h 929162"/>
              <a:gd name="connsiteX32" fmla="*/ 633392 w 735729"/>
              <a:gd name="connsiteY32" fmla="*/ 300261 h 929162"/>
              <a:gd name="connsiteX33" fmla="*/ 621089 w 735729"/>
              <a:gd name="connsiteY33" fmla="*/ 313053 h 929162"/>
              <a:gd name="connsiteX34" fmla="*/ 610108 w 735729"/>
              <a:gd name="connsiteY34" fmla="*/ 326724 h 929162"/>
              <a:gd name="connsiteX35" fmla="*/ 596049 w 735729"/>
              <a:gd name="connsiteY35" fmla="*/ 342162 h 929162"/>
              <a:gd name="connsiteX36" fmla="*/ 582434 w 735729"/>
              <a:gd name="connsiteY36" fmla="*/ 359800 h 929162"/>
              <a:gd name="connsiteX37" fmla="*/ 567497 w 735729"/>
              <a:gd name="connsiteY37" fmla="*/ 376561 h 929162"/>
              <a:gd name="connsiteX38" fmla="*/ 550804 w 735729"/>
              <a:gd name="connsiteY38" fmla="*/ 395966 h 929162"/>
              <a:gd name="connsiteX39" fmla="*/ 534556 w 735729"/>
              <a:gd name="connsiteY39" fmla="*/ 417573 h 929162"/>
              <a:gd name="connsiteX40" fmla="*/ 518752 w 735729"/>
              <a:gd name="connsiteY40" fmla="*/ 441380 h 929162"/>
              <a:gd name="connsiteX41" fmla="*/ 499425 w 735729"/>
              <a:gd name="connsiteY41" fmla="*/ 464753 h 929162"/>
              <a:gd name="connsiteX42" fmla="*/ 481420 w 735729"/>
              <a:gd name="connsiteY42" fmla="*/ 489005 h 929162"/>
              <a:gd name="connsiteX43" fmla="*/ 462104 w 735729"/>
              <a:gd name="connsiteY43" fmla="*/ 518102 h 929162"/>
              <a:gd name="connsiteX44" fmla="*/ 441899 w 735729"/>
              <a:gd name="connsiteY44" fmla="*/ 542798 h 929162"/>
              <a:gd name="connsiteX45" fmla="*/ 419505 w 735729"/>
              <a:gd name="connsiteY45" fmla="*/ 573663 h 929162"/>
              <a:gd name="connsiteX46" fmla="*/ 399311 w 735729"/>
              <a:gd name="connsiteY46" fmla="*/ 604083 h 929162"/>
              <a:gd name="connsiteX47" fmla="*/ 374716 w 735729"/>
              <a:gd name="connsiteY47" fmla="*/ 635392 h 929162"/>
              <a:gd name="connsiteX48" fmla="*/ 352766 w 735729"/>
              <a:gd name="connsiteY48" fmla="*/ 668457 h 929162"/>
              <a:gd name="connsiteX49" fmla="*/ 331250 w 735729"/>
              <a:gd name="connsiteY49" fmla="*/ 697999 h 929162"/>
              <a:gd name="connsiteX50" fmla="*/ 311934 w 735729"/>
              <a:gd name="connsiteY50" fmla="*/ 727096 h 929162"/>
              <a:gd name="connsiteX51" fmla="*/ 292607 w 735729"/>
              <a:gd name="connsiteY51" fmla="*/ 750470 h 929162"/>
              <a:gd name="connsiteX52" fmla="*/ 275925 w 735729"/>
              <a:gd name="connsiteY52" fmla="*/ 775599 h 929162"/>
              <a:gd name="connsiteX53" fmla="*/ 260999 w 735729"/>
              <a:gd name="connsiteY53" fmla="*/ 798083 h 929162"/>
              <a:gd name="connsiteX54" fmla="*/ 246951 w 735729"/>
              <a:gd name="connsiteY54" fmla="*/ 819245 h 929162"/>
              <a:gd name="connsiteX55" fmla="*/ 234659 w 735729"/>
              <a:gd name="connsiteY55" fmla="*/ 837762 h 929162"/>
              <a:gd name="connsiteX56" fmla="*/ 224123 w 735729"/>
              <a:gd name="connsiteY56" fmla="*/ 853633 h 929162"/>
              <a:gd name="connsiteX57" fmla="*/ 214465 w 735729"/>
              <a:gd name="connsiteY57" fmla="*/ 868182 h 929162"/>
              <a:gd name="connsiteX58" fmla="*/ 205685 w 735729"/>
              <a:gd name="connsiteY58" fmla="*/ 881408 h 929162"/>
              <a:gd name="connsiteX59" fmla="*/ 199539 w 735729"/>
              <a:gd name="connsiteY59" fmla="*/ 890666 h 929162"/>
              <a:gd name="connsiteX60" fmla="*/ 196038 w 735729"/>
              <a:gd name="connsiteY60" fmla="*/ 901680 h 929162"/>
              <a:gd name="connsiteX61" fmla="*/ 192526 w 735729"/>
              <a:gd name="connsiteY61" fmla="*/ 906971 h 929162"/>
              <a:gd name="connsiteX62" fmla="*/ 191215 w 735729"/>
              <a:gd name="connsiteY62" fmla="*/ 911816 h 929162"/>
              <a:gd name="connsiteX63" fmla="*/ 189459 w 735729"/>
              <a:gd name="connsiteY63" fmla="*/ 914462 h 929162"/>
              <a:gd name="connsiteX64" fmla="*/ 191671 w 735729"/>
              <a:gd name="connsiteY64" fmla="*/ 919741 h 929162"/>
              <a:gd name="connsiteX65" fmla="*/ 193438 w 735729"/>
              <a:gd name="connsiteY65" fmla="*/ 922819 h 929162"/>
              <a:gd name="connsiteX66" fmla="*/ 194761 w 735729"/>
              <a:gd name="connsiteY66" fmla="*/ 923697 h 929162"/>
              <a:gd name="connsiteX67" fmla="*/ 198728 w 735729"/>
              <a:gd name="connsiteY67" fmla="*/ 926331 h 929162"/>
              <a:gd name="connsiteX68" fmla="*/ 204897 w 735729"/>
              <a:gd name="connsiteY68" fmla="*/ 928521 h 929162"/>
              <a:gd name="connsiteX69" fmla="*/ 205863 w 735729"/>
              <a:gd name="connsiteY69" fmla="*/ 929162 h 929162"/>
              <a:gd name="connsiteX70" fmla="*/ 0 w 735729"/>
              <a:gd name="connsiteY70" fmla="*/ 929162 h 929162"/>
              <a:gd name="connsiteX71" fmla="*/ 1041 w 735729"/>
              <a:gd name="connsiteY71" fmla="*/ 928480 h 929162"/>
              <a:gd name="connsiteX72" fmla="*/ 10276 w 735729"/>
              <a:gd name="connsiteY72" fmla="*/ 923179 h 929162"/>
              <a:gd name="connsiteX73" fmla="*/ 19946 w 735729"/>
              <a:gd name="connsiteY73" fmla="*/ 914354 h 929162"/>
              <a:gd name="connsiteX74" fmla="*/ 31815 w 735729"/>
              <a:gd name="connsiteY74" fmla="*/ 905084 h 929162"/>
              <a:gd name="connsiteX75" fmla="*/ 43685 w 735729"/>
              <a:gd name="connsiteY75" fmla="*/ 895815 h 929162"/>
              <a:gd name="connsiteX76" fmla="*/ 55110 w 735729"/>
              <a:gd name="connsiteY76" fmla="*/ 884345 h 929162"/>
              <a:gd name="connsiteX77" fmla="*/ 68736 w 735729"/>
              <a:gd name="connsiteY77" fmla="*/ 872430 h 929162"/>
              <a:gd name="connsiteX78" fmla="*/ 82362 w 735729"/>
              <a:gd name="connsiteY78" fmla="*/ 860516 h 929162"/>
              <a:gd name="connsiteX79" fmla="*/ 95543 w 735729"/>
              <a:gd name="connsiteY79" fmla="*/ 846400 h 929162"/>
              <a:gd name="connsiteX80" fmla="*/ 110925 w 735729"/>
              <a:gd name="connsiteY80" fmla="*/ 831840 h 929162"/>
              <a:gd name="connsiteX81" fmla="*/ 124539 w 735729"/>
              <a:gd name="connsiteY81" fmla="*/ 814202 h 929162"/>
              <a:gd name="connsiteX82" fmla="*/ 139476 w 735729"/>
              <a:gd name="connsiteY82" fmla="*/ 797441 h 929162"/>
              <a:gd name="connsiteX83" fmla="*/ 153969 w 735729"/>
              <a:gd name="connsiteY83" fmla="*/ 778480 h 929162"/>
              <a:gd name="connsiteX84" fmla="*/ 214140 w 735729"/>
              <a:gd name="connsiteY84" fmla="*/ 702191 h 929162"/>
              <a:gd name="connsiteX85" fmla="*/ 270787 w 735729"/>
              <a:gd name="connsiteY85" fmla="*/ 625469 h 929162"/>
              <a:gd name="connsiteX86" fmla="*/ 325234 w 735729"/>
              <a:gd name="connsiteY86" fmla="*/ 549191 h 929162"/>
              <a:gd name="connsiteX87" fmla="*/ 352896 w 735729"/>
              <a:gd name="connsiteY87" fmla="*/ 510391 h 929162"/>
              <a:gd name="connsiteX88" fmla="*/ 377480 w 735729"/>
              <a:gd name="connsiteY88" fmla="*/ 473358 h 929162"/>
              <a:gd name="connsiteX89" fmla="*/ 388449 w 735729"/>
              <a:gd name="connsiteY89" fmla="*/ 453964 h 929162"/>
              <a:gd name="connsiteX90" fmla="*/ 400741 w 735729"/>
              <a:gd name="connsiteY90" fmla="*/ 435447 h 929162"/>
              <a:gd name="connsiteX91" fmla="*/ 409510 w 735729"/>
              <a:gd name="connsiteY91" fmla="*/ 416497 h 929162"/>
              <a:gd name="connsiteX92" fmla="*/ 420046 w 735729"/>
              <a:gd name="connsiteY92" fmla="*/ 400626 h 929162"/>
              <a:gd name="connsiteX93" fmla="*/ 431460 w 735729"/>
              <a:gd name="connsiteY93" fmla="*/ 383432 h 929162"/>
              <a:gd name="connsiteX94" fmla="*/ 438917 w 735729"/>
              <a:gd name="connsiteY94" fmla="*/ 369328 h 929162"/>
              <a:gd name="connsiteX95" fmla="*/ 448575 w 735729"/>
              <a:gd name="connsiteY95" fmla="*/ 354780 h 929162"/>
              <a:gd name="connsiteX96" fmla="*/ 458233 w 735729"/>
              <a:gd name="connsiteY96" fmla="*/ 340231 h 929162"/>
              <a:gd name="connsiteX97" fmla="*/ 467013 w 735729"/>
              <a:gd name="connsiteY97" fmla="*/ 327005 h 929162"/>
              <a:gd name="connsiteX98" fmla="*/ 474915 w 735729"/>
              <a:gd name="connsiteY98" fmla="*/ 315101 h 929162"/>
              <a:gd name="connsiteX99" fmla="*/ 482817 w 735729"/>
              <a:gd name="connsiteY99" fmla="*/ 303198 h 929162"/>
              <a:gd name="connsiteX100" fmla="*/ 489841 w 735729"/>
              <a:gd name="connsiteY100" fmla="*/ 292617 h 929162"/>
              <a:gd name="connsiteX101" fmla="*/ 496865 w 735729"/>
              <a:gd name="connsiteY101" fmla="*/ 282036 h 929162"/>
              <a:gd name="connsiteX102" fmla="*/ 503889 w 735729"/>
              <a:gd name="connsiteY102" fmla="*/ 271455 h 929162"/>
              <a:gd name="connsiteX103" fmla="*/ 509157 w 735729"/>
              <a:gd name="connsiteY103" fmla="*/ 263520 h 929162"/>
              <a:gd name="connsiteX104" fmla="*/ 514425 w 735729"/>
              <a:gd name="connsiteY104" fmla="*/ 255584 h 929162"/>
              <a:gd name="connsiteX105" fmla="*/ 532862 w 735729"/>
              <a:gd name="connsiteY105" fmla="*/ 227809 h 929162"/>
              <a:gd name="connsiteX106" fmla="*/ 547777 w 735729"/>
              <a:gd name="connsiteY106" fmla="*/ 199601 h 929162"/>
              <a:gd name="connsiteX107" fmla="*/ 564014 w 735729"/>
              <a:gd name="connsiteY107" fmla="*/ 172271 h 929162"/>
              <a:gd name="connsiteX108" fmla="*/ 571027 w 735729"/>
              <a:gd name="connsiteY108" fmla="*/ 155966 h 929162"/>
              <a:gd name="connsiteX109" fmla="*/ 577162 w 735729"/>
              <a:gd name="connsiteY109" fmla="*/ 140984 h 929162"/>
              <a:gd name="connsiteX110" fmla="*/ 586364 w 735729"/>
              <a:gd name="connsiteY110" fmla="*/ 118511 h 929162"/>
              <a:gd name="connsiteX111" fmla="*/ 595121 w 735729"/>
              <a:gd name="connsiteY111" fmla="*/ 93838 h 929162"/>
              <a:gd name="connsiteX112" fmla="*/ 602556 w 735729"/>
              <a:gd name="connsiteY112" fmla="*/ 68286 h 929162"/>
              <a:gd name="connsiteX113" fmla="*/ 603857 w 735729"/>
              <a:gd name="connsiteY113" fmla="*/ 57716 h 929162"/>
              <a:gd name="connsiteX114" fmla="*/ 605157 w 735729"/>
              <a:gd name="connsiteY114" fmla="*/ 47147 h 929162"/>
              <a:gd name="connsiteX115" fmla="*/ 601166 w 735729"/>
              <a:gd name="connsiteY115" fmla="*/ 33065 h 929162"/>
              <a:gd name="connsiteX116" fmla="*/ 601589 w 735729"/>
              <a:gd name="connsiteY116" fmla="*/ 23818 h 929162"/>
              <a:gd name="connsiteX117" fmla="*/ 604656 w 735729"/>
              <a:gd name="connsiteY117" fmla="*/ 16327 h 929162"/>
              <a:gd name="connsiteX118" fmla="*/ 605523 w 735729"/>
              <a:gd name="connsiteY118" fmla="*/ 9281 h 929162"/>
              <a:gd name="connsiteX119" fmla="*/ 612558 w 735729"/>
              <a:gd name="connsiteY119" fmla="*/ 4424 h 929162"/>
              <a:gd name="connsiteX120" fmla="*/ 616514 w 735729"/>
              <a:gd name="connsiteY120" fmla="*/ 1334 h 929162"/>
              <a:gd name="connsiteX121" fmla="*/ 623116 w 735729"/>
              <a:gd name="connsiteY121" fmla="*/ 0 h 929162"/>
              <a:gd name="connsiteX122" fmla="*/ 634130 w 735729"/>
              <a:gd name="connsiteY122" fmla="*/ 3501 h 92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735729" h="929162">
                <a:moveTo>
                  <a:pt x="640299" y="5690"/>
                </a:moveTo>
                <a:lnTo>
                  <a:pt x="649557" y="11836"/>
                </a:lnTo>
                <a:lnTo>
                  <a:pt x="658815" y="17982"/>
                </a:lnTo>
                <a:lnTo>
                  <a:pt x="668518" y="26329"/>
                </a:lnTo>
                <a:lnTo>
                  <a:pt x="679110" y="39077"/>
                </a:lnTo>
                <a:lnTo>
                  <a:pt x="688380" y="50946"/>
                </a:lnTo>
                <a:lnTo>
                  <a:pt x="701184" y="68973"/>
                </a:lnTo>
                <a:lnTo>
                  <a:pt x="712665" y="86122"/>
                </a:lnTo>
                <a:lnTo>
                  <a:pt x="717544" y="104605"/>
                </a:lnTo>
                <a:lnTo>
                  <a:pt x="724625" y="122643"/>
                </a:lnTo>
                <a:lnTo>
                  <a:pt x="729059" y="138925"/>
                </a:lnTo>
                <a:lnTo>
                  <a:pt x="731727" y="152129"/>
                </a:lnTo>
                <a:lnTo>
                  <a:pt x="733072" y="164454"/>
                </a:lnTo>
                <a:lnTo>
                  <a:pt x="735729" y="171934"/>
                </a:lnTo>
                <a:lnTo>
                  <a:pt x="733984" y="180303"/>
                </a:lnTo>
                <a:lnTo>
                  <a:pt x="733106" y="181626"/>
                </a:lnTo>
                <a:lnTo>
                  <a:pt x="731350" y="184271"/>
                </a:lnTo>
                <a:lnTo>
                  <a:pt x="729594" y="186916"/>
                </a:lnTo>
                <a:lnTo>
                  <a:pt x="726960" y="190884"/>
                </a:lnTo>
                <a:lnTo>
                  <a:pt x="724326" y="194852"/>
                </a:lnTo>
                <a:lnTo>
                  <a:pt x="721692" y="198820"/>
                </a:lnTo>
                <a:lnTo>
                  <a:pt x="714657" y="203677"/>
                </a:lnTo>
                <a:lnTo>
                  <a:pt x="711145" y="208967"/>
                </a:lnTo>
                <a:lnTo>
                  <a:pt x="705432" y="214702"/>
                </a:lnTo>
                <a:lnTo>
                  <a:pt x="700164" y="222638"/>
                </a:lnTo>
                <a:lnTo>
                  <a:pt x="691373" y="230140"/>
                </a:lnTo>
                <a:lnTo>
                  <a:pt x="685227" y="239398"/>
                </a:lnTo>
                <a:lnTo>
                  <a:pt x="677759" y="247779"/>
                </a:lnTo>
                <a:lnTo>
                  <a:pt x="671613" y="257037"/>
                </a:lnTo>
                <a:lnTo>
                  <a:pt x="661943" y="265862"/>
                </a:lnTo>
                <a:lnTo>
                  <a:pt x="653163" y="279088"/>
                </a:lnTo>
                <a:lnTo>
                  <a:pt x="642616" y="289235"/>
                </a:lnTo>
                <a:lnTo>
                  <a:pt x="633392" y="300261"/>
                </a:lnTo>
                <a:lnTo>
                  <a:pt x="621089" y="313053"/>
                </a:lnTo>
                <a:lnTo>
                  <a:pt x="610108" y="326724"/>
                </a:lnTo>
                <a:lnTo>
                  <a:pt x="596049" y="342162"/>
                </a:lnTo>
                <a:lnTo>
                  <a:pt x="582434" y="359800"/>
                </a:lnTo>
                <a:lnTo>
                  <a:pt x="567497" y="376561"/>
                </a:lnTo>
                <a:lnTo>
                  <a:pt x="550804" y="395966"/>
                </a:lnTo>
                <a:lnTo>
                  <a:pt x="534556" y="417573"/>
                </a:lnTo>
                <a:lnTo>
                  <a:pt x="518752" y="441380"/>
                </a:lnTo>
                <a:lnTo>
                  <a:pt x="499425" y="464753"/>
                </a:lnTo>
                <a:lnTo>
                  <a:pt x="481420" y="489005"/>
                </a:lnTo>
                <a:lnTo>
                  <a:pt x="462104" y="518102"/>
                </a:lnTo>
                <a:lnTo>
                  <a:pt x="441899" y="542798"/>
                </a:lnTo>
                <a:lnTo>
                  <a:pt x="419505" y="573663"/>
                </a:lnTo>
                <a:lnTo>
                  <a:pt x="399311" y="604083"/>
                </a:lnTo>
                <a:lnTo>
                  <a:pt x="374716" y="635392"/>
                </a:lnTo>
                <a:lnTo>
                  <a:pt x="352766" y="668457"/>
                </a:lnTo>
                <a:lnTo>
                  <a:pt x="331250" y="697999"/>
                </a:lnTo>
                <a:lnTo>
                  <a:pt x="311934" y="727096"/>
                </a:lnTo>
                <a:lnTo>
                  <a:pt x="292607" y="750470"/>
                </a:lnTo>
                <a:lnTo>
                  <a:pt x="275925" y="775599"/>
                </a:lnTo>
                <a:lnTo>
                  <a:pt x="260999" y="798083"/>
                </a:lnTo>
                <a:lnTo>
                  <a:pt x="246951" y="819245"/>
                </a:lnTo>
                <a:lnTo>
                  <a:pt x="234659" y="837762"/>
                </a:lnTo>
                <a:lnTo>
                  <a:pt x="224123" y="853633"/>
                </a:lnTo>
                <a:lnTo>
                  <a:pt x="214465" y="868182"/>
                </a:lnTo>
                <a:lnTo>
                  <a:pt x="205685" y="881408"/>
                </a:lnTo>
                <a:lnTo>
                  <a:pt x="199539" y="890666"/>
                </a:lnTo>
                <a:lnTo>
                  <a:pt x="196038" y="901680"/>
                </a:lnTo>
                <a:lnTo>
                  <a:pt x="192526" y="906971"/>
                </a:lnTo>
                <a:lnTo>
                  <a:pt x="191215" y="911816"/>
                </a:lnTo>
                <a:lnTo>
                  <a:pt x="189459" y="914462"/>
                </a:lnTo>
                <a:lnTo>
                  <a:pt x="191671" y="919741"/>
                </a:lnTo>
                <a:lnTo>
                  <a:pt x="193438" y="922819"/>
                </a:lnTo>
                <a:lnTo>
                  <a:pt x="194761" y="923697"/>
                </a:lnTo>
                <a:lnTo>
                  <a:pt x="198728" y="926331"/>
                </a:lnTo>
                <a:lnTo>
                  <a:pt x="204897" y="928521"/>
                </a:lnTo>
                <a:lnTo>
                  <a:pt x="205863" y="929162"/>
                </a:lnTo>
                <a:lnTo>
                  <a:pt x="0" y="929162"/>
                </a:lnTo>
                <a:lnTo>
                  <a:pt x="1041" y="928480"/>
                </a:lnTo>
                <a:lnTo>
                  <a:pt x="10276" y="923179"/>
                </a:lnTo>
                <a:lnTo>
                  <a:pt x="19946" y="914354"/>
                </a:lnTo>
                <a:lnTo>
                  <a:pt x="31815" y="905084"/>
                </a:lnTo>
                <a:lnTo>
                  <a:pt x="43685" y="895815"/>
                </a:lnTo>
                <a:lnTo>
                  <a:pt x="55110" y="884345"/>
                </a:lnTo>
                <a:lnTo>
                  <a:pt x="68736" y="872430"/>
                </a:lnTo>
                <a:lnTo>
                  <a:pt x="82362" y="860516"/>
                </a:lnTo>
                <a:lnTo>
                  <a:pt x="95543" y="846400"/>
                </a:lnTo>
                <a:lnTo>
                  <a:pt x="110925" y="831840"/>
                </a:lnTo>
                <a:lnTo>
                  <a:pt x="124539" y="814202"/>
                </a:lnTo>
                <a:lnTo>
                  <a:pt x="139476" y="797441"/>
                </a:lnTo>
                <a:lnTo>
                  <a:pt x="153969" y="778480"/>
                </a:lnTo>
                <a:lnTo>
                  <a:pt x="214140" y="702191"/>
                </a:lnTo>
                <a:lnTo>
                  <a:pt x="270787" y="625469"/>
                </a:lnTo>
                <a:lnTo>
                  <a:pt x="325234" y="549191"/>
                </a:lnTo>
                <a:lnTo>
                  <a:pt x="352896" y="510391"/>
                </a:lnTo>
                <a:lnTo>
                  <a:pt x="377480" y="473358"/>
                </a:lnTo>
                <a:lnTo>
                  <a:pt x="388449" y="453964"/>
                </a:lnTo>
                <a:lnTo>
                  <a:pt x="400741" y="435447"/>
                </a:lnTo>
                <a:lnTo>
                  <a:pt x="409510" y="416497"/>
                </a:lnTo>
                <a:lnTo>
                  <a:pt x="420046" y="400626"/>
                </a:lnTo>
                <a:lnTo>
                  <a:pt x="431460" y="383432"/>
                </a:lnTo>
                <a:lnTo>
                  <a:pt x="438917" y="369328"/>
                </a:lnTo>
                <a:lnTo>
                  <a:pt x="448575" y="354780"/>
                </a:lnTo>
                <a:lnTo>
                  <a:pt x="458233" y="340231"/>
                </a:lnTo>
                <a:lnTo>
                  <a:pt x="467013" y="327005"/>
                </a:lnTo>
                <a:lnTo>
                  <a:pt x="474915" y="315101"/>
                </a:lnTo>
                <a:lnTo>
                  <a:pt x="482817" y="303198"/>
                </a:lnTo>
                <a:lnTo>
                  <a:pt x="489841" y="292617"/>
                </a:lnTo>
                <a:lnTo>
                  <a:pt x="496865" y="282036"/>
                </a:lnTo>
                <a:lnTo>
                  <a:pt x="503889" y="271455"/>
                </a:lnTo>
                <a:lnTo>
                  <a:pt x="509157" y="263520"/>
                </a:lnTo>
                <a:lnTo>
                  <a:pt x="514425" y="255584"/>
                </a:lnTo>
                <a:lnTo>
                  <a:pt x="532862" y="227809"/>
                </a:lnTo>
                <a:lnTo>
                  <a:pt x="547777" y="199601"/>
                </a:lnTo>
                <a:lnTo>
                  <a:pt x="564014" y="172271"/>
                </a:lnTo>
                <a:lnTo>
                  <a:pt x="571027" y="155966"/>
                </a:lnTo>
                <a:lnTo>
                  <a:pt x="577162" y="140984"/>
                </a:lnTo>
                <a:lnTo>
                  <a:pt x="586364" y="118511"/>
                </a:lnTo>
                <a:lnTo>
                  <a:pt x="595121" y="93838"/>
                </a:lnTo>
                <a:lnTo>
                  <a:pt x="602556" y="68286"/>
                </a:lnTo>
                <a:lnTo>
                  <a:pt x="603857" y="57716"/>
                </a:lnTo>
                <a:lnTo>
                  <a:pt x="605157" y="47147"/>
                </a:lnTo>
                <a:lnTo>
                  <a:pt x="601166" y="33065"/>
                </a:lnTo>
                <a:lnTo>
                  <a:pt x="601589" y="23818"/>
                </a:lnTo>
                <a:lnTo>
                  <a:pt x="604656" y="16327"/>
                </a:lnTo>
                <a:lnTo>
                  <a:pt x="605523" y="9281"/>
                </a:lnTo>
                <a:lnTo>
                  <a:pt x="612558" y="4424"/>
                </a:lnTo>
                <a:lnTo>
                  <a:pt x="616514" y="1334"/>
                </a:lnTo>
                <a:lnTo>
                  <a:pt x="623116" y="0"/>
                </a:lnTo>
                <a:lnTo>
                  <a:pt x="634130" y="350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6" grpId="0"/>
      <p:bldP spid="41" grpId="0" animBg="1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50958" y="415882"/>
            <a:ext cx="3195228" cy="453970"/>
            <a:chOff x="3635896" y="554509"/>
            <a:chExt cx="4260304" cy="605293"/>
          </a:xfrm>
        </p:grpSpPr>
        <p:sp>
          <p:nvSpPr>
            <p:cNvPr id="3" name="TextBox 11"/>
            <p:cNvSpPr txBox="1">
              <a:spLocks noChangeArrowheads="1"/>
            </p:cNvSpPr>
            <p:nvPr/>
          </p:nvSpPr>
          <p:spPr bwMode="auto">
            <a:xfrm>
              <a:off x="4125341" y="554509"/>
              <a:ext cx="3770859" cy="605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5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重难点字书写指导</a:t>
              </a:r>
              <a:endPara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635896" y="627534"/>
              <a:ext cx="456833" cy="456366"/>
              <a:chOff x="631825" y="5181600"/>
              <a:chExt cx="1554163" cy="1552575"/>
            </a:xfrm>
          </p:grpSpPr>
          <p:sp>
            <p:nvSpPr>
              <p:cNvPr id="5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6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7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8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9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0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1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2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3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6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7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</p:grpSp>
      <p:pic>
        <p:nvPicPr>
          <p:cNvPr id="37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55203" y="1891316"/>
            <a:ext cx="2360613" cy="236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文本框 8"/>
          <p:cNvSpPr txBox="1">
            <a:spLocks noChangeArrowheads="1"/>
          </p:cNvSpPr>
          <p:nvPr/>
        </p:nvSpPr>
        <p:spPr bwMode="auto">
          <a:xfrm>
            <a:off x="512395" y="771550"/>
            <a:ext cx="236061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6600" dirty="0" err="1" smtClean="0">
                <a:solidFill>
                  <a:srgbClr val="FF0000"/>
                </a:solidFill>
                <a:latin typeface="+mn-ea"/>
                <a:ea typeface="+mn-ea"/>
                <a:cs typeface="汉语拼音" panose="000B0604020202020204" pitchFamily="34" charset="0"/>
              </a:rPr>
              <a:t>bǐ</a:t>
            </a:r>
            <a:endParaRPr lang="zh-CN" altLang="en-US" sz="6600" dirty="0">
              <a:solidFill>
                <a:srgbClr val="FF0000"/>
              </a:solidFill>
              <a:latin typeface="+mn-ea"/>
              <a:ea typeface="+mn-ea"/>
              <a:cs typeface="汉语拼音" panose="000B0604020202020204" pitchFamily="34" charset="0"/>
            </a:endParaRPr>
          </a:p>
        </p:txBody>
      </p:sp>
      <p:sp>
        <p:nvSpPr>
          <p:cNvPr id="39" name="WordArt 26"/>
          <p:cNvSpPr>
            <a:spLocks noChangeArrowheads="1" noChangeShapeType="1" noTextEdit="1"/>
          </p:cNvSpPr>
          <p:nvPr/>
        </p:nvSpPr>
        <p:spPr bwMode="auto">
          <a:xfrm rot="5400000">
            <a:off x="954553" y="2294074"/>
            <a:ext cx="1655842" cy="167326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vert="ea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 fontAlgn="auto">
              <a:buNone/>
            </a:pPr>
            <a:r>
              <a:rPr lang="zh-CN" altLang="en-US" sz="66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6600" kern="10" spc="0" dirty="0">
              <a:ln w="9525">
                <a:solidFill>
                  <a:srgbClr val="000000"/>
                </a:solidFill>
                <a:round/>
              </a:ln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Freeform 9"/>
          <p:cNvSpPr/>
          <p:nvPr/>
        </p:nvSpPr>
        <p:spPr bwMode="auto">
          <a:xfrm>
            <a:off x="1152948" y="2991101"/>
            <a:ext cx="422275" cy="146050"/>
          </a:xfrm>
          <a:custGeom>
            <a:avLst/>
            <a:gdLst>
              <a:gd name="T0" fmla="*/ 124 w 266"/>
              <a:gd name="T1" fmla="*/ 17 h 92"/>
              <a:gd name="T2" fmla="*/ 147 w 266"/>
              <a:gd name="T3" fmla="*/ 9 h 92"/>
              <a:gd name="T4" fmla="*/ 161 w 266"/>
              <a:gd name="T5" fmla="*/ 6 h 92"/>
              <a:gd name="T6" fmla="*/ 175 w 266"/>
              <a:gd name="T7" fmla="*/ 4 h 92"/>
              <a:gd name="T8" fmla="*/ 186 w 266"/>
              <a:gd name="T9" fmla="*/ 1 h 92"/>
              <a:gd name="T10" fmla="*/ 195 w 266"/>
              <a:gd name="T11" fmla="*/ 1 h 92"/>
              <a:gd name="T12" fmla="*/ 202 w 266"/>
              <a:gd name="T13" fmla="*/ 0 h 92"/>
              <a:gd name="T14" fmla="*/ 211 w 266"/>
              <a:gd name="T15" fmla="*/ 1 h 92"/>
              <a:gd name="T16" fmla="*/ 220 w 266"/>
              <a:gd name="T17" fmla="*/ 3 h 92"/>
              <a:gd name="T18" fmla="*/ 230 w 266"/>
              <a:gd name="T19" fmla="*/ 6 h 92"/>
              <a:gd name="T20" fmla="*/ 241 w 266"/>
              <a:gd name="T21" fmla="*/ 12 h 92"/>
              <a:gd name="T22" fmla="*/ 250 w 266"/>
              <a:gd name="T23" fmla="*/ 21 h 92"/>
              <a:gd name="T24" fmla="*/ 258 w 266"/>
              <a:gd name="T25" fmla="*/ 32 h 92"/>
              <a:gd name="T26" fmla="*/ 263 w 266"/>
              <a:gd name="T27" fmla="*/ 40 h 92"/>
              <a:gd name="T28" fmla="*/ 266 w 266"/>
              <a:gd name="T29" fmla="*/ 46 h 92"/>
              <a:gd name="T30" fmla="*/ 264 w 266"/>
              <a:gd name="T31" fmla="*/ 50 h 92"/>
              <a:gd name="T32" fmla="*/ 260 w 266"/>
              <a:gd name="T33" fmla="*/ 53 h 92"/>
              <a:gd name="T34" fmla="*/ 250 w 266"/>
              <a:gd name="T35" fmla="*/ 56 h 92"/>
              <a:gd name="T36" fmla="*/ 239 w 266"/>
              <a:gd name="T37" fmla="*/ 59 h 92"/>
              <a:gd name="T38" fmla="*/ 224 w 266"/>
              <a:gd name="T39" fmla="*/ 62 h 92"/>
              <a:gd name="T40" fmla="*/ 205 w 266"/>
              <a:gd name="T41" fmla="*/ 65 h 92"/>
              <a:gd name="T42" fmla="*/ 184 w 266"/>
              <a:gd name="T43" fmla="*/ 70 h 92"/>
              <a:gd name="T44" fmla="*/ 159 w 266"/>
              <a:gd name="T45" fmla="*/ 75 h 92"/>
              <a:gd name="T46" fmla="*/ 130 w 266"/>
              <a:gd name="T47" fmla="*/ 78 h 92"/>
              <a:gd name="T48" fmla="*/ 103 w 266"/>
              <a:gd name="T49" fmla="*/ 81 h 92"/>
              <a:gd name="T50" fmla="*/ 78 w 266"/>
              <a:gd name="T51" fmla="*/ 84 h 92"/>
              <a:gd name="T52" fmla="*/ 58 w 266"/>
              <a:gd name="T53" fmla="*/ 87 h 92"/>
              <a:gd name="T54" fmla="*/ 39 w 266"/>
              <a:gd name="T55" fmla="*/ 89 h 92"/>
              <a:gd name="T56" fmla="*/ 23 w 266"/>
              <a:gd name="T57" fmla="*/ 90 h 92"/>
              <a:gd name="T58" fmla="*/ 11 w 266"/>
              <a:gd name="T59" fmla="*/ 92 h 92"/>
              <a:gd name="T60" fmla="*/ 3 w 266"/>
              <a:gd name="T61" fmla="*/ 92 h 92"/>
              <a:gd name="T62" fmla="*/ 0 w 266"/>
              <a:gd name="T63" fmla="*/ 43 h 92"/>
              <a:gd name="T64" fmla="*/ 17 w 266"/>
              <a:gd name="T65" fmla="*/ 42 h 92"/>
              <a:gd name="T66" fmla="*/ 41 w 266"/>
              <a:gd name="T67" fmla="*/ 39 h 92"/>
              <a:gd name="T68" fmla="*/ 70 w 266"/>
              <a:gd name="T69" fmla="*/ 32 h 92"/>
              <a:gd name="T70" fmla="*/ 105 w 266"/>
              <a:gd name="T71" fmla="*/ 21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66" h="92">
                <a:moveTo>
                  <a:pt x="105" y="21"/>
                </a:moveTo>
                <a:lnTo>
                  <a:pt x="124" y="17"/>
                </a:lnTo>
                <a:lnTo>
                  <a:pt x="139" y="12"/>
                </a:lnTo>
                <a:lnTo>
                  <a:pt x="147" y="9"/>
                </a:lnTo>
                <a:lnTo>
                  <a:pt x="155" y="7"/>
                </a:lnTo>
                <a:lnTo>
                  <a:pt x="161" y="6"/>
                </a:lnTo>
                <a:lnTo>
                  <a:pt x="169" y="4"/>
                </a:lnTo>
                <a:lnTo>
                  <a:pt x="175" y="4"/>
                </a:lnTo>
                <a:lnTo>
                  <a:pt x="180" y="3"/>
                </a:lnTo>
                <a:lnTo>
                  <a:pt x="186" y="1"/>
                </a:lnTo>
                <a:lnTo>
                  <a:pt x="191" y="1"/>
                </a:lnTo>
                <a:lnTo>
                  <a:pt x="195" y="1"/>
                </a:lnTo>
                <a:lnTo>
                  <a:pt x="199" y="1"/>
                </a:lnTo>
                <a:lnTo>
                  <a:pt x="202" y="0"/>
                </a:lnTo>
                <a:lnTo>
                  <a:pt x="205" y="0"/>
                </a:lnTo>
                <a:lnTo>
                  <a:pt x="211" y="1"/>
                </a:lnTo>
                <a:lnTo>
                  <a:pt x="216" y="1"/>
                </a:lnTo>
                <a:lnTo>
                  <a:pt x="220" y="3"/>
                </a:lnTo>
                <a:lnTo>
                  <a:pt x="225" y="4"/>
                </a:lnTo>
                <a:lnTo>
                  <a:pt x="230" y="6"/>
                </a:lnTo>
                <a:lnTo>
                  <a:pt x="235" y="9"/>
                </a:lnTo>
                <a:lnTo>
                  <a:pt x="241" y="12"/>
                </a:lnTo>
                <a:lnTo>
                  <a:pt x="245" y="17"/>
                </a:lnTo>
                <a:lnTo>
                  <a:pt x="250" y="21"/>
                </a:lnTo>
                <a:lnTo>
                  <a:pt x="255" y="28"/>
                </a:lnTo>
                <a:lnTo>
                  <a:pt x="258" y="32"/>
                </a:lnTo>
                <a:lnTo>
                  <a:pt x="261" y="37"/>
                </a:lnTo>
                <a:lnTo>
                  <a:pt x="263" y="40"/>
                </a:lnTo>
                <a:lnTo>
                  <a:pt x="264" y="43"/>
                </a:lnTo>
                <a:lnTo>
                  <a:pt x="266" y="46"/>
                </a:lnTo>
                <a:lnTo>
                  <a:pt x="266" y="50"/>
                </a:lnTo>
                <a:lnTo>
                  <a:pt x="264" y="50"/>
                </a:lnTo>
                <a:lnTo>
                  <a:pt x="263" y="51"/>
                </a:lnTo>
                <a:lnTo>
                  <a:pt x="260" y="53"/>
                </a:lnTo>
                <a:lnTo>
                  <a:pt x="255" y="54"/>
                </a:lnTo>
                <a:lnTo>
                  <a:pt x="250" y="56"/>
                </a:lnTo>
                <a:lnTo>
                  <a:pt x="245" y="57"/>
                </a:lnTo>
                <a:lnTo>
                  <a:pt x="239" y="59"/>
                </a:lnTo>
                <a:lnTo>
                  <a:pt x="231" y="60"/>
                </a:lnTo>
                <a:lnTo>
                  <a:pt x="224" y="62"/>
                </a:lnTo>
                <a:lnTo>
                  <a:pt x="216" y="64"/>
                </a:lnTo>
                <a:lnTo>
                  <a:pt x="205" y="65"/>
                </a:lnTo>
                <a:lnTo>
                  <a:pt x="195" y="68"/>
                </a:lnTo>
                <a:lnTo>
                  <a:pt x="184" y="70"/>
                </a:lnTo>
                <a:lnTo>
                  <a:pt x="172" y="71"/>
                </a:lnTo>
                <a:lnTo>
                  <a:pt x="159" y="75"/>
                </a:lnTo>
                <a:lnTo>
                  <a:pt x="145" y="76"/>
                </a:lnTo>
                <a:lnTo>
                  <a:pt x="130" y="78"/>
                </a:lnTo>
                <a:lnTo>
                  <a:pt x="116" y="79"/>
                </a:lnTo>
                <a:lnTo>
                  <a:pt x="103" y="81"/>
                </a:lnTo>
                <a:lnTo>
                  <a:pt x="91" y="82"/>
                </a:lnTo>
                <a:lnTo>
                  <a:pt x="78" y="84"/>
                </a:lnTo>
                <a:lnTo>
                  <a:pt x="67" y="85"/>
                </a:lnTo>
                <a:lnTo>
                  <a:pt x="58" y="87"/>
                </a:lnTo>
                <a:lnTo>
                  <a:pt x="47" y="89"/>
                </a:lnTo>
                <a:lnTo>
                  <a:pt x="39" y="89"/>
                </a:lnTo>
                <a:lnTo>
                  <a:pt x="31" y="90"/>
                </a:lnTo>
                <a:lnTo>
                  <a:pt x="23" y="90"/>
                </a:lnTo>
                <a:lnTo>
                  <a:pt x="17" y="92"/>
                </a:lnTo>
                <a:lnTo>
                  <a:pt x="11" y="92"/>
                </a:lnTo>
                <a:lnTo>
                  <a:pt x="6" y="92"/>
                </a:lnTo>
                <a:lnTo>
                  <a:pt x="3" y="92"/>
                </a:lnTo>
                <a:lnTo>
                  <a:pt x="0" y="92"/>
                </a:lnTo>
                <a:lnTo>
                  <a:pt x="0" y="43"/>
                </a:lnTo>
                <a:lnTo>
                  <a:pt x="8" y="43"/>
                </a:lnTo>
                <a:lnTo>
                  <a:pt x="17" y="42"/>
                </a:lnTo>
                <a:lnTo>
                  <a:pt x="28" y="40"/>
                </a:lnTo>
                <a:lnTo>
                  <a:pt x="41" y="39"/>
                </a:lnTo>
                <a:lnTo>
                  <a:pt x="55" y="35"/>
                </a:lnTo>
                <a:lnTo>
                  <a:pt x="70" y="32"/>
                </a:lnTo>
                <a:lnTo>
                  <a:pt x="86" y="28"/>
                </a:lnTo>
                <a:lnTo>
                  <a:pt x="105" y="21"/>
                </a:lnTo>
                <a:lnTo>
                  <a:pt x="105" y="21"/>
                </a:lnTo>
              </a:path>
            </a:pathLst>
          </a:custGeom>
          <a:solidFill>
            <a:srgbClr val="FF0000"/>
          </a:solidFill>
          <a:ln w="1428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10"/>
          <p:cNvSpPr/>
          <p:nvPr/>
        </p:nvSpPr>
        <p:spPr bwMode="auto">
          <a:xfrm>
            <a:off x="1780010" y="2630738"/>
            <a:ext cx="641350" cy="506413"/>
          </a:xfrm>
          <a:custGeom>
            <a:avLst/>
            <a:gdLst>
              <a:gd name="T0" fmla="*/ 263 w 404"/>
              <a:gd name="T1" fmla="*/ 202 h 319"/>
              <a:gd name="T2" fmla="*/ 243 w 404"/>
              <a:gd name="T3" fmla="*/ 214 h 319"/>
              <a:gd name="T4" fmla="*/ 216 w 404"/>
              <a:gd name="T5" fmla="*/ 228 h 319"/>
              <a:gd name="T6" fmla="*/ 186 w 404"/>
              <a:gd name="T7" fmla="*/ 242 h 319"/>
              <a:gd name="T8" fmla="*/ 154 w 404"/>
              <a:gd name="T9" fmla="*/ 258 h 319"/>
              <a:gd name="T10" fmla="*/ 115 w 404"/>
              <a:gd name="T11" fmla="*/ 275 h 319"/>
              <a:gd name="T12" fmla="*/ 72 w 404"/>
              <a:gd name="T13" fmla="*/ 292 h 319"/>
              <a:gd name="T14" fmla="*/ 26 w 404"/>
              <a:gd name="T15" fmla="*/ 309 h 319"/>
              <a:gd name="T16" fmla="*/ 0 w 404"/>
              <a:gd name="T17" fmla="*/ 281 h 319"/>
              <a:gd name="T18" fmla="*/ 44 w 404"/>
              <a:gd name="T19" fmla="*/ 258 h 319"/>
              <a:gd name="T20" fmla="*/ 83 w 404"/>
              <a:gd name="T21" fmla="*/ 234 h 319"/>
              <a:gd name="T22" fmla="*/ 119 w 404"/>
              <a:gd name="T23" fmla="*/ 214 h 319"/>
              <a:gd name="T24" fmla="*/ 151 w 404"/>
              <a:gd name="T25" fmla="*/ 195 h 319"/>
              <a:gd name="T26" fmla="*/ 179 w 404"/>
              <a:gd name="T27" fmla="*/ 177 h 319"/>
              <a:gd name="T28" fmla="*/ 202 w 404"/>
              <a:gd name="T29" fmla="*/ 161 h 319"/>
              <a:gd name="T30" fmla="*/ 222 w 404"/>
              <a:gd name="T31" fmla="*/ 144 h 319"/>
              <a:gd name="T32" fmla="*/ 238 w 404"/>
              <a:gd name="T33" fmla="*/ 130 h 319"/>
              <a:gd name="T34" fmla="*/ 249 w 404"/>
              <a:gd name="T35" fmla="*/ 116 h 319"/>
              <a:gd name="T36" fmla="*/ 260 w 404"/>
              <a:gd name="T37" fmla="*/ 103 h 319"/>
              <a:gd name="T38" fmla="*/ 269 w 404"/>
              <a:gd name="T39" fmla="*/ 91 h 319"/>
              <a:gd name="T40" fmla="*/ 282 w 404"/>
              <a:gd name="T41" fmla="*/ 69 h 319"/>
              <a:gd name="T42" fmla="*/ 290 w 404"/>
              <a:gd name="T43" fmla="*/ 48 h 319"/>
              <a:gd name="T44" fmla="*/ 294 w 404"/>
              <a:gd name="T45" fmla="*/ 28 h 319"/>
              <a:gd name="T46" fmla="*/ 299 w 404"/>
              <a:gd name="T47" fmla="*/ 14 h 319"/>
              <a:gd name="T48" fmla="*/ 304 w 404"/>
              <a:gd name="T49" fmla="*/ 5 h 319"/>
              <a:gd name="T50" fmla="*/ 308 w 404"/>
              <a:gd name="T51" fmla="*/ 0 h 319"/>
              <a:gd name="T52" fmla="*/ 316 w 404"/>
              <a:gd name="T53" fmla="*/ 0 h 319"/>
              <a:gd name="T54" fmla="*/ 327 w 404"/>
              <a:gd name="T55" fmla="*/ 5 h 319"/>
              <a:gd name="T56" fmla="*/ 338 w 404"/>
              <a:gd name="T57" fmla="*/ 12 h 319"/>
              <a:gd name="T58" fmla="*/ 354 w 404"/>
              <a:gd name="T59" fmla="*/ 25 h 319"/>
              <a:gd name="T60" fmla="*/ 371 w 404"/>
              <a:gd name="T61" fmla="*/ 42 h 319"/>
              <a:gd name="T62" fmla="*/ 385 w 404"/>
              <a:gd name="T63" fmla="*/ 59 h 319"/>
              <a:gd name="T64" fmla="*/ 394 w 404"/>
              <a:gd name="T65" fmla="*/ 73 h 319"/>
              <a:gd name="T66" fmla="*/ 401 w 404"/>
              <a:gd name="T67" fmla="*/ 86 h 319"/>
              <a:gd name="T68" fmla="*/ 402 w 404"/>
              <a:gd name="T69" fmla="*/ 97 h 319"/>
              <a:gd name="T70" fmla="*/ 399 w 404"/>
              <a:gd name="T71" fmla="*/ 108 h 319"/>
              <a:gd name="T72" fmla="*/ 391 w 404"/>
              <a:gd name="T73" fmla="*/ 116 h 319"/>
              <a:gd name="T74" fmla="*/ 380 w 404"/>
              <a:gd name="T75" fmla="*/ 122 h 319"/>
              <a:gd name="T76" fmla="*/ 365 w 404"/>
              <a:gd name="T77" fmla="*/ 128 h 319"/>
              <a:gd name="T78" fmla="*/ 344 w 404"/>
              <a:gd name="T79" fmla="*/ 141 h 319"/>
              <a:gd name="T80" fmla="*/ 319 w 404"/>
              <a:gd name="T81" fmla="*/ 158 h 319"/>
              <a:gd name="T82" fmla="*/ 290 w 404"/>
              <a:gd name="T83" fmla="*/ 181 h 319"/>
              <a:gd name="T84" fmla="*/ 272 w 404"/>
              <a:gd name="T85" fmla="*/ 195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4" h="319">
                <a:moveTo>
                  <a:pt x="272" y="195"/>
                </a:moveTo>
                <a:lnTo>
                  <a:pt x="263" y="202"/>
                </a:lnTo>
                <a:lnTo>
                  <a:pt x="254" y="208"/>
                </a:lnTo>
                <a:lnTo>
                  <a:pt x="243" y="214"/>
                </a:lnTo>
                <a:lnTo>
                  <a:pt x="230" y="220"/>
                </a:lnTo>
                <a:lnTo>
                  <a:pt x="216" y="228"/>
                </a:lnTo>
                <a:lnTo>
                  <a:pt x="202" y="236"/>
                </a:lnTo>
                <a:lnTo>
                  <a:pt x="186" y="242"/>
                </a:lnTo>
                <a:lnTo>
                  <a:pt x="171" y="250"/>
                </a:lnTo>
                <a:lnTo>
                  <a:pt x="154" y="258"/>
                </a:lnTo>
                <a:lnTo>
                  <a:pt x="135" y="267"/>
                </a:lnTo>
                <a:lnTo>
                  <a:pt x="115" y="275"/>
                </a:lnTo>
                <a:lnTo>
                  <a:pt x="94" y="283"/>
                </a:lnTo>
                <a:lnTo>
                  <a:pt x="72" y="292"/>
                </a:lnTo>
                <a:lnTo>
                  <a:pt x="51" y="302"/>
                </a:lnTo>
                <a:lnTo>
                  <a:pt x="26" y="309"/>
                </a:lnTo>
                <a:lnTo>
                  <a:pt x="0" y="319"/>
                </a:lnTo>
                <a:lnTo>
                  <a:pt x="0" y="281"/>
                </a:lnTo>
                <a:lnTo>
                  <a:pt x="24" y="269"/>
                </a:lnTo>
                <a:lnTo>
                  <a:pt x="44" y="258"/>
                </a:lnTo>
                <a:lnTo>
                  <a:pt x="65" y="245"/>
                </a:lnTo>
                <a:lnTo>
                  <a:pt x="83" y="234"/>
                </a:lnTo>
                <a:lnTo>
                  <a:pt x="102" y="225"/>
                </a:lnTo>
                <a:lnTo>
                  <a:pt x="119" y="214"/>
                </a:lnTo>
                <a:lnTo>
                  <a:pt x="136" y="205"/>
                </a:lnTo>
                <a:lnTo>
                  <a:pt x="151" y="195"/>
                </a:lnTo>
                <a:lnTo>
                  <a:pt x="166" y="186"/>
                </a:lnTo>
                <a:lnTo>
                  <a:pt x="179" y="177"/>
                </a:lnTo>
                <a:lnTo>
                  <a:pt x="191" y="169"/>
                </a:lnTo>
                <a:lnTo>
                  <a:pt x="202" y="161"/>
                </a:lnTo>
                <a:lnTo>
                  <a:pt x="213" y="152"/>
                </a:lnTo>
                <a:lnTo>
                  <a:pt x="222" y="144"/>
                </a:lnTo>
                <a:lnTo>
                  <a:pt x="230" y="137"/>
                </a:lnTo>
                <a:lnTo>
                  <a:pt x="238" y="130"/>
                </a:lnTo>
                <a:lnTo>
                  <a:pt x="244" y="122"/>
                </a:lnTo>
                <a:lnTo>
                  <a:pt x="249" y="116"/>
                </a:lnTo>
                <a:lnTo>
                  <a:pt x="255" y="109"/>
                </a:lnTo>
                <a:lnTo>
                  <a:pt x="260" y="103"/>
                </a:lnTo>
                <a:lnTo>
                  <a:pt x="265" y="97"/>
                </a:lnTo>
                <a:lnTo>
                  <a:pt x="269" y="91"/>
                </a:lnTo>
                <a:lnTo>
                  <a:pt x="276" y="80"/>
                </a:lnTo>
                <a:lnTo>
                  <a:pt x="282" y="69"/>
                </a:lnTo>
                <a:lnTo>
                  <a:pt x="287" y="58"/>
                </a:lnTo>
                <a:lnTo>
                  <a:pt x="290" y="48"/>
                </a:lnTo>
                <a:lnTo>
                  <a:pt x="293" y="37"/>
                </a:lnTo>
                <a:lnTo>
                  <a:pt x="294" y="28"/>
                </a:lnTo>
                <a:lnTo>
                  <a:pt x="296" y="20"/>
                </a:lnTo>
                <a:lnTo>
                  <a:pt x="299" y="14"/>
                </a:lnTo>
                <a:lnTo>
                  <a:pt x="301" y="8"/>
                </a:lnTo>
                <a:lnTo>
                  <a:pt x="304" y="5"/>
                </a:lnTo>
                <a:lnTo>
                  <a:pt x="305" y="1"/>
                </a:lnTo>
                <a:lnTo>
                  <a:pt x="308" y="0"/>
                </a:lnTo>
                <a:lnTo>
                  <a:pt x="313" y="0"/>
                </a:lnTo>
                <a:lnTo>
                  <a:pt x="316" y="0"/>
                </a:lnTo>
                <a:lnTo>
                  <a:pt x="321" y="1"/>
                </a:lnTo>
                <a:lnTo>
                  <a:pt x="327" y="5"/>
                </a:lnTo>
                <a:lnTo>
                  <a:pt x="332" y="8"/>
                </a:lnTo>
                <a:lnTo>
                  <a:pt x="338" y="12"/>
                </a:lnTo>
                <a:lnTo>
                  <a:pt x="346" y="17"/>
                </a:lnTo>
                <a:lnTo>
                  <a:pt x="354" y="25"/>
                </a:lnTo>
                <a:lnTo>
                  <a:pt x="363" y="33"/>
                </a:lnTo>
                <a:lnTo>
                  <a:pt x="371" y="42"/>
                </a:lnTo>
                <a:lnTo>
                  <a:pt x="379" y="50"/>
                </a:lnTo>
                <a:lnTo>
                  <a:pt x="385" y="59"/>
                </a:lnTo>
                <a:lnTo>
                  <a:pt x="391" y="66"/>
                </a:lnTo>
                <a:lnTo>
                  <a:pt x="394" y="73"/>
                </a:lnTo>
                <a:lnTo>
                  <a:pt x="399" y="80"/>
                </a:lnTo>
                <a:lnTo>
                  <a:pt x="401" y="86"/>
                </a:lnTo>
                <a:lnTo>
                  <a:pt x="404" y="92"/>
                </a:lnTo>
                <a:lnTo>
                  <a:pt x="402" y="97"/>
                </a:lnTo>
                <a:lnTo>
                  <a:pt x="401" y="103"/>
                </a:lnTo>
                <a:lnTo>
                  <a:pt x="399" y="108"/>
                </a:lnTo>
                <a:lnTo>
                  <a:pt x="396" y="112"/>
                </a:lnTo>
                <a:lnTo>
                  <a:pt x="391" y="116"/>
                </a:lnTo>
                <a:lnTo>
                  <a:pt x="387" y="119"/>
                </a:lnTo>
                <a:lnTo>
                  <a:pt x="380" y="122"/>
                </a:lnTo>
                <a:lnTo>
                  <a:pt x="373" y="125"/>
                </a:lnTo>
                <a:lnTo>
                  <a:pt x="365" y="128"/>
                </a:lnTo>
                <a:lnTo>
                  <a:pt x="355" y="134"/>
                </a:lnTo>
                <a:lnTo>
                  <a:pt x="344" y="141"/>
                </a:lnTo>
                <a:lnTo>
                  <a:pt x="332" y="148"/>
                </a:lnTo>
                <a:lnTo>
                  <a:pt x="319" y="158"/>
                </a:lnTo>
                <a:lnTo>
                  <a:pt x="304" y="169"/>
                </a:lnTo>
                <a:lnTo>
                  <a:pt x="290" y="181"/>
                </a:lnTo>
                <a:lnTo>
                  <a:pt x="280" y="187"/>
                </a:lnTo>
                <a:lnTo>
                  <a:pt x="272" y="195"/>
                </a:lnTo>
                <a:lnTo>
                  <a:pt x="272" y="195"/>
                </a:lnTo>
              </a:path>
            </a:pathLst>
          </a:custGeom>
          <a:solidFill>
            <a:srgbClr val="FF0000"/>
          </a:solidFill>
          <a:ln w="1428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任意多边形 41"/>
          <p:cNvSpPr/>
          <p:nvPr/>
        </p:nvSpPr>
        <p:spPr>
          <a:xfrm rot="19533276">
            <a:off x="901658" y="3584363"/>
            <a:ext cx="728110" cy="192465"/>
          </a:xfrm>
          <a:custGeom>
            <a:avLst/>
            <a:gdLst>
              <a:gd name="connsiteX0" fmla="*/ 717226 w 728110"/>
              <a:gd name="connsiteY0" fmla="*/ 6851 h 192465"/>
              <a:gd name="connsiteX1" fmla="*/ 725081 w 728110"/>
              <a:gd name="connsiteY1" fmla="*/ 12239 h 192465"/>
              <a:gd name="connsiteX2" fmla="*/ 728110 w 728110"/>
              <a:gd name="connsiteY2" fmla="*/ 16242 h 192465"/>
              <a:gd name="connsiteX3" fmla="*/ 726314 w 728110"/>
              <a:gd name="connsiteY3" fmla="*/ 18860 h 192465"/>
              <a:gd name="connsiteX4" fmla="*/ 723621 w 728110"/>
              <a:gd name="connsiteY4" fmla="*/ 22788 h 192465"/>
              <a:gd name="connsiteX5" fmla="*/ 719618 w 728110"/>
              <a:gd name="connsiteY5" fmla="*/ 25817 h 192465"/>
              <a:gd name="connsiteX6" fmla="*/ 709892 w 728110"/>
              <a:gd name="connsiteY6" fmla="*/ 28771 h 192465"/>
              <a:gd name="connsiteX7" fmla="*/ 702372 w 728110"/>
              <a:gd name="connsiteY7" fmla="*/ 31314 h 192465"/>
              <a:gd name="connsiteX8" fmla="*/ 687334 w 728110"/>
              <a:gd name="connsiteY8" fmla="*/ 36400 h 192465"/>
              <a:gd name="connsiteX9" fmla="*/ 674503 w 728110"/>
              <a:gd name="connsiteY9" fmla="*/ 41074 h 192465"/>
              <a:gd name="connsiteX10" fmla="*/ 657257 w 728110"/>
              <a:gd name="connsiteY10" fmla="*/ 46571 h 192465"/>
              <a:gd name="connsiteX11" fmla="*/ 638703 w 728110"/>
              <a:gd name="connsiteY11" fmla="*/ 51170 h 192465"/>
              <a:gd name="connsiteX12" fmla="*/ 616632 w 728110"/>
              <a:gd name="connsiteY12" fmla="*/ 55283 h 192465"/>
              <a:gd name="connsiteX13" fmla="*/ 594972 w 728110"/>
              <a:gd name="connsiteY13" fmla="*/ 61602 h 192465"/>
              <a:gd name="connsiteX14" fmla="*/ 567178 w 728110"/>
              <a:gd name="connsiteY14" fmla="*/ 65639 h 192465"/>
              <a:gd name="connsiteX15" fmla="*/ 542414 w 728110"/>
              <a:gd name="connsiteY15" fmla="*/ 73679 h 192465"/>
              <a:gd name="connsiteX16" fmla="*/ 510205 w 728110"/>
              <a:gd name="connsiteY16" fmla="*/ 78538 h 192465"/>
              <a:gd name="connsiteX17" fmla="*/ 478408 w 728110"/>
              <a:gd name="connsiteY17" fmla="*/ 85605 h 192465"/>
              <a:gd name="connsiteX18" fmla="*/ 444404 w 728110"/>
              <a:gd name="connsiteY18" fmla="*/ 93082 h 192465"/>
              <a:gd name="connsiteX19" fmla="*/ 408193 w 728110"/>
              <a:gd name="connsiteY19" fmla="*/ 100971 h 192465"/>
              <a:gd name="connsiteX20" fmla="*/ 375985 w 728110"/>
              <a:gd name="connsiteY20" fmla="*/ 105831 h 192465"/>
              <a:gd name="connsiteX21" fmla="*/ 340672 w 728110"/>
              <a:gd name="connsiteY21" fmla="*/ 112410 h 192465"/>
              <a:gd name="connsiteX22" fmla="*/ 312877 w 728110"/>
              <a:gd name="connsiteY22" fmla="*/ 116447 h 192465"/>
              <a:gd name="connsiteX23" fmla="*/ 285495 w 728110"/>
              <a:gd name="connsiteY23" fmla="*/ 122691 h 192465"/>
              <a:gd name="connsiteX24" fmla="*/ 257700 w 728110"/>
              <a:gd name="connsiteY24" fmla="*/ 126728 h 192465"/>
              <a:gd name="connsiteX25" fmla="*/ 233422 w 728110"/>
              <a:gd name="connsiteY25" fmla="*/ 131251 h 192465"/>
              <a:gd name="connsiteX26" fmla="*/ 211763 w 728110"/>
              <a:gd name="connsiteY26" fmla="*/ 137571 h 192465"/>
              <a:gd name="connsiteX27" fmla="*/ 191001 w 728110"/>
              <a:gd name="connsiteY27" fmla="*/ 142581 h 192465"/>
              <a:gd name="connsiteX28" fmla="*/ 172446 w 728110"/>
              <a:gd name="connsiteY28" fmla="*/ 147180 h 192465"/>
              <a:gd name="connsiteX29" fmla="*/ 154790 w 728110"/>
              <a:gd name="connsiteY29" fmla="*/ 150470 h 192465"/>
              <a:gd name="connsiteX30" fmla="*/ 139751 w 728110"/>
              <a:gd name="connsiteY30" fmla="*/ 155556 h 192465"/>
              <a:gd name="connsiteX31" fmla="*/ 127818 w 728110"/>
              <a:gd name="connsiteY31" fmla="*/ 158921 h 192465"/>
              <a:gd name="connsiteX32" fmla="*/ 115885 w 728110"/>
              <a:gd name="connsiteY32" fmla="*/ 162286 h 192465"/>
              <a:gd name="connsiteX33" fmla="*/ 107468 w 728110"/>
              <a:gd name="connsiteY33" fmla="*/ 166138 h 192465"/>
              <a:gd name="connsiteX34" fmla="*/ 102567 w 728110"/>
              <a:gd name="connsiteY34" fmla="*/ 170477 h 192465"/>
              <a:gd name="connsiteX35" fmla="*/ 84424 w 728110"/>
              <a:gd name="connsiteY35" fmla="*/ 177283 h 192465"/>
              <a:gd name="connsiteX36" fmla="*/ 72004 w 728110"/>
              <a:gd name="connsiteY36" fmla="*/ 184165 h 192465"/>
              <a:gd name="connsiteX37" fmla="*/ 59172 w 728110"/>
              <a:gd name="connsiteY37" fmla="*/ 188839 h 192465"/>
              <a:gd name="connsiteX38" fmla="*/ 48137 w 728110"/>
              <a:gd name="connsiteY38" fmla="*/ 190895 h 192465"/>
              <a:gd name="connsiteX39" fmla="*/ 41516 w 728110"/>
              <a:gd name="connsiteY39" fmla="*/ 192129 h 192465"/>
              <a:gd name="connsiteX40" fmla="*/ 33585 w 728110"/>
              <a:gd name="connsiteY40" fmla="*/ 192465 h 192465"/>
              <a:gd name="connsiteX41" fmla="*/ 26553 w 728110"/>
              <a:gd name="connsiteY41" fmla="*/ 191492 h 192465"/>
              <a:gd name="connsiteX42" fmla="*/ 20418 w 728110"/>
              <a:gd name="connsiteY42" fmla="*/ 189209 h 192465"/>
              <a:gd name="connsiteX43" fmla="*/ 14770 w 728110"/>
              <a:gd name="connsiteY43" fmla="*/ 183410 h 192465"/>
              <a:gd name="connsiteX44" fmla="*/ 8711 w 728110"/>
              <a:gd name="connsiteY44" fmla="*/ 175404 h 192465"/>
              <a:gd name="connsiteX45" fmla="*/ 4859 w 728110"/>
              <a:gd name="connsiteY45" fmla="*/ 166987 h 192465"/>
              <a:gd name="connsiteX46" fmla="*/ 1007 w 728110"/>
              <a:gd name="connsiteY46" fmla="*/ 158570 h 192465"/>
              <a:gd name="connsiteX47" fmla="*/ 260 w 728110"/>
              <a:gd name="connsiteY47" fmla="*/ 148433 h 192465"/>
              <a:gd name="connsiteX48" fmla="*/ 0 w 728110"/>
              <a:gd name="connsiteY48" fmla="*/ 134779 h 192465"/>
              <a:gd name="connsiteX49" fmla="*/ 637 w 728110"/>
              <a:gd name="connsiteY49" fmla="*/ 119816 h 192465"/>
              <a:gd name="connsiteX50" fmla="*/ 1762 w 728110"/>
              <a:gd name="connsiteY50" fmla="*/ 101337 h 192465"/>
              <a:gd name="connsiteX51" fmla="*/ 1501 w 728110"/>
              <a:gd name="connsiteY51" fmla="*/ 87683 h 192465"/>
              <a:gd name="connsiteX52" fmla="*/ 3448 w 728110"/>
              <a:gd name="connsiteY52" fmla="*/ 73618 h 192465"/>
              <a:gd name="connsiteX53" fmla="*/ 2290 w 728110"/>
              <a:gd name="connsiteY53" fmla="*/ 61274 h 192465"/>
              <a:gd name="connsiteX54" fmla="*/ 4648 w 728110"/>
              <a:gd name="connsiteY54" fmla="*/ 49416 h 192465"/>
              <a:gd name="connsiteX55" fmla="*/ 9213 w 728110"/>
              <a:gd name="connsiteY55" fmla="*/ 37147 h 192465"/>
              <a:gd name="connsiteX56" fmla="*/ 13291 w 728110"/>
              <a:gd name="connsiteY56" fmla="*/ 28394 h 192465"/>
              <a:gd name="connsiteX57" fmla="*/ 16883 w 728110"/>
              <a:gd name="connsiteY57" fmla="*/ 23157 h 192465"/>
              <a:gd name="connsiteX58" fmla="*/ 24478 w 728110"/>
              <a:gd name="connsiteY58" fmla="*/ 14891 h 192465"/>
              <a:gd name="connsiteX59" fmla="*/ 37796 w 728110"/>
              <a:gd name="connsiteY59" fmla="*/ 6700 h 192465"/>
              <a:gd name="connsiteX60" fmla="*/ 44417 w 728110"/>
              <a:gd name="connsiteY60" fmla="*/ 5467 h 192465"/>
              <a:gd name="connsiteX61" fmla="*/ 50030 w 728110"/>
              <a:gd name="connsiteY61" fmla="*/ 0 h 192465"/>
              <a:gd name="connsiteX62" fmla="*/ 465775 w 728110"/>
              <a:gd name="connsiteY62" fmla="*/ 0 h 192465"/>
              <a:gd name="connsiteX63" fmla="*/ 476435 w 728110"/>
              <a:gd name="connsiteY63" fmla="*/ 1475 h 192465"/>
              <a:gd name="connsiteX64" fmla="*/ 501947 w 728110"/>
              <a:gd name="connsiteY64" fmla="*/ 3573 h 192465"/>
              <a:gd name="connsiteX65" fmla="*/ 527945 w 728110"/>
              <a:gd name="connsiteY65" fmla="*/ 2154 h 192465"/>
              <a:gd name="connsiteX66" fmla="*/ 552559 w 728110"/>
              <a:gd name="connsiteY66" fmla="*/ 5561 h 192465"/>
              <a:gd name="connsiteX67" fmla="*/ 577248 w 728110"/>
              <a:gd name="connsiteY67" fmla="*/ 3245 h 192465"/>
              <a:gd name="connsiteX68" fmla="*/ 599730 w 728110"/>
              <a:gd name="connsiteY68" fmla="*/ 1339 h 192465"/>
              <a:gd name="connsiteX69" fmla="*/ 624277 w 728110"/>
              <a:gd name="connsiteY69" fmla="*/ 0 h 192465"/>
              <a:gd name="connsiteX70" fmla="*/ 628025 w 728110"/>
              <a:gd name="connsiteY70" fmla="*/ 0 h 192465"/>
              <a:gd name="connsiteX71" fmla="*/ 646414 w 728110"/>
              <a:gd name="connsiteY71" fmla="*/ 634 h 192465"/>
              <a:gd name="connsiteX72" fmla="*/ 651441 w 728110"/>
              <a:gd name="connsiteY72" fmla="*/ 0 h 192465"/>
              <a:gd name="connsiteX73" fmla="*/ 686875 w 728110"/>
              <a:gd name="connsiteY73" fmla="*/ 0 h 192465"/>
              <a:gd name="connsiteX74" fmla="*/ 696615 w 728110"/>
              <a:gd name="connsiteY74" fmla="*/ 415 h 192465"/>
              <a:gd name="connsiteX75" fmla="*/ 708473 w 728110"/>
              <a:gd name="connsiteY75" fmla="*/ 2773 h 192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</a:cxnLst>
            <a:rect l="l" t="t" r="r" b="b"/>
            <a:pathLst>
              <a:path w="728110" h="192465">
                <a:moveTo>
                  <a:pt x="717226" y="6851"/>
                </a:moveTo>
                <a:lnTo>
                  <a:pt x="725081" y="12239"/>
                </a:lnTo>
                <a:lnTo>
                  <a:pt x="728110" y="16242"/>
                </a:lnTo>
                <a:lnTo>
                  <a:pt x="726314" y="18860"/>
                </a:lnTo>
                <a:lnTo>
                  <a:pt x="723621" y="22788"/>
                </a:lnTo>
                <a:lnTo>
                  <a:pt x="719618" y="25817"/>
                </a:lnTo>
                <a:lnTo>
                  <a:pt x="709892" y="28771"/>
                </a:lnTo>
                <a:lnTo>
                  <a:pt x="702372" y="31314"/>
                </a:lnTo>
                <a:lnTo>
                  <a:pt x="687334" y="36400"/>
                </a:lnTo>
                <a:lnTo>
                  <a:pt x="674503" y="41074"/>
                </a:lnTo>
                <a:lnTo>
                  <a:pt x="657257" y="46571"/>
                </a:lnTo>
                <a:lnTo>
                  <a:pt x="638703" y="51170"/>
                </a:lnTo>
                <a:lnTo>
                  <a:pt x="616632" y="55283"/>
                </a:lnTo>
                <a:lnTo>
                  <a:pt x="594972" y="61602"/>
                </a:lnTo>
                <a:lnTo>
                  <a:pt x="567178" y="65639"/>
                </a:lnTo>
                <a:lnTo>
                  <a:pt x="542414" y="73679"/>
                </a:lnTo>
                <a:lnTo>
                  <a:pt x="510205" y="78538"/>
                </a:lnTo>
                <a:lnTo>
                  <a:pt x="478408" y="85605"/>
                </a:lnTo>
                <a:lnTo>
                  <a:pt x="444404" y="93082"/>
                </a:lnTo>
                <a:lnTo>
                  <a:pt x="408193" y="100971"/>
                </a:lnTo>
                <a:lnTo>
                  <a:pt x="375985" y="105831"/>
                </a:lnTo>
                <a:lnTo>
                  <a:pt x="340672" y="112410"/>
                </a:lnTo>
                <a:lnTo>
                  <a:pt x="312877" y="116447"/>
                </a:lnTo>
                <a:lnTo>
                  <a:pt x="285495" y="122691"/>
                </a:lnTo>
                <a:lnTo>
                  <a:pt x="257700" y="126728"/>
                </a:lnTo>
                <a:lnTo>
                  <a:pt x="233422" y="131251"/>
                </a:lnTo>
                <a:lnTo>
                  <a:pt x="211763" y="137571"/>
                </a:lnTo>
                <a:lnTo>
                  <a:pt x="191001" y="142581"/>
                </a:lnTo>
                <a:lnTo>
                  <a:pt x="172446" y="147180"/>
                </a:lnTo>
                <a:lnTo>
                  <a:pt x="154790" y="150470"/>
                </a:lnTo>
                <a:lnTo>
                  <a:pt x="139751" y="155556"/>
                </a:lnTo>
                <a:lnTo>
                  <a:pt x="127818" y="158921"/>
                </a:lnTo>
                <a:lnTo>
                  <a:pt x="115885" y="162286"/>
                </a:lnTo>
                <a:lnTo>
                  <a:pt x="107468" y="166138"/>
                </a:lnTo>
                <a:lnTo>
                  <a:pt x="102567" y="170477"/>
                </a:lnTo>
                <a:lnTo>
                  <a:pt x="84424" y="177283"/>
                </a:lnTo>
                <a:lnTo>
                  <a:pt x="72004" y="184165"/>
                </a:lnTo>
                <a:lnTo>
                  <a:pt x="59172" y="188839"/>
                </a:lnTo>
                <a:lnTo>
                  <a:pt x="48137" y="190895"/>
                </a:lnTo>
                <a:lnTo>
                  <a:pt x="41516" y="192129"/>
                </a:lnTo>
                <a:lnTo>
                  <a:pt x="33585" y="192465"/>
                </a:lnTo>
                <a:lnTo>
                  <a:pt x="26553" y="191492"/>
                </a:lnTo>
                <a:lnTo>
                  <a:pt x="20418" y="189209"/>
                </a:lnTo>
                <a:lnTo>
                  <a:pt x="14770" y="183410"/>
                </a:lnTo>
                <a:lnTo>
                  <a:pt x="8711" y="175404"/>
                </a:lnTo>
                <a:lnTo>
                  <a:pt x="4859" y="166987"/>
                </a:lnTo>
                <a:lnTo>
                  <a:pt x="1007" y="158570"/>
                </a:lnTo>
                <a:lnTo>
                  <a:pt x="260" y="148433"/>
                </a:lnTo>
                <a:lnTo>
                  <a:pt x="0" y="134779"/>
                </a:lnTo>
                <a:lnTo>
                  <a:pt x="637" y="119816"/>
                </a:lnTo>
                <a:lnTo>
                  <a:pt x="1762" y="101337"/>
                </a:lnTo>
                <a:lnTo>
                  <a:pt x="1501" y="87683"/>
                </a:lnTo>
                <a:lnTo>
                  <a:pt x="3448" y="73618"/>
                </a:lnTo>
                <a:lnTo>
                  <a:pt x="2290" y="61274"/>
                </a:lnTo>
                <a:lnTo>
                  <a:pt x="4648" y="49416"/>
                </a:lnTo>
                <a:lnTo>
                  <a:pt x="9213" y="37147"/>
                </a:lnTo>
                <a:lnTo>
                  <a:pt x="13291" y="28394"/>
                </a:lnTo>
                <a:lnTo>
                  <a:pt x="16883" y="23157"/>
                </a:lnTo>
                <a:lnTo>
                  <a:pt x="24478" y="14891"/>
                </a:lnTo>
                <a:lnTo>
                  <a:pt x="37796" y="6700"/>
                </a:lnTo>
                <a:lnTo>
                  <a:pt x="44417" y="5467"/>
                </a:lnTo>
                <a:lnTo>
                  <a:pt x="50030" y="0"/>
                </a:lnTo>
                <a:lnTo>
                  <a:pt x="465775" y="0"/>
                </a:lnTo>
                <a:lnTo>
                  <a:pt x="476435" y="1475"/>
                </a:lnTo>
                <a:lnTo>
                  <a:pt x="501947" y="3573"/>
                </a:lnTo>
                <a:lnTo>
                  <a:pt x="527945" y="2154"/>
                </a:lnTo>
                <a:lnTo>
                  <a:pt x="552559" y="5561"/>
                </a:lnTo>
                <a:lnTo>
                  <a:pt x="577248" y="3245"/>
                </a:lnTo>
                <a:lnTo>
                  <a:pt x="599730" y="1339"/>
                </a:lnTo>
                <a:lnTo>
                  <a:pt x="624277" y="0"/>
                </a:lnTo>
                <a:lnTo>
                  <a:pt x="628025" y="0"/>
                </a:lnTo>
                <a:lnTo>
                  <a:pt x="646414" y="634"/>
                </a:lnTo>
                <a:lnTo>
                  <a:pt x="651441" y="0"/>
                </a:lnTo>
                <a:lnTo>
                  <a:pt x="686875" y="0"/>
                </a:lnTo>
                <a:lnTo>
                  <a:pt x="696615" y="415"/>
                </a:lnTo>
                <a:lnTo>
                  <a:pt x="708473" y="2773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任意多边形 42"/>
          <p:cNvSpPr/>
          <p:nvPr/>
        </p:nvSpPr>
        <p:spPr>
          <a:xfrm rot="19585340">
            <a:off x="687838" y="2662107"/>
            <a:ext cx="735729" cy="929162"/>
          </a:xfrm>
          <a:custGeom>
            <a:avLst/>
            <a:gdLst>
              <a:gd name="connsiteX0" fmla="*/ 640299 w 735729"/>
              <a:gd name="connsiteY0" fmla="*/ 5690 h 929162"/>
              <a:gd name="connsiteX1" fmla="*/ 649557 w 735729"/>
              <a:gd name="connsiteY1" fmla="*/ 11836 h 929162"/>
              <a:gd name="connsiteX2" fmla="*/ 658815 w 735729"/>
              <a:gd name="connsiteY2" fmla="*/ 17982 h 929162"/>
              <a:gd name="connsiteX3" fmla="*/ 668518 w 735729"/>
              <a:gd name="connsiteY3" fmla="*/ 26329 h 929162"/>
              <a:gd name="connsiteX4" fmla="*/ 679110 w 735729"/>
              <a:gd name="connsiteY4" fmla="*/ 39077 h 929162"/>
              <a:gd name="connsiteX5" fmla="*/ 688380 w 735729"/>
              <a:gd name="connsiteY5" fmla="*/ 50946 h 929162"/>
              <a:gd name="connsiteX6" fmla="*/ 701184 w 735729"/>
              <a:gd name="connsiteY6" fmla="*/ 68973 h 929162"/>
              <a:gd name="connsiteX7" fmla="*/ 712665 w 735729"/>
              <a:gd name="connsiteY7" fmla="*/ 86122 h 929162"/>
              <a:gd name="connsiteX8" fmla="*/ 717544 w 735729"/>
              <a:gd name="connsiteY8" fmla="*/ 104605 h 929162"/>
              <a:gd name="connsiteX9" fmla="*/ 724625 w 735729"/>
              <a:gd name="connsiteY9" fmla="*/ 122643 h 929162"/>
              <a:gd name="connsiteX10" fmla="*/ 729059 w 735729"/>
              <a:gd name="connsiteY10" fmla="*/ 138925 h 929162"/>
              <a:gd name="connsiteX11" fmla="*/ 731727 w 735729"/>
              <a:gd name="connsiteY11" fmla="*/ 152129 h 929162"/>
              <a:gd name="connsiteX12" fmla="*/ 733072 w 735729"/>
              <a:gd name="connsiteY12" fmla="*/ 164454 h 929162"/>
              <a:gd name="connsiteX13" fmla="*/ 735729 w 735729"/>
              <a:gd name="connsiteY13" fmla="*/ 171934 h 929162"/>
              <a:gd name="connsiteX14" fmla="*/ 733984 w 735729"/>
              <a:gd name="connsiteY14" fmla="*/ 180303 h 929162"/>
              <a:gd name="connsiteX15" fmla="*/ 733106 w 735729"/>
              <a:gd name="connsiteY15" fmla="*/ 181626 h 929162"/>
              <a:gd name="connsiteX16" fmla="*/ 731350 w 735729"/>
              <a:gd name="connsiteY16" fmla="*/ 184271 h 929162"/>
              <a:gd name="connsiteX17" fmla="*/ 729594 w 735729"/>
              <a:gd name="connsiteY17" fmla="*/ 186916 h 929162"/>
              <a:gd name="connsiteX18" fmla="*/ 726960 w 735729"/>
              <a:gd name="connsiteY18" fmla="*/ 190884 h 929162"/>
              <a:gd name="connsiteX19" fmla="*/ 724326 w 735729"/>
              <a:gd name="connsiteY19" fmla="*/ 194852 h 929162"/>
              <a:gd name="connsiteX20" fmla="*/ 721692 w 735729"/>
              <a:gd name="connsiteY20" fmla="*/ 198820 h 929162"/>
              <a:gd name="connsiteX21" fmla="*/ 714657 w 735729"/>
              <a:gd name="connsiteY21" fmla="*/ 203677 h 929162"/>
              <a:gd name="connsiteX22" fmla="*/ 711145 w 735729"/>
              <a:gd name="connsiteY22" fmla="*/ 208967 h 929162"/>
              <a:gd name="connsiteX23" fmla="*/ 705432 w 735729"/>
              <a:gd name="connsiteY23" fmla="*/ 214702 h 929162"/>
              <a:gd name="connsiteX24" fmla="*/ 700164 w 735729"/>
              <a:gd name="connsiteY24" fmla="*/ 222638 h 929162"/>
              <a:gd name="connsiteX25" fmla="*/ 691373 w 735729"/>
              <a:gd name="connsiteY25" fmla="*/ 230140 h 929162"/>
              <a:gd name="connsiteX26" fmla="*/ 685227 w 735729"/>
              <a:gd name="connsiteY26" fmla="*/ 239398 h 929162"/>
              <a:gd name="connsiteX27" fmla="*/ 677759 w 735729"/>
              <a:gd name="connsiteY27" fmla="*/ 247779 h 929162"/>
              <a:gd name="connsiteX28" fmla="*/ 671613 w 735729"/>
              <a:gd name="connsiteY28" fmla="*/ 257037 h 929162"/>
              <a:gd name="connsiteX29" fmla="*/ 661943 w 735729"/>
              <a:gd name="connsiteY29" fmla="*/ 265862 h 929162"/>
              <a:gd name="connsiteX30" fmla="*/ 653163 w 735729"/>
              <a:gd name="connsiteY30" fmla="*/ 279088 h 929162"/>
              <a:gd name="connsiteX31" fmla="*/ 642616 w 735729"/>
              <a:gd name="connsiteY31" fmla="*/ 289235 h 929162"/>
              <a:gd name="connsiteX32" fmla="*/ 633392 w 735729"/>
              <a:gd name="connsiteY32" fmla="*/ 300261 h 929162"/>
              <a:gd name="connsiteX33" fmla="*/ 621089 w 735729"/>
              <a:gd name="connsiteY33" fmla="*/ 313053 h 929162"/>
              <a:gd name="connsiteX34" fmla="*/ 610108 w 735729"/>
              <a:gd name="connsiteY34" fmla="*/ 326724 h 929162"/>
              <a:gd name="connsiteX35" fmla="*/ 596049 w 735729"/>
              <a:gd name="connsiteY35" fmla="*/ 342162 h 929162"/>
              <a:gd name="connsiteX36" fmla="*/ 582434 w 735729"/>
              <a:gd name="connsiteY36" fmla="*/ 359800 h 929162"/>
              <a:gd name="connsiteX37" fmla="*/ 567497 w 735729"/>
              <a:gd name="connsiteY37" fmla="*/ 376561 h 929162"/>
              <a:gd name="connsiteX38" fmla="*/ 550804 w 735729"/>
              <a:gd name="connsiteY38" fmla="*/ 395966 h 929162"/>
              <a:gd name="connsiteX39" fmla="*/ 534556 w 735729"/>
              <a:gd name="connsiteY39" fmla="*/ 417573 h 929162"/>
              <a:gd name="connsiteX40" fmla="*/ 518752 w 735729"/>
              <a:gd name="connsiteY40" fmla="*/ 441380 h 929162"/>
              <a:gd name="connsiteX41" fmla="*/ 499425 w 735729"/>
              <a:gd name="connsiteY41" fmla="*/ 464753 h 929162"/>
              <a:gd name="connsiteX42" fmla="*/ 481420 w 735729"/>
              <a:gd name="connsiteY42" fmla="*/ 489005 h 929162"/>
              <a:gd name="connsiteX43" fmla="*/ 462104 w 735729"/>
              <a:gd name="connsiteY43" fmla="*/ 518102 h 929162"/>
              <a:gd name="connsiteX44" fmla="*/ 441899 w 735729"/>
              <a:gd name="connsiteY44" fmla="*/ 542798 h 929162"/>
              <a:gd name="connsiteX45" fmla="*/ 419505 w 735729"/>
              <a:gd name="connsiteY45" fmla="*/ 573663 h 929162"/>
              <a:gd name="connsiteX46" fmla="*/ 399311 w 735729"/>
              <a:gd name="connsiteY46" fmla="*/ 604083 h 929162"/>
              <a:gd name="connsiteX47" fmla="*/ 374716 w 735729"/>
              <a:gd name="connsiteY47" fmla="*/ 635392 h 929162"/>
              <a:gd name="connsiteX48" fmla="*/ 352766 w 735729"/>
              <a:gd name="connsiteY48" fmla="*/ 668457 h 929162"/>
              <a:gd name="connsiteX49" fmla="*/ 331250 w 735729"/>
              <a:gd name="connsiteY49" fmla="*/ 697999 h 929162"/>
              <a:gd name="connsiteX50" fmla="*/ 311934 w 735729"/>
              <a:gd name="connsiteY50" fmla="*/ 727096 h 929162"/>
              <a:gd name="connsiteX51" fmla="*/ 292607 w 735729"/>
              <a:gd name="connsiteY51" fmla="*/ 750470 h 929162"/>
              <a:gd name="connsiteX52" fmla="*/ 275925 w 735729"/>
              <a:gd name="connsiteY52" fmla="*/ 775599 h 929162"/>
              <a:gd name="connsiteX53" fmla="*/ 260999 w 735729"/>
              <a:gd name="connsiteY53" fmla="*/ 798083 h 929162"/>
              <a:gd name="connsiteX54" fmla="*/ 246951 w 735729"/>
              <a:gd name="connsiteY54" fmla="*/ 819245 h 929162"/>
              <a:gd name="connsiteX55" fmla="*/ 234659 w 735729"/>
              <a:gd name="connsiteY55" fmla="*/ 837762 h 929162"/>
              <a:gd name="connsiteX56" fmla="*/ 224123 w 735729"/>
              <a:gd name="connsiteY56" fmla="*/ 853633 h 929162"/>
              <a:gd name="connsiteX57" fmla="*/ 214465 w 735729"/>
              <a:gd name="connsiteY57" fmla="*/ 868182 h 929162"/>
              <a:gd name="connsiteX58" fmla="*/ 205685 w 735729"/>
              <a:gd name="connsiteY58" fmla="*/ 881408 h 929162"/>
              <a:gd name="connsiteX59" fmla="*/ 199539 w 735729"/>
              <a:gd name="connsiteY59" fmla="*/ 890666 h 929162"/>
              <a:gd name="connsiteX60" fmla="*/ 196038 w 735729"/>
              <a:gd name="connsiteY60" fmla="*/ 901680 h 929162"/>
              <a:gd name="connsiteX61" fmla="*/ 192526 w 735729"/>
              <a:gd name="connsiteY61" fmla="*/ 906971 h 929162"/>
              <a:gd name="connsiteX62" fmla="*/ 191215 w 735729"/>
              <a:gd name="connsiteY62" fmla="*/ 911816 h 929162"/>
              <a:gd name="connsiteX63" fmla="*/ 189459 w 735729"/>
              <a:gd name="connsiteY63" fmla="*/ 914462 h 929162"/>
              <a:gd name="connsiteX64" fmla="*/ 191671 w 735729"/>
              <a:gd name="connsiteY64" fmla="*/ 919741 h 929162"/>
              <a:gd name="connsiteX65" fmla="*/ 193438 w 735729"/>
              <a:gd name="connsiteY65" fmla="*/ 922819 h 929162"/>
              <a:gd name="connsiteX66" fmla="*/ 194761 w 735729"/>
              <a:gd name="connsiteY66" fmla="*/ 923697 h 929162"/>
              <a:gd name="connsiteX67" fmla="*/ 198728 w 735729"/>
              <a:gd name="connsiteY67" fmla="*/ 926331 h 929162"/>
              <a:gd name="connsiteX68" fmla="*/ 204897 w 735729"/>
              <a:gd name="connsiteY68" fmla="*/ 928521 h 929162"/>
              <a:gd name="connsiteX69" fmla="*/ 205863 w 735729"/>
              <a:gd name="connsiteY69" fmla="*/ 929162 h 929162"/>
              <a:gd name="connsiteX70" fmla="*/ 0 w 735729"/>
              <a:gd name="connsiteY70" fmla="*/ 929162 h 929162"/>
              <a:gd name="connsiteX71" fmla="*/ 1041 w 735729"/>
              <a:gd name="connsiteY71" fmla="*/ 928480 h 929162"/>
              <a:gd name="connsiteX72" fmla="*/ 10276 w 735729"/>
              <a:gd name="connsiteY72" fmla="*/ 923179 h 929162"/>
              <a:gd name="connsiteX73" fmla="*/ 19946 w 735729"/>
              <a:gd name="connsiteY73" fmla="*/ 914354 h 929162"/>
              <a:gd name="connsiteX74" fmla="*/ 31815 w 735729"/>
              <a:gd name="connsiteY74" fmla="*/ 905084 h 929162"/>
              <a:gd name="connsiteX75" fmla="*/ 43685 w 735729"/>
              <a:gd name="connsiteY75" fmla="*/ 895815 h 929162"/>
              <a:gd name="connsiteX76" fmla="*/ 55110 w 735729"/>
              <a:gd name="connsiteY76" fmla="*/ 884345 h 929162"/>
              <a:gd name="connsiteX77" fmla="*/ 68736 w 735729"/>
              <a:gd name="connsiteY77" fmla="*/ 872430 h 929162"/>
              <a:gd name="connsiteX78" fmla="*/ 82362 w 735729"/>
              <a:gd name="connsiteY78" fmla="*/ 860516 h 929162"/>
              <a:gd name="connsiteX79" fmla="*/ 95543 w 735729"/>
              <a:gd name="connsiteY79" fmla="*/ 846400 h 929162"/>
              <a:gd name="connsiteX80" fmla="*/ 110925 w 735729"/>
              <a:gd name="connsiteY80" fmla="*/ 831840 h 929162"/>
              <a:gd name="connsiteX81" fmla="*/ 124539 w 735729"/>
              <a:gd name="connsiteY81" fmla="*/ 814202 h 929162"/>
              <a:gd name="connsiteX82" fmla="*/ 139476 w 735729"/>
              <a:gd name="connsiteY82" fmla="*/ 797441 h 929162"/>
              <a:gd name="connsiteX83" fmla="*/ 153969 w 735729"/>
              <a:gd name="connsiteY83" fmla="*/ 778480 h 929162"/>
              <a:gd name="connsiteX84" fmla="*/ 214140 w 735729"/>
              <a:gd name="connsiteY84" fmla="*/ 702191 h 929162"/>
              <a:gd name="connsiteX85" fmla="*/ 270787 w 735729"/>
              <a:gd name="connsiteY85" fmla="*/ 625469 h 929162"/>
              <a:gd name="connsiteX86" fmla="*/ 325234 w 735729"/>
              <a:gd name="connsiteY86" fmla="*/ 549191 h 929162"/>
              <a:gd name="connsiteX87" fmla="*/ 352896 w 735729"/>
              <a:gd name="connsiteY87" fmla="*/ 510391 h 929162"/>
              <a:gd name="connsiteX88" fmla="*/ 377480 w 735729"/>
              <a:gd name="connsiteY88" fmla="*/ 473358 h 929162"/>
              <a:gd name="connsiteX89" fmla="*/ 388449 w 735729"/>
              <a:gd name="connsiteY89" fmla="*/ 453964 h 929162"/>
              <a:gd name="connsiteX90" fmla="*/ 400741 w 735729"/>
              <a:gd name="connsiteY90" fmla="*/ 435447 h 929162"/>
              <a:gd name="connsiteX91" fmla="*/ 409510 w 735729"/>
              <a:gd name="connsiteY91" fmla="*/ 416497 h 929162"/>
              <a:gd name="connsiteX92" fmla="*/ 420046 w 735729"/>
              <a:gd name="connsiteY92" fmla="*/ 400626 h 929162"/>
              <a:gd name="connsiteX93" fmla="*/ 431460 w 735729"/>
              <a:gd name="connsiteY93" fmla="*/ 383432 h 929162"/>
              <a:gd name="connsiteX94" fmla="*/ 438917 w 735729"/>
              <a:gd name="connsiteY94" fmla="*/ 369328 h 929162"/>
              <a:gd name="connsiteX95" fmla="*/ 448575 w 735729"/>
              <a:gd name="connsiteY95" fmla="*/ 354780 h 929162"/>
              <a:gd name="connsiteX96" fmla="*/ 458233 w 735729"/>
              <a:gd name="connsiteY96" fmla="*/ 340231 h 929162"/>
              <a:gd name="connsiteX97" fmla="*/ 467013 w 735729"/>
              <a:gd name="connsiteY97" fmla="*/ 327005 h 929162"/>
              <a:gd name="connsiteX98" fmla="*/ 474915 w 735729"/>
              <a:gd name="connsiteY98" fmla="*/ 315101 h 929162"/>
              <a:gd name="connsiteX99" fmla="*/ 482817 w 735729"/>
              <a:gd name="connsiteY99" fmla="*/ 303198 h 929162"/>
              <a:gd name="connsiteX100" fmla="*/ 489841 w 735729"/>
              <a:gd name="connsiteY100" fmla="*/ 292617 h 929162"/>
              <a:gd name="connsiteX101" fmla="*/ 496865 w 735729"/>
              <a:gd name="connsiteY101" fmla="*/ 282036 h 929162"/>
              <a:gd name="connsiteX102" fmla="*/ 503889 w 735729"/>
              <a:gd name="connsiteY102" fmla="*/ 271455 h 929162"/>
              <a:gd name="connsiteX103" fmla="*/ 509157 w 735729"/>
              <a:gd name="connsiteY103" fmla="*/ 263520 h 929162"/>
              <a:gd name="connsiteX104" fmla="*/ 514425 w 735729"/>
              <a:gd name="connsiteY104" fmla="*/ 255584 h 929162"/>
              <a:gd name="connsiteX105" fmla="*/ 532862 w 735729"/>
              <a:gd name="connsiteY105" fmla="*/ 227809 h 929162"/>
              <a:gd name="connsiteX106" fmla="*/ 547777 w 735729"/>
              <a:gd name="connsiteY106" fmla="*/ 199601 h 929162"/>
              <a:gd name="connsiteX107" fmla="*/ 564014 w 735729"/>
              <a:gd name="connsiteY107" fmla="*/ 172271 h 929162"/>
              <a:gd name="connsiteX108" fmla="*/ 571027 w 735729"/>
              <a:gd name="connsiteY108" fmla="*/ 155966 h 929162"/>
              <a:gd name="connsiteX109" fmla="*/ 577162 w 735729"/>
              <a:gd name="connsiteY109" fmla="*/ 140984 h 929162"/>
              <a:gd name="connsiteX110" fmla="*/ 586364 w 735729"/>
              <a:gd name="connsiteY110" fmla="*/ 118511 h 929162"/>
              <a:gd name="connsiteX111" fmla="*/ 595121 w 735729"/>
              <a:gd name="connsiteY111" fmla="*/ 93838 h 929162"/>
              <a:gd name="connsiteX112" fmla="*/ 602556 w 735729"/>
              <a:gd name="connsiteY112" fmla="*/ 68286 h 929162"/>
              <a:gd name="connsiteX113" fmla="*/ 603857 w 735729"/>
              <a:gd name="connsiteY113" fmla="*/ 57716 h 929162"/>
              <a:gd name="connsiteX114" fmla="*/ 605157 w 735729"/>
              <a:gd name="connsiteY114" fmla="*/ 47147 h 929162"/>
              <a:gd name="connsiteX115" fmla="*/ 601166 w 735729"/>
              <a:gd name="connsiteY115" fmla="*/ 33065 h 929162"/>
              <a:gd name="connsiteX116" fmla="*/ 601589 w 735729"/>
              <a:gd name="connsiteY116" fmla="*/ 23818 h 929162"/>
              <a:gd name="connsiteX117" fmla="*/ 604656 w 735729"/>
              <a:gd name="connsiteY117" fmla="*/ 16327 h 929162"/>
              <a:gd name="connsiteX118" fmla="*/ 605523 w 735729"/>
              <a:gd name="connsiteY118" fmla="*/ 9281 h 929162"/>
              <a:gd name="connsiteX119" fmla="*/ 612558 w 735729"/>
              <a:gd name="connsiteY119" fmla="*/ 4424 h 929162"/>
              <a:gd name="connsiteX120" fmla="*/ 616514 w 735729"/>
              <a:gd name="connsiteY120" fmla="*/ 1334 h 929162"/>
              <a:gd name="connsiteX121" fmla="*/ 623116 w 735729"/>
              <a:gd name="connsiteY121" fmla="*/ 0 h 929162"/>
              <a:gd name="connsiteX122" fmla="*/ 634130 w 735729"/>
              <a:gd name="connsiteY122" fmla="*/ 3501 h 929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735729" h="929162">
                <a:moveTo>
                  <a:pt x="640299" y="5690"/>
                </a:moveTo>
                <a:lnTo>
                  <a:pt x="649557" y="11836"/>
                </a:lnTo>
                <a:lnTo>
                  <a:pt x="658815" y="17982"/>
                </a:lnTo>
                <a:lnTo>
                  <a:pt x="668518" y="26329"/>
                </a:lnTo>
                <a:lnTo>
                  <a:pt x="679110" y="39077"/>
                </a:lnTo>
                <a:lnTo>
                  <a:pt x="688380" y="50946"/>
                </a:lnTo>
                <a:lnTo>
                  <a:pt x="701184" y="68973"/>
                </a:lnTo>
                <a:lnTo>
                  <a:pt x="712665" y="86122"/>
                </a:lnTo>
                <a:lnTo>
                  <a:pt x="717544" y="104605"/>
                </a:lnTo>
                <a:lnTo>
                  <a:pt x="724625" y="122643"/>
                </a:lnTo>
                <a:lnTo>
                  <a:pt x="729059" y="138925"/>
                </a:lnTo>
                <a:lnTo>
                  <a:pt x="731727" y="152129"/>
                </a:lnTo>
                <a:lnTo>
                  <a:pt x="733072" y="164454"/>
                </a:lnTo>
                <a:lnTo>
                  <a:pt x="735729" y="171934"/>
                </a:lnTo>
                <a:lnTo>
                  <a:pt x="733984" y="180303"/>
                </a:lnTo>
                <a:lnTo>
                  <a:pt x="733106" y="181626"/>
                </a:lnTo>
                <a:lnTo>
                  <a:pt x="731350" y="184271"/>
                </a:lnTo>
                <a:lnTo>
                  <a:pt x="729594" y="186916"/>
                </a:lnTo>
                <a:lnTo>
                  <a:pt x="726960" y="190884"/>
                </a:lnTo>
                <a:lnTo>
                  <a:pt x="724326" y="194852"/>
                </a:lnTo>
                <a:lnTo>
                  <a:pt x="721692" y="198820"/>
                </a:lnTo>
                <a:lnTo>
                  <a:pt x="714657" y="203677"/>
                </a:lnTo>
                <a:lnTo>
                  <a:pt x="711145" y="208967"/>
                </a:lnTo>
                <a:lnTo>
                  <a:pt x="705432" y="214702"/>
                </a:lnTo>
                <a:lnTo>
                  <a:pt x="700164" y="222638"/>
                </a:lnTo>
                <a:lnTo>
                  <a:pt x="691373" y="230140"/>
                </a:lnTo>
                <a:lnTo>
                  <a:pt x="685227" y="239398"/>
                </a:lnTo>
                <a:lnTo>
                  <a:pt x="677759" y="247779"/>
                </a:lnTo>
                <a:lnTo>
                  <a:pt x="671613" y="257037"/>
                </a:lnTo>
                <a:lnTo>
                  <a:pt x="661943" y="265862"/>
                </a:lnTo>
                <a:lnTo>
                  <a:pt x="653163" y="279088"/>
                </a:lnTo>
                <a:lnTo>
                  <a:pt x="642616" y="289235"/>
                </a:lnTo>
                <a:lnTo>
                  <a:pt x="633392" y="300261"/>
                </a:lnTo>
                <a:lnTo>
                  <a:pt x="621089" y="313053"/>
                </a:lnTo>
                <a:lnTo>
                  <a:pt x="610108" y="326724"/>
                </a:lnTo>
                <a:lnTo>
                  <a:pt x="596049" y="342162"/>
                </a:lnTo>
                <a:lnTo>
                  <a:pt x="582434" y="359800"/>
                </a:lnTo>
                <a:lnTo>
                  <a:pt x="567497" y="376561"/>
                </a:lnTo>
                <a:lnTo>
                  <a:pt x="550804" y="395966"/>
                </a:lnTo>
                <a:lnTo>
                  <a:pt x="534556" y="417573"/>
                </a:lnTo>
                <a:lnTo>
                  <a:pt x="518752" y="441380"/>
                </a:lnTo>
                <a:lnTo>
                  <a:pt x="499425" y="464753"/>
                </a:lnTo>
                <a:lnTo>
                  <a:pt x="481420" y="489005"/>
                </a:lnTo>
                <a:lnTo>
                  <a:pt x="462104" y="518102"/>
                </a:lnTo>
                <a:lnTo>
                  <a:pt x="441899" y="542798"/>
                </a:lnTo>
                <a:lnTo>
                  <a:pt x="419505" y="573663"/>
                </a:lnTo>
                <a:lnTo>
                  <a:pt x="399311" y="604083"/>
                </a:lnTo>
                <a:lnTo>
                  <a:pt x="374716" y="635392"/>
                </a:lnTo>
                <a:lnTo>
                  <a:pt x="352766" y="668457"/>
                </a:lnTo>
                <a:lnTo>
                  <a:pt x="331250" y="697999"/>
                </a:lnTo>
                <a:lnTo>
                  <a:pt x="311934" y="727096"/>
                </a:lnTo>
                <a:lnTo>
                  <a:pt x="292607" y="750470"/>
                </a:lnTo>
                <a:lnTo>
                  <a:pt x="275925" y="775599"/>
                </a:lnTo>
                <a:lnTo>
                  <a:pt x="260999" y="798083"/>
                </a:lnTo>
                <a:lnTo>
                  <a:pt x="246951" y="819245"/>
                </a:lnTo>
                <a:lnTo>
                  <a:pt x="234659" y="837762"/>
                </a:lnTo>
                <a:lnTo>
                  <a:pt x="224123" y="853633"/>
                </a:lnTo>
                <a:lnTo>
                  <a:pt x="214465" y="868182"/>
                </a:lnTo>
                <a:lnTo>
                  <a:pt x="205685" y="881408"/>
                </a:lnTo>
                <a:lnTo>
                  <a:pt x="199539" y="890666"/>
                </a:lnTo>
                <a:lnTo>
                  <a:pt x="196038" y="901680"/>
                </a:lnTo>
                <a:lnTo>
                  <a:pt x="192526" y="906971"/>
                </a:lnTo>
                <a:lnTo>
                  <a:pt x="191215" y="911816"/>
                </a:lnTo>
                <a:lnTo>
                  <a:pt x="189459" y="914462"/>
                </a:lnTo>
                <a:lnTo>
                  <a:pt x="191671" y="919741"/>
                </a:lnTo>
                <a:lnTo>
                  <a:pt x="193438" y="922819"/>
                </a:lnTo>
                <a:lnTo>
                  <a:pt x="194761" y="923697"/>
                </a:lnTo>
                <a:lnTo>
                  <a:pt x="198728" y="926331"/>
                </a:lnTo>
                <a:lnTo>
                  <a:pt x="204897" y="928521"/>
                </a:lnTo>
                <a:lnTo>
                  <a:pt x="205863" y="929162"/>
                </a:lnTo>
                <a:lnTo>
                  <a:pt x="0" y="929162"/>
                </a:lnTo>
                <a:lnTo>
                  <a:pt x="1041" y="928480"/>
                </a:lnTo>
                <a:lnTo>
                  <a:pt x="10276" y="923179"/>
                </a:lnTo>
                <a:lnTo>
                  <a:pt x="19946" y="914354"/>
                </a:lnTo>
                <a:lnTo>
                  <a:pt x="31815" y="905084"/>
                </a:lnTo>
                <a:lnTo>
                  <a:pt x="43685" y="895815"/>
                </a:lnTo>
                <a:lnTo>
                  <a:pt x="55110" y="884345"/>
                </a:lnTo>
                <a:lnTo>
                  <a:pt x="68736" y="872430"/>
                </a:lnTo>
                <a:lnTo>
                  <a:pt x="82362" y="860516"/>
                </a:lnTo>
                <a:lnTo>
                  <a:pt x="95543" y="846400"/>
                </a:lnTo>
                <a:lnTo>
                  <a:pt x="110925" y="831840"/>
                </a:lnTo>
                <a:lnTo>
                  <a:pt x="124539" y="814202"/>
                </a:lnTo>
                <a:lnTo>
                  <a:pt x="139476" y="797441"/>
                </a:lnTo>
                <a:lnTo>
                  <a:pt x="153969" y="778480"/>
                </a:lnTo>
                <a:lnTo>
                  <a:pt x="214140" y="702191"/>
                </a:lnTo>
                <a:lnTo>
                  <a:pt x="270787" y="625469"/>
                </a:lnTo>
                <a:lnTo>
                  <a:pt x="325234" y="549191"/>
                </a:lnTo>
                <a:lnTo>
                  <a:pt x="352896" y="510391"/>
                </a:lnTo>
                <a:lnTo>
                  <a:pt x="377480" y="473358"/>
                </a:lnTo>
                <a:lnTo>
                  <a:pt x="388449" y="453964"/>
                </a:lnTo>
                <a:lnTo>
                  <a:pt x="400741" y="435447"/>
                </a:lnTo>
                <a:lnTo>
                  <a:pt x="409510" y="416497"/>
                </a:lnTo>
                <a:lnTo>
                  <a:pt x="420046" y="400626"/>
                </a:lnTo>
                <a:lnTo>
                  <a:pt x="431460" y="383432"/>
                </a:lnTo>
                <a:lnTo>
                  <a:pt x="438917" y="369328"/>
                </a:lnTo>
                <a:lnTo>
                  <a:pt x="448575" y="354780"/>
                </a:lnTo>
                <a:lnTo>
                  <a:pt x="458233" y="340231"/>
                </a:lnTo>
                <a:lnTo>
                  <a:pt x="467013" y="327005"/>
                </a:lnTo>
                <a:lnTo>
                  <a:pt x="474915" y="315101"/>
                </a:lnTo>
                <a:lnTo>
                  <a:pt x="482817" y="303198"/>
                </a:lnTo>
                <a:lnTo>
                  <a:pt x="489841" y="292617"/>
                </a:lnTo>
                <a:lnTo>
                  <a:pt x="496865" y="282036"/>
                </a:lnTo>
                <a:lnTo>
                  <a:pt x="503889" y="271455"/>
                </a:lnTo>
                <a:lnTo>
                  <a:pt x="509157" y="263520"/>
                </a:lnTo>
                <a:lnTo>
                  <a:pt x="514425" y="255584"/>
                </a:lnTo>
                <a:lnTo>
                  <a:pt x="532862" y="227809"/>
                </a:lnTo>
                <a:lnTo>
                  <a:pt x="547777" y="199601"/>
                </a:lnTo>
                <a:lnTo>
                  <a:pt x="564014" y="172271"/>
                </a:lnTo>
                <a:lnTo>
                  <a:pt x="571027" y="155966"/>
                </a:lnTo>
                <a:lnTo>
                  <a:pt x="577162" y="140984"/>
                </a:lnTo>
                <a:lnTo>
                  <a:pt x="586364" y="118511"/>
                </a:lnTo>
                <a:lnTo>
                  <a:pt x="595121" y="93838"/>
                </a:lnTo>
                <a:lnTo>
                  <a:pt x="602556" y="68286"/>
                </a:lnTo>
                <a:lnTo>
                  <a:pt x="603857" y="57716"/>
                </a:lnTo>
                <a:lnTo>
                  <a:pt x="605157" y="47147"/>
                </a:lnTo>
                <a:lnTo>
                  <a:pt x="601166" y="33065"/>
                </a:lnTo>
                <a:lnTo>
                  <a:pt x="601589" y="23818"/>
                </a:lnTo>
                <a:lnTo>
                  <a:pt x="604656" y="16327"/>
                </a:lnTo>
                <a:lnTo>
                  <a:pt x="605523" y="9281"/>
                </a:lnTo>
                <a:lnTo>
                  <a:pt x="612558" y="4424"/>
                </a:lnTo>
                <a:lnTo>
                  <a:pt x="616514" y="1334"/>
                </a:lnTo>
                <a:lnTo>
                  <a:pt x="623116" y="0"/>
                </a:lnTo>
                <a:lnTo>
                  <a:pt x="634130" y="3501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任意多边形 43"/>
          <p:cNvSpPr/>
          <p:nvPr/>
        </p:nvSpPr>
        <p:spPr bwMode="auto">
          <a:xfrm>
            <a:off x="1692702" y="2291013"/>
            <a:ext cx="289170" cy="1510696"/>
          </a:xfrm>
          <a:custGeom>
            <a:avLst/>
            <a:gdLst>
              <a:gd name="connsiteX0" fmla="*/ 34925 w 289170"/>
              <a:gd name="connsiteY0" fmla="*/ 0 h 1510696"/>
              <a:gd name="connsiteX1" fmla="*/ 44450 w 289170"/>
              <a:gd name="connsiteY1" fmla="*/ 1588 h 1510696"/>
              <a:gd name="connsiteX2" fmla="*/ 53975 w 289170"/>
              <a:gd name="connsiteY2" fmla="*/ 4763 h 1510696"/>
              <a:gd name="connsiteX3" fmla="*/ 61913 w 289170"/>
              <a:gd name="connsiteY3" fmla="*/ 9525 h 1510696"/>
              <a:gd name="connsiteX4" fmla="*/ 66675 w 289170"/>
              <a:gd name="connsiteY4" fmla="*/ 12700 h 1510696"/>
              <a:gd name="connsiteX5" fmla="*/ 74613 w 289170"/>
              <a:gd name="connsiteY5" fmla="*/ 17463 h 1510696"/>
              <a:gd name="connsiteX6" fmla="*/ 80963 w 289170"/>
              <a:gd name="connsiteY6" fmla="*/ 19050 h 1510696"/>
              <a:gd name="connsiteX7" fmla="*/ 88900 w 289170"/>
              <a:gd name="connsiteY7" fmla="*/ 26988 h 1510696"/>
              <a:gd name="connsiteX8" fmla="*/ 90897 w 289170"/>
              <a:gd name="connsiteY8" fmla="*/ 28186 h 1510696"/>
              <a:gd name="connsiteX9" fmla="*/ 191673 w 289170"/>
              <a:gd name="connsiteY9" fmla="*/ 160580 h 1510696"/>
              <a:gd name="connsiteX10" fmla="*/ 190500 w 289170"/>
              <a:gd name="connsiteY10" fmla="*/ 163513 h 1510696"/>
              <a:gd name="connsiteX11" fmla="*/ 190500 w 289170"/>
              <a:gd name="connsiteY11" fmla="*/ 171450 h 1510696"/>
              <a:gd name="connsiteX12" fmla="*/ 188913 w 289170"/>
              <a:gd name="connsiteY12" fmla="*/ 177800 h 1510696"/>
              <a:gd name="connsiteX13" fmla="*/ 185738 w 289170"/>
              <a:gd name="connsiteY13" fmla="*/ 188913 h 1510696"/>
              <a:gd name="connsiteX14" fmla="*/ 185738 w 289170"/>
              <a:gd name="connsiteY14" fmla="*/ 198438 h 1510696"/>
              <a:gd name="connsiteX15" fmla="*/ 184150 w 289170"/>
              <a:gd name="connsiteY15" fmla="*/ 207963 h 1510696"/>
              <a:gd name="connsiteX16" fmla="*/ 180975 w 289170"/>
              <a:gd name="connsiteY16" fmla="*/ 217488 h 1510696"/>
              <a:gd name="connsiteX17" fmla="*/ 177800 w 289170"/>
              <a:gd name="connsiteY17" fmla="*/ 230188 h 1510696"/>
              <a:gd name="connsiteX18" fmla="*/ 176213 w 289170"/>
              <a:gd name="connsiteY18" fmla="*/ 242888 h 1510696"/>
              <a:gd name="connsiteX19" fmla="*/ 173038 w 289170"/>
              <a:gd name="connsiteY19" fmla="*/ 255588 h 1510696"/>
              <a:gd name="connsiteX20" fmla="*/ 171450 w 289170"/>
              <a:gd name="connsiteY20" fmla="*/ 269875 h 1510696"/>
              <a:gd name="connsiteX21" fmla="*/ 166688 w 289170"/>
              <a:gd name="connsiteY21" fmla="*/ 285750 h 1510696"/>
              <a:gd name="connsiteX22" fmla="*/ 161925 w 289170"/>
              <a:gd name="connsiteY22" fmla="*/ 301625 h 1510696"/>
              <a:gd name="connsiteX23" fmla="*/ 158750 w 289170"/>
              <a:gd name="connsiteY23" fmla="*/ 319088 h 1510696"/>
              <a:gd name="connsiteX24" fmla="*/ 153988 w 289170"/>
              <a:gd name="connsiteY24" fmla="*/ 339725 h 1510696"/>
              <a:gd name="connsiteX25" fmla="*/ 150813 w 289170"/>
              <a:gd name="connsiteY25" fmla="*/ 358775 h 1510696"/>
              <a:gd name="connsiteX26" fmla="*/ 146050 w 289170"/>
              <a:gd name="connsiteY26" fmla="*/ 381000 h 1510696"/>
              <a:gd name="connsiteX27" fmla="*/ 144463 w 289170"/>
              <a:gd name="connsiteY27" fmla="*/ 406400 h 1510696"/>
              <a:gd name="connsiteX28" fmla="*/ 141288 w 289170"/>
              <a:gd name="connsiteY28" fmla="*/ 431800 h 1510696"/>
              <a:gd name="connsiteX29" fmla="*/ 138113 w 289170"/>
              <a:gd name="connsiteY29" fmla="*/ 458788 h 1510696"/>
              <a:gd name="connsiteX30" fmla="*/ 136525 w 289170"/>
              <a:gd name="connsiteY30" fmla="*/ 485775 h 1510696"/>
              <a:gd name="connsiteX31" fmla="*/ 131763 w 289170"/>
              <a:gd name="connsiteY31" fmla="*/ 515938 h 1510696"/>
              <a:gd name="connsiteX32" fmla="*/ 131763 w 289170"/>
              <a:gd name="connsiteY32" fmla="*/ 546100 h 1510696"/>
              <a:gd name="connsiteX33" fmla="*/ 128588 w 289170"/>
              <a:gd name="connsiteY33" fmla="*/ 577850 h 1510696"/>
              <a:gd name="connsiteX34" fmla="*/ 127000 w 289170"/>
              <a:gd name="connsiteY34" fmla="*/ 612775 h 1510696"/>
              <a:gd name="connsiteX35" fmla="*/ 123825 w 289170"/>
              <a:gd name="connsiteY35" fmla="*/ 647700 h 1510696"/>
              <a:gd name="connsiteX36" fmla="*/ 123825 w 289170"/>
              <a:gd name="connsiteY36" fmla="*/ 682625 h 1510696"/>
              <a:gd name="connsiteX37" fmla="*/ 119063 w 289170"/>
              <a:gd name="connsiteY37" fmla="*/ 719138 h 1510696"/>
              <a:gd name="connsiteX38" fmla="*/ 115888 w 289170"/>
              <a:gd name="connsiteY38" fmla="*/ 754063 h 1510696"/>
              <a:gd name="connsiteX39" fmla="*/ 114300 w 289170"/>
              <a:gd name="connsiteY39" fmla="*/ 788988 h 1510696"/>
              <a:gd name="connsiteX40" fmla="*/ 111125 w 289170"/>
              <a:gd name="connsiteY40" fmla="*/ 820738 h 1510696"/>
              <a:gd name="connsiteX41" fmla="*/ 111125 w 289170"/>
              <a:gd name="connsiteY41" fmla="*/ 850900 h 1510696"/>
              <a:gd name="connsiteX42" fmla="*/ 109538 w 289170"/>
              <a:gd name="connsiteY42" fmla="*/ 881063 h 1510696"/>
              <a:gd name="connsiteX43" fmla="*/ 106363 w 289170"/>
              <a:gd name="connsiteY43" fmla="*/ 908050 h 1510696"/>
              <a:gd name="connsiteX44" fmla="*/ 106363 w 289170"/>
              <a:gd name="connsiteY44" fmla="*/ 931863 h 1510696"/>
              <a:gd name="connsiteX45" fmla="*/ 104775 w 289170"/>
              <a:gd name="connsiteY45" fmla="*/ 957263 h 1510696"/>
              <a:gd name="connsiteX46" fmla="*/ 104775 w 289170"/>
              <a:gd name="connsiteY46" fmla="*/ 982663 h 1510696"/>
              <a:gd name="connsiteX47" fmla="*/ 104775 w 289170"/>
              <a:gd name="connsiteY47" fmla="*/ 1001713 h 1510696"/>
              <a:gd name="connsiteX48" fmla="*/ 104775 w 289170"/>
              <a:gd name="connsiteY48" fmla="*/ 1022350 h 1510696"/>
              <a:gd name="connsiteX49" fmla="*/ 104775 w 289170"/>
              <a:gd name="connsiteY49" fmla="*/ 1041400 h 1510696"/>
              <a:gd name="connsiteX50" fmla="*/ 104775 w 289170"/>
              <a:gd name="connsiteY50" fmla="*/ 1058863 h 1510696"/>
              <a:gd name="connsiteX51" fmla="*/ 106363 w 289170"/>
              <a:gd name="connsiteY51" fmla="*/ 1073150 h 1510696"/>
              <a:gd name="connsiteX52" fmla="*/ 106363 w 289170"/>
              <a:gd name="connsiteY52" fmla="*/ 1085850 h 1510696"/>
              <a:gd name="connsiteX53" fmla="*/ 109538 w 289170"/>
              <a:gd name="connsiteY53" fmla="*/ 1114425 h 1510696"/>
              <a:gd name="connsiteX54" fmla="*/ 114300 w 289170"/>
              <a:gd name="connsiteY54" fmla="*/ 1136650 h 1510696"/>
              <a:gd name="connsiteX55" fmla="*/ 119063 w 289170"/>
              <a:gd name="connsiteY55" fmla="*/ 1185863 h 1510696"/>
              <a:gd name="connsiteX56" fmla="*/ 128588 w 289170"/>
              <a:gd name="connsiteY56" fmla="*/ 1230313 h 1510696"/>
              <a:gd name="connsiteX57" fmla="*/ 133350 w 289170"/>
              <a:gd name="connsiteY57" fmla="*/ 1252538 h 1510696"/>
              <a:gd name="connsiteX58" fmla="*/ 138113 w 289170"/>
              <a:gd name="connsiteY58" fmla="*/ 1277938 h 1510696"/>
              <a:gd name="connsiteX59" fmla="*/ 146050 w 289170"/>
              <a:gd name="connsiteY59" fmla="*/ 1296988 h 1510696"/>
              <a:gd name="connsiteX60" fmla="*/ 153988 w 289170"/>
              <a:gd name="connsiteY60" fmla="*/ 1317625 h 1510696"/>
              <a:gd name="connsiteX61" fmla="*/ 163513 w 289170"/>
              <a:gd name="connsiteY61" fmla="*/ 1336675 h 1510696"/>
              <a:gd name="connsiteX62" fmla="*/ 176213 w 289170"/>
              <a:gd name="connsiteY62" fmla="*/ 1354138 h 1510696"/>
              <a:gd name="connsiteX63" fmla="*/ 188913 w 289170"/>
              <a:gd name="connsiteY63" fmla="*/ 1368425 h 1510696"/>
              <a:gd name="connsiteX64" fmla="*/ 206375 w 289170"/>
              <a:gd name="connsiteY64" fmla="*/ 1381125 h 1510696"/>
              <a:gd name="connsiteX65" fmla="*/ 223838 w 289170"/>
              <a:gd name="connsiteY65" fmla="*/ 1393825 h 1510696"/>
              <a:gd name="connsiteX66" fmla="*/ 242888 w 289170"/>
              <a:gd name="connsiteY66" fmla="*/ 1403350 h 1510696"/>
              <a:gd name="connsiteX67" fmla="*/ 260350 w 289170"/>
              <a:gd name="connsiteY67" fmla="*/ 1414463 h 1510696"/>
              <a:gd name="connsiteX68" fmla="*/ 280988 w 289170"/>
              <a:gd name="connsiteY68" fmla="*/ 1420813 h 1510696"/>
              <a:gd name="connsiteX69" fmla="*/ 289170 w 289170"/>
              <a:gd name="connsiteY69" fmla="*/ 1424222 h 1510696"/>
              <a:gd name="connsiteX70" fmla="*/ 175564 w 289170"/>
              <a:gd name="connsiteY70" fmla="*/ 1510696 h 1510696"/>
              <a:gd name="connsiteX71" fmla="*/ 171450 w 289170"/>
              <a:gd name="connsiteY71" fmla="*/ 1508125 h 1510696"/>
              <a:gd name="connsiteX72" fmla="*/ 161925 w 289170"/>
              <a:gd name="connsiteY72" fmla="*/ 1500188 h 1510696"/>
              <a:gd name="connsiteX73" fmla="*/ 150813 w 289170"/>
              <a:gd name="connsiteY73" fmla="*/ 1493838 h 1510696"/>
              <a:gd name="connsiteX74" fmla="*/ 141288 w 289170"/>
              <a:gd name="connsiteY74" fmla="*/ 1482725 h 1510696"/>
              <a:gd name="connsiteX75" fmla="*/ 131763 w 289170"/>
              <a:gd name="connsiteY75" fmla="*/ 1473200 h 1510696"/>
              <a:gd name="connsiteX76" fmla="*/ 122238 w 289170"/>
              <a:gd name="connsiteY76" fmla="*/ 1460500 h 1510696"/>
              <a:gd name="connsiteX77" fmla="*/ 111125 w 289170"/>
              <a:gd name="connsiteY77" fmla="*/ 1447800 h 1510696"/>
              <a:gd name="connsiteX78" fmla="*/ 101600 w 289170"/>
              <a:gd name="connsiteY78" fmla="*/ 1438275 h 1510696"/>
              <a:gd name="connsiteX79" fmla="*/ 93663 w 289170"/>
              <a:gd name="connsiteY79" fmla="*/ 1423988 h 1510696"/>
              <a:gd name="connsiteX80" fmla="*/ 84138 w 289170"/>
              <a:gd name="connsiteY80" fmla="*/ 1411288 h 1510696"/>
              <a:gd name="connsiteX81" fmla="*/ 74613 w 289170"/>
              <a:gd name="connsiteY81" fmla="*/ 1397000 h 1510696"/>
              <a:gd name="connsiteX82" fmla="*/ 69850 w 289170"/>
              <a:gd name="connsiteY82" fmla="*/ 1389063 h 1510696"/>
              <a:gd name="connsiteX83" fmla="*/ 66675 w 289170"/>
              <a:gd name="connsiteY83" fmla="*/ 1379538 h 1510696"/>
              <a:gd name="connsiteX84" fmla="*/ 61913 w 289170"/>
              <a:gd name="connsiteY84" fmla="*/ 1371600 h 1510696"/>
              <a:gd name="connsiteX85" fmla="*/ 58738 w 289170"/>
              <a:gd name="connsiteY85" fmla="*/ 1362075 h 1510696"/>
              <a:gd name="connsiteX86" fmla="*/ 53975 w 289170"/>
              <a:gd name="connsiteY86" fmla="*/ 1349375 h 1510696"/>
              <a:gd name="connsiteX87" fmla="*/ 52388 w 289170"/>
              <a:gd name="connsiteY87" fmla="*/ 1339850 h 1510696"/>
              <a:gd name="connsiteX88" fmla="*/ 49213 w 289170"/>
              <a:gd name="connsiteY88" fmla="*/ 1327150 h 1510696"/>
              <a:gd name="connsiteX89" fmla="*/ 44450 w 289170"/>
              <a:gd name="connsiteY89" fmla="*/ 1312863 h 1510696"/>
              <a:gd name="connsiteX90" fmla="*/ 41275 w 289170"/>
              <a:gd name="connsiteY90" fmla="*/ 1296988 h 1510696"/>
              <a:gd name="connsiteX91" fmla="*/ 39688 w 289170"/>
              <a:gd name="connsiteY91" fmla="*/ 1282700 h 1510696"/>
              <a:gd name="connsiteX92" fmla="*/ 36513 w 289170"/>
              <a:gd name="connsiteY92" fmla="*/ 1266825 h 1510696"/>
              <a:gd name="connsiteX93" fmla="*/ 34925 w 289170"/>
              <a:gd name="connsiteY93" fmla="*/ 1249363 h 1510696"/>
              <a:gd name="connsiteX94" fmla="*/ 31750 w 289170"/>
              <a:gd name="connsiteY94" fmla="*/ 1233488 h 1510696"/>
              <a:gd name="connsiteX95" fmla="*/ 30163 w 289170"/>
              <a:gd name="connsiteY95" fmla="*/ 1216025 h 1510696"/>
              <a:gd name="connsiteX96" fmla="*/ 26988 w 289170"/>
              <a:gd name="connsiteY96" fmla="*/ 1198563 h 1510696"/>
              <a:gd name="connsiteX97" fmla="*/ 26988 w 289170"/>
              <a:gd name="connsiteY97" fmla="*/ 1177925 h 1510696"/>
              <a:gd name="connsiteX98" fmla="*/ 25400 w 289170"/>
              <a:gd name="connsiteY98" fmla="*/ 1155700 h 1510696"/>
              <a:gd name="connsiteX99" fmla="*/ 22225 w 289170"/>
              <a:gd name="connsiteY99" fmla="*/ 1136650 h 1510696"/>
              <a:gd name="connsiteX100" fmla="*/ 22225 w 289170"/>
              <a:gd name="connsiteY100" fmla="*/ 1114425 h 1510696"/>
              <a:gd name="connsiteX101" fmla="*/ 19050 w 289170"/>
              <a:gd name="connsiteY101" fmla="*/ 1090613 h 1510696"/>
              <a:gd name="connsiteX102" fmla="*/ 19050 w 289170"/>
              <a:gd name="connsiteY102" fmla="*/ 1066800 h 1510696"/>
              <a:gd name="connsiteX103" fmla="*/ 19050 w 289170"/>
              <a:gd name="connsiteY103" fmla="*/ 1041400 h 1510696"/>
              <a:gd name="connsiteX104" fmla="*/ 17463 w 289170"/>
              <a:gd name="connsiteY104" fmla="*/ 1017588 h 1510696"/>
              <a:gd name="connsiteX105" fmla="*/ 17463 w 289170"/>
              <a:gd name="connsiteY105" fmla="*/ 989013 h 1510696"/>
              <a:gd name="connsiteX106" fmla="*/ 17463 w 289170"/>
              <a:gd name="connsiteY106" fmla="*/ 962025 h 1510696"/>
              <a:gd name="connsiteX107" fmla="*/ 17463 w 289170"/>
              <a:gd name="connsiteY107" fmla="*/ 935038 h 1510696"/>
              <a:gd name="connsiteX108" fmla="*/ 17463 w 289170"/>
              <a:gd name="connsiteY108" fmla="*/ 908050 h 1510696"/>
              <a:gd name="connsiteX109" fmla="*/ 17463 w 289170"/>
              <a:gd name="connsiteY109" fmla="*/ 877888 h 1510696"/>
              <a:gd name="connsiteX110" fmla="*/ 17463 w 289170"/>
              <a:gd name="connsiteY110" fmla="*/ 847725 h 1510696"/>
              <a:gd name="connsiteX111" fmla="*/ 17463 w 289170"/>
              <a:gd name="connsiteY111" fmla="*/ 815975 h 1510696"/>
              <a:gd name="connsiteX112" fmla="*/ 17463 w 289170"/>
              <a:gd name="connsiteY112" fmla="*/ 784225 h 1510696"/>
              <a:gd name="connsiteX113" fmla="*/ 19050 w 289170"/>
              <a:gd name="connsiteY113" fmla="*/ 750888 h 1510696"/>
              <a:gd name="connsiteX114" fmla="*/ 19050 w 289170"/>
              <a:gd name="connsiteY114" fmla="*/ 719138 h 1510696"/>
              <a:gd name="connsiteX115" fmla="*/ 19050 w 289170"/>
              <a:gd name="connsiteY115" fmla="*/ 687388 h 1510696"/>
              <a:gd name="connsiteX116" fmla="*/ 22225 w 289170"/>
              <a:gd name="connsiteY116" fmla="*/ 657225 h 1510696"/>
              <a:gd name="connsiteX117" fmla="*/ 22225 w 289170"/>
              <a:gd name="connsiteY117" fmla="*/ 627063 h 1510696"/>
              <a:gd name="connsiteX118" fmla="*/ 22225 w 289170"/>
              <a:gd name="connsiteY118" fmla="*/ 596900 h 1510696"/>
              <a:gd name="connsiteX119" fmla="*/ 22225 w 289170"/>
              <a:gd name="connsiteY119" fmla="*/ 569913 h 1510696"/>
              <a:gd name="connsiteX120" fmla="*/ 25400 w 289170"/>
              <a:gd name="connsiteY120" fmla="*/ 542925 h 1510696"/>
              <a:gd name="connsiteX121" fmla="*/ 25400 w 289170"/>
              <a:gd name="connsiteY121" fmla="*/ 517525 h 1510696"/>
              <a:gd name="connsiteX122" fmla="*/ 25400 w 289170"/>
              <a:gd name="connsiteY122" fmla="*/ 493713 h 1510696"/>
              <a:gd name="connsiteX123" fmla="*/ 26988 w 289170"/>
              <a:gd name="connsiteY123" fmla="*/ 468313 h 1510696"/>
              <a:gd name="connsiteX124" fmla="*/ 26988 w 289170"/>
              <a:gd name="connsiteY124" fmla="*/ 446088 h 1510696"/>
              <a:gd name="connsiteX125" fmla="*/ 26988 w 289170"/>
              <a:gd name="connsiteY125" fmla="*/ 423863 h 1510696"/>
              <a:gd name="connsiteX126" fmla="*/ 26988 w 289170"/>
              <a:gd name="connsiteY126" fmla="*/ 401638 h 1510696"/>
              <a:gd name="connsiteX127" fmla="*/ 30163 w 289170"/>
              <a:gd name="connsiteY127" fmla="*/ 381000 h 1510696"/>
              <a:gd name="connsiteX128" fmla="*/ 30163 w 289170"/>
              <a:gd name="connsiteY128" fmla="*/ 361950 h 1510696"/>
              <a:gd name="connsiteX129" fmla="*/ 30163 w 289170"/>
              <a:gd name="connsiteY129" fmla="*/ 344488 h 1510696"/>
              <a:gd name="connsiteX130" fmla="*/ 30163 w 289170"/>
              <a:gd name="connsiteY130" fmla="*/ 325438 h 1510696"/>
              <a:gd name="connsiteX131" fmla="*/ 31750 w 289170"/>
              <a:gd name="connsiteY131" fmla="*/ 309563 h 1510696"/>
              <a:gd name="connsiteX132" fmla="*/ 31750 w 289170"/>
              <a:gd name="connsiteY132" fmla="*/ 292100 h 1510696"/>
              <a:gd name="connsiteX133" fmla="*/ 31750 w 289170"/>
              <a:gd name="connsiteY133" fmla="*/ 277813 h 1510696"/>
              <a:gd name="connsiteX134" fmla="*/ 31750 w 289170"/>
              <a:gd name="connsiteY134" fmla="*/ 265113 h 1510696"/>
              <a:gd name="connsiteX135" fmla="*/ 31750 w 289170"/>
              <a:gd name="connsiteY135" fmla="*/ 250825 h 1510696"/>
              <a:gd name="connsiteX136" fmla="*/ 31750 w 289170"/>
              <a:gd name="connsiteY136" fmla="*/ 238125 h 1510696"/>
              <a:gd name="connsiteX137" fmla="*/ 34925 w 289170"/>
              <a:gd name="connsiteY137" fmla="*/ 228600 h 1510696"/>
              <a:gd name="connsiteX138" fmla="*/ 34925 w 289170"/>
              <a:gd name="connsiteY138" fmla="*/ 215900 h 1510696"/>
              <a:gd name="connsiteX139" fmla="*/ 34925 w 289170"/>
              <a:gd name="connsiteY139" fmla="*/ 207963 h 1510696"/>
              <a:gd name="connsiteX140" fmla="*/ 34925 w 289170"/>
              <a:gd name="connsiteY140" fmla="*/ 198438 h 1510696"/>
              <a:gd name="connsiteX141" fmla="*/ 34925 w 289170"/>
              <a:gd name="connsiteY141" fmla="*/ 190500 h 1510696"/>
              <a:gd name="connsiteX142" fmla="*/ 34925 w 289170"/>
              <a:gd name="connsiteY142" fmla="*/ 182563 h 1510696"/>
              <a:gd name="connsiteX143" fmla="*/ 34925 w 289170"/>
              <a:gd name="connsiteY143" fmla="*/ 176213 h 1510696"/>
              <a:gd name="connsiteX144" fmla="*/ 34925 w 289170"/>
              <a:gd name="connsiteY144" fmla="*/ 171450 h 1510696"/>
              <a:gd name="connsiteX145" fmla="*/ 34925 w 289170"/>
              <a:gd name="connsiteY145" fmla="*/ 168275 h 1510696"/>
              <a:gd name="connsiteX146" fmla="*/ 34925 w 289170"/>
              <a:gd name="connsiteY146" fmla="*/ 150813 h 1510696"/>
              <a:gd name="connsiteX147" fmla="*/ 34925 w 289170"/>
              <a:gd name="connsiteY147" fmla="*/ 136525 h 1510696"/>
              <a:gd name="connsiteX148" fmla="*/ 31750 w 289170"/>
              <a:gd name="connsiteY148" fmla="*/ 123825 h 1510696"/>
              <a:gd name="connsiteX149" fmla="*/ 30163 w 289170"/>
              <a:gd name="connsiteY149" fmla="*/ 109538 h 1510696"/>
              <a:gd name="connsiteX150" fmla="*/ 25400 w 289170"/>
              <a:gd name="connsiteY150" fmla="*/ 96838 h 1510696"/>
              <a:gd name="connsiteX151" fmla="*/ 22225 w 289170"/>
              <a:gd name="connsiteY151" fmla="*/ 84138 h 1510696"/>
              <a:gd name="connsiteX152" fmla="*/ 17463 w 289170"/>
              <a:gd name="connsiteY152" fmla="*/ 74613 h 1510696"/>
              <a:gd name="connsiteX153" fmla="*/ 12700 w 289170"/>
              <a:gd name="connsiteY153" fmla="*/ 63500 h 1510696"/>
              <a:gd name="connsiteX154" fmla="*/ 4763 w 289170"/>
              <a:gd name="connsiteY154" fmla="*/ 53975 h 1510696"/>
              <a:gd name="connsiteX155" fmla="*/ 1588 w 289170"/>
              <a:gd name="connsiteY155" fmla="*/ 47625 h 1510696"/>
              <a:gd name="connsiteX156" fmla="*/ 0 w 289170"/>
              <a:gd name="connsiteY156" fmla="*/ 39688 h 1510696"/>
              <a:gd name="connsiteX157" fmla="*/ 0 w 289170"/>
              <a:gd name="connsiteY157" fmla="*/ 31750 h 1510696"/>
              <a:gd name="connsiteX158" fmla="*/ 1588 w 289170"/>
              <a:gd name="connsiteY158" fmla="*/ 23813 h 1510696"/>
              <a:gd name="connsiteX159" fmla="*/ 4763 w 289170"/>
              <a:gd name="connsiteY159" fmla="*/ 17463 h 1510696"/>
              <a:gd name="connsiteX160" fmla="*/ 12700 w 289170"/>
              <a:gd name="connsiteY160" fmla="*/ 9525 h 1510696"/>
              <a:gd name="connsiteX161" fmla="*/ 19050 w 289170"/>
              <a:gd name="connsiteY161" fmla="*/ 4763 h 1510696"/>
              <a:gd name="connsiteX162" fmla="*/ 25400 w 289170"/>
              <a:gd name="connsiteY162" fmla="*/ 1588 h 1510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289170" h="1510696">
                <a:moveTo>
                  <a:pt x="34925" y="0"/>
                </a:moveTo>
                <a:lnTo>
                  <a:pt x="44450" y="1588"/>
                </a:lnTo>
                <a:lnTo>
                  <a:pt x="53975" y="4763"/>
                </a:lnTo>
                <a:lnTo>
                  <a:pt x="61913" y="9525"/>
                </a:lnTo>
                <a:lnTo>
                  <a:pt x="66675" y="12700"/>
                </a:lnTo>
                <a:lnTo>
                  <a:pt x="74613" y="17463"/>
                </a:lnTo>
                <a:lnTo>
                  <a:pt x="80963" y="19050"/>
                </a:lnTo>
                <a:lnTo>
                  <a:pt x="88900" y="26988"/>
                </a:lnTo>
                <a:lnTo>
                  <a:pt x="90897" y="28186"/>
                </a:lnTo>
                <a:lnTo>
                  <a:pt x="191673" y="160580"/>
                </a:lnTo>
                <a:lnTo>
                  <a:pt x="190500" y="163513"/>
                </a:lnTo>
                <a:lnTo>
                  <a:pt x="190500" y="171450"/>
                </a:lnTo>
                <a:lnTo>
                  <a:pt x="188913" y="177800"/>
                </a:lnTo>
                <a:lnTo>
                  <a:pt x="185738" y="188913"/>
                </a:lnTo>
                <a:lnTo>
                  <a:pt x="185738" y="198438"/>
                </a:lnTo>
                <a:lnTo>
                  <a:pt x="184150" y="207963"/>
                </a:lnTo>
                <a:lnTo>
                  <a:pt x="180975" y="217488"/>
                </a:lnTo>
                <a:lnTo>
                  <a:pt x="177800" y="230188"/>
                </a:lnTo>
                <a:lnTo>
                  <a:pt x="176213" y="242888"/>
                </a:lnTo>
                <a:lnTo>
                  <a:pt x="173038" y="255588"/>
                </a:lnTo>
                <a:lnTo>
                  <a:pt x="171450" y="269875"/>
                </a:lnTo>
                <a:lnTo>
                  <a:pt x="166688" y="285750"/>
                </a:lnTo>
                <a:lnTo>
                  <a:pt x="161925" y="301625"/>
                </a:lnTo>
                <a:lnTo>
                  <a:pt x="158750" y="319088"/>
                </a:lnTo>
                <a:lnTo>
                  <a:pt x="153988" y="339725"/>
                </a:lnTo>
                <a:lnTo>
                  <a:pt x="150813" y="358775"/>
                </a:lnTo>
                <a:lnTo>
                  <a:pt x="146050" y="381000"/>
                </a:lnTo>
                <a:lnTo>
                  <a:pt x="144463" y="406400"/>
                </a:lnTo>
                <a:lnTo>
                  <a:pt x="141288" y="431800"/>
                </a:lnTo>
                <a:lnTo>
                  <a:pt x="138113" y="458788"/>
                </a:lnTo>
                <a:lnTo>
                  <a:pt x="136525" y="485775"/>
                </a:lnTo>
                <a:lnTo>
                  <a:pt x="131763" y="515938"/>
                </a:lnTo>
                <a:lnTo>
                  <a:pt x="131763" y="546100"/>
                </a:lnTo>
                <a:lnTo>
                  <a:pt x="128588" y="577850"/>
                </a:lnTo>
                <a:lnTo>
                  <a:pt x="127000" y="612775"/>
                </a:lnTo>
                <a:lnTo>
                  <a:pt x="123825" y="647700"/>
                </a:lnTo>
                <a:lnTo>
                  <a:pt x="123825" y="682625"/>
                </a:lnTo>
                <a:lnTo>
                  <a:pt x="119063" y="719138"/>
                </a:lnTo>
                <a:lnTo>
                  <a:pt x="115888" y="754063"/>
                </a:lnTo>
                <a:lnTo>
                  <a:pt x="114300" y="788988"/>
                </a:lnTo>
                <a:lnTo>
                  <a:pt x="111125" y="820738"/>
                </a:lnTo>
                <a:lnTo>
                  <a:pt x="111125" y="850900"/>
                </a:lnTo>
                <a:lnTo>
                  <a:pt x="109538" y="881063"/>
                </a:lnTo>
                <a:lnTo>
                  <a:pt x="106363" y="908050"/>
                </a:lnTo>
                <a:lnTo>
                  <a:pt x="106363" y="931863"/>
                </a:lnTo>
                <a:lnTo>
                  <a:pt x="104775" y="957263"/>
                </a:lnTo>
                <a:lnTo>
                  <a:pt x="104775" y="982663"/>
                </a:lnTo>
                <a:lnTo>
                  <a:pt x="104775" y="1001713"/>
                </a:lnTo>
                <a:lnTo>
                  <a:pt x="104775" y="1022350"/>
                </a:lnTo>
                <a:lnTo>
                  <a:pt x="104775" y="1041400"/>
                </a:lnTo>
                <a:lnTo>
                  <a:pt x="104775" y="1058863"/>
                </a:lnTo>
                <a:lnTo>
                  <a:pt x="106363" y="1073150"/>
                </a:lnTo>
                <a:lnTo>
                  <a:pt x="106363" y="1085850"/>
                </a:lnTo>
                <a:lnTo>
                  <a:pt x="109538" y="1114425"/>
                </a:lnTo>
                <a:lnTo>
                  <a:pt x="114300" y="1136650"/>
                </a:lnTo>
                <a:lnTo>
                  <a:pt x="119063" y="1185863"/>
                </a:lnTo>
                <a:lnTo>
                  <a:pt x="128588" y="1230313"/>
                </a:lnTo>
                <a:lnTo>
                  <a:pt x="133350" y="1252538"/>
                </a:lnTo>
                <a:lnTo>
                  <a:pt x="138113" y="1277938"/>
                </a:lnTo>
                <a:lnTo>
                  <a:pt x="146050" y="1296988"/>
                </a:lnTo>
                <a:lnTo>
                  <a:pt x="153988" y="1317625"/>
                </a:lnTo>
                <a:lnTo>
                  <a:pt x="163513" y="1336675"/>
                </a:lnTo>
                <a:lnTo>
                  <a:pt x="176213" y="1354138"/>
                </a:lnTo>
                <a:lnTo>
                  <a:pt x="188913" y="1368425"/>
                </a:lnTo>
                <a:lnTo>
                  <a:pt x="206375" y="1381125"/>
                </a:lnTo>
                <a:lnTo>
                  <a:pt x="223838" y="1393825"/>
                </a:lnTo>
                <a:lnTo>
                  <a:pt x="242888" y="1403350"/>
                </a:lnTo>
                <a:lnTo>
                  <a:pt x="260350" y="1414463"/>
                </a:lnTo>
                <a:lnTo>
                  <a:pt x="280988" y="1420813"/>
                </a:lnTo>
                <a:lnTo>
                  <a:pt x="289170" y="1424222"/>
                </a:lnTo>
                <a:lnTo>
                  <a:pt x="175564" y="1510696"/>
                </a:lnTo>
                <a:lnTo>
                  <a:pt x="171450" y="1508125"/>
                </a:lnTo>
                <a:lnTo>
                  <a:pt x="161925" y="1500188"/>
                </a:lnTo>
                <a:lnTo>
                  <a:pt x="150813" y="1493838"/>
                </a:lnTo>
                <a:lnTo>
                  <a:pt x="141288" y="1482725"/>
                </a:lnTo>
                <a:lnTo>
                  <a:pt x="131763" y="1473200"/>
                </a:lnTo>
                <a:lnTo>
                  <a:pt x="122238" y="1460500"/>
                </a:lnTo>
                <a:lnTo>
                  <a:pt x="111125" y="1447800"/>
                </a:lnTo>
                <a:lnTo>
                  <a:pt x="101600" y="1438275"/>
                </a:lnTo>
                <a:lnTo>
                  <a:pt x="93663" y="1423988"/>
                </a:lnTo>
                <a:lnTo>
                  <a:pt x="84138" y="1411288"/>
                </a:lnTo>
                <a:lnTo>
                  <a:pt x="74613" y="1397000"/>
                </a:lnTo>
                <a:lnTo>
                  <a:pt x="69850" y="1389063"/>
                </a:lnTo>
                <a:lnTo>
                  <a:pt x="66675" y="1379538"/>
                </a:lnTo>
                <a:lnTo>
                  <a:pt x="61913" y="1371600"/>
                </a:lnTo>
                <a:lnTo>
                  <a:pt x="58738" y="1362075"/>
                </a:lnTo>
                <a:lnTo>
                  <a:pt x="53975" y="1349375"/>
                </a:lnTo>
                <a:lnTo>
                  <a:pt x="52388" y="1339850"/>
                </a:lnTo>
                <a:lnTo>
                  <a:pt x="49213" y="1327150"/>
                </a:lnTo>
                <a:lnTo>
                  <a:pt x="44450" y="1312863"/>
                </a:lnTo>
                <a:lnTo>
                  <a:pt x="41275" y="1296988"/>
                </a:lnTo>
                <a:lnTo>
                  <a:pt x="39688" y="1282700"/>
                </a:lnTo>
                <a:lnTo>
                  <a:pt x="36513" y="1266825"/>
                </a:lnTo>
                <a:lnTo>
                  <a:pt x="34925" y="1249363"/>
                </a:lnTo>
                <a:lnTo>
                  <a:pt x="31750" y="1233488"/>
                </a:lnTo>
                <a:lnTo>
                  <a:pt x="30163" y="1216025"/>
                </a:lnTo>
                <a:lnTo>
                  <a:pt x="26988" y="1198563"/>
                </a:lnTo>
                <a:lnTo>
                  <a:pt x="26988" y="1177925"/>
                </a:lnTo>
                <a:lnTo>
                  <a:pt x="25400" y="1155700"/>
                </a:lnTo>
                <a:lnTo>
                  <a:pt x="22225" y="1136650"/>
                </a:lnTo>
                <a:lnTo>
                  <a:pt x="22225" y="1114425"/>
                </a:lnTo>
                <a:lnTo>
                  <a:pt x="19050" y="1090613"/>
                </a:lnTo>
                <a:lnTo>
                  <a:pt x="19050" y="1066800"/>
                </a:lnTo>
                <a:lnTo>
                  <a:pt x="19050" y="1041400"/>
                </a:lnTo>
                <a:lnTo>
                  <a:pt x="17463" y="1017588"/>
                </a:lnTo>
                <a:lnTo>
                  <a:pt x="17463" y="989013"/>
                </a:lnTo>
                <a:lnTo>
                  <a:pt x="17463" y="962025"/>
                </a:lnTo>
                <a:lnTo>
                  <a:pt x="17463" y="935038"/>
                </a:lnTo>
                <a:lnTo>
                  <a:pt x="17463" y="908050"/>
                </a:lnTo>
                <a:lnTo>
                  <a:pt x="17463" y="877888"/>
                </a:lnTo>
                <a:lnTo>
                  <a:pt x="17463" y="847725"/>
                </a:lnTo>
                <a:lnTo>
                  <a:pt x="17463" y="815975"/>
                </a:lnTo>
                <a:lnTo>
                  <a:pt x="17463" y="784225"/>
                </a:lnTo>
                <a:lnTo>
                  <a:pt x="19050" y="750888"/>
                </a:lnTo>
                <a:lnTo>
                  <a:pt x="19050" y="719138"/>
                </a:lnTo>
                <a:lnTo>
                  <a:pt x="19050" y="687388"/>
                </a:lnTo>
                <a:lnTo>
                  <a:pt x="22225" y="657225"/>
                </a:lnTo>
                <a:lnTo>
                  <a:pt x="22225" y="627063"/>
                </a:lnTo>
                <a:lnTo>
                  <a:pt x="22225" y="596900"/>
                </a:lnTo>
                <a:lnTo>
                  <a:pt x="22225" y="569913"/>
                </a:lnTo>
                <a:lnTo>
                  <a:pt x="25400" y="542925"/>
                </a:lnTo>
                <a:lnTo>
                  <a:pt x="25400" y="517525"/>
                </a:lnTo>
                <a:lnTo>
                  <a:pt x="25400" y="493713"/>
                </a:lnTo>
                <a:lnTo>
                  <a:pt x="26988" y="468313"/>
                </a:lnTo>
                <a:lnTo>
                  <a:pt x="26988" y="446088"/>
                </a:lnTo>
                <a:lnTo>
                  <a:pt x="26988" y="423863"/>
                </a:lnTo>
                <a:lnTo>
                  <a:pt x="26988" y="401638"/>
                </a:lnTo>
                <a:lnTo>
                  <a:pt x="30163" y="381000"/>
                </a:lnTo>
                <a:lnTo>
                  <a:pt x="30163" y="361950"/>
                </a:lnTo>
                <a:lnTo>
                  <a:pt x="30163" y="344488"/>
                </a:lnTo>
                <a:lnTo>
                  <a:pt x="30163" y="325438"/>
                </a:lnTo>
                <a:lnTo>
                  <a:pt x="31750" y="309563"/>
                </a:lnTo>
                <a:lnTo>
                  <a:pt x="31750" y="292100"/>
                </a:lnTo>
                <a:lnTo>
                  <a:pt x="31750" y="277813"/>
                </a:lnTo>
                <a:lnTo>
                  <a:pt x="31750" y="265113"/>
                </a:lnTo>
                <a:lnTo>
                  <a:pt x="31750" y="250825"/>
                </a:lnTo>
                <a:lnTo>
                  <a:pt x="31750" y="238125"/>
                </a:lnTo>
                <a:lnTo>
                  <a:pt x="34925" y="228600"/>
                </a:lnTo>
                <a:lnTo>
                  <a:pt x="34925" y="215900"/>
                </a:lnTo>
                <a:lnTo>
                  <a:pt x="34925" y="207963"/>
                </a:lnTo>
                <a:lnTo>
                  <a:pt x="34925" y="198438"/>
                </a:lnTo>
                <a:lnTo>
                  <a:pt x="34925" y="190500"/>
                </a:lnTo>
                <a:lnTo>
                  <a:pt x="34925" y="182563"/>
                </a:lnTo>
                <a:lnTo>
                  <a:pt x="34925" y="176213"/>
                </a:lnTo>
                <a:lnTo>
                  <a:pt x="34925" y="171450"/>
                </a:lnTo>
                <a:lnTo>
                  <a:pt x="34925" y="168275"/>
                </a:lnTo>
                <a:lnTo>
                  <a:pt x="34925" y="150813"/>
                </a:lnTo>
                <a:lnTo>
                  <a:pt x="34925" y="136525"/>
                </a:lnTo>
                <a:lnTo>
                  <a:pt x="31750" y="123825"/>
                </a:lnTo>
                <a:lnTo>
                  <a:pt x="30163" y="109538"/>
                </a:lnTo>
                <a:lnTo>
                  <a:pt x="25400" y="96838"/>
                </a:lnTo>
                <a:lnTo>
                  <a:pt x="22225" y="84138"/>
                </a:lnTo>
                <a:lnTo>
                  <a:pt x="17463" y="74613"/>
                </a:lnTo>
                <a:lnTo>
                  <a:pt x="12700" y="63500"/>
                </a:lnTo>
                <a:lnTo>
                  <a:pt x="4763" y="53975"/>
                </a:lnTo>
                <a:lnTo>
                  <a:pt x="1588" y="47625"/>
                </a:lnTo>
                <a:lnTo>
                  <a:pt x="0" y="39688"/>
                </a:lnTo>
                <a:lnTo>
                  <a:pt x="0" y="31750"/>
                </a:lnTo>
                <a:lnTo>
                  <a:pt x="1588" y="23813"/>
                </a:lnTo>
                <a:lnTo>
                  <a:pt x="4763" y="17463"/>
                </a:lnTo>
                <a:lnTo>
                  <a:pt x="12700" y="9525"/>
                </a:lnTo>
                <a:lnTo>
                  <a:pt x="19050" y="4763"/>
                </a:lnTo>
                <a:lnTo>
                  <a:pt x="25400" y="1588"/>
                </a:lnTo>
                <a:close/>
              </a:path>
            </a:pathLst>
          </a:custGeom>
          <a:solidFill>
            <a:srgbClr val="FF0000"/>
          </a:solidFill>
          <a:ln w="14288">
            <a:solidFill>
              <a:srgbClr val="FF0000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zh-CN" altLang="en-US"/>
          </a:p>
        </p:txBody>
      </p:sp>
      <p:sp>
        <p:nvSpPr>
          <p:cNvPr id="45" name="任意多边形 44"/>
          <p:cNvSpPr/>
          <p:nvPr/>
        </p:nvSpPr>
        <p:spPr>
          <a:xfrm>
            <a:off x="2450285" y="3309917"/>
            <a:ext cx="171450" cy="521193"/>
          </a:xfrm>
          <a:custGeom>
            <a:avLst/>
            <a:gdLst>
              <a:gd name="connsiteX0" fmla="*/ 68263 w 171450"/>
              <a:gd name="connsiteY0" fmla="*/ 0 h 521193"/>
              <a:gd name="connsiteX1" fmla="*/ 69850 w 171450"/>
              <a:gd name="connsiteY1" fmla="*/ 0 h 521193"/>
              <a:gd name="connsiteX2" fmla="*/ 73025 w 171450"/>
              <a:gd name="connsiteY2" fmla="*/ 0 h 521193"/>
              <a:gd name="connsiteX3" fmla="*/ 74613 w 171450"/>
              <a:gd name="connsiteY3" fmla="*/ 1587 h 521193"/>
              <a:gd name="connsiteX4" fmla="*/ 74613 w 171450"/>
              <a:gd name="connsiteY4" fmla="*/ 4762 h 521193"/>
              <a:gd name="connsiteX5" fmla="*/ 77788 w 171450"/>
              <a:gd name="connsiteY5" fmla="*/ 9525 h 521193"/>
              <a:gd name="connsiteX6" fmla="*/ 79375 w 171450"/>
              <a:gd name="connsiteY6" fmla="*/ 14287 h 521193"/>
              <a:gd name="connsiteX7" fmla="*/ 82550 w 171450"/>
              <a:gd name="connsiteY7" fmla="*/ 22225 h 521193"/>
              <a:gd name="connsiteX8" fmla="*/ 85725 w 171450"/>
              <a:gd name="connsiteY8" fmla="*/ 30162 h 521193"/>
              <a:gd name="connsiteX9" fmla="*/ 87313 w 171450"/>
              <a:gd name="connsiteY9" fmla="*/ 39687 h 521193"/>
              <a:gd name="connsiteX10" fmla="*/ 90488 w 171450"/>
              <a:gd name="connsiteY10" fmla="*/ 49212 h 521193"/>
              <a:gd name="connsiteX11" fmla="*/ 90488 w 171450"/>
              <a:gd name="connsiteY11" fmla="*/ 61912 h 521193"/>
              <a:gd name="connsiteX12" fmla="*/ 92075 w 171450"/>
              <a:gd name="connsiteY12" fmla="*/ 74612 h 521193"/>
              <a:gd name="connsiteX13" fmla="*/ 95250 w 171450"/>
              <a:gd name="connsiteY13" fmla="*/ 87312 h 521193"/>
              <a:gd name="connsiteX14" fmla="*/ 96838 w 171450"/>
              <a:gd name="connsiteY14" fmla="*/ 101600 h 521193"/>
              <a:gd name="connsiteX15" fmla="*/ 100013 w 171450"/>
              <a:gd name="connsiteY15" fmla="*/ 119062 h 521193"/>
              <a:gd name="connsiteX16" fmla="*/ 100013 w 171450"/>
              <a:gd name="connsiteY16" fmla="*/ 136525 h 521193"/>
              <a:gd name="connsiteX17" fmla="*/ 101600 w 171450"/>
              <a:gd name="connsiteY17" fmla="*/ 155575 h 521193"/>
              <a:gd name="connsiteX18" fmla="*/ 104775 w 171450"/>
              <a:gd name="connsiteY18" fmla="*/ 176212 h 521193"/>
              <a:gd name="connsiteX19" fmla="*/ 104775 w 171450"/>
              <a:gd name="connsiteY19" fmla="*/ 195262 h 521193"/>
              <a:gd name="connsiteX20" fmla="*/ 107950 w 171450"/>
              <a:gd name="connsiteY20" fmla="*/ 212725 h 521193"/>
              <a:gd name="connsiteX21" fmla="*/ 109538 w 171450"/>
              <a:gd name="connsiteY21" fmla="*/ 230187 h 521193"/>
              <a:gd name="connsiteX22" fmla="*/ 112713 w 171450"/>
              <a:gd name="connsiteY22" fmla="*/ 247650 h 521193"/>
              <a:gd name="connsiteX23" fmla="*/ 114300 w 171450"/>
              <a:gd name="connsiteY23" fmla="*/ 263525 h 521193"/>
              <a:gd name="connsiteX24" fmla="*/ 117475 w 171450"/>
              <a:gd name="connsiteY24" fmla="*/ 277812 h 521193"/>
              <a:gd name="connsiteX25" fmla="*/ 119063 w 171450"/>
              <a:gd name="connsiteY25" fmla="*/ 292100 h 521193"/>
              <a:gd name="connsiteX26" fmla="*/ 125413 w 171450"/>
              <a:gd name="connsiteY26" fmla="*/ 304800 h 521193"/>
              <a:gd name="connsiteX27" fmla="*/ 127000 w 171450"/>
              <a:gd name="connsiteY27" fmla="*/ 317500 h 521193"/>
              <a:gd name="connsiteX28" fmla="*/ 130175 w 171450"/>
              <a:gd name="connsiteY28" fmla="*/ 330200 h 521193"/>
              <a:gd name="connsiteX29" fmla="*/ 134938 w 171450"/>
              <a:gd name="connsiteY29" fmla="*/ 342900 h 521193"/>
              <a:gd name="connsiteX30" fmla="*/ 136525 w 171450"/>
              <a:gd name="connsiteY30" fmla="*/ 352425 h 521193"/>
              <a:gd name="connsiteX31" fmla="*/ 141288 w 171450"/>
              <a:gd name="connsiteY31" fmla="*/ 361950 h 521193"/>
              <a:gd name="connsiteX32" fmla="*/ 147638 w 171450"/>
              <a:gd name="connsiteY32" fmla="*/ 369887 h 521193"/>
              <a:gd name="connsiteX33" fmla="*/ 149225 w 171450"/>
              <a:gd name="connsiteY33" fmla="*/ 379412 h 521193"/>
              <a:gd name="connsiteX34" fmla="*/ 157163 w 171450"/>
              <a:gd name="connsiteY34" fmla="*/ 384175 h 521193"/>
              <a:gd name="connsiteX35" fmla="*/ 161925 w 171450"/>
              <a:gd name="connsiteY35" fmla="*/ 392112 h 521193"/>
              <a:gd name="connsiteX36" fmla="*/ 165100 w 171450"/>
              <a:gd name="connsiteY36" fmla="*/ 396875 h 521193"/>
              <a:gd name="connsiteX37" fmla="*/ 166688 w 171450"/>
              <a:gd name="connsiteY37" fmla="*/ 404812 h 521193"/>
              <a:gd name="connsiteX38" fmla="*/ 169863 w 171450"/>
              <a:gd name="connsiteY38" fmla="*/ 411162 h 521193"/>
              <a:gd name="connsiteX39" fmla="*/ 171450 w 171450"/>
              <a:gd name="connsiteY39" fmla="*/ 415925 h 521193"/>
              <a:gd name="connsiteX40" fmla="*/ 171450 w 171450"/>
              <a:gd name="connsiteY40" fmla="*/ 423862 h 521193"/>
              <a:gd name="connsiteX41" fmla="*/ 171450 w 171450"/>
              <a:gd name="connsiteY41" fmla="*/ 428625 h 521193"/>
              <a:gd name="connsiteX42" fmla="*/ 171450 w 171450"/>
              <a:gd name="connsiteY42" fmla="*/ 433387 h 521193"/>
              <a:gd name="connsiteX43" fmla="*/ 171450 w 171450"/>
              <a:gd name="connsiteY43" fmla="*/ 441325 h 521193"/>
              <a:gd name="connsiteX44" fmla="*/ 166688 w 171450"/>
              <a:gd name="connsiteY44" fmla="*/ 446087 h 521193"/>
              <a:gd name="connsiteX45" fmla="*/ 165100 w 171450"/>
              <a:gd name="connsiteY45" fmla="*/ 450850 h 521193"/>
              <a:gd name="connsiteX46" fmla="*/ 158750 w 171450"/>
              <a:gd name="connsiteY46" fmla="*/ 458787 h 521193"/>
              <a:gd name="connsiteX47" fmla="*/ 153988 w 171450"/>
              <a:gd name="connsiteY47" fmla="*/ 463550 h 521193"/>
              <a:gd name="connsiteX48" fmla="*/ 149225 w 171450"/>
              <a:gd name="connsiteY48" fmla="*/ 468312 h 521193"/>
              <a:gd name="connsiteX49" fmla="*/ 141288 w 171450"/>
              <a:gd name="connsiteY49" fmla="*/ 473075 h 521193"/>
              <a:gd name="connsiteX50" fmla="*/ 127000 w 171450"/>
              <a:gd name="connsiteY50" fmla="*/ 484187 h 521193"/>
              <a:gd name="connsiteX51" fmla="*/ 109538 w 171450"/>
              <a:gd name="connsiteY51" fmla="*/ 493712 h 521193"/>
              <a:gd name="connsiteX52" fmla="*/ 95250 w 171450"/>
              <a:gd name="connsiteY52" fmla="*/ 501650 h 521193"/>
              <a:gd name="connsiteX53" fmla="*/ 74613 w 171450"/>
              <a:gd name="connsiteY53" fmla="*/ 511175 h 521193"/>
              <a:gd name="connsiteX54" fmla="*/ 55563 w 171450"/>
              <a:gd name="connsiteY54" fmla="*/ 520700 h 521193"/>
              <a:gd name="connsiteX55" fmla="*/ 54494 w 171450"/>
              <a:gd name="connsiteY55" fmla="*/ 521193 h 521193"/>
              <a:gd name="connsiteX56" fmla="*/ 44844 w 171450"/>
              <a:gd name="connsiteY56" fmla="*/ 519245 h 521193"/>
              <a:gd name="connsiteX57" fmla="*/ 0 w 171450"/>
              <a:gd name="connsiteY57" fmla="*/ 451592 h 521193"/>
              <a:gd name="connsiteX58" fmla="*/ 0 w 171450"/>
              <a:gd name="connsiteY58" fmla="*/ 333376 h 521193"/>
              <a:gd name="connsiteX59" fmla="*/ 3175 w 171450"/>
              <a:gd name="connsiteY59" fmla="*/ 327025 h 521193"/>
              <a:gd name="connsiteX60" fmla="*/ 6350 w 171450"/>
              <a:gd name="connsiteY60" fmla="*/ 314325 h 521193"/>
              <a:gd name="connsiteX61" fmla="*/ 7938 w 171450"/>
              <a:gd name="connsiteY61" fmla="*/ 300037 h 521193"/>
              <a:gd name="connsiteX62" fmla="*/ 12700 w 171450"/>
              <a:gd name="connsiteY62" fmla="*/ 285750 h 521193"/>
              <a:gd name="connsiteX63" fmla="*/ 15875 w 171450"/>
              <a:gd name="connsiteY63" fmla="*/ 269875 h 521193"/>
              <a:gd name="connsiteX64" fmla="*/ 17463 w 171450"/>
              <a:gd name="connsiteY64" fmla="*/ 252412 h 521193"/>
              <a:gd name="connsiteX65" fmla="*/ 20638 w 171450"/>
              <a:gd name="connsiteY65" fmla="*/ 234950 h 521193"/>
              <a:gd name="connsiteX66" fmla="*/ 25400 w 171450"/>
              <a:gd name="connsiteY66" fmla="*/ 215900 h 521193"/>
              <a:gd name="connsiteX67" fmla="*/ 28575 w 171450"/>
              <a:gd name="connsiteY67" fmla="*/ 193675 h 521193"/>
              <a:gd name="connsiteX68" fmla="*/ 30163 w 171450"/>
              <a:gd name="connsiteY68" fmla="*/ 171450 h 521193"/>
              <a:gd name="connsiteX69" fmla="*/ 33338 w 171450"/>
              <a:gd name="connsiteY69" fmla="*/ 150812 h 521193"/>
              <a:gd name="connsiteX70" fmla="*/ 33338 w 171450"/>
              <a:gd name="connsiteY70" fmla="*/ 133350 h 521193"/>
              <a:gd name="connsiteX71" fmla="*/ 34925 w 171450"/>
              <a:gd name="connsiteY71" fmla="*/ 114300 h 521193"/>
              <a:gd name="connsiteX72" fmla="*/ 38100 w 171450"/>
              <a:gd name="connsiteY72" fmla="*/ 98425 h 521193"/>
              <a:gd name="connsiteX73" fmla="*/ 39688 w 171450"/>
              <a:gd name="connsiteY73" fmla="*/ 80962 h 521193"/>
              <a:gd name="connsiteX74" fmla="*/ 42863 w 171450"/>
              <a:gd name="connsiteY74" fmla="*/ 69850 h 521193"/>
              <a:gd name="connsiteX75" fmla="*/ 46038 w 171450"/>
              <a:gd name="connsiteY75" fmla="*/ 57150 h 521193"/>
              <a:gd name="connsiteX76" fmla="*/ 47625 w 171450"/>
              <a:gd name="connsiteY76" fmla="*/ 44450 h 521193"/>
              <a:gd name="connsiteX77" fmla="*/ 50800 w 171450"/>
              <a:gd name="connsiteY77" fmla="*/ 34925 h 521193"/>
              <a:gd name="connsiteX78" fmla="*/ 52388 w 171450"/>
              <a:gd name="connsiteY78" fmla="*/ 25400 h 521193"/>
              <a:gd name="connsiteX79" fmla="*/ 55563 w 171450"/>
              <a:gd name="connsiteY79" fmla="*/ 17462 h 521193"/>
              <a:gd name="connsiteX80" fmla="*/ 57150 w 171450"/>
              <a:gd name="connsiteY80" fmla="*/ 12700 h 521193"/>
              <a:gd name="connsiteX81" fmla="*/ 61913 w 171450"/>
              <a:gd name="connsiteY81" fmla="*/ 7937 h 521193"/>
              <a:gd name="connsiteX82" fmla="*/ 65088 w 171450"/>
              <a:gd name="connsiteY82" fmla="*/ 1587 h 521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71450" h="521193">
                <a:moveTo>
                  <a:pt x="68263" y="0"/>
                </a:moveTo>
                <a:lnTo>
                  <a:pt x="69850" y="0"/>
                </a:lnTo>
                <a:lnTo>
                  <a:pt x="73025" y="0"/>
                </a:lnTo>
                <a:lnTo>
                  <a:pt x="74613" y="1587"/>
                </a:lnTo>
                <a:lnTo>
                  <a:pt x="74613" y="4762"/>
                </a:lnTo>
                <a:lnTo>
                  <a:pt x="77788" y="9525"/>
                </a:lnTo>
                <a:lnTo>
                  <a:pt x="79375" y="14287"/>
                </a:lnTo>
                <a:lnTo>
                  <a:pt x="82550" y="22225"/>
                </a:lnTo>
                <a:lnTo>
                  <a:pt x="85725" y="30162"/>
                </a:lnTo>
                <a:lnTo>
                  <a:pt x="87313" y="39687"/>
                </a:lnTo>
                <a:lnTo>
                  <a:pt x="90488" y="49212"/>
                </a:lnTo>
                <a:lnTo>
                  <a:pt x="90488" y="61912"/>
                </a:lnTo>
                <a:lnTo>
                  <a:pt x="92075" y="74612"/>
                </a:lnTo>
                <a:lnTo>
                  <a:pt x="95250" y="87312"/>
                </a:lnTo>
                <a:lnTo>
                  <a:pt x="96838" y="101600"/>
                </a:lnTo>
                <a:lnTo>
                  <a:pt x="100013" y="119062"/>
                </a:lnTo>
                <a:lnTo>
                  <a:pt x="100013" y="136525"/>
                </a:lnTo>
                <a:lnTo>
                  <a:pt x="101600" y="155575"/>
                </a:lnTo>
                <a:lnTo>
                  <a:pt x="104775" y="176212"/>
                </a:lnTo>
                <a:lnTo>
                  <a:pt x="104775" y="195262"/>
                </a:lnTo>
                <a:lnTo>
                  <a:pt x="107950" y="212725"/>
                </a:lnTo>
                <a:lnTo>
                  <a:pt x="109538" y="230187"/>
                </a:lnTo>
                <a:lnTo>
                  <a:pt x="112713" y="247650"/>
                </a:lnTo>
                <a:lnTo>
                  <a:pt x="114300" y="263525"/>
                </a:lnTo>
                <a:lnTo>
                  <a:pt x="117475" y="277812"/>
                </a:lnTo>
                <a:lnTo>
                  <a:pt x="119063" y="292100"/>
                </a:lnTo>
                <a:lnTo>
                  <a:pt x="125413" y="304800"/>
                </a:lnTo>
                <a:lnTo>
                  <a:pt x="127000" y="317500"/>
                </a:lnTo>
                <a:lnTo>
                  <a:pt x="130175" y="330200"/>
                </a:lnTo>
                <a:lnTo>
                  <a:pt x="134938" y="342900"/>
                </a:lnTo>
                <a:lnTo>
                  <a:pt x="136525" y="352425"/>
                </a:lnTo>
                <a:lnTo>
                  <a:pt x="141288" y="361950"/>
                </a:lnTo>
                <a:lnTo>
                  <a:pt x="147638" y="369887"/>
                </a:lnTo>
                <a:lnTo>
                  <a:pt x="149225" y="379412"/>
                </a:lnTo>
                <a:lnTo>
                  <a:pt x="157163" y="384175"/>
                </a:lnTo>
                <a:lnTo>
                  <a:pt x="161925" y="392112"/>
                </a:lnTo>
                <a:lnTo>
                  <a:pt x="165100" y="396875"/>
                </a:lnTo>
                <a:lnTo>
                  <a:pt x="166688" y="404812"/>
                </a:lnTo>
                <a:lnTo>
                  <a:pt x="169863" y="411162"/>
                </a:lnTo>
                <a:lnTo>
                  <a:pt x="171450" y="415925"/>
                </a:lnTo>
                <a:lnTo>
                  <a:pt x="171450" y="423862"/>
                </a:lnTo>
                <a:lnTo>
                  <a:pt x="171450" y="428625"/>
                </a:lnTo>
                <a:lnTo>
                  <a:pt x="171450" y="433387"/>
                </a:lnTo>
                <a:lnTo>
                  <a:pt x="171450" y="441325"/>
                </a:lnTo>
                <a:lnTo>
                  <a:pt x="166688" y="446087"/>
                </a:lnTo>
                <a:lnTo>
                  <a:pt x="165100" y="450850"/>
                </a:lnTo>
                <a:lnTo>
                  <a:pt x="158750" y="458787"/>
                </a:lnTo>
                <a:lnTo>
                  <a:pt x="153988" y="463550"/>
                </a:lnTo>
                <a:lnTo>
                  <a:pt x="149225" y="468312"/>
                </a:lnTo>
                <a:lnTo>
                  <a:pt x="141288" y="473075"/>
                </a:lnTo>
                <a:lnTo>
                  <a:pt x="127000" y="484187"/>
                </a:lnTo>
                <a:lnTo>
                  <a:pt x="109538" y="493712"/>
                </a:lnTo>
                <a:lnTo>
                  <a:pt x="95250" y="501650"/>
                </a:lnTo>
                <a:lnTo>
                  <a:pt x="74613" y="511175"/>
                </a:lnTo>
                <a:lnTo>
                  <a:pt x="55563" y="520700"/>
                </a:lnTo>
                <a:lnTo>
                  <a:pt x="54494" y="521193"/>
                </a:lnTo>
                <a:lnTo>
                  <a:pt x="44844" y="519245"/>
                </a:lnTo>
                <a:cubicBezTo>
                  <a:pt x="18491" y="508099"/>
                  <a:pt x="0" y="482005"/>
                  <a:pt x="0" y="451592"/>
                </a:cubicBezTo>
                <a:lnTo>
                  <a:pt x="0" y="333376"/>
                </a:lnTo>
                <a:lnTo>
                  <a:pt x="3175" y="327025"/>
                </a:lnTo>
                <a:lnTo>
                  <a:pt x="6350" y="314325"/>
                </a:lnTo>
                <a:lnTo>
                  <a:pt x="7938" y="300037"/>
                </a:lnTo>
                <a:lnTo>
                  <a:pt x="12700" y="285750"/>
                </a:lnTo>
                <a:lnTo>
                  <a:pt x="15875" y="269875"/>
                </a:lnTo>
                <a:lnTo>
                  <a:pt x="17463" y="252412"/>
                </a:lnTo>
                <a:lnTo>
                  <a:pt x="20638" y="234950"/>
                </a:lnTo>
                <a:lnTo>
                  <a:pt x="25400" y="215900"/>
                </a:lnTo>
                <a:lnTo>
                  <a:pt x="28575" y="193675"/>
                </a:lnTo>
                <a:lnTo>
                  <a:pt x="30163" y="171450"/>
                </a:lnTo>
                <a:lnTo>
                  <a:pt x="33338" y="150812"/>
                </a:lnTo>
                <a:lnTo>
                  <a:pt x="33338" y="133350"/>
                </a:lnTo>
                <a:lnTo>
                  <a:pt x="34925" y="114300"/>
                </a:lnTo>
                <a:lnTo>
                  <a:pt x="38100" y="98425"/>
                </a:lnTo>
                <a:lnTo>
                  <a:pt x="39688" y="80962"/>
                </a:lnTo>
                <a:lnTo>
                  <a:pt x="42863" y="69850"/>
                </a:lnTo>
                <a:lnTo>
                  <a:pt x="46038" y="57150"/>
                </a:lnTo>
                <a:lnTo>
                  <a:pt x="47625" y="44450"/>
                </a:lnTo>
                <a:lnTo>
                  <a:pt x="50800" y="34925"/>
                </a:lnTo>
                <a:lnTo>
                  <a:pt x="52388" y="25400"/>
                </a:lnTo>
                <a:lnTo>
                  <a:pt x="55563" y="17462"/>
                </a:lnTo>
                <a:lnTo>
                  <a:pt x="57150" y="12700"/>
                </a:lnTo>
                <a:lnTo>
                  <a:pt x="61913" y="7937"/>
                </a:lnTo>
                <a:lnTo>
                  <a:pt x="65088" y="1587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rot="20922671">
            <a:off x="1858403" y="3595063"/>
            <a:ext cx="595600" cy="308248"/>
          </a:xfrm>
          <a:custGeom>
            <a:avLst/>
            <a:gdLst>
              <a:gd name="connsiteX0" fmla="*/ 595600 w 595600"/>
              <a:gd name="connsiteY0" fmla="*/ 96645 h 308248"/>
              <a:gd name="connsiteX1" fmla="*/ 595600 w 595600"/>
              <a:gd name="connsiteY1" fmla="*/ 290632 h 308248"/>
              <a:gd name="connsiteX2" fmla="*/ 595009 w 595600"/>
              <a:gd name="connsiteY2" fmla="*/ 290774 h 308248"/>
              <a:gd name="connsiteX3" fmla="*/ 571039 w 595600"/>
              <a:gd name="connsiteY3" fmla="*/ 297320 h 308248"/>
              <a:gd name="connsiteX4" fmla="*/ 547379 w 595600"/>
              <a:gd name="connsiteY4" fmla="*/ 302310 h 308248"/>
              <a:gd name="connsiteX5" fmla="*/ 519050 w 595600"/>
              <a:gd name="connsiteY5" fmla="*/ 306368 h 308248"/>
              <a:gd name="connsiteX6" fmla="*/ 487917 w 595600"/>
              <a:gd name="connsiteY6" fmla="*/ 308248 h 308248"/>
              <a:gd name="connsiteX7" fmla="*/ 457406 w 595600"/>
              <a:gd name="connsiteY7" fmla="*/ 307013 h 308248"/>
              <a:gd name="connsiteX8" fmla="*/ 425338 w 595600"/>
              <a:gd name="connsiteY8" fmla="*/ 305469 h 308248"/>
              <a:gd name="connsiteX9" fmla="*/ 390467 w 595600"/>
              <a:gd name="connsiteY9" fmla="*/ 301746 h 308248"/>
              <a:gd name="connsiteX10" fmla="*/ 355907 w 595600"/>
              <a:gd name="connsiteY10" fmla="*/ 296465 h 308248"/>
              <a:gd name="connsiteX11" fmla="*/ 319479 w 595600"/>
              <a:gd name="connsiteY11" fmla="*/ 292431 h 308248"/>
              <a:gd name="connsiteX12" fmla="*/ 282116 w 595600"/>
              <a:gd name="connsiteY12" fmla="*/ 284973 h 308248"/>
              <a:gd name="connsiteX13" fmla="*/ 246311 w 595600"/>
              <a:gd name="connsiteY13" fmla="*/ 277826 h 308248"/>
              <a:gd name="connsiteX14" fmla="*/ 211125 w 595600"/>
              <a:gd name="connsiteY14" fmla="*/ 267565 h 308248"/>
              <a:gd name="connsiteX15" fmla="*/ 178744 w 595600"/>
              <a:gd name="connsiteY15" fmla="*/ 259482 h 308248"/>
              <a:gd name="connsiteX16" fmla="*/ 148230 w 595600"/>
              <a:gd name="connsiteY16" fmla="*/ 250154 h 308248"/>
              <a:gd name="connsiteX17" fmla="*/ 122696 w 595600"/>
              <a:gd name="connsiteY17" fmla="*/ 240200 h 308248"/>
              <a:gd name="connsiteX18" fmla="*/ 97164 w 595600"/>
              <a:gd name="connsiteY18" fmla="*/ 230247 h 308248"/>
              <a:gd name="connsiteX19" fmla="*/ 73809 w 595600"/>
              <a:gd name="connsiteY19" fmla="*/ 217491 h 308248"/>
              <a:gd name="connsiteX20" fmla="*/ 55435 w 595600"/>
              <a:gd name="connsiteY20" fmla="*/ 204110 h 308248"/>
              <a:gd name="connsiteX21" fmla="*/ 45470 w 595600"/>
              <a:gd name="connsiteY21" fmla="*/ 197265 h 308248"/>
              <a:gd name="connsiteX22" fmla="*/ 35194 w 595600"/>
              <a:gd name="connsiteY22" fmla="*/ 191976 h 308248"/>
              <a:gd name="connsiteX23" fmla="*/ 26785 w 595600"/>
              <a:gd name="connsiteY23" fmla="*/ 185440 h 308248"/>
              <a:gd name="connsiteX24" fmla="*/ 18998 w 595600"/>
              <a:gd name="connsiteY24" fmla="*/ 175792 h 308248"/>
              <a:gd name="connsiteX25" fmla="*/ 10901 w 595600"/>
              <a:gd name="connsiteY25" fmla="*/ 167701 h 308248"/>
              <a:gd name="connsiteX26" fmla="*/ 0 w 595600"/>
              <a:gd name="connsiteY26" fmla="*/ 157430 h 308248"/>
              <a:gd name="connsiteX27" fmla="*/ 31426 w 595600"/>
              <a:gd name="connsiteY27" fmla="*/ 0 h 308248"/>
              <a:gd name="connsiteX28" fmla="*/ 34815 w 595600"/>
              <a:gd name="connsiteY28" fmla="*/ 7355 h 308248"/>
              <a:gd name="connsiteX29" fmla="*/ 44472 w 595600"/>
              <a:gd name="connsiteY29" fmla="*/ 23851 h 308248"/>
              <a:gd name="connsiteX30" fmla="*/ 59110 w 595600"/>
              <a:gd name="connsiteY30" fmla="*/ 39724 h 308248"/>
              <a:gd name="connsiteX31" fmla="*/ 73749 w 595600"/>
              <a:gd name="connsiteY31" fmla="*/ 55597 h 308248"/>
              <a:gd name="connsiteX32" fmla="*/ 90566 w 595600"/>
              <a:gd name="connsiteY32" fmla="*/ 68666 h 308248"/>
              <a:gd name="connsiteX33" fmla="*/ 105515 w 595600"/>
              <a:gd name="connsiteY33" fmla="*/ 82983 h 308248"/>
              <a:gd name="connsiteX34" fmla="*/ 124511 w 595600"/>
              <a:gd name="connsiteY34" fmla="*/ 93250 h 308248"/>
              <a:gd name="connsiteX35" fmla="*/ 141638 w 595600"/>
              <a:gd name="connsiteY35" fmla="*/ 104762 h 308248"/>
              <a:gd name="connsiteX36" fmla="*/ 161255 w 595600"/>
              <a:gd name="connsiteY36" fmla="*/ 111916 h 308248"/>
              <a:gd name="connsiteX37" fmla="*/ 182117 w 595600"/>
              <a:gd name="connsiteY37" fmla="*/ 120937 h 308248"/>
              <a:gd name="connsiteX38" fmla="*/ 205159 w 595600"/>
              <a:gd name="connsiteY38" fmla="*/ 127155 h 308248"/>
              <a:gd name="connsiteX39" fmla="*/ 230067 w 595600"/>
              <a:gd name="connsiteY39" fmla="*/ 132127 h 308248"/>
              <a:gd name="connsiteX40" fmla="*/ 254976 w 595600"/>
              <a:gd name="connsiteY40" fmla="*/ 137099 h 308248"/>
              <a:gd name="connsiteX41" fmla="*/ 281441 w 595600"/>
              <a:gd name="connsiteY41" fmla="*/ 142382 h 308248"/>
              <a:gd name="connsiteX42" fmla="*/ 304793 w 595600"/>
              <a:gd name="connsiteY42" fmla="*/ 147044 h 308248"/>
              <a:gd name="connsiteX43" fmla="*/ 330012 w 595600"/>
              <a:gd name="connsiteY43" fmla="*/ 150460 h 308248"/>
              <a:gd name="connsiteX44" fmla="*/ 352429 w 595600"/>
              <a:gd name="connsiteY44" fmla="*/ 151697 h 308248"/>
              <a:gd name="connsiteX45" fmla="*/ 374535 w 595600"/>
              <a:gd name="connsiteY45" fmla="*/ 154490 h 308248"/>
              <a:gd name="connsiteX46" fmla="*/ 395394 w 595600"/>
              <a:gd name="connsiteY46" fmla="*/ 155416 h 308248"/>
              <a:gd name="connsiteX47" fmla="*/ 437424 w 595600"/>
              <a:gd name="connsiteY47" fmla="*/ 155713 h 308248"/>
              <a:gd name="connsiteX48" fmla="*/ 459530 w 595600"/>
              <a:gd name="connsiteY48" fmla="*/ 158506 h 308248"/>
              <a:gd name="connsiteX49" fmla="*/ 477587 w 595600"/>
              <a:gd name="connsiteY49" fmla="*/ 157255 h 308248"/>
              <a:gd name="connsiteX50" fmla="*/ 495955 w 595600"/>
              <a:gd name="connsiteY50" fmla="*/ 154446 h 308248"/>
              <a:gd name="connsiteX51" fmla="*/ 512455 w 595600"/>
              <a:gd name="connsiteY51" fmla="*/ 152883 h 308248"/>
              <a:gd name="connsiteX52" fmla="*/ 527710 w 595600"/>
              <a:gd name="connsiteY52" fmla="*/ 149452 h 308248"/>
              <a:gd name="connsiteX53" fmla="*/ 541718 w 595600"/>
              <a:gd name="connsiteY53" fmla="*/ 144155 h 308248"/>
              <a:gd name="connsiteX54" fmla="*/ 556036 w 595600"/>
              <a:gd name="connsiteY54" fmla="*/ 137300 h 308248"/>
              <a:gd name="connsiteX55" fmla="*/ 566931 w 595600"/>
              <a:gd name="connsiteY55" fmla="*/ 131380 h 308248"/>
              <a:gd name="connsiteX56" fmla="*/ 569419 w 595600"/>
              <a:gd name="connsiteY56" fmla="*/ 127021 h 308248"/>
              <a:gd name="connsiteX57" fmla="*/ 575023 w 595600"/>
              <a:gd name="connsiteY57" fmla="*/ 123283 h 308248"/>
              <a:gd name="connsiteX58" fmla="*/ 582182 w 595600"/>
              <a:gd name="connsiteY58" fmla="*/ 119856 h 308248"/>
              <a:gd name="connsiteX59" fmla="*/ 585292 w 595600"/>
              <a:gd name="connsiteY59" fmla="*/ 112382 h 308248"/>
              <a:gd name="connsiteX60" fmla="*/ 591828 w 595600"/>
              <a:gd name="connsiteY60" fmla="*/ 103974 h 308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595600" h="308248">
                <a:moveTo>
                  <a:pt x="595600" y="96645"/>
                </a:moveTo>
                <a:lnTo>
                  <a:pt x="595600" y="290632"/>
                </a:lnTo>
                <a:lnTo>
                  <a:pt x="595009" y="290774"/>
                </a:lnTo>
                <a:lnTo>
                  <a:pt x="571039" y="297320"/>
                </a:lnTo>
                <a:lnTo>
                  <a:pt x="547379" y="302310"/>
                </a:lnTo>
                <a:lnTo>
                  <a:pt x="519050" y="306368"/>
                </a:lnTo>
                <a:lnTo>
                  <a:pt x="487917" y="308248"/>
                </a:lnTo>
                <a:lnTo>
                  <a:pt x="457406" y="307013"/>
                </a:lnTo>
                <a:lnTo>
                  <a:pt x="425338" y="305469"/>
                </a:lnTo>
                <a:lnTo>
                  <a:pt x="390467" y="301746"/>
                </a:lnTo>
                <a:lnTo>
                  <a:pt x="355907" y="296465"/>
                </a:lnTo>
                <a:lnTo>
                  <a:pt x="319479" y="292431"/>
                </a:lnTo>
                <a:lnTo>
                  <a:pt x="282116" y="284973"/>
                </a:lnTo>
                <a:lnTo>
                  <a:pt x="246311" y="277826"/>
                </a:lnTo>
                <a:lnTo>
                  <a:pt x="211125" y="267565"/>
                </a:lnTo>
                <a:lnTo>
                  <a:pt x="178744" y="259482"/>
                </a:lnTo>
                <a:lnTo>
                  <a:pt x="148230" y="250154"/>
                </a:lnTo>
                <a:lnTo>
                  <a:pt x="122696" y="240200"/>
                </a:lnTo>
                <a:lnTo>
                  <a:pt x="97164" y="230247"/>
                </a:lnTo>
                <a:lnTo>
                  <a:pt x="73809" y="217491"/>
                </a:lnTo>
                <a:lnTo>
                  <a:pt x="55435" y="204110"/>
                </a:lnTo>
                <a:lnTo>
                  <a:pt x="45470" y="197265"/>
                </a:lnTo>
                <a:lnTo>
                  <a:pt x="35194" y="191976"/>
                </a:lnTo>
                <a:lnTo>
                  <a:pt x="26785" y="185440"/>
                </a:lnTo>
                <a:lnTo>
                  <a:pt x="18998" y="175792"/>
                </a:lnTo>
                <a:lnTo>
                  <a:pt x="10901" y="167701"/>
                </a:lnTo>
                <a:lnTo>
                  <a:pt x="0" y="157430"/>
                </a:lnTo>
                <a:lnTo>
                  <a:pt x="31426" y="0"/>
                </a:lnTo>
                <a:lnTo>
                  <a:pt x="34815" y="7355"/>
                </a:lnTo>
                <a:lnTo>
                  <a:pt x="44472" y="23851"/>
                </a:lnTo>
                <a:lnTo>
                  <a:pt x="59110" y="39724"/>
                </a:lnTo>
                <a:lnTo>
                  <a:pt x="73749" y="55597"/>
                </a:lnTo>
                <a:lnTo>
                  <a:pt x="90566" y="68666"/>
                </a:lnTo>
                <a:lnTo>
                  <a:pt x="105515" y="82983"/>
                </a:lnTo>
                <a:lnTo>
                  <a:pt x="124511" y="93250"/>
                </a:lnTo>
                <a:lnTo>
                  <a:pt x="141638" y="104762"/>
                </a:lnTo>
                <a:lnTo>
                  <a:pt x="161255" y="111916"/>
                </a:lnTo>
                <a:lnTo>
                  <a:pt x="182117" y="120937"/>
                </a:lnTo>
                <a:lnTo>
                  <a:pt x="205159" y="127155"/>
                </a:lnTo>
                <a:lnTo>
                  <a:pt x="230067" y="132127"/>
                </a:lnTo>
                <a:lnTo>
                  <a:pt x="254976" y="137099"/>
                </a:lnTo>
                <a:lnTo>
                  <a:pt x="281441" y="142382"/>
                </a:lnTo>
                <a:lnTo>
                  <a:pt x="304793" y="147044"/>
                </a:lnTo>
                <a:lnTo>
                  <a:pt x="330012" y="150460"/>
                </a:lnTo>
                <a:lnTo>
                  <a:pt x="352429" y="151697"/>
                </a:lnTo>
                <a:lnTo>
                  <a:pt x="374535" y="154490"/>
                </a:lnTo>
                <a:lnTo>
                  <a:pt x="395394" y="155416"/>
                </a:lnTo>
                <a:lnTo>
                  <a:pt x="437424" y="155713"/>
                </a:lnTo>
                <a:lnTo>
                  <a:pt x="459530" y="158506"/>
                </a:lnTo>
                <a:lnTo>
                  <a:pt x="477587" y="157255"/>
                </a:lnTo>
                <a:lnTo>
                  <a:pt x="495955" y="154446"/>
                </a:lnTo>
                <a:lnTo>
                  <a:pt x="512455" y="152883"/>
                </a:lnTo>
                <a:lnTo>
                  <a:pt x="527710" y="149452"/>
                </a:lnTo>
                <a:lnTo>
                  <a:pt x="541718" y="144155"/>
                </a:lnTo>
                <a:lnTo>
                  <a:pt x="556036" y="137300"/>
                </a:lnTo>
                <a:lnTo>
                  <a:pt x="566931" y="131380"/>
                </a:lnTo>
                <a:lnTo>
                  <a:pt x="569419" y="127021"/>
                </a:lnTo>
                <a:lnTo>
                  <a:pt x="575023" y="123283"/>
                </a:lnTo>
                <a:lnTo>
                  <a:pt x="582182" y="119856"/>
                </a:lnTo>
                <a:lnTo>
                  <a:pt x="585292" y="112382"/>
                </a:lnTo>
                <a:lnTo>
                  <a:pt x="591828" y="103974"/>
                </a:lnTo>
                <a:close/>
              </a:path>
            </a:pathLst>
          </a:cu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75"/>
          <p:cNvSpPr txBox="1"/>
          <p:nvPr/>
        </p:nvSpPr>
        <p:spPr>
          <a:xfrm>
            <a:off x="3822020" y="1875230"/>
            <a:ext cx="3000396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结构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：左右结构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75"/>
          <p:cNvSpPr txBox="1"/>
          <p:nvPr/>
        </p:nvSpPr>
        <p:spPr>
          <a:xfrm>
            <a:off x="3822020" y="2518172"/>
            <a:ext cx="3321867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组词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：比较  比赛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75"/>
          <p:cNvSpPr txBox="1"/>
          <p:nvPr/>
        </p:nvSpPr>
        <p:spPr>
          <a:xfrm>
            <a:off x="3822020" y="3161113"/>
            <a:ext cx="47684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：这次短跑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比赛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中我获得了第一名。</a:t>
            </a:r>
            <a:endParaRPr lang="en-US" altLang="zh-CN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/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图片 53249" descr="过河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517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矩形 53251"/>
          <p:cNvSpPr>
            <a:spLocks noChangeArrowheads="1"/>
          </p:cNvSpPr>
          <p:nvPr/>
        </p:nvSpPr>
        <p:spPr bwMode="auto">
          <a:xfrm>
            <a:off x="5364163" y="3165873"/>
            <a:ext cx="1005403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兔子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3" name="矩形 53252"/>
          <p:cNvSpPr>
            <a:spLocks noChangeArrowheads="1"/>
          </p:cNvSpPr>
          <p:nvPr/>
        </p:nvSpPr>
        <p:spPr bwMode="auto">
          <a:xfrm>
            <a:off x="2051050" y="3003947"/>
            <a:ext cx="1008609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长处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4" name="矩形 53253"/>
          <p:cNvSpPr>
            <a:spLocks noChangeArrowheads="1"/>
          </p:cNvSpPr>
          <p:nvPr/>
        </p:nvSpPr>
        <p:spPr bwMode="auto">
          <a:xfrm>
            <a:off x="6011863" y="2787254"/>
            <a:ext cx="1008609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5" name="矩形 53254"/>
          <p:cNvSpPr>
            <a:spLocks noChangeArrowheads="1"/>
          </p:cNvSpPr>
          <p:nvPr/>
        </p:nvSpPr>
        <p:spPr bwMode="auto">
          <a:xfrm>
            <a:off x="4716463" y="3487341"/>
            <a:ext cx="1005403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尾巴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6" name="矩形 53255"/>
          <p:cNvSpPr>
            <a:spLocks noChangeArrowheads="1"/>
          </p:cNvSpPr>
          <p:nvPr/>
        </p:nvSpPr>
        <p:spPr bwMode="auto">
          <a:xfrm>
            <a:off x="3059113" y="3327798"/>
            <a:ext cx="1008609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短处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257" name="矩形 53256"/>
          <p:cNvSpPr>
            <a:spLocks noChangeArrowheads="1"/>
          </p:cNvSpPr>
          <p:nvPr/>
        </p:nvSpPr>
        <p:spPr bwMode="auto">
          <a:xfrm>
            <a:off x="3995738" y="3651648"/>
            <a:ext cx="1008609" cy="584775"/>
          </a:xfrm>
          <a:prstGeom prst="rect">
            <a:avLst/>
          </a:prstGeom>
          <a:solidFill>
            <a:srgbClr val="66FFFF">
              <a:alpha val="50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雨伞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3258" name="图片 53257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3582591"/>
            <a:ext cx="792162" cy="33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9" name="图片 53258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780" y="3003948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60" name="矩形 53259"/>
          <p:cNvSpPr>
            <a:spLocks noChangeArrowheads="1"/>
          </p:cNvSpPr>
          <p:nvPr/>
        </p:nvSpPr>
        <p:spPr bwMode="auto">
          <a:xfrm>
            <a:off x="1042988" y="2733675"/>
            <a:ext cx="1008609" cy="584775"/>
          </a:xfrm>
          <a:prstGeom prst="rect">
            <a:avLst/>
          </a:prstGeom>
          <a:solidFill>
            <a:srgbClr val="66FFFF">
              <a:alpha val="62000"/>
            </a:srgbClr>
          </a:solidFill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endParaRPr lang="zh-CN" alt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3261" name="图片 53260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1" y="3744516"/>
            <a:ext cx="792163" cy="33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2" name="图片 53261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0605" y="3165873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3" name="图片 53262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338" y="4014787"/>
            <a:ext cx="792162" cy="33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图片 53263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95793" y="3327798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5" name="图片 53264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7276" y="4176712"/>
            <a:ext cx="792163" cy="33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6" name="图片 53265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92730" y="3543300"/>
            <a:ext cx="567690" cy="56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7" name="图片 53266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4123135"/>
            <a:ext cx="792162" cy="33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8" name="图片 53267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6330" y="3651648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9" name="图片 53268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1501" y="3975498"/>
            <a:ext cx="792163" cy="33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0" name="图片 53269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37418" y="3651648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1" name="图片 53270" descr="石头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3FFF7"/>
              </a:clrFrom>
              <a:clrTo>
                <a:srgbClr val="F3F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3636169"/>
            <a:ext cx="792163" cy="339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2" name="图片 53271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74043" y="3489723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73" name="图片 53272" descr="C:\Users\Administrator\Desktop\一年级\赵修改\动物\1c1bfc60fd573e517ae68f949146fa73.png1c1bfc60fd573e517ae68f949146fa73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ACD66"/>
              </a:clrFrom>
              <a:clrTo>
                <a:srgbClr val="CACD6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09080" y="3192066"/>
            <a:ext cx="567690" cy="56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2"/>
          <p:cNvGrpSpPr/>
          <p:nvPr/>
        </p:nvGrpSpPr>
        <p:grpSpPr>
          <a:xfrm>
            <a:off x="3643306" y="571486"/>
            <a:ext cx="1819479" cy="436706"/>
            <a:chOff x="3616618" y="376219"/>
            <a:chExt cx="1819479" cy="436706"/>
          </a:xfrm>
        </p:grpSpPr>
        <p:grpSp>
          <p:nvGrpSpPr>
            <p:cNvPr id="14" name="组合 22"/>
            <p:cNvGrpSpPr/>
            <p:nvPr/>
          </p:nvGrpSpPr>
          <p:grpSpPr>
            <a:xfrm>
              <a:off x="3616618" y="470650"/>
              <a:ext cx="342625" cy="342275"/>
              <a:chOff x="631825" y="5181600"/>
              <a:chExt cx="1554163" cy="1552575"/>
            </a:xfrm>
          </p:grpSpPr>
          <p:sp>
            <p:nvSpPr>
              <p:cNvPr id="16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0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2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4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0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1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2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3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8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0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1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2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5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7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5" name="TextBox 11"/>
            <p:cNvSpPr txBox="1">
              <a:spLocks noChangeArrowheads="1"/>
            </p:cNvSpPr>
            <p:nvPr/>
          </p:nvSpPr>
          <p:spPr bwMode="auto">
            <a:xfrm>
              <a:off x="3983583" y="376219"/>
              <a:ext cx="1452514" cy="436659"/>
            </a:xfrm>
            <a:prstGeom prst="rect">
              <a:avLst/>
            </a:prstGeom>
            <a:solidFill>
              <a:schemeClr val="bg1">
                <a:lumMod val="95000"/>
                <a:alpha val="65000"/>
              </a:schemeClr>
            </a:solidFill>
            <a:ln>
              <a:noFill/>
            </a:ln>
          </p:spPr>
          <p:txBody>
            <a:bodyPr wrap="square" lIns="51435" tIns="25718" rIns="51435" bIns="25718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5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26214E-6 C 0.00903 0.00416 0.01493 -0.00046 0.02448 -0.003 C 0.0342 -0.00162 0.04566 -0.00508 0.0533 0.00301 C 0.05538 0.00532 0.05573 0.00948 0.05782 0.01179 C 0.06927 0.0252 0.07952 0.02635 0.09323 0.0326 C 0.09393 0.0356 0.09549 0.04138 0.09549 0.04138 " pathEditMode="relative" rAng="0" ptsTypes="fffffA">
                                      <p:cBhvr>
                                        <p:cTn id="15" dur="20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26214E-6 C 0.00903 0.00416 0.01493 -0.00046 0.02448 -0.003 C 0.0342 -0.00162 0.04566 -0.00508 0.0533 0.00301 C 0.05538 0.00532 0.05573 0.00948 0.05782 0.01179 C 0.06927 0.0252 0.07952 0.02635 0.09323 0.0326 C 0.09393 0.0356 0.09549 0.04138 0.09549 0.04138 " pathEditMode="relative" rAng="0" ptsTypes="fffffA">
                                      <p:cBhvr>
                                        <p:cTn id="31" dur="2000" fill="hold"/>
                                        <p:tgtEl>
                                          <p:spTgt spid="532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26214E-6 C 0.00903 0.00416 0.01493 -0.00046 0.02448 -0.003 C 0.0342 -0.00162 0.04566 -0.00508 0.0533 0.00301 C 0.05538 0.00532 0.05573 0.00948 0.05782 0.01179 C 0.06927 0.0252 0.07952 0.02635 0.09323 0.0326 C 0.09393 0.0356 0.09549 0.04138 0.09549 0.04138 " pathEditMode="relative" rAng="0" ptsTypes="fffffA">
                                      <p:cBhvr>
                                        <p:cTn id="49" dur="2000" fill="hold"/>
                                        <p:tgtEl>
                                          <p:spTgt spid="53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6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26214E-6 C 0.00903 0.00416 0.01493 -0.00046 0.02448 -0.003 C 0.0342 -0.00162 0.04566 -0.00508 0.0533 0.00301 C 0.05538 0.00532 0.05573 0.00948 0.05782 0.01179 C 0.06927 0.0252 0.07952 0.02635 0.09323 0.0326 C 0.09393 0.0356 0.09549 0.04138 0.09549 0.04138 " pathEditMode="relative" rAng="0" ptsTypes="fffffA">
                                      <p:cBhvr>
                                        <p:cTn id="67" dur="2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4" dur="500"/>
                                        <p:tgtEl>
                                          <p:spTgt spid="5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79427E-6 C 0.00903 0.00416 0.01493 -0.00047 0.02448 -0.00301 C 0.0342 -0.00162 0.04566 -0.00509 0.0533 0.003 C 0.05538 0.00531 0.05573 0.00947 0.05782 0.01178 C 0.06927 0.02519 0.06875 0.00208 0.08247 0.00832 C 0.08316 0.01132 0.10469 0.01988 0.10469 0.02011 " pathEditMode="relative" rAng="0" ptsTypes="ffffff">
                                      <p:cBhvr>
                                        <p:cTn id="85" dur="2000" fill="hold"/>
                                        <p:tgtEl>
                                          <p:spTgt spid="532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672 C 0.00712 -0.00255 0.00938 -0.01412 0.01893 -0.01667 C 0.02865 -0.01528 0.01962 -0.03056 0.04948 -0.03611 C 0.05295 -0.04074 0.0599 -0.03843 0.06198 -0.03611 C 0.07344 -0.02269 0.06893 -0.03519 0.08143 -0.025 C 0.08212 -0.02199 0.10452 -0.00463 0.10452 -0.0044 " pathEditMode="relative" rAng="0" ptsTypes="ffffff">
                                      <p:cBhvr>
                                        <p:cTn id="103" dur="2000" fill="hold"/>
                                        <p:tgtEl>
                                          <p:spTgt spid="53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-1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0" dur="5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5" dur="5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00"/>
                            </p:stCondLst>
                            <p:childTnLst>
                              <p:par>
                                <p:cTn id="1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1211E-6 C 0.00903 0.00416 0.01493 -0.00046 0.02448 -0.00301 C 0.0342 -0.00162 0.04566 -0.00509 0.0533 0.003 C 0.05538 0.00531 0.06858 -0.00994 0.07066 -0.00763 C 0.08212 0.00578 0.06407 -0.0282 0.08837 -0.01942 C 0.08907 -0.01642 0.10851 -0.04924 0.10851 -0.04901 " pathEditMode="relative" rAng="0" ptsTypes="ffffff">
                                      <p:cBhvr>
                                        <p:cTn id="121" dur="2000" fill="hold"/>
                                        <p:tgtEl>
                                          <p:spTgt spid="53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-2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44444E-6 C 0.00903 0.00417 0.01094 -0.01481 0.02049 -0.01736 C 0.03299 -0.02939 0.03299 -0.02476 0.04549 -0.03958 C 0.04757 -0.03726 0.05382 -0.05578 0.0559 -0.05347 C 0.07465 -0.0618 0.07187 -0.06921 0.09757 -0.07662 C 0.09826 -0.07361 0.1184 -0.08518 0.1184 -0.08495 " pathEditMode="relative" rAng="0" ptsTypes="ffffff">
                                      <p:cBhvr>
                                        <p:cTn id="130" dur="2000" fill="hold"/>
                                        <p:tgtEl>
                                          <p:spTgt spid="53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rtoon3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2" grpId="0" animBg="1"/>
      <p:bldP spid="53253" grpId="0" animBg="1"/>
      <p:bldP spid="53254" grpId="0" animBg="1"/>
      <p:bldP spid="53255" grpId="0" bldLvl="0" animBg="1"/>
      <p:bldP spid="53256" grpId="0" animBg="1"/>
      <p:bldP spid="53257" grpId="0" animBg="1"/>
      <p:bldP spid="5326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00034" y="1142990"/>
            <a:ext cx="529610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动物：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与植物相对，能感觉，可运动，能够活动的生物。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课文中的小动物指猴子、公鸡、兔子、鸭子松鼠、孔雀。</a:t>
            </a:r>
            <a:endParaRPr lang="zh-CN" altLang="en-US" sz="28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3507854"/>
            <a:ext cx="3586927" cy="738664"/>
          </a:xfrm>
          <a:prstGeom prst="rect">
            <a:avLst/>
          </a:prstGeom>
          <a:solidFill>
            <a:schemeClr val="bg2">
              <a:alpha val="13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森林里有一群小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2466" name="Picture 2" descr="https://img.mp.sohu.com/upload/20170512/f4d54c9fad71434e9a6463e4d9d4126e_th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979196" y="1736199"/>
            <a:ext cx="2924859" cy="1771655"/>
          </a:xfrm>
          <a:prstGeom prst="rect">
            <a:avLst/>
          </a:prstGeom>
          <a:noFill/>
        </p:spPr>
      </p:pic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661037" y="584615"/>
            <a:ext cx="194421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词语解释</a:t>
            </a:r>
            <a:endParaRPr lang="zh-CN" altLang="en-US" sz="2800" b="1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1"/>
          <p:cNvSpPr txBox="1">
            <a:spLocks noChangeArrowheads="1"/>
          </p:cNvSpPr>
          <p:nvPr/>
        </p:nvSpPr>
        <p:spPr bwMode="auto">
          <a:xfrm>
            <a:off x="713905" y="1112205"/>
            <a:ext cx="3786214" cy="3516347"/>
          </a:xfrm>
          <a:prstGeom prst="rect">
            <a:avLst/>
          </a:prstGeom>
          <a:noFill/>
          <a:ln w="76200">
            <a:solidFill>
              <a:srgbClr val="92D050"/>
            </a:solidFill>
            <a:miter lim="800000"/>
          </a:ln>
          <a:effectLst/>
          <a:scene3d>
            <a:camera prst="orthographicFront"/>
            <a:lightRig rig="threePt" dir="t"/>
          </a:scene3d>
          <a:sp3d>
            <a:bevelT prst="convex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60000"/>
              </a:lnSpc>
              <a:defRPr/>
            </a:pPr>
            <a:r>
              <a:rPr lang="zh-CN" altLang="en-US" sz="2800" b="1" dirty="0" smtClean="0">
                <a:solidFill>
                  <a:srgbClr val="06561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   </a:t>
            </a:r>
            <a:r>
              <a:rPr lang="zh-CN" altLang="en-US" sz="2800" b="1" dirty="0" smtClean="0">
                <a:solidFill>
                  <a:srgbClr val="06561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今天，森林里的小动物们要举行一项特别的比赛，请我们每个小朋友做裁判。</a:t>
            </a:r>
            <a:endParaRPr lang="zh-CN" altLang="en-US" sz="2800" b="1" dirty="0" smtClean="0">
              <a:solidFill>
                <a:srgbClr val="06561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>
              <a:lnSpc>
                <a:spcPct val="160000"/>
              </a:lnSpc>
              <a:defRPr/>
            </a:pPr>
            <a:r>
              <a:rPr lang="zh-CN" altLang="en-US" sz="2800" b="1" dirty="0" smtClean="0">
                <a:solidFill>
                  <a:srgbClr val="06561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      </a:t>
            </a:r>
            <a:r>
              <a:rPr lang="zh-CN" altLang="en-US" sz="2800" b="1" dirty="0" smtClean="0">
                <a:solidFill>
                  <a:srgbClr val="06561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它们比什么呢</a:t>
            </a:r>
            <a:r>
              <a:rPr lang="en-US" altLang="zh-CN" sz="2800" b="1" dirty="0" smtClean="0">
                <a:solidFill>
                  <a:srgbClr val="06561F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? </a:t>
            </a:r>
            <a:endParaRPr lang="en-US" altLang="zh-CN" sz="2800" b="1" dirty="0" smtClean="0">
              <a:solidFill>
                <a:srgbClr val="06561F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528" y="411510"/>
            <a:ext cx="1512168" cy="70942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猜一猜</a:t>
            </a:r>
            <a:endParaRPr lang="zh-CN" altLang="en-US" sz="32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TextBox 6"/>
          <p:cNvSpPr txBox="1"/>
          <p:nvPr/>
        </p:nvSpPr>
        <p:spPr>
          <a:xfrm>
            <a:off x="4815181" y="780498"/>
            <a:ext cx="3500462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小朋友，读一读课文题目来回答吧！</a:t>
            </a:r>
            <a:endParaRPr lang="zh-CN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4210" name="Picture 2" descr="https://timgsa.baidu.com/timg?image&amp;quality=80&amp;size=b9999_10000&amp;sec=1551797600534&amp;di=13e99b47f3077c9cba2f575dce2d1883&amp;imgtype=0&amp;src=http%3A%2F%2Ftxt22262.book118.com%2F2017%2F0706%2Fbook120687%2F120686087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86314" y="2000246"/>
            <a:ext cx="3500462" cy="264320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85720" y="1215105"/>
            <a:ext cx="4071966" cy="142808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谁的尾巴长？</a:t>
            </a:r>
            <a:endParaRPr lang="zh-CN" altLang="en-US" sz="2800" b="1" dirty="0">
              <a:solidFill>
                <a:srgbClr val="06561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r>
              <a:rPr lang="zh-CN" altLang="en-US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b="1" dirty="0">
              <a:solidFill>
                <a:srgbClr val="06561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谁的尾巴好像一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en-US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r>
              <a:rPr lang="en-US" altLang="zh-CN" sz="2800" b="1" dirty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800" b="1" dirty="0">
              <a:solidFill>
                <a:srgbClr val="06561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85720" y="2786064"/>
            <a:ext cx="5256213" cy="143058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猴</a:t>
            </a: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子的尾巴长。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兔子的尾巴短。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的尾巴好像一把伞。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719666" y="1071552"/>
            <a:ext cx="3924300" cy="143058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谁的尾巴弯？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谁的尾巴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？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谁的尾巴</a:t>
            </a:r>
            <a:r>
              <a:rPr lang="zh-CN" altLang="en-US" sz="2800" b="1" dirty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800" b="1" dirty="0">
                <a:solidFill>
                  <a:srgbClr val="06561F"/>
                </a:solidFill>
                <a:ea typeface="楷体" panose="02010609060101010101" pitchFamily="49" charset="-122"/>
              </a:rPr>
              <a:t>好看？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714876" y="2712802"/>
            <a:ext cx="4572000" cy="14305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r>
              <a:rPr lang="zh-CN" altLang="en-US" sz="2800" b="1" dirty="0" smtClean="0">
                <a:solidFill>
                  <a:srgbClr val="06561F"/>
                </a:solidFill>
                <a:ea typeface="楷体" panose="02010609060101010101" pitchFamily="49" charset="-122"/>
              </a:rPr>
              <a:t>鸡的尾巴弯。</a:t>
            </a:r>
            <a:endParaRPr lang="zh-CN" altLang="en-US" sz="2800" b="1" dirty="0" smtClean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FF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鸭</a:t>
            </a:r>
            <a:r>
              <a:rPr lang="zh-CN" altLang="en-US" sz="2800" b="1" dirty="0" smtClean="0">
                <a:solidFill>
                  <a:srgbClr val="06561F"/>
                </a:solidFill>
                <a:ea typeface="楷体" panose="02010609060101010101" pitchFamily="49" charset="-122"/>
              </a:rPr>
              <a:t>子的尾巴</a:t>
            </a:r>
            <a:r>
              <a:rPr lang="zh-CN" altLang="en-US" sz="2800" b="1" dirty="0" smtClean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r>
              <a:rPr lang="zh-CN" altLang="en-US" sz="2800" b="1" dirty="0" smtClean="0">
                <a:solidFill>
                  <a:srgbClr val="06561F"/>
                </a:solidFill>
                <a:ea typeface="楷体" panose="02010609060101010101" pitchFamily="49" charset="-122"/>
              </a:rPr>
              <a:t>。</a:t>
            </a:r>
            <a:endParaRPr lang="zh-CN" altLang="en-US" sz="2800" b="1" dirty="0" smtClean="0">
              <a:solidFill>
                <a:srgbClr val="06561F"/>
              </a:solidFill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 smtClean="0">
                <a:solidFill>
                  <a:srgbClr val="06561F"/>
                </a:solidFill>
                <a:ea typeface="楷体" panose="02010609060101010101" pitchFamily="49" charset="-122"/>
              </a:rPr>
              <a:t>孔雀的尾巴</a:t>
            </a:r>
            <a:r>
              <a:rPr lang="zh-CN" altLang="en-US" sz="2800" b="1" dirty="0" smtClean="0">
                <a:solidFill>
                  <a:srgbClr val="06561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</a:t>
            </a:r>
            <a:r>
              <a:rPr lang="zh-CN" altLang="en-US" sz="2800" b="1" dirty="0" smtClean="0">
                <a:solidFill>
                  <a:srgbClr val="06561F"/>
                </a:solidFill>
                <a:ea typeface="楷体" panose="02010609060101010101" pitchFamily="49" charset="-122"/>
              </a:rPr>
              <a:t>好看。</a:t>
            </a:r>
            <a:endParaRPr lang="zh-CN" altLang="en-US" sz="2800" b="1" dirty="0">
              <a:solidFill>
                <a:srgbClr val="06561F"/>
              </a:solidFill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rot="16200000" flipH="1">
            <a:off x="2857488" y="2571750"/>
            <a:ext cx="314327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1285852" y="4357700"/>
            <a:ext cx="6545382" cy="523220"/>
          </a:xfrm>
          <a:prstGeom prst="rect">
            <a:avLst/>
          </a:prstGeom>
          <a:solidFill>
            <a:srgbClr val="CCECFF"/>
          </a:solidFill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听老师读一遍课文，注意标红字的读音</a:t>
            </a:r>
            <a:r>
              <a:rPr lang="zh-CN" altLang="en-US" sz="2000" dirty="0" smtClean="0">
                <a:solidFill>
                  <a:srgbClr val="FF0000"/>
                </a:solidFill>
              </a:rPr>
              <a:t>。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12" name="文本框 14"/>
          <p:cNvSpPr txBox="1"/>
          <p:nvPr/>
        </p:nvSpPr>
        <p:spPr>
          <a:xfrm>
            <a:off x="597647" y="428719"/>
            <a:ext cx="1610529" cy="481330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28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整体感知</a:t>
            </a:r>
            <a:endParaRPr lang="zh-CN" altLang="en-US" sz="28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36525" y="426720"/>
            <a:ext cx="387985" cy="483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99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40559" y="664986"/>
            <a:ext cx="7488832" cy="1315085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　　数一数：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课文一共</a:t>
            </a:r>
            <a:r>
              <a:rPr lang="zh-CN" altLang="en-US" sz="2700" u="sng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个自然段。我会给每个自然段标上序号。</a:t>
            </a:r>
            <a:r>
              <a:rPr lang="en-US" altLang="zh-CN" sz="27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545187" y="756302"/>
            <a:ext cx="311624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2700" dirty="0" smtClean="0">
                <a:ln w="0"/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endParaRPr lang="zh-CN" altLang="en-US" sz="2700" dirty="0">
              <a:ln w="0"/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08780" y="2829488"/>
            <a:ext cx="7396783" cy="1384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indent="228600" algn="just">
              <a:lnSpc>
                <a:spcPct val="150000"/>
              </a:lnSpc>
            </a:pPr>
            <a:r>
              <a:rPr lang="en-US" altLang="zh-CN" sz="30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en-US" altLang="zh-CN" sz="2700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一群生活在</a:t>
            </a:r>
            <a:r>
              <a:rPr lang="zh-CN" altLang="zh-CN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</a:t>
            </a:r>
            <a:r>
              <a:rPr lang="en-US" altLang="zh-CN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）</a:t>
            </a:r>
            <a:r>
              <a:rPr lang="zh-CN" altLang="en-US" sz="2700" b="1" kern="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里</a:t>
            </a:r>
            <a:r>
              <a:rPr lang="zh-CN" altLang="en-US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的小动物</a:t>
            </a:r>
            <a:r>
              <a:rPr lang="zh-CN" altLang="zh-CN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r>
              <a:rPr lang="zh-CN" altLang="en-US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（        ）的故事</a:t>
            </a:r>
            <a:r>
              <a:rPr lang="zh-CN" altLang="zh-CN" sz="2700" b="1" kern="1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27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12609" y="2238604"/>
            <a:ext cx="6717223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朗读课文，想想课文</a:t>
            </a:r>
            <a:r>
              <a:rPr lang="zh-CN" altLang="en-US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主要</a:t>
            </a:r>
            <a:r>
              <a:rPr lang="zh-CN" altLang="zh-CN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讲</a:t>
            </a:r>
            <a:r>
              <a:rPr lang="zh-CN" altLang="zh-CN" sz="27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了</a:t>
            </a:r>
            <a:r>
              <a:rPr lang="zh-CN" altLang="en-US" sz="27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一</a:t>
            </a:r>
            <a:r>
              <a:rPr lang="zh-CN" altLang="zh-CN" sz="27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件</a:t>
            </a:r>
            <a:r>
              <a:rPr lang="zh-CN" altLang="zh-CN" sz="27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什么事？</a:t>
            </a:r>
            <a:endParaRPr lang="zh-CN" altLang="en-US" sz="27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47043" y="2988538"/>
            <a:ext cx="830997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森林</a:t>
            </a:r>
            <a:endParaRPr lang="zh-CN" altLang="en-US" sz="2700" dirty="0">
              <a:ln w="0"/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12748" y="3633188"/>
            <a:ext cx="117724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比尾巴</a:t>
            </a:r>
            <a:endParaRPr lang="zh-CN" altLang="en-US" sz="2700" dirty="0">
              <a:ln w="0"/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/>
      <p:bldP spid="4" grpId="0" bldLvl="0" animBg="1"/>
      <p:bldP spid="2" grpId="0"/>
      <p:bldP spid="8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2844" y="1357304"/>
            <a:ext cx="8893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说一说：</a:t>
            </a:r>
            <a:endParaRPr lang="en-US" altLang="zh-CN" sz="4000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4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课文中都有哪些小动物比尾巴？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矩形 18439"/>
          <p:cNvSpPr>
            <a:spLocks noChangeArrowheads="1" noChangeShapeType="1" noTextEdit="1"/>
          </p:cNvSpPr>
          <p:nvPr/>
        </p:nvSpPr>
        <p:spPr bwMode="auto">
          <a:xfrm>
            <a:off x="476250" y="2000251"/>
            <a:ext cx="133350" cy="1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endParaRPr lang="zh-CN" altLang="en-US" sz="2000" kern="1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8" name="矩形 18440"/>
          <p:cNvSpPr>
            <a:spLocks noChangeArrowheads="1" noChangeShapeType="1" noTextEdit="1"/>
          </p:cNvSpPr>
          <p:nvPr/>
        </p:nvSpPr>
        <p:spPr bwMode="auto">
          <a:xfrm>
            <a:off x="3581394" y="1928808"/>
            <a:ext cx="133350" cy="1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endParaRPr lang="zh-CN" altLang="en-US" sz="2000" kern="1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49" name="矩形 18441"/>
          <p:cNvSpPr>
            <a:spLocks noChangeArrowheads="1" noChangeShapeType="1" noTextEdit="1"/>
          </p:cNvSpPr>
          <p:nvPr/>
        </p:nvSpPr>
        <p:spPr bwMode="auto">
          <a:xfrm>
            <a:off x="6072198" y="1785932"/>
            <a:ext cx="152400" cy="171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lang="zh-CN" altLang="en-US" sz="2000" kern="10" dirty="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50" name="矩形 18442"/>
          <p:cNvSpPr>
            <a:spLocks noChangeArrowheads="1" noChangeShapeType="1" noTextEdit="1"/>
          </p:cNvSpPr>
          <p:nvPr/>
        </p:nvSpPr>
        <p:spPr bwMode="auto">
          <a:xfrm>
            <a:off x="785786" y="4429138"/>
            <a:ext cx="133350" cy="1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endParaRPr lang="zh-CN" altLang="en-US" sz="2000" kern="10" dirty="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51" name="矩形 18443"/>
          <p:cNvSpPr>
            <a:spLocks noChangeArrowheads="1" noChangeShapeType="1" noTextEdit="1"/>
          </p:cNvSpPr>
          <p:nvPr/>
        </p:nvSpPr>
        <p:spPr bwMode="auto">
          <a:xfrm>
            <a:off x="3643306" y="4357700"/>
            <a:ext cx="133350" cy="1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endParaRPr lang="zh-CN" altLang="en-US" sz="2000" kern="10" dirty="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252" name="矩形 18444"/>
          <p:cNvSpPr>
            <a:spLocks noChangeArrowheads="1" noChangeShapeType="1" noTextEdit="1"/>
          </p:cNvSpPr>
          <p:nvPr/>
        </p:nvSpPr>
        <p:spPr bwMode="auto">
          <a:xfrm>
            <a:off x="6072198" y="4286262"/>
            <a:ext cx="133350" cy="1928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2000" kern="10" dirty="0">
                <a:ln w="12700">
                  <a:solidFill>
                    <a:srgbClr val="3333CC"/>
                  </a:solidFill>
                  <a:rou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endParaRPr lang="zh-CN" altLang="en-US" sz="2000" kern="10" dirty="0">
              <a:ln w="12700">
                <a:solidFill>
                  <a:srgbClr val="3333CC"/>
                </a:solidFill>
                <a:rou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18448"/>
          <p:cNvGrpSpPr/>
          <p:nvPr/>
        </p:nvGrpSpPr>
        <p:grpSpPr bwMode="auto">
          <a:xfrm>
            <a:off x="1071535" y="462741"/>
            <a:ext cx="1322388" cy="2095500"/>
            <a:chOff x="480" y="334"/>
            <a:chExt cx="833" cy="1760"/>
          </a:xfrm>
        </p:grpSpPr>
        <p:pic>
          <p:nvPicPr>
            <p:cNvPr id="10257" name="图片 18449" descr="C:\Users\Administrator\Desktop\一年级\赵修改\动物\1c1bfc60fd573e517ae68f949146fa73.png1c1bfc60fd573e517ae68f949146fa73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80" y="334"/>
              <a:ext cx="833" cy="1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组合 18450"/>
            <p:cNvGrpSpPr/>
            <p:nvPr/>
          </p:nvGrpSpPr>
          <p:grpSpPr bwMode="auto">
            <a:xfrm>
              <a:off x="480" y="1344"/>
              <a:ext cx="744" cy="750"/>
              <a:chOff x="480" y="1344"/>
              <a:chExt cx="744" cy="750"/>
            </a:xfrm>
          </p:grpSpPr>
          <p:sp>
            <p:nvSpPr>
              <p:cNvPr id="10259" name="文本框 18451"/>
              <p:cNvSpPr txBox="1">
                <a:spLocks noChangeArrowheads="1"/>
              </p:cNvSpPr>
              <p:nvPr/>
            </p:nvSpPr>
            <p:spPr bwMode="auto">
              <a:xfrm>
                <a:off x="524" y="1551"/>
                <a:ext cx="700" cy="5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rPr>
                  <a:t>猴子</a:t>
                </a:r>
                <a:endParaRPr lang="zh-CN" altLang="en-US" sz="3600" b="1" dirty="0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  <p:graphicFrame>
            <p:nvGraphicFramePr>
              <p:cNvPr id="10260" name="对象 18452"/>
              <p:cNvGraphicFramePr/>
              <p:nvPr/>
            </p:nvGraphicFramePr>
            <p:xfrm>
              <a:off x="480" y="1344"/>
              <a:ext cx="522" cy="27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1" name="" r:id="rId2" imgW="828675" imgH="428625" progId="PBrush">
                      <p:embed/>
                    </p:oleObj>
                  </mc:Choice>
                  <mc:Fallback>
                    <p:oleObj name="" r:id="rId2" imgW="828675" imgH="428625" progId="PBrush">
                      <p:embed/>
                      <p:pic>
                        <p:nvPicPr>
                          <p:cNvPr id="0" name="对象 18452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480" y="1344"/>
                            <a:ext cx="522" cy="27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5" name="组合 18453"/>
          <p:cNvGrpSpPr/>
          <p:nvPr/>
        </p:nvGrpSpPr>
        <p:grpSpPr bwMode="auto">
          <a:xfrm>
            <a:off x="6404872" y="267494"/>
            <a:ext cx="1590675" cy="2432448"/>
            <a:chOff x="4194" y="48"/>
            <a:chExt cx="1002" cy="2043"/>
          </a:xfrm>
        </p:grpSpPr>
        <p:pic>
          <p:nvPicPr>
            <p:cNvPr id="10262" name="图片 18454" descr="C:\Users\Administrator\Desktop\一年级\赵修改\动物\16b58PICe2907pBccU779_PIC2018.png16b58PICe2907pBccU779_PIC2018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8F8F6"/>
                </a:clrFrom>
                <a:clrTo>
                  <a:srgbClr val="F8F8F6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94" y="48"/>
              <a:ext cx="827" cy="11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组合 18455"/>
            <p:cNvGrpSpPr/>
            <p:nvPr/>
          </p:nvGrpSpPr>
          <p:grpSpPr bwMode="auto">
            <a:xfrm>
              <a:off x="4359" y="1368"/>
              <a:ext cx="837" cy="723"/>
              <a:chOff x="4359" y="1368"/>
              <a:chExt cx="837" cy="723"/>
            </a:xfrm>
          </p:grpSpPr>
          <p:sp>
            <p:nvSpPr>
              <p:cNvPr id="10264" name="文本框 18456"/>
              <p:cNvSpPr txBox="1">
                <a:spLocks noChangeArrowheads="1"/>
              </p:cNvSpPr>
              <p:nvPr/>
            </p:nvSpPr>
            <p:spPr bwMode="auto">
              <a:xfrm>
                <a:off x="4389" y="1548"/>
                <a:ext cx="700" cy="5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rPr>
                  <a:t>松鼠</a:t>
                </a:r>
                <a:endParaRPr lang="zh-CN" altLang="en-US" sz="3600" b="1" dirty="0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  <p:grpSp>
            <p:nvGrpSpPr>
              <p:cNvPr id="7" name="组合 18457"/>
              <p:cNvGrpSpPr/>
              <p:nvPr/>
            </p:nvGrpSpPr>
            <p:grpSpPr bwMode="auto">
              <a:xfrm>
                <a:off x="4359" y="1368"/>
                <a:ext cx="837" cy="240"/>
                <a:chOff x="4359" y="1368"/>
                <a:chExt cx="837" cy="240"/>
              </a:xfrm>
            </p:grpSpPr>
            <p:graphicFrame>
              <p:nvGraphicFramePr>
                <p:cNvPr id="10266" name="对象 18458"/>
                <p:cNvGraphicFramePr/>
                <p:nvPr/>
              </p:nvGraphicFramePr>
              <p:xfrm>
                <a:off x="4359" y="1368"/>
                <a:ext cx="480" cy="24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2" name="" r:id="rId5" imgW="981075" imgH="457200" progId="PBrush">
                        <p:embed/>
                      </p:oleObj>
                    </mc:Choice>
                    <mc:Fallback>
                      <p:oleObj name="" r:id="rId5" imgW="981075" imgH="457200" progId="PBrush">
                        <p:embed/>
                        <p:pic>
                          <p:nvPicPr>
                            <p:cNvPr id="0" name="对象 18458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359" y="1368"/>
                              <a:ext cx="480" cy="240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67" name="对象 18459"/>
                <p:cNvGraphicFramePr/>
                <p:nvPr/>
              </p:nvGraphicFramePr>
              <p:xfrm>
                <a:off x="4794" y="1368"/>
                <a:ext cx="402" cy="22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3" name="" r:id="rId7" imgW="819150" imgH="466725" progId="PBrush">
                        <p:embed/>
                      </p:oleObj>
                    </mc:Choice>
                    <mc:Fallback>
                      <p:oleObj name="" r:id="rId7" imgW="819150" imgH="466725" progId="PBrush">
                        <p:embed/>
                        <p:pic>
                          <p:nvPicPr>
                            <p:cNvPr id="0" name="对象 18459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794" y="1368"/>
                              <a:ext cx="402" cy="229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8" name="组合 18474"/>
          <p:cNvGrpSpPr/>
          <p:nvPr/>
        </p:nvGrpSpPr>
        <p:grpSpPr bwMode="auto">
          <a:xfrm>
            <a:off x="979462" y="2522934"/>
            <a:ext cx="1458913" cy="2439591"/>
            <a:chOff x="474" y="1776"/>
            <a:chExt cx="919" cy="2049"/>
          </a:xfrm>
        </p:grpSpPr>
        <p:grpSp>
          <p:nvGrpSpPr>
            <p:cNvPr id="9" name="组合 18475"/>
            <p:cNvGrpSpPr/>
            <p:nvPr/>
          </p:nvGrpSpPr>
          <p:grpSpPr bwMode="auto">
            <a:xfrm>
              <a:off x="504" y="1776"/>
              <a:ext cx="889" cy="2049"/>
              <a:chOff x="504" y="1776"/>
              <a:chExt cx="889" cy="2049"/>
            </a:xfrm>
          </p:grpSpPr>
          <p:pic>
            <p:nvPicPr>
              <p:cNvPr id="10270" name="图片 18476" descr="C:\Users\Administrator\Desktop\一年级\赵修改\动物\b93af97604b1ac8208d5f8f3f9f9fb13.pngb93af97604b1ac8208d5f8f3f9f9fb13"/>
              <p:cNvPicPr>
                <a:picLocks noChangeAspect="1"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504" y="1776"/>
                <a:ext cx="889" cy="11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组合 18477"/>
              <p:cNvGrpSpPr/>
              <p:nvPr/>
            </p:nvGrpSpPr>
            <p:grpSpPr bwMode="auto">
              <a:xfrm>
                <a:off x="504" y="3072"/>
                <a:ext cx="747" cy="753"/>
                <a:chOff x="672" y="3504"/>
                <a:chExt cx="747" cy="753"/>
              </a:xfrm>
            </p:grpSpPr>
            <p:sp>
              <p:nvSpPr>
                <p:cNvPr id="10272" name="文本框 18478"/>
                <p:cNvSpPr txBox="1">
                  <a:spLocks noChangeArrowheads="1"/>
                </p:cNvSpPr>
                <p:nvPr/>
              </p:nvSpPr>
              <p:spPr bwMode="auto">
                <a:xfrm>
                  <a:off x="720" y="3714"/>
                  <a:ext cx="699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    </a:t>
                  </a:r>
                  <a:r>
                    <a:rPr lang="zh-CN" altLang="en-US" sz="36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鸡</a:t>
                  </a:r>
                  <a:endPara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  <p:graphicFrame>
              <p:nvGraphicFramePr>
                <p:cNvPr id="10273" name="对象 18479"/>
                <p:cNvGraphicFramePr/>
                <p:nvPr/>
              </p:nvGraphicFramePr>
              <p:xfrm>
                <a:off x="672" y="3504"/>
                <a:ext cx="576" cy="26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4" name="" r:id="rId10" imgW="1047750" imgH="485775" progId="PBrush">
                        <p:embed/>
                      </p:oleObj>
                    </mc:Choice>
                    <mc:Fallback>
                      <p:oleObj name="" r:id="rId10" imgW="1047750" imgH="485775" progId="PBrush">
                        <p:embed/>
                        <p:pic>
                          <p:nvPicPr>
                            <p:cNvPr id="0" name="对象 18479"/>
                            <p:cNvPicPr/>
                            <p:nvPr/>
                          </p:nvPicPr>
                          <p:blipFill>
                            <a:blip r:embed="rId1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672" y="3504"/>
                              <a:ext cx="576" cy="26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graphicFrame>
          <p:nvGraphicFramePr>
            <p:cNvPr id="10274" name="对象 18480"/>
            <p:cNvGraphicFramePr/>
            <p:nvPr/>
          </p:nvGraphicFramePr>
          <p:xfrm>
            <a:off x="474" y="3330"/>
            <a:ext cx="480" cy="4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5" name="" r:id="rId12" imgW="647700" imgH="542925" progId="PBrush">
                    <p:embed/>
                  </p:oleObj>
                </mc:Choice>
                <mc:Fallback>
                  <p:oleObj name="" r:id="rId12" imgW="647700" imgH="542925" progId="PBrush">
                    <p:embed/>
                    <p:pic>
                      <p:nvPicPr>
                        <p:cNvPr id="0" name="对象 18480"/>
                        <p:cNvPicPr/>
                        <p:nvPr/>
                      </p:nvPicPr>
                      <p:blipFill>
                        <a:blip r:embed="rId13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74" y="3330"/>
                          <a:ext cx="480" cy="40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1" name="组合 18481"/>
          <p:cNvGrpSpPr/>
          <p:nvPr/>
        </p:nvGrpSpPr>
        <p:grpSpPr bwMode="auto">
          <a:xfrm>
            <a:off x="6093968" y="2571750"/>
            <a:ext cx="1811111" cy="2304109"/>
            <a:chOff x="4176" y="1824"/>
            <a:chExt cx="1056" cy="1974"/>
          </a:xfrm>
        </p:grpSpPr>
        <p:pic>
          <p:nvPicPr>
            <p:cNvPr id="10276" name="图片 18482" descr="C:\Users\Administrator\Desktop\一年级\赵修改\动物\647e824837f38866f49722f9b72695ae (1).png647e824837f38866f49722f9b72695ae (1)"/>
            <p:cNvPicPr>
              <a:picLocks noChangeAspect="1" noChangeArrowheads="1"/>
            </p:cNvPicPr>
            <p:nvPr/>
          </p:nvPicPr>
          <p:blipFill>
            <a:blip r:embed="rId1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323" y="1824"/>
              <a:ext cx="857" cy="1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2" name="组合 18483"/>
            <p:cNvGrpSpPr/>
            <p:nvPr/>
          </p:nvGrpSpPr>
          <p:grpSpPr bwMode="auto">
            <a:xfrm>
              <a:off x="4176" y="3024"/>
              <a:ext cx="1056" cy="774"/>
              <a:chOff x="4176" y="3024"/>
              <a:chExt cx="1056" cy="774"/>
            </a:xfrm>
          </p:grpSpPr>
          <p:sp>
            <p:nvSpPr>
              <p:cNvPr id="10278" name="文本框 18484"/>
              <p:cNvSpPr txBox="1">
                <a:spLocks noChangeArrowheads="1"/>
              </p:cNvSpPr>
              <p:nvPr/>
            </p:nvSpPr>
            <p:spPr bwMode="auto">
              <a:xfrm>
                <a:off x="4392" y="3244"/>
                <a:ext cx="696" cy="55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r>
                  <a: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rPr>
                  <a:t>孔雀</a:t>
                </a:r>
                <a:endParaRPr lang="zh-CN" altLang="en-US" sz="3600" b="1" dirty="0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  <p:grpSp>
            <p:nvGrpSpPr>
              <p:cNvPr id="13" name="组合 18485"/>
              <p:cNvGrpSpPr/>
              <p:nvPr/>
            </p:nvGrpSpPr>
            <p:grpSpPr bwMode="auto">
              <a:xfrm>
                <a:off x="4176" y="3024"/>
                <a:ext cx="1056" cy="288"/>
                <a:chOff x="4464" y="3504"/>
                <a:chExt cx="1056" cy="288"/>
              </a:xfrm>
            </p:grpSpPr>
            <p:graphicFrame>
              <p:nvGraphicFramePr>
                <p:cNvPr id="10280" name="对象 18486"/>
                <p:cNvGraphicFramePr/>
                <p:nvPr/>
              </p:nvGraphicFramePr>
              <p:xfrm>
                <a:off x="4464" y="3504"/>
                <a:ext cx="576" cy="2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6" name="" r:id="rId15" imgW="1047750" imgH="600075" progId="PBrush">
                        <p:embed/>
                      </p:oleObj>
                    </mc:Choice>
                    <mc:Fallback>
                      <p:oleObj name="" r:id="rId15" imgW="1047750" imgH="600075" progId="PBrush">
                        <p:embed/>
                        <p:pic>
                          <p:nvPicPr>
                            <p:cNvPr id="0" name="对象 18486"/>
                            <p:cNvPicPr/>
                            <p:nvPr/>
                          </p:nvPicPr>
                          <p:blipFill>
                            <a:blip r:embed="rId16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464" y="3504"/>
                              <a:ext cx="576" cy="28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0281" name="对象 18487"/>
                <p:cNvGraphicFramePr/>
                <p:nvPr/>
              </p:nvGraphicFramePr>
              <p:xfrm>
                <a:off x="5040" y="3504"/>
                <a:ext cx="480" cy="2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7" name="" r:id="rId17" imgW="895350" imgH="514350" progId="PBrush">
                        <p:embed/>
                      </p:oleObj>
                    </mc:Choice>
                    <mc:Fallback>
                      <p:oleObj name="" r:id="rId17" imgW="895350" imgH="514350" progId="PBrush">
                        <p:embed/>
                        <p:pic>
                          <p:nvPicPr>
                            <p:cNvPr id="0" name="对象 18487"/>
                            <p:cNvPicPr/>
                            <p:nvPr/>
                          </p:nvPicPr>
                          <p:blipFill>
                            <a:blip r:embed="rId18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040" y="3504"/>
                              <a:ext cx="480" cy="275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  <p:grpSp>
        <p:nvGrpSpPr>
          <p:cNvPr id="14" name="组合 18488"/>
          <p:cNvGrpSpPr/>
          <p:nvPr/>
        </p:nvGrpSpPr>
        <p:grpSpPr bwMode="auto">
          <a:xfrm>
            <a:off x="3928739" y="2523095"/>
            <a:ext cx="1360488" cy="2252663"/>
            <a:chOff x="2411" y="1885"/>
            <a:chExt cx="857" cy="1892"/>
          </a:xfrm>
        </p:grpSpPr>
        <p:pic>
          <p:nvPicPr>
            <p:cNvPr id="10283" name="图片 18489" descr="C:\Users\Administrator\Desktop\一年级\赵修改\动物\32cb6ee2ffa3b461686df687af04bfd2.png32cb6ee2ffa3b461686df687af04bfd2"/>
            <p:cNvPicPr>
              <a:picLocks noChangeAspect="1" noChangeArrowheads="1"/>
            </p:cNvPicPr>
            <p:nvPr/>
          </p:nvPicPr>
          <p:blipFill>
            <a:blip r:embed="rId19" cstate="email"/>
            <a:srcRect/>
            <a:stretch>
              <a:fillRect/>
            </a:stretch>
          </p:blipFill>
          <p:spPr bwMode="auto">
            <a:xfrm>
              <a:off x="2411" y="1885"/>
              <a:ext cx="712" cy="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组合 18490"/>
            <p:cNvGrpSpPr/>
            <p:nvPr/>
          </p:nvGrpSpPr>
          <p:grpSpPr bwMode="auto">
            <a:xfrm>
              <a:off x="2496" y="2976"/>
              <a:ext cx="772" cy="801"/>
              <a:chOff x="2496" y="2976"/>
              <a:chExt cx="772" cy="801"/>
            </a:xfrm>
          </p:grpSpPr>
          <p:grpSp>
            <p:nvGrpSpPr>
              <p:cNvPr id="16" name="组合 18491"/>
              <p:cNvGrpSpPr/>
              <p:nvPr/>
            </p:nvGrpSpPr>
            <p:grpSpPr bwMode="auto">
              <a:xfrm>
                <a:off x="2496" y="2976"/>
                <a:ext cx="772" cy="801"/>
                <a:chOff x="2784" y="3456"/>
                <a:chExt cx="772" cy="801"/>
              </a:xfrm>
            </p:grpSpPr>
            <p:sp>
              <p:nvSpPr>
                <p:cNvPr id="10286" name="文本框 18492"/>
                <p:cNvSpPr txBox="1">
                  <a:spLocks noChangeArrowheads="1"/>
                </p:cNvSpPr>
                <p:nvPr/>
              </p:nvSpPr>
              <p:spPr bwMode="auto">
                <a:xfrm>
                  <a:off x="2784" y="3714"/>
                  <a:ext cx="772" cy="543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altLang="zh-CN" sz="36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     </a:t>
                  </a:r>
                  <a:r>
                    <a:rPr lang="zh-CN" altLang="en-US" sz="3600" b="1" dirty="0">
                      <a:latin typeface="Times New Roman" panose="02020603050405020304" pitchFamily="18" charset="0"/>
                      <a:ea typeface="楷体" panose="02010609060101010101" pitchFamily="49" charset="-122"/>
                    </a:rPr>
                    <a:t>子</a:t>
                  </a:r>
                  <a:endPara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endParaRPr>
                </a:p>
              </p:txBody>
            </p:sp>
            <p:graphicFrame>
              <p:nvGraphicFramePr>
                <p:cNvPr id="10287" name="对象 18493"/>
                <p:cNvGraphicFramePr/>
                <p:nvPr/>
              </p:nvGraphicFramePr>
              <p:xfrm>
                <a:off x="2826" y="3456"/>
                <a:ext cx="390" cy="34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8" name="" r:id="rId20" imgW="619125" imgH="552450" progId="PBrush">
                        <p:embed/>
                      </p:oleObj>
                    </mc:Choice>
                    <mc:Fallback>
                      <p:oleObj name="" r:id="rId20" imgW="619125" imgH="552450" progId="PBrush">
                        <p:embed/>
                        <p:pic>
                          <p:nvPicPr>
                            <p:cNvPr id="0" name="对象 18493"/>
                            <p:cNvPicPr/>
                            <p:nvPr/>
                          </p:nvPicPr>
                          <p:blipFill>
                            <a:blip r:embed="rId21">
                              <a:clrChange>
                                <a:clrFrom>
                                  <a:srgbClr val="FFFFFF"/>
                                </a:clrFrom>
                                <a:clrTo>
                                  <a:srgbClr val="FFFFFF">
                                    <a:alpha val="0"/>
                                  </a:srgbClr>
                                </a:clrTo>
                              </a:clrChange>
                            </a:blip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826" y="3456"/>
                              <a:ext cx="390" cy="348"/>
                            </a:xfrm>
                            <a:prstGeom prst="rect">
                              <a:avLst/>
                            </a:prstGeom>
                            <a:noFill/>
                            <a:ln w="38100">
                              <a:noFill/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0288" name="对象 18494"/>
              <p:cNvGraphicFramePr/>
              <p:nvPr/>
            </p:nvGraphicFramePr>
            <p:xfrm>
              <a:off x="2496" y="3293"/>
              <a:ext cx="432" cy="36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9" name="" r:id="rId22" imgW="628650" imgH="533400" progId="PBrush">
                      <p:embed/>
                    </p:oleObj>
                  </mc:Choice>
                  <mc:Fallback>
                    <p:oleObj name="" r:id="rId22" imgW="628650" imgH="533400" progId="PBrush">
                      <p:embed/>
                      <p:pic>
                        <p:nvPicPr>
                          <p:cNvPr id="0" name="对象 18494"/>
                          <p:cNvPicPr/>
                          <p:nvPr/>
                        </p:nvPicPr>
                        <p:blipFill>
                          <a:blip r:embed="rId23">
                            <a:clrChange>
                              <a:clrFrom>
                                <a:srgbClr val="FFFFFF"/>
                              </a:clrFrom>
                              <a:clrTo>
                                <a:srgbClr val="FFFFFF">
                                  <a:alpha val="0"/>
                                </a:srgbClr>
                              </a:clrTo>
                            </a:clrChange>
                          </a:blip>
                          <a:stretch>
                            <a:fillRect/>
                          </a:stretch>
                        </p:blipFill>
                        <p:spPr>
                          <a:xfrm>
                            <a:off x="2496" y="3293"/>
                            <a:ext cx="432" cy="367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51" name="组合 50"/>
          <p:cNvGrpSpPr/>
          <p:nvPr/>
        </p:nvGrpSpPr>
        <p:grpSpPr>
          <a:xfrm>
            <a:off x="3775067" y="143176"/>
            <a:ext cx="1284287" cy="2287191"/>
            <a:chOff x="3732215" y="200024"/>
            <a:chExt cx="1284287" cy="2287191"/>
          </a:xfrm>
        </p:grpSpPr>
        <p:grpSp>
          <p:nvGrpSpPr>
            <p:cNvPr id="2" name="组合 18445"/>
            <p:cNvGrpSpPr/>
            <p:nvPr/>
          </p:nvGrpSpPr>
          <p:grpSpPr bwMode="auto">
            <a:xfrm>
              <a:off x="3732215" y="200024"/>
              <a:ext cx="1284287" cy="2287191"/>
              <a:chOff x="2634" y="134"/>
              <a:chExt cx="809" cy="1921"/>
            </a:xfrm>
          </p:grpSpPr>
          <p:pic>
            <p:nvPicPr>
              <p:cNvPr id="10254" name="图片 18446" descr="C:\Users\Administrator\Desktop\一年级\赵修改\动物\260853a5601b4d9120d1834e115af134.png260853a5601b4d9120d1834e115af134"/>
              <p:cNvPicPr>
                <a:picLocks noChangeAspect="1" noChangeArrowheads="1"/>
              </p:cNvPicPr>
              <p:nvPr/>
            </p:nvPicPr>
            <p:blipFill>
              <a:blip r:embed="rId24" cstate="email"/>
              <a:srcRect/>
              <a:stretch>
                <a:fillRect/>
              </a:stretch>
            </p:blipFill>
            <p:spPr bwMode="auto">
              <a:xfrm>
                <a:off x="2634" y="134"/>
                <a:ext cx="809" cy="1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255" name="文本框 18447"/>
              <p:cNvSpPr txBox="1">
                <a:spLocks noChangeArrowheads="1"/>
              </p:cNvSpPr>
              <p:nvPr/>
            </p:nvSpPr>
            <p:spPr bwMode="auto">
              <a:xfrm>
                <a:off x="2688" y="1512"/>
                <a:ext cx="700" cy="54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zh-CN" altLang="en-US" sz="3600" b="1" dirty="0">
                    <a:latin typeface="Times New Roman" panose="02020603050405020304" pitchFamily="18" charset="0"/>
                    <a:ea typeface="楷体" panose="02010609060101010101" pitchFamily="49" charset="-122"/>
                  </a:rPr>
                  <a:t>兔子</a:t>
                </a:r>
                <a:endParaRPr lang="zh-CN" altLang="en-US" sz="3600" b="1" dirty="0">
                  <a:latin typeface="Times New Roman" panose="02020603050405020304" pitchFamily="18" charset="0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0289" name="文本框 2"/>
            <p:cNvSpPr txBox="1">
              <a:spLocks noChangeArrowheads="1"/>
            </p:cNvSpPr>
            <p:nvPr/>
          </p:nvSpPr>
          <p:spPr bwMode="auto">
            <a:xfrm>
              <a:off x="3843021" y="1477486"/>
              <a:ext cx="1173163" cy="58477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 dirty="0" err="1">
                  <a:solidFill>
                    <a:srgbClr val="FF0000"/>
                  </a:solidFill>
                </a:rPr>
                <a:t>tù</a:t>
              </a:r>
              <a:endParaRPr lang="zh-CN" altLang="en-US" sz="3200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83035" y="1179199"/>
            <a:ext cx="5623560" cy="483870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一、给下列红色字选择正确的读音。</a:t>
            </a:r>
            <a:endParaRPr lang="zh-CN" altLang="en-US" sz="2700" dirty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14"/>
          <p:cNvSpPr txBox="1"/>
          <p:nvPr/>
        </p:nvSpPr>
        <p:spPr>
          <a:xfrm>
            <a:off x="545465" y="419735"/>
            <a:ext cx="1790065" cy="542925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课堂演练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8275" y="419735"/>
            <a:ext cx="377190" cy="46926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900098" y="1852429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子（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hòu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hóu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子（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tù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latin typeface="+mn-ea"/>
                <a:ea typeface="黑体" panose="02010609060101010101" pitchFamily="49" charset="-122"/>
                <a:cs typeface="Times New Roman" panose="02020603050405020304" pitchFamily="18" charset="0"/>
              </a:rPr>
              <a:t>tū</a:t>
            </a:r>
            <a:r>
              <a:rPr lang="en-US" altLang="zh-CN" sz="3200" b="1" dirty="0" smtClean="0">
                <a:latin typeface="+mn-ea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松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shǔ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sǔ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鸡（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gēng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gōng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鸭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子（</a:t>
            </a:r>
            <a:r>
              <a:rPr lang="en-US" altLang="zh-CN" sz="3200" b="1" dirty="0" err="1" smtClean="0">
                <a:latin typeface="+mn-ea"/>
                <a:ea typeface="楷体" panose="02010609060101010101" pitchFamily="49" charset="-122"/>
              </a:rPr>
              <a:t>yà</a:t>
            </a:r>
            <a:r>
              <a:rPr lang="en-US" altLang="zh-CN" sz="3200" b="1" dirty="0" smtClean="0">
                <a:latin typeface="+mn-ea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b="1" dirty="0" err="1" smtClean="0">
                <a:latin typeface="+mn-ea"/>
                <a:ea typeface="黑体" panose="02010609060101010101" pitchFamily="49" charset="-122"/>
                <a:cs typeface="Times New Roman" panose="02020603050405020304" pitchFamily="18" charset="0"/>
              </a:rPr>
              <a:t>yā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孔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qùe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qiè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00430" y="2214560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761612" y="2158440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00958" y="2928940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2415611" y="2943581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071802" y="3643320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857884" y="3714758"/>
            <a:ext cx="382156" cy="4847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√</a:t>
            </a:r>
            <a:endParaRPr lang="zh-CN" altLang="en-US" sz="270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963216" y="915566"/>
            <a:ext cx="3600986" cy="692497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二、比一比，再组词。</a:t>
            </a:r>
            <a:endParaRPr lang="zh-CN" altLang="en-US" sz="270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1553360" y="2051809"/>
            <a:ext cx="6039339" cy="1334578"/>
            <a:chOff x="1553360" y="2051809"/>
            <a:chExt cx="6039339" cy="1334578"/>
          </a:xfrm>
        </p:grpSpPr>
        <p:sp>
          <p:nvSpPr>
            <p:cNvPr id="23" name="文本框 22"/>
            <p:cNvSpPr txBox="1"/>
            <p:nvPr/>
          </p:nvSpPr>
          <p:spPr>
            <a:xfrm>
              <a:off x="1553360" y="2051809"/>
              <a:ext cx="2016224" cy="13326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兔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免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240075" y="2160693"/>
              <a:ext cx="859851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兔子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242888" y="2850406"/>
              <a:ext cx="859851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免单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69045" y="2053714"/>
              <a:ext cx="2016224" cy="132778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把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巴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247503" y="2160693"/>
              <a:ext cx="859852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车把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4271821" y="2786064"/>
              <a:ext cx="859852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尾巴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576475" y="2053714"/>
              <a:ext cx="2016224" cy="13326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谁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0" fontAlgn="base" hangingPunct="0">
                <a:lnSpc>
                  <a:spcPts val="4500"/>
                </a:lnSpc>
                <a:spcBef>
                  <a:spcPct val="20000"/>
                </a:spcBef>
              </a:pP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准</a:t>
              </a:r>
              <a:r>
                <a:rPr lang="zh-CN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  <a:sym typeface="+mn-ea"/>
                </a:rPr>
                <a:t>（    ）</a:t>
              </a:r>
              <a:endPara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54935" y="2160693"/>
              <a:ext cx="859852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谁的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343522" y="2786064"/>
              <a:ext cx="859852" cy="500137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 algn="ctr"/>
              <a:r>
                <a:rPr lang="zh-CN" altLang="en-US" sz="2800" b="1" dirty="0" smtClean="0">
                  <a:ln w="0"/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准备</a:t>
              </a:r>
              <a:endParaRPr lang="zh-CN" altLang="en-US" sz="2800" b="1" dirty="0">
                <a:ln w="0"/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532686" y="843811"/>
            <a:ext cx="4251960" cy="6915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三、根据课文内容填一填。</a:t>
            </a:r>
            <a:endParaRPr lang="zh-CN" altLang="en-US" sz="2700" dirty="0"/>
          </a:p>
        </p:txBody>
      </p:sp>
      <p:sp>
        <p:nvSpPr>
          <p:cNvPr id="2" name="文本框 1"/>
          <p:cNvSpPr txBox="1"/>
          <p:nvPr/>
        </p:nvSpPr>
        <p:spPr>
          <a:xfrm>
            <a:off x="857224" y="1714494"/>
            <a:ext cx="7072362" cy="2160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猴子的尾巴（    ），兔子的尾巴（    ），松鼠的尾巴（        ），公鸡的尾巴（    ），鸭子的尾巴（    ），孔雀的尾巴（       ）。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29124" y="1714494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长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28728" y="221456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短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00298" y="2714626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弯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72198" y="2762910"/>
            <a:ext cx="545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扁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4763756" y="2214560"/>
            <a:ext cx="1808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像一把伞 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5"/>
          <p:cNvSpPr txBox="1"/>
          <p:nvPr/>
        </p:nvSpPr>
        <p:spPr>
          <a:xfrm>
            <a:off x="2714612" y="3214692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最好看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TextBox 11">
            <a:hlinkClick r:id="rId1" action="ppaction://hlinkfile"/>
          </p:cNvPr>
          <p:cNvSpPr txBox="1">
            <a:spLocks noChangeArrowheads="1"/>
          </p:cNvSpPr>
          <p:nvPr/>
        </p:nvSpPr>
        <p:spPr bwMode="auto">
          <a:xfrm>
            <a:off x="6215083" y="4149850"/>
            <a:ext cx="1398053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latin typeface="Kaiti SC" panose="02010600040101010101" pitchFamily="2" charset="-122"/>
                <a:ea typeface="Kaiti SC" panose="02010600040101010101" pitchFamily="2" charset="-122"/>
              </a:rPr>
              <a:t>字词听写</a:t>
            </a:r>
            <a:endParaRPr lang="zh-CN" altLang="en-US" sz="24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" grpId="0"/>
      <p:bldP spid="3" grpId="0"/>
      <p:bldP spid="4" grpId="0"/>
      <p:bldP spid="5" grpId="0"/>
      <p:bldP spid="6" grpId="0"/>
      <p:bldP spid="11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4" name="Picture 4" descr="https://timgsa.baidu.com/timg?image&amp;quality=80&amp;size=b9999_10000&amp;sec=1551890793695&amp;di=f15fc2f3461d38181a269b88df5db713&amp;imgtype=0&amp;src=http%3A%2F%2Fmy.qqkuyou.com%2Fimg_jianbihua%2F98062282.jpe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7" name="矩形 6"/>
          <p:cNvSpPr/>
          <p:nvPr/>
        </p:nvSpPr>
        <p:spPr>
          <a:xfrm>
            <a:off x="500034" y="1214428"/>
            <a:ext cx="8279765" cy="2506840"/>
          </a:xfrm>
          <a:prstGeom prst="rect">
            <a:avLst/>
          </a:prstGeom>
          <a:solidFill>
            <a:schemeClr val="bg1"/>
          </a:solidFill>
          <a:effectLst>
            <a:softEdge rad="139700"/>
          </a:effec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　　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参加比尾巴的小动物有哪些？他们比较了哪些内容？比较的结果又是什么？让我们带着这些问题到课文中找找答案吧。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0665" y="481965"/>
            <a:ext cx="1574165" cy="365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1"/>
          <p:cNvSpPr txBox="1"/>
          <p:nvPr/>
        </p:nvSpPr>
        <p:spPr>
          <a:xfrm>
            <a:off x="250190" y="473710"/>
            <a:ext cx="1163955" cy="3759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3688" y="2139702"/>
            <a:ext cx="5821751" cy="130035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齐读课文，说一说小动物们比赛了哪些项目？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7936" y="1635646"/>
            <a:ext cx="1416050" cy="2028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992288" y="3370372"/>
            <a:ext cx="5821751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endParaRPr lang="zh-CN" altLang="en-US" sz="4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5659" y="385840"/>
            <a:ext cx="2207895" cy="560705"/>
            <a:chOff x="132054" y="411510"/>
            <a:chExt cx="2943859" cy="747606"/>
          </a:xfrm>
        </p:grpSpPr>
        <p:sp>
          <p:nvSpPr>
            <p:cNvPr id="6" name="文本框 14"/>
            <p:cNvSpPr txBox="1"/>
            <p:nvPr/>
          </p:nvSpPr>
          <p:spPr>
            <a:xfrm>
              <a:off x="624814" y="411510"/>
              <a:ext cx="2451099" cy="74760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互动课堂</a:t>
              </a:r>
              <a:endPara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32054" y="411510"/>
              <a:ext cx="492760" cy="61383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1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组合 1"/>
          <p:cNvGrpSpPr/>
          <p:nvPr/>
        </p:nvGrpSpPr>
        <p:grpSpPr bwMode="auto">
          <a:xfrm>
            <a:off x="857224" y="1857370"/>
            <a:ext cx="5214974" cy="2369596"/>
            <a:chOff x="157872" y="1005199"/>
            <a:chExt cx="4655159" cy="2369042"/>
          </a:xfrm>
        </p:grpSpPr>
        <p:grpSp>
          <p:nvGrpSpPr>
            <p:cNvPr id="3" name="组合 19"/>
            <p:cNvGrpSpPr/>
            <p:nvPr/>
          </p:nvGrpSpPr>
          <p:grpSpPr bwMode="auto">
            <a:xfrm>
              <a:off x="157872" y="1005199"/>
              <a:ext cx="4018947" cy="1909316"/>
              <a:chOff x="157872" y="1005199"/>
              <a:chExt cx="4018947" cy="1909316"/>
            </a:xfrm>
          </p:grpSpPr>
          <p:sp>
            <p:nvSpPr>
              <p:cNvPr id="5" name="文本占位符 32769"/>
              <p:cNvSpPr txBox="1">
                <a:spLocks noChangeArrowheads="1"/>
              </p:cNvSpPr>
              <p:nvPr/>
            </p:nvSpPr>
            <p:spPr>
              <a:xfrm>
                <a:off x="227712" y="1005199"/>
                <a:ext cx="3949107" cy="1909316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24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200000"/>
                  </a:lnSpc>
                  <a:spcBef>
                    <a:spcPts val="0"/>
                  </a:spcBef>
                  <a:defRPr/>
                </a:pPr>
                <a:r>
                  <a:rPr lang="zh-CN" altLang="en-US" sz="3200" dirty="0" smtClean="0">
                    <a:latin typeface="+mn-ea"/>
                  </a:rPr>
                  <a:t>谁的尾巴长？</a:t>
                </a:r>
                <a:endParaRPr lang="zh-CN" altLang="en-US" sz="3200" dirty="0" smtClean="0">
                  <a:latin typeface="+mn-ea"/>
                </a:endParaRPr>
              </a:p>
              <a:p>
                <a:pPr eaLnBrk="1" hangingPunct="1">
                  <a:lnSpc>
                    <a:spcPct val="200000"/>
                  </a:lnSpc>
                  <a:spcBef>
                    <a:spcPts val="0"/>
                  </a:spcBef>
                  <a:defRPr/>
                </a:pPr>
                <a:r>
                  <a:rPr lang="zh-CN" altLang="en-US" sz="3200" dirty="0" smtClean="0">
                    <a:latin typeface="+mn-ea"/>
                  </a:rPr>
                  <a:t>谁的尾巴短？</a:t>
                </a:r>
                <a:endParaRPr lang="zh-CN" altLang="en-US" sz="3200" dirty="0" smtClean="0">
                  <a:latin typeface="+mn-ea"/>
                </a:endParaRPr>
              </a:p>
              <a:p>
                <a:pPr eaLnBrk="1" hangingPunct="1">
                  <a:lnSpc>
                    <a:spcPct val="200000"/>
                  </a:lnSpc>
                  <a:spcBef>
                    <a:spcPts val="0"/>
                  </a:spcBef>
                  <a:defRPr/>
                </a:pPr>
                <a:r>
                  <a:rPr lang="zh-CN" altLang="en-US" sz="3200" dirty="0" smtClean="0">
                    <a:latin typeface="+mn-ea"/>
                  </a:rPr>
                  <a:t>谁的尾巴好像一把伞？</a:t>
                </a:r>
                <a:endParaRPr lang="zh-CN" altLang="en-US" sz="3200" dirty="0" smtClean="0">
                  <a:latin typeface="+mn-ea"/>
                </a:endParaRPr>
              </a:p>
              <a:p>
                <a:pPr eaLnBrk="1" hangingPunct="1">
                  <a:lnSpc>
                    <a:spcPct val="200000"/>
                  </a:lnSpc>
                  <a:spcBef>
                    <a:spcPts val="0"/>
                  </a:spcBef>
                  <a:defRPr/>
                </a:pPr>
                <a:endParaRPr lang="zh-CN" altLang="en-US" sz="3200" dirty="0" smtClean="0">
                  <a:latin typeface="+mn-ea"/>
                </a:endParaRPr>
              </a:p>
            </p:txBody>
          </p:sp>
          <p:sp>
            <p:nvSpPr>
              <p:cNvPr id="6" name="TextBox 3"/>
              <p:cNvSpPr txBox="1">
                <a:spLocks noChangeArrowheads="1"/>
              </p:cNvSpPr>
              <p:nvPr/>
            </p:nvSpPr>
            <p:spPr bwMode="auto">
              <a:xfrm>
                <a:off x="157872" y="1085695"/>
                <a:ext cx="2742080" cy="3692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lang="en-US" altLang="zh-CN" sz="1800" b="1" dirty="0" err="1">
                    <a:latin typeface="宋体" panose="02010600030101010101" pitchFamily="2" charset="-122"/>
                  </a:rPr>
                  <a:t>shuí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de </a:t>
                </a:r>
                <a:r>
                  <a:rPr lang="en-US" altLang="zh-CN" sz="1800" b="1" dirty="0" err="1">
                    <a:latin typeface="宋体" panose="02010600030101010101" pitchFamily="2" charset="-122"/>
                  </a:rPr>
                  <a:t>wěi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</a:t>
                </a:r>
                <a:r>
                  <a:rPr lang="en-US" altLang="zh-CN" sz="1800" b="1" dirty="0" err="1">
                    <a:latin typeface="宋体" panose="02010600030101010101" pitchFamily="2" charset="-122"/>
                  </a:rPr>
                  <a:t>bɑ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</a:t>
                </a:r>
                <a:r>
                  <a:rPr lang="en-US" altLang="zh-CN" sz="1800" b="1" dirty="0" err="1">
                    <a:latin typeface="宋体" panose="02010600030101010101" pitchFamily="2" charset="-122"/>
                  </a:rPr>
                  <a:t>chánɡ</a:t>
                </a:r>
                <a:endParaRPr lang="en-US" altLang="zh-CN" sz="1800" b="1" dirty="0">
                  <a:latin typeface="宋体" panose="02010600030101010101" pitchFamily="2" charset="-122"/>
                </a:endParaRPr>
              </a:p>
            </p:txBody>
          </p:sp>
          <p:sp>
            <p:nvSpPr>
              <p:cNvPr id="7" name="TextBox 12"/>
              <p:cNvSpPr txBox="1">
                <a:spLocks noChangeArrowheads="1"/>
              </p:cNvSpPr>
              <p:nvPr/>
            </p:nvSpPr>
            <p:spPr bwMode="auto">
              <a:xfrm>
                <a:off x="228038" y="2019973"/>
                <a:ext cx="2149536" cy="3692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r>
                  <a:rPr lang="en-US" altLang="zh-CN" sz="1800" b="1" dirty="0" err="1">
                    <a:latin typeface="宋体" panose="02010600030101010101" pitchFamily="2" charset="-122"/>
                  </a:rPr>
                  <a:t>shuí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de </a:t>
                </a:r>
                <a:r>
                  <a:rPr lang="en-US" altLang="zh-CN" sz="1800" b="1" dirty="0" err="1">
                    <a:latin typeface="宋体" panose="02010600030101010101" pitchFamily="2" charset="-122"/>
                  </a:rPr>
                  <a:t>wěi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</a:t>
                </a:r>
                <a:r>
                  <a:rPr lang="en-US" altLang="zh-CN" sz="1800" b="1" dirty="0" err="1">
                    <a:latin typeface="宋体" panose="02010600030101010101" pitchFamily="2" charset="-122"/>
                  </a:rPr>
                  <a:t>bɑ</a:t>
                </a:r>
                <a:r>
                  <a:rPr lang="en-US" altLang="zh-CN" sz="1800" b="1" dirty="0">
                    <a:latin typeface="宋体" panose="02010600030101010101" pitchFamily="2" charset="-122"/>
                  </a:rPr>
                  <a:t> </a:t>
                </a:r>
                <a:r>
                  <a:rPr lang="en-US" altLang="zh-CN" sz="1800" b="1" dirty="0" err="1" smtClean="0">
                    <a:latin typeface="宋体" panose="02010600030101010101" pitchFamily="2" charset="-122"/>
                  </a:rPr>
                  <a:t>duǎn</a:t>
                </a:r>
                <a:endParaRPr lang="en-US" altLang="zh-CN" sz="1800" b="1" dirty="0">
                  <a:latin typeface="宋体" panose="02010600030101010101" pitchFamily="2" charset="-122"/>
                </a:endParaRPr>
              </a:p>
            </p:txBody>
          </p:sp>
        </p:grpSp>
        <p:sp>
          <p:nvSpPr>
            <p:cNvPr id="4" name="TextBox 13"/>
            <p:cNvSpPr txBox="1">
              <a:spLocks noChangeArrowheads="1"/>
            </p:cNvSpPr>
            <p:nvPr/>
          </p:nvSpPr>
          <p:spPr bwMode="auto">
            <a:xfrm>
              <a:off x="164269" y="3004995"/>
              <a:ext cx="4648762" cy="36924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1800" b="1" dirty="0" err="1">
                  <a:latin typeface="宋体" panose="02010600030101010101" pitchFamily="2" charset="-122"/>
                </a:rPr>
                <a:t>shuí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de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wěi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bɑ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hǎo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xiànɡ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yì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bǎ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sǎn</a:t>
              </a:r>
              <a:endParaRPr lang="en-US" altLang="zh-CN" sz="1800" b="1" dirty="0">
                <a:latin typeface="宋体" panose="0201060003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 bwMode="auto">
          <a:xfrm>
            <a:off x="5157820" y="1500180"/>
            <a:ext cx="4057650" cy="2401774"/>
            <a:chOff x="4961343" y="973380"/>
            <a:chExt cx="4056761" cy="2401048"/>
          </a:xfrm>
        </p:grpSpPr>
        <p:sp>
          <p:nvSpPr>
            <p:cNvPr id="9" name="文本占位符 32769"/>
            <p:cNvSpPr txBox="1">
              <a:spLocks noChangeArrowheads="1"/>
            </p:cNvSpPr>
            <p:nvPr/>
          </p:nvSpPr>
          <p:spPr>
            <a:xfrm>
              <a:off x="5069269" y="973380"/>
              <a:ext cx="3948835" cy="1975840"/>
            </a:xfrm>
            <a:prstGeom prst="rect">
              <a:avLst/>
            </a:prstGeom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defRPr sz="24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lnSpc>
                  <a:spcPct val="200000"/>
                </a:lnSpc>
                <a:spcBef>
                  <a:spcPts val="0"/>
                </a:spcBef>
                <a:defRPr/>
              </a:pPr>
              <a:r>
                <a:rPr lang="zh-CN" altLang="en-US" sz="3200" dirty="0" smtClean="0">
                  <a:latin typeface="+mn-ea"/>
                </a:rPr>
                <a:t>谁的尾巴弯？</a:t>
              </a:r>
              <a:endParaRPr lang="zh-CN" altLang="en-US" sz="3200" dirty="0" smtClean="0">
                <a:latin typeface="+mn-ea"/>
              </a:endParaRPr>
            </a:p>
            <a:p>
              <a:pPr eaLnBrk="1" hangingPunct="1">
                <a:lnSpc>
                  <a:spcPct val="200000"/>
                </a:lnSpc>
                <a:spcBef>
                  <a:spcPts val="0"/>
                </a:spcBef>
                <a:defRPr/>
              </a:pPr>
              <a:r>
                <a:rPr lang="zh-CN" altLang="en-US" sz="3200" dirty="0" smtClean="0">
                  <a:latin typeface="+mn-ea"/>
                </a:rPr>
                <a:t>谁的尾巴扁？</a:t>
              </a:r>
              <a:endParaRPr lang="zh-CN" altLang="en-US" sz="3200" dirty="0" smtClean="0">
                <a:latin typeface="+mn-ea"/>
              </a:endParaRPr>
            </a:p>
            <a:p>
              <a:pPr eaLnBrk="1" hangingPunct="1">
                <a:lnSpc>
                  <a:spcPct val="200000"/>
                </a:lnSpc>
                <a:spcBef>
                  <a:spcPts val="0"/>
                </a:spcBef>
                <a:defRPr/>
              </a:pPr>
              <a:r>
                <a:rPr lang="zh-CN" altLang="en-US" sz="3200" dirty="0" smtClean="0">
                  <a:latin typeface="+mn-ea"/>
                </a:rPr>
                <a:t>谁的尾巴最好看？</a:t>
              </a:r>
              <a:endParaRPr lang="zh-CN" altLang="en-US" sz="3200" dirty="0" smtClean="0">
                <a:latin typeface="+mn-ea"/>
              </a:endParaRPr>
            </a:p>
          </p:txBody>
        </p:sp>
        <p:sp>
          <p:nvSpPr>
            <p:cNvPr id="10" name="TextBox 14"/>
            <p:cNvSpPr txBox="1">
              <a:spLocks noChangeArrowheads="1"/>
            </p:cNvSpPr>
            <p:nvPr/>
          </p:nvSpPr>
          <p:spPr bwMode="auto">
            <a:xfrm>
              <a:off x="5078363" y="1005199"/>
              <a:ext cx="2290510" cy="369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1800" b="1" dirty="0" err="1">
                  <a:latin typeface="宋体" panose="02010600030101010101" pitchFamily="2" charset="-122"/>
                </a:rPr>
                <a:t>shuí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de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wěi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bɑ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wān</a:t>
              </a:r>
              <a:endParaRPr lang="en-US" altLang="zh-CN" sz="1800" b="1" dirty="0">
                <a:latin typeface="宋体" panose="02010600030101010101" pitchFamily="2" charset="-122"/>
              </a:endParaRPr>
            </a:p>
          </p:txBody>
        </p:sp>
        <p:sp>
          <p:nvSpPr>
            <p:cNvPr id="11" name="TextBox 15"/>
            <p:cNvSpPr txBox="1">
              <a:spLocks noChangeArrowheads="1"/>
            </p:cNvSpPr>
            <p:nvPr/>
          </p:nvSpPr>
          <p:spPr bwMode="auto">
            <a:xfrm>
              <a:off x="5069016" y="2019973"/>
              <a:ext cx="2407504" cy="369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1800" b="1" dirty="0" err="1">
                  <a:latin typeface="宋体" panose="02010600030101010101" pitchFamily="2" charset="-122"/>
                </a:rPr>
                <a:t>shuí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de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wěi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bɑ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biǎn</a:t>
              </a:r>
              <a:endParaRPr lang="en-US" altLang="zh-CN" sz="1800" b="1" dirty="0">
                <a:latin typeface="宋体" panose="02010600030101010101" pitchFamily="2" charset="-122"/>
              </a:endParaRPr>
            </a:p>
          </p:txBody>
        </p:sp>
        <p:sp>
          <p:nvSpPr>
            <p:cNvPr id="12" name="TextBox 16"/>
            <p:cNvSpPr txBox="1">
              <a:spLocks noChangeArrowheads="1"/>
            </p:cNvSpPr>
            <p:nvPr/>
          </p:nvSpPr>
          <p:spPr bwMode="auto">
            <a:xfrm>
              <a:off x="4961343" y="3005208"/>
              <a:ext cx="3226458" cy="369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1800" b="1" dirty="0" err="1">
                  <a:latin typeface="宋体" panose="02010600030101010101" pitchFamily="2" charset="-122"/>
                </a:rPr>
                <a:t>shuí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de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wěi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bɑ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zuì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hǎo</a:t>
              </a:r>
              <a:r>
                <a:rPr lang="en-US" altLang="zh-CN" sz="1800" b="1" dirty="0">
                  <a:latin typeface="宋体" panose="02010600030101010101" pitchFamily="2" charset="-122"/>
                </a:rPr>
                <a:t> </a:t>
              </a:r>
              <a:r>
                <a:rPr lang="en-US" altLang="zh-CN" sz="1800" b="1" dirty="0" err="1">
                  <a:latin typeface="宋体" panose="02010600030101010101" pitchFamily="2" charset="-122"/>
                </a:rPr>
                <a:t>kàn</a:t>
              </a:r>
              <a:endParaRPr lang="en-US" altLang="zh-CN" sz="1800" b="1" dirty="0">
                <a:latin typeface="宋体" panose="02010600030101010101" pitchFamily="2" charset="-122"/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 rot="5400000">
            <a:off x="3606793" y="3107535"/>
            <a:ext cx="2929752" cy="79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10" y="1155859"/>
            <a:ext cx="8001056" cy="292655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570158" y="1428742"/>
            <a:ext cx="5106298" cy="2654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动物尾巴的妙用：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世界上大约生活着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150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pitchFamily="34" charset="0"/>
              </a:rPr>
              <a:t>余万种动物。动物身上大都长有一条尾巴，动物的尾巴形状各异，妙用多种。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63525" y="473710"/>
            <a:ext cx="1353185" cy="314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11"/>
          <p:cNvSpPr txBox="1"/>
          <p:nvPr/>
        </p:nvSpPr>
        <p:spPr>
          <a:xfrm>
            <a:off x="252095" y="466090"/>
            <a:ext cx="1121410" cy="345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>
                <a:solidFill>
                  <a:schemeClr val="bg1"/>
                </a:solidFill>
              </a:rPr>
              <a:t>第一课时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91138" name="Picture 2" descr="https://timgsa.baidu.com/timg?image&amp;quality=80&amp;size=b9999_10000&amp;sec=1551796495359&amp;di=4bc01ca0311d17eaa35665c990da3218&amp;imgtype=0&amp;src=http%3A%2F%2Fimg.mp.sohu.com%2Fupload%2F20170512%2Ff4d54c9fad71434e9a6463e4d9d4126e_th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643056"/>
            <a:ext cx="2714644" cy="21288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7230" y="1172210"/>
            <a:ext cx="1733167" cy="83099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4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尾 巴</a:t>
            </a:r>
            <a:endParaRPr lang="zh-CN" altLang="en-US" sz="4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2928926" y="642924"/>
            <a:ext cx="834203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el-GR" altLang="zh-CN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α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763688" y="3219822"/>
            <a:ext cx="61733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鸟、兽等动物身体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末端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突出部分</a:t>
            </a:r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1878806" y="642924"/>
            <a:ext cx="835806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wěi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210945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286248" y="714362"/>
            <a:ext cx="3071834" cy="19251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7744" y="1923678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第一次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比赛开始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了，男生读第二节，说一说比赛的结果是怎样的？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7936" y="1635646"/>
            <a:ext cx="1416050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6"/>
          <p:cNvSpPr>
            <a:spLocks noChangeArrowheads="1"/>
          </p:cNvSpPr>
          <p:nvPr/>
        </p:nvSpPr>
        <p:spPr bwMode="auto">
          <a:xfrm rot="10800000">
            <a:off x="2964943" y="3714758"/>
            <a:ext cx="1714512" cy="28575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3" name="AutoShape 7"/>
          <p:cNvSpPr>
            <a:spLocks noChangeArrowheads="1"/>
          </p:cNvSpPr>
          <p:nvPr/>
        </p:nvSpPr>
        <p:spPr bwMode="auto">
          <a:xfrm rot="10800000">
            <a:off x="3525985" y="1376543"/>
            <a:ext cx="1428760" cy="285752"/>
          </a:xfrm>
          <a:prstGeom prst="leftArrow">
            <a:avLst>
              <a:gd name="adj1" fmla="val 50000"/>
              <a:gd name="adj2" fmla="val 27500"/>
            </a:avLst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378796" y="965421"/>
            <a:ext cx="91440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600" dirty="0">
                <a:latin typeface="Wingdings" panose="05000000000000000000" pitchFamily="2" charset="2"/>
                <a:ea typeface="黑体" panose="02010609060101010101" pitchFamily="49" charset="-122"/>
              </a:rPr>
              <a:t>长</a:t>
            </a:r>
            <a:endParaRPr lang="zh-CN" altLang="en-US" sz="6600" dirty="0">
              <a:latin typeface="Wingdings" panose="05000000000000000000" pitchFamily="2" charset="2"/>
              <a:ea typeface="黑体" panose="02010609060101010101" pitchFamily="49" charset="-122"/>
            </a:endParaRP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1643042" y="3429006"/>
            <a:ext cx="990600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6000" dirty="0">
                <a:ea typeface="黑体" panose="02010609060101010101" pitchFamily="49" charset="-122"/>
              </a:rPr>
              <a:t>短</a:t>
            </a:r>
            <a:endParaRPr lang="zh-CN" altLang="en-US" sz="6000" dirty="0">
              <a:ea typeface="黑体" panose="02010609060101010101" pitchFamily="49" charset="-122"/>
            </a:endParaRPr>
          </a:p>
        </p:txBody>
      </p:sp>
      <p:pic>
        <p:nvPicPr>
          <p:cNvPr id="4098" name="Picture 2" descr="https://p.ssl.qhimg.com/t01405a330854da713b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29200" y="2571757"/>
            <a:ext cx="22860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162574" y="358172"/>
            <a:ext cx="13468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3600" b="1" dirty="0" err="1">
                <a:solidFill>
                  <a:srgbClr val="0000FF"/>
                </a:solidFill>
                <a:latin typeface="宋体" panose="02010600030101010101" pitchFamily="2" charset="-122"/>
              </a:rPr>
              <a:t>chánɡ</a:t>
            </a:r>
            <a:endParaRPr lang="en-US" altLang="zh-CN" sz="36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43042" y="2962381"/>
            <a:ext cx="1882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36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duǎn</a:t>
            </a:r>
            <a:endParaRPr lang="en-US" altLang="zh-CN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100" name="Picture 4" descr="http://p0.so.qhimgs1.com/sdr/400__/t0130d5a9ad934a61a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96306"/>
            <a:ext cx="2448272" cy="2331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 autoUpdateAnimBg="0"/>
      <p:bldP spid="17413" grpId="0" animBg="1" autoUpdateAnimBg="0"/>
      <p:bldP spid="17414" grpId="0" autoUpdateAnimBg="0"/>
      <p:bldP spid="17415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323528" y="1563638"/>
            <a:ext cx="3606165" cy="2862322"/>
          </a:xfrm>
          <a:prstGeom prst="rect">
            <a:avLst/>
          </a:prstGeom>
          <a:noFill/>
          <a:ln w="57150"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松鼠的尾巴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2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像一把伞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3608" y="2787774"/>
            <a:ext cx="18829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ｂ</a:t>
            </a:r>
            <a:r>
              <a:rPr lang="en-US" altLang="zh-CN" sz="36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36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170" name="Picture 2" descr="http://p0.so.qhmsg.com/sdr/400__/t01b7fe7d2c83fdd90f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491880" y="701342"/>
            <a:ext cx="5472608" cy="4172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716016" y="1563638"/>
            <a:ext cx="4248472" cy="1430584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猴子的尾巴长。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兔子的尾巴短。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松鼠的尾巴好像一把伞。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85720" y="1563638"/>
            <a:ext cx="4071966" cy="142808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谁的尾巴长？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谁的尾巴短？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谁的尾巴好像一把伞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?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40947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一起拍手读一读，找出一对反义词。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474930" y="144224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516216" y="1951504"/>
            <a:ext cx="545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49536" y="329183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　　生活中还有哪些事物是长的？哪些是短的？</a:t>
            </a:r>
            <a:endParaRPr lang="zh-CN" altLang="en-US" sz="36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67744" y="1635646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第二次比赛开始了，我们接着观看比赛</a:t>
            </a:r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。女生读第四节</a:t>
            </a: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，其他同学注意</a:t>
            </a:r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听，说一说它们的尾巴是什么样的？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7936" y="1635646"/>
            <a:ext cx="1416050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2" name="Picture 2" descr="https://timgsa.baidu.com/timg?image&amp;quality=80&amp;size=b9999_10000&amp;sec=1551888492757&amp;di=9f77a92890da7be0f65ede6b65e592eb&amp;imgtype=0&amp;src=http%3A%2F%2Fbpic.588ku.com%2Felement_origin_min_pic%2F17%2F06%2F08%2Fdf8af7c543e2bd48d9aa45dd66352c6d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3857620" cy="34065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284" name="Picture 4" descr="https://timgsa.baidu.com/timg?image&amp;quality=80&amp;size=b9999_10000&amp;sec=1551888881191&amp;di=dbe281aa552e6f0c70ea8cb16d4d7091&amp;imgtype=0&amp;src=http%3A%2F%2Fbpic.588ku.com%2Felement_origin_min_pic%2F16%2F08%2F03%2F1857a1c72d4d70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571618"/>
            <a:ext cx="3357586" cy="34290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5940152" y="388718"/>
            <a:ext cx="936104" cy="923330"/>
          </a:xfrm>
          <a:prstGeom prst="rect">
            <a:avLst/>
          </a:prstGeom>
          <a:noFill/>
          <a:ln w="57150"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000232" y="3636146"/>
            <a:ext cx="771568" cy="923330"/>
          </a:xfrm>
          <a:prstGeom prst="rect">
            <a:avLst/>
          </a:prstGeom>
          <a:noFill/>
          <a:ln w="57150"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 rot="10800000">
            <a:off x="4000496" y="801167"/>
            <a:ext cx="1428760" cy="285752"/>
          </a:xfrm>
          <a:prstGeom prst="leftArrow">
            <a:avLst>
              <a:gd name="adj1" fmla="val 50000"/>
              <a:gd name="adj2" fmla="val 27500"/>
            </a:avLst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 rot="10800000">
            <a:off x="2943238" y="3954935"/>
            <a:ext cx="1714512" cy="285752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FF99"/>
          </a:solidFill>
          <a:ln w="9525" cmpd="sng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animBg="1" autoUpdateAnimBg="0"/>
      <p:bldP spid="7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864924" y="1214428"/>
            <a:ext cx="1728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最好看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64924" y="3429006"/>
            <a:ext cx="12153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孔 雀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194" name="Picture 2" descr="http://img.kj-cy.cn/uploads/litimg/20160315/1458026147643282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3528" y="1189811"/>
            <a:ext cx="504056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img.pconline.com.cn/images/upload/upc/tx/photoblog/1103/17/c1/7028731_7028731_1300344246703_m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80544"/>
            <a:ext cx="6223471" cy="444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49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34024" y="2067694"/>
            <a:ext cx="3533733" cy="26384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圆角矩形标注 13"/>
          <p:cNvSpPr/>
          <p:nvPr/>
        </p:nvSpPr>
        <p:spPr>
          <a:xfrm>
            <a:off x="179512" y="2067694"/>
            <a:ext cx="2448272" cy="945224"/>
          </a:xfrm>
          <a:prstGeom prst="wedgeRoundRectCallout">
            <a:avLst>
              <a:gd name="adj1" fmla="val 71805"/>
              <a:gd name="adj2" fmla="val 587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弯？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6876256" y="2213990"/>
            <a:ext cx="1958466" cy="1152128"/>
          </a:xfrm>
          <a:prstGeom prst="wedgeRoundRectCallout">
            <a:avLst>
              <a:gd name="adj1" fmla="val -82345"/>
              <a:gd name="adj2" fmla="val 4486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公鸡的尾巴弯。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62673" y="555526"/>
            <a:ext cx="7775492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分角色朗读第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小节，一问一答，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和自己的同桌合作读一读。</a:t>
            </a:r>
            <a:endParaRPr lang="zh-CN" altLang="en-US" sz="36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49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86050" y="1142990"/>
            <a:ext cx="3748047" cy="2798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圆角矩形标注 3"/>
          <p:cNvSpPr/>
          <p:nvPr/>
        </p:nvSpPr>
        <p:spPr>
          <a:xfrm>
            <a:off x="179512" y="1275606"/>
            <a:ext cx="2448272" cy="1014952"/>
          </a:xfrm>
          <a:prstGeom prst="wedgeRoundRectCallout">
            <a:avLst>
              <a:gd name="adj1" fmla="val 71805"/>
              <a:gd name="adj2" fmla="val 587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尾巴扁？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6876256" y="1491630"/>
            <a:ext cx="1958466" cy="1152128"/>
          </a:xfrm>
          <a:prstGeom prst="wedgeRoundRectCallout">
            <a:avLst>
              <a:gd name="adj1" fmla="val -82345"/>
              <a:gd name="adj2" fmla="val 4486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公鸡的尾巴弯。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6"/>
          <p:cNvSpPr txBox="1">
            <a:spLocks noChangeArrowheads="1"/>
          </p:cNvSpPr>
          <p:nvPr/>
        </p:nvSpPr>
        <p:spPr bwMode="auto">
          <a:xfrm>
            <a:off x="1690918" y="2176825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比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4846386" y="2167192"/>
            <a:ext cx="1453806" cy="93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比赛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比一比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00232" y="1571618"/>
            <a:ext cx="754053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dirty="0" err="1" smtClean="0">
                <a:solidFill>
                  <a:srgbClr val="FF0000"/>
                </a:solidFill>
                <a:latin typeface="+mn-ea"/>
              </a:rPr>
              <a:t>bǐ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1870572" y="3557414"/>
            <a:ext cx="567487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小朋友们正在进行长跑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比赛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30546" y="723811"/>
            <a:ext cx="4477463" cy="561692"/>
            <a:chOff x="210041" y="422324"/>
            <a:chExt cx="4477463" cy="561692"/>
          </a:xfrm>
        </p:grpSpPr>
        <p:sp>
          <p:nvSpPr>
            <p:cNvPr id="17" name="文本框 14">
              <a:hlinkClick r:id="rId1" action="ppaction://hlinkfile"/>
            </p:cNvPr>
            <p:cNvSpPr txBox="1"/>
            <p:nvPr/>
          </p:nvSpPr>
          <p:spPr>
            <a:xfrm>
              <a:off x="653667" y="422324"/>
              <a:ext cx="4033837" cy="56169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朗读课文 扫清障碍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0041" y="489080"/>
              <a:ext cx="366860" cy="456339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505294" y="1510576"/>
            <a:ext cx="1121491" cy="438582"/>
            <a:chOff x="505294" y="1510576"/>
            <a:chExt cx="1121491" cy="438582"/>
          </a:xfrm>
        </p:grpSpPr>
        <p:sp>
          <p:nvSpPr>
            <p:cNvPr id="29" name="TextBox 11"/>
            <p:cNvSpPr txBox="1">
              <a:spLocks noChangeArrowheads="1"/>
            </p:cNvSpPr>
            <p:nvPr/>
          </p:nvSpPr>
          <p:spPr bwMode="auto">
            <a:xfrm>
              <a:off x="505294" y="1510576"/>
              <a:ext cx="1121491" cy="4385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楷体" panose="02010609060101010101" pitchFamily="49" charset="-122"/>
                  <a:ea typeface="楷体" panose="02010609060101010101" pitchFamily="49" charset="-122"/>
                </a:rPr>
                <a:t>我会认</a:t>
              </a:r>
              <a:endParaRPr lang="zh-CN" altLang="en-US" sz="2400" b="1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522573" y="1587518"/>
              <a:ext cx="36000" cy="32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05951" y="1612952"/>
              <a:ext cx="36000" cy="324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64" y="2428874"/>
            <a:ext cx="1357322" cy="8834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0808" y="410222"/>
            <a:ext cx="1222187" cy="283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文本框 11"/>
          <p:cNvSpPr txBox="1"/>
          <p:nvPr/>
        </p:nvSpPr>
        <p:spPr>
          <a:xfrm>
            <a:off x="249892" y="402170"/>
            <a:ext cx="923615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5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15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1" grpId="0"/>
      <p:bldP spid="2" grpId="0"/>
      <p:bldP spid="2" grpId="1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49" name="Picture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786050" y="1142990"/>
            <a:ext cx="3748047" cy="27984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圆角矩形标注 3"/>
          <p:cNvSpPr/>
          <p:nvPr/>
        </p:nvSpPr>
        <p:spPr>
          <a:xfrm>
            <a:off x="179512" y="1275606"/>
            <a:ext cx="2448272" cy="1014952"/>
          </a:xfrm>
          <a:prstGeom prst="wedgeRoundRectCallout">
            <a:avLst>
              <a:gd name="adj1" fmla="val 71805"/>
              <a:gd name="adj2" fmla="val 5872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r>
              <a:rPr lang="zh-CN" altLang="en-US" sz="32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尾巴最好看？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圆角矩形标注 10"/>
          <p:cNvSpPr/>
          <p:nvPr/>
        </p:nvSpPr>
        <p:spPr>
          <a:xfrm>
            <a:off x="6876256" y="1491630"/>
            <a:ext cx="1958466" cy="1152128"/>
          </a:xfrm>
          <a:prstGeom prst="wedgeRoundRectCallout">
            <a:avLst>
              <a:gd name="adj1" fmla="val -82345"/>
              <a:gd name="adj2" fmla="val 44863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孔雀的尾巴最好看。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https://timgsa.baidu.com/timg?image&amp;quality=80&amp;size=b9999_10000&amp;sec=1551886723332&amp;di=d2a07eda71f3993f094439b864c526fd&amp;imgtype=0&amp;src=http%3A%2F%2Fpic.51yuansu.com%2Fpic3%2Fcover%2F02%2F27%2F21%2F59bf985beb80d_610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357172"/>
            <a:ext cx="2714612" cy="22784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14348" y="1428742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92D050"/>
                </a:solidFill>
              </a:rPr>
              <a:t>我会填</a:t>
            </a:r>
            <a:endParaRPr lang="zh-CN" altLang="en-US" sz="3200" b="1" dirty="0">
              <a:solidFill>
                <a:srgbClr val="92D050"/>
              </a:solidFill>
            </a:endParaRPr>
          </a:p>
        </p:txBody>
      </p:sp>
      <p:sp>
        <p:nvSpPr>
          <p:cNvPr id="11" name="文本占位符 44034"/>
          <p:cNvSpPr txBox="1">
            <a:spLocks noChangeArrowheads="1"/>
          </p:cNvSpPr>
          <p:nvPr/>
        </p:nvSpPr>
        <p:spPr>
          <a:xfrm>
            <a:off x="3214678" y="642924"/>
            <a:ext cx="5019675" cy="4130675"/>
          </a:xfrm>
          <a:prstGeom prst="rect">
            <a:avLst/>
          </a:prstGeom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猴子的尾巴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兔子的尾巴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松鼠的尾巴好像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的尾巴弯。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鸭子的尾巴扁。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孔雀的尾巴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357554" y="2928940"/>
            <a:ext cx="100965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286380" y="4130690"/>
            <a:ext cx="1419225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最好看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0694" y="571486"/>
            <a:ext cx="596900" cy="585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00694" y="1214428"/>
            <a:ext cx="596900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151584" y="1773236"/>
            <a:ext cx="1420812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一把伞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2"/>
          <p:cNvSpPr>
            <a:spLocks noChangeArrowheads="1"/>
          </p:cNvSpPr>
          <p:nvPr/>
        </p:nvSpPr>
        <p:spPr bwMode="auto">
          <a:xfrm>
            <a:off x="498475" y="2837815"/>
            <a:ext cx="86455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 spc="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</a:t>
            </a:r>
            <a:r>
              <a:rPr lang="zh-CN" altLang="en-US" sz="5400" b="1" spc="6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成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长  </a:t>
            </a:r>
            <a:r>
              <a:rPr lang="zh-CN" altLang="en-US" sz="5400" b="1" spc="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5400" b="1" spc="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r>
              <a:rPr kumimoji="0" lang="zh-CN" altLang="en-US" sz="5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</a:t>
            </a:r>
            <a:r>
              <a:rPr lang="zh-CN" altLang="en-US" sz="5400" b="1" spc="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r>
              <a:rPr lang="zh-CN" altLang="en-US" sz="5400" b="1" spc="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城</a:t>
            </a:r>
            <a:endParaRPr kumimoji="0" lang="zh-CN" altLang="en-US" sz="5400" b="1" i="0" u="none" strike="noStrike" kern="1200" cap="none" spc="600" normalizeH="0" baseline="0" noProof="0" dirty="0">
              <a:ln>
                <a:noFill/>
              </a:ln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3210" y="852170"/>
            <a:ext cx="8505825" cy="755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读一读下列词语，注意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长</a:t>
            </a: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字的读音。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" name="TextBox 36"/>
          <p:cNvSpPr txBox="1">
            <a:spLocks noChangeArrowheads="1"/>
          </p:cNvSpPr>
          <p:nvPr/>
        </p:nvSpPr>
        <p:spPr bwMode="auto">
          <a:xfrm>
            <a:off x="1071538" y="2214560"/>
            <a:ext cx="153224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zhǎnɡ</a:t>
            </a:r>
            <a:endParaRPr kumimoji="0" lang="en-US" altLang="zh-CN" sz="40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4572000" y="2214560"/>
            <a:ext cx="16103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chánɡ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36"/>
          <p:cNvSpPr txBox="1">
            <a:spLocks noChangeArrowheads="1"/>
          </p:cNvSpPr>
          <p:nvPr/>
        </p:nvSpPr>
        <p:spPr bwMode="auto">
          <a:xfrm>
            <a:off x="6500826" y="2143122"/>
            <a:ext cx="15716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chánɡ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36"/>
          <p:cNvSpPr txBox="1">
            <a:spLocks noChangeArrowheads="1"/>
          </p:cNvSpPr>
          <p:nvPr/>
        </p:nvSpPr>
        <p:spPr bwMode="auto">
          <a:xfrm>
            <a:off x="2857488" y="2214560"/>
            <a:ext cx="15716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40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zhǎnɡ</a:t>
            </a:r>
            <a:endParaRPr lang="en-US" altLang="zh-CN" sz="4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6" grpId="0"/>
      <p:bldP spid="1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"/>
          <p:cNvSpPr/>
          <p:nvPr/>
        </p:nvSpPr>
        <p:spPr>
          <a:xfrm>
            <a:off x="3615690" y="1496372"/>
            <a:ext cx="4509796" cy="2857520"/>
          </a:xfrm>
          <a:prstGeom prst="cloudCallout">
            <a:avLst>
              <a:gd name="adj1" fmla="val -66319"/>
              <a:gd name="adj2" fmla="val 1020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32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动物们的尾巴，有许多不同的形状，有自己的特色</a:t>
            </a:r>
            <a:r>
              <a:rPr lang="zh-CN" altLang="en-US" sz="36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8009" y="896982"/>
            <a:ext cx="74282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lang="zh-CN" altLang="en-US" sz="3200" b="1" dirty="0" smtClean="0">
                <a:ln w="0"/>
                <a:solidFill>
                  <a:srgbClr val="0000FF"/>
                </a:solidFill>
              </a:rPr>
              <a:t>学习了课文</a:t>
            </a:r>
            <a:r>
              <a:rPr lang="zh-CN" altLang="en-US" sz="3200" b="1" cap="none" spc="0" dirty="0" smtClean="0">
                <a:ln w="0"/>
                <a:solidFill>
                  <a:srgbClr val="0000FF"/>
                </a:solidFill>
              </a:rPr>
              <a:t>，你有哪些收获？</a:t>
            </a:r>
            <a:endParaRPr lang="zh-CN" altLang="en-US" sz="3200" b="1" cap="none" spc="0" dirty="0">
              <a:ln w="0"/>
              <a:solidFill>
                <a:srgbClr val="0000FF"/>
              </a:solidFill>
            </a:endParaRPr>
          </a:p>
        </p:txBody>
      </p:sp>
      <p:pic>
        <p:nvPicPr>
          <p:cNvPr id="4" name="Picture 2" descr="https://timgsa.baidu.com/timg?image&amp;quality=80&amp;size=b9999_10000&amp;sec=1551796495359&amp;di=4bc01ca0311d17eaa35665c990da3218&amp;imgtype=0&amp;src=http%3A%2F%2Fimg.mp.sohu.com%2Fupload%2F20170512%2Ff4d54c9fad71434e9a6463e4d9d4126e_th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0034" y="2357436"/>
            <a:ext cx="2532451" cy="19859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76759" y="2003727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我们一起做游戏，看谁说得最好。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77936" y="1635646"/>
            <a:ext cx="1416050" cy="2028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圆角矩形 33797"/>
          <p:cNvSpPr>
            <a:spLocks noChangeArrowheads="1"/>
          </p:cNvSpPr>
          <p:nvPr/>
        </p:nvSpPr>
        <p:spPr bwMode="auto">
          <a:xfrm>
            <a:off x="4505376" y="2328745"/>
            <a:ext cx="4286248" cy="77628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燕子的尾巴像</a:t>
            </a: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619672" y="1415123"/>
            <a:ext cx="3606165" cy="707886"/>
          </a:xfrm>
          <a:prstGeom prst="rect">
            <a:avLst/>
          </a:prstGeom>
          <a:noFill/>
          <a:ln w="57150"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291426" y="2471621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剪刀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99592" y="1361828"/>
            <a:ext cx="3384376" cy="271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383804" y="543807"/>
            <a:ext cx="2748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写话我最棒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https://ss1.bdstatic.com/70cFvXSh_Q1YnxGkpoWK1HF6hhy/it/u=3609485242,3186379807&amp;fm=26&amp;gp=0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57158" y="785800"/>
            <a:ext cx="4357718" cy="41073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圆角矩形 35844"/>
          <p:cNvSpPr>
            <a:spLocks noChangeArrowheads="1"/>
          </p:cNvSpPr>
          <p:nvPr/>
        </p:nvSpPr>
        <p:spPr bwMode="auto">
          <a:xfrm>
            <a:off x="4591024" y="3214692"/>
            <a:ext cx="4552976" cy="78581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大象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的尾巴像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72396" y="3286130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绳子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347614"/>
            <a:ext cx="2238375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圆角矩形 35844"/>
          <p:cNvSpPr>
            <a:spLocks noChangeArrowheads="1"/>
          </p:cNvSpPr>
          <p:nvPr/>
        </p:nvSpPr>
        <p:spPr bwMode="auto">
          <a:xfrm>
            <a:off x="2921943" y="2276301"/>
            <a:ext cx="4552976" cy="785818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鱼儿的尾巴像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03315" y="2347739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裙子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59977" y="607975"/>
            <a:ext cx="1580901" cy="126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占位符 32769"/>
          <p:cNvSpPr txBox="1">
            <a:spLocks noChangeArrowheads="1"/>
          </p:cNvSpPr>
          <p:nvPr/>
        </p:nvSpPr>
        <p:spPr bwMode="auto">
          <a:xfrm>
            <a:off x="2771800" y="555526"/>
            <a:ext cx="5600994" cy="126935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2" descr="https://ss1.bdstatic.com/70cFvXSh_Q1YnxGkpoWK1HF6hhy/it/u=3609485242,3186379807&amp;fm=26&amp;gp=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7037" y="2438082"/>
            <a:ext cx="1386691" cy="1307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占位符 32769"/>
          <p:cNvSpPr txBox="1">
            <a:spLocks noChangeArrowheads="1"/>
          </p:cNvSpPr>
          <p:nvPr/>
        </p:nvSpPr>
        <p:spPr bwMode="auto">
          <a:xfrm>
            <a:off x="2796828" y="2238499"/>
            <a:ext cx="5600994" cy="126935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089" y="4006205"/>
            <a:ext cx="1370586" cy="113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文本占位符 32769"/>
          <p:cNvSpPr txBox="1">
            <a:spLocks noChangeArrowheads="1"/>
          </p:cNvSpPr>
          <p:nvPr/>
        </p:nvSpPr>
        <p:spPr bwMode="auto">
          <a:xfrm>
            <a:off x="2796828" y="3757487"/>
            <a:ext cx="5600994" cy="126935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ts val="0"/>
              </a:spcBef>
              <a:defRPr/>
            </a:pPr>
            <a:r>
              <a:rPr lang="zh-CN" altLang="en-US" sz="2800" u="sng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的尾巴像</a:t>
            </a:r>
            <a:r>
              <a:rPr lang="zh-CN" altLang="en-US" sz="2800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　　　　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36924" y="510463"/>
            <a:ext cx="53285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谁的尾巴能拨水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rgbClr val="4444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u="sng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的尾巴</a:t>
            </a: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能拨水。 </a:t>
            </a:r>
            <a:endParaRPr lang="en-US" altLang="zh-CN" sz="3200" b="1" dirty="0" smtClean="0">
              <a:solidFill>
                <a:srgbClr val="4444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</a:t>
            </a: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的尾巴能赶蝇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rgbClr val="4444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u="sng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　　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的尾巴</a:t>
            </a: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能赶蝇。 </a:t>
            </a:r>
            <a:endParaRPr lang="en-US" altLang="zh-CN" sz="3200" b="1" dirty="0" smtClean="0">
              <a:solidFill>
                <a:srgbClr val="4444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u="sng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　　　　　　　　　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200" b="1" dirty="0" smtClean="0">
              <a:solidFill>
                <a:srgbClr val="444444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壁虎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的尾巴</a:t>
            </a:r>
            <a:r>
              <a:rPr lang="zh-CN" altLang="en-US" sz="3200" b="1" dirty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能</a:t>
            </a:r>
            <a:r>
              <a:rPr lang="zh-CN" altLang="en-US" sz="3200" b="1" dirty="0" smtClean="0">
                <a:solidFill>
                  <a:srgbClr val="444444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再生。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607444" y="1187844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鱼儿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607444" y="2751828"/>
            <a:ext cx="11112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老牛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172" y="541513"/>
            <a:ext cx="2748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试一试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07444" y="357986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谁的尾巴能再生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755576" y="867150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尾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714348" y="300037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巴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7009" y="555526"/>
            <a:ext cx="959237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dirty="0" err="1" smtClean="0">
                <a:solidFill>
                  <a:srgbClr val="FF0000"/>
                </a:solidFill>
                <a:latin typeface="+mn-ea"/>
              </a:rPr>
              <a:t>wěi</a:t>
            </a:r>
            <a:r>
              <a:rPr lang="en-US" altLang="zh-CN" sz="3600" b="1" dirty="0" smtClean="0">
                <a:solidFill>
                  <a:srgbClr val="06561F"/>
                </a:solidFill>
                <a:latin typeface="Arial" panose="020B0604020202020204" pitchFamily="34" charset="0"/>
                <a:ea typeface="楷体" panose="02010609060101010101" pitchFamily="49" charset="-122"/>
              </a:rPr>
              <a:t> 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643188"/>
            <a:ext cx="651460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dirty="0" err="1" smtClean="0">
                <a:solidFill>
                  <a:srgbClr val="FF0000"/>
                </a:solidFill>
                <a:latin typeface="+mn-ea"/>
              </a:rPr>
              <a:t>bā</a:t>
            </a:r>
            <a:endParaRPr lang="zh-CN" altLang="en-US" sz="4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3923928" y="1014480"/>
            <a:ext cx="1082850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尾巴末尾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71858" y="2256858"/>
            <a:ext cx="682062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动物的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各不相同。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141257" y="3003798"/>
            <a:ext cx="151086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尾巴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巴豆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138059" y="4273083"/>
            <a:ext cx="653839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我很喜欢松鼠的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尾巴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8066" name="Picture 2" descr="https://timgsa.baidu.com/timg?image&amp;quality=80&amp;size=b9999_10000&amp;sec=1551796965250&amp;di=2725aa3737daff03a0165be15305c009&amp;imgtype=0&amp;src=http%3A%2F%2Ftxt6.book118.com%2F2016%2F1230%2Fbook77784%2F77783418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57422" y="1214428"/>
            <a:ext cx="1071570" cy="80367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2909133"/>
            <a:ext cx="1790369" cy="134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908052" y="1347614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尾巴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小虾尾巴像船桨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鱼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儿尾巴像船舵。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黄牛尾巴赶苍蝇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袋鼠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尾巴当凳坐。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83804" y="543807"/>
            <a:ext cx="27480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阅读我在行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266" name="Picture 2" descr="http://img1.3lian.com/img2011/w10/1018/8/4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552" y="1635646"/>
            <a:ext cx="1952625" cy="14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40714" y="817586"/>
            <a:ext cx="2548542" cy="1490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 descr="http://ku.90sjimg.com/element_origin_min_pic/16/12/20/27654e9ff9a7ded60f8ee6f731373050.jpg!/fw/282/quality/90/unsharp/true/compress/true/canvas/282x202a0a0/cvscolor/F6F6F6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7703" y="3572133"/>
            <a:ext cx="1780796" cy="1275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http://pic.qbaobei.com/Uploads/Editor/2016-04-24/571c286a5dce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59376" y="3102497"/>
            <a:ext cx="2115444" cy="174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797826" y="2355726"/>
            <a:ext cx="1340700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lnSpc>
                <a:spcPct val="100000"/>
              </a:lnSpc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各具特色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左大括号 13"/>
          <p:cNvSpPr/>
          <p:nvPr/>
        </p:nvSpPr>
        <p:spPr>
          <a:xfrm>
            <a:off x="2051720" y="1368753"/>
            <a:ext cx="288031" cy="3291229"/>
          </a:xfrm>
          <a:prstGeom prst="leftBrace">
            <a:avLst>
              <a:gd name="adj1" fmla="val 31113"/>
              <a:gd name="adj2" fmla="val 46132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1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>
            <a:off x="971600" y="2041196"/>
            <a:ext cx="757005" cy="154657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200" b="1" noProof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比尾巴</a:t>
            </a:r>
            <a:endParaRPr lang="zh-CN" altLang="en-US" sz="3200" b="1" noProof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左大括号 17"/>
          <p:cNvSpPr/>
          <p:nvPr/>
        </p:nvSpPr>
        <p:spPr>
          <a:xfrm flipH="1">
            <a:off x="6025371" y="1408629"/>
            <a:ext cx="446801" cy="3105397"/>
          </a:xfrm>
          <a:prstGeom prst="leftBrace">
            <a:avLst>
              <a:gd name="adj1" fmla="val 90278"/>
              <a:gd name="adj2" fmla="val 48269"/>
            </a:avLst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sz="1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 Box 15"/>
          <p:cNvSpPr txBox="1">
            <a:spLocks noChangeArrowheads="1"/>
          </p:cNvSpPr>
          <p:nvPr/>
        </p:nvSpPr>
        <p:spPr bwMode="auto">
          <a:xfrm>
            <a:off x="2712616" y="1368753"/>
            <a:ext cx="132492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411510"/>
            <a:ext cx="2651541" cy="859465"/>
          </a:xfrm>
          <a:prstGeom prst="rect">
            <a:avLst/>
          </a:prstGeom>
        </p:spPr>
      </p:pic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4665171" y="1368753"/>
            <a:ext cx="132492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猴子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2742115" y="1963797"/>
            <a:ext cx="132492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Text Box 15"/>
          <p:cNvSpPr txBox="1">
            <a:spLocks noChangeArrowheads="1"/>
          </p:cNvSpPr>
          <p:nvPr/>
        </p:nvSpPr>
        <p:spPr bwMode="auto">
          <a:xfrm>
            <a:off x="4644008" y="1936425"/>
            <a:ext cx="1602984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兔子 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Text Box 15"/>
          <p:cNvSpPr txBox="1">
            <a:spLocks noChangeArrowheads="1"/>
          </p:cNvSpPr>
          <p:nvPr/>
        </p:nvSpPr>
        <p:spPr bwMode="auto">
          <a:xfrm>
            <a:off x="2742115" y="2521755"/>
            <a:ext cx="1809284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一把伞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Text Box 15"/>
          <p:cNvSpPr txBox="1">
            <a:spLocks noChangeArrowheads="1"/>
          </p:cNvSpPr>
          <p:nvPr/>
        </p:nvSpPr>
        <p:spPr bwMode="auto">
          <a:xfrm>
            <a:off x="4703116" y="2512489"/>
            <a:ext cx="1324928" cy="54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712616" y="3050561"/>
            <a:ext cx="1324928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4665171" y="3050561"/>
            <a:ext cx="1324928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公鸡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2742115" y="3645605"/>
            <a:ext cx="1324928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扁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Text Box 15"/>
          <p:cNvSpPr txBox="1">
            <a:spLocks noChangeArrowheads="1"/>
          </p:cNvSpPr>
          <p:nvPr/>
        </p:nvSpPr>
        <p:spPr bwMode="auto">
          <a:xfrm>
            <a:off x="4644008" y="3618233"/>
            <a:ext cx="1602984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鸭子 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2742115" y="4203563"/>
            <a:ext cx="1809284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最好看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4703116" y="4194297"/>
            <a:ext cx="1324928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孔雀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bldLvl="0" animBg="1"/>
      <p:bldP spid="17" grpId="0"/>
      <p:bldP spid="18" grpId="0" animBg="1"/>
      <p:bldP spid="25" grpId="0"/>
      <p:bldP spid="38" grpId="0"/>
      <p:bldP spid="40" grpId="0"/>
      <p:bldP spid="46" grpId="0"/>
      <p:bldP spid="47" grpId="0"/>
      <p:bldP spid="48" grpId="0"/>
      <p:bldP spid="15" grpId="0"/>
      <p:bldP spid="16" grpId="0"/>
      <p:bldP spid="20" grpId="0"/>
      <p:bldP spid="21" grpId="0"/>
      <p:bldP spid="22" grpId="0"/>
      <p:bldP spid="2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71472" y="1357304"/>
            <a:ext cx="8143932" cy="273921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4400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4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《比尾巴》这首儿歌，采用“三问三答”的形式介绍了</a:t>
            </a:r>
            <a:r>
              <a:rPr lang="en-US" altLang="zh-CN" sz="32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种动物尾巴的特点。儿歌抓住各种小动物尾巴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特点，以“比”的形式为主线，同时儿歌形式活泼，读起来朗朗上口。</a:t>
            </a:r>
            <a:endParaRPr lang="zh-CN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23528" y="483518"/>
            <a:ext cx="2486963" cy="859465"/>
          </a:xfrm>
          <a:prstGeom prst="rect">
            <a:avLst/>
          </a:prstGeom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3607112" y="2030576"/>
            <a:ext cx="1324928" cy="48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ts val="3500"/>
              </a:lnSpc>
              <a:defRPr sz="3600" b="1">
                <a:solidFill>
                  <a:srgbClr val="0000FF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六</a:t>
            </a:r>
            <a:endParaRPr lang="zh-CN" altLang="en-US" sz="28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bldLvl="0"/>
      <p:bldP spid="25606" grpId="1" bldLvl="0"/>
      <p:bldP spid="25606" grpId="2" bldLvl="0"/>
      <p:bldP spid="25606" grpId="3" bldLvl="0"/>
      <p:bldP spid="25606" grpId="4" bldLvl="0"/>
      <p:bldP spid="25606" grpId="5" bldLvl="0"/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1520" y="340008"/>
            <a:ext cx="2395530" cy="859465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6198" y="2283718"/>
            <a:ext cx="44188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鸟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把尾巴当作飞行器。鸟的尾巴上，长着又长又宽的羽毛，这些羽毛展开时好像扇子，鸟尾在飞行时起着舵的作用。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7077" y="2100392"/>
            <a:ext cx="4207760" cy="2737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组合 7"/>
          <p:cNvGrpSpPr/>
          <p:nvPr/>
        </p:nvGrpSpPr>
        <p:grpSpPr>
          <a:xfrm>
            <a:off x="539552" y="1181813"/>
            <a:ext cx="7940675" cy="1133475"/>
            <a:chOff x="821" y="5479"/>
            <a:chExt cx="12505" cy="1785"/>
          </a:xfrm>
        </p:grpSpPr>
        <p:sp>
          <p:nvSpPr>
            <p:cNvPr id="9" name="矩形 8"/>
            <p:cNvSpPr/>
            <p:nvPr/>
          </p:nvSpPr>
          <p:spPr>
            <a:xfrm>
              <a:off x="1946" y="5929"/>
              <a:ext cx="11380" cy="8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C000"/>
                  </a:solidFill>
                </a14:hiddenFill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r>
                <a:rPr lang="en-US" altLang="zh-CN" sz="32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小动物们的尾巴真好看，它们的尾巴很重要。</a:t>
              </a:r>
              <a:endPara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" name="图片 9" descr="小孩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21" y="5479"/>
              <a:ext cx="1327" cy="178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80244" y="1384490"/>
            <a:ext cx="36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鱼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把尾巴当作游泳器。鱼在水里靠尾巴的左右摆动，控制方向，并促使身体向前推进。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72000" y="1556087"/>
            <a:ext cx="4003546" cy="2382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5536" y="1419622"/>
            <a:ext cx="38884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牛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把尾巴当作平衡器。牛有长长的尾巴，末端长着丛生的毛。当它奔跑时，尾巴竖起，起着平衡身体的作用。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432920" y="1527633"/>
            <a:ext cx="4092412" cy="233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13836" y="966129"/>
            <a:ext cx="5022259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狐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猴把尾巴当作仓库。在食物丰富的雨季，狐猴就在尾巴里储存起大量营养品；在食源缺乏的旱季，狐猴靠消耗尾巴里储备的营养来度日。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7410" name="Picture 2" descr="http://p2.so.qhmsg.com/sdr/400__/t013436e30cf9844b37.jp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436096" y="771550"/>
            <a:ext cx="32099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 Box 2"/>
          <p:cNvSpPr txBox="1">
            <a:spLocks noChangeArrowheads="1"/>
          </p:cNvSpPr>
          <p:nvPr/>
        </p:nvSpPr>
        <p:spPr bwMode="auto">
          <a:xfrm>
            <a:off x="2714612" y="642924"/>
            <a:ext cx="5329238" cy="507831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700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一、给下面的小动物加尾巴。</a:t>
            </a:r>
            <a:endParaRPr lang="zh-CN" altLang="en-US" sz="2700" dirty="0" smtClean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6516689" y="3915966"/>
          <a:ext cx="1089025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7" name="" r:id="rId1" imgW="638175" imgH="714375" progId="PBrush">
                  <p:embed/>
                </p:oleObj>
              </mc:Choice>
              <mc:Fallback>
                <p:oleObj name="" r:id="rId1" imgW="638175" imgH="714375" progId="PBrush">
                  <p:embed/>
                  <p:pic>
                    <p:nvPicPr>
                      <p:cNvPr id="0" name="Object 3"/>
                      <p:cNvPicPr>
                        <a:picLocks noChangeAspect="1"/>
                      </p:cNvPicPr>
                      <p:nvPr/>
                    </p:nvPicPr>
                    <p:blipFill>
                      <a:blip r:embed="rId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516689" y="3915966"/>
                        <a:ext cx="1089025" cy="9144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64" name="Object 4"/>
          <p:cNvGraphicFramePr>
            <a:graphicFrameLocks noChangeAspect="1"/>
          </p:cNvGraphicFramePr>
          <p:nvPr/>
        </p:nvGraphicFramePr>
        <p:xfrm>
          <a:off x="900114" y="1583531"/>
          <a:ext cx="1176337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" name="位图图像" r:id="rId3" imgW="762000" imgH="1085850" progId="PBrush">
                  <p:embed/>
                </p:oleObj>
              </mc:Choice>
              <mc:Fallback>
                <p:oleObj name="位图图像" r:id="rId3" imgW="762000" imgH="1085850" progId="PBrush">
                  <p:embed/>
                  <p:pic>
                    <p:nvPicPr>
                      <p:cNvPr id="0" name="Object 4"/>
                      <p:cNvPicPr>
                        <a:picLocks noChangeAspect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900114" y="1583531"/>
                        <a:ext cx="1176337" cy="12573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2555875" y="4030267"/>
          <a:ext cx="685800" cy="467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" name="位图图像" r:id="rId5" imgW="314325" imgH="285750" progId="PBrush">
                  <p:embed/>
                </p:oleObj>
              </mc:Choice>
              <mc:Fallback>
                <p:oleObj name="位图图像" r:id="rId5" imgW="314325" imgH="285750" progId="PBrush">
                  <p:embed/>
                  <p:pic>
                    <p:nvPicPr>
                      <p:cNvPr id="0" name="Object 5"/>
                      <p:cNvPicPr>
                        <a:picLocks noChangeAspect="1"/>
                      </p:cNvPicPr>
                      <p:nvPr/>
                    </p:nvPicPr>
                    <p:blipFill>
                      <a:blip r:embed="rId6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555875" y="4030267"/>
                        <a:ext cx="685800" cy="4679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6"/>
          <p:cNvGraphicFramePr>
            <a:graphicFrameLocks noChangeAspect="1"/>
          </p:cNvGraphicFramePr>
          <p:nvPr/>
        </p:nvGraphicFramePr>
        <p:xfrm>
          <a:off x="7667625" y="1704975"/>
          <a:ext cx="127000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0" name="位图图像" r:id="rId7" imgW="838200" imgH="904875" progId="PBrush">
                  <p:embed/>
                </p:oleObj>
              </mc:Choice>
              <mc:Fallback>
                <p:oleObj name="位图图像" r:id="rId7" imgW="838200" imgH="904875" progId="PBrush">
                  <p:embed/>
                  <p:pic>
                    <p:nvPicPr>
                      <p:cNvPr id="0" name="Object 6"/>
                      <p:cNvPicPr>
                        <a:picLocks noChangeAspect="1"/>
                      </p:cNvPicPr>
                      <p:nvPr/>
                    </p:nvPicPr>
                    <p:blipFill>
                      <a:blip r:embed="rId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7667625" y="1704975"/>
                        <a:ext cx="1270000" cy="10287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7"/>
          <p:cNvGraphicFramePr>
            <a:graphicFrameLocks noChangeAspect="1"/>
          </p:cNvGraphicFramePr>
          <p:nvPr/>
        </p:nvGraphicFramePr>
        <p:xfrm>
          <a:off x="4787900" y="3862388"/>
          <a:ext cx="1200150" cy="96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1" name="BMP 图象" r:id="rId9" imgW="1200150" imgH="1285875" progId="PBrush">
                  <p:embed/>
                </p:oleObj>
              </mc:Choice>
              <mc:Fallback>
                <p:oleObj name="BMP 图象" r:id="rId9" imgW="1200150" imgH="1285875" progId="PBrush">
                  <p:embed/>
                  <p:pic>
                    <p:nvPicPr>
                      <p:cNvPr id="0" name="Object 7"/>
                      <p:cNvPicPr>
                        <a:picLocks noChangeAspect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787900" y="3862388"/>
                        <a:ext cx="1200150" cy="96440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8"/>
          <p:cNvGraphicFramePr>
            <a:graphicFrameLocks noChangeAspect="1"/>
          </p:cNvGraphicFramePr>
          <p:nvPr/>
        </p:nvGraphicFramePr>
        <p:xfrm>
          <a:off x="2338388" y="1577579"/>
          <a:ext cx="7937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" name="位图图像" r:id="rId11" imgW="466725" imgH="1076325" progId="PBrush">
                  <p:embed/>
                </p:oleObj>
              </mc:Choice>
              <mc:Fallback>
                <p:oleObj name="位图图像" r:id="rId11" imgW="466725" imgH="1076325" progId="PBrush">
                  <p:embed/>
                  <p:pic>
                    <p:nvPicPr>
                      <p:cNvPr id="0" name="Object 8"/>
                      <p:cNvPicPr>
                        <a:picLocks noChangeAspect="1"/>
                      </p:cNvPicPr>
                      <p:nvPr/>
                    </p:nvPicPr>
                    <p:blipFill>
                      <a:blip r:embed="rId1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338388" y="1577579"/>
                        <a:ext cx="793750" cy="13716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9"/>
          <p:cNvGraphicFramePr>
            <a:graphicFrameLocks noChangeAspect="1"/>
          </p:cNvGraphicFramePr>
          <p:nvPr/>
        </p:nvGraphicFramePr>
        <p:xfrm>
          <a:off x="6156325" y="1631156"/>
          <a:ext cx="1089025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3" name="BMP 图象" r:id="rId13" imgW="1571625" imgH="2981325" progId="PBrush">
                  <p:embed/>
                </p:oleObj>
              </mc:Choice>
              <mc:Fallback>
                <p:oleObj name="BMP 图象" r:id="rId13" imgW="1571625" imgH="2981325" progId="PBrush">
                  <p:embed/>
                  <p:pic>
                    <p:nvPicPr>
                      <p:cNvPr id="0" name="Object 9"/>
                      <p:cNvPicPr>
                        <a:picLocks noChangeAspect="1"/>
                      </p:cNvPicPr>
                      <p:nvPr/>
                    </p:nvPicPr>
                    <p:blipFill>
                      <a:blip r:embed="rId1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6156325" y="1631156"/>
                        <a:ext cx="1089025" cy="13716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3" name="Object 10"/>
          <p:cNvGraphicFramePr>
            <a:graphicFrameLocks noChangeAspect="1"/>
          </p:cNvGraphicFramePr>
          <p:nvPr/>
        </p:nvGraphicFramePr>
        <p:xfrm>
          <a:off x="4654550" y="1545431"/>
          <a:ext cx="121285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4" name="BMP 图象" r:id="rId15" imgW="1895475" imgH="2619375" progId="PBrush">
                  <p:embed/>
                </p:oleObj>
              </mc:Choice>
              <mc:Fallback>
                <p:oleObj name="BMP 图象" r:id="rId15" imgW="1895475" imgH="2619375" progId="PBrush">
                  <p:embed/>
                  <p:pic>
                    <p:nvPicPr>
                      <p:cNvPr id="0" name="Object 10"/>
                      <p:cNvPicPr>
                        <a:picLocks noChangeAspect="1"/>
                      </p:cNvPicPr>
                      <p:nvPr/>
                    </p:nvPicPr>
                    <p:blipFill>
                      <a:blip r:embed="rId16">
                        <a:clrChange>
                          <a:clrFrom>
                            <a:srgbClr val="F8F6FB"/>
                          </a:clrFrom>
                          <a:clrTo>
                            <a:srgbClr val="F8F6FB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4654550" y="1545431"/>
                        <a:ext cx="1212850" cy="12573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1" name="Object 11"/>
          <p:cNvGraphicFramePr>
            <a:graphicFrameLocks noChangeAspect="1"/>
          </p:cNvGraphicFramePr>
          <p:nvPr/>
        </p:nvGraphicFramePr>
        <p:xfrm>
          <a:off x="1547814" y="3975498"/>
          <a:ext cx="523875" cy="550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5" name="BMP 图象" r:id="rId17" imgW="523875" imgH="733425" progId="PBrush">
                  <p:embed/>
                </p:oleObj>
              </mc:Choice>
              <mc:Fallback>
                <p:oleObj name="BMP 图象" r:id="rId17" imgW="523875" imgH="733425" progId="PBrush">
                  <p:embed/>
                  <p:pic>
                    <p:nvPicPr>
                      <p:cNvPr id="0" name="Object 11"/>
                      <p:cNvPicPr>
                        <a:picLocks noChangeAspect="1"/>
                      </p:cNvPicPr>
                      <p:nvPr/>
                    </p:nvPicPr>
                    <p:blipFill>
                      <a:blip r:embed="rId18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1547814" y="3975498"/>
                        <a:ext cx="523875" cy="55006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2" name="Object 12"/>
          <p:cNvGraphicFramePr>
            <a:graphicFrameLocks noChangeAspect="1"/>
          </p:cNvGraphicFramePr>
          <p:nvPr/>
        </p:nvGraphicFramePr>
        <p:xfrm>
          <a:off x="3779839" y="3921919"/>
          <a:ext cx="681037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6" name="BMP 图象" r:id="rId19" imgW="1123950" imgH="1762125" progId="PBrush">
                  <p:embed/>
                </p:oleObj>
              </mc:Choice>
              <mc:Fallback>
                <p:oleObj name="BMP 图象" r:id="rId19" imgW="1123950" imgH="1762125" progId="PBrush">
                  <p:embed/>
                  <p:pic>
                    <p:nvPicPr>
                      <p:cNvPr id="0" name="Object 12"/>
                      <p:cNvPicPr>
                        <a:picLocks noChangeAspect="1"/>
                      </p:cNvPicPr>
                      <p:nvPr/>
                    </p:nvPicPr>
                    <p:blipFill>
                      <a:blip r:embed="rId2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779839" y="3921919"/>
                        <a:ext cx="681037" cy="8001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773" name="Object 13"/>
          <p:cNvGraphicFramePr>
            <a:graphicFrameLocks noChangeAspect="1"/>
          </p:cNvGraphicFramePr>
          <p:nvPr/>
        </p:nvGraphicFramePr>
        <p:xfrm>
          <a:off x="7910514" y="3813572"/>
          <a:ext cx="1017587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7" name="BMP 图象" r:id="rId21" imgW="1466850" imgH="2085975" progId="PBrush">
                  <p:embed/>
                </p:oleObj>
              </mc:Choice>
              <mc:Fallback>
                <p:oleObj name="BMP 图象" r:id="rId21" imgW="1466850" imgH="2085975" progId="PBrush">
                  <p:embed/>
                  <p:pic>
                    <p:nvPicPr>
                      <p:cNvPr id="0" name="Object 13"/>
                      <p:cNvPicPr>
                        <a:picLocks noChangeAspect="1"/>
                      </p:cNvPicPr>
                      <p:nvPr/>
                    </p:nvPicPr>
                    <p:blipFill>
                      <a:blip r:embed="rId22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7910514" y="3813572"/>
                        <a:ext cx="1017587" cy="10858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7" name="Object 14"/>
          <p:cNvGraphicFramePr>
            <a:graphicFrameLocks noChangeAspect="1"/>
          </p:cNvGraphicFramePr>
          <p:nvPr/>
        </p:nvGraphicFramePr>
        <p:xfrm>
          <a:off x="3492500" y="1684735"/>
          <a:ext cx="958850" cy="11025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8" name="BMP 图象" r:id="rId23" imgW="960120" imgH="1470660" progId="PBrush">
                  <p:embed/>
                </p:oleObj>
              </mc:Choice>
              <mc:Fallback>
                <p:oleObj name="BMP 图象" r:id="rId23" imgW="960120" imgH="1470660" progId="PBrush">
                  <p:embed/>
                  <p:pic>
                    <p:nvPicPr>
                      <p:cNvPr id="0" name="Object 14"/>
                      <p:cNvPicPr>
                        <a:picLocks noChangeAspect="1"/>
                      </p:cNvPicPr>
                      <p:nvPr/>
                    </p:nvPicPr>
                    <p:blipFill>
                      <a:blip r:embed="rId24">
                        <a:clrChange>
                          <a:clrFrom>
                            <a:srgbClr val="FDFD4F"/>
                          </a:clrFrom>
                          <a:clrTo>
                            <a:srgbClr val="FDFD4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492500" y="1684735"/>
                        <a:ext cx="958850" cy="1102519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Line 19"/>
          <p:cNvSpPr>
            <a:spLocks noChangeShapeType="1"/>
          </p:cNvSpPr>
          <p:nvPr/>
        </p:nvSpPr>
        <p:spPr bwMode="auto">
          <a:xfrm>
            <a:off x="1835151" y="2842022"/>
            <a:ext cx="4968875" cy="1133475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0" name="Line 20"/>
          <p:cNvSpPr>
            <a:spLocks noChangeShapeType="1"/>
          </p:cNvSpPr>
          <p:nvPr/>
        </p:nvSpPr>
        <p:spPr bwMode="auto">
          <a:xfrm>
            <a:off x="2843213" y="2787254"/>
            <a:ext cx="2233612" cy="1134665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1" name="Line 21"/>
          <p:cNvSpPr>
            <a:spLocks noChangeShapeType="1"/>
          </p:cNvSpPr>
          <p:nvPr/>
        </p:nvSpPr>
        <p:spPr bwMode="auto">
          <a:xfrm flipH="1">
            <a:off x="2051050" y="2842022"/>
            <a:ext cx="2016125" cy="1241822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2" name="Line 22"/>
          <p:cNvSpPr>
            <a:spLocks noChangeShapeType="1"/>
          </p:cNvSpPr>
          <p:nvPr/>
        </p:nvSpPr>
        <p:spPr bwMode="auto">
          <a:xfrm flipH="1">
            <a:off x="4211639" y="2842023"/>
            <a:ext cx="1152525" cy="1026319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3" name="Line 23"/>
          <p:cNvSpPr>
            <a:spLocks noChangeShapeType="1"/>
          </p:cNvSpPr>
          <p:nvPr/>
        </p:nvSpPr>
        <p:spPr bwMode="auto">
          <a:xfrm>
            <a:off x="6659564" y="2787253"/>
            <a:ext cx="1512887" cy="1081088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4" name="Line 24"/>
          <p:cNvSpPr>
            <a:spLocks noChangeShapeType="1"/>
          </p:cNvSpPr>
          <p:nvPr/>
        </p:nvSpPr>
        <p:spPr bwMode="auto">
          <a:xfrm flipV="1">
            <a:off x="2916238" y="2733675"/>
            <a:ext cx="5256212" cy="1296591"/>
          </a:xfrm>
          <a:prstGeom prst="line">
            <a:avLst/>
          </a:prstGeom>
          <a:noFill/>
          <a:ln w="28575">
            <a:solidFill>
              <a:srgbClr val="06561F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5" cstate="email"/>
          <a:stretch>
            <a:fillRect/>
          </a:stretch>
        </p:blipFill>
        <p:spPr>
          <a:xfrm>
            <a:off x="142844" y="357172"/>
            <a:ext cx="2241098" cy="804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7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7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7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00100" y="1500180"/>
            <a:ext cx="721523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 smtClean="0"/>
              <a:t>        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这次比尾巴大赛不仅吸引了这些小动物，还有很多动物看到这些小动物比尾巴比得这么起劲也想来比比。那同学们能不能也为它们编首儿歌呢？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4348" y="785800"/>
            <a:ext cx="2262158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700" dirty="0" smtClean="0">
                <a:ln w="0"/>
                <a:latin typeface="黑体" panose="02010609060101010101" pitchFamily="49" charset="-122"/>
                <a:ea typeface="黑体" panose="02010609060101010101" pitchFamily="49" charset="-122"/>
              </a:rPr>
              <a:t>二、小练笔。</a:t>
            </a:r>
            <a:endParaRPr lang="zh-CN" altLang="en-US" sz="2700" dirty="0" smtClean="0">
              <a:ln w="0"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6"/>
          <p:cNvSpPr txBox="1">
            <a:spLocks noChangeArrowheads="1"/>
          </p:cNvSpPr>
          <p:nvPr/>
        </p:nvSpPr>
        <p:spPr bwMode="auto">
          <a:xfrm>
            <a:off x="755576" y="867150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714348" y="300037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7009" y="555526"/>
            <a:ext cx="1061829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dirty="0" err="1" smtClean="0">
                <a:solidFill>
                  <a:srgbClr val="FF0000"/>
                </a:solidFill>
                <a:latin typeface="+mn-ea"/>
              </a:rPr>
              <a:t>shúi</a:t>
            </a:r>
            <a:endParaRPr lang="zh-CN" altLang="en-US" sz="36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643188"/>
            <a:ext cx="1420902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dirty="0" err="1" smtClean="0">
                <a:solidFill>
                  <a:srgbClr val="FF0000"/>
                </a:solidFill>
                <a:latin typeface="+mn-ea"/>
              </a:rPr>
              <a:t>chánɡ</a:t>
            </a:r>
            <a:endParaRPr lang="zh-CN" altLang="en-US" sz="4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3923928" y="1014480"/>
            <a:ext cx="108285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2071858" y="2256858"/>
            <a:ext cx="6820622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谁的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尾巴最长呢？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000496" y="3000378"/>
            <a:ext cx="151086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长短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短处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14519" y="3992575"/>
            <a:ext cx="653839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动物们在比较尾巴的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长短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8066" name="Picture 2" descr="https://timgsa.baidu.com/timg?image&amp;quality=80&amp;size=b9999_10000&amp;sec=1551796965250&amp;di=2725aa3737daff03a0165be15305c009&amp;imgtype=0&amp;src=http%3A%2F%2Ftxt6.book118.com%2F2016%2F1230%2Fbook77784%2F77783418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57422" y="1214428"/>
            <a:ext cx="1071570" cy="803678"/>
          </a:xfrm>
          <a:prstGeom prst="rect">
            <a:avLst/>
          </a:prstGeom>
          <a:noFill/>
        </p:spPr>
      </p:pic>
      <p:pic>
        <p:nvPicPr>
          <p:cNvPr id="88068" name="Picture 4" descr="https://timgsa.baidu.com/timg?image&amp;quality=80&amp;size=b9999_10000&amp;sec=1551797843329&amp;di=fad7a04c845498dc248c506129d35e0d&amp;imgtype=0&amp;src=http%3A%2F%2Fimg.1ppt.com%2Fuploads%2Fallimg%2F1708%2F2_170831162820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000381"/>
            <a:ext cx="1000132" cy="75009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4" grpId="0"/>
      <p:bldP spid="8" grpId="0"/>
      <p:bldP spid="8" grpId="1"/>
      <p:bldP spid="9" grpId="0"/>
      <p:bldP spid="9" grpId="1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714348" y="840708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483518"/>
            <a:ext cx="1420902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dirty="0" err="1" smtClean="0">
                <a:solidFill>
                  <a:srgbClr val="FF0000"/>
                </a:solidFill>
                <a:latin typeface="+mn-ea"/>
              </a:rPr>
              <a:t>duǎn</a:t>
            </a:r>
            <a:r>
              <a:rPr lang="en-US" altLang="zh-CN" sz="4000" dirty="0" smtClean="0">
                <a:solidFill>
                  <a:srgbClr val="FF0000"/>
                </a:solidFill>
                <a:latin typeface="+mn-ea"/>
              </a:rPr>
              <a:t> </a:t>
            </a:r>
            <a:endParaRPr lang="zh-CN" altLang="en-US" sz="40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000496" y="840708"/>
            <a:ext cx="151086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长短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短处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2014519" y="1832905"/>
            <a:ext cx="6538397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动物们在比较尾巴的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长短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8068" name="Picture 4" descr="https://timgsa.baidu.com/timg?image&amp;quality=80&amp;size=b9999_10000&amp;sec=1551797843329&amp;di=fad7a04c845498dc248c506129d35e0d&amp;imgtype=0&amp;src=http%3A%2F%2Fimg.1ppt.com%2Fuploads%2Fallimg%2F1708%2F2_170831162820_1.jp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57422" y="840711"/>
            <a:ext cx="1000132" cy="750099"/>
          </a:xfrm>
          <a:prstGeom prst="rect">
            <a:avLst/>
          </a:prstGeom>
          <a:noFill/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661934" y="2972147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1538" y="2300249"/>
            <a:ext cx="830997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600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bǎ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3923928" y="2814681"/>
            <a:ext cx="158417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扫把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把手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2071858" y="4057059"/>
            <a:ext cx="5524478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妈妈用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扫把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打扫卫生。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2871753"/>
            <a:ext cx="642942" cy="1016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9" grpId="0"/>
      <p:bldP spid="9" grpId="1"/>
      <p:bldP spid="18" grpId="0"/>
      <p:bldP spid="19" grpId="0"/>
      <p:bldP spid="12" grpId="0"/>
      <p:bldP spid="13" grpId="0"/>
      <p:bldP spid="13" grpId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47664" y="1964010"/>
            <a:ext cx="1059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扌</a:t>
            </a:r>
            <a:endParaRPr lang="zh-CN" altLang="en-US" sz="8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64"/>
          <p:cNvSpPr txBox="1"/>
          <p:nvPr/>
        </p:nvSpPr>
        <p:spPr>
          <a:xfrm>
            <a:off x="5751991" y="1848467"/>
            <a:ext cx="11962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endParaRPr lang="zh-CN" altLang="en-US" sz="8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: 圆角 3"/>
          <p:cNvSpPr/>
          <p:nvPr/>
        </p:nvSpPr>
        <p:spPr>
          <a:xfrm>
            <a:off x="899592" y="1200790"/>
            <a:ext cx="1586609" cy="647677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3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提手旁</a:t>
            </a:r>
            <a:endParaRPr lang="zh-CN" altLang="en-US" sz="33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628420" y="2283718"/>
            <a:ext cx="28058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是“手”字的变形，多表示与手有关的动作。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558113" y="644299"/>
            <a:ext cx="410581" cy="377666"/>
            <a:chOff x="631825" y="5181600"/>
            <a:chExt cx="1554163" cy="1552575"/>
          </a:xfrm>
        </p:grpSpPr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631825" y="5181600"/>
              <a:ext cx="1554163" cy="1552575"/>
            </a:xfrm>
            <a:prstGeom prst="ellipse">
              <a:avLst/>
            </a:prstGeom>
            <a:solidFill>
              <a:srgbClr val="FFC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1468438" y="5353050"/>
              <a:ext cx="34925" cy="87313"/>
            </a:xfrm>
            <a:custGeom>
              <a:avLst/>
              <a:gdLst>
                <a:gd name="T0" fmla="*/ 4 w 12"/>
                <a:gd name="T1" fmla="*/ 30 h 31"/>
                <a:gd name="T2" fmla="*/ 12 w 12"/>
                <a:gd name="T3" fmla="*/ 3 h 31"/>
                <a:gd name="T4" fmla="*/ 11 w 12"/>
                <a:gd name="T5" fmla="*/ 0 h 31"/>
                <a:gd name="T6" fmla="*/ 0 w 12"/>
                <a:gd name="T7" fmla="*/ 31 h 31"/>
                <a:gd name="T8" fmla="*/ 4 w 12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1">
                  <a:moveTo>
                    <a:pt x="4" y="30"/>
                  </a:moveTo>
                  <a:cubicBezTo>
                    <a:pt x="4" y="20"/>
                    <a:pt x="7" y="7"/>
                    <a:pt x="12" y="3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2" y="6"/>
                    <a:pt x="0" y="21"/>
                    <a:pt x="0" y="31"/>
                  </a:cubicBezTo>
                  <a:lnTo>
                    <a:pt x="4" y="30"/>
                  </a:lnTo>
                  <a:close/>
                </a:path>
              </a:pathLst>
            </a:custGeom>
            <a:solidFill>
              <a:srgbClr val="4F2E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471613" y="5410200"/>
              <a:ext cx="204788" cy="358775"/>
            </a:xfrm>
            <a:custGeom>
              <a:avLst/>
              <a:gdLst>
                <a:gd name="T0" fmla="*/ 0 w 72"/>
                <a:gd name="T1" fmla="*/ 119 h 126"/>
                <a:gd name="T2" fmla="*/ 66 w 72"/>
                <a:gd name="T3" fmla="*/ 67 h 126"/>
                <a:gd name="T4" fmla="*/ 45 w 72"/>
                <a:gd name="T5" fmla="*/ 7 h 126"/>
                <a:gd name="T6" fmla="*/ 1 w 72"/>
                <a:gd name="T7" fmla="*/ 9 h 126"/>
                <a:gd name="T8" fmla="*/ 0 w 72"/>
                <a:gd name="T9" fmla="*/ 11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26">
                  <a:moveTo>
                    <a:pt x="0" y="119"/>
                  </a:moveTo>
                  <a:cubicBezTo>
                    <a:pt x="29" y="126"/>
                    <a:pt x="60" y="101"/>
                    <a:pt x="66" y="67"/>
                  </a:cubicBezTo>
                  <a:cubicBezTo>
                    <a:pt x="72" y="33"/>
                    <a:pt x="61" y="15"/>
                    <a:pt x="45" y="7"/>
                  </a:cubicBezTo>
                  <a:cubicBezTo>
                    <a:pt x="31" y="0"/>
                    <a:pt x="3" y="11"/>
                    <a:pt x="1" y="9"/>
                  </a:cubicBezTo>
                  <a:lnTo>
                    <a:pt x="0" y="119"/>
                  </a:lnTo>
                  <a:close/>
                </a:path>
              </a:pathLst>
            </a:custGeom>
            <a:solidFill>
              <a:srgbClr val="C90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274763" y="5410200"/>
              <a:ext cx="200025" cy="355600"/>
            </a:xfrm>
            <a:custGeom>
              <a:avLst/>
              <a:gdLst>
                <a:gd name="T0" fmla="*/ 70 w 70"/>
                <a:gd name="T1" fmla="*/ 9 h 125"/>
                <a:gd name="T2" fmla="*/ 26 w 70"/>
                <a:gd name="T3" fmla="*/ 8 h 125"/>
                <a:gd name="T4" fmla="*/ 8 w 70"/>
                <a:gd name="T5" fmla="*/ 69 h 125"/>
                <a:gd name="T6" fmla="*/ 69 w 70"/>
                <a:gd name="T7" fmla="*/ 119 h 125"/>
                <a:gd name="T8" fmla="*/ 70 w 70"/>
                <a:gd name="T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125">
                  <a:moveTo>
                    <a:pt x="70" y="9"/>
                  </a:moveTo>
                  <a:cubicBezTo>
                    <a:pt x="68" y="11"/>
                    <a:pt x="40" y="0"/>
                    <a:pt x="26" y="8"/>
                  </a:cubicBezTo>
                  <a:cubicBezTo>
                    <a:pt x="11" y="17"/>
                    <a:pt x="0" y="35"/>
                    <a:pt x="8" y="69"/>
                  </a:cubicBezTo>
                  <a:cubicBezTo>
                    <a:pt x="16" y="103"/>
                    <a:pt x="38" y="125"/>
                    <a:pt x="69" y="119"/>
                  </a:cubicBezTo>
                  <a:lnTo>
                    <a:pt x="70" y="9"/>
                  </a:lnTo>
                  <a:close/>
                </a:path>
              </a:pathLst>
            </a:custGeom>
            <a:solidFill>
              <a:srgbClr val="DB19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374775" y="5313363"/>
              <a:ext cx="125413" cy="53975"/>
            </a:xfrm>
            <a:custGeom>
              <a:avLst/>
              <a:gdLst>
                <a:gd name="T0" fmla="*/ 44 w 44"/>
                <a:gd name="T1" fmla="*/ 19 h 19"/>
                <a:gd name="T2" fmla="*/ 27 w 44"/>
                <a:gd name="T3" fmla="*/ 4 h 19"/>
                <a:gd name="T4" fmla="*/ 0 w 44"/>
                <a:gd name="T5" fmla="*/ 1 h 19"/>
                <a:gd name="T6" fmla="*/ 0 w 44"/>
                <a:gd name="T7" fmla="*/ 2 h 19"/>
                <a:gd name="T8" fmla="*/ 44 w 4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9">
                  <a:moveTo>
                    <a:pt x="44" y="19"/>
                  </a:moveTo>
                  <a:cubicBezTo>
                    <a:pt x="44" y="19"/>
                    <a:pt x="40" y="9"/>
                    <a:pt x="27" y="4"/>
                  </a:cubicBezTo>
                  <a:cubicBezTo>
                    <a:pt x="15" y="0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2" y="10"/>
                    <a:pt x="28" y="14"/>
                    <a:pt x="44" y="19"/>
                  </a:cubicBezTo>
                  <a:close/>
                </a:path>
              </a:pathLst>
            </a:custGeom>
            <a:solidFill>
              <a:srgbClr val="1287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374775" y="5318125"/>
              <a:ext cx="125413" cy="103188"/>
            </a:xfrm>
            <a:custGeom>
              <a:avLst/>
              <a:gdLst>
                <a:gd name="T0" fmla="*/ 0 w 44"/>
                <a:gd name="T1" fmla="*/ 0 h 36"/>
                <a:gd name="T2" fmla="*/ 6 w 44"/>
                <a:gd name="T3" fmla="*/ 12 h 36"/>
                <a:gd name="T4" fmla="*/ 44 w 44"/>
                <a:gd name="T5" fmla="*/ 17 h 36"/>
                <a:gd name="T6" fmla="*/ 0 w 44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6">
                  <a:moveTo>
                    <a:pt x="0" y="0"/>
                  </a:moveTo>
                  <a:cubicBezTo>
                    <a:pt x="0" y="2"/>
                    <a:pt x="2" y="7"/>
                    <a:pt x="6" y="12"/>
                  </a:cubicBezTo>
                  <a:cubicBezTo>
                    <a:pt x="30" y="36"/>
                    <a:pt x="43" y="18"/>
                    <a:pt x="44" y="17"/>
                  </a:cubicBezTo>
                  <a:cubicBezTo>
                    <a:pt x="28" y="12"/>
                    <a:pt x="12" y="8"/>
                    <a:pt x="0" y="0"/>
                  </a:cubicBezTo>
                  <a:close/>
                </a:path>
              </a:pathLst>
            </a:custGeom>
            <a:solidFill>
              <a:srgbClr val="0E77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908050" y="6238875"/>
              <a:ext cx="904875" cy="227013"/>
            </a:xfrm>
            <a:prstGeom prst="rect">
              <a:avLst/>
            </a:prstGeom>
            <a:solidFill>
              <a:srgbClr val="FF1D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5" name="Rectangle 17"/>
            <p:cNvSpPr>
              <a:spLocks noChangeArrowheads="1"/>
            </p:cNvSpPr>
            <p:nvPr/>
          </p:nvSpPr>
          <p:spPr bwMode="auto">
            <a:xfrm>
              <a:off x="1681163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6510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612900" y="6238875"/>
              <a:ext cx="17463" cy="227013"/>
            </a:xfrm>
            <a:prstGeom prst="rect">
              <a:avLst/>
            </a:prstGeom>
            <a:solidFill>
              <a:srgbClr val="BE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solidFill>
              <a:srgbClr val="F9EE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1030288" y="5924550"/>
              <a:ext cx="474663" cy="17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22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1030288" y="6002338"/>
              <a:ext cx="474663" cy="4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5"/>
            <p:cNvSpPr>
              <a:spLocks noChangeArrowheads="1"/>
            </p:cNvSpPr>
            <p:nvPr/>
          </p:nvSpPr>
          <p:spPr bwMode="auto">
            <a:xfrm>
              <a:off x="1030288" y="6049963"/>
              <a:ext cx="474663" cy="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" name="Rectangle 27"/>
            <p:cNvSpPr>
              <a:spLocks noChangeArrowheads="1"/>
            </p:cNvSpPr>
            <p:nvPr/>
          </p:nvSpPr>
          <p:spPr bwMode="auto">
            <a:xfrm>
              <a:off x="1030288" y="603408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7" name="Rectangle 29"/>
            <p:cNvSpPr>
              <a:spLocks noChangeArrowheads="1"/>
            </p:cNvSpPr>
            <p:nvPr/>
          </p:nvSpPr>
          <p:spPr bwMode="auto">
            <a:xfrm>
              <a:off x="1030288" y="5984875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8" name="Rectangle 30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9" name="Rectangle 31"/>
            <p:cNvSpPr>
              <a:spLocks noChangeArrowheads="1"/>
            </p:cNvSpPr>
            <p:nvPr/>
          </p:nvSpPr>
          <p:spPr bwMode="auto">
            <a:xfrm>
              <a:off x="1030288" y="5937250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0" name="Rectangle 32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1" name="Rectangle 33"/>
            <p:cNvSpPr>
              <a:spLocks noChangeArrowheads="1"/>
            </p:cNvSpPr>
            <p:nvPr/>
          </p:nvSpPr>
          <p:spPr bwMode="auto">
            <a:xfrm>
              <a:off x="1030288" y="6084888"/>
              <a:ext cx="474663" cy="3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2" name="Rectangle 34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solidFill>
              <a:srgbClr val="F3DE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3" name="Rectangle 35"/>
            <p:cNvSpPr>
              <a:spLocks noChangeArrowheads="1"/>
            </p:cNvSpPr>
            <p:nvPr/>
          </p:nvSpPr>
          <p:spPr bwMode="auto">
            <a:xfrm>
              <a:off x="1030288" y="5951538"/>
              <a:ext cx="474663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4" name="Rectangle 36"/>
            <p:cNvSpPr>
              <a:spLocks noChangeArrowheads="1"/>
            </p:cNvSpPr>
            <p:nvPr/>
          </p:nvSpPr>
          <p:spPr bwMode="auto">
            <a:xfrm>
              <a:off x="879475" y="6118225"/>
              <a:ext cx="1058863" cy="120650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1835150" y="6118225"/>
              <a:ext cx="28575" cy="1206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6" name="Rectangle 38"/>
            <p:cNvSpPr>
              <a:spLocks noChangeArrowheads="1"/>
            </p:cNvSpPr>
            <p:nvPr/>
          </p:nvSpPr>
          <p:spPr bwMode="auto">
            <a:xfrm>
              <a:off x="1101725" y="5751513"/>
              <a:ext cx="588963" cy="150813"/>
            </a:xfrm>
            <a:prstGeom prst="rect">
              <a:avLst/>
            </a:prstGeom>
            <a:solidFill>
              <a:srgbClr val="2B53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1633538" y="5751513"/>
              <a:ext cx="14288" cy="150813"/>
            </a:xfrm>
            <a:prstGeom prst="rect">
              <a:avLst/>
            </a:prstGeom>
            <a:solidFill>
              <a:srgbClr val="14B6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1012825" y="5902325"/>
              <a:ext cx="530225" cy="215900"/>
            </a:xfrm>
            <a:custGeom>
              <a:avLst/>
              <a:gdLst>
                <a:gd name="T0" fmla="*/ 186 w 186"/>
                <a:gd name="T1" fmla="*/ 38 h 76"/>
                <a:gd name="T2" fmla="*/ 183 w 186"/>
                <a:gd name="T3" fmla="*/ 0 h 76"/>
                <a:gd name="T4" fmla="*/ 183 w 186"/>
                <a:gd name="T5" fmla="*/ 0 h 76"/>
                <a:gd name="T6" fmla="*/ 182 w 186"/>
                <a:gd name="T7" fmla="*/ 0 h 76"/>
                <a:gd name="T8" fmla="*/ 182 w 186"/>
                <a:gd name="T9" fmla="*/ 0 h 76"/>
                <a:gd name="T10" fmla="*/ 182 w 186"/>
                <a:gd name="T11" fmla="*/ 0 h 76"/>
                <a:gd name="T12" fmla="*/ 0 w 186"/>
                <a:gd name="T13" fmla="*/ 0 h 76"/>
                <a:gd name="T14" fmla="*/ 0 w 186"/>
                <a:gd name="T15" fmla="*/ 8 h 76"/>
                <a:gd name="T16" fmla="*/ 173 w 186"/>
                <a:gd name="T17" fmla="*/ 8 h 76"/>
                <a:gd name="T18" fmla="*/ 173 w 186"/>
                <a:gd name="T19" fmla="*/ 68 h 76"/>
                <a:gd name="T20" fmla="*/ 0 w 186"/>
                <a:gd name="T21" fmla="*/ 68 h 76"/>
                <a:gd name="T22" fmla="*/ 0 w 186"/>
                <a:gd name="T23" fmla="*/ 76 h 76"/>
                <a:gd name="T24" fmla="*/ 183 w 186"/>
                <a:gd name="T25" fmla="*/ 76 h 76"/>
                <a:gd name="T26" fmla="*/ 183 w 186"/>
                <a:gd name="T27" fmla="*/ 76 h 76"/>
                <a:gd name="T28" fmla="*/ 186 w 186"/>
                <a:gd name="T29" fmla="*/ 3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76">
                  <a:moveTo>
                    <a:pt x="186" y="38"/>
                  </a:moveTo>
                  <a:cubicBezTo>
                    <a:pt x="186" y="19"/>
                    <a:pt x="184" y="3"/>
                    <a:pt x="183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73" y="8"/>
                    <a:pt x="173" y="8"/>
                    <a:pt x="173" y="8"/>
                  </a:cubicBezTo>
                  <a:cubicBezTo>
                    <a:pt x="173" y="68"/>
                    <a:pt x="173" y="68"/>
                    <a:pt x="173" y="6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3"/>
                    <a:pt x="186" y="57"/>
                    <a:pt x="186" y="38"/>
                  </a:cubicBezTo>
                  <a:close/>
                </a:path>
              </a:pathLst>
            </a:custGeom>
            <a:solidFill>
              <a:srgbClr val="5D9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1425575" y="6034088"/>
              <a:ext cx="42863" cy="122238"/>
            </a:xfrm>
            <a:custGeom>
              <a:avLst/>
              <a:gdLst>
                <a:gd name="T0" fmla="*/ 0 w 27"/>
                <a:gd name="T1" fmla="*/ 0 h 77"/>
                <a:gd name="T2" fmla="*/ 0 w 27"/>
                <a:gd name="T3" fmla="*/ 77 h 77"/>
                <a:gd name="T4" fmla="*/ 13 w 27"/>
                <a:gd name="T5" fmla="*/ 64 h 77"/>
                <a:gd name="T6" fmla="*/ 27 w 27"/>
                <a:gd name="T7" fmla="*/ 77 h 77"/>
                <a:gd name="T8" fmla="*/ 27 w 27"/>
                <a:gd name="T9" fmla="*/ 0 h 77"/>
                <a:gd name="T10" fmla="*/ 0 w 27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77">
                  <a:moveTo>
                    <a:pt x="0" y="0"/>
                  </a:moveTo>
                  <a:lnTo>
                    <a:pt x="0" y="77"/>
                  </a:lnTo>
                  <a:lnTo>
                    <a:pt x="13" y="64"/>
                  </a:lnTo>
                  <a:lnTo>
                    <a:pt x="27" y="77"/>
                  </a:lnTo>
                  <a:lnTo>
                    <a:pt x="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22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3968218" y="550001"/>
            <a:ext cx="2034715" cy="55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3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偏旁学习</a:t>
            </a:r>
            <a:endParaRPr lang="zh-CN" altLang="en-US" sz="25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64"/>
          <p:cNvSpPr txBox="1"/>
          <p:nvPr/>
        </p:nvSpPr>
        <p:spPr>
          <a:xfrm>
            <a:off x="7106096" y="1822466"/>
            <a:ext cx="11962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捉</a:t>
            </a:r>
            <a:endParaRPr lang="zh-CN" altLang="en-US" sz="88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1389600" y="3651870"/>
            <a:ext cx="69127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写法指导：在字中居左，多偏窄。横短，略向上斜。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Box 6"/>
          <p:cNvSpPr txBox="1">
            <a:spLocks noChangeArrowheads="1"/>
          </p:cNvSpPr>
          <p:nvPr/>
        </p:nvSpPr>
        <p:spPr bwMode="auto">
          <a:xfrm>
            <a:off x="688158" y="620731"/>
            <a:ext cx="1299994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伞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339502"/>
            <a:ext cx="964046" cy="56169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3200" b="1" dirty="0" err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sǎn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9"/>
          <p:cNvSpPr>
            <a:spLocks noChangeArrowheads="1"/>
          </p:cNvSpPr>
          <p:nvPr/>
        </p:nvSpPr>
        <p:spPr bwMode="auto">
          <a:xfrm>
            <a:off x="4788024" y="620731"/>
            <a:ext cx="1510863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雨伞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打伞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9"/>
          <p:cNvSpPr>
            <a:spLocks noChangeArrowheads="1"/>
          </p:cNvSpPr>
          <p:nvPr/>
        </p:nvSpPr>
        <p:spPr bwMode="auto">
          <a:xfrm>
            <a:off x="1475656" y="1885607"/>
            <a:ext cx="7083726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3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我有一把红色的</a:t>
            </a:r>
            <a:r>
              <a:rPr lang="zh-CN" altLang="en-US" sz="3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雨伞</a:t>
            </a:r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553991" y="2845008"/>
            <a:ext cx="1301581" cy="1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2276" y="2416522"/>
            <a:ext cx="654666" cy="68480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4000" b="1" dirty="0" err="1" smtClean="0">
                <a:solidFill>
                  <a:srgbClr val="FF0000"/>
                </a:solidFill>
                <a:latin typeface="+mn-ea"/>
              </a:rPr>
              <a:t>tù</a:t>
            </a:r>
            <a:endParaRPr lang="zh-CN" altLang="en-US" sz="40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4668926" y="3025249"/>
            <a:ext cx="2595137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兔子</a:t>
            </a:r>
            <a:endParaRPr lang="en-US" altLang="zh-CN" sz="30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/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小白兔</a:t>
            </a:r>
            <a:endParaRPr lang="en-US" altLang="zh-CN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1347043" y="4230373"/>
            <a:ext cx="900100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造句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这只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小白兔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太可爱啦！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55572" y="620731"/>
            <a:ext cx="1949004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97393" y="2832439"/>
            <a:ext cx="1464244" cy="111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9" grpId="0"/>
      <p:bldP spid="9" grpId="1"/>
      <p:bldP spid="18" grpId="0"/>
      <p:bldP spid="19" grpId="0"/>
      <p:bldP spid="12" grpId="0"/>
      <p:bldP spid="13" grpId="0"/>
      <p:bldP spid="13" grpId="1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2750</Words>
  <Application>WPS 演示</Application>
  <PresentationFormat>全屏显示(16:9)</PresentationFormat>
  <Paragraphs>597</Paragraphs>
  <Slides>58</Slides>
  <Notes>11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21</vt:i4>
      </vt:variant>
      <vt:variant>
        <vt:lpstr>幻灯片标题</vt:lpstr>
      </vt:variant>
      <vt:variant>
        <vt:i4>58</vt:i4>
      </vt:variant>
    </vt:vector>
  </HeadingPairs>
  <TitlesOfParts>
    <vt:vector size="98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楷体</vt:lpstr>
      <vt:lpstr>仿宋</vt:lpstr>
      <vt:lpstr>幼圆</vt:lpstr>
      <vt:lpstr>Arial Unicode MS</vt:lpstr>
      <vt:lpstr>华文楷体</vt:lpstr>
      <vt:lpstr>汉语拼音</vt:lpstr>
      <vt:lpstr>Times New Roman</vt:lpstr>
      <vt:lpstr>Kaiti SC</vt:lpstr>
      <vt:lpstr>楷体_GB2312</vt:lpstr>
      <vt:lpstr>新宋体</vt:lpstr>
      <vt:lpstr>Arial</vt:lpstr>
      <vt:lpstr>第一PPT模板网-WWW.1PPT.COM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《比尾巴》PPT免费优质课件</dc:creator>
  <cp:lastModifiedBy>罗</cp:lastModifiedBy>
  <cp:revision>407</cp:revision>
  <dcterms:created xsi:type="dcterms:W3CDTF">2017-03-17T02:28:00Z</dcterms:created>
  <dcterms:modified xsi:type="dcterms:W3CDTF">2023-10-20T07:27:42Z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A3EB648AA0864EA6B138FBA2768629BB_12</vt:lpwstr>
  </property>
</Properties>
</file>