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28"/>
  </p:handoutMasterIdLst>
  <p:sldIdLst>
    <p:sldId id="558" r:id="rId4"/>
    <p:sldId id="257" r:id="rId6"/>
    <p:sldId id="534" r:id="rId7"/>
    <p:sldId id="535" r:id="rId8"/>
    <p:sldId id="536" r:id="rId9"/>
    <p:sldId id="539" r:id="rId10"/>
    <p:sldId id="540" r:id="rId11"/>
    <p:sldId id="541" r:id="rId12"/>
    <p:sldId id="542" r:id="rId13"/>
    <p:sldId id="537" r:id="rId14"/>
    <p:sldId id="538" r:id="rId15"/>
    <p:sldId id="543" r:id="rId16"/>
    <p:sldId id="544" r:id="rId17"/>
    <p:sldId id="545" r:id="rId18"/>
    <p:sldId id="546" r:id="rId19"/>
    <p:sldId id="547" r:id="rId20"/>
    <p:sldId id="548" r:id="rId21"/>
    <p:sldId id="549" r:id="rId22"/>
    <p:sldId id="550" r:id="rId23"/>
    <p:sldId id="551" r:id="rId24"/>
    <p:sldId id="552" r:id="rId25"/>
    <p:sldId id="553" r:id="rId26"/>
    <p:sldId id="559" r:id="rId27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90FF"/>
    <a:srgbClr val="BAD2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5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2DB27-F2E7-472A-95A4-0AC5019B2D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8FCDC-31BF-474A-9AB6-F103E0258AC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D2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D2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E4178-1F5C-4ABB-AE18-FE9D632F0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B89B1-01F9-4551-9A2B-479F0C1356D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4.xml"/><Relationship Id="rId2" Type="http://schemas.openxmlformats.org/officeDocument/2006/relationships/image" Target="../media/image1.png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A-图片 14" descr="111111111111111111111111111111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5913120" y="0"/>
            <a:ext cx="6278880" cy="6858000"/>
          </a:xfrm>
          <a:prstGeom prst="rect">
            <a:avLst/>
          </a:prstGeom>
          <a:ln>
            <a:noFill/>
          </a:ln>
        </p:spPr>
      </p:pic>
      <p:pic>
        <p:nvPicPr>
          <p:cNvPr id="14" name="PA-图片 13" descr="111111111111111111111111111111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278880" cy="6858000"/>
          </a:xfrm>
          <a:prstGeom prst="rect">
            <a:avLst/>
          </a:prstGeom>
          <a:ln>
            <a:noFill/>
          </a:ln>
        </p:spPr>
      </p:pic>
      <p:grpSp>
        <p:nvGrpSpPr>
          <p:cNvPr id="3" name="组合 2"/>
          <p:cNvGrpSpPr/>
          <p:nvPr/>
        </p:nvGrpSpPr>
        <p:grpSpPr>
          <a:xfrm>
            <a:off x="1831340" y="1924099"/>
            <a:ext cx="8529320" cy="2800767"/>
            <a:chOff x="2565400" y="2533134"/>
            <a:chExt cx="7061200" cy="2800767"/>
          </a:xfrm>
        </p:grpSpPr>
        <p:sp>
          <p:nvSpPr>
            <p:cNvPr id="4" name="文本框 3"/>
            <p:cNvSpPr txBox="1"/>
            <p:nvPr/>
          </p:nvSpPr>
          <p:spPr>
            <a:xfrm>
              <a:off x="2565400" y="2533134"/>
              <a:ext cx="7061200" cy="28007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800" b="1" dirty="0">
                  <a:ln w="190500">
                    <a:solidFill>
                      <a:schemeClr val="accent1"/>
                    </a:solidFill>
                  </a:ln>
                  <a:solidFill>
                    <a:srgbClr val="3190FF"/>
                  </a:solidFill>
                  <a:latin typeface="字心坊童梦奇缘W" panose="020B0A04020202020204" pitchFamily="34" charset="-122"/>
                  <a:ea typeface="字心坊童梦奇缘W" panose="020B0A04020202020204" pitchFamily="34" charset="-122"/>
                </a:rPr>
                <a:t>雪地里的小画家</a:t>
              </a:r>
              <a:endParaRPr lang="zh-CN" altLang="en-US" sz="8800" b="1" dirty="0">
                <a:ln w="190500">
                  <a:solidFill>
                    <a:schemeClr val="accent1"/>
                  </a:solidFill>
                </a:ln>
                <a:solidFill>
                  <a:srgbClr val="3190FF"/>
                </a:solidFill>
                <a:latin typeface="字心坊童梦奇缘W" panose="020B0A04020202020204" pitchFamily="34" charset="-122"/>
                <a:ea typeface="字心坊童梦奇缘W" panose="020B0A04020202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65400" y="2533134"/>
              <a:ext cx="7061200" cy="28007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800" b="1" dirty="0">
                  <a:solidFill>
                    <a:schemeClr val="bg1"/>
                  </a:solidFill>
                  <a:latin typeface="字心坊童梦奇缘W" panose="020B0A04020202020204" pitchFamily="34" charset="-122"/>
                  <a:ea typeface="字心坊童梦奇缘W" panose="020B0A04020202020204" pitchFamily="34" charset="-122"/>
                </a:rPr>
                <a:t>雪地里的小画家</a:t>
              </a:r>
              <a:endParaRPr lang="zh-CN" altLang="en-US" sz="8800" b="1" dirty="0">
                <a:solidFill>
                  <a:schemeClr val="bg1"/>
                </a:solidFill>
                <a:latin typeface="字心坊童梦奇缘W" panose="020B0A04020202020204" pitchFamily="34" charset="-122"/>
                <a:ea typeface="字心坊童梦奇缘W" panose="020B0A04020202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31540" y="1107559"/>
            <a:ext cx="5328920" cy="461665"/>
            <a:chOff x="2565400" y="2533134"/>
            <a:chExt cx="7061200" cy="461665"/>
          </a:xfrm>
        </p:grpSpPr>
        <p:sp>
          <p:nvSpPr>
            <p:cNvPr id="13" name="文本框 12"/>
            <p:cNvSpPr txBox="1"/>
            <p:nvPr/>
          </p:nvSpPr>
          <p:spPr>
            <a:xfrm>
              <a:off x="2565400" y="2533134"/>
              <a:ext cx="70612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b="1" dirty="0">
                  <a:ln w="190500">
                    <a:solidFill>
                      <a:schemeClr val="accent1"/>
                    </a:solidFill>
                  </a:ln>
                  <a:solidFill>
                    <a:srgbClr val="3190FF"/>
                  </a:solidFill>
                  <a:latin typeface="字心坊童梦奇缘W" panose="020B0A04020202020204" pitchFamily="34" charset="-122"/>
                  <a:ea typeface="字心坊童梦奇缘W" panose="020B0A04020202020204" pitchFamily="34" charset="-122"/>
                </a:rPr>
                <a:t>一年级上册语文课件</a:t>
              </a:r>
              <a:endParaRPr lang="zh-CN" altLang="en-US" sz="2400" b="1" dirty="0">
                <a:ln w="190500">
                  <a:solidFill>
                    <a:schemeClr val="accent1"/>
                  </a:solidFill>
                </a:ln>
                <a:solidFill>
                  <a:srgbClr val="3190FF"/>
                </a:solidFill>
                <a:latin typeface="字心坊童梦奇缘W" panose="020B0A04020202020204" pitchFamily="34" charset="-122"/>
                <a:ea typeface="字心坊童梦奇缘W" panose="020B0A04020202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565400" y="2533134"/>
              <a:ext cx="70612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字心坊童梦奇缘W" panose="020B0A04020202020204" pitchFamily="34" charset="-122"/>
                  <a:ea typeface="字心坊童梦奇缘W" panose="020B0A04020202020204" pitchFamily="34" charset="-122"/>
                </a:rPr>
                <a:t>一年级上册语文课件</a:t>
              </a:r>
              <a:endParaRPr lang="zh-CN" altLang="en-US" sz="2400" b="1" dirty="0">
                <a:solidFill>
                  <a:schemeClr val="bg1"/>
                </a:solidFill>
                <a:latin typeface="字心坊童梦奇缘W" panose="020B0A04020202020204" pitchFamily="34" charset="-122"/>
                <a:ea typeface="字心坊童梦奇缘W" panose="020B0A04020202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新知初读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80154" y="1949011"/>
            <a:ext cx="9941983" cy="3353115"/>
            <a:chOff x="780154" y="1949011"/>
            <a:chExt cx="9941983" cy="3353115"/>
          </a:xfrm>
        </p:grpSpPr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780154" y="1949011"/>
              <a:ext cx="9941983" cy="2959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画家（</a:t>
              </a:r>
              <a:r>
                <a:rPr lang="en-US" altLang="zh-CN" b="1" dirty="0" err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huà</a:t>
              </a:r>
              <a:r>
                <a:rPr lang="en-US" altLang="zh-CN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 </a:t>
              </a:r>
              <a:r>
                <a:rPr lang="en-US" altLang="zh-CN" b="1" dirty="0" err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jiā</a:t>
              </a: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）：</a:t>
              </a:r>
              <a:endPara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参加（</a:t>
              </a:r>
              <a:r>
                <a:rPr lang="en-US" altLang="zh-CN" b="1" dirty="0" err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cān</a:t>
              </a:r>
              <a:r>
                <a:rPr lang="en-US" altLang="zh-CN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 </a:t>
              </a:r>
              <a:r>
                <a:rPr lang="en-US" altLang="zh-CN" b="1" dirty="0" err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jiā</a:t>
              </a: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）：</a:t>
              </a:r>
              <a:endPara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9" name="矩形 1"/>
            <p:cNvSpPr>
              <a:spLocks noChangeArrowheads="1"/>
            </p:cNvSpPr>
            <p:nvPr/>
          </p:nvSpPr>
          <p:spPr bwMode="auto">
            <a:xfrm>
              <a:off x="4101713" y="2032513"/>
              <a:ext cx="5181183" cy="3269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擅长绘画的人。本课指擅长绘画的小动物。</a:t>
              </a:r>
              <a:endParaRPr lang="zh-CN" altLang="en-US" sz="20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造句：邻居张叔叔是一位画家。</a:t>
              </a:r>
              <a:endParaRPr lang="en-US" altLang="zh-CN" sz="20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en-US" altLang="zh-CN" sz="20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en-US" altLang="zh-CN" sz="20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en-US" altLang="zh-CN" sz="20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加入某种组织或某种活动。</a:t>
              </a:r>
              <a:endParaRPr lang="zh-CN" altLang="en-US" sz="20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造句：我今天参加了学校组织的游园活动。</a:t>
              </a:r>
              <a:endParaRPr lang="zh-CN" altLang="en-US" sz="20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新知初读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93518" y="1281947"/>
            <a:ext cx="9861260" cy="4657753"/>
            <a:chOff x="1295402" y="1127119"/>
            <a:chExt cx="9861260" cy="4657753"/>
          </a:xfrm>
        </p:grpSpPr>
        <p:sp>
          <p:nvSpPr>
            <p:cNvPr id="9" name="矩形 1"/>
            <p:cNvSpPr>
              <a:spLocks noChangeArrowheads="1"/>
            </p:cNvSpPr>
            <p:nvPr/>
          </p:nvSpPr>
          <p:spPr bwMode="auto">
            <a:xfrm>
              <a:off x="5949287" y="1127119"/>
              <a:ext cx="167315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36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洞    穴 </a:t>
              </a:r>
              <a:endParaRPr lang="zh-CN" altLang="en-US" sz="3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2812762" y="1976650"/>
              <a:ext cx="8343900" cy="3808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都指洞，窟窿。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“穴”指地上或某些建筑物上的坑或孔；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“洞”指洞穴，窟窿。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en-US" altLang="zh-CN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1.</a:t>
              </a: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我今天自己把衣服上的一个小洞补好了。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>
                <a:lnSpc>
                  <a:spcPct val="150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en-US" altLang="zh-CN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2.</a:t>
              </a: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蚂蚁挖了一个很深的穴。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11" name="TextBox 3"/>
            <p:cNvSpPr txBox="1">
              <a:spLocks noChangeArrowheads="1"/>
            </p:cNvSpPr>
            <p:nvPr/>
          </p:nvSpPr>
          <p:spPr bwMode="auto">
            <a:xfrm>
              <a:off x="1295402" y="2041737"/>
              <a:ext cx="1769244" cy="584775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相同点：</a:t>
              </a:r>
              <a:endPara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1295402" y="2671973"/>
              <a:ext cx="1769244" cy="584775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b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不同点：</a:t>
              </a:r>
              <a:endParaRPr lang="en-US" altLang="zh-CN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25"/>
            <p:cNvSpPr txBox="1">
              <a:spLocks noChangeArrowheads="1"/>
            </p:cNvSpPr>
            <p:nvPr/>
          </p:nvSpPr>
          <p:spPr bwMode="auto">
            <a:xfrm>
              <a:off x="1295402" y="3881650"/>
              <a:ext cx="1769244" cy="584775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b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造  句：</a:t>
              </a:r>
              <a:endParaRPr lang="en-US" altLang="zh-CN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新知精读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8" name="TextBox 17"/>
          <p:cNvSpPr txBox="1">
            <a:spLocks noChangeArrowheads="1"/>
          </p:cNvSpPr>
          <p:nvPr/>
        </p:nvSpPr>
        <p:spPr bwMode="auto">
          <a:xfrm>
            <a:off x="4536312" y="3094113"/>
            <a:ext cx="6482787" cy="2720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本文讲述了一群“小画家”在雪地里画画的事，形象地介绍了四种动物“鸡、狗、鸭、马”爪（蹄）的形状和青蛙冬眠的特点。</a:t>
            </a:r>
            <a:endParaRPr lang="zh-CN" altLang="en-US" sz="2935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9" name="矩形 5"/>
          <p:cNvSpPr>
            <a:spLocks noChangeArrowheads="1"/>
          </p:cNvSpPr>
          <p:nvPr/>
        </p:nvSpPr>
        <p:spPr bwMode="auto">
          <a:xfrm>
            <a:off x="4536314" y="2250632"/>
            <a:ext cx="97493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再读课文，想一想课文写了什么？</a:t>
            </a:r>
            <a:endParaRPr lang="zh-CN" altLang="en-US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pic>
        <p:nvPicPr>
          <p:cNvPr id="2" name="图片 1" descr="962f90f05b3555b5b2da62f3f35f3b9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476250" y="1909445"/>
            <a:ext cx="4060190" cy="3905885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新知精读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04711" y="2163957"/>
            <a:ext cx="8628041" cy="3138119"/>
            <a:chOff x="804711" y="2163957"/>
            <a:chExt cx="8628041" cy="3138119"/>
          </a:xfrm>
        </p:grpSpPr>
        <p:sp>
          <p:nvSpPr>
            <p:cNvPr id="8" name="文本框 2"/>
            <p:cNvSpPr txBox="1">
              <a:spLocks noChangeArrowheads="1"/>
            </p:cNvSpPr>
            <p:nvPr/>
          </p:nvSpPr>
          <p:spPr bwMode="auto">
            <a:xfrm>
              <a:off x="804711" y="2163957"/>
              <a:ext cx="8628041" cy="14826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marL="474345" indent="-474345">
                <a:lnSpc>
                  <a:spcPct val="150000"/>
                </a:lnSpc>
                <a:defRPr/>
              </a:pPr>
              <a:r>
                <a:rPr lang="en-US" altLang="zh-CN" sz="32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1.</a:t>
              </a:r>
              <a:r>
                <a:rPr lang="zh-CN" altLang="en-US" sz="32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“下雪啦，下雪啦！”两个“啦”字表达了小动物怎样的心情？</a:t>
              </a:r>
              <a:endParaRPr lang="zh-CN" altLang="en-US" sz="3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9" name="矩形 8"/>
            <p:cNvSpPr txBox="1">
              <a:spLocks noChangeArrowheads="1"/>
            </p:cNvSpPr>
            <p:nvPr/>
          </p:nvSpPr>
          <p:spPr bwMode="auto">
            <a:xfrm>
              <a:off x="999442" y="3935355"/>
              <a:ext cx="5096558" cy="1366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indent="62738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indent="0">
                <a:lnSpc>
                  <a:spcPct val="150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Arial" panose="020B0604020202020204" pitchFamily="34" charset="0"/>
                </a:rPr>
                <a:t>两个“啦”字表达了小动物看到下雪时的高兴心情。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64160" y="24384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新知精读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230437" y="2036190"/>
            <a:ext cx="5035952" cy="2866899"/>
            <a:chOff x="1295401" y="1203724"/>
            <a:chExt cx="5035952" cy="2866899"/>
          </a:xfrm>
        </p:grpSpPr>
        <p:sp>
          <p:nvSpPr>
            <p:cNvPr id="9" name="文本框 21"/>
            <p:cNvSpPr>
              <a:spLocks noChangeArrowheads="1"/>
            </p:cNvSpPr>
            <p:nvPr/>
          </p:nvSpPr>
          <p:spPr bwMode="auto">
            <a:xfrm>
              <a:off x="1295401" y="1203724"/>
              <a:ext cx="2816691" cy="823134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认识感叹句</a:t>
              </a:r>
              <a:endPara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10" name="文本框 23"/>
            <p:cNvSpPr txBox="1">
              <a:spLocks noChangeArrowheads="1"/>
            </p:cNvSpPr>
            <p:nvPr/>
          </p:nvSpPr>
          <p:spPr bwMode="auto">
            <a:xfrm>
              <a:off x="1295401" y="2026858"/>
              <a:ext cx="5035952" cy="2043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概念：感叹句指表示欢乐、悲伤、惊讶、赞叹、愤怒等强烈感情的句子，句末用感叹号。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</p:grpSp>
      <p:pic>
        <p:nvPicPr>
          <p:cNvPr id="11" name="图片 10" descr="E:\原来\下载\df9db56e8590c5d8c194610144f44a8a.pngdf9db56e8590c5d8c194610144f44a8a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878201" y="1951030"/>
            <a:ext cx="4397187" cy="343408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新知精读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8" name="文本框 2"/>
          <p:cNvSpPr txBox="1">
            <a:spLocks noChangeArrowheads="1"/>
          </p:cNvSpPr>
          <p:nvPr/>
        </p:nvSpPr>
        <p:spPr bwMode="auto">
          <a:xfrm>
            <a:off x="1295400" y="1539877"/>
            <a:ext cx="10279283" cy="19885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ts val="5065"/>
              </a:lnSpc>
              <a:defRPr/>
            </a:pPr>
            <a:r>
              <a:rPr lang="en-US" altLang="zh-CN" sz="3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2.</a:t>
            </a:r>
            <a:r>
              <a:rPr lang="zh-CN" altLang="en-US" sz="3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“雪地里来了一群小画家。小鸡画竹叶，小狗画梅花。小鸭画枫叶，小马画月牙。”这句话把小动物当什么来写，有什么作用？</a:t>
            </a:r>
            <a:endParaRPr lang="zh-CN" altLang="en-US" sz="32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9" name="矩形 8"/>
          <p:cNvSpPr txBox="1">
            <a:spLocks noChangeArrowheads="1"/>
          </p:cNvSpPr>
          <p:nvPr/>
        </p:nvSpPr>
        <p:spPr bwMode="auto">
          <a:xfrm>
            <a:off x="1230630" y="3767455"/>
            <a:ext cx="8987155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62738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Arial" panose="020B0604020202020204" pitchFamily="34" charset="0"/>
              </a:rPr>
              <a:t> 这句话把小动物当人来写，写得生动形象。“竹叶、梅花、枫叶、月牙”分别指小鸡、小狗、小鸭、小马的脚印。因为它们的样子很像。</a:t>
            </a:r>
            <a:endParaRPr lang="en-US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新知精读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49046" y="1809558"/>
            <a:ext cx="10693908" cy="2959977"/>
            <a:chOff x="1157655" y="1219249"/>
            <a:chExt cx="10693908" cy="2959977"/>
          </a:xfrm>
        </p:grpSpPr>
        <p:sp>
          <p:nvSpPr>
            <p:cNvPr id="9" name="矩形 8"/>
            <p:cNvSpPr>
              <a:spLocks noChangeArrowheads="1"/>
            </p:cNvSpPr>
            <p:nvPr/>
          </p:nvSpPr>
          <p:spPr bwMode="auto">
            <a:xfrm>
              <a:off x="1157655" y="1219249"/>
              <a:ext cx="10693908" cy="2959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55600" indent="-355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仿写：</a:t>
              </a:r>
              <a:endPara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marL="0" indent="0" eaLnBrk="1" hangingPunct="1">
                <a:lnSpc>
                  <a:spcPct val="150000"/>
                </a:lnSpc>
                <a:spcBef>
                  <a:spcPct val="0"/>
                </a:spcBef>
                <a:buNone/>
                <a:defRPr/>
              </a:pP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你知道其他小动物能画出什么画吗？仿照课文句式写几句。</a:t>
              </a:r>
              <a:endPara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（                 ）画（               ）。</a:t>
              </a:r>
              <a:endPara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  <a:defRPr/>
              </a:pP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（                 ）画（               ）。 </a:t>
              </a:r>
              <a:endPara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5381025" y="3429000"/>
              <a:ext cx="112723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剪刀 </a:t>
              </a:r>
              <a:endParaRPr lang="zh-CN" altLang="en-US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 10"/>
            <p:cNvSpPr>
              <a:spLocks noChangeArrowheads="1"/>
            </p:cNvSpPr>
            <p:nvPr/>
          </p:nvSpPr>
          <p:spPr bwMode="auto">
            <a:xfrm>
              <a:off x="2069781" y="2849562"/>
              <a:ext cx="100540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小猫</a:t>
              </a:r>
              <a:endParaRPr lang="zh-CN" altLang="en-US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5381026" y="2854324"/>
              <a:ext cx="100540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梅花</a:t>
              </a:r>
              <a:endParaRPr lang="zh-CN" altLang="en-US"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2061314" y="3424236"/>
              <a:ext cx="100540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9200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小猪</a:t>
              </a:r>
              <a:endParaRPr lang="zh-CN" altLang="en-US" sz="2400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新知精读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356715" y="1763313"/>
            <a:ext cx="9478570" cy="3708016"/>
            <a:chOff x="1295400" y="1277176"/>
            <a:chExt cx="8945880" cy="3708016"/>
          </a:xfrm>
        </p:grpSpPr>
        <p:sp>
          <p:nvSpPr>
            <p:cNvPr id="9" name="文本框 2"/>
            <p:cNvSpPr txBox="1">
              <a:spLocks noChangeArrowheads="1"/>
            </p:cNvSpPr>
            <p:nvPr/>
          </p:nvSpPr>
          <p:spPr bwMode="auto">
            <a:xfrm>
              <a:off x="1295400" y="1277176"/>
              <a:ext cx="8945880" cy="148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en-US" altLang="zh-CN" sz="32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3.</a:t>
              </a:r>
              <a:r>
                <a:rPr lang="zh-CN" altLang="en-US" sz="32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“不用颜料不用笔，几步就成一幅画。”这是真正的一幅画吗？</a:t>
              </a:r>
              <a:endParaRPr lang="zh-CN" altLang="en-US" sz="3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10" name="文本框 2"/>
            <p:cNvSpPr txBox="1">
              <a:spLocks noChangeArrowheads="1"/>
            </p:cNvSpPr>
            <p:nvPr/>
          </p:nvSpPr>
          <p:spPr bwMode="auto">
            <a:xfrm>
              <a:off x="1295402" y="2941427"/>
              <a:ext cx="6457108" cy="2043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Arial" panose="020B0604020202020204" pitchFamily="34" charset="0"/>
                </a:rPr>
                <a:t>不是。这是小动物走过雪地，在雪地上留下了自己的爪印（蹄印），这些爪印（蹄印）就像一幅美丽的图画。 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</p:grpSp>
      <p:pic>
        <p:nvPicPr>
          <p:cNvPr id="3" name="图片 2" descr="E:\原来\下载\1a8cd44f15327efdbe38c279433c1ca9.png1a8cd44f15327efdbe38c279433c1ca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670800" y="3079115"/>
            <a:ext cx="3778250" cy="3778885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新知精读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21064" y="1881834"/>
            <a:ext cx="9704197" cy="3669665"/>
            <a:chOff x="1097915" y="1342771"/>
            <a:chExt cx="9704197" cy="3669665"/>
          </a:xfrm>
        </p:grpSpPr>
        <p:sp>
          <p:nvSpPr>
            <p:cNvPr id="9" name="矩形 11"/>
            <p:cNvSpPr>
              <a:spLocks noChangeArrowheads="1"/>
            </p:cNvSpPr>
            <p:nvPr/>
          </p:nvSpPr>
          <p:spPr bwMode="auto">
            <a:xfrm>
              <a:off x="1295400" y="1342771"/>
              <a:ext cx="9506712" cy="148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55600" indent="-3556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en-US" altLang="zh-CN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4.</a:t>
              </a: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“青蛙为什么没参加，他在洞里睡着啦？”“睡着了”是什么意思？</a:t>
              </a:r>
              <a:endParaRPr lang="en-US" altLang="zh-CN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097915" y="3564636"/>
              <a:ext cx="9506585" cy="14478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“睡着了”是指青蛙在冬眠。一问一答的方式结尾，说明了青蛙冬眠的特点。 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新知精读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9961" y="2137376"/>
            <a:ext cx="9888083" cy="3366186"/>
            <a:chOff x="562750" y="1349375"/>
            <a:chExt cx="9888083" cy="3366186"/>
          </a:xfrm>
        </p:grpSpPr>
        <p:sp>
          <p:nvSpPr>
            <p:cNvPr id="14" name="内容占位符 2"/>
            <p:cNvSpPr txBox="1"/>
            <p:nvPr/>
          </p:nvSpPr>
          <p:spPr>
            <a:xfrm>
              <a:off x="1303867" y="1349375"/>
              <a:ext cx="2937933" cy="590551"/>
            </a:xfrm>
            <a:prstGeom prst="rect">
              <a:avLst/>
            </a:prstGeom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eaLnBrk="1" hangingPunct="1">
                <a:lnSpc>
                  <a:spcPct val="150000"/>
                </a:lnSpc>
                <a:spcAft>
                  <a:spcPts val="800"/>
                </a:spcAft>
                <a:defRPr/>
              </a:pPr>
              <a:r>
                <a:rPr lang="zh-CN" altLang="en-US" sz="32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文章</a:t>
              </a:r>
              <a:r>
                <a:rPr lang="zh-CN" altLang="zh-CN" sz="32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核心：</a:t>
              </a:r>
              <a:endParaRPr lang="zh-CN" altLang="en-US" sz="3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699349" y="4025500"/>
              <a:ext cx="9751484" cy="690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542925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雪地里的小画家画了竹</a:t>
              </a:r>
              <a:r>
                <a:rPr lang="zh-CN" altLang="en-US" sz="2935" b="1" dirty="0" smtClean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叶、</a:t>
              </a: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梅花、枫叶、月牙。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6" name="矩形 5"/>
            <p:cNvSpPr>
              <a:spLocks noChangeArrowheads="1"/>
            </p:cNvSpPr>
            <p:nvPr/>
          </p:nvSpPr>
          <p:spPr bwMode="auto">
            <a:xfrm>
              <a:off x="562750" y="2681639"/>
              <a:ext cx="9878484" cy="743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indent="630555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  <a:spcAft>
                  <a:spcPts val="800"/>
                </a:spcAft>
                <a:buNone/>
              </a:pPr>
              <a:r>
                <a:rPr lang="zh-CN" altLang="en-US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  <a:sym typeface="Calibri" panose="020F0502020204030204" pitchFamily="34" charset="0"/>
                </a:rPr>
                <a:t>雪地里的小画家画了什么？</a:t>
              </a:r>
              <a:endPara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pic>
        <p:nvPicPr>
          <p:cNvPr id="4" name="图片 3" descr="E:\原来\下载\daa4fa6f88ec67963cf157fd780b1733.pngdaa4fa6f88ec67963cf157fd780b173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240492" y="2965531"/>
            <a:ext cx="4616955" cy="205994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64160" y="24384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61360" y="1412875"/>
            <a:ext cx="8239125" cy="25533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838200">
              <a:lnSpc>
                <a:spcPts val="4800"/>
              </a:lnSpc>
              <a:defRPr/>
            </a:pPr>
            <a:r>
              <a:rPr lang="zh-CN" altLang="en-US" sz="2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冬天到了，冬爷爷给我们带来了礼物</a:t>
            </a:r>
            <a:r>
              <a:rPr lang="en-US" altLang="zh-CN" sz="2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——</a:t>
            </a:r>
            <a:r>
              <a:rPr lang="zh-CN" altLang="en-US" sz="28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雪。一群天才“小画家”在雪地上画出了一幅美丽的图画。你想认识这些小画家、看看它们的杰作吗？让我们一起走进课文吧。</a:t>
            </a:r>
            <a:endParaRPr lang="zh-CN" altLang="en-US" sz="2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新知导入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23" name="图片 22" descr="19d3df29b0acc4b4e499f408677d845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254635" y="1412875"/>
            <a:ext cx="6096000" cy="609600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新知精读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8" name="内容占位符 2"/>
          <p:cNvSpPr txBox="1">
            <a:spLocks noChangeArrowheads="1"/>
          </p:cNvSpPr>
          <p:nvPr/>
        </p:nvSpPr>
        <p:spPr bwMode="auto">
          <a:xfrm>
            <a:off x="756497" y="1938593"/>
            <a:ext cx="5970259" cy="178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23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  <a:sym typeface="Calibri" panose="020F0502020204030204" pitchFamily="34" charset="0"/>
              </a:rPr>
              <a:t>本文以生动活泼的语言，讲述了一群“小画家”在雪地里画画的事，形象地介绍了四种动物“鸡、狗、鸭、马”爪（蹄）的形状和青蛙冬眠的特点。</a:t>
            </a:r>
            <a:endParaRPr lang="zh-CN" altLang="en-US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pic>
        <p:nvPicPr>
          <p:cNvPr id="3" name="图片 2" descr="E:\原来\下载\ed2a691638e3aeb0d8576272f04c1b3f.pnged2a691638e3aeb0d8576272f04c1b3f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222295" y="1261641"/>
            <a:ext cx="5596255" cy="5596359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新知拓展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8" name="内容占位符 2"/>
          <p:cNvSpPr txBox="1">
            <a:spLocks noChangeArrowheads="1"/>
          </p:cNvSpPr>
          <p:nvPr/>
        </p:nvSpPr>
        <p:spPr bwMode="auto">
          <a:xfrm>
            <a:off x="1264920" y="1557020"/>
            <a:ext cx="10182860" cy="26314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defTabSz="1219200">
              <a:lnSpc>
                <a:spcPct val="150000"/>
              </a:lnSpc>
              <a:defRPr/>
            </a:pPr>
            <a:r>
              <a:rPr lang="en-US" altLang="zh-CN" sz="3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【</a:t>
            </a:r>
            <a:r>
              <a:rPr lang="zh-CN" altLang="en-US" sz="3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冬眠</a:t>
            </a:r>
            <a:r>
              <a:rPr lang="en-US" altLang="zh-CN" sz="3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】</a:t>
            </a:r>
            <a:endParaRPr lang="zh-CN" altLang="en-US" sz="32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  <a:p>
            <a:pPr indent="838200" defTabSz="1219200">
              <a:lnSpc>
                <a:spcPct val="150000"/>
              </a:lnSpc>
              <a:defRPr/>
            </a:pPr>
            <a:r>
              <a: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冬眠也叫“冬蛰”。某些动物在冬季时生命活动处于极度降低的状态，是这些动物对冬季外界不良环境条件的一种适应。熊、蝙蝠、刺猬、极地松鼠、青蛙、蛇等都有冬眠习惯。</a:t>
            </a:r>
            <a:endParaRPr lang="en-US" altLang="zh-CN" sz="2935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新知总结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20524" y="2053273"/>
            <a:ext cx="6745147" cy="3351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rPr>
              <a:t>讲的是一群“小画家”在雪地上画画的事。“小画家”，就是小鸡、小狗、小鸭和小马；“画画”，就是它们在厚厚的雪地上留下脚印。小鸡、小狗、小鸭和小马在雪地上留下的脚印不同，说明它们的脚趾形状不同。青蛙没有参加“画画”，说明青蛙有冬眠的特点。</a:t>
            </a:r>
            <a:endParaRPr lang="en-US" altLang="zh-CN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pic>
        <p:nvPicPr>
          <p:cNvPr id="4" name="图片 3" descr="E:\原来\下载\daa4fa6f88ec67963cf157fd780b1733.pngdaa4fa6f88ec67963cf157fd780b173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918450" y="2908935"/>
            <a:ext cx="3148330" cy="2207895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A-图片 14" descr="111111111111111111111111111111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5913120" y="1"/>
            <a:ext cx="6278880" cy="6858000"/>
          </a:xfrm>
          <a:prstGeom prst="rect">
            <a:avLst/>
          </a:prstGeom>
          <a:ln>
            <a:noFill/>
          </a:ln>
        </p:spPr>
      </p:pic>
      <p:pic>
        <p:nvPicPr>
          <p:cNvPr id="14" name="PA-图片 13" descr="111111111111111111111111111111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278880" cy="6858000"/>
          </a:xfrm>
          <a:prstGeom prst="rect">
            <a:avLst/>
          </a:prstGeom>
          <a:ln>
            <a:noFill/>
          </a:ln>
        </p:spPr>
      </p:pic>
      <p:grpSp>
        <p:nvGrpSpPr>
          <p:cNvPr id="3" name="组合 2"/>
          <p:cNvGrpSpPr/>
          <p:nvPr/>
        </p:nvGrpSpPr>
        <p:grpSpPr>
          <a:xfrm>
            <a:off x="1831340" y="1924099"/>
            <a:ext cx="8529320" cy="2800767"/>
            <a:chOff x="2565400" y="2533134"/>
            <a:chExt cx="7061200" cy="2800767"/>
          </a:xfrm>
        </p:grpSpPr>
        <p:sp>
          <p:nvSpPr>
            <p:cNvPr id="4" name="文本框 3"/>
            <p:cNvSpPr txBox="1"/>
            <p:nvPr/>
          </p:nvSpPr>
          <p:spPr>
            <a:xfrm>
              <a:off x="2565400" y="2533134"/>
              <a:ext cx="7061200" cy="28007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800" b="1" dirty="0">
                  <a:ln w="190500">
                    <a:solidFill>
                      <a:schemeClr val="accent1"/>
                    </a:solidFill>
                  </a:ln>
                  <a:solidFill>
                    <a:srgbClr val="3190FF"/>
                  </a:solidFill>
                  <a:latin typeface="字心坊童梦奇缘W" panose="020B0A04020202020204" pitchFamily="34" charset="-122"/>
                  <a:ea typeface="字心坊童梦奇缘W" panose="020B0A04020202020204" pitchFamily="34" charset="-122"/>
                </a:rPr>
                <a:t>雪地里的小画家</a:t>
              </a:r>
              <a:endParaRPr lang="zh-CN" altLang="en-US" sz="8800" b="1" dirty="0">
                <a:ln w="190500">
                  <a:solidFill>
                    <a:schemeClr val="accent1"/>
                  </a:solidFill>
                </a:ln>
                <a:solidFill>
                  <a:srgbClr val="3190FF"/>
                </a:solidFill>
                <a:latin typeface="字心坊童梦奇缘W" panose="020B0A04020202020204" pitchFamily="34" charset="-122"/>
                <a:ea typeface="字心坊童梦奇缘W" panose="020B0A04020202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65400" y="2533134"/>
              <a:ext cx="7061200" cy="280076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800" b="1" dirty="0">
                  <a:solidFill>
                    <a:schemeClr val="bg1"/>
                  </a:solidFill>
                  <a:latin typeface="字心坊童梦奇缘W" panose="020B0A04020202020204" pitchFamily="34" charset="-122"/>
                  <a:ea typeface="字心坊童梦奇缘W" panose="020B0A04020202020204" pitchFamily="34" charset="-122"/>
                </a:rPr>
                <a:t>雪地里的小画家</a:t>
              </a:r>
              <a:endParaRPr lang="zh-CN" altLang="en-US" sz="8800" b="1" dirty="0">
                <a:solidFill>
                  <a:schemeClr val="bg1"/>
                </a:solidFill>
                <a:latin typeface="字心坊童梦奇缘W" panose="020B0A04020202020204" pitchFamily="34" charset="-122"/>
                <a:ea typeface="字心坊童梦奇缘W" panose="020B0A04020202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31540" y="1040884"/>
            <a:ext cx="5328920" cy="461665"/>
            <a:chOff x="2565400" y="2533134"/>
            <a:chExt cx="7061200" cy="461665"/>
          </a:xfrm>
        </p:grpSpPr>
        <p:sp>
          <p:nvSpPr>
            <p:cNvPr id="13" name="文本框 12"/>
            <p:cNvSpPr txBox="1"/>
            <p:nvPr/>
          </p:nvSpPr>
          <p:spPr>
            <a:xfrm>
              <a:off x="2565400" y="2533134"/>
              <a:ext cx="70612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b="1" dirty="0">
                  <a:ln w="190500">
                    <a:solidFill>
                      <a:schemeClr val="accent1"/>
                    </a:solidFill>
                  </a:ln>
                  <a:solidFill>
                    <a:srgbClr val="3190FF"/>
                  </a:solidFill>
                  <a:latin typeface="字心坊童梦奇缘W" panose="020B0A04020202020204" pitchFamily="34" charset="-122"/>
                  <a:ea typeface="字心坊童梦奇缘W" panose="020B0A04020202020204" pitchFamily="34" charset="-122"/>
                </a:rPr>
                <a:t>一年级上册语文课件</a:t>
              </a:r>
              <a:endParaRPr lang="zh-CN" altLang="en-US" sz="2400" b="1" dirty="0">
                <a:ln w="190500">
                  <a:solidFill>
                    <a:schemeClr val="accent1"/>
                  </a:solidFill>
                </a:ln>
                <a:solidFill>
                  <a:srgbClr val="3190FF"/>
                </a:solidFill>
                <a:latin typeface="字心坊童梦奇缘W" panose="020B0A04020202020204" pitchFamily="34" charset="-122"/>
                <a:ea typeface="字心坊童梦奇缘W" panose="020B0A04020202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565400" y="2533134"/>
              <a:ext cx="70612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字心坊童梦奇缘W" panose="020B0A04020202020204" pitchFamily="34" charset="-122"/>
                  <a:ea typeface="字心坊童梦奇缘W" panose="020B0A04020202020204" pitchFamily="34" charset="-122"/>
                </a:rPr>
                <a:t>一年级上册语文课件</a:t>
              </a:r>
              <a:endParaRPr lang="zh-CN" altLang="en-US" sz="2400" b="1" dirty="0">
                <a:solidFill>
                  <a:schemeClr val="bg1"/>
                </a:solidFill>
                <a:latin typeface="字心坊童梦奇缘W" panose="020B0A04020202020204" pitchFamily="34" charset="-122"/>
                <a:ea typeface="字心坊童梦奇缘W" panose="020B0A04020202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新知初读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68811" y="1895813"/>
            <a:ext cx="9389534" cy="2484756"/>
            <a:chOff x="768811" y="1895813"/>
            <a:chExt cx="9389534" cy="2484756"/>
          </a:xfrm>
        </p:grpSpPr>
        <p:sp>
          <p:nvSpPr>
            <p:cNvPr id="10" name="任意多边形 18"/>
            <p:cNvSpPr/>
            <p:nvPr/>
          </p:nvSpPr>
          <p:spPr bwMode="auto">
            <a:xfrm>
              <a:off x="889461" y="2194264"/>
              <a:ext cx="9268884" cy="2186305"/>
            </a:xfrm>
            <a:custGeom>
              <a:avLst/>
              <a:gdLst>
                <a:gd name="connsiteX0" fmla="*/ 0 w 3399194"/>
                <a:gd name="connsiteY0" fmla="*/ 0 h 914422"/>
                <a:gd name="connsiteX1" fmla="*/ 3399194 w 3399194"/>
                <a:gd name="connsiteY1" fmla="*/ 0 h 914422"/>
                <a:gd name="connsiteX2" fmla="*/ 3399194 w 3399194"/>
                <a:gd name="connsiteY2" fmla="*/ 914422 h 914422"/>
                <a:gd name="connsiteX3" fmla="*/ 0 w 3399194"/>
                <a:gd name="connsiteY3" fmla="*/ 914422 h 914422"/>
                <a:gd name="connsiteX4" fmla="*/ 0 w 3399194"/>
                <a:gd name="connsiteY4" fmla="*/ 0 h 914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9194" h="914422">
                  <a:moveTo>
                    <a:pt x="0" y="0"/>
                  </a:moveTo>
                  <a:lnTo>
                    <a:pt x="3399194" y="0"/>
                  </a:lnTo>
                  <a:lnTo>
                    <a:pt x="3399194" y="914422"/>
                  </a:lnTo>
                  <a:lnTo>
                    <a:pt x="0" y="91442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tIns="121920" bIns="121920" spcCol="1270"/>
            <a:lstStyle/>
            <a:p>
              <a:pPr defTabSz="1422400">
                <a:lnSpc>
                  <a:spcPct val="150000"/>
                </a:lnSpc>
                <a:spcAft>
                  <a:spcPct val="35000"/>
                </a:spcAft>
                <a:defRPr/>
              </a:pPr>
              <a:r>
                <a:rPr lang="zh-CN" altLang="en-US" sz="32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群         竹           牙           用           几</a:t>
              </a:r>
              <a:endParaRPr lang="en-US" altLang="zh-CN" sz="3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defTabSz="1422400">
                <a:lnSpc>
                  <a:spcPct val="150000"/>
                </a:lnSpc>
                <a:spcAft>
                  <a:spcPct val="35000"/>
                </a:spcAft>
                <a:defRPr/>
              </a:pPr>
              <a:endParaRPr lang="en-US" altLang="zh-CN" sz="3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  <a:p>
              <a:pPr defTabSz="1422400">
                <a:lnSpc>
                  <a:spcPct val="150000"/>
                </a:lnSpc>
                <a:spcAft>
                  <a:spcPct val="35000"/>
                </a:spcAft>
                <a:defRPr/>
              </a:pPr>
              <a:r>
                <a:rPr lang="zh-CN" altLang="en-US" sz="32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Calibri" panose="020F0502020204030204" pitchFamily="34" charset="0"/>
                </a:rPr>
                <a:t>步           为         参           加        洞            着</a:t>
              </a:r>
              <a:endParaRPr lang="zh-CN" altLang="en-US" sz="32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pitchFamily="34" charset="0"/>
              </a:endParaRPr>
            </a:p>
          </p:txBody>
        </p:sp>
        <p:sp>
          <p:nvSpPr>
            <p:cNvPr id="11" name="矩形 10"/>
            <p:cNvSpPr>
              <a:spLocks noChangeArrowheads="1"/>
            </p:cNvSpPr>
            <p:nvPr/>
          </p:nvSpPr>
          <p:spPr bwMode="auto">
            <a:xfrm>
              <a:off x="7066281" y="3701339"/>
              <a:ext cx="179493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dònɡ </a:t>
              </a:r>
              <a:endParaRPr lang="en-US" altLang="zh-CN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768811" y="1895813"/>
              <a:ext cx="98937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qún</a:t>
              </a:r>
              <a:endParaRPr lang="en-US" altLang="zh-CN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>
              <a:spLocks noChangeArrowheads="1"/>
            </p:cNvSpPr>
            <p:nvPr/>
          </p:nvSpPr>
          <p:spPr bwMode="auto">
            <a:xfrm>
              <a:off x="2245954" y="1927584"/>
              <a:ext cx="92685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b="1" dirty="0" err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zhú</a:t>
              </a:r>
              <a:endParaRPr lang="en-US" altLang="zh-CN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>
              <a:spLocks noChangeArrowheads="1"/>
            </p:cNvSpPr>
            <p:nvPr/>
          </p:nvSpPr>
          <p:spPr bwMode="auto">
            <a:xfrm>
              <a:off x="4115261" y="1941851"/>
              <a:ext cx="6573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yá</a:t>
              </a:r>
              <a:endParaRPr lang="en-US" altLang="zh-CN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>
              <a:spLocks noChangeArrowheads="1"/>
            </p:cNvSpPr>
            <p:nvPr/>
          </p:nvSpPr>
          <p:spPr bwMode="auto">
            <a:xfrm>
              <a:off x="5598510" y="1949195"/>
              <a:ext cx="122418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b="1" dirty="0" err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yònɡ</a:t>
              </a:r>
              <a:endParaRPr lang="en-US" altLang="zh-CN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>
              <a:spLocks noChangeArrowheads="1"/>
            </p:cNvSpPr>
            <p:nvPr/>
          </p:nvSpPr>
          <p:spPr bwMode="auto">
            <a:xfrm>
              <a:off x="7672561" y="1979379"/>
              <a:ext cx="42992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b="1" dirty="0" err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jǐ</a:t>
              </a:r>
              <a:endParaRPr lang="en-US" altLang="zh-CN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889461" y="3687052"/>
              <a:ext cx="72487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b="1" dirty="0" err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bù</a:t>
              </a:r>
              <a:endParaRPr lang="en-US" altLang="zh-CN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2413462" y="3687052"/>
              <a:ext cx="89300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wèi</a:t>
              </a:r>
              <a:endParaRPr lang="en-US" altLang="zh-CN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3994612" y="3690227"/>
              <a:ext cx="89960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cān</a:t>
              </a:r>
              <a:endParaRPr lang="en-US" altLang="zh-CN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>
              <a:spLocks noChangeArrowheads="1"/>
            </p:cNvSpPr>
            <p:nvPr/>
          </p:nvSpPr>
          <p:spPr bwMode="auto">
            <a:xfrm>
              <a:off x="5762415" y="3690227"/>
              <a:ext cx="66717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jiā</a:t>
              </a:r>
              <a:endParaRPr lang="en-US" altLang="zh-CN" b="1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>
              <a:spLocks noChangeArrowheads="1"/>
            </p:cNvSpPr>
            <p:nvPr/>
          </p:nvSpPr>
          <p:spPr bwMode="auto">
            <a:xfrm>
              <a:off x="8742683" y="3687052"/>
              <a:ext cx="1167307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b="1" dirty="0" err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zháo</a:t>
              </a:r>
              <a:endParaRPr lang="en-US" altLang="zh-CN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新知初读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19615" y="1603112"/>
            <a:ext cx="4271435" cy="3960258"/>
            <a:chOff x="6747935" y="495672"/>
            <a:chExt cx="4271435" cy="3960258"/>
          </a:xfrm>
        </p:grpSpPr>
        <p:sp>
          <p:nvSpPr>
            <p:cNvPr id="30" name="TextBox 13"/>
            <p:cNvSpPr txBox="1">
              <a:spLocks noChangeArrowheads="1"/>
            </p:cNvSpPr>
            <p:nvPr/>
          </p:nvSpPr>
          <p:spPr bwMode="auto">
            <a:xfrm>
              <a:off x="6747935" y="935409"/>
              <a:ext cx="759883" cy="666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37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几</a:t>
              </a:r>
              <a:endParaRPr lang="zh-CN" altLang="en-US" sz="37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 bwMode="auto">
            <a:xfrm>
              <a:off x="7363886" y="495672"/>
              <a:ext cx="3655484" cy="1714315"/>
              <a:chOff x="2240504" y="4813816"/>
              <a:chExt cx="2741087" cy="1714758"/>
            </a:xfrm>
          </p:grpSpPr>
          <p:sp>
            <p:nvSpPr>
              <p:cNvPr id="36" name="左大括号 35"/>
              <p:cNvSpPr/>
              <p:nvPr/>
            </p:nvSpPr>
            <p:spPr>
              <a:xfrm>
                <a:off x="2240504" y="5032947"/>
                <a:ext cx="150784" cy="951157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sz="3735" b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TextBox 15"/>
              <p:cNvSpPr txBox="1"/>
              <p:nvPr/>
            </p:nvSpPr>
            <p:spPr>
              <a:xfrm>
                <a:off x="2375416" y="4813816"/>
                <a:ext cx="2606175" cy="171475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3735" b="1" dirty="0" err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jǐ</a:t>
                </a:r>
                <a:r>
                  <a:rPr lang="zh-CN" altLang="en-US" sz="3735" b="1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（几个）</a:t>
                </a:r>
                <a:endParaRPr lang="en-US" altLang="zh-CN" sz="37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3735" b="1" dirty="0" err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jī</a:t>
                </a:r>
                <a:r>
                  <a:rPr lang="zh-CN" altLang="en-US" sz="3735" b="1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（茶几）</a:t>
                </a:r>
                <a:endParaRPr lang="zh-CN" altLang="en-US" sz="37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2" name="TextBox 13"/>
            <p:cNvSpPr txBox="1">
              <a:spLocks noChangeArrowheads="1"/>
            </p:cNvSpPr>
            <p:nvPr/>
          </p:nvSpPr>
          <p:spPr bwMode="auto">
            <a:xfrm>
              <a:off x="6747935" y="3194051"/>
              <a:ext cx="759884" cy="666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3735" b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endParaRPr lang="zh-CN" altLang="en-US" sz="3735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 bwMode="auto">
            <a:xfrm>
              <a:off x="7363884" y="2741615"/>
              <a:ext cx="3655483" cy="1714315"/>
              <a:chOff x="2240504" y="4801119"/>
              <a:chExt cx="2741087" cy="1713692"/>
            </a:xfrm>
          </p:grpSpPr>
          <p:sp>
            <p:nvSpPr>
              <p:cNvPr id="34" name="左大括号 33"/>
              <p:cNvSpPr/>
              <p:nvPr/>
            </p:nvSpPr>
            <p:spPr>
              <a:xfrm>
                <a:off x="2240504" y="5032810"/>
                <a:ext cx="150783" cy="950566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zh-CN" altLang="en-US" sz="3735" b="1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TextBox 28"/>
              <p:cNvSpPr txBox="1"/>
              <p:nvPr/>
            </p:nvSpPr>
            <p:spPr>
              <a:xfrm>
                <a:off x="2375415" y="4801119"/>
                <a:ext cx="2606176" cy="171369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3735" b="1" dirty="0" err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wéi</a:t>
                </a:r>
                <a:r>
                  <a:rPr lang="zh-CN" altLang="en-US" sz="3735" b="1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（认为）</a:t>
                </a:r>
                <a:endParaRPr lang="en-US" altLang="zh-CN" sz="37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eaLnBrk="1" hangingPunct="1">
                  <a:lnSpc>
                    <a:spcPct val="150000"/>
                  </a:lnSpc>
                  <a:defRPr/>
                </a:pPr>
                <a:r>
                  <a:rPr lang="en-US" altLang="zh-CN" sz="3735" b="1" dirty="0" err="1">
                    <a:solidFill>
                      <a:srgbClr val="0070C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wèi</a:t>
                </a:r>
                <a:r>
                  <a:rPr lang="zh-CN" altLang="en-US" sz="3735" b="1" dirty="0">
                    <a:solidFill>
                      <a:srgbClr val="59595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（因为）</a:t>
                </a:r>
                <a:endParaRPr lang="zh-CN" altLang="en-US" sz="37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" name="图片 1" descr="962f90f05b3555b5b2da62f3f35f3b9f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116965" y="1270635"/>
            <a:ext cx="4060190" cy="3905885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64160" y="291465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新知初读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aphicFrame>
        <p:nvGraphicFramePr>
          <p:cNvPr id="8" name="Group 47"/>
          <p:cNvGraphicFramePr>
            <a:graphicFrameLocks noGrp="1"/>
          </p:cNvGraphicFramePr>
          <p:nvPr/>
        </p:nvGraphicFramePr>
        <p:xfrm>
          <a:off x="971127" y="2098544"/>
          <a:ext cx="4055533" cy="3040063"/>
        </p:xfrm>
        <a:graphic>
          <a:graphicData uri="http://schemas.openxmlformats.org/drawingml/2006/table">
            <a:tbl>
              <a:tblPr/>
              <a:tblGrid>
                <a:gridCol w="2028861"/>
                <a:gridCol w="2026672"/>
              </a:tblGrid>
              <a:tr h="151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7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5386492" y="1350323"/>
            <a:ext cx="5969000" cy="3741577"/>
            <a:chOff x="1428751" y="2363215"/>
            <a:chExt cx="5969000" cy="3741577"/>
          </a:xfrm>
        </p:grpSpPr>
        <p:sp>
          <p:nvSpPr>
            <p:cNvPr id="25" name="TextBox 25"/>
            <p:cNvSpPr txBox="1">
              <a:spLocks noChangeArrowheads="1"/>
            </p:cNvSpPr>
            <p:nvPr/>
          </p:nvSpPr>
          <p:spPr bwMode="auto">
            <a:xfrm>
              <a:off x="1428753" y="3678239"/>
              <a:ext cx="3119967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结构：左右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36"/>
            <p:cNvSpPr txBox="1">
              <a:spLocks noChangeArrowheads="1"/>
            </p:cNvSpPr>
            <p:nvPr/>
          </p:nvSpPr>
          <p:spPr bwMode="auto">
            <a:xfrm>
              <a:off x="1428753" y="4657726"/>
              <a:ext cx="4040716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组词：竹叶  竹子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37"/>
            <p:cNvSpPr txBox="1">
              <a:spLocks noChangeArrowheads="1"/>
            </p:cNvSpPr>
            <p:nvPr/>
          </p:nvSpPr>
          <p:spPr bwMode="auto">
            <a:xfrm>
              <a:off x="1428751" y="5148264"/>
              <a:ext cx="5969000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造句：大熊猫最爱吃新鲜的竹叶了。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39"/>
            <p:cNvSpPr txBox="1">
              <a:spLocks noChangeArrowheads="1"/>
            </p:cNvSpPr>
            <p:nvPr/>
          </p:nvSpPr>
          <p:spPr bwMode="auto">
            <a:xfrm>
              <a:off x="1428753" y="4168776"/>
              <a:ext cx="3873500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音序：</a:t>
              </a:r>
              <a:r>
                <a:rPr lang="en-US" altLang="zh-CN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Z  </a:t>
              </a: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部首：竹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"/>
            <p:cNvSpPr>
              <a:spLocks noChangeArrowheads="1"/>
            </p:cNvSpPr>
            <p:nvPr/>
          </p:nvSpPr>
          <p:spPr bwMode="auto">
            <a:xfrm>
              <a:off x="1461687" y="5561117"/>
              <a:ext cx="5392080" cy="5436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书写指导：注意竖钩的顿笔。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4"/>
            <p:cNvSpPr>
              <a:spLocks noChangeArrowheads="1"/>
            </p:cNvSpPr>
            <p:nvPr/>
          </p:nvSpPr>
          <p:spPr bwMode="auto">
            <a:xfrm>
              <a:off x="5575649" y="3234749"/>
              <a:ext cx="1558440" cy="1733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066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竹</a:t>
              </a:r>
              <a:endParaRPr lang="zh-CN" altLang="en-US" sz="1066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>
              <a:spLocks noChangeArrowheads="1"/>
            </p:cNvSpPr>
            <p:nvPr/>
          </p:nvSpPr>
          <p:spPr bwMode="auto">
            <a:xfrm>
              <a:off x="5518575" y="2363215"/>
              <a:ext cx="1727200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6400" b="1" dirty="0" err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zhú</a:t>
              </a:r>
              <a:endParaRPr lang="en-US" altLang="zh-CN" sz="6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Freeform 27"/>
          <p:cNvSpPr/>
          <p:nvPr/>
        </p:nvSpPr>
        <p:spPr bwMode="auto">
          <a:xfrm>
            <a:off x="1878913" y="2874594"/>
            <a:ext cx="823912" cy="989410"/>
          </a:xfrm>
          <a:custGeom>
            <a:avLst/>
            <a:gdLst>
              <a:gd name="T0" fmla="*/ 0 w 1039"/>
              <a:gd name="T1" fmla="*/ 2147483646 h 1660"/>
              <a:gd name="T2" fmla="*/ 2147483646 w 1039"/>
              <a:gd name="T3" fmla="*/ 2147483646 h 1660"/>
              <a:gd name="T4" fmla="*/ 2147483646 w 1039"/>
              <a:gd name="T5" fmla="*/ 2147483646 h 1660"/>
              <a:gd name="T6" fmla="*/ 2147483646 w 1039"/>
              <a:gd name="T7" fmla="*/ 2147483646 h 1660"/>
              <a:gd name="T8" fmla="*/ 2147483646 w 1039"/>
              <a:gd name="T9" fmla="*/ 2147483646 h 1660"/>
              <a:gd name="T10" fmla="*/ 2147483646 w 1039"/>
              <a:gd name="T11" fmla="*/ 2147483646 h 1660"/>
              <a:gd name="T12" fmla="*/ 2147483646 w 1039"/>
              <a:gd name="T13" fmla="*/ 2147483646 h 1660"/>
              <a:gd name="T14" fmla="*/ 2147483646 w 1039"/>
              <a:gd name="T15" fmla="*/ 2147483646 h 1660"/>
              <a:gd name="T16" fmla="*/ 2147483646 w 1039"/>
              <a:gd name="T17" fmla="*/ 2147483646 h 1660"/>
              <a:gd name="T18" fmla="*/ 2147483646 w 1039"/>
              <a:gd name="T19" fmla="*/ 2147483646 h 1660"/>
              <a:gd name="T20" fmla="*/ 2147483646 w 1039"/>
              <a:gd name="T21" fmla="*/ 2147483646 h 1660"/>
              <a:gd name="T22" fmla="*/ 2147483646 w 1039"/>
              <a:gd name="T23" fmla="*/ 2147483646 h 1660"/>
              <a:gd name="T24" fmla="*/ 2147483646 w 1039"/>
              <a:gd name="T25" fmla="*/ 2147483646 h 1660"/>
              <a:gd name="T26" fmla="*/ 2147483646 w 1039"/>
              <a:gd name="T27" fmla="*/ 2147483646 h 1660"/>
              <a:gd name="T28" fmla="*/ 2147483646 w 1039"/>
              <a:gd name="T29" fmla="*/ 2147483646 h 1660"/>
              <a:gd name="T30" fmla="*/ 2147483646 w 1039"/>
              <a:gd name="T31" fmla="*/ 2147483646 h 1660"/>
              <a:gd name="T32" fmla="*/ 2147483646 w 1039"/>
              <a:gd name="T33" fmla="*/ 2147483646 h 1660"/>
              <a:gd name="T34" fmla="*/ 2147483646 w 1039"/>
              <a:gd name="T35" fmla="*/ 2147483646 h 1660"/>
              <a:gd name="T36" fmla="*/ 2147483646 w 1039"/>
              <a:gd name="T37" fmla="*/ 2147483646 h 1660"/>
              <a:gd name="T38" fmla="*/ 2147483646 w 1039"/>
              <a:gd name="T39" fmla="*/ 2147483646 h 1660"/>
              <a:gd name="T40" fmla="*/ 2147483646 w 1039"/>
              <a:gd name="T41" fmla="*/ 2147483646 h 1660"/>
              <a:gd name="T42" fmla="*/ 2147483646 w 1039"/>
              <a:gd name="T43" fmla="*/ 1003546786 h 1660"/>
              <a:gd name="T44" fmla="*/ 2147483646 w 1039"/>
              <a:gd name="T45" fmla="*/ 0 h 1660"/>
              <a:gd name="T46" fmla="*/ 2147483646 w 1039"/>
              <a:gd name="T47" fmla="*/ 2147483646 h 1660"/>
              <a:gd name="T48" fmla="*/ 2147483646 w 1039"/>
              <a:gd name="T49" fmla="*/ 2147483646 h 1660"/>
              <a:gd name="T50" fmla="*/ 2147483646 w 1039"/>
              <a:gd name="T51" fmla="*/ 2147483646 h 1660"/>
              <a:gd name="T52" fmla="*/ 2147483646 w 1039"/>
              <a:gd name="T53" fmla="*/ 2147483646 h 1660"/>
              <a:gd name="T54" fmla="*/ 2147483646 w 1039"/>
              <a:gd name="T55" fmla="*/ 2147483646 h 1660"/>
              <a:gd name="T56" fmla="*/ 2147483646 w 1039"/>
              <a:gd name="T57" fmla="*/ 2147483646 h 1660"/>
              <a:gd name="T58" fmla="*/ 2147483646 w 1039"/>
              <a:gd name="T59" fmla="*/ 2147483646 h 1660"/>
              <a:gd name="T60" fmla="*/ 2147483646 w 1039"/>
              <a:gd name="T61" fmla="*/ 2147483646 h 1660"/>
              <a:gd name="T62" fmla="*/ 2147483646 w 1039"/>
              <a:gd name="T63" fmla="*/ 2147483646 h 1660"/>
              <a:gd name="T64" fmla="*/ 2147483646 w 1039"/>
              <a:gd name="T65" fmla="*/ 2147483646 h 1660"/>
              <a:gd name="T66" fmla="*/ 2147483646 w 1039"/>
              <a:gd name="T67" fmla="*/ 2147483646 h 1660"/>
              <a:gd name="T68" fmla="*/ 2147483646 w 1039"/>
              <a:gd name="T69" fmla="*/ 2147483646 h 1660"/>
              <a:gd name="T70" fmla="*/ 2147483646 w 1039"/>
              <a:gd name="T71" fmla="*/ 2147483646 h 1660"/>
              <a:gd name="T72" fmla="*/ 2147483646 w 1039"/>
              <a:gd name="T73" fmla="*/ 2147483646 h 1660"/>
              <a:gd name="T74" fmla="*/ 2147483646 w 1039"/>
              <a:gd name="T75" fmla="*/ 2147483646 h 1660"/>
              <a:gd name="T76" fmla="*/ 2147483646 w 1039"/>
              <a:gd name="T77" fmla="*/ 2147483646 h 1660"/>
              <a:gd name="T78" fmla="*/ 2147483646 w 1039"/>
              <a:gd name="T79" fmla="*/ 2147483646 h 1660"/>
              <a:gd name="T80" fmla="*/ 2147483646 w 1039"/>
              <a:gd name="T81" fmla="*/ 2147483646 h 1660"/>
              <a:gd name="T82" fmla="*/ 2147483646 w 1039"/>
              <a:gd name="T83" fmla="*/ 2147483646 h 1660"/>
              <a:gd name="T84" fmla="*/ 2147483646 w 1039"/>
              <a:gd name="T85" fmla="*/ 2147483646 h 1660"/>
              <a:gd name="T86" fmla="*/ 2147483646 w 1039"/>
              <a:gd name="T87" fmla="*/ 2147483646 h 1660"/>
              <a:gd name="T88" fmla="*/ 2147483646 w 1039"/>
              <a:gd name="T89" fmla="*/ 2147483646 h 1660"/>
              <a:gd name="T90" fmla="*/ 2147483646 w 1039"/>
              <a:gd name="T91" fmla="*/ 2147483646 h 1660"/>
              <a:gd name="T92" fmla="*/ 2147483646 w 1039"/>
              <a:gd name="T93" fmla="*/ 2147483646 h 1660"/>
              <a:gd name="T94" fmla="*/ 2147483646 w 1039"/>
              <a:gd name="T95" fmla="*/ 2147483646 h 1660"/>
              <a:gd name="T96" fmla="*/ 2147483646 w 1039"/>
              <a:gd name="T97" fmla="*/ 2147483646 h 1660"/>
              <a:gd name="T98" fmla="*/ 2147483646 w 1039"/>
              <a:gd name="T99" fmla="*/ 2147483646 h 1660"/>
              <a:gd name="T100" fmla="*/ 2147483646 w 1039"/>
              <a:gd name="T101" fmla="*/ 2147483646 h 1660"/>
              <a:gd name="T102" fmla="*/ 2147483646 w 1039"/>
              <a:gd name="T103" fmla="*/ 2147483646 h 1660"/>
              <a:gd name="T104" fmla="*/ 2147483646 w 1039"/>
              <a:gd name="T105" fmla="*/ 2147483646 h 1660"/>
              <a:gd name="T106" fmla="*/ 1994636236 w 1039"/>
              <a:gd name="T107" fmla="*/ 2147483646 h 166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039" h="1660">
                <a:moveTo>
                  <a:pt x="2" y="1658"/>
                </a:moveTo>
                <a:lnTo>
                  <a:pt x="0" y="1654"/>
                </a:lnTo>
                <a:lnTo>
                  <a:pt x="0" y="1650"/>
                </a:lnTo>
                <a:lnTo>
                  <a:pt x="2" y="1643"/>
                </a:lnTo>
                <a:lnTo>
                  <a:pt x="4" y="1635"/>
                </a:lnTo>
                <a:lnTo>
                  <a:pt x="10" y="1624"/>
                </a:lnTo>
                <a:lnTo>
                  <a:pt x="16" y="1612"/>
                </a:lnTo>
                <a:lnTo>
                  <a:pt x="21" y="1599"/>
                </a:lnTo>
                <a:lnTo>
                  <a:pt x="31" y="1581"/>
                </a:lnTo>
                <a:lnTo>
                  <a:pt x="43" y="1564"/>
                </a:lnTo>
                <a:lnTo>
                  <a:pt x="54" y="1545"/>
                </a:lnTo>
                <a:lnTo>
                  <a:pt x="68" y="1524"/>
                </a:lnTo>
                <a:lnTo>
                  <a:pt x="83" y="1501"/>
                </a:lnTo>
                <a:lnTo>
                  <a:pt x="98" y="1476"/>
                </a:lnTo>
                <a:lnTo>
                  <a:pt x="117" y="1449"/>
                </a:lnTo>
                <a:lnTo>
                  <a:pt x="137" y="1422"/>
                </a:lnTo>
                <a:lnTo>
                  <a:pt x="160" y="1391"/>
                </a:lnTo>
                <a:lnTo>
                  <a:pt x="204" y="1332"/>
                </a:lnTo>
                <a:lnTo>
                  <a:pt x="246" y="1274"/>
                </a:lnTo>
                <a:lnTo>
                  <a:pt x="288" y="1213"/>
                </a:lnTo>
                <a:lnTo>
                  <a:pt x="330" y="1151"/>
                </a:lnTo>
                <a:lnTo>
                  <a:pt x="371" y="1090"/>
                </a:lnTo>
                <a:lnTo>
                  <a:pt x="409" y="1027"/>
                </a:lnTo>
                <a:lnTo>
                  <a:pt x="448" y="961"/>
                </a:lnTo>
                <a:lnTo>
                  <a:pt x="484" y="894"/>
                </a:lnTo>
                <a:lnTo>
                  <a:pt x="515" y="831"/>
                </a:lnTo>
                <a:lnTo>
                  <a:pt x="547" y="768"/>
                </a:lnTo>
                <a:lnTo>
                  <a:pt x="578" y="704"/>
                </a:lnTo>
                <a:lnTo>
                  <a:pt x="609" y="639"/>
                </a:lnTo>
                <a:lnTo>
                  <a:pt x="639" y="572"/>
                </a:lnTo>
                <a:lnTo>
                  <a:pt x="670" y="507"/>
                </a:lnTo>
                <a:lnTo>
                  <a:pt x="697" y="439"/>
                </a:lnTo>
                <a:lnTo>
                  <a:pt x="726" y="372"/>
                </a:lnTo>
                <a:lnTo>
                  <a:pt x="735" y="342"/>
                </a:lnTo>
                <a:lnTo>
                  <a:pt x="745" y="313"/>
                </a:lnTo>
                <a:lnTo>
                  <a:pt x="755" y="286"/>
                </a:lnTo>
                <a:lnTo>
                  <a:pt x="762" y="261"/>
                </a:lnTo>
                <a:lnTo>
                  <a:pt x="770" y="236"/>
                </a:lnTo>
                <a:lnTo>
                  <a:pt x="776" y="213"/>
                </a:lnTo>
                <a:lnTo>
                  <a:pt x="781" y="192"/>
                </a:lnTo>
                <a:lnTo>
                  <a:pt x="787" y="173"/>
                </a:lnTo>
                <a:lnTo>
                  <a:pt x="789" y="153"/>
                </a:lnTo>
                <a:lnTo>
                  <a:pt x="793" y="136"/>
                </a:lnTo>
                <a:lnTo>
                  <a:pt x="795" y="121"/>
                </a:lnTo>
                <a:lnTo>
                  <a:pt x="795" y="107"/>
                </a:lnTo>
                <a:lnTo>
                  <a:pt x="793" y="96"/>
                </a:lnTo>
                <a:lnTo>
                  <a:pt x="793" y="84"/>
                </a:lnTo>
                <a:lnTo>
                  <a:pt x="789" y="75"/>
                </a:lnTo>
                <a:lnTo>
                  <a:pt x="785" y="67"/>
                </a:lnTo>
                <a:lnTo>
                  <a:pt x="780" y="59"/>
                </a:lnTo>
                <a:lnTo>
                  <a:pt x="774" y="54"/>
                </a:lnTo>
                <a:lnTo>
                  <a:pt x="770" y="48"/>
                </a:lnTo>
                <a:lnTo>
                  <a:pt x="768" y="42"/>
                </a:lnTo>
                <a:lnTo>
                  <a:pt x="766" y="38"/>
                </a:lnTo>
                <a:lnTo>
                  <a:pt x="764" y="33"/>
                </a:lnTo>
                <a:lnTo>
                  <a:pt x="764" y="29"/>
                </a:lnTo>
                <a:lnTo>
                  <a:pt x="764" y="25"/>
                </a:lnTo>
                <a:lnTo>
                  <a:pt x="766" y="23"/>
                </a:lnTo>
                <a:lnTo>
                  <a:pt x="768" y="19"/>
                </a:lnTo>
                <a:lnTo>
                  <a:pt x="772" y="15"/>
                </a:lnTo>
                <a:lnTo>
                  <a:pt x="776" y="13"/>
                </a:lnTo>
                <a:lnTo>
                  <a:pt x="780" y="11"/>
                </a:lnTo>
                <a:lnTo>
                  <a:pt x="785" y="8"/>
                </a:lnTo>
                <a:lnTo>
                  <a:pt x="791" y="6"/>
                </a:lnTo>
                <a:lnTo>
                  <a:pt x="797" y="4"/>
                </a:lnTo>
                <a:lnTo>
                  <a:pt x="804" y="2"/>
                </a:lnTo>
                <a:lnTo>
                  <a:pt x="812" y="0"/>
                </a:lnTo>
                <a:lnTo>
                  <a:pt x="820" y="0"/>
                </a:lnTo>
                <a:lnTo>
                  <a:pt x="828" y="0"/>
                </a:lnTo>
                <a:lnTo>
                  <a:pt x="835" y="2"/>
                </a:lnTo>
                <a:lnTo>
                  <a:pt x="843" y="4"/>
                </a:lnTo>
                <a:lnTo>
                  <a:pt x="852" y="8"/>
                </a:lnTo>
                <a:lnTo>
                  <a:pt x="860" y="11"/>
                </a:lnTo>
                <a:lnTo>
                  <a:pt x="870" y="15"/>
                </a:lnTo>
                <a:lnTo>
                  <a:pt x="879" y="21"/>
                </a:lnTo>
                <a:lnTo>
                  <a:pt x="889" y="27"/>
                </a:lnTo>
                <a:lnTo>
                  <a:pt x="900" y="33"/>
                </a:lnTo>
                <a:lnTo>
                  <a:pt x="910" y="40"/>
                </a:lnTo>
                <a:lnTo>
                  <a:pt x="920" y="50"/>
                </a:lnTo>
                <a:lnTo>
                  <a:pt x="931" y="57"/>
                </a:lnTo>
                <a:lnTo>
                  <a:pt x="943" y="67"/>
                </a:lnTo>
                <a:lnTo>
                  <a:pt x="952" y="79"/>
                </a:lnTo>
                <a:lnTo>
                  <a:pt x="964" y="90"/>
                </a:lnTo>
                <a:lnTo>
                  <a:pt x="973" y="100"/>
                </a:lnTo>
                <a:lnTo>
                  <a:pt x="983" y="111"/>
                </a:lnTo>
                <a:lnTo>
                  <a:pt x="991" y="119"/>
                </a:lnTo>
                <a:lnTo>
                  <a:pt x="998" y="128"/>
                </a:lnTo>
                <a:lnTo>
                  <a:pt x="1006" y="138"/>
                </a:lnTo>
                <a:lnTo>
                  <a:pt x="1014" y="146"/>
                </a:lnTo>
                <a:lnTo>
                  <a:pt x="1019" y="153"/>
                </a:lnTo>
                <a:lnTo>
                  <a:pt x="1023" y="159"/>
                </a:lnTo>
                <a:lnTo>
                  <a:pt x="1029" y="167"/>
                </a:lnTo>
                <a:lnTo>
                  <a:pt x="1033" y="173"/>
                </a:lnTo>
                <a:lnTo>
                  <a:pt x="1035" y="178"/>
                </a:lnTo>
                <a:lnTo>
                  <a:pt x="1037" y="184"/>
                </a:lnTo>
                <a:lnTo>
                  <a:pt x="1039" y="190"/>
                </a:lnTo>
                <a:lnTo>
                  <a:pt x="1039" y="194"/>
                </a:lnTo>
                <a:lnTo>
                  <a:pt x="1039" y="199"/>
                </a:lnTo>
                <a:lnTo>
                  <a:pt x="1037" y="207"/>
                </a:lnTo>
                <a:lnTo>
                  <a:pt x="1033" y="217"/>
                </a:lnTo>
                <a:lnTo>
                  <a:pt x="1029" y="228"/>
                </a:lnTo>
                <a:lnTo>
                  <a:pt x="1025" y="240"/>
                </a:lnTo>
                <a:lnTo>
                  <a:pt x="1018" y="255"/>
                </a:lnTo>
                <a:lnTo>
                  <a:pt x="1014" y="263"/>
                </a:lnTo>
                <a:lnTo>
                  <a:pt x="1010" y="272"/>
                </a:lnTo>
                <a:lnTo>
                  <a:pt x="1006" y="282"/>
                </a:lnTo>
                <a:lnTo>
                  <a:pt x="1002" y="292"/>
                </a:lnTo>
                <a:lnTo>
                  <a:pt x="996" y="301"/>
                </a:lnTo>
                <a:lnTo>
                  <a:pt x="993" y="311"/>
                </a:lnTo>
                <a:lnTo>
                  <a:pt x="987" y="322"/>
                </a:lnTo>
                <a:lnTo>
                  <a:pt x="981" y="334"/>
                </a:lnTo>
                <a:lnTo>
                  <a:pt x="975" y="347"/>
                </a:lnTo>
                <a:lnTo>
                  <a:pt x="970" y="359"/>
                </a:lnTo>
                <a:lnTo>
                  <a:pt x="964" y="372"/>
                </a:lnTo>
                <a:lnTo>
                  <a:pt x="956" y="386"/>
                </a:lnTo>
                <a:lnTo>
                  <a:pt x="950" y="399"/>
                </a:lnTo>
                <a:lnTo>
                  <a:pt x="943" y="414"/>
                </a:lnTo>
                <a:lnTo>
                  <a:pt x="935" y="430"/>
                </a:lnTo>
                <a:lnTo>
                  <a:pt x="927" y="445"/>
                </a:lnTo>
                <a:lnTo>
                  <a:pt x="920" y="461"/>
                </a:lnTo>
                <a:lnTo>
                  <a:pt x="912" y="478"/>
                </a:lnTo>
                <a:lnTo>
                  <a:pt x="902" y="495"/>
                </a:lnTo>
                <a:lnTo>
                  <a:pt x="895" y="512"/>
                </a:lnTo>
                <a:lnTo>
                  <a:pt x="854" y="585"/>
                </a:lnTo>
                <a:lnTo>
                  <a:pt x="812" y="656"/>
                </a:lnTo>
                <a:lnTo>
                  <a:pt x="772" y="727"/>
                </a:lnTo>
                <a:lnTo>
                  <a:pt x="730" y="796"/>
                </a:lnTo>
                <a:lnTo>
                  <a:pt x="687" y="867"/>
                </a:lnTo>
                <a:lnTo>
                  <a:pt x="645" y="936"/>
                </a:lnTo>
                <a:lnTo>
                  <a:pt x="601" y="1006"/>
                </a:lnTo>
                <a:lnTo>
                  <a:pt x="557" y="1073"/>
                </a:lnTo>
                <a:lnTo>
                  <a:pt x="532" y="1105"/>
                </a:lnTo>
                <a:lnTo>
                  <a:pt x="507" y="1138"/>
                </a:lnTo>
                <a:lnTo>
                  <a:pt x="484" y="1169"/>
                </a:lnTo>
                <a:lnTo>
                  <a:pt x="459" y="1199"/>
                </a:lnTo>
                <a:lnTo>
                  <a:pt x="436" y="1230"/>
                </a:lnTo>
                <a:lnTo>
                  <a:pt x="413" y="1259"/>
                </a:lnTo>
                <a:lnTo>
                  <a:pt x="390" y="1286"/>
                </a:lnTo>
                <a:lnTo>
                  <a:pt x="367" y="1313"/>
                </a:lnTo>
                <a:lnTo>
                  <a:pt x="344" y="1340"/>
                </a:lnTo>
                <a:lnTo>
                  <a:pt x="323" y="1364"/>
                </a:lnTo>
                <a:lnTo>
                  <a:pt x="300" y="1389"/>
                </a:lnTo>
                <a:lnTo>
                  <a:pt x="279" y="1414"/>
                </a:lnTo>
                <a:lnTo>
                  <a:pt x="258" y="1437"/>
                </a:lnTo>
                <a:lnTo>
                  <a:pt x="236" y="1460"/>
                </a:lnTo>
                <a:lnTo>
                  <a:pt x="215" y="1483"/>
                </a:lnTo>
                <a:lnTo>
                  <a:pt x="194" y="1506"/>
                </a:lnTo>
                <a:lnTo>
                  <a:pt x="175" y="1526"/>
                </a:lnTo>
                <a:lnTo>
                  <a:pt x="156" y="1547"/>
                </a:lnTo>
                <a:lnTo>
                  <a:pt x="139" y="1564"/>
                </a:lnTo>
                <a:lnTo>
                  <a:pt x="121" y="1579"/>
                </a:lnTo>
                <a:lnTo>
                  <a:pt x="104" y="1595"/>
                </a:lnTo>
                <a:lnTo>
                  <a:pt x="91" y="1608"/>
                </a:lnTo>
                <a:lnTo>
                  <a:pt x="75" y="1620"/>
                </a:lnTo>
                <a:lnTo>
                  <a:pt x="62" y="1629"/>
                </a:lnTo>
                <a:lnTo>
                  <a:pt x="50" y="1639"/>
                </a:lnTo>
                <a:lnTo>
                  <a:pt x="41" y="1647"/>
                </a:lnTo>
                <a:lnTo>
                  <a:pt x="31" y="1652"/>
                </a:lnTo>
                <a:lnTo>
                  <a:pt x="21" y="1656"/>
                </a:lnTo>
                <a:lnTo>
                  <a:pt x="16" y="1658"/>
                </a:lnTo>
                <a:lnTo>
                  <a:pt x="10" y="1660"/>
                </a:lnTo>
                <a:lnTo>
                  <a:pt x="4" y="1660"/>
                </a:lnTo>
                <a:lnTo>
                  <a:pt x="2" y="1658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Freeform 28"/>
          <p:cNvSpPr/>
          <p:nvPr/>
        </p:nvSpPr>
        <p:spPr bwMode="auto">
          <a:xfrm>
            <a:off x="2893326" y="2782916"/>
            <a:ext cx="625475" cy="966788"/>
          </a:xfrm>
          <a:custGeom>
            <a:avLst/>
            <a:gdLst>
              <a:gd name="T0" fmla="*/ 0 w 788"/>
              <a:gd name="T1" fmla="*/ 2147483646 h 1624"/>
              <a:gd name="T2" fmla="*/ 2147483646 w 788"/>
              <a:gd name="T3" fmla="*/ 2147483646 h 1624"/>
              <a:gd name="T4" fmla="*/ 2147483646 w 788"/>
              <a:gd name="T5" fmla="*/ 2147483646 h 1624"/>
              <a:gd name="T6" fmla="*/ 2147483646 w 788"/>
              <a:gd name="T7" fmla="*/ 2147483646 h 1624"/>
              <a:gd name="T8" fmla="*/ 2147483646 w 788"/>
              <a:gd name="T9" fmla="*/ 2147483646 h 1624"/>
              <a:gd name="T10" fmla="*/ 2147483646 w 788"/>
              <a:gd name="T11" fmla="*/ 2147483646 h 1624"/>
              <a:gd name="T12" fmla="*/ 2147483646 w 788"/>
              <a:gd name="T13" fmla="*/ 2147483646 h 1624"/>
              <a:gd name="T14" fmla="*/ 2147483646 w 788"/>
              <a:gd name="T15" fmla="*/ 2147483646 h 1624"/>
              <a:gd name="T16" fmla="*/ 2147483646 w 788"/>
              <a:gd name="T17" fmla="*/ 2147483646 h 1624"/>
              <a:gd name="T18" fmla="*/ 2147483646 w 788"/>
              <a:gd name="T19" fmla="*/ 2147483646 h 1624"/>
              <a:gd name="T20" fmla="*/ 2147483646 w 788"/>
              <a:gd name="T21" fmla="*/ 2147483646 h 1624"/>
              <a:gd name="T22" fmla="*/ 2147483646 w 788"/>
              <a:gd name="T23" fmla="*/ 2147483646 h 1624"/>
              <a:gd name="T24" fmla="*/ 2147483646 w 788"/>
              <a:gd name="T25" fmla="*/ 2147483646 h 1624"/>
              <a:gd name="T26" fmla="*/ 2147483646 w 788"/>
              <a:gd name="T27" fmla="*/ 2147483646 h 1624"/>
              <a:gd name="T28" fmla="*/ 2147483646 w 788"/>
              <a:gd name="T29" fmla="*/ 2147483646 h 1624"/>
              <a:gd name="T30" fmla="*/ 2147483646 w 788"/>
              <a:gd name="T31" fmla="*/ 2147483646 h 1624"/>
              <a:gd name="T32" fmla="*/ 2147483646 w 788"/>
              <a:gd name="T33" fmla="*/ 2147483646 h 1624"/>
              <a:gd name="T34" fmla="*/ 2147483646 w 788"/>
              <a:gd name="T35" fmla="*/ 2147483646 h 1624"/>
              <a:gd name="T36" fmla="*/ 2147483646 w 788"/>
              <a:gd name="T37" fmla="*/ 2147483646 h 1624"/>
              <a:gd name="T38" fmla="*/ 2147483646 w 788"/>
              <a:gd name="T39" fmla="*/ 2147483646 h 1624"/>
              <a:gd name="T40" fmla="*/ 2147483646 w 788"/>
              <a:gd name="T41" fmla="*/ 2147483646 h 1624"/>
              <a:gd name="T42" fmla="*/ 2147483646 w 788"/>
              <a:gd name="T43" fmla="*/ 2147483646 h 1624"/>
              <a:gd name="T44" fmla="*/ 2147483646 w 788"/>
              <a:gd name="T45" fmla="*/ 2147483646 h 1624"/>
              <a:gd name="T46" fmla="*/ 2147483646 w 788"/>
              <a:gd name="T47" fmla="*/ 2147483646 h 1624"/>
              <a:gd name="T48" fmla="*/ 2147483646 w 788"/>
              <a:gd name="T49" fmla="*/ 2000373825 h 1624"/>
              <a:gd name="T50" fmla="*/ 2147483646 w 788"/>
              <a:gd name="T51" fmla="*/ 0 h 1624"/>
              <a:gd name="T52" fmla="*/ 2147483646 w 788"/>
              <a:gd name="T53" fmla="*/ 1000502031 h 1624"/>
              <a:gd name="T54" fmla="*/ 2147483646 w 788"/>
              <a:gd name="T55" fmla="*/ 2147483646 h 1624"/>
              <a:gd name="T56" fmla="*/ 2147483646 w 788"/>
              <a:gd name="T57" fmla="*/ 2147483646 h 1624"/>
              <a:gd name="T58" fmla="*/ 2147483646 w 788"/>
              <a:gd name="T59" fmla="*/ 2147483646 h 1624"/>
              <a:gd name="T60" fmla="*/ 2147483646 w 788"/>
              <a:gd name="T61" fmla="*/ 2147483646 h 1624"/>
              <a:gd name="T62" fmla="*/ 2147483646 w 788"/>
              <a:gd name="T63" fmla="*/ 2147483646 h 1624"/>
              <a:gd name="T64" fmla="*/ 2147483646 w 788"/>
              <a:gd name="T65" fmla="*/ 2147483646 h 1624"/>
              <a:gd name="T66" fmla="*/ 2147483646 w 788"/>
              <a:gd name="T67" fmla="*/ 2147483646 h 1624"/>
              <a:gd name="T68" fmla="*/ 2147483646 w 788"/>
              <a:gd name="T69" fmla="*/ 2147483646 h 1624"/>
              <a:gd name="T70" fmla="*/ 2147483646 w 788"/>
              <a:gd name="T71" fmla="*/ 2147483646 h 1624"/>
              <a:gd name="T72" fmla="*/ 2147483646 w 788"/>
              <a:gd name="T73" fmla="*/ 2147483646 h 1624"/>
              <a:gd name="T74" fmla="*/ 2147483646 w 788"/>
              <a:gd name="T75" fmla="*/ 2147483646 h 1624"/>
              <a:gd name="T76" fmla="*/ 2147483646 w 788"/>
              <a:gd name="T77" fmla="*/ 2147483646 h 1624"/>
              <a:gd name="T78" fmla="*/ 2147483646 w 788"/>
              <a:gd name="T79" fmla="*/ 2147483646 h 1624"/>
              <a:gd name="T80" fmla="*/ 2147483646 w 788"/>
              <a:gd name="T81" fmla="*/ 2147483646 h 1624"/>
              <a:gd name="T82" fmla="*/ 2147483646 w 788"/>
              <a:gd name="T83" fmla="*/ 2147483646 h 1624"/>
              <a:gd name="T84" fmla="*/ 2147483646 w 788"/>
              <a:gd name="T85" fmla="*/ 2147483646 h 1624"/>
              <a:gd name="T86" fmla="*/ 2147483646 w 788"/>
              <a:gd name="T87" fmla="*/ 2147483646 h 1624"/>
              <a:gd name="T88" fmla="*/ 2147483646 w 788"/>
              <a:gd name="T89" fmla="*/ 2147483646 h 1624"/>
              <a:gd name="T90" fmla="*/ 2147483646 w 788"/>
              <a:gd name="T91" fmla="*/ 2147483646 h 1624"/>
              <a:gd name="T92" fmla="*/ 2147483646 w 788"/>
              <a:gd name="T93" fmla="*/ 2147483646 h 1624"/>
              <a:gd name="T94" fmla="*/ 2147483646 w 788"/>
              <a:gd name="T95" fmla="*/ 2147483646 h 1624"/>
              <a:gd name="T96" fmla="*/ 2147483646 w 788"/>
              <a:gd name="T97" fmla="*/ 2147483646 h 1624"/>
              <a:gd name="T98" fmla="*/ 2147483646 w 788"/>
              <a:gd name="T99" fmla="*/ 2147483646 h 1624"/>
              <a:gd name="T100" fmla="*/ 2147483646 w 788"/>
              <a:gd name="T101" fmla="*/ 2147483646 h 1624"/>
              <a:gd name="T102" fmla="*/ 2147483646 w 788"/>
              <a:gd name="T103" fmla="*/ 2147483646 h 1624"/>
              <a:gd name="T104" fmla="*/ 2147483646 w 788"/>
              <a:gd name="T105" fmla="*/ 2147483646 h 1624"/>
              <a:gd name="T106" fmla="*/ 2147483646 w 788"/>
              <a:gd name="T107" fmla="*/ 2147483646 h 1624"/>
              <a:gd name="T108" fmla="*/ 2147483646 w 788"/>
              <a:gd name="T109" fmla="*/ 2147483646 h 1624"/>
              <a:gd name="T110" fmla="*/ 2147483646 w 788"/>
              <a:gd name="T111" fmla="*/ 2147483646 h 1624"/>
              <a:gd name="T112" fmla="*/ 2147483646 w 788"/>
              <a:gd name="T113" fmla="*/ 2147483646 h 1624"/>
              <a:gd name="T114" fmla="*/ 500251413 w 788"/>
              <a:gd name="T115" fmla="*/ 2147483646 h 162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788" h="1624">
                <a:moveTo>
                  <a:pt x="1" y="1624"/>
                </a:moveTo>
                <a:lnTo>
                  <a:pt x="0" y="1620"/>
                </a:lnTo>
                <a:lnTo>
                  <a:pt x="0" y="1614"/>
                </a:lnTo>
                <a:lnTo>
                  <a:pt x="0" y="1609"/>
                </a:lnTo>
                <a:lnTo>
                  <a:pt x="1" y="1599"/>
                </a:lnTo>
                <a:lnTo>
                  <a:pt x="5" y="1590"/>
                </a:lnTo>
                <a:lnTo>
                  <a:pt x="9" y="1576"/>
                </a:lnTo>
                <a:lnTo>
                  <a:pt x="15" y="1563"/>
                </a:lnTo>
                <a:lnTo>
                  <a:pt x="21" y="1547"/>
                </a:lnTo>
                <a:lnTo>
                  <a:pt x="28" y="1530"/>
                </a:lnTo>
                <a:lnTo>
                  <a:pt x="38" y="1511"/>
                </a:lnTo>
                <a:lnTo>
                  <a:pt x="49" y="1490"/>
                </a:lnTo>
                <a:lnTo>
                  <a:pt x="61" y="1467"/>
                </a:lnTo>
                <a:lnTo>
                  <a:pt x="74" y="1442"/>
                </a:lnTo>
                <a:lnTo>
                  <a:pt x="88" y="1415"/>
                </a:lnTo>
                <a:lnTo>
                  <a:pt x="105" y="1386"/>
                </a:lnTo>
                <a:lnTo>
                  <a:pt x="122" y="1355"/>
                </a:lnTo>
                <a:lnTo>
                  <a:pt x="140" y="1327"/>
                </a:lnTo>
                <a:lnTo>
                  <a:pt x="157" y="1298"/>
                </a:lnTo>
                <a:lnTo>
                  <a:pt x="174" y="1267"/>
                </a:lnTo>
                <a:lnTo>
                  <a:pt x="191" y="1236"/>
                </a:lnTo>
                <a:lnTo>
                  <a:pt x="209" y="1206"/>
                </a:lnTo>
                <a:lnTo>
                  <a:pt x="224" y="1173"/>
                </a:lnTo>
                <a:lnTo>
                  <a:pt x="257" y="1110"/>
                </a:lnTo>
                <a:lnTo>
                  <a:pt x="287" y="1043"/>
                </a:lnTo>
                <a:lnTo>
                  <a:pt x="318" y="975"/>
                </a:lnTo>
                <a:lnTo>
                  <a:pt x="347" y="904"/>
                </a:lnTo>
                <a:lnTo>
                  <a:pt x="376" y="833"/>
                </a:lnTo>
                <a:lnTo>
                  <a:pt x="385" y="799"/>
                </a:lnTo>
                <a:lnTo>
                  <a:pt x="397" y="764"/>
                </a:lnTo>
                <a:lnTo>
                  <a:pt x="408" y="730"/>
                </a:lnTo>
                <a:lnTo>
                  <a:pt x="420" y="695"/>
                </a:lnTo>
                <a:lnTo>
                  <a:pt x="429" y="663"/>
                </a:lnTo>
                <a:lnTo>
                  <a:pt x="441" y="630"/>
                </a:lnTo>
                <a:lnTo>
                  <a:pt x="452" y="597"/>
                </a:lnTo>
                <a:lnTo>
                  <a:pt x="462" y="565"/>
                </a:lnTo>
                <a:lnTo>
                  <a:pt x="481" y="503"/>
                </a:lnTo>
                <a:lnTo>
                  <a:pt x="500" y="442"/>
                </a:lnTo>
                <a:lnTo>
                  <a:pt x="508" y="413"/>
                </a:lnTo>
                <a:lnTo>
                  <a:pt x="518" y="382"/>
                </a:lnTo>
                <a:lnTo>
                  <a:pt x="525" y="354"/>
                </a:lnTo>
                <a:lnTo>
                  <a:pt x="531" y="325"/>
                </a:lnTo>
                <a:lnTo>
                  <a:pt x="537" y="300"/>
                </a:lnTo>
                <a:lnTo>
                  <a:pt x="543" y="275"/>
                </a:lnTo>
                <a:lnTo>
                  <a:pt x="548" y="252"/>
                </a:lnTo>
                <a:lnTo>
                  <a:pt x="554" y="229"/>
                </a:lnTo>
                <a:lnTo>
                  <a:pt x="558" y="210"/>
                </a:lnTo>
                <a:lnTo>
                  <a:pt x="560" y="190"/>
                </a:lnTo>
                <a:lnTo>
                  <a:pt x="562" y="171"/>
                </a:lnTo>
                <a:lnTo>
                  <a:pt x="564" y="154"/>
                </a:lnTo>
                <a:lnTo>
                  <a:pt x="566" y="139"/>
                </a:lnTo>
                <a:lnTo>
                  <a:pt x="566" y="125"/>
                </a:lnTo>
                <a:lnTo>
                  <a:pt x="564" y="112"/>
                </a:lnTo>
                <a:lnTo>
                  <a:pt x="562" y="100"/>
                </a:lnTo>
                <a:lnTo>
                  <a:pt x="558" y="91"/>
                </a:lnTo>
                <a:lnTo>
                  <a:pt x="554" y="83"/>
                </a:lnTo>
                <a:lnTo>
                  <a:pt x="550" y="75"/>
                </a:lnTo>
                <a:lnTo>
                  <a:pt x="543" y="70"/>
                </a:lnTo>
                <a:lnTo>
                  <a:pt x="537" y="66"/>
                </a:lnTo>
                <a:lnTo>
                  <a:pt x="531" y="60"/>
                </a:lnTo>
                <a:lnTo>
                  <a:pt x="527" y="56"/>
                </a:lnTo>
                <a:lnTo>
                  <a:pt x="523" y="50"/>
                </a:lnTo>
                <a:lnTo>
                  <a:pt x="520" y="46"/>
                </a:lnTo>
                <a:lnTo>
                  <a:pt x="518" y="43"/>
                </a:lnTo>
                <a:lnTo>
                  <a:pt x="518" y="37"/>
                </a:lnTo>
                <a:lnTo>
                  <a:pt x="516" y="33"/>
                </a:lnTo>
                <a:lnTo>
                  <a:pt x="518" y="29"/>
                </a:lnTo>
                <a:lnTo>
                  <a:pt x="518" y="25"/>
                </a:lnTo>
                <a:lnTo>
                  <a:pt x="520" y="22"/>
                </a:lnTo>
                <a:lnTo>
                  <a:pt x="523" y="18"/>
                </a:lnTo>
                <a:lnTo>
                  <a:pt x="527" y="16"/>
                </a:lnTo>
                <a:lnTo>
                  <a:pt x="531" y="12"/>
                </a:lnTo>
                <a:lnTo>
                  <a:pt x="537" y="10"/>
                </a:lnTo>
                <a:lnTo>
                  <a:pt x="543" y="6"/>
                </a:lnTo>
                <a:lnTo>
                  <a:pt x="550" y="4"/>
                </a:lnTo>
                <a:lnTo>
                  <a:pt x="556" y="2"/>
                </a:lnTo>
                <a:lnTo>
                  <a:pt x="564" y="2"/>
                </a:lnTo>
                <a:lnTo>
                  <a:pt x="571" y="0"/>
                </a:lnTo>
                <a:lnTo>
                  <a:pt x="577" y="2"/>
                </a:lnTo>
                <a:lnTo>
                  <a:pt x="585" y="2"/>
                </a:lnTo>
                <a:lnTo>
                  <a:pt x="593" y="2"/>
                </a:lnTo>
                <a:lnTo>
                  <a:pt x="600" y="4"/>
                </a:lnTo>
                <a:lnTo>
                  <a:pt x="617" y="10"/>
                </a:lnTo>
                <a:lnTo>
                  <a:pt x="635" y="16"/>
                </a:lnTo>
                <a:lnTo>
                  <a:pt x="644" y="20"/>
                </a:lnTo>
                <a:lnTo>
                  <a:pt x="654" y="23"/>
                </a:lnTo>
                <a:lnTo>
                  <a:pt x="665" y="27"/>
                </a:lnTo>
                <a:lnTo>
                  <a:pt x="677" y="33"/>
                </a:lnTo>
                <a:lnTo>
                  <a:pt x="687" y="39"/>
                </a:lnTo>
                <a:lnTo>
                  <a:pt x="698" y="46"/>
                </a:lnTo>
                <a:lnTo>
                  <a:pt x="708" y="52"/>
                </a:lnTo>
                <a:lnTo>
                  <a:pt x="717" y="58"/>
                </a:lnTo>
                <a:lnTo>
                  <a:pt x="725" y="66"/>
                </a:lnTo>
                <a:lnTo>
                  <a:pt x="735" y="71"/>
                </a:lnTo>
                <a:lnTo>
                  <a:pt x="742" y="75"/>
                </a:lnTo>
                <a:lnTo>
                  <a:pt x="748" y="81"/>
                </a:lnTo>
                <a:lnTo>
                  <a:pt x="756" y="87"/>
                </a:lnTo>
                <a:lnTo>
                  <a:pt x="761" y="93"/>
                </a:lnTo>
                <a:lnTo>
                  <a:pt x="765" y="96"/>
                </a:lnTo>
                <a:lnTo>
                  <a:pt x="771" y="102"/>
                </a:lnTo>
                <a:lnTo>
                  <a:pt x="775" y="106"/>
                </a:lnTo>
                <a:lnTo>
                  <a:pt x="779" y="112"/>
                </a:lnTo>
                <a:lnTo>
                  <a:pt x="783" y="116"/>
                </a:lnTo>
                <a:lnTo>
                  <a:pt x="784" y="121"/>
                </a:lnTo>
                <a:lnTo>
                  <a:pt x="786" y="127"/>
                </a:lnTo>
                <a:lnTo>
                  <a:pt x="788" y="133"/>
                </a:lnTo>
                <a:lnTo>
                  <a:pt x="788" y="141"/>
                </a:lnTo>
                <a:lnTo>
                  <a:pt x="788" y="150"/>
                </a:lnTo>
                <a:lnTo>
                  <a:pt x="788" y="160"/>
                </a:lnTo>
                <a:lnTo>
                  <a:pt x="788" y="171"/>
                </a:lnTo>
                <a:lnTo>
                  <a:pt x="786" y="185"/>
                </a:lnTo>
                <a:lnTo>
                  <a:pt x="784" y="200"/>
                </a:lnTo>
                <a:lnTo>
                  <a:pt x="783" y="215"/>
                </a:lnTo>
                <a:lnTo>
                  <a:pt x="779" y="231"/>
                </a:lnTo>
                <a:lnTo>
                  <a:pt x="775" y="250"/>
                </a:lnTo>
                <a:lnTo>
                  <a:pt x="771" y="269"/>
                </a:lnTo>
                <a:lnTo>
                  <a:pt x="765" y="290"/>
                </a:lnTo>
                <a:lnTo>
                  <a:pt x="761" y="313"/>
                </a:lnTo>
                <a:lnTo>
                  <a:pt x="756" y="338"/>
                </a:lnTo>
                <a:lnTo>
                  <a:pt x="748" y="363"/>
                </a:lnTo>
                <a:lnTo>
                  <a:pt x="738" y="390"/>
                </a:lnTo>
                <a:lnTo>
                  <a:pt x="729" y="417"/>
                </a:lnTo>
                <a:lnTo>
                  <a:pt x="719" y="444"/>
                </a:lnTo>
                <a:lnTo>
                  <a:pt x="708" y="473"/>
                </a:lnTo>
                <a:lnTo>
                  <a:pt x="696" y="503"/>
                </a:lnTo>
                <a:lnTo>
                  <a:pt x="685" y="532"/>
                </a:lnTo>
                <a:lnTo>
                  <a:pt x="671" y="563"/>
                </a:lnTo>
                <a:lnTo>
                  <a:pt x="658" y="595"/>
                </a:lnTo>
                <a:lnTo>
                  <a:pt x="644" y="628"/>
                </a:lnTo>
                <a:lnTo>
                  <a:pt x="629" y="661"/>
                </a:lnTo>
                <a:lnTo>
                  <a:pt x="614" y="695"/>
                </a:lnTo>
                <a:lnTo>
                  <a:pt x="598" y="732"/>
                </a:lnTo>
                <a:lnTo>
                  <a:pt x="583" y="768"/>
                </a:lnTo>
                <a:lnTo>
                  <a:pt x="566" y="807"/>
                </a:lnTo>
                <a:lnTo>
                  <a:pt x="548" y="845"/>
                </a:lnTo>
                <a:lnTo>
                  <a:pt x="531" y="885"/>
                </a:lnTo>
                <a:lnTo>
                  <a:pt x="512" y="925"/>
                </a:lnTo>
                <a:lnTo>
                  <a:pt x="491" y="964"/>
                </a:lnTo>
                <a:lnTo>
                  <a:pt x="472" y="1002"/>
                </a:lnTo>
                <a:lnTo>
                  <a:pt x="451" y="1041"/>
                </a:lnTo>
                <a:lnTo>
                  <a:pt x="429" y="1077"/>
                </a:lnTo>
                <a:lnTo>
                  <a:pt x="410" y="1112"/>
                </a:lnTo>
                <a:lnTo>
                  <a:pt x="389" y="1146"/>
                </a:lnTo>
                <a:lnTo>
                  <a:pt x="368" y="1181"/>
                </a:lnTo>
                <a:lnTo>
                  <a:pt x="349" y="1213"/>
                </a:lnTo>
                <a:lnTo>
                  <a:pt x="328" y="1246"/>
                </a:lnTo>
                <a:lnTo>
                  <a:pt x="307" y="1277"/>
                </a:lnTo>
                <a:lnTo>
                  <a:pt x="287" y="1307"/>
                </a:lnTo>
                <a:lnTo>
                  <a:pt x="266" y="1336"/>
                </a:lnTo>
                <a:lnTo>
                  <a:pt x="247" y="1365"/>
                </a:lnTo>
                <a:lnTo>
                  <a:pt x="226" y="1392"/>
                </a:lnTo>
                <a:lnTo>
                  <a:pt x="207" y="1419"/>
                </a:lnTo>
                <a:lnTo>
                  <a:pt x="186" y="1446"/>
                </a:lnTo>
                <a:lnTo>
                  <a:pt x="166" y="1469"/>
                </a:lnTo>
                <a:lnTo>
                  <a:pt x="149" y="1492"/>
                </a:lnTo>
                <a:lnTo>
                  <a:pt x="132" y="1513"/>
                </a:lnTo>
                <a:lnTo>
                  <a:pt x="117" y="1532"/>
                </a:lnTo>
                <a:lnTo>
                  <a:pt x="99" y="1549"/>
                </a:lnTo>
                <a:lnTo>
                  <a:pt x="86" y="1565"/>
                </a:lnTo>
                <a:lnTo>
                  <a:pt x="72" y="1580"/>
                </a:lnTo>
                <a:lnTo>
                  <a:pt x="59" y="1591"/>
                </a:lnTo>
                <a:lnTo>
                  <a:pt x="47" y="1601"/>
                </a:lnTo>
                <a:lnTo>
                  <a:pt x="38" y="1611"/>
                </a:lnTo>
                <a:lnTo>
                  <a:pt x="32" y="1614"/>
                </a:lnTo>
                <a:lnTo>
                  <a:pt x="28" y="1616"/>
                </a:lnTo>
                <a:lnTo>
                  <a:pt x="24" y="1618"/>
                </a:lnTo>
                <a:lnTo>
                  <a:pt x="19" y="1622"/>
                </a:lnTo>
                <a:lnTo>
                  <a:pt x="15" y="1622"/>
                </a:lnTo>
                <a:lnTo>
                  <a:pt x="13" y="1624"/>
                </a:lnTo>
                <a:lnTo>
                  <a:pt x="9" y="1624"/>
                </a:lnTo>
                <a:lnTo>
                  <a:pt x="5" y="1624"/>
                </a:lnTo>
                <a:lnTo>
                  <a:pt x="3" y="1624"/>
                </a:lnTo>
                <a:lnTo>
                  <a:pt x="1" y="1624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3" name="Freeform 29"/>
          <p:cNvSpPr/>
          <p:nvPr/>
        </p:nvSpPr>
        <p:spPr bwMode="auto">
          <a:xfrm>
            <a:off x="3163200" y="3294885"/>
            <a:ext cx="869950" cy="180975"/>
          </a:xfrm>
          <a:custGeom>
            <a:avLst/>
            <a:gdLst>
              <a:gd name="T0" fmla="*/ 2147483646 w 1096"/>
              <a:gd name="T1" fmla="*/ 2147483646 h 305"/>
              <a:gd name="T2" fmla="*/ 2147483646 w 1096"/>
              <a:gd name="T3" fmla="*/ 2147483646 h 305"/>
              <a:gd name="T4" fmla="*/ 2147483646 w 1096"/>
              <a:gd name="T5" fmla="*/ 2147483646 h 305"/>
              <a:gd name="T6" fmla="*/ 2147483646 w 1096"/>
              <a:gd name="T7" fmla="*/ 2147483646 h 305"/>
              <a:gd name="T8" fmla="*/ 2147483646 w 1096"/>
              <a:gd name="T9" fmla="*/ 2147483646 h 305"/>
              <a:gd name="T10" fmla="*/ 2147483646 w 1096"/>
              <a:gd name="T11" fmla="*/ 2147483646 h 305"/>
              <a:gd name="T12" fmla="*/ 2147483646 w 1096"/>
              <a:gd name="T13" fmla="*/ 2147483646 h 305"/>
              <a:gd name="T14" fmla="*/ 2147483646 w 1096"/>
              <a:gd name="T15" fmla="*/ 2147483646 h 305"/>
              <a:gd name="T16" fmla="*/ 2147483646 w 1096"/>
              <a:gd name="T17" fmla="*/ 2147483646 h 305"/>
              <a:gd name="T18" fmla="*/ 2147483646 w 1096"/>
              <a:gd name="T19" fmla="*/ 2147483646 h 305"/>
              <a:gd name="T20" fmla="*/ 2147483646 w 1096"/>
              <a:gd name="T21" fmla="*/ 2147483646 h 305"/>
              <a:gd name="T22" fmla="*/ 2147483646 w 1096"/>
              <a:gd name="T23" fmla="*/ 2147483646 h 305"/>
              <a:gd name="T24" fmla="*/ 2147483646 w 1096"/>
              <a:gd name="T25" fmla="*/ 2147483646 h 305"/>
              <a:gd name="T26" fmla="*/ 2147483646 w 1096"/>
              <a:gd name="T27" fmla="*/ 2147483646 h 305"/>
              <a:gd name="T28" fmla="*/ 2147483646 w 1096"/>
              <a:gd name="T29" fmla="*/ 2147483646 h 305"/>
              <a:gd name="T30" fmla="*/ 2147483646 w 1096"/>
              <a:gd name="T31" fmla="*/ 2147483646 h 305"/>
              <a:gd name="T32" fmla="*/ 2147483646 w 1096"/>
              <a:gd name="T33" fmla="*/ 2147483646 h 305"/>
              <a:gd name="T34" fmla="*/ 2147483646 w 1096"/>
              <a:gd name="T35" fmla="*/ 2147483646 h 305"/>
              <a:gd name="T36" fmla="*/ 2147483646 w 1096"/>
              <a:gd name="T37" fmla="*/ 2147483646 h 305"/>
              <a:gd name="T38" fmla="*/ 2147483646 w 1096"/>
              <a:gd name="T39" fmla="*/ 2147483646 h 305"/>
              <a:gd name="T40" fmla="*/ 2147483646 w 1096"/>
              <a:gd name="T41" fmla="*/ 2147483646 h 305"/>
              <a:gd name="T42" fmla="*/ 2147483646 w 1096"/>
              <a:gd name="T43" fmla="*/ 2147483646 h 305"/>
              <a:gd name="T44" fmla="*/ 2147483646 w 1096"/>
              <a:gd name="T45" fmla="*/ 2147483646 h 305"/>
              <a:gd name="T46" fmla="*/ 2147483646 w 1096"/>
              <a:gd name="T47" fmla="*/ 2147483646 h 305"/>
              <a:gd name="T48" fmla="*/ 2147483646 w 1096"/>
              <a:gd name="T49" fmla="*/ 2147483646 h 305"/>
              <a:gd name="T50" fmla="*/ 2147483646 w 1096"/>
              <a:gd name="T51" fmla="*/ 2147483646 h 305"/>
              <a:gd name="T52" fmla="*/ 2147483646 w 1096"/>
              <a:gd name="T53" fmla="*/ 2147483646 h 305"/>
              <a:gd name="T54" fmla="*/ 2147483646 w 1096"/>
              <a:gd name="T55" fmla="*/ 2147483646 h 305"/>
              <a:gd name="T56" fmla="*/ 2147483646 w 1096"/>
              <a:gd name="T57" fmla="*/ 2147483646 h 305"/>
              <a:gd name="T58" fmla="*/ 2147483646 w 1096"/>
              <a:gd name="T59" fmla="*/ 2147483646 h 305"/>
              <a:gd name="T60" fmla="*/ 2147483646 w 1096"/>
              <a:gd name="T61" fmla="*/ 2147483646 h 305"/>
              <a:gd name="T62" fmla="*/ 2147483646 w 1096"/>
              <a:gd name="T63" fmla="*/ 2147483646 h 305"/>
              <a:gd name="T64" fmla="*/ 0 w 1096"/>
              <a:gd name="T65" fmla="*/ 2147483646 h 305"/>
              <a:gd name="T66" fmla="*/ 2147483646 w 1096"/>
              <a:gd name="T67" fmla="*/ 2147483646 h 305"/>
              <a:gd name="T68" fmla="*/ 2147483646 w 1096"/>
              <a:gd name="T69" fmla="*/ 2147483646 h 305"/>
              <a:gd name="T70" fmla="*/ 2147483646 w 1096"/>
              <a:gd name="T71" fmla="*/ 2147483646 h 305"/>
              <a:gd name="T72" fmla="*/ 2147483646 w 1096"/>
              <a:gd name="T73" fmla="*/ 2147483646 h 305"/>
              <a:gd name="T74" fmla="*/ 2147483646 w 1096"/>
              <a:gd name="T75" fmla="*/ 2147483646 h 305"/>
              <a:gd name="T76" fmla="*/ 2147483646 w 1096"/>
              <a:gd name="T77" fmla="*/ 2147483646 h 305"/>
              <a:gd name="T78" fmla="*/ 2147483646 w 1096"/>
              <a:gd name="T79" fmla="*/ 2147483646 h 305"/>
              <a:gd name="T80" fmla="*/ 2147483646 w 1096"/>
              <a:gd name="T81" fmla="*/ 2147483646 h 305"/>
              <a:gd name="T82" fmla="*/ 2147483646 w 1096"/>
              <a:gd name="T83" fmla="*/ 2147483646 h 305"/>
              <a:gd name="T84" fmla="*/ 2147483646 w 1096"/>
              <a:gd name="T85" fmla="*/ 2147483646 h 305"/>
              <a:gd name="T86" fmla="*/ 2147483646 w 1096"/>
              <a:gd name="T87" fmla="*/ 2147483646 h 305"/>
              <a:gd name="T88" fmla="*/ 2147483646 w 1096"/>
              <a:gd name="T89" fmla="*/ 2147483646 h 305"/>
              <a:gd name="T90" fmla="*/ 2147483646 w 1096"/>
              <a:gd name="T91" fmla="*/ 2147483646 h 305"/>
              <a:gd name="T92" fmla="*/ 2147483646 w 1096"/>
              <a:gd name="T93" fmla="*/ 2147483646 h 305"/>
              <a:gd name="T94" fmla="*/ 2147483646 w 1096"/>
              <a:gd name="T95" fmla="*/ 2147483646 h 305"/>
              <a:gd name="T96" fmla="*/ 2147483646 w 1096"/>
              <a:gd name="T97" fmla="*/ 2147483646 h 305"/>
              <a:gd name="T98" fmla="*/ 2147483646 w 1096"/>
              <a:gd name="T99" fmla="*/ 990196307 h 305"/>
              <a:gd name="T100" fmla="*/ 2147483646 w 1096"/>
              <a:gd name="T101" fmla="*/ 0 h 305"/>
              <a:gd name="T102" fmla="*/ 2147483646 w 1096"/>
              <a:gd name="T103" fmla="*/ 0 h 305"/>
              <a:gd name="T104" fmla="*/ 2147483646 w 1096"/>
              <a:gd name="T105" fmla="*/ 1981019202 h 305"/>
              <a:gd name="T106" fmla="*/ 2147483646 w 1096"/>
              <a:gd name="T107" fmla="*/ 2147483646 h 305"/>
              <a:gd name="T108" fmla="*/ 2147483646 w 1096"/>
              <a:gd name="T109" fmla="*/ 2147483646 h 305"/>
              <a:gd name="T110" fmla="*/ 2147483646 w 1096"/>
              <a:gd name="T111" fmla="*/ 2147483646 h 30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096" h="305">
                <a:moveTo>
                  <a:pt x="1012" y="39"/>
                </a:moveTo>
                <a:lnTo>
                  <a:pt x="1023" y="41"/>
                </a:lnTo>
                <a:lnTo>
                  <a:pt x="1033" y="42"/>
                </a:lnTo>
                <a:lnTo>
                  <a:pt x="1042" y="46"/>
                </a:lnTo>
                <a:lnTo>
                  <a:pt x="1050" y="50"/>
                </a:lnTo>
                <a:lnTo>
                  <a:pt x="1058" y="54"/>
                </a:lnTo>
                <a:lnTo>
                  <a:pt x="1065" y="56"/>
                </a:lnTo>
                <a:lnTo>
                  <a:pt x="1071" y="62"/>
                </a:lnTo>
                <a:lnTo>
                  <a:pt x="1077" y="65"/>
                </a:lnTo>
                <a:lnTo>
                  <a:pt x="1083" y="69"/>
                </a:lnTo>
                <a:lnTo>
                  <a:pt x="1086" y="73"/>
                </a:lnTo>
                <a:lnTo>
                  <a:pt x="1088" y="77"/>
                </a:lnTo>
                <a:lnTo>
                  <a:pt x="1092" y="83"/>
                </a:lnTo>
                <a:lnTo>
                  <a:pt x="1094" y="87"/>
                </a:lnTo>
                <a:lnTo>
                  <a:pt x="1096" y="92"/>
                </a:lnTo>
                <a:lnTo>
                  <a:pt x="1096" y="96"/>
                </a:lnTo>
                <a:lnTo>
                  <a:pt x="1096" y="102"/>
                </a:lnTo>
                <a:lnTo>
                  <a:pt x="1096" y="106"/>
                </a:lnTo>
                <a:lnTo>
                  <a:pt x="1094" y="112"/>
                </a:lnTo>
                <a:lnTo>
                  <a:pt x="1092" y="115"/>
                </a:lnTo>
                <a:lnTo>
                  <a:pt x="1090" y="119"/>
                </a:lnTo>
                <a:lnTo>
                  <a:pt x="1086" y="125"/>
                </a:lnTo>
                <a:lnTo>
                  <a:pt x="1083" y="129"/>
                </a:lnTo>
                <a:lnTo>
                  <a:pt x="1077" y="133"/>
                </a:lnTo>
                <a:lnTo>
                  <a:pt x="1071" y="138"/>
                </a:lnTo>
                <a:lnTo>
                  <a:pt x="1063" y="142"/>
                </a:lnTo>
                <a:lnTo>
                  <a:pt x="1058" y="146"/>
                </a:lnTo>
                <a:lnTo>
                  <a:pt x="1050" y="150"/>
                </a:lnTo>
                <a:lnTo>
                  <a:pt x="1040" y="154"/>
                </a:lnTo>
                <a:lnTo>
                  <a:pt x="1031" y="156"/>
                </a:lnTo>
                <a:lnTo>
                  <a:pt x="1021" y="160"/>
                </a:lnTo>
                <a:lnTo>
                  <a:pt x="1012" y="161"/>
                </a:lnTo>
                <a:lnTo>
                  <a:pt x="1000" y="165"/>
                </a:lnTo>
                <a:lnTo>
                  <a:pt x="994" y="167"/>
                </a:lnTo>
                <a:lnTo>
                  <a:pt x="985" y="169"/>
                </a:lnTo>
                <a:lnTo>
                  <a:pt x="975" y="173"/>
                </a:lnTo>
                <a:lnTo>
                  <a:pt x="966" y="175"/>
                </a:lnTo>
                <a:lnTo>
                  <a:pt x="952" y="179"/>
                </a:lnTo>
                <a:lnTo>
                  <a:pt x="937" y="183"/>
                </a:lnTo>
                <a:lnTo>
                  <a:pt x="921" y="184"/>
                </a:lnTo>
                <a:lnTo>
                  <a:pt x="904" y="188"/>
                </a:lnTo>
                <a:lnTo>
                  <a:pt x="883" y="192"/>
                </a:lnTo>
                <a:lnTo>
                  <a:pt x="862" y="196"/>
                </a:lnTo>
                <a:lnTo>
                  <a:pt x="841" y="200"/>
                </a:lnTo>
                <a:lnTo>
                  <a:pt x="816" y="204"/>
                </a:lnTo>
                <a:lnTo>
                  <a:pt x="791" y="208"/>
                </a:lnTo>
                <a:lnTo>
                  <a:pt x="762" y="211"/>
                </a:lnTo>
                <a:lnTo>
                  <a:pt x="733" y="215"/>
                </a:lnTo>
                <a:lnTo>
                  <a:pt x="703" y="221"/>
                </a:lnTo>
                <a:lnTo>
                  <a:pt x="672" y="225"/>
                </a:lnTo>
                <a:lnTo>
                  <a:pt x="637" y="229"/>
                </a:lnTo>
                <a:lnTo>
                  <a:pt x="603" y="234"/>
                </a:lnTo>
                <a:lnTo>
                  <a:pt x="564" y="238"/>
                </a:lnTo>
                <a:lnTo>
                  <a:pt x="526" y="244"/>
                </a:lnTo>
                <a:lnTo>
                  <a:pt x="486" y="250"/>
                </a:lnTo>
                <a:lnTo>
                  <a:pt x="445" y="254"/>
                </a:lnTo>
                <a:lnTo>
                  <a:pt x="401" y="259"/>
                </a:lnTo>
                <a:lnTo>
                  <a:pt x="357" y="265"/>
                </a:lnTo>
                <a:lnTo>
                  <a:pt x="311" y="271"/>
                </a:lnTo>
                <a:lnTo>
                  <a:pt x="263" y="277"/>
                </a:lnTo>
                <a:lnTo>
                  <a:pt x="213" y="280"/>
                </a:lnTo>
                <a:lnTo>
                  <a:pt x="161" y="286"/>
                </a:lnTo>
                <a:lnTo>
                  <a:pt x="110" y="294"/>
                </a:lnTo>
                <a:lnTo>
                  <a:pt x="56" y="300"/>
                </a:lnTo>
                <a:lnTo>
                  <a:pt x="0" y="305"/>
                </a:lnTo>
                <a:lnTo>
                  <a:pt x="0" y="190"/>
                </a:lnTo>
                <a:lnTo>
                  <a:pt x="16" y="190"/>
                </a:lnTo>
                <a:lnTo>
                  <a:pt x="35" y="188"/>
                </a:lnTo>
                <a:lnTo>
                  <a:pt x="54" y="186"/>
                </a:lnTo>
                <a:lnTo>
                  <a:pt x="75" y="183"/>
                </a:lnTo>
                <a:lnTo>
                  <a:pt x="96" y="181"/>
                </a:lnTo>
                <a:lnTo>
                  <a:pt x="121" y="175"/>
                </a:lnTo>
                <a:lnTo>
                  <a:pt x="146" y="169"/>
                </a:lnTo>
                <a:lnTo>
                  <a:pt x="175" y="163"/>
                </a:lnTo>
                <a:lnTo>
                  <a:pt x="204" y="158"/>
                </a:lnTo>
                <a:lnTo>
                  <a:pt x="234" y="150"/>
                </a:lnTo>
                <a:lnTo>
                  <a:pt x="267" y="140"/>
                </a:lnTo>
                <a:lnTo>
                  <a:pt x="302" y="133"/>
                </a:lnTo>
                <a:lnTo>
                  <a:pt x="338" y="121"/>
                </a:lnTo>
                <a:lnTo>
                  <a:pt x="376" y="112"/>
                </a:lnTo>
                <a:lnTo>
                  <a:pt x="396" y="106"/>
                </a:lnTo>
                <a:lnTo>
                  <a:pt x="415" y="100"/>
                </a:lnTo>
                <a:lnTo>
                  <a:pt x="436" y="94"/>
                </a:lnTo>
                <a:lnTo>
                  <a:pt x="457" y="89"/>
                </a:lnTo>
                <a:lnTo>
                  <a:pt x="478" y="83"/>
                </a:lnTo>
                <a:lnTo>
                  <a:pt x="497" y="77"/>
                </a:lnTo>
                <a:lnTo>
                  <a:pt x="516" y="71"/>
                </a:lnTo>
                <a:lnTo>
                  <a:pt x="536" y="65"/>
                </a:lnTo>
                <a:lnTo>
                  <a:pt x="553" y="62"/>
                </a:lnTo>
                <a:lnTo>
                  <a:pt x="570" y="56"/>
                </a:lnTo>
                <a:lnTo>
                  <a:pt x="605" y="48"/>
                </a:lnTo>
                <a:lnTo>
                  <a:pt x="637" y="39"/>
                </a:lnTo>
                <a:lnTo>
                  <a:pt x="666" y="33"/>
                </a:lnTo>
                <a:lnTo>
                  <a:pt x="695" y="25"/>
                </a:lnTo>
                <a:lnTo>
                  <a:pt x="722" y="19"/>
                </a:lnTo>
                <a:lnTo>
                  <a:pt x="745" y="16"/>
                </a:lnTo>
                <a:lnTo>
                  <a:pt x="768" y="10"/>
                </a:lnTo>
                <a:lnTo>
                  <a:pt x="789" y="8"/>
                </a:lnTo>
                <a:lnTo>
                  <a:pt x="808" y="4"/>
                </a:lnTo>
                <a:lnTo>
                  <a:pt x="825" y="2"/>
                </a:lnTo>
                <a:lnTo>
                  <a:pt x="841" y="0"/>
                </a:lnTo>
                <a:lnTo>
                  <a:pt x="856" y="0"/>
                </a:lnTo>
                <a:lnTo>
                  <a:pt x="868" y="0"/>
                </a:lnTo>
                <a:lnTo>
                  <a:pt x="885" y="0"/>
                </a:lnTo>
                <a:lnTo>
                  <a:pt x="904" y="2"/>
                </a:lnTo>
                <a:lnTo>
                  <a:pt x="921" y="4"/>
                </a:lnTo>
                <a:lnTo>
                  <a:pt x="941" y="10"/>
                </a:lnTo>
                <a:lnTo>
                  <a:pt x="958" y="14"/>
                </a:lnTo>
                <a:lnTo>
                  <a:pt x="975" y="21"/>
                </a:lnTo>
                <a:lnTo>
                  <a:pt x="994" y="29"/>
                </a:lnTo>
                <a:lnTo>
                  <a:pt x="1012" y="39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Freeform 31"/>
          <p:cNvSpPr/>
          <p:nvPr/>
        </p:nvSpPr>
        <p:spPr bwMode="auto">
          <a:xfrm>
            <a:off x="2244038" y="3392516"/>
            <a:ext cx="717550" cy="166688"/>
          </a:xfrm>
          <a:custGeom>
            <a:avLst/>
            <a:gdLst>
              <a:gd name="T0" fmla="*/ 2147483646 w 904"/>
              <a:gd name="T1" fmla="*/ 2147483646 h 281"/>
              <a:gd name="T2" fmla="*/ 2147483646 w 904"/>
              <a:gd name="T3" fmla="*/ 2147483646 h 281"/>
              <a:gd name="T4" fmla="*/ 2147483646 w 904"/>
              <a:gd name="T5" fmla="*/ 2147483646 h 281"/>
              <a:gd name="T6" fmla="*/ 2147483646 w 904"/>
              <a:gd name="T7" fmla="*/ 2147483646 h 281"/>
              <a:gd name="T8" fmla="*/ 2147483646 w 904"/>
              <a:gd name="T9" fmla="*/ 2147483646 h 281"/>
              <a:gd name="T10" fmla="*/ 2000373825 w 904"/>
              <a:gd name="T11" fmla="*/ 2147483646 h 281"/>
              <a:gd name="T12" fmla="*/ 0 w 904"/>
              <a:gd name="T13" fmla="*/ 2147483646 h 281"/>
              <a:gd name="T14" fmla="*/ 0 w 904"/>
              <a:gd name="T15" fmla="*/ 2147483646 h 281"/>
              <a:gd name="T16" fmla="*/ 2147483646 w 904"/>
              <a:gd name="T17" fmla="*/ 2147483646 h 281"/>
              <a:gd name="T18" fmla="*/ 2147483646 w 904"/>
              <a:gd name="T19" fmla="*/ 2147483646 h 281"/>
              <a:gd name="T20" fmla="*/ 2147483646 w 904"/>
              <a:gd name="T21" fmla="*/ 2147483646 h 281"/>
              <a:gd name="T22" fmla="*/ 2147483646 w 904"/>
              <a:gd name="T23" fmla="*/ 2147483646 h 281"/>
              <a:gd name="T24" fmla="*/ 2147483646 w 904"/>
              <a:gd name="T25" fmla="*/ 2147483646 h 281"/>
              <a:gd name="T26" fmla="*/ 2147483646 w 904"/>
              <a:gd name="T27" fmla="*/ 2147483646 h 281"/>
              <a:gd name="T28" fmla="*/ 2147483646 w 904"/>
              <a:gd name="T29" fmla="*/ 2147483646 h 281"/>
              <a:gd name="T30" fmla="*/ 2147483646 w 904"/>
              <a:gd name="T31" fmla="*/ 2147483646 h 281"/>
              <a:gd name="T32" fmla="*/ 2147483646 w 904"/>
              <a:gd name="T33" fmla="*/ 2147483646 h 281"/>
              <a:gd name="T34" fmla="*/ 2147483646 w 904"/>
              <a:gd name="T35" fmla="*/ 2147483646 h 281"/>
              <a:gd name="T36" fmla="*/ 2147483646 w 904"/>
              <a:gd name="T37" fmla="*/ 2147483646 h 281"/>
              <a:gd name="T38" fmla="*/ 2147483646 w 904"/>
              <a:gd name="T39" fmla="*/ 2147483646 h 281"/>
              <a:gd name="T40" fmla="*/ 2147483646 w 904"/>
              <a:gd name="T41" fmla="*/ 2147483646 h 281"/>
              <a:gd name="T42" fmla="*/ 2147483646 w 904"/>
              <a:gd name="T43" fmla="*/ 2147483646 h 281"/>
              <a:gd name="T44" fmla="*/ 2147483646 w 904"/>
              <a:gd name="T45" fmla="*/ 2147483646 h 281"/>
              <a:gd name="T46" fmla="*/ 2147483646 w 904"/>
              <a:gd name="T47" fmla="*/ 1979280989 h 281"/>
              <a:gd name="T48" fmla="*/ 2147483646 w 904"/>
              <a:gd name="T49" fmla="*/ 0 h 281"/>
              <a:gd name="T50" fmla="*/ 2147483646 w 904"/>
              <a:gd name="T51" fmla="*/ 0 h 281"/>
              <a:gd name="T52" fmla="*/ 2147483646 w 904"/>
              <a:gd name="T53" fmla="*/ 0 h 281"/>
              <a:gd name="T54" fmla="*/ 2147483646 w 904"/>
              <a:gd name="T55" fmla="*/ 989640495 h 281"/>
              <a:gd name="T56" fmla="*/ 2147483646 w 904"/>
              <a:gd name="T57" fmla="*/ 2147483646 h 281"/>
              <a:gd name="T58" fmla="*/ 2147483646 w 904"/>
              <a:gd name="T59" fmla="*/ 2147483646 h 281"/>
              <a:gd name="T60" fmla="*/ 2147483646 w 904"/>
              <a:gd name="T61" fmla="*/ 2147483646 h 281"/>
              <a:gd name="T62" fmla="*/ 2147483646 w 904"/>
              <a:gd name="T63" fmla="*/ 2147483646 h 281"/>
              <a:gd name="T64" fmla="*/ 2147483646 w 904"/>
              <a:gd name="T65" fmla="*/ 2147483646 h 281"/>
              <a:gd name="T66" fmla="*/ 2147483646 w 904"/>
              <a:gd name="T67" fmla="*/ 2147483646 h 281"/>
              <a:gd name="T68" fmla="*/ 2147483646 w 904"/>
              <a:gd name="T69" fmla="*/ 2147483646 h 281"/>
              <a:gd name="T70" fmla="*/ 2147483646 w 904"/>
              <a:gd name="T71" fmla="*/ 2147483646 h 281"/>
              <a:gd name="T72" fmla="*/ 2147483646 w 904"/>
              <a:gd name="T73" fmla="*/ 2147483646 h 281"/>
              <a:gd name="T74" fmla="*/ 2147483646 w 904"/>
              <a:gd name="T75" fmla="*/ 2147483646 h 281"/>
              <a:gd name="T76" fmla="*/ 2147483646 w 904"/>
              <a:gd name="T77" fmla="*/ 2147483646 h 281"/>
              <a:gd name="T78" fmla="*/ 2147483646 w 904"/>
              <a:gd name="T79" fmla="*/ 2147483646 h 281"/>
              <a:gd name="T80" fmla="*/ 2147483646 w 904"/>
              <a:gd name="T81" fmla="*/ 2147483646 h 281"/>
              <a:gd name="T82" fmla="*/ 2147483646 w 904"/>
              <a:gd name="T83" fmla="*/ 2147483646 h 281"/>
              <a:gd name="T84" fmla="*/ 2147483646 w 904"/>
              <a:gd name="T85" fmla="*/ 2147483646 h 281"/>
              <a:gd name="T86" fmla="*/ 2147483646 w 904"/>
              <a:gd name="T87" fmla="*/ 2147483646 h 281"/>
              <a:gd name="T88" fmla="*/ 2147483646 w 904"/>
              <a:gd name="T89" fmla="*/ 2147483646 h 281"/>
              <a:gd name="T90" fmla="*/ 2147483646 w 904"/>
              <a:gd name="T91" fmla="*/ 2147483646 h 281"/>
              <a:gd name="T92" fmla="*/ 2147483646 w 904"/>
              <a:gd name="T93" fmla="*/ 2147483646 h 281"/>
              <a:gd name="T94" fmla="*/ 2147483646 w 904"/>
              <a:gd name="T95" fmla="*/ 2147483646 h 281"/>
              <a:gd name="T96" fmla="*/ 2147483646 w 904"/>
              <a:gd name="T97" fmla="*/ 2147483646 h 281"/>
              <a:gd name="T98" fmla="*/ 2147483646 w 904"/>
              <a:gd name="T99" fmla="*/ 2147483646 h 281"/>
              <a:gd name="T100" fmla="*/ 2147483646 w 904"/>
              <a:gd name="T101" fmla="*/ 2147483646 h 281"/>
              <a:gd name="T102" fmla="*/ 2147483646 w 904"/>
              <a:gd name="T103" fmla="*/ 2147483646 h 281"/>
              <a:gd name="T104" fmla="*/ 2147483646 w 904"/>
              <a:gd name="T105" fmla="*/ 2147483646 h 281"/>
              <a:gd name="T106" fmla="*/ 2147483646 w 904"/>
              <a:gd name="T107" fmla="*/ 2147483646 h 281"/>
              <a:gd name="T108" fmla="*/ 2147483646 w 904"/>
              <a:gd name="T109" fmla="*/ 2147483646 h 281"/>
              <a:gd name="T110" fmla="*/ 2147483646 w 904"/>
              <a:gd name="T111" fmla="*/ 2147483646 h 281"/>
              <a:gd name="T112" fmla="*/ 2147483646 w 904"/>
              <a:gd name="T113" fmla="*/ 2147483646 h 281"/>
              <a:gd name="T114" fmla="*/ 2147483646 w 904"/>
              <a:gd name="T115" fmla="*/ 2147483646 h 28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04" h="281">
                <a:moveTo>
                  <a:pt x="48" y="281"/>
                </a:moveTo>
                <a:lnTo>
                  <a:pt x="40" y="277"/>
                </a:lnTo>
                <a:lnTo>
                  <a:pt x="34" y="275"/>
                </a:lnTo>
                <a:lnTo>
                  <a:pt x="29" y="271"/>
                </a:lnTo>
                <a:lnTo>
                  <a:pt x="25" y="265"/>
                </a:lnTo>
                <a:lnTo>
                  <a:pt x="21" y="261"/>
                </a:lnTo>
                <a:lnTo>
                  <a:pt x="15" y="256"/>
                </a:lnTo>
                <a:lnTo>
                  <a:pt x="13" y="248"/>
                </a:lnTo>
                <a:lnTo>
                  <a:pt x="10" y="242"/>
                </a:lnTo>
                <a:lnTo>
                  <a:pt x="8" y="234"/>
                </a:lnTo>
                <a:lnTo>
                  <a:pt x="6" y="227"/>
                </a:lnTo>
                <a:lnTo>
                  <a:pt x="4" y="217"/>
                </a:lnTo>
                <a:lnTo>
                  <a:pt x="2" y="208"/>
                </a:lnTo>
                <a:lnTo>
                  <a:pt x="0" y="198"/>
                </a:lnTo>
                <a:lnTo>
                  <a:pt x="0" y="188"/>
                </a:lnTo>
                <a:lnTo>
                  <a:pt x="0" y="177"/>
                </a:lnTo>
                <a:lnTo>
                  <a:pt x="0" y="165"/>
                </a:lnTo>
                <a:lnTo>
                  <a:pt x="15" y="165"/>
                </a:lnTo>
                <a:lnTo>
                  <a:pt x="33" y="163"/>
                </a:lnTo>
                <a:lnTo>
                  <a:pt x="54" y="163"/>
                </a:lnTo>
                <a:lnTo>
                  <a:pt x="73" y="162"/>
                </a:lnTo>
                <a:lnTo>
                  <a:pt x="96" y="158"/>
                </a:lnTo>
                <a:lnTo>
                  <a:pt x="119" y="154"/>
                </a:lnTo>
                <a:lnTo>
                  <a:pt x="144" y="150"/>
                </a:lnTo>
                <a:lnTo>
                  <a:pt x="169" y="144"/>
                </a:lnTo>
                <a:lnTo>
                  <a:pt x="198" y="140"/>
                </a:lnTo>
                <a:lnTo>
                  <a:pt x="224" y="133"/>
                </a:lnTo>
                <a:lnTo>
                  <a:pt x="255" y="125"/>
                </a:lnTo>
                <a:lnTo>
                  <a:pt x="286" y="117"/>
                </a:lnTo>
                <a:lnTo>
                  <a:pt x="319" y="108"/>
                </a:lnTo>
                <a:lnTo>
                  <a:pt x="351" y="98"/>
                </a:lnTo>
                <a:lnTo>
                  <a:pt x="386" y="89"/>
                </a:lnTo>
                <a:lnTo>
                  <a:pt x="420" y="77"/>
                </a:lnTo>
                <a:lnTo>
                  <a:pt x="439" y="71"/>
                </a:lnTo>
                <a:lnTo>
                  <a:pt x="457" y="67"/>
                </a:lnTo>
                <a:lnTo>
                  <a:pt x="472" y="62"/>
                </a:lnTo>
                <a:lnTo>
                  <a:pt x="489" y="58"/>
                </a:lnTo>
                <a:lnTo>
                  <a:pt x="505" y="54"/>
                </a:lnTo>
                <a:lnTo>
                  <a:pt x="520" y="50"/>
                </a:lnTo>
                <a:lnTo>
                  <a:pt x="551" y="43"/>
                </a:lnTo>
                <a:lnTo>
                  <a:pt x="578" y="35"/>
                </a:lnTo>
                <a:lnTo>
                  <a:pt x="603" y="29"/>
                </a:lnTo>
                <a:lnTo>
                  <a:pt x="628" y="23"/>
                </a:lnTo>
                <a:lnTo>
                  <a:pt x="649" y="19"/>
                </a:lnTo>
                <a:lnTo>
                  <a:pt x="668" y="14"/>
                </a:lnTo>
                <a:lnTo>
                  <a:pt x="687" y="10"/>
                </a:lnTo>
                <a:lnTo>
                  <a:pt x="702" y="8"/>
                </a:lnTo>
                <a:lnTo>
                  <a:pt x="718" y="4"/>
                </a:lnTo>
                <a:lnTo>
                  <a:pt x="731" y="2"/>
                </a:lnTo>
                <a:lnTo>
                  <a:pt x="741" y="0"/>
                </a:lnTo>
                <a:lnTo>
                  <a:pt x="750" y="0"/>
                </a:lnTo>
                <a:lnTo>
                  <a:pt x="758" y="0"/>
                </a:lnTo>
                <a:lnTo>
                  <a:pt x="771" y="0"/>
                </a:lnTo>
                <a:lnTo>
                  <a:pt x="783" y="0"/>
                </a:lnTo>
                <a:lnTo>
                  <a:pt x="796" y="0"/>
                </a:lnTo>
                <a:lnTo>
                  <a:pt x="806" y="2"/>
                </a:lnTo>
                <a:lnTo>
                  <a:pt x="818" y="2"/>
                </a:lnTo>
                <a:lnTo>
                  <a:pt x="829" y="6"/>
                </a:lnTo>
                <a:lnTo>
                  <a:pt x="842" y="8"/>
                </a:lnTo>
                <a:lnTo>
                  <a:pt x="856" y="14"/>
                </a:lnTo>
                <a:lnTo>
                  <a:pt x="862" y="16"/>
                </a:lnTo>
                <a:lnTo>
                  <a:pt x="867" y="18"/>
                </a:lnTo>
                <a:lnTo>
                  <a:pt x="873" y="21"/>
                </a:lnTo>
                <a:lnTo>
                  <a:pt x="877" y="25"/>
                </a:lnTo>
                <a:lnTo>
                  <a:pt x="883" y="27"/>
                </a:lnTo>
                <a:lnTo>
                  <a:pt x="887" y="31"/>
                </a:lnTo>
                <a:lnTo>
                  <a:pt x="892" y="39"/>
                </a:lnTo>
                <a:lnTo>
                  <a:pt x="898" y="44"/>
                </a:lnTo>
                <a:lnTo>
                  <a:pt x="900" y="52"/>
                </a:lnTo>
                <a:lnTo>
                  <a:pt x="902" y="58"/>
                </a:lnTo>
                <a:lnTo>
                  <a:pt x="904" y="64"/>
                </a:lnTo>
                <a:lnTo>
                  <a:pt x="902" y="69"/>
                </a:lnTo>
                <a:lnTo>
                  <a:pt x="900" y="73"/>
                </a:lnTo>
                <a:lnTo>
                  <a:pt x="896" y="79"/>
                </a:lnTo>
                <a:lnTo>
                  <a:pt x="890" y="85"/>
                </a:lnTo>
                <a:lnTo>
                  <a:pt x="883" y="91"/>
                </a:lnTo>
                <a:lnTo>
                  <a:pt x="873" y="96"/>
                </a:lnTo>
                <a:lnTo>
                  <a:pt x="864" y="104"/>
                </a:lnTo>
                <a:lnTo>
                  <a:pt x="850" y="110"/>
                </a:lnTo>
                <a:lnTo>
                  <a:pt x="837" y="115"/>
                </a:lnTo>
                <a:lnTo>
                  <a:pt x="821" y="123"/>
                </a:lnTo>
                <a:lnTo>
                  <a:pt x="804" y="129"/>
                </a:lnTo>
                <a:lnTo>
                  <a:pt x="787" y="137"/>
                </a:lnTo>
                <a:lnTo>
                  <a:pt x="766" y="144"/>
                </a:lnTo>
                <a:lnTo>
                  <a:pt x="745" y="150"/>
                </a:lnTo>
                <a:lnTo>
                  <a:pt x="722" y="158"/>
                </a:lnTo>
                <a:lnTo>
                  <a:pt x="699" y="165"/>
                </a:lnTo>
                <a:lnTo>
                  <a:pt x="674" y="175"/>
                </a:lnTo>
                <a:lnTo>
                  <a:pt x="649" y="183"/>
                </a:lnTo>
                <a:lnTo>
                  <a:pt x="624" y="192"/>
                </a:lnTo>
                <a:lnTo>
                  <a:pt x="599" y="200"/>
                </a:lnTo>
                <a:lnTo>
                  <a:pt x="574" y="206"/>
                </a:lnTo>
                <a:lnTo>
                  <a:pt x="549" y="213"/>
                </a:lnTo>
                <a:lnTo>
                  <a:pt x="524" y="219"/>
                </a:lnTo>
                <a:lnTo>
                  <a:pt x="499" y="225"/>
                </a:lnTo>
                <a:lnTo>
                  <a:pt x="449" y="234"/>
                </a:lnTo>
                <a:lnTo>
                  <a:pt x="399" y="242"/>
                </a:lnTo>
                <a:lnTo>
                  <a:pt x="351" y="250"/>
                </a:lnTo>
                <a:lnTo>
                  <a:pt x="301" y="256"/>
                </a:lnTo>
                <a:lnTo>
                  <a:pt x="276" y="257"/>
                </a:lnTo>
                <a:lnTo>
                  <a:pt x="253" y="259"/>
                </a:lnTo>
                <a:lnTo>
                  <a:pt x="230" y="261"/>
                </a:lnTo>
                <a:lnTo>
                  <a:pt x="211" y="263"/>
                </a:lnTo>
                <a:lnTo>
                  <a:pt x="190" y="267"/>
                </a:lnTo>
                <a:lnTo>
                  <a:pt x="171" y="269"/>
                </a:lnTo>
                <a:lnTo>
                  <a:pt x="153" y="271"/>
                </a:lnTo>
                <a:lnTo>
                  <a:pt x="138" y="273"/>
                </a:lnTo>
                <a:lnTo>
                  <a:pt x="123" y="275"/>
                </a:lnTo>
                <a:lnTo>
                  <a:pt x="107" y="275"/>
                </a:lnTo>
                <a:lnTo>
                  <a:pt x="96" y="277"/>
                </a:lnTo>
                <a:lnTo>
                  <a:pt x="84" y="279"/>
                </a:lnTo>
                <a:lnTo>
                  <a:pt x="73" y="279"/>
                </a:lnTo>
                <a:lnTo>
                  <a:pt x="63" y="279"/>
                </a:lnTo>
                <a:lnTo>
                  <a:pt x="54" y="281"/>
                </a:lnTo>
                <a:lnTo>
                  <a:pt x="48" y="281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Freeform 32"/>
          <p:cNvSpPr/>
          <p:nvPr/>
        </p:nvSpPr>
        <p:spPr bwMode="auto">
          <a:xfrm>
            <a:off x="2420251" y="3513959"/>
            <a:ext cx="180975" cy="766763"/>
          </a:xfrm>
          <a:custGeom>
            <a:avLst/>
            <a:gdLst>
              <a:gd name="T0" fmla="*/ 2147483646 w 228"/>
              <a:gd name="T1" fmla="*/ 2147483646 h 1288"/>
              <a:gd name="T2" fmla="*/ 2147483646 w 228"/>
              <a:gd name="T3" fmla="*/ 2147483646 h 1288"/>
              <a:gd name="T4" fmla="*/ 2147483646 w 228"/>
              <a:gd name="T5" fmla="*/ 2147483646 h 1288"/>
              <a:gd name="T6" fmla="*/ 2147483646 w 228"/>
              <a:gd name="T7" fmla="*/ 2147483646 h 1288"/>
              <a:gd name="T8" fmla="*/ 2147483646 w 228"/>
              <a:gd name="T9" fmla="*/ 2147483646 h 1288"/>
              <a:gd name="T10" fmla="*/ 2147483646 w 228"/>
              <a:gd name="T11" fmla="*/ 2147483646 h 1288"/>
              <a:gd name="T12" fmla="*/ 2147483646 w 228"/>
              <a:gd name="T13" fmla="*/ 2147483646 h 1288"/>
              <a:gd name="T14" fmla="*/ 2147483646 w 228"/>
              <a:gd name="T15" fmla="*/ 2147483646 h 1288"/>
              <a:gd name="T16" fmla="*/ 2147483646 w 228"/>
              <a:gd name="T17" fmla="*/ 2147483646 h 1288"/>
              <a:gd name="T18" fmla="*/ 2147483646 w 228"/>
              <a:gd name="T19" fmla="*/ 2147483646 h 1288"/>
              <a:gd name="T20" fmla="*/ 2147483646 w 228"/>
              <a:gd name="T21" fmla="*/ 2147483646 h 1288"/>
              <a:gd name="T22" fmla="*/ 2147483646 w 228"/>
              <a:gd name="T23" fmla="*/ 2147483646 h 1288"/>
              <a:gd name="T24" fmla="*/ 2147483646 w 228"/>
              <a:gd name="T25" fmla="*/ 2147483646 h 1288"/>
              <a:gd name="T26" fmla="*/ 2147483646 w 228"/>
              <a:gd name="T27" fmla="*/ 2147483646 h 1288"/>
              <a:gd name="T28" fmla="*/ 2147483646 w 228"/>
              <a:gd name="T29" fmla="*/ 2147483646 h 1288"/>
              <a:gd name="T30" fmla="*/ 2147483646 w 228"/>
              <a:gd name="T31" fmla="*/ 2147483646 h 1288"/>
              <a:gd name="T32" fmla="*/ 2147483646 w 228"/>
              <a:gd name="T33" fmla="*/ 2147483646 h 1288"/>
              <a:gd name="T34" fmla="*/ 2147483646 w 228"/>
              <a:gd name="T35" fmla="*/ 2147483646 h 1288"/>
              <a:gd name="T36" fmla="*/ 2147483646 w 228"/>
              <a:gd name="T37" fmla="*/ 2147483646 h 1288"/>
              <a:gd name="T38" fmla="*/ 2147483646 w 228"/>
              <a:gd name="T39" fmla="*/ 2147483646 h 1288"/>
              <a:gd name="T40" fmla="*/ 2147483646 w 228"/>
              <a:gd name="T41" fmla="*/ 2147483646 h 1288"/>
              <a:gd name="T42" fmla="*/ 2147483646 w 228"/>
              <a:gd name="T43" fmla="*/ 2147483646 h 1288"/>
              <a:gd name="T44" fmla="*/ 2147483646 w 228"/>
              <a:gd name="T45" fmla="*/ 2147483646 h 1288"/>
              <a:gd name="T46" fmla="*/ 2147483646 w 228"/>
              <a:gd name="T47" fmla="*/ 2147483646 h 1288"/>
              <a:gd name="T48" fmla="*/ 2147483646 w 228"/>
              <a:gd name="T49" fmla="*/ 2147483646 h 1288"/>
              <a:gd name="T50" fmla="*/ 1500123206 w 228"/>
              <a:gd name="T51" fmla="*/ 2147483646 h 1288"/>
              <a:gd name="T52" fmla="*/ 0 w 228"/>
              <a:gd name="T53" fmla="*/ 2147483646 h 1288"/>
              <a:gd name="T54" fmla="*/ 500251413 w 228"/>
              <a:gd name="T55" fmla="*/ 2147483646 h 1288"/>
              <a:gd name="T56" fmla="*/ 2147483646 w 228"/>
              <a:gd name="T57" fmla="*/ 2147483646 h 1288"/>
              <a:gd name="T58" fmla="*/ 2147483646 w 228"/>
              <a:gd name="T59" fmla="*/ 2147483646 h 1288"/>
              <a:gd name="T60" fmla="*/ 2147483646 w 228"/>
              <a:gd name="T61" fmla="*/ 2147483646 h 1288"/>
              <a:gd name="T62" fmla="*/ 2147483646 w 228"/>
              <a:gd name="T63" fmla="*/ 2147483646 h 1288"/>
              <a:gd name="T64" fmla="*/ 2147483646 w 228"/>
              <a:gd name="T65" fmla="*/ 2147483646 h 1288"/>
              <a:gd name="T66" fmla="*/ 2147483646 w 228"/>
              <a:gd name="T67" fmla="*/ 2147483646 h 1288"/>
              <a:gd name="T68" fmla="*/ 2147483646 w 228"/>
              <a:gd name="T69" fmla="*/ 2147483646 h 1288"/>
              <a:gd name="T70" fmla="*/ 2147483646 w 228"/>
              <a:gd name="T71" fmla="*/ 2147483646 h 1288"/>
              <a:gd name="T72" fmla="*/ 2147483646 w 228"/>
              <a:gd name="T73" fmla="*/ 2147483646 h 1288"/>
              <a:gd name="T74" fmla="*/ 2147483646 w 228"/>
              <a:gd name="T75" fmla="*/ 2147483646 h 1288"/>
              <a:gd name="T76" fmla="*/ 2147483646 w 228"/>
              <a:gd name="T77" fmla="*/ 2147483646 h 1288"/>
              <a:gd name="T78" fmla="*/ 2147483646 w 228"/>
              <a:gd name="T79" fmla="*/ 2147483646 h 1288"/>
              <a:gd name="T80" fmla="*/ 2147483646 w 228"/>
              <a:gd name="T81" fmla="*/ 2147483646 h 1288"/>
              <a:gd name="T82" fmla="*/ 2147483646 w 228"/>
              <a:gd name="T83" fmla="*/ 2147483646 h 1288"/>
              <a:gd name="T84" fmla="*/ 2147483646 w 228"/>
              <a:gd name="T85" fmla="*/ 2147483646 h 1288"/>
              <a:gd name="T86" fmla="*/ 2147483646 w 228"/>
              <a:gd name="T87" fmla="*/ 2147483646 h 1288"/>
              <a:gd name="T88" fmla="*/ 2147483646 w 228"/>
              <a:gd name="T89" fmla="*/ 2147483646 h 1288"/>
              <a:gd name="T90" fmla="*/ 2147483646 w 228"/>
              <a:gd name="T91" fmla="*/ 2147483646 h 1288"/>
              <a:gd name="T92" fmla="*/ 2147483646 w 228"/>
              <a:gd name="T93" fmla="*/ 2147483646 h 128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28" h="1288">
                <a:moveTo>
                  <a:pt x="211" y="190"/>
                </a:moveTo>
                <a:lnTo>
                  <a:pt x="213" y="199"/>
                </a:lnTo>
                <a:lnTo>
                  <a:pt x="215" y="207"/>
                </a:lnTo>
                <a:lnTo>
                  <a:pt x="216" y="219"/>
                </a:lnTo>
                <a:lnTo>
                  <a:pt x="218" y="232"/>
                </a:lnTo>
                <a:lnTo>
                  <a:pt x="220" y="245"/>
                </a:lnTo>
                <a:lnTo>
                  <a:pt x="222" y="261"/>
                </a:lnTo>
                <a:lnTo>
                  <a:pt x="224" y="278"/>
                </a:lnTo>
                <a:lnTo>
                  <a:pt x="224" y="297"/>
                </a:lnTo>
                <a:lnTo>
                  <a:pt x="226" y="318"/>
                </a:lnTo>
                <a:lnTo>
                  <a:pt x="226" y="339"/>
                </a:lnTo>
                <a:lnTo>
                  <a:pt x="228" y="364"/>
                </a:lnTo>
                <a:lnTo>
                  <a:pt x="226" y="389"/>
                </a:lnTo>
                <a:lnTo>
                  <a:pt x="226" y="416"/>
                </a:lnTo>
                <a:lnTo>
                  <a:pt x="226" y="445"/>
                </a:lnTo>
                <a:lnTo>
                  <a:pt x="224" y="476"/>
                </a:lnTo>
                <a:lnTo>
                  <a:pt x="222" y="508"/>
                </a:lnTo>
                <a:lnTo>
                  <a:pt x="220" y="545"/>
                </a:lnTo>
                <a:lnTo>
                  <a:pt x="216" y="579"/>
                </a:lnTo>
                <a:lnTo>
                  <a:pt x="215" y="614"/>
                </a:lnTo>
                <a:lnTo>
                  <a:pt x="211" y="648"/>
                </a:lnTo>
                <a:lnTo>
                  <a:pt x="205" y="714"/>
                </a:lnTo>
                <a:lnTo>
                  <a:pt x="197" y="779"/>
                </a:lnTo>
                <a:lnTo>
                  <a:pt x="191" y="844"/>
                </a:lnTo>
                <a:lnTo>
                  <a:pt x="186" y="906"/>
                </a:lnTo>
                <a:lnTo>
                  <a:pt x="178" y="969"/>
                </a:lnTo>
                <a:lnTo>
                  <a:pt x="174" y="1030"/>
                </a:lnTo>
                <a:lnTo>
                  <a:pt x="170" y="1061"/>
                </a:lnTo>
                <a:lnTo>
                  <a:pt x="165" y="1090"/>
                </a:lnTo>
                <a:lnTo>
                  <a:pt x="161" y="1115"/>
                </a:lnTo>
                <a:lnTo>
                  <a:pt x="157" y="1140"/>
                </a:lnTo>
                <a:lnTo>
                  <a:pt x="151" y="1163"/>
                </a:lnTo>
                <a:lnTo>
                  <a:pt x="147" y="1184"/>
                </a:lnTo>
                <a:lnTo>
                  <a:pt x="145" y="1193"/>
                </a:lnTo>
                <a:lnTo>
                  <a:pt x="142" y="1203"/>
                </a:lnTo>
                <a:lnTo>
                  <a:pt x="140" y="1213"/>
                </a:lnTo>
                <a:lnTo>
                  <a:pt x="138" y="1220"/>
                </a:lnTo>
                <a:lnTo>
                  <a:pt x="136" y="1228"/>
                </a:lnTo>
                <a:lnTo>
                  <a:pt x="134" y="1236"/>
                </a:lnTo>
                <a:lnTo>
                  <a:pt x="132" y="1241"/>
                </a:lnTo>
                <a:lnTo>
                  <a:pt x="128" y="1249"/>
                </a:lnTo>
                <a:lnTo>
                  <a:pt x="126" y="1255"/>
                </a:lnTo>
                <a:lnTo>
                  <a:pt x="124" y="1259"/>
                </a:lnTo>
                <a:lnTo>
                  <a:pt x="122" y="1265"/>
                </a:lnTo>
                <a:lnTo>
                  <a:pt x="120" y="1268"/>
                </a:lnTo>
                <a:lnTo>
                  <a:pt x="117" y="1272"/>
                </a:lnTo>
                <a:lnTo>
                  <a:pt x="115" y="1276"/>
                </a:lnTo>
                <a:lnTo>
                  <a:pt x="113" y="1280"/>
                </a:lnTo>
                <a:lnTo>
                  <a:pt x="111" y="1282"/>
                </a:lnTo>
                <a:lnTo>
                  <a:pt x="109" y="1284"/>
                </a:lnTo>
                <a:lnTo>
                  <a:pt x="105" y="1284"/>
                </a:lnTo>
                <a:lnTo>
                  <a:pt x="103" y="1286"/>
                </a:lnTo>
                <a:lnTo>
                  <a:pt x="101" y="1286"/>
                </a:lnTo>
                <a:lnTo>
                  <a:pt x="97" y="1288"/>
                </a:lnTo>
                <a:lnTo>
                  <a:pt x="92" y="1288"/>
                </a:lnTo>
                <a:lnTo>
                  <a:pt x="88" y="1288"/>
                </a:lnTo>
                <a:lnTo>
                  <a:pt x="84" y="1286"/>
                </a:lnTo>
                <a:lnTo>
                  <a:pt x="80" y="1284"/>
                </a:lnTo>
                <a:lnTo>
                  <a:pt x="74" y="1280"/>
                </a:lnTo>
                <a:lnTo>
                  <a:pt x="71" y="1276"/>
                </a:lnTo>
                <a:lnTo>
                  <a:pt x="67" y="1270"/>
                </a:lnTo>
                <a:lnTo>
                  <a:pt x="63" y="1263"/>
                </a:lnTo>
                <a:lnTo>
                  <a:pt x="59" y="1257"/>
                </a:lnTo>
                <a:lnTo>
                  <a:pt x="55" y="1247"/>
                </a:lnTo>
                <a:lnTo>
                  <a:pt x="51" y="1240"/>
                </a:lnTo>
                <a:lnTo>
                  <a:pt x="49" y="1230"/>
                </a:lnTo>
                <a:lnTo>
                  <a:pt x="46" y="1218"/>
                </a:lnTo>
                <a:lnTo>
                  <a:pt x="44" y="1207"/>
                </a:lnTo>
                <a:lnTo>
                  <a:pt x="42" y="1195"/>
                </a:lnTo>
                <a:lnTo>
                  <a:pt x="32" y="1172"/>
                </a:lnTo>
                <a:lnTo>
                  <a:pt x="26" y="1151"/>
                </a:lnTo>
                <a:lnTo>
                  <a:pt x="19" y="1130"/>
                </a:lnTo>
                <a:lnTo>
                  <a:pt x="15" y="1111"/>
                </a:lnTo>
                <a:lnTo>
                  <a:pt x="11" y="1092"/>
                </a:lnTo>
                <a:lnTo>
                  <a:pt x="7" y="1074"/>
                </a:lnTo>
                <a:lnTo>
                  <a:pt x="5" y="1059"/>
                </a:lnTo>
                <a:lnTo>
                  <a:pt x="5" y="1044"/>
                </a:lnTo>
                <a:lnTo>
                  <a:pt x="3" y="1038"/>
                </a:lnTo>
                <a:lnTo>
                  <a:pt x="1" y="1032"/>
                </a:lnTo>
                <a:lnTo>
                  <a:pt x="1" y="1025"/>
                </a:lnTo>
                <a:lnTo>
                  <a:pt x="0" y="1017"/>
                </a:lnTo>
                <a:lnTo>
                  <a:pt x="1" y="1009"/>
                </a:lnTo>
                <a:lnTo>
                  <a:pt x="1" y="1000"/>
                </a:lnTo>
                <a:lnTo>
                  <a:pt x="1" y="988"/>
                </a:lnTo>
                <a:lnTo>
                  <a:pt x="3" y="977"/>
                </a:lnTo>
                <a:lnTo>
                  <a:pt x="5" y="965"/>
                </a:lnTo>
                <a:lnTo>
                  <a:pt x="7" y="952"/>
                </a:lnTo>
                <a:lnTo>
                  <a:pt x="11" y="936"/>
                </a:lnTo>
                <a:lnTo>
                  <a:pt x="13" y="921"/>
                </a:lnTo>
                <a:lnTo>
                  <a:pt x="17" y="906"/>
                </a:lnTo>
                <a:lnTo>
                  <a:pt x="21" y="888"/>
                </a:lnTo>
                <a:lnTo>
                  <a:pt x="25" y="871"/>
                </a:lnTo>
                <a:lnTo>
                  <a:pt x="30" y="852"/>
                </a:lnTo>
                <a:lnTo>
                  <a:pt x="32" y="837"/>
                </a:lnTo>
                <a:lnTo>
                  <a:pt x="34" y="817"/>
                </a:lnTo>
                <a:lnTo>
                  <a:pt x="36" y="800"/>
                </a:lnTo>
                <a:lnTo>
                  <a:pt x="38" y="781"/>
                </a:lnTo>
                <a:lnTo>
                  <a:pt x="40" y="762"/>
                </a:lnTo>
                <a:lnTo>
                  <a:pt x="44" y="742"/>
                </a:lnTo>
                <a:lnTo>
                  <a:pt x="46" y="721"/>
                </a:lnTo>
                <a:lnTo>
                  <a:pt x="48" y="700"/>
                </a:lnTo>
                <a:lnTo>
                  <a:pt x="49" y="677"/>
                </a:lnTo>
                <a:lnTo>
                  <a:pt x="51" y="656"/>
                </a:lnTo>
                <a:lnTo>
                  <a:pt x="53" y="633"/>
                </a:lnTo>
                <a:lnTo>
                  <a:pt x="57" y="610"/>
                </a:lnTo>
                <a:lnTo>
                  <a:pt x="59" y="585"/>
                </a:lnTo>
                <a:lnTo>
                  <a:pt x="61" y="560"/>
                </a:lnTo>
                <a:lnTo>
                  <a:pt x="63" y="535"/>
                </a:lnTo>
                <a:lnTo>
                  <a:pt x="65" y="508"/>
                </a:lnTo>
                <a:lnTo>
                  <a:pt x="65" y="481"/>
                </a:lnTo>
                <a:lnTo>
                  <a:pt x="65" y="455"/>
                </a:lnTo>
                <a:lnTo>
                  <a:pt x="65" y="428"/>
                </a:lnTo>
                <a:lnTo>
                  <a:pt x="63" y="399"/>
                </a:lnTo>
                <a:lnTo>
                  <a:pt x="61" y="370"/>
                </a:lnTo>
                <a:lnTo>
                  <a:pt x="61" y="339"/>
                </a:lnTo>
                <a:lnTo>
                  <a:pt x="59" y="309"/>
                </a:lnTo>
                <a:lnTo>
                  <a:pt x="55" y="278"/>
                </a:lnTo>
                <a:lnTo>
                  <a:pt x="53" y="245"/>
                </a:lnTo>
                <a:lnTo>
                  <a:pt x="51" y="213"/>
                </a:lnTo>
                <a:lnTo>
                  <a:pt x="48" y="180"/>
                </a:lnTo>
                <a:lnTo>
                  <a:pt x="46" y="146"/>
                </a:lnTo>
                <a:lnTo>
                  <a:pt x="42" y="111"/>
                </a:lnTo>
                <a:lnTo>
                  <a:pt x="38" y="75"/>
                </a:lnTo>
                <a:lnTo>
                  <a:pt x="34" y="38"/>
                </a:lnTo>
                <a:lnTo>
                  <a:pt x="30" y="0"/>
                </a:lnTo>
                <a:lnTo>
                  <a:pt x="49" y="17"/>
                </a:lnTo>
                <a:lnTo>
                  <a:pt x="67" y="32"/>
                </a:lnTo>
                <a:lnTo>
                  <a:pt x="84" y="48"/>
                </a:lnTo>
                <a:lnTo>
                  <a:pt x="101" y="61"/>
                </a:lnTo>
                <a:lnTo>
                  <a:pt x="117" y="77"/>
                </a:lnTo>
                <a:lnTo>
                  <a:pt x="130" y="90"/>
                </a:lnTo>
                <a:lnTo>
                  <a:pt x="144" y="101"/>
                </a:lnTo>
                <a:lnTo>
                  <a:pt x="155" y="115"/>
                </a:lnTo>
                <a:lnTo>
                  <a:pt x="167" y="126"/>
                </a:lnTo>
                <a:lnTo>
                  <a:pt x="176" y="138"/>
                </a:lnTo>
                <a:lnTo>
                  <a:pt x="184" y="148"/>
                </a:lnTo>
                <a:lnTo>
                  <a:pt x="191" y="157"/>
                </a:lnTo>
                <a:lnTo>
                  <a:pt x="197" y="167"/>
                </a:lnTo>
                <a:lnTo>
                  <a:pt x="203" y="174"/>
                </a:lnTo>
                <a:lnTo>
                  <a:pt x="207" y="184"/>
                </a:lnTo>
                <a:lnTo>
                  <a:pt x="211" y="190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" name="Freeform 27"/>
          <p:cNvSpPr/>
          <p:nvPr/>
        </p:nvSpPr>
        <p:spPr bwMode="auto">
          <a:xfrm>
            <a:off x="1879390" y="2874593"/>
            <a:ext cx="823912" cy="989410"/>
          </a:xfrm>
          <a:custGeom>
            <a:avLst/>
            <a:gdLst>
              <a:gd name="T0" fmla="*/ 0 w 1039"/>
              <a:gd name="T1" fmla="*/ 2147483646 h 1660"/>
              <a:gd name="T2" fmla="*/ 2147483646 w 1039"/>
              <a:gd name="T3" fmla="*/ 2147483646 h 1660"/>
              <a:gd name="T4" fmla="*/ 2147483646 w 1039"/>
              <a:gd name="T5" fmla="*/ 2147483646 h 1660"/>
              <a:gd name="T6" fmla="*/ 2147483646 w 1039"/>
              <a:gd name="T7" fmla="*/ 2147483646 h 1660"/>
              <a:gd name="T8" fmla="*/ 2147483646 w 1039"/>
              <a:gd name="T9" fmla="*/ 2147483646 h 1660"/>
              <a:gd name="T10" fmla="*/ 2147483646 w 1039"/>
              <a:gd name="T11" fmla="*/ 2147483646 h 1660"/>
              <a:gd name="T12" fmla="*/ 2147483646 w 1039"/>
              <a:gd name="T13" fmla="*/ 2147483646 h 1660"/>
              <a:gd name="T14" fmla="*/ 2147483646 w 1039"/>
              <a:gd name="T15" fmla="*/ 2147483646 h 1660"/>
              <a:gd name="T16" fmla="*/ 2147483646 w 1039"/>
              <a:gd name="T17" fmla="*/ 2147483646 h 1660"/>
              <a:gd name="T18" fmla="*/ 2147483646 w 1039"/>
              <a:gd name="T19" fmla="*/ 2147483646 h 1660"/>
              <a:gd name="T20" fmla="*/ 2147483646 w 1039"/>
              <a:gd name="T21" fmla="*/ 2147483646 h 1660"/>
              <a:gd name="T22" fmla="*/ 2147483646 w 1039"/>
              <a:gd name="T23" fmla="*/ 2147483646 h 1660"/>
              <a:gd name="T24" fmla="*/ 2147483646 w 1039"/>
              <a:gd name="T25" fmla="*/ 2147483646 h 1660"/>
              <a:gd name="T26" fmla="*/ 2147483646 w 1039"/>
              <a:gd name="T27" fmla="*/ 2147483646 h 1660"/>
              <a:gd name="T28" fmla="*/ 2147483646 w 1039"/>
              <a:gd name="T29" fmla="*/ 2147483646 h 1660"/>
              <a:gd name="T30" fmla="*/ 2147483646 w 1039"/>
              <a:gd name="T31" fmla="*/ 2147483646 h 1660"/>
              <a:gd name="T32" fmla="*/ 2147483646 w 1039"/>
              <a:gd name="T33" fmla="*/ 2147483646 h 1660"/>
              <a:gd name="T34" fmla="*/ 2147483646 w 1039"/>
              <a:gd name="T35" fmla="*/ 2147483646 h 1660"/>
              <a:gd name="T36" fmla="*/ 2147483646 w 1039"/>
              <a:gd name="T37" fmla="*/ 2147483646 h 1660"/>
              <a:gd name="T38" fmla="*/ 2147483646 w 1039"/>
              <a:gd name="T39" fmla="*/ 2147483646 h 1660"/>
              <a:gd name="T40" fmla="*/ 2147483646 w 1039"/>
              <a:gd name="T41" fmla="*/ 2147483646 h 1660"/>
              <a:gd name="T42" fmla="*/ 2147483646 w 1039"/>
              <a:gd name="T43" fmla="*/ 1003546786 h 1660"/>
              <a:gd name="T44" fmla="*/ 2147483646 w 1039"/>
              <a:gd name="T45" fmla="*/ 0 h 1660"/>
              <a:gd name="T46" fmla="*/ 2147483646 w 1039"/>
              <a:gd name="T47" fmla="*/ 2147483646 h 1660"/>
              <a:gd name="T48" fmla="*/ 2147483646 w 1039"/>
              <a:gd name="T49" fmla="*/ 2147483646 h 1660"/>
              <a:gd name="T50" fmla="*/ 2147483646 w 1039"/>
              <a:gd name="T51" fmla="*/ 2147483646 h 1660"/>
              <a:gd name="T52" fmla="*/ 2147483646 w 1039"/>
              <a:gd name="T53" fmla="*/ 2147483646 h 1660"/>
              <a:gd name="T54" fmla="*/ 2147483646 w 1039"/>
              <a:gd name="T55" fmla="*/ 2147483646 h 1660"/>
              <a:gd name="T56" fmla="*/ 2147483646 w 1039"/>
              <a:gd name="T57" fmla="*/ 2147483646 h 1660"/>
              <a:gd name="T58" fmla="*/ 2147483646 w 1039"/>
              <a:gd name="T59" fmla="*/ 2147483646 h 1660"/>
              <a:gd name="T60" fmla="*/ 2147483646 w 1039"/>
              <a:gd name="T61" fmla="*/ 2147483646 h 1660"/>
              <a:gd name="T62" fmla="*/ 2147483646 w 1039"/>
              <a:gd name="T63" fmla="*/ 2147483646 h 1660"/>
              <a:gd name="T64" fmla="*/ 2147483646 w 1039"/>
              <a:gd name="T65" fmla="*/ 2147483646 h 1660"/>
              <a:gd name="T66" fmla="*/ 2147483646 w 1039"/>
              <a:gd name="T67" fmla="*/ 2147483646 h 1660"/>
              <a:gd name="T68" fmla="*/ 2147483646 w 1039"/>
              <a:gd name="T69" fmla="*/ 2147483646 h 1660"/>
              <a:gd name="T70" fmla="*/ 2147483646 w 1039"/>
              <a:gd name="T71" fmla="*/ 2147483646 h 1660"/>
              <a:gd name="T72" fmla="*/ 2147483646 w 1039"/>
              <a:gd name="T73" fmla="*/ 2147483646 h 1660"/>
              <a:gd name="T74" fmla="*/ 2147483646 w 1039"/>
              <a:gd name="T75" fmla="*/ 2147483646 h 1660"/>
              <a:gd name="T76" fmla="*/ 2147483646 w 1039"/>
              <a:gd name="T77" fmla="*/ 2147483646 h 1660"/>
              <a:gd name="T78" fmla="*/ 2147483646 w 1039"/>
              <a:gd name="T79" fmla="*/ 2147483646 h 1660"/>
              <a:gd name="T80" fmla="*/ 2147483646 w 1039"/>
              <a:gd name="T81" fmla="*/ 2147483646 h 1660"/>
              <a:gd name="T82" fmla="*/ 2147483646 w 1039"/>
              <a:gd name="T83" fmla="*/ 2147483646 h 1660"/>
              <a:gd name="T84" fmla="*/ 2147483646 w 1039"/>
              <a:gd name="T85" fmla="*/ 2147483646 h 1660"/>
              <a:gd name="T86" fmla="*/ 2147483646 w 1039"/>
              <a:gd name="T87" fmla="*/ 2147483646 h 1660"/>
              <a:gd name="T88" fmla="*/ 2147483646 w 1039"/>
              <a:gd name="T89" fmla="*/ 2147483646 h 1660"/>
              <a:gd name="T90" fmla="*/ 2147483646 w 1039"/>
              <a:gd name="T91" fmla="*/ 2147483646 h 1660"/>
              <a:gd name="T92" fmla="*/ 2147483646 w 1039"/>
              <a:gd name="T93" fmla="*/ 2147483646 h 1660"/>
              <a:gd name="T94" fmla="*/ 2147483646 w 1039"/>
              <a:gd name="T95" fmla="*/ 2147483646 h 1660"/>
              <a:gd name="T96" fmla="*/ 2147483646 w 1039"/>
              <a:gd name="T97" fmla="*/ 2147483646 h 1660"/>
              <a:gd name="T98" fmla="*/ 2147483646 w 1039"/>
              <a:gd name="T99" fmla="*/ 2147483646 h 1660"/>
              <a:gd name="T100" fmla="*/ 2147483646 w 1039"/>
              <a:gd name="T101" fmla="*/ 2147483646 h 1660"/>
              <a:gd name="T102" fmla="*/ 2147483646 w 1039"/>
              <a:gd name="T103" fmla="*/ 2147483646 h 1660"/>
              <a:gd name="T104" fmla="*/ 2147483646 w 1039"/>
              <a:gd name="T105" fmla="*/ 2147483646 h 1660"/>
              <a:gd name="T106" fmla="*/ 1994636236 w 1039"/>
              <a:gd name="T107" fmla="*/ 2147483646 h 166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039" h="1660">
                <a:moveTo>
                  <a:pt x="2" y="1658"/>
                </a:moveTo>
                <a:lnTo>
                  <a:pt x="0" y="1654"/>
                </a:lnTo>
                <a:lnTo>
                  <a:pt x="0" y="1650"/>
                </a:lnTo>
                <a:lnTo>
                  <a:pt x="2" y="1643"/>
                </a:lnTo>
                <a:lnTo>
                  <a:pt x="4" y="1635"/>
                </a:lnTo>
                <a:lnTo>
                  <a:pt x="10" y="1624"/>
                </a:lnTo>
                <a:lnTo>
                  <a:pt x="16" y="1612"/>
                </a:lnTo>
                <a:lnTo>
                  <a:pt x="21" y="1599"/>
                </a:lnTo>
                <a:lnTo>
                  <a:pt x="31" y="1581"/>
                </a:lnTo>
                <a:lnTo>
                  <a:pt x="43" y="1564"/>
                </a:lnTo>
                <a:lnTo>
                  <a:pt x="54" y="1545"/>
                </a:lnTo>
                <a:lnTo>
                  <a:pt x="68" y="1524"/>
                </a:lnTo>
                <a:lnTo>
                  <a:pt x="83" y="1501"/>
                </a:lnTo>
                <a:lnTo>
                  <a:pt x="98" y="1476"/>
                </a:lnTo>
                <a:lnTo>
                  <a:pt x="117" y="1449"/>
                </a:lnTo>
                <a:lnTo>
                  <a:pt x="137" y="1422"/>
                </a:lnTo>
                <a:lnTo>
                  <a:pt x="160" y="1391"/>
                </a:lnTo>
                <a:lnTo>
                  <a:pt x="204" y="1332"/>
                </a:lnTo>
                <a:lnTo>
                  <a:pt x="246" y="1274"/>
                </a:lnTo>
                <a:lnTo>
                  <a:pt x="288" y="1213"/>
                </a:lnTo>
                <a:lnTo>
                  <a:pt x="330" y="1151"/>
                </a:lnTo>
                <a:lnTo>
                  <a:pt x="371" y="1090"/>
                </a:lnTo>
                <a:lnTo>
                  <a:pt x="409" y="1027"/>
                </a:lnTo>
                <a:lnTo>
                  <a:pt x="448" y="961"/>
                </a:lnTo>
                <a:lnTo>
                  <a:pt x="484" y="894"/>
                </a:lnTo>
                <a:lnTo>
                  <a:pt x="515" y="831"/>
                </a:lnTo>
                <a:lnTo>
                  <a:pt x="547" y="768"/>
                </a:lnTo>
                <a:lnTo>
                  <a:pt x="578" y="704"/>
                </a:lnTo>
                <a:lnTo>
                  <a:pt x="609" y="639"/>
                </a:lnTo>
                <a:lnTo>
                  <a:pt x="639" y="572"/>
                </a:lnTo>
                <a:lnTo>
                  <a:pt x="670" y="507"/>
                </a:lnTo>
                <a:lnTo>
                  <a:pt x="697" y="439"/>
                </a:lnTo>
                <a:lnTo>
                  <a:pt x="726" y="372"/>
                </a:lnTo>
                <a:lnTo>
                  <a:pt x="735" y="342"/>
                </a:lnTo>
                <a:lnTo>
                  <a:pt x="745" y="313"/>
                </a:lnTo>
                <a:lnTo>
                  <a:pt x="755" y="286"/>
                </a:lnTo>
                <a:lnTo>
                  <a:pt x="762" y="261"/>
                </a:lnTo>
                <a:lnTo>
                  <a:pt x="770" y="236"/>
                </a:lnTo>
                <a:lnTo>
                  <a:pt x="776" y="213"/>
                </a:lnTo>
                <a:lnTo>
                  <a:pt x="781" y="192"/>
                </a:lnTo>
                <a:lnTo>
                  <a:pt x="787" y="173"/>
                </a:lnTo>
                <a:lnTo>
                  <a:pt x="789" y="153"/>
                </a:lnTo>
                <a:lnTo>
                  <a:pt x="793" y="136"/>
                </a:lnTo>
                <a:lnTo>
                  <a:pt x="795" y="121"/>
                </a:lnTo>
                <a:lnTo>
                  <a:pt x="795" y="107"/>
                </a:lnTo>
                <a:lnTo>
                  <a:pt x="793" y="96"/>
                </a:lnTo>
                <a:lnTo>
                  <a:pt x="793" y="84"/>
                </a:lnTo>
                <a:lnTo>
                  <a:pt x="789" y="75"/>
                </a:lnTo>
                <a:lnTo>
                  <a:pt x="785" y="67"/>
                </a:lnTo>
                <a:lnTo>
                  <a:pt x="780" y="59"/>
                </a:lnTo>
                <a:lnTo>
                  <a:pt x="774" y="54"/>
                </a:lnTo>
                <a:lnTo>
                  <a:pt x="770" y="48"/>
                </a:lnTo>
                <a:lnTo>
                  <a:pt x="768" y="42"/>
                </a:lnTo>
                <a:lnTo>
                  <a:pt x="766" y="38"/>
                </a:lnTo>
                <a:lnTo>
                  <a:pt x="764" y="33"/>
                </a:lnTo>
                <a:lnTo>
                  <a:pt x="764" y="29"/>
                </a:lnTo>
                <a:lnTo>
                  <a:pt x="764" y="25"/>
                </a:lnTo>
                <a:lnTo>
                  <a:pt x="766" y="23"/>
                </a:lnTo>
                <a:lnTo>
                  <a:pt x="768" y="19"/>
                </a:lnTo>
                <a:lnTo>
                  <a:pt x="772" y="15"/>
                </a:lnTo>
                <a:lnTo>
                  <a:pt x="776" y="13"/>
                </a:lnTo>
                <a:lnTo>
                  <a:pt x="780" y="11"/>
                </a:lnTo>
                <a:lnTo>
                  <a:pt x="785" y="8"/>
                </a:lnTo>
                <a:lnTo>
                  <a:pt x="791" y="6"/>
                </a:lnTo>
                <a:lnTo>
                  <a:pt x="797" y="4"/>
                </a:lnTo>
                <a:lnTo>
                  <a:pt x="804" y="2"/>
                </a:lnTo>
                <a:lnTo>
                  <a:pt x="812" y="0"/>
                </a:lnTo>
                <a:lnTo>
                  <a:pt x="820" y="0"/>
                </a:lnTo>
                <a:lnTo>
                  <a:pt x="828" y="0"/>
                </a:lnTo>
                <a:lnTo>
                  <a:pt x="835" y="2"/>
                </a:lnTo>
                <a:lnTo>
                  <a:pt x="843" y="4"/>
                </a:lnTo>
                <a:lnTo>
                  <a:pt x="852" y="8"/>
                </a:lnTo>
                <a:lnTo>
                  <a:pt x="860" y="11"/>
                </a:lnTo>
                <a:lnTo>
                  <a:pt x="870" y="15"/>
                </a:lnTo>
                <a:lnTo>
                  <a:pt x="879" y="21"/>
                </a:lnTo>
                <a:lnTo>
                  <a:pt x="889" y="27"/>
                </a:lnTo>
                <a:lnTo>
                  <a:pt x="900" y="33"/>
                </a:lnTo>
                <a:lnTo>
                  <a:pt x="910" y="40"/>
                </a:lnTo>
                <a:lnTo>
                  <a:pt x="920" y="50"/>
                </a:lnTo>
                <a:lnTo>
                  <a:pt x="931" y="57"/>
                </a:lnTo>
                <a:lnTo>
                  <a:pt x="943" y="67"/>
                </a:lnTo>
                <a:lnTo>
                  <a:pt x="952" y="79"/>
                </a:lnTo>
                <a:lnTo>
                  <a:pt x="964" y="90"/>
                </a:lnTo>
                <a:lnTo>
                  <a:pt x="973" y="100"/>
                </a:lnTo>
                <a:lnTo>
                  <a:pt x="983" y="111"/>
                </a:lnTo>
                <a:lnTo>
                  <a:pt x="991" y="119"/>
                </a:lnTo>
                <a:lnTo>
                  <a:pt x="998" y="128"/>
                </a:lnTo>
                <a:lnTo>
                  <a:pt x="1006" y="138"/>
                </a:lnTo>
                <a:lnTo>
                  <a:pt x="1014" y="146"/>
                </a:lnTo>
                <a:lnTo>
                  <a:pt x="1019" y="153"/>
                </a:lnTo>
                <a:lnTo>
                  <a:pt x="1023" y="159"/>
                </a:lnTo>
                <a:lnTo>
                  <a:pt x="1029" y="167"/>
                </a:lnTo>
                <a:lnTo>
                  <a:pt x="1033" y="173"/>
                </a:lnTo>
                <a:lnTo>
                  <a:pt x="1035" y="178"/>
                </a:lnTo>
                <a:lnTo>
                  <a:pt x="1037" y="184"/>
                </a:lnTo>
                <a:lnTo>
                  <a:pt x="1039" y="190"/>
                </a:lnTo>
                <a:lnTo>
                  <a:pt x="1039" y="194"/>
                </a:lnTo>
                <a:lnTo>
                  <a:pt x="1039" y="199"/>
                </a:lnTo>
                <a:lnTo>
                  <a:pt x="1037" y="207"/>
                </a:lnTo>
                <a:lnTo>
                  <a:pt x="1033" y="217"/>
                </a:lnTo>
                <a:lnTo>
                  <a:pt x="1029" y="228"/>
                </a:lnTo>
                <a:lnTo>
                  <a:pt x="1025" y="240"/>
                </a:lnTo>
                <a:lnTo>
                  <a:pt x="1018" y="255"/>
                </a:lnTo>
                <a:lnTo>
                  <a:pt x="1014" y="263"/>
                </a:lnTo>
                <a:lnTo>
                  <a:pt x="1010" y="272"/>
                </a:lnTo>
                <a:lnTo>
                  <a:pt x="1006" y="282"/>
                </a:lnTo>
                <a:lnTo>
                  <a:pt x="1002" y="292"/>
                </a:lnTo>
                <a:lnTo>
                  <a:pt x="996" y="301"/>
                </a:lnTo>
                <a:lnTo>
                  <a:pt x="993" y="311"/>
                </a:lnTo>
                <a:lnTo>
                  <a:pt x="987" y="322"/>
                </a:lnTo>
                <a:lnTo>
                  <a:pt x="981" y="334"/>
                </a:lnTo>
                <a:lnTo>
                  <a:pt x="975" y="347"/>
                </a:lnTo>
                <a:lnTo>
                  <a:pt x="970" y="359"/>
                </a:lnTo>
                <a:lnTo>
                  <a:pt x="964" y="372"/>
                </a:lnTo>
                <a:lnTo>
                  <a:pt x="956" y="386"/>
                </a:lnTo>
                <a:lnTo>
                  <a:pt x="950" y="399"/>
                </a:lnTo>
                <a:lnTo>
                  <a:pt x="943" y="414"/>
                </a:lnTo>
                <a:lnTo>
                  <a:pt x="935" y="430"/>
                </a:lnTo>
                <a:lnTo>
                  <a:pt x="927" y="445"/>
                </a:lnTo>
                <a:lnTo>
                  <a:pt x="920" y="461"/>
                </a:lnTo>
                <a:lnTo>
                  <a:pt x="912" y="478"/>
                </a:lnTo>
                <a:lnTo>
                  <a:pt x="902" y="495"/>
                </a:lnTo>
                <a:lnTo>
                  <a:pt x="895" y="512"/>
                </a:lnTo>
                <a:lnTo>
                  <a:pt x="854" y="585"/>
                </a:lnTo>
                <a:lnTo>
                  <a:pt x="812" y="656"/>
                </a:lnTo>
                <a:lnTo>
                  <a:pt x="772" y="727"/>
                </a:lnTo>
                <a:lnTo>
                  <a:pt x="730" y="796"/>
                </a:lnTo>
                <a:lnTo>
                  <a:pt x="687" y="867"/>
                </a:lnTo>
                <a:lnTo>
                  <a:pt x="645" y="936"/>
                </a:lnTo>
                <a:lnTo>
                  <a:pt x="601" y="1006"/>
                </a:lnTo>
                <a:lnTo>
                  <a:pt x="557" y="1073"/>
                </a:lnTo>
                <a:lnTo>
                  <a:pt x="532" y="1105"/>
                </a:lnTo>
                <a:lnTo>
                  <a:pt x="507" y="1138"/>
                </a:lnTo>
                <a:lnTo>
                  <a:pt x="484" y="1169"/>
                </a:lnTo>
                <a:lnTo>
                  <a:pt x="459" y="1199"/>
                </a:lnTo>
                <a:lnTo>
                  <a:pt x="436" y="1230"/>
                </a:lnTo>
                <a:lnTo>
                  <a:pt x="413" y="1259"/>
                </a:lnTo>
                <a:lnTo>
                  <a:pt x="390" y="1286"/>
                </a:lnTo>
                <a:lnTo>
                  <a:pt x="367" y="1313"/>
                </a:lnTo>
                <a:lnTo>
                  <a:pt x="344" y="1340"/>
                </a:lnTo>
                <a:lnTo>
                  <a:pt x="323" y="1364"/>
                </a:lnTo>
                <a:lnTo>
                  <a:pt x="300" y="1389"/>
                </a:lnTo>
                <a:lnTo>
                  <a:pt x="279" y="1414"/>
                </a:lnTo>
                <a:lnTo>
                  <a:pt x="258" y="1437"/>
                </a:lnTo>
                <a:lnTo>
                  <a:pt x="236" y="1460"/>
                </a:lnTo>
                <a:lnTo>
                  <a:pt x="215" y="1483"/>
                </a:lnTo>
                <a:lnTo>
                  <a:pt x="194" y="1506"/>
                </a:lnTo>
                <a:lnTo>
                  <a:pt x="175" y="1526"/>
                </a:lnTo>
                <a:lnTo>
                  <a:pt x="156" y="1547"/>
                </a:lnTo>
                <a:lnTo>
                  <a:pt x="139" y="1564"/>
                </a:lnTo>
                <a:lnTo>
                  <a:pt x="121" y="1579"/>
                </a:lnTo>
                <a:lnTo>
                  <a:pt x="104" y="1595"/>
                </a:lnTo>
                <a:lnTo>
                  <a:pt x="91" y="1608"/>
                </a:lnTo>
                <a:lnTo>
                  <a:pt x="75" y="1620"/>
                </a:lnTo>
                <a:lnTo>
                  <a:pt x="62" y="1629"/>
                </a:lnTo>
                <a:lnTo>
                  <a:pt x="50" y="1639"/>
                </a:lnTo>
                <a:lnTo>
                  <a:pt x="41" y="1647"/>
                </a:lnTo>
                <a:lnTo>
                  <a:pt x="31" y="1652"/>
                </a:lnTo>
                <a:lnTo>
                  <a:pt x="21" y="1656"/>
                </a:lnTo>
                <a:lnTo>
                  <a:pt x="16" y="1658"/>
                </a:lnTo>
                <a:lnTo>
                  <a:pt x="10" y="1660"/>
                </a:lnTo>
                <a:lnTo>
                  <a:pt x="4" y="1660"/>
                </a:lnTo>
                <a:lnTo>
                  <a:pt x="2" y="1658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Freeform 30"/>
          <p:cNvSpPr/>
          <p:nvPr/>
        </p:nvSpPr>
        <p:spPr bwMode="auto">
          <a:xfrm>
            <a:off x="3112400" y="3467572"/>
            <a:ext cx="406400" cy="956072"/>
          </a:xfrm>
          <a:custGeom>
            <a:avLst/>
            <a:gdLst>
              <a:gd name="T0" fmla="*/ 2147483646 w 513"/>
              <a:gd name="T1" fmla="*/ 2147483646 h 1604"/>
              <a:gd name="T2" fmla="*/ 2147483646 w 513"/>
              <a:gd name="T3" fmla="*/ 2147483646 h 1604"/>
              <a:gd name="T4" fmla="*/ 2147483646 w 513"/>
              <a:gd name="T5" fmla="*/ 2147483646 h 1604"/>
              <a:gd name="T6" fmla="*/ 2147483646 w 513"/>
              <a:gd name="T7" fmla="*/ 2147483646 h 1604"/>
              <a:gd name="T8" fmla="*/ 2147483646 w 513"/>
              <a:gd name="T9" fmla="*/ 2147483646 h 1604"/>
              <a:gd name="T10" fmla="*/ 2147483646 w 513"/>
              <a:gd name="T11" fmla="*/ 2147483646 h 1604"/>
              <a:gd name="T12" fmla="*/ 2147483646 w 513"/>
              <a:gd name="T13" fmla="*/ 2147483646 h 1604"/>
              <a:gd name="T14" fmla="*/ 2147483646 w 513"/>
              <a:gd name="T15" fmla="*/ 2147483646 h 1604"/>
              <a:gd name="T16" fmla="*/ 2147483646 w 513"/>
              <a:gd name="T17" fmla="*/ 2147483646 h 1604"/>
              <a:gd name="T18" fmla="*/ 2147483646 w 513"/>
              <a:gd name="T19" fmla="*/ 2147483646 h 1604"/>
              <a:gd name="T20" fmla="*/ 0 w 513"/>
              <a:gd name="T21" fmla="*/ 2147483646 h 1604"/>
              <a:gd name="T22" fmla="*/ 1988817029 w 513"/>
              <a:gd name="T23" fmla="*/ 2147483646 h 1604"/>
              <a:gd name="T24" fmla="*/ 2147483646 w 513"/>
              <a:gd name="T25" fmla="*/ 2147483646 h 1604"/>
              <a:gd name="T26" fmla="*/ 2147483646 w 513"/>
              <a:gd name="T27" fmla="*/ 2147483646 h 1604"/>
              <a:gd name="T28" fmla="*/ 2147483646 w 513"/>
              <a:gd name="T29" fmla="*/ 2147483646 h 1604"/>
              <a:gd name="T30" fmla="*/ 2147483646 w 513"/>
              <a:gd name="T31" fmla="*/ 2147483646 h 1604"/>
              <a:gd name="T32" fmla="*/ 2147483646 w 513"/>
              <a:gd name="T33" fmla="*/ 2147483646 h 1604"/>
              <a:gd name="T34" fmla="*/ 2147483646 w 513"/>
              <a:gd name="T35" fmla="*/ 2147483646 h 1604"/>
              <a:gd name="T36" fmla="*/ 2147483646 w 513"/>
              <a:gd name="T37" fmla="*/ 2147483646 h 1604"/>
              <a:gd name="T38" fmla="*/ 2147483646 w 513"/>
              <a:gd name="T39" fmla="*/ 2147483646 h 1604"/>
              <a:gd name="T40" fmla="*/ 2147483646 w 513"/>
              <a:gd name="T41" fmla="*/ 2147483646 h 1604"/>
              <a:gd name="T42" fmla="*/ 2147483646 w 513"/>
              <a:gd name="T43" fmla="*/ 2147483646 h 1604"/>
              <a:gd name="T44" fmla="*/ 2147483646 w 513"/>
              <a:gd name="T45" fmla="*/ 2147483646 h 1604"/>
              <a:gd name="T46" fmla="*/ 2147483646 w 513"/>
              <a:gd name="T47" fmla="*/ 2147483646 h 1604"/>
              <a:gd name="T48" fmla="*/ 2147483646 w 513"/>
              <a:gd name="T49" fmla="*/ 2147483646 h 1604"/>
              <a:gd name="T50" fmla="*/ 2147483646 w 513"/>
              <a:gd name="T51" fmla="*/ 2147483646 h 1604"/>
              <a:gd name="T52" fmla="*/ 2147483646 w 513"/>
              <a:gd name="T53" fmla="*/ 2147483646 h 1604"/>
              <a:gd name="T54" fmla="*/ 2147483646 w 513"/>
              <a:gd name="T55" fmla="*/ 2147483646 h 1604"/>
              <a:gd name="T56" fmla="*/ 2147483646 w 513"/>
              <a:gd name="T57" fmla="*/ 2147483646 h 1604"/>
              <a:gd name="T58" fmla="*/ 2147483646 w 513"/>
              <a:gd name="T59" fmla="*/ 2147483646 h 1604"/>
              <a:gd name="T60" fmla="*/ 2147483646 w 513"/>
              <a:gd name="T61" fmla="*/ 2147483646 h 1604"/>
              <a:gd name="T62" fmla="*/ 2147483646 w 513"/>
              <a:gd name="T63" fmla="*/ 2147483646 h 1604"/>
              <a:gd name="T64" fmla="*/ 2147483646 w 513"/>
              <a:gd name="T65" fmla="*/ 2147483646 h 1604"/>
              <a:gd name="T66" fmla="*/ 2147483646 w 513"/>
              <a:gd name="T67" fmla="*/ 2147483646 h 1604"/>
              <a:gd name="T68" fmla="*/ 2147483646 w 513"/>
              <a:gd name="T69" fmla="*/ 2147483646 h 1604"/>
              <a:gd name="T70" fmla="*/ 2147483646 w 513"/>
              <a:gd name="T71" fmla="*/ 2147483646 h 1604"/>
              <a:gd name="T72" fmla="*/ 2147483646 w 513"/>
              <a:gd name="T73" fmla="*/ 2147483646 h 1604"/>
              <a:gd name="T74" fmla="*/ 2147483646 w 513"/>
              <a:gd name="T75" fmla="*/ 2147483646 h 1604"/>
              <a:gd name="T76" fmla="*/ 2147483646 w 513"/>
              <a:gd name="T77" fmla="*/ 2147483646 h 1604"/>
              <a:gd name="T78" fmla="*/ 2147483646 w 513"/>
              <a:gd name="T79" fmla="*/ 2147483646 h 1604"/>
              <a:gd name="T80" fmla="*/ 2147483646 w 513"/>
              <a:gd name="T81" fmla="*/ 2147483646 h 1604"/>
              <a:gd name="T82" fmla="*/ 2147483646 w 513"/>
              <a:gd name="T83" fmla="*/ 2147483646 h 1604"/>
              <a:gd name="T84" fmla="*/ 2147483646 w 513"/>
              <a:gd name="T85" fmla="*/ 2147483646 h 1604"/>
              <a:gd name="T86" fmla="*/ 2147483646 w 513"/>
              <a:gd name="T87" fmla="*/ 2147483646 h 1604"/>
              <a:gd name="T88" fmla="*/ 2147483646 w 513"/>
              <a:gd name="T89" fmla="*/ 2147483646 h 1604"/>
              <a:gd name="T90" fmla="*/ 2147483646 w 513"/>
              <a:gd name="T91" fmla="*/ 2147483646 h 1604"/>
              <a:gd name="T92" fmla="*/ 2147483646 w 513"/>
              <a:gd name="T93" fmla="*/ 2147483646 h 1604"/>
              <a:gd name="T94" fmla="*/ 2147483646 w 513"/>
              <a:gd name="T95" fmla="*/ 2147483646 h 1604"/>
              <a:gd name="T96" fmla="*/ 2147483646 w 513"/>
              <a:gd name="T97" fmla="*/ 2147483646 h 1604"/>
              <a:gd name="T98" fmla="*/ 2147483646 w 513"/>
              <a:gd name="T99" fmla="*/ 2147483646 h 1604"/>
              <a:gd name="T100" fmla="*/ 2147483646 w 513"/>
              <a:gd name="T101" fmla="*/ 2147483646 h 1604"/>
              <a:gd name="T102" fmla="*/ 2147483646 w 513"/>
              <a:gd name="T103" fmla="*/ 2147483646 h 1604"/>
              <a:gd name="T104" fmla="*/ 2147483646 w 513"/>
              <a:gd name="T105" fmla="*/ 2147483646 h 1604"/>
              <a:gd name="T106" fmla="*/ 2147483646 w 513"/>
              <a:gd name="T107" fmla="*/ 2147483646 h 1604"/>
              <a:gd name="T108" fmla="*/ 2147483646 w 513"/>
              <a:gd name="T109" fmla="*/ 2147483646 h 1604"/>
              <a:gd name="T110" fmla="*/ 2147483646 w 513"/>
              <a:gd name="T111" fmla="*/ 2147483646 h 1604"/>
              <a:gd name="T112" fmla="*/ 2147483646 w 513"/>
              <a:gd name="T113" fmla="*/ 2147483646 h 1604"/>
              <a:gd name="T114" fmla="*/ 2147483646 w 513"/>
              <a:gd name="T115" fmla="*/ 2147483646 h 1604"/>
              <a:gd name="T116" fmla="*/ 2147483646 w 513"/>
              <a:gd name="T117" fmla="*/ 2147483646 h 1604"/>
              <a:gd name="T118" fmla="*/ 2147483646 w 513"/>
              <a:gd name="T119" fmla="*/ 2147483646 h 1604"/>
              <a:gd name="T120" fmla="*/ 2147483646 w 513"/>
              <a:gd name="T121" fmla="*/ 2147483646 h 160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13" h="1604">
                <a:moveTo>
                  <a:pt x="304" y="1604"/>
                </a:moveTo>
                <a:lnTo>
                  <a:pt x="296" y="1598"/>
                </a:lnTo>
                <a:lnTo>
                  <a:pt x="288" y="1593"/>
                </a:lnTo>
                <a:lnTo>
                  <a:pt x="284" y="1587"/>
                </a:lnTo>
                <a:lnTo>
                  <a:pt x="281" y="1583"/>
                </a:lnTo>
                <a:lnTo>
                  <a:pt x="279" y="1577"/>
                </a:lnTo>
                <a:lnTo>
                  <a:pt x="275" y="1571"/>
                </a:lnTo>
                <a:lnTo>
                  <a:pt x="273" y="1566"/>
                </a:lnTo>
                <a:lnTo>
                  <a:pt x="269" y="1560"/>
                </a:lnTo>
                <a:lnTo>
                  <a:pt x="267" y="1552"/>
                </a:lnTo>
                <a:lnTo>
                  <a:pt x="265" y="1543"/>
                </a:lnTo>
                <a:lnTo>
                  <a:pt x="263" y="1535"/>
                </a:lnTo>
                <a:lnTo>
                  <a:pt x="259" y="1523"/>
                </a:lnTo>
                <a:lnTo>
                  <a:pt x="257" y="1514"/>
                </a:lnTo>
                <a:lnTo>
                  <a:pt x="256" y="1502"/>
                </a:lnTo>
                <a:lnTo>
                  <a:pt x="254" y="1491"/>
                </a:lnTo>
                <a:lnTo>
                  <a:pt x="250" y="1477"/>
                </a:lnTo>
                <a:lnTo>
                  <a:pt x="246" y="1464"/>
                </a:lnTo>
                <a:lnTo>
                  <a:pt x="240" y="1451"/>
                </a:lnTo>
                <a:lnTo>
                  <a:pt x="234" y="1435"/>
                </a:lnTo>
                <a:lnTo>
                  <a:pt x="227" y="1422"/>
                </a:lnTo>
                <a:lnTo>
                  <a:pt x="219" y="1406"/>
                </a:lnTo>
                <a:lnTo>
                  <a:pt x="210" y="1391"/>
                </a:lnTo>
                <a:lnTo>
                  <a:pt x="200" y="1376"/>
                </a:lnTo>
                <a:lnTo>
                  <a:pt x="190" y="1360"/>
                </a:lnTo>
                <a:lnTo>
                  <a:pt x="179" y="1343"/>
                </a:lnTo>
                <a:lnTo>
                  <a:pt x="167" y="1328"/>
                </a:lnTo>
                <a:lnTo>
                  <a:pt x="154" y="1310"/>
                </a:lnTo>
                <a:lnTo>
                  <a:pt x="140" y="1293"/>
                </a:lnTo>
                <a:lnTo>
                  <a:pt x="127" y="1278"/>
                </a:lnTo>
                <a:lnTo>
                  <a:pt x="112" y="1261"/>
                </a:lnTo>
                <a:lnTo>
                  <a:pt x="96" y="1243"/>
                </a:lnTo>
                <a:lnTo>
                  <a:pt x="83" y="1230"/>
                </a:lnTo>
                <a:lnTo>
                  <a:pt x="69" y="1214"/>
                </a:lnTo>
                <a:lnTo>
                  <a:pt x="58" y="1203"/>
                </a:lnTo>
                <a:lnTo>
                  <a:pt x="46" y="1191"/>
                </a:lnTo>
                <a:lnTo>
                  <a:pt x="37" y="1180"/>
                </a:lnTo>
                <a:lnTo>
                  <a:pt x="29" y="1170"/>
                </a:lnTo>
                <a:lnTo>
                  <a:pt x="21" y="1161"/>
                </a:lnTo>
                <a:lnTo>
                  <a:pt x="16" y="1153"/>
                </a:lnTo>
                <a:lnTo>
                  <a:pt x="10" y="1147"/>
                </a:lnTo>
                <a:lnTo>
                  <a:pt x="6" y="1140"/>
                </a:lnTo>
                <a:lnTo>
                  <a:pt x="2" y="1136"/>
                </a:lnTo>
                <a:lnTo>
                  <a:pt x="0" y="1130"/>
                </a:lnTo>
                <a:lnTo>
                  <a:pt x="0" y="1126"/>
                </a:lnTo>
                <a:lnTo>
                  <a:pt x="0" y="1122"/>
                </a:lnTo>
                <a:lnTo>
                  <a:pt x="2" y="1120"/>
                </a:lnTo>
                <a:lnTo>
                  <a:pt x="4" y="1118"/>
                </a:lnTo>
                <a:lnTo>
                  <a:pt x="8" y="1117"/>
                </a:lnTo>
                <a:lnTo>
                  <a:pt x="12" y="1117"/>
                </a:lnTo>
                <a:lnTo>
                  <a:pt x="16" y="1115"/>
                </a:lnTo>
                <a:lnTo>
                  <a:pt x="21" y="1115"/>
                </a:lnTo>
                <a:lnTo>
                  <a:pt x="27" y="1117"/>
                </a:lnTo>
                <a:lnTo>
                  <a:pt x="35" y="1117"/>
                </a:lnTo>
                <a:lnTo>
                  <a:pt x="43" y="1118"/>
                </a:lnTo>
                <a:lnTo>
                  <a:pt x="50" y="1120"/>
                </a:lnTo>
                <a:lnTo>
                  <a:pt x="60" y="1122"/>
                </a:lnTo>
                <a:lnTo>
                  <a:pt x="69" y="1126"/>
                </a:lnTo>
                <a:lnTo>
                  <a:pt x="81" y="1128"/>
                </a:lnTo>
                <a:lnTo>
                  <a:pt x="92" y="1132"/>
                </a:lnTo>
                <a:lnTo>
                  <a:pt x="106" y="1136"/>
                </a:lnTo>
                <a:lnTo>
                  <a:pt x="119" y="1142"/>
                </a:lnTo>
                <a:lnTo>
                  <a:pt x="135" y="1145"/>
                </a:lnTo>
                <a:lnTo>
                  <a:pt x="150" y="1153"/>
                </a:lnTo>
                <a:lnTo>
                  <a:pt x="165" y="1159"/>
                </a:lnTo>
                <a:lnTo>
                  <a:pt x="179" y="1163"/>
                </a:lnTo>
                <a:lnTo>
                  <a:pt x="192" y="1168"/>
                </a:lnTo>
                <a:lnTo>
                  <a:pt x="204" y="1170"/>
                </a:lnTo>
                <a:lnTo>
                  <a:pt x="215" y="1172"/>
                </a:lnTo>
                <a:lnTo>
                  <a:pt x="227" y="1174"/>
                </a:lnTo>
                <a:lnTo>
                  <a:pt x="236" y="1174"/>
                </a:lnTo>
                <a:lnTo>
                  <a:pt x="246" y="1174"/>
                </a:lnTo>
                <a:lnTo>
                  <a:pt x="254" y="1172"/>
                </a:lnTo>
                <a:lnTo>
                  <a:pt x="261" y="1170"/>
                </a:lnTo>
                <a:lnTo>
                  <a:pt x="269" y="1166"/>
                </a:lnTo>
                <a:lnTo>
                  <a:pt x="277" y="1163"/>
                </a:lnTo>
                <a:lnTo>
                  <a:pt x="282" y="1159"/>
                </a:lnTo>
                <a:lnTo>
                  <a:pt x="286" y="1153"/>
                </a:lnTo>
                <a:lnTo>
                  <a:pt x="292" y="1145"/>
                </a:lnTo>
                <a:lnTo>
                  <a:pt x="294" y="1142"/>
                </a:lnTo>
                <a:lnTo>
                  <a:pt x="296" y="1138"/>
                </a:lnTo>
                <a:lnTo>
                  <a:pt x="298" y="1132"/>
                </a:lnTo>
                <a:lnTo>
                  <a:pt x="300" y="1126"/>
                </a:lnTo>
                <a:lnTo>
                  <a:pt x="302" y="1120"/>
                </a:lnTo>
                <a:lnTo>
                  <a:pt x="304" y="1115"/>
                </a:lnTo>
                <a:lnTo>
                  <a:pt x="305" y="1107"/>
                </a:lnTo>
                <a:lnTo>
                  <a:pt x="307" y="1099"/>
                </a:lnTo>
                <a:lnTo>
                  <a:pt x="309" y="1092"/>
                </a:lnTo>
                <a:lnTo>
                  <a:pt x="311" y="1084"/>
                </a:lnTo>
                <a:lnTo>
                  <a:pt x="313" y="1074"/>
                </a:lnTo>
                <a:lnTo>
                  <a:pt x="313" y="1065"/>
                </a:lnTo>
                <a:lnTo>
                  <a:pt x="315" y="1053"/>
                </a:lnTo>
                <a:lnTo>
                  <a:pt x="317" y="1044"/>
                </a:lnTo>
                <a:lnTo>
                  <a:pt x="317" y="1032"/>
                </a:lnTo>
                <a:lnTo>
                  <a:pt x="319" y="1021"/>
                </a:lnTo>
                <a:lnTo>
                  <a:pt x="321" y="1007"/>
                </a:lnTo>
                <a:lnTo>
                  <a:pt x="321" y="994"/>
                </a:lnTo>
                <a:lnTo>
                  <a:pt x="323" y="980"/>
                </a:lnTo>
                <a:lnTo>
                  <a:pt x="323" y="967"/>
                </a:lnTo>
                <a:lnTo>
                  <a:pt x="323" y="952"/>
                </a:lnTo>
                <a:lnTo>
                  <a:pt x="325" y="936"/>
                </a:lnTo>
                <a:lnTo>
                  <a:pt x="325" y="921"/>
                </a:lnTo>
                <a:lnTo>
                  <a:pt x="327" y="904"/>
                </a:lnTo>
                <a:lnTo>
                  <a:pt x="327" y="886"/>
                </a:lnTo>
                <a:lnTo>
                  <a:pt x="327" y="869"/>
                </a:lnTo>
                <a:lnTo>
                  <a:pt x="327" y="852"/>
                </a:lnTo>
                <a:lnTo>
                  <a:pt x="327" y="833"/>
                </a:lnTo>
                <a:lnTo>
                  <a:pt x="328" y="813"/>
                </a:lnTo>
                <a:lnTo>
                  <a:pt x="328" y="792"/>
                </a:lnTo>
                <a:lnTo>
                  <a:pt x="328" y="773"/>
                </a:lnTo>
                <a:lnTo>
                  <a:pt x="328" y="752"/>
                </a:lnTo>
                <a:lnTo>
                  <a:pt x="328" y="710"/>
                </a:lnTo>
                <a:lnTo>
                  <a:pt x="327" y="667"/>
                </a:lnTo>
                <a:lnTo>
                  <a:pt x="325" y="625"/>
                </a:lnTo>
                <a:lnTo>
                  <a:pt x="323" y="581"/>
                </a:lnTo>
                <a:lnTo>
                  <a:pt x="321" y="537"/>
                </a:lnTo>
                <a:lnTo>
                  <a:pt x="317" y="493"/>
                </a:lnTo>
                <a:lnTo>
                  <a:pt x="313" y="447"/>
                </a:lnTo>
                <a:lnTo>
                  <a:pt x="309" y="399"/>
                </a:lnTo>
                <a:lnTo>
                  <a:pt x="305" y="353"/>
                </a:lnTo>
                <a:lnTo>
                  <a:pt x="300" y="305"/>
                </a:lnTo>
                <a:lnTo>
                  <a:pt x="294" y="255"/>
                </a:lnTo>
                <a:lnTo>
                  <a:pt x="286" y="205"/>
                </a:lnTo>
                <a:lnTo>
                  <a:pt x="281" y="155"/>
                </a:lnTo>
                <a:lnTo>
                  <a:pt x="273" y="103"/>
                </a:lnTo>
                <a:lnTo>
                  <a:pt x="265" y="51"/>
                </a:lnTo>
                <a:lnTo>
                  <a:pt x="256" y="0"/>
                </a:lnTo>
                <a:lnTo>
                  <a:pt x="284" y="11"/>
                </a:lnTo>
                <a:lnTo>
                  <a:pt x="311" y="23"/>
                </a:lnTo>
                <a:lnTo>
                  <a:pt x="336" y="34"/>
                </a:lnTo>
                <a:lnTo>
                  <a:pt x="359" y="44"/>
                </a:lnTo>
                <a:lnTo>
                  <a:pt x="382" y="53"/>
                </a:lnTo>
                <a:lnTo>
                  <a:pt x="401" y="63"/>
                </a:lnTo>
                <a:lnTo>
                  <a:pt x="421" y="73"/>
                </a:lnTo>
                <a:lnTo>
                  <a:pt x="436" y="80"/>
                </a:lnTo>
                <a:lnTo>
                  <a:pt x="451" y="88"/>
                </a:lnTo>
                <a:lnTo>
                  <a:pt x="465" y="96"/>
                </a:lnTo>
                <a:lnTo>
                  <a:pt x="476" y="103"/>
                </a:lnTo>
                <a:lnTo>
                  <a:pt x="486" y="111"/>
                </a:lnTo>
                <a:lnTo>
                  <a:pt x="495" y="119"/>
                </a:lnTo>
                <a:lnTo>
                  <a:pt x="501" y="126"/>
                </a:lnTo>
                <a:lnTo>
                  <a:pt x="505" y="134"/>
                </a:lnTo>
                <a:lnTo>
                  <a:pt x="509" y="140"/>
                </a:lnTo>
                <a:lnTo>
                  <a:pt x="511" y="147"/>
                </a:lnTo>
                <a:lnTo>
                  <a:pt x="513" y="155"/>
                </a:lnTo>
                <a:lnTo>
                  <a:pt x="513" y="161"/>
                </a:lnTo>
                <a:lnTo>
                  <a:pt x="513" y="168"/>
                </a:lnTo>
                <a:lnTo>
                  <a:pt x="513" y="182"/>
                </a:lnTo>
                <a:lnTo>
                  <a:pt x="511" y="195"/>
                </a:lnTo>
                <a:lnTo>
                  <a:pt x="509" y="209"/>
                </a:lnTo>
                <a:lnTo>
                  <a:pt x="505" y="220"/>
                </a:lnTo>
                <a:lnTo>
                  <a:pt x="501" y="232"/>
                </a:lnTo>
                <a:lnTo>
                  <a:pt x="497" y="241"/>
                </a:lnTo>
                <a:lnTo>
                  <a:pt x="495" y="245"/>
                </a:lnTo>
                <a:lnTo>
                  <a:pt x="495" y="251"/>
                </a:lnTo>
                <a:lnTo>
                  <a:pt x="494" y="257"/>
                </a:lnTo>
                <a:lnTo>
                  <a:pt x="492" y="263"/>
                </a:lnTo>
                <a:lnTo>
                  <a:pt x="492" y="268"/>
                </a:lnTo>
                <a:lnTo>
                  <a:pt x="490" y="276"/>
                </a:lnTo>
                <a:lnTo>
                  <a:pt x="490" y="286"/>
                </a:lnTo>
                <a:lnTo>
                  <a:pt x="488" y="295"/>
                </a:lnTo>
                <a:lnTo>
                  <a:pt x="488" y="305"/>
                </a:lnTo>
                <a:lnTo>
                  <a:pt x="486" y="314"/>
                </a:lnTo>
                <a:lnTo>
                  <a:pt x="486" y="326"/>
                </a:lnTo>
                <a:lnTo>
                  <a:pt x="484" y="339"/>
                </a:lnTo>
                <a:lnTo>
                  <a:pt x="484" y="351"/>
                </a:lnTo>
                <a:lnTo>
                  <a:pt x="484" y="364"/>
                </a:lnTo>
                <a:lnTo>
                  <a:pt x="482" y="380"/>
                </a:lnTo>
                <a:lnTo>
                  <a:pt x="482" y="395"/>
                </a:lnTo>
                <a:lnTo>
                  <a:pt x="482" y="410"/>
                </a:lnTo>
                <a:lnTo>
                  <a:pt x="480" y="428"/>
                </a:lnTo>
                <a:lnTo>
                  <a:pt x="480" y="445"/>
                </a:lnTo>
                <a:lnTo>
                  <a:pt x="480" y="462"/>
                </a:lnTo>
                <a:lnTo>
                  <a:pt x="480" y="481"/>
                </a:lnTo>
                <a:lnTo>
                  <a:pt x="480" y="500"/>
                </a:lnTo>
                <a:lnTo>
                  <a:pt x="480" y="522"/>
                </a:lnTo>
                <a:lnTo>
                  <a:pt x="480" y="543"/>
                </a:lnTo>
                <a:lnTo>
                  <a:pt x="480" y="564"/>
                </a:lnTo>
                <a:lnTo>
                  <a:pt x="480" y="587"/>
                </a:lnTo>
                <a:lnTo>
                  <a:pt x="480" y="610"/>
                </a:lnTo>
                <a:lnTo>
                  <a:pt x="482" y="635"/>
                </a:lnTo>
                <a:lnTo>
                  <a:pt x="482" y="660"/>
                </a:lnTo>
                <a:lnTo>
                  <a:pt x="482" y="685"/>
                </a:lnTo>
                <a:lnTo>
                  <a:pt x="484" y="712"/>
                </a:lnTo>
                <a:lnTo>
                  <a:pt x="484" y="738"/>
                </a:lnTo>
                <a:lnTo>
                  <a:pt x="484" y="765"/>
                </a:lnTo>
                <a:lnTo>
                  <a:pt x="484" y="792"/>
                </a:lnTo>
                <a:lnTo>
                  <a:pt x="484" y="817"/>
                </a:lnTo>
                <a:lnTo>
                  <a:pt x="484" y="844"/>
                </a:lnTo>
                <a:lnTo>
                  <a:pt x="484" y="869"/>
                </a:lnTo>
                <a:lnTo>
                  <a:pt x="484" y="892"/>
                </a:lnTo>
                <a:lnTo>
                  <a:pt x="484" y="915"/>
                </a:lnTo>
                <a:lnTo>
                  <a:pt x="484" y="938"/>
                </a:lnTo>
                <a:lnTo>
                  <a:pt x="484" y="961"/>
                </a:lnTo>
                <a:lnTo>
                  <a:pt x="484" y="982"/>
                </a:lnTo>
                <a:lnTo>
                  <a:pt x="484" y="1003"/>
                </a:lnTo>
                <a:lnTo>
                  <a:pt x="484" y="1024"/>
                </a:lnTo>
                <a:lnTo>
                  <a:pt x="484" y="1046"/>
                </a:lnTo>
                <a:lnTo>
                  <a:pt x="484" y="1065"/>
                </a:lnTo>
                <a:lnTo>
                  <a:pt x="484" y="1084"/>
                </a:lnTo>
                <a:lnTo>
                  <a:pt x="484" y="1101"/>
                </a:lnTo>
                <a:lnTo>
                  <a:pt x="482" y="1118"/>
                </a:lnTo>
                <a:lnTo>
                  <a:pt x="482" y="1136"/>
                </a:lnTo>
                <a:lnTo>
                  <a:pt x="482" y="1153"/>
                </a:lnTo>
                <a:lnTo>
                  <a:pt x="482" y="1168"/>
                </a:lnTo>
                <a:lnTo>
                  <a:pt x="482" y="1184"/>
                </a:lnTo>
                <a:lnTo>
                  <a:pt x="480" y="1197"/>
                </a:lnTo>
                <a:lnTo>
                  <a:pt x="480" y="1213"/>
                </a:lnTo>
                <a:lnTo>
                  <a:pt x="480" y="1226"/>
                </a:lnTo>
                <a:lnTo>
                  <a:pt x="478" y="1237"/>
                </a:lnTo>
                <a:lnTo>
                  <a:pt x="478" y="1251"/>
                </a:lnTo>
                <a:lnTo>
                  <a:pt x="478" y="1262"/>
                </a:lnTo>
                <a:lnTo>
                  <a:pt x="476" y="1274"/>
                </a:lnTo>
                <a:lnTo>
                  <a:pt x="476" y="1284"/>
                </a:lnTo>
                <a:lnTo>
                  <a:pt x="474" y="1293"/>
                </a:lnTo>
                <a:lnTo>
                  <a:pt x="474" y="1303"/>
                </a:lnTo>
                <a:lnTo>
                  <a:pt x="472" y="1310"/>
                </a:lnTo>
                <a:lnTo>
                  <a:pt x="469" y="1343"/>
                </a:lnTo>
                <a:lnTo>
                  <a:pt x="461" y="1376"/>
                </a:lnTo>
                <a:lnTo>
                  <a:pt x="453" y="1404"/>
                </a:lnTo>
                <a:lnTo>
                  <a:pt x="446" y="1433"/>
                </a:lnTo>
                <a:lnTo>
                  <a:pt x="442" y="1447"/>
                </a:lnTo>
                <a:lnTo>
                  <a:pt x="436" y="1460"/>
                </a:lnTo>
                <a:lnTo>
                  <a:pt x="430" y="1474"/>
                </a:lnTo>
                <a:lnTo>
                  <a:pt x="424" y="1485"/>
                </a:lnTo>
                <a:lnTo>
                  <a:pt x="419" y="1497"/>
                </a:lnTo>
                <a:lnTo>
                  <a:pt x="413" y="1508"/>
                </a:lnTo>
                <a:lnTo>
                  <a:pt x="407" y="1518"/>
                </a:lnTo>
                <a:lnTo>
                  <a:pt x="401" y="1527"/>
                </a:lnTo>
                <a:lnTo>
                  <a:pt x="394" y="1537"/>
                </a:lnTo>
                <a:lnTo>
                  <a:pt x="388" y="1546"/>
                </a:lnTo>
                <a:lnTo>
                  <a:pt x="382" y="1554"/>
                </a:lnTo>
                <a:lnTo>
                  <a:pt x="375" y="1562"/>
                </a:lnTo>
                <a:lnTo>
                  <a:pt x="369" y="1568"/>
                </a:lnTo>
                <a:lnTo>
                  <a:pt x="363" y="1575"/>
                </a:lnTo>
                <a:lnTo>
                  <a:pt x="357" y="1579"/>
                </a:lnTo>
                <a:lnTo>
                  <a:pt x="352" y="1585"/>
                </a:lnTo>
                <a:lnTo>
                  <a:pt x="346" y="1589"/>
                </a:lnTo>
                <a:lnTo>
                  <a:pt x="340" y="1593"/>
                </a:lnTo>
                <a:lnTo>
                  <a:pt x="334" y="1596"/>
                </a:lnTo>
                <a:lnTo>
                  <a:pt x="328" y="1600"/>
                </a:lnTo>
                <a:lnTo>
                  <a:pt x="323" y="1602"/>
                </a:lnTo>
                <a:lnTo>
                  <a:pt x="317" y="1602"/>
                </a:lnTo>
                <a:lnTo>
                  <a:pt x="311" y="1604"/>
                </a:lnTo>
                <a:lnTo>
                  <a:pt x="304" y="1604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新知初读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aphicFrame>
        <p:nvGraphicFramePr>
          <p:cNvPr id="8" name="Group 47"/>
          <p:cNvGraphicFramePr>
            <a:graphicFrameLocks noGrp="1"/>
          </p:cNvGraphicFramePr>
          <p:nvPr/>
        </p:nvGraphicFramePr>
        <p:xfrm>
          <a:off x="971127" y="2098544"/>
          <a:ext cx="4055533" cy="3040063"/>
        </p:xfrm>
        <a:graphic>
          <a:graphicData uri="http://schemas.openxmlformats.org/drawingml/2006/table">
            <a:tbl>
              <a:tblPr/>
              <a:tblGrid>
                <a:gridCol w="2028861"/>
                <a:gridCol w="2026672"/>
              </a:tblGrid>
              <a:tr h="151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7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9162415" y="1495254"/>
            <a:ext cx="2041101" cy="2642675"/>
            <a:chOff x="5204674" y="2508146"/>
            <a:chExt cx="2041101" cy="2642675"/>
          </a:xfrm>
        </p:grpSpPr>
        <p:sp>
          <p:nvSpPr>
            <p:cNvPr id="30" name="矩形 4"/>
            <p:cNvSpPr>
              <a:spLocks noChangeArrowheads="1"/>
            </p:cNvSpPr>
            <p:nvPr/>
          </p:nvSpPr>
          <p:spPr bwMode="auto">
            <a:xfrm>
              <a:off x="5204674" y="3417141"/>
              <a:ext cx="1552028" cy="1733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066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牙</a:t>
              </a:r>
              <a:endParaRPr lang="zh-CN" altLang="en-US" sz="1066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>
              <a:spLocks noChangeArrowheads="1"/>
            </p:cNvSpPr>
            <p:nvPr/>
          </p:nvSpPr>
          <p:spPr bwMode="auto">
            <a:xfrm>
              <a:off x="5518575" y="2508146"/>
              <a:ext cx="1727200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6400" b="1" dirty="0">
                  <a:solidFill>
                    <a:srgbClr val="0070C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yá</a:t>
              </a:r>
              <a:endParaRPr lang="en-US" altLang="zh-CN" sz="6400" b="1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32" name="Freeform 21"/>
          <p:cNvSpPr/>
          <p:nvPr/>
        </p:nvSpPr>
        <p:spPr bwMode="auto">
          <a:xfrm>
            <a:off x="2189361" y="2537287"/>
            <a:ext cx="1420284" cy="261937"/>
          </a:xfrm>
          <a:custGeom>
            <a:avLst/>
            <a:gdLst>
              <a:gd name="T0" fmla="*/ 2147483646 w 1341"/>
              <a:gd name="T1" fmla="*/ 2147483646 h 330"/>
              <a:gd name="T2" fmla="*/ 2147483646 w 1341"/>
              <a:gd name="T3" fmla="*/ 2147483646 h 330"/>
              <a:gd name="T4" fmla="*/ 2147483646 w 1341"/>
              <a:gd name="T5" fmla="*/ 2147483646 h 330"/>
              <a:gd name="T6" fmla="*/ 2147483646 w 1341"/>
              <a:gd name="T7" fmla="*/ 2147483646 h 330"/>
              <a:gd name="T8" fmla="*/ 2147483646 w 1341"/>
              <a:gd name="T9" fmla="*/ 2147483646 h 330"/>
              <a:gd name="T10" fmla="*/ 2147483646 w 1341"/>
              <a:gd name="T11" fmla="*/ 2147483646 h 330"/>
              <a:gd name="T12" fmla="*/ 2147483646 w 1341"/>
              <a:gd name="T13" fmla="*/ 2147483646 h 330"/>
              <a:gd name="T14" fmla="*/ 2147483646 w 1341"/>
              <a:gd name="T15" fmla="*/ 2000366038 h 330"/>
              <a:gd name="T16" fmla="*/ 2147483646 w 1341"/>
              <a:gd name="T17" fmla="*/ 0 h 330"/>
              <a:gd name="T18" fmla="*/ 2147483646 w 1341"/>
              <a:gd name="T19" fmla="*/ 0 h 330"/>
              <a:gd name="T20" fmla="*/ 2147483646 w 1341"/>
              <a:gd name="T21" fmla="*/ 999868298 h 330"/>
              <a:gd name="T22" fmla="*/ 2147483646 w 1341"/>
              <a:gd name="T23" fmla="*/ 2147483646 h 330"/>
              <a:gd name="T24" fmla="*/ 2147483646 w 1341"/>
              <a:gd name="T25" fmla="*/ 2147483646 h 330"/>
              <a:gd name="T26" fmla="*/ 2147483646 w 1341"/>
              <a:gd name="T27" fmla="*/ 2147483646 h 330"/>
              <a:gd name="T28" fmla="*/ 2147483646 w 1341"/>
              <a:gd name="T29" fmla="*/ 2147483646 h 330"/>
              <a:gd name="T30" fmla="*/ 2147483646 w 1341"/>
              <a:gd name="T31" fmla="*/ 2147483646 h 330"/>
              <a:gd name="T32" fmla="*/ 2147483646 w 1341"/>
              <a:gd name="T33" fmla="*/ 2147483646 h 330"/>
              <a:gd name="T34" fmla="*/ 2147483646 w 1341"/>
              <a:gd name="T35" fmla="*/ 2147483646 h 330"/>
              <a:gd name="T36" fmla="*/ 2147483646 w 1341"/>
              <a:gd name="T37" fmla="*/ 2147483646 h 330"/>
              <a:gd name="T38" fmla="*/ 2147483646 w 1341"/>
              <a:gd name="T39" fmla="*/ 2147483646 h 330"/>
              <a:gd name="T40" fmla="*/ 2147483646 w 1341"/>
              <a:gd name="T41" fmla="*/ 2147483646 h 330"/>
              <a:gd name="T42" fmla="*/ 2147483646 w 1341"/>
              <a:gd name="T43" fmla="*/ 2147483646 h 330"/>
              <a:gd name="T44" fmla="*/ 2147483646 w 1341"/>
              <a:gd name="T45" fmla="*/ 2147483646 h 330"/>
              <a:gd name="T46" fmla="*/ 2147483646 w 1341"/>
              <a:gd name="T47" fmla="*/ 2147483646 h 330"/>
              <a:gd name="T48" fmla="*/ 2147483646 w 1341"/>
              <a:gd name="T49" fmla="*/ 2147483646 h 330"/>
              <a:gd name="T50" fmla="*/ 2147483646 w 1341"/>
              <a:gd name="T51" fmla="*/ 2147483646 h 330"/>
              <a:gd name="T52" fmla="*/ 2147483646 w 1341"/>
              <a:gd name="T53" fmla="*/ 2147483646 h 330"/>
              <a:gd name="T54" fmla="*/ 2147483646 w 1341"/>
              <a:gd name="T55" fmla="*/ 2147483646 h 330"/>
              <a:gd name="T56" fmla="*/ 2147483646 w 1341"/>
              <a:gd name="T57" fmla="*/ 2147483646 h 330"/>
              <a:gd name="T58" fmla="*/ 2147483646 w 1341"/>
              <a:gd name="T59" fmla="*/ 2147483646 h 330"/>
              <a:gd name="T60" fmla="*/ 2147483646 w 1341"/>
              <a:gd name="T61" fmla="*/ 2147483646 h 330"/>
              <a:gd name="T62" fmla="*/ 2147483646 w 1341"/>
              <a:gd name="T63" fmla="*/ 2147483646 h 330"/>
              <a:gd name="T64" fmla="*/ 2147483646 w 1341"/>
              <a:gd name="T65" fmla="*/ 2147483646 h 330"/>
              <a:gd name="T66" fmla="*/ 2147483646 w 1341"/>
              <a:gd name="T67" fmla="*/ 2147483646 h 330"/>
              <a:gd name="T68" fmla="*/ 2147483646 w 1341"/>
              <a:gd name="T69" fmla="*/ 2147483646 h 330"/>
              <a:gd name="T70" fmla="*/ 2147483646 w 1341"/>
              <a:gd name="T71" fmla="*/ 2147483646 h 330"/>
              <a:gd name="T72" fmla="*/ 2147483646 w 1341"/>
              <a:gd name="T73" fmla="*/ 2147483646 h 330"/>
              <a:gd name="T74" fmla="*/ 2147483646 w 1341"/>
              <a:gd name="T75" fmla="*/ 2147483646 h 330"/>
              <a:gd name="T76" fmla="*/ 2147483646 w 1341"/>
              <a:gd name="T77" fmla="*/ 2147483646 h 330"/>
              <a:gd name="T78" fmla="*/ 2147483646 w 1341"/>
              <a:gd name="T79" fmla="*/ 2147483646 h 330"/>
              <a:gd name="T80" fmla="*/ 2147483646 w 1341"/>
              <a:gd name="T81" fmla="*/ 2147483646 h 330"/>
              <a:gd name="T82" fmla="*/ 1503624804 w 1341"/>
              <a:gd name="T83" fmla="*/ 2147483646 h 330"/>
              <a:gd name="T84" fmla="*/ 0 w 1341"/>
              <a:gd name="T85" fmla="*/ 2147483646 h 330"/>
              <a:gd name="T86" fmla="*/ 500998032 w 1341"/>
              <a:gd name="T87" fmla="*/ 2147483646 h 330"/>
              <a:gd name="T88" fmla="*/ 2147483646 w 1341"/>
              <a:gd name="T89" fmla="*/ 2147483646 h 330"/>
              <a:gd name="T90" fmla="*/ 2147483646 w 1341"/>
              <a:gd name="T91" fmla="*/ 2147483646 h 330"/>
              <a:gd name="T92" fmla="*/ 2147483646 w 1341"/>
              <a:gd name="T93" fmla="*/ 2147483646 h 330"/>
              <a:gd name="T94" fmla="*/ 2147483646 w 1341"/>
              <a:gd name="T95" fmla="*/ 2147483646 h 330"/>
              <a:gd name="T96" fmla="*/ 2147483646 w 1341"/>
              <a:gd name="T97" fmla="*/ 2147483646 h 330"/>
              <a:gd name="T98" fmla="*/ 2147483646 w 1341"/>
              <a:gd name="T99" fmla="*/ 2147483646 h 330"/>
              <a:gd name="T100" fmla="*/ 2147483646 w 1341"/>
              <a:gd name="T101" fmla="*/ 2147483646 h 330"/>
              <a:gd name="T102" fmla="*/ 2147483646 w 1341"/>
              <a:gd name="T103" fmla="*/ 2147483646 h 330"/>
              <a:gd name="T104" fmla="*/ 2147483646 w 1341"/>
              <a:gd name="T105" fmla="*/ 2147483646 h 330"/>
              <a:gd name="T106" fmla="*/ 2147483646 w 1341"/>
              <a:gd name="T107" fmla="*/ 2147483646 h 330"/>
              <a:gd name="T108" fmla="*/ 2147483646 w 1341"/>
              <a:gd name="T109" fmla="*/ 2147483646 h 330"/>
              <a:gd name="T110" fmla="*/ 2147483646 w 1341"/>
              <a:gd name="T111" fmla="*/ 2147483646 h 330"/>
              <a:gd name="T112" fmla="*/ 2147483646 w 1341"/>
              <a:gd name="T113" fmla="*/ 2147483646 h 330"/>
              <a:gd name="T114" fmla="*/ 2147483646 w 1341"/>
              <a:gd name="T115" fmla="*/ 2147483646 h 330"/>
              <a:gd name="T116" fmla="*/ 2147483646 w 1341"/>
              <a:gd name="T117" fmla="*/ 2147483646 h 33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341" h="330">
                <a:moveTo>
                  <a:pt x="644" y="117"/>
                </a:moveTo>
                <a:lnTo>
                  <a:pt x="673" y="110"/>
                </a:lnTo>
                <a:lnTo>
                  <a:pt x="702" y="100"/>
                </a:lnTo>
                <a:lnTo>
                  <a:pt x="729" y="92"/>
                </a:lnTo>
                <a:lnTo>
                  <a:pt x="756" y="85"/>
                </a:lnTo>
                <a:lnTo>
                  <a:pt x="781" y="79"/>
                </a:lnTo>
                <a:lnTo>
                  <a:pt x="806" y="71"/>
                </a:lnTo>
                <a:lnTo>
                  <a:pt x="830" y="66"/>
                </a:lnTo>
                <a:lnTo>
                  <a:pt x="854" y="60"/>
                </a:lnTo>
                <a:lnTo>
                  <a:pt x="877" y="54"/>
                </a:lnTo>
                <a:lnTo>
                  <a:pt x="900" y="48"/>
                </a:lnTo>
                <a:lnTo>
                  <a:pt x="921" y="42"/>
                </a:lnTo>
                <a:lnTo>
                  <a:pt x="942" y="37"/>
                </a:lnTo>
                <a:lnTo>
                  <a:pt x="961" y="33"/>
                </a:lnTo>
                <a:lnTo>
                  <a:pt x="982" y="29"/>
                </a:lnTo>
                <a:lnTo>
                  <a:pt x="999" y="25"/>
                </a:lnTo>
                <a:lnTo>
                  <a:pt x="1019" y="21"/>
                </a:lnTo>
                <a:lnTo>
                  <a:pt x="1036" y="18"/>
                </a:lnTo>
                <a:lnTo>
                  <a:pt x="1051" y="14"/>
                </a:lnTo>
                <a:lnTo>
                  <a:pt x="1068" y="12"/>
                </a:lnTo>
                <a:lnTo>
                  <a:pt x="1084" y="10"/>
                </a:lnTo>
                <a:lnTo>
                  <a:pt x="1097" y="8"/>
                </a:lnTo>
                <a:lnTo>
                  <a:pt x="1111" y="6"/>
                </a:lnTo>
                <a:lnTo>
                  <a:pt x="1124" y="4"/>
                </a:lnTo>
                <a:lnTo>
                  <a:pt x="1138" y="2"/>
                </a:lnTo>
                <a:lnTo>
                  <a:pt x="1149" y="2"/>
                </a:lnTo>
                <a:lnTo>
                  <a:pt x="1159" y="0"/>
                </a:lnTo>
                <a:lnTo>
                  <a:pt x="1170" y="0"/>
                </a:lnTo>
                <a:lnTo>
                  <a:pt x="1180" y="0"/>
                </a:lnTo>
                <a:lnTo>
                  <a:pt x="1187" y="0"/>
                </a:lnTo>
                <a:lnTo>
                  <a:pt x="1195" y="0"/>
                </a:lnTo>
                <a:lnTo>
                  <a:pt x="1203" y="2"/>
                </a:lnTo>
                <a:lnTo>
                  <a:pt x="1210" y="2"/>
                </a:lnTo>
                <a:lnTo>
                  <a:pt x="1230" y="8"/>
                </a:lnTo>
                <a:lnTo>
                  <a:pt x="1247" y="14"/>
                </a:lnTo>
                <a:lnTo>
                  <a:pt x="1264" y="21"/>
                </a:lnTo>
                <a:lnTo>
                  <a:pt x="1281" y="29"/>
                </a:lnTo>
                <a:lnTo>
                  <a:pt x="1295" y="35"/>
                </a:lnTo>
                <a:lnTo>
                  <a:pt x="1308" y="42"/>
                </a:lnTo>
                <a:lnTo>
                  <a:pt x="1320" y="48"/>
                </a:lnTo>
                <a:lnTo>
                  <a:pt x="1331" y="54"/>
                </a:lnTo>
                <a:lnTo>
                  <a:pt x="1335" y="64"/>
                </a:lnTo>
                <a:lnTo>
                  <a:pt x="1339" y="73"/>
                </a:lnTo>
                <a:lnTo>
                  <a:pt x="1341" y="81"/>
                </a:lnTo>
                <a:lnTo>
                  <a:pt x="1341" y="90"/>
                </a:lnTo>
                <a:lnTo>
                  <a:pt x="1341" y="98"/>
                </a:lnTo>
                <a:lnTo>
                  <a:pt x="1339" y="106"/>
                </a:lnTo>
                <a:lnTo>
                  <a:pt x="1335" y="112"/>
                </a:lnTo>
                <a:lnTo>
                  <a:pt x="1331" y="117"/>
                </a:lnTo>
                <a:lnTo>
                  <a:pt x="1328" y="119"/>
                </a:lnTo>
                <a:lnTo>
                  <a:pt x="1324" y="123"/>
                </a:lnTo>
                <a:lnTo>
                  <a:pt x="1320" y="125"/>
                </a:lnTo>
                <a:lnTo>
                  <a:pt x="1314" y="127"/>
                </a:lnTo>
                <a:lnTo>
                  <a:pt x="1306" y="131"/>
                </a:lnTo>
                <a:lnTo>
                  <a:pt x="1299" y="135"/>
                </a:lnTo>
                <a:lnTo>
                  <a:pt x="1291" y="137"/>
                </a:lnTo>
                <a:lnTo>
                  <a:pt x="1281" y="140"/>
                </a:lnTo>
                <a:lnTo>
                  <a:pt x="1270" y="144"/>
                </a:lnTo>
                <a:lnTo>
                  <a:pt x="1258" y="148"/>
                </a:lnTo>
                <a:lnTo>
                  <a:pt x="1245" y="152"/>
                </a:lnTo>
                <a:lnTo>
                  <a:pt x="1232" y="156"/>
                </a:lnTo>
                <a:lnTo>
                  <a:pt x="1218" y="160"/>
                </a:lnTo>
                <a:lnTo>
                  <a:pt x="1203" y="163"/>
                </a:lnTo>
                <a:lnTo>
                  <a:pt x="1185" y="167"/>
                </a:lnTo>
                <a:lnTo>
                  <a:pt x="1168" y="173"/>
                </a:lnTo>
                <a:lnTo>
                  <a:pt x="1149" y="177"/>
                </a:lnTo>
                <a:lnTo>
                  <a:pt x="1130" y="181"/>
                </a:lnTo>
                <a:lnTo>
                  <a:pt x="1109" y="186"/>
                </a:lnTo>
                <a:lnTo>
                  <a:pt x="1088" y="190"/>
                </a:lnTo>
                <a:lnTo>
                  <a:pt x="1067" y="196"/>
                </a:lnTo>
                <a:lnTo>
                  <a:pt x="1042" y="202"/>
                </a:lnTo>
                <a:lnTo>
                  <a:pt x="1019" y="206"/>
                </a:lnTo>
                <a:lnTo>
                  <a:pt x="992" y="211"/>
                </a:lnTo>
                <a:lnTo>
                  <a:pt x="965" y="217"/>
                </a:lnTo>
                <a:lnTo>
                  <a:pt x="938" y="223"/>
                </a:lnTo>
                <a:lnTo>
                  <a:pt x="909" y="229"/>
                </a:lnTo>
                <a:lnTo>
                  <a:pt x="880" y="234"/>
                </a:lnTo>
                <a:lnTo>
                  <a:pt x="850" y="240"/>
                </a:lnTo>
                <a:lnTo>
                  <a:pt x="819" y="246"/>
                </a:lnTo>
                <a:lnTo>
                  <a:pt x="786" y="252"/>
                </a:lnTo>
                <a:lnTo>
                  <a:pt x="752" y="257"/>
                </a:lnTo>
                <a:lnTo>
                  <a:pt x="719" y="263"/>
                </a:lnTo>
                <a:lnTo>
                  <a:pt x="687" y="269"/>
                </a:lnTo>
                <a:lnTo>
                  <a:pt x="654" y="275"/>
                </a:lnTo>
                <a:lnTo>
                  <a:pt x="623" y="280"/>
                </a:lnTo>
                <a:lnTo>
                  <a:pt x="593" y="284"/>
                </a:lnTo>
                <a:lnTo>
                  <a:pt x="564" y="290"/>
                </a:lnTo>
                <a:lnTo>
                  <a:pt x="535" y="294"/>
                </a:lnTo>
                <a:lnTo>
                  <a:pt x="508" y="298"/>
                </a:lnTo>
                <a:lnTo>
                  <a:pt x="481" y="302"/>
                </a:lnTo>
                <a:lnTo>
                  <a:pt x="454" y="305"/>
                </a:lnTo>
                <a:lnTo>
                  <a:pt x="429" y="309"/>
                </a:lnTo>
                <a:lnTo>
                  <a:pt x="406" y="313"/>
                </a:lnTo>
                <a:lnTo>
                  <a:pt x="383" y="315"/>
                </a:lnTo>
                <a:lnTo>
                  <a:pt x="360" y="319"/>
                </a:lnTo>
                <a:lnTo>
                  <a:pt x="339" y="321"/>
                </a:lnTo>
                <a:lnTo>
                  <a:pt x="318" y="323"/>
                </a:lnTo>
                <a:lnTo>
                  <a:pt x="299" y="325"/>
                </a:lnTo>
                <a:lnTo>
                  <a:pt x="280" y="327"/>
                </a:lnTo>
                <a:lnTo>
                  <a:pt x="262" y="328"/>
                </a:lnTo>
                <a:lnTo>
                  <a:pt x="245" y="328"/>
                </a:lnTo>
                <a:lnTo>
                  <a:pt x="228" y="330"/>
                </a:lnTo>
                <a:lnTo>
                  <a:pt x="213" y="330"/>
                </a:lnTo>
                <a:lnTo>
                  <a:pt x="199" y="330"/>
                </a:lnTo>
                <a:lnTo>
                  <a:pt x="184" y="330"/>
                </a:lnTo>
                <a:lnTo>
                  <a:pt x="172" y="330"/>
                </a:lnTo>
                <a:lnTo>
                  <a:pt x="159" y="330"/>
                </a:lnTo>
                <a:lnTo>
                  <a:pt x="149" y="328"/>
                </a:lnTo>
                <a:lnTo>
                  <a:pt x="138" y="328"/>
                </a:lnTo>
                <a:lnTo>
                  <a:pt x="130" y="327"/>
                </a:lnTo>
                <a:lnTo>
                  <a:pt x="120" y="325"/>
                </a:lnTo>
                <a:lnTo>
                  <a:pt x="113" y="323"/>
                </a:lnTo>
                <a:lnTo>
                  <a:pt x="107" y="321"/>
                </a:lnTo>
                <a:lnTo>
                  <a:pt x="94" y="319"/>
                </a:lnTo>
                <a:lnTo>
                  <a:pt x="82" y="315"/>
                </a:lnTo>
                <a:lnTo>
                  <a:pt x="71" y="313"/>
                </a:lnTo>
                <a:lnTo>
                  <a:pt x="61" y="309"/>
                </a:lnTo>
                <a:lnTo>
                  <a:pt x="51" y="305"/>
                </a:lnTo>
                <a:lnTo>
                  <a:pt x="44" y="302"/>
                </a:lnTo>
                <a:lnTo>
                  <a:pt x="34" y="300"/>
                </a:lnTo>
                <a:lnTo>
                  <a:pt x="26" y="296"/>
                </a:lnTo>
                <a:lnTo>
                  <a:pt x="21" y="292"/>
                </a:lnTo>
                <a:lnTo>
                  <a:pt x="15" y="288"/>
                </a:lnTo>
                <a:lnTo>
                  <a:pt x="9" y="284"/>
                </a:lnTo>
                <a:lnTo>
                  <a:pt x="5" y="282"/>
                </a:lnTo>
                <a:lnTo>
                  <a:pt x="3" y="279"/>
                </a:lnTo>
                <a:lnTo>
                  <a:pt x="0" y="275"/>
                </a:lnTo>
                <a:lnTo>
                  <a:pt x="0" y="273"/>
                </a:lnTo>
                <a:lnTo>
                  <a:pt x="0" y="271"/>
                </a:lnTo>
                <a:lnTo>
                  <a:pt x="0" y="267"/>
                </a:lnTo>
                <a:lnTo>
                  <a:pt x="0" y="265"/>
                </a:lnTo>
                <a:lnTo>
                  <a:pt x="1" y="263"/>
                </a:lnTo>
                <a:lnTo>
                  <a:pt x="3" y="263"/>
                </a:lnTo>
                <a:lnTo>
                  <a:pt x="7" y="261"/>
                </a:lnTo>
                <a:lnTo>
                  <a:pt x="11" y="259"/>
                </a:lnTo>
                <a:lnTo>
                  <a:pt x="15" y="259"/>
                </a:lnTo>
                <a:lnTo>
                  <a:pt x="21" y="257"/>
                </a:lnTo>
                <a:lnTo>
                  <a:pt x="26" y="256"/>
                </a:lnTo>
                <a:lnTo>
                  <a:pt x="34" y="256"/>
                </a:lnTo>
                <a:lnTo>
                  <a:pt x="42" y="254"/>
                </a:lnTo>
                <a:lnTo>
                  <a:pt x="49" y="252"/>
                </a:lnTo>
                <a:lnTo>
                  <a:pt x="59" y="250"/>
                </a:lnTo>
                <a:lnTo>
                  <a:pt x="69" y="250"/>
                </a:lnTo>
                <a:lnTo>
                  <a:pt x="80" y="246"/>
                </a:lnTo>
                <a:lnTo>
                  <a:pt x="94" y="244"/>
                </a:lnTo>
                <a:lnTo>
                  <a:pt x="97" y="244"/>
                </a:lnTo>
                <a:lnTo>
                  <a:pt x="105" y="242"/>
                </a:lnTo>
                <a:lnTo>
                  <a:pt x="111" y="240"/>
                </a:lnTo>
                <a:lnTo>
                  <a:pt x="119" y="238"/>
                </a:lnTo>
                <a:lnTo>
                  <a:pt x="128" y="236"/>
                </a:lnTo>
                <a:lnTo>
                  <a:pt x="138" y="234"/>
                </a:lnTo>
                <a:lnTo>
                  <a:pt x="147" y="232"/>
                </a:lnTo>
                <a:lnTo>
                  <a:pt x="159" y="231"/>
                </a:lnTo>
                <a:lnTo>
                  <a:pt x="170" y="227"/>
                </a:lnTo>
                <a:lnTo>
                  <a:pt x="182" y="225"/>
                </a:lnTo>
                <a:lnTo>
                  <a:pt x="195" y="223"/>
                </a:lnTo>
                <a:lnTo>
                  <a:pt x="209" y="219"/>
                </a:lnTo>
                <a:lnTo>
                  <a:pt x="224" y="215"/>
                </a:lnTo>
                <a:lnTo>
                  <a:pt x="239" y="213"/>
                </a:lnTo>
                <a:lnTo>
                  <a:pt x="257" y="209"/>
                </a:lnTo>
                <a:lnTo>
                  <a:pt x="272" y="206"/>
                </a:lnTo>
                <a:lnTo>
                  <a:pt x="291" y="202"/>
                </a:lnTo>
                <a:lnTo>
                  <a:pt x="308" y="198"/>
                </a:lnTo>
                <a:lnTo>
                  <a:pt x="328" y="192"/>
                </a:lnTo>
                <a:lnTo>
                  <a:pt x="349" y="188"/>
                </a:lnTo>
                <a:lnTo>
                  <a:pt x="370" y="185"/>
                </a:lnTo>
                <a:lnTo>
                  <a:pt x="391" y="179"/>
                </a:lnTo>
                <a:lnTo>
                  <a:pt x="412" y="173"/>
                </a:lnTo>
                <a:lnTo>
                  <a:pt x="435" y="167"/>
                </a:lnTo>
                <a:lnTo>
                  <a:pt x="458" y="163"/>
                </a:lnTo>
                <a:lnTo>
                  <a:pt x="483" y="158"/>
                </a:lnTo>
                <a:lnTo>
                  <a:pt x="508" y="150"/>
                </a:lnTo>
                <a:lnTo>
                  <a:pt x="535" y="144"/>
                </a:lnTo>
                <a:lnTo>
                  <a:pt x="560" y="138"/>
                </a:lnTo>
                <a:lnTo>
                  <a:pt x="589" y="131"/>
                </a:lnTo>
                <a:lnTo>
                  <a:pt x="616" y="125"/>
                </a:lnTo>
                <a:lnTo>
                  <a:pt x="644" y="117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3" name="Freeform 22"/>
          <p:cNvSpPr/>
          <p:nvPr/>
        </p:nvSpPr>
        <p:spPr bwMode="auto">
          <a:xfrm>
            <a:off x="1732161" y="2945273"/>
            <a:ext cx="2552700" cy="635000"/>
          </a:xfrm>
          <a:custGeom>
            <a:avLst/>
            <a:gdLst>
              <a:gd name="T0" fmla="*/ 2147483646 w 2410"/>
              <a:gd name="T1" fmla="*/ 2147483646 h 800"/>
              <a:gd name="T2" fmla="*/ 2147483646 w 2410"/>
              <a:gd name="T3" fmla="*/ 2147483646 h 800"/>
              <a:gd name="T4" fmla="*/ 2147483646 w 2410"/>
              <a:gd name="T5" fmla="*/ 2147483646 h 800"/>
              <a:gd name="T6" fmla="*/ 2147483646 w 2410"/>
              <a:gd name="T7" fmla="*/ 2147483646 h 800"/>
              <a:gd name="T8" fmla="*/ 2147483646 w 2410"/>
              <a:gd name="T9" fmla="*/ 2147483646 h 800"/>
              <a:gd name="T10" fmla="*/ 0 w 2410"/>
              <a:gd name="T11" fmla="*/ 2147483646 h 800"/>
              <a:gd name="T12" fmla="*/ 2147483646 w 2410"/>
              <a:gd name="T13" fmla="*/ 2147483646 h 800"/>
              <a:gd name="T14" fmla="*/ 2147483646 w 2410"/>
              <a:gd name="T15" fmla="*/ 2147483646 h 800"/>
              <a:gd name="T16" fmla="*/ 2147483646 w 2410"/>
              <a:gd name="T17" fmla="*/ 2147483646 h 800"/>
              <a:gd name="T18" fmla="*/ 2147483646 w 2410"/>
              <a:gd name="T19" fmla="*/ 2147483646 h 800"/>
              <a:gd name="T20" fmla="*/ 2147483646 w 2410"/>
              <a:gd name="T21" fmla="*/ 2147483646 h 800"/>
              <a:gd name="T22" fmla="*/ 2147483646 w 2410"/>
              <a:gd name="T23" fmla="*/ 2147483646 h 800"/>
              <a:gd name="T24" fmla="*/ 2147483646 w 2410"/>
              <a:gd name="T25" fmla="*/ 2147483646 h 800"/>
              <a:gd name="T26" fmla="*/ 2147483646 w 2410"/>
              <a:gd name="T27" fmla="*/ 2147483646 h 800"/>
              <a:gd name="T28" fmla="*/ 2147483646 w 2410"/>
              <a:gd name="T29" fmla="*/ 2147483646 h 800"/>
              <a:gd name="T30" fmla="*/ 2147483646 w 2410"/>
              <a:gd name="T31" fmla="*/ 2147483646 h 800"/>
              <a:gd name="T32" fmla="*/ 2147483646 w 2410"/>
              <a:gd name="T33" fmla="*/ 1000502031 h 800"/>
              <a:gd name="T34" fmla="*/ 2147483646 w 2410"/>
              <a:gd name="T35" fmla="*/ 1000502031 h 800"/>
              <a:gd name="T36" fmla="*/ 2147483646 w 2410"/>
              <a:gd name="T37" fmla="*/ 2147483646 h 800"/>
              <a:gd name="T38" fmla="*/ 2147483646 w 2410"/>
              <a:gd name="T39" fmla="*/ 2147483646 h 800"/>
              <a:gd name="T40" fmla="*/ 2147483646 w 2410"/>
              <a:gd name="T41" fmla="*/ 2147483646 h 800"/>
              <a:gd name="T42" fmla="*/ 2147483646 w 2410"/>
              <a:gd name="T43" fmla="*/ 2147483646 h 800"/>
              <a:gd name="T44" fmla="*/ 2147483646 w 2410"/>
              <a:gd name="T45" fmla="*/ 2147483646 h 800"/>
              <a:gd name="T46" fmla="*/ 2147483646 w 2410"/>
              <a:gd name="T47" fmla="*/ 2147483646 h 800"/>
              <a:gd name="T48" fmla="*/ 2147483646 w 2410"/>
              <a:gd name="T49" fmla="*/ 2147483646 h 800"/>
              <a:gd name="T50" fmla="*/ 2147483646 w 2410"/>
              <a:gd name="T51" fmla="*/ 2147483646 h 800"/>
              <a:gd name="T52" fmla="*/ 2147483646 w 2410"/>
              <a:gd name="T53" fmla="*/ 2147483646 h 800"/>
              <a:gd name="T54" fmla="*/ 2147483646 w 2410"/>
              <a:gd name="T55" fmla="*/ 2147483646 h 800"/>
              <a:gd name="T56" fmla="*/ 2147483646 w 2410"/>
              <a:gd name="T57" fmla="*/ 2147483646 h 800"/>
              <a:gd name="T58" fmla="*/ 2147483646 w 2410"/>
              <a:gd name="T59" fmla="*/ 2147483646 h 800"/>
              <a:gd name="T60" fmla="*/ 2147483646 w 2410"/>
              <a:gd name="T61" fmla="*/ 2147483646 h 800"/>
              <a:gd name="T62" fmla="*/ 2147483646 w 2410"/>
              <a:gd name="T63" fmla="*/ 2147483646 h 800"/>
              <a:gd name="T64" fmla="*/ 2147483646 w 2410"/>
              <a:gd name="T65" fmla="*/ 2147483646 h 800"/>
              <a:gd name="T66" fmla="*/ 2147483646 w 2410"/>
              <a:gd name="T67" fmla="*/ 2147483646 h 800"/>
              <a:gd name="T68" fmla="*/ 2147483646 w 2410"/>
              <a:gd name="T69" fmla="*/ 2147483646 h 800"/>
              <a:gd name="T70" fmla="*/ 2147483646 w 2410"/>
              <a:gd name="T71" fmla="*/ 2147483646 h 800"/>
              <a:gd name="T72" fmla="*/ 2147483646 w 2410"/>
              <a:gd name="T73" fmla="*/ 2147483646 h 800"/>
              <a:gd name="T74" fmla="*/ 2147483646 w 2410"/>
              <a:gd name="T75" fmla="*/ 2147483646 h 800"/>
              <a:gd name="T76" fmla="*/ 2147483646 w 2410"/>
              <a:gd name="T77" fmla="*/ 2147483646 h 800"/>
              <a:gd name="T78" fmla="*/ 2147483646 w 2410"/>
              <a:gd name="T79" fmla="*/ 2147483646 h 800"/>
              <a:gd name="T80" fmla="*/ 2147483646 w 2410"/>
              <a:gd name="T81" fmla="*/ 2147483646 h 800"/>
              <a:gd name="T82" fmla="*/ 2147483646 w 2410"/>
              <a:gd name="T83" fmla="*/ 2147483646 h 800"/>
              <a:gd name="T84" fmla="*/ 2147483646 w 2410"/>
              <a:gd name="T85" fmla="*/ 2147483646 h 800"/>
              <a:gd name="T86" fmla="*/ 2147483646 w 2410"/>
              <a:gd name="T87" fmla="*/ 2147483646 h 800"/>
              <a:gd name="T88" fmla="*/ 2147483646 w 2410"/>
              <a:gd name="T89" fmla="*/ 2147483646 h 800"/>
              <a:gd name="T90" fmla="*/ 2147483646 w 2410"/>
              <a:gd name="T91" fmla="*/ 2147483646 h 800"/>
              <a:gd name="T92" fmla="*/ 2147483646 w 2410"/>
              <a:gd name="T93" fmla="*/ 2147483646 h 800"/>
              <a:gd name="T94" fmla="*/ 2147483646 w 2410"/>
              <a:gd name="T95" fmla="*/ 2147483646 h 800"/>
              <a:gd name="T96" fmla="*/ 2147483646 w 2410"/>
              <a:gd name="T97" fmla="*/ 2147483646 h 800"/>
              <a:gd name="T98" fmla="*/ 2147483646 w 2410"/>
              <a:gd name="T99" fmla="*/ 2147483646 h 800"/>
              <a:gd name="T100" fmla="*/ 2147483646 w 2410"/>
              <a:gd name="T101" fmla="*/ 2147483646 h 800"/>
              <a:gd name="T102" fmla="*/ 2147483646 w 2410"/>
              <a:gd name="T103" fmla="*/ 2147483646 h 800"/>
              <a:gd name="T104" fmla="*/ 2147483646 w 2410"/>
              <a:gd name="T105" fmla="*/ 2147483646 h 800"/>
              <a:gd name="T106" fmla="*/ 2147483646 w 2410"/>
              <a:gd name="T107" fmla="*/ 2147483646 h 80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410" h="800">
                <a:moveTo>
                  <a:pt x="242" y="761"/>
                </a:moveTo>
                <a:lnTo>
                  <a:pt x="222" y="769"/>
                </a:lnTo>
                <a:lnTo>
                  <a:pt x="205" y="777"/>
                </a:lnTo>
                <a:lnTo>
                  <a:pt x="188" y="784"/>
                </a:lnTo>
                <a:lnTo>
                  <a:pt x="172" y="790"/>
                </a:lnTo>
                <a:lnTo>
                  <a:pt x="167" y="792"/>
                </a:lnTo>
                <a:lnTo>
                  <a:pt x="161" y="794"/>
                </a:lnTo>
                <a:lnTo>
                  <a:pt x="155" y="796"/>
                </a:lnTo>
                <a:lnTo>
                  <a:pt x="149" y="796"/>
                </a:lnTo>
                <a:lnTo>
                  <a:pt x="146" y="798"/>
                </a:lnTo>
                <a:lnTo>
                  <a:pt x="142" y="798"/>
                </a:lnTo>
                <a:lnTo>
                  <a:pt x="138" y="798"/>
                </a:lnTo>
                <a:lnTo>
                  <a:pt x="134" y="800"/>
                </a:lnTo>
                <a:lnTo>
                  <a:pt x="124" y="798"/>
                </a:lnTo>
                <a:lnTo>
                  <a:pt x="115" y="796"/>
                </a:lnTo>
                <a:lnTo>
                  <a:pt x="103" y="792"/>
                </a:lnTo>
                <a:lnTo>
                  <a:pt x="94" y="788"/>
                </a:lnTo>
                <a:lnTo>
                  <a:pt x="88" y="784"/>
                </a:lnTo>
                <a:lnTo>
                  <a:pt x="84" y="781"/>
                </a:lnTo>
                <a:lnTo>
                  <a:pt x="78" y="777"/>
                </a:lnTo>
                <a:lnTo>
                  <a:pt x="75" y="773"/>
                </a:lnTo>
                <a:lnTo>
                  <a:pt x="69" y="767"/>
                </a:lnTo>
                <a:lnTo>
                  <a:pt x="63" y="761"/>
                </a:lnTo>
                <a:lnTo>
                  <a:pt x="59" y="756"/>
                </a:lnTo>
                <a:lnTo>
                  <a:pt x="53" y="748"/>
                </a:lnTo>
                <a:lnTo>
                  <a:pt x="46" y="740"/>
                </a:lnTo>
                <a:lnTo>
                  <a:pt x="40" y="735"/>
                </a:lnTo>
                <a:lnTo>
                  <a:pt x="34" y="727"/>
                </a:lnTo>
                <a:lnTo>
                  <a:pt x="29" y="721"/>
                </a:lnTo>
                <a:lnTo>
                  <a:pt x="23" y="715"/>
                </a:lnTo>
                <a:lnTo>
                  <a:pt x="19" y="710"/>
                </a:lnTo>
                <a:lnTo>
                  <a:pt x="15" y="704"/>
                </a:lnTo>
                <a:lnTo>
                  <a:pt x="11" y="698"/>
                </a:lnTo>
                <a:lnTo>
                  <a:pt x="6" y="689"/>
                </a:lnTo>
                <a:lnTo>
                  <a:pt x="2" y="679"/>
                </a:lnTo>
                <a:lnTo>
                  <a:pt x="0" y="669"/>
                </a:lnTo>
                <a:lnTo>
                  <a:pt x="0" y="660"/>
                </a:lnTo>
                <a:lnTo>
                  <a:pt x="0" y="654"/>
                </a:lnTo>
                <a:lnTo>
                  <a:pt x="2" y="650"/>
                </a:lnTo>
                <a:lnTo>
                  <a:pt x="4" y="644"/>
                </a:lnTo>
                <a:lnTo>
                  <a:pt x="6" y="641"/>
                </a:lnTo>
                <a:lnTo>
                  <a:pt x="7" y="635"/>
                </a:lnTo>
                <a:lnTo>
                  <a:pt x="11" y="629"/>
                </a:lnTo>
                <a:lnTo>
                  <a:pt x="15" y="625"/>
                </a:lnTo>
                <a:lnTo>
                  <a:pt x="21" y="619"/>
                </a:lnTo>
                <a:lnTo>
                  <a:pt x="25" y="614"/>
                </a:lnTo>
                <a:lnTo>
                  <a:pt x="32" y="608"/>
                </a:lnTo>
                <a:lnTo>
                  <a:pt x="38" y="602"/>
                </a:lnTo>
                <a:lnTo>
                  <a:pt x="46" y="596"/>
                </a:lnTo>
                <a:lnTo>
                  <a:pt x="53" y="591"/>
                </a:lnTo>
                <a:lnTo>
                  <a:pt x="61" y="583"/>
                </a:lnTo>
                <a:lnTo>
                  <a:pt x="71" y="577"/>
                </a:lnTo>
                <a:lnTo>
                  <a:pt x="80" y="570"/>
                </a:lnTo>
                <a:lnTo>
                  <a:pt x="88" y="562"/>
                </a:lnTo>
                <a:lnTo>
                  <a:pt x="96" y="554"/>
                </a:lnTo>
                <a:lnTo>
                  <a:pt x="103" y="545"/>
                </a:lnTo>
                <a:lnTo>
                  <a:pt x="111" y="535"/>
                </a:lnTo>
                <a:lnTo>
                  <a:pt x="119" y="525"/>
                </a:lnTo>
                <a:lnTo>
                  <a:pt x="124" y="514"/>
                </a:lnTo>
                <a:lnTo>
                  <a:pt x="132" y="502"/>
                </a:lnTo>
                <a:lnTo>
                  <a:pt x="140" y="491"/>
                </a:lnTo>
                <a:lnTo>
                  <a:pt x="146" y="477"/>
                </a:lnTo>
                <a:lnTo>
                  <a:pt x="153" y="462"/>
                </a:lnTo>
                <a:lnTo>
                  <a:pt x="159" y="447"/>
                </a:lnTo>
                <a:lnTo>
                  <a:pt x="167" y="429"/>
                </a:lnTo>
                <a:lnTo>
                  <a:pt x="172" y="412"/>
                </a:lnTo>
                <a:lnTo>
                  <a:pt x="178" y="395"/>
                </a:lnTo>
                <a:lnTo>
                  <a:pt x="184" y="374"/>
                </a:lnTo>
                <a:lnTo>
                  <a:pt x="188" y="353"/>
                </a:lnTo>
                <a:lnTo>
                  <a:pt x="190" y="332"/>
                </a:lnTo>
                <a:lnTo>
                  <a:pt x="194" y="312"/>
                </a:lnTo>
                <a:lnTo>
                  <a:pt x="194" y="293"/>
                </a:lnTo>
                <a:lnTo>
                  <a:pt x="195" y="274"/>
                </a:lnTo>
                <a:lnTo>
                  <a:pt x="195" y="257"/>
                </a:lnTo>
                <a:lnTo>
                  <a:pt x="197" y="239"/>
                </a:lnTo>
                <a:lnTo>
                  <a:pt x="197" y="224"/>
                </a:lnTo>
                <a:lnTo>
                  <a:pt x="197" y="209"/>
                </a:lnTo>
                <a:lnTo>
                  <a:pt x="195" y="193"/>
                </a:lnTo>
                <a:lnTo>
                  <a:pt x="194" y="180"/>
                </a:lnTo>
                <a:lnTo>
                  <a:pt x="192" y="167"/>
                </a:lnTo>
                <a:lnTo>
                  <a:pt x="190" y="155"/>
                </a:lnTo>
                <a:lnTo>
                  <a:pt x="188" y="144"/>
                </a:lnTo>
                <a:lnTo>
                  <a:pt x="184" y="132"/>
                </a:lnTo>
                <a:lnTo>
                  <a:pt x="180" y="120"/>
                </a:lnTo>
                <a:lnTo>
                  <a:pt x="174" y="111"/>
                </a:lnTo>
                <a:lnTo>
                  <a:pt x="165" y="97"/>
                </a:lnTo>
                <a:lnTo>
                  <a:pt x="157" y="82"/>
                </a:lnTo>
                <a:lnTo>
                  <a:pt x="151" y="69"/>
                </a:lnTo>
                <a:lnTo>
                  <a:pt x="146" y="55"/>
                </a:lnTo>
                <a:lnTo>
                  <a:pt x="146" y="49"/>
                </a:lnTo>
                <a:lnTo>
                  <a:pt x="144" y="44"/>
                </a:lnTo>
                <a:lnTo>
                  <a:pt x="144" y="36"/>
                </a:lnTo>
                <a:lnTo>
                  <a:pt x="144" y="30"/>
                </a:lnTo>
                <a:lnTo>
                  <a:pt x="144" y="25"/>
                </a:lnTo>
                <a:lnTo>
                  <a:pt x="144" y="21"/>
                </a:lnTo>
                <a:lnTo>
                  <a:pt x="146" y="15"/>
                </a:lnTo>
                <a:lnTo>
                  <a:pt x="148" y="9"/>
                </a:lnTo>
                <a:lnTo>
                  <a:pt x="148" y="7"/>
                </a:lnTo>
                <a:lnTo>
                  <a:pt x="149" y="5"/>
                </a:lnTo>
                <a:lnTo>
                  <a:pt x="151" y="3"/>
                </a:lnTo>
                <a:lnTo>
                  <a:pt x="153" y="3"/>
                </a:lnTo>
                <a:lnTo>
                  <a:pt x="155" y="2"/>
                </a:lnTo>
                <a:lnTo>
                  <a:pt x="159" y="2"/>
                </a:lnTo>
                <a:lnTo>
                  <a:pt x="163" y="0"/>
                </a:lnTo>
                <a:lnTo>
                  <a:pt x="169" y="0"/>
                </a:lnTo>
                <a:lnTo>
                  <a:pt x="174" y="0"/>
                </a:lnTo>
                <a:lnTo>
                  <a:pt x="180" y="2"/>
                </a:lnTo>
                <a:lnTo>
                  <a:pt x="186" y="2"/>
                </a:lnTo>
                <a:lnTo>
                  <a:pt x="194" y="2"/>
                </a:lnTo>
                <a:lnTo>
                  <a:pt x="201" y="3"/>
                </a:lnTo>
                <a:lnTo>
                  <a:pt x="209" y="5"/>
                </a:lnTo>
                <a:lnTo>
                  <a:pt x="219" y="7"/>
                </a:lnTo>
                <a:lnTo>
                  <a:pt x="228" y="9"/>
                </a:lnTo>
                <a:lnTo>
                  <a:pt x="247" y="15"/>
                </a:lnTo>
                <a:lnTo>
                  <a:pt x="266" y="21"/>
                </a:lnTo>
                <a:lnTo>
                  <a:pt x="284" y="28"/>
                </a:lnTo>
                <a:lnTo>
                  <a:pt x="299" y="36"/>
                </a:lnTo>
                <a:lnTo>
                  <a:pt x="314" y="46"/>
                </a:lnTo>
                <a:lnTo>
                  <a:pt x="328" y="55"/>
                </a:lnTo>
                <a:lnTo>
                  <a:pt x="339" y="63"/>
                </a:lnTo>
                <a:lnTo>
                  <a:pt x="349" y="73"/>
                </a:lnTo>
                <a:lnTo>
                  <a:pt x="359" y="88"/>
                </a:lnTo>
                <a:lnTo>
                  <a:pt x="366" y="101"/>
                </a:lnTo>
                <a:lnTo>
                  <a:pt x="374" y="117"/>
                </a:lnTo>
                <a:lnTo>
                  <a:pt x="378" y="132"/>
                </a:lnTo>
                <a:lnTo>
                  <a:pt x="380" y="140"/>
                </a:lnTo>
                <a:lnTo>
                  <a:pt x="382" y="147"/>
                </a:lnTo>
                <a:lnTo>
                  <a:pt x="382" y="157"/>
                </a:lnTo>
                <a:lnTo>
                  <a:pt x="382" y="165"/>
                </a:lnTo>
                <a:lnTo>
                  <a:pt x="382" y="172"/>
                </a:lnTo>
                <a:lnTo>
                  <a:pt x="380" y="182"/>
                </a:lnTo>
                <a:lnTo>
                  <a:pt x="380" y="191"/>
                </a:lnTo>
                <a:lnTo>
                  <a:pt x="378" y="201"/>
                </a:lnTo>
                <a:lnTo>
                  <a:pt x="372" y="224"/>
                </a:lnTo>
                <a:lnTo>
                  <a:pt x="368" y="249"/>
                </a:lnTo>
                <a:lnTo>
                  <a:pt x="366" y="272"/>
                </a:lnTo>
                <a:lnTo>
                  <a:pt x="362" y="297"/>
                </a:lnTo>
                <a:lnTo>
                  <a:pt x="361" y="320"/>
                </a:lnTo>
                <a:lnTo>
                  <a:pt x="359" y="343"/>
                </a:lnTo>
                <a:lnTo>
                  <a:pt x="355" y="368"/>
                </a:lnTo>
                <a:lnTo>
                  <a:pt x="349" y="391"/>
                </a:lnTo>
                <a:lnTo>
                  <a:pt x="345" y="414"/>
                </a:lnTo>
                <a:lnTo>
                  <a:pt x="339" y="437"/>
                </a:lnTo>
                <a:lnTo>
                  <a:pt x="338" y="447"/>
                </a:lnTo>
                <a:lnTo>
                  <a:pt x="336" y="456"/>
                </a:lnTo>
                <a:lnTo>
                  <a:pt x="334" y="466"/>
                </a:lnTo>
                <a:lnTo>
                  <a:pt x="332" y="474"/>
                </a:lnTo>
                <a:lnTo>
                  <a:pt x="330" y="483"/>
                </a:lnTo>
                <a:lnTo>
                  <a:pt x="328" y="491"/>
                </a:lnTo>
                <a:lnTo>
                  <a:pt x="326" y="497"/>
                </a:lnTo>
                <a:lnTo>
                  <a:pt x="326" y="502"/>
                </a:lnTo>
                <a:lnTo>
                  <a:pt x="324" y="508"/>
                </a:lnTo>
                <a:lnTo>
                  <a:pt x="324" y="512"/>
                </a:lnTo>
                <a:lnTo>
                  <a:pt x="322" y="516"/>
                </a:lnTo>
                <a:lnTo>
                  <a:pt x="322" y="520"/>
                </a:lnTo>
                <a:lnTo>
                  <a:pt x="324" y="523"/>
                </a:lnTo>
                <a:lnTo>
                  <a:pt x="324" y="527"/>
                </a:lnTo>
                <a:lnTo>
                  <a:pt x="328" y="531"/>
                </a:lnTo>
                <a:lnTo>
                  <a:pt x="330" y="533"/>
                </a:lnTo>
                <a:lnTo>
                  <a:pt x="336" y="535"/>
                </a:lnTo>
                <a:lnTo>
                  <a:pt x="339" y="537"/>
                </a:lnTo>
                <a:lnTo>
                  <a:pt x="347" y="539"/>
                </a:lnTo>
                <a:lnTo>
                  <a:pt x="353" y="539"/>
                </a:lnTo>
                <a:lnTo>
                  <a:pt x="361" y="541"/>
                </a:lnTo>
                <a:lnTo>
                  <a:pt x="370" y="541"/>
                </a:lnTo>
                <a:lnTo>
                  <a:pt x="380" y="539"/>
                </a:lnTo>
                <a:lnTo>
                  <a:pt x="391" y="539"/>
                </a:lnTo>
                <a:lnTo>
                  <a:pt x="403" y="537"/>
                </a:lnTo>
                <a:lnTo>
                  <a:pt x="416" y="535"/>
                </a:lnTo>
                <a:lnTo>
                  <a:pt x="430" y="533"/>
                </a:lnTo>
                <a:lnTo>
                  <a:pt x="445" y="531"/>
                </a:lnTo>
                <a:lnTo>
                  <a:pt x="456" y="529"/>
                </a:lnTo>
                <a:lnTo>
                  <a:pt x="472" y="525"/>
                </a:lnTo>
                <a:lnTo>
                  <a:pt x="489" y="522"/>
                </a:lnTo>
                <a:lnTo>
                  <a:pt x="506" y="518"/>
                </a:lnTo>
                <a:lnTo>
                  <a:pt x="526" y="514"/>
                </a:lnTo>
                <a:lnTo>
                  <a:pt x="547" y="508"/>
                </a:lnTo>
                <a:lnTo>
                  <a:pt x="570" y="502"/>
                </a:lnTo>
                <a:lnTo>
                  <a:pt x="595" y="497"/>
                </a:lnTo>
                <a:lnTo>
                  <a:pt x="620" y="491"/>
                </a:lnTo>
                <a:lnTo>
                  <a:pt x="646" y="485"/>
                </a:lnTo>
                <a:lnTo>
                  <a:pt x="673" y="477"/>
                </a:lnTo>
                <a:lnTo>
                  <a:pt x="704" y="472"/>
                </a:lnTo>
                <a:lnTo>
                  <a:pt x="735" y="464"/>
                </a:lnTo>
                <a:lnTo>
                  <a:pt x="765" y="456"/>
                </a:lnTo>
                <a:lnTo>
                  <a:pt x="800" y="451"/>
                </a:lnTo>
                <a:lnTo>
                  <a:pt x="835" y="443"/>
                </a:lnTo>
                <a:lnTo>
                  <a:pt x="906" y="429"/>
                </a:lnTo>
                <a:lnTo>
                  <a:pt x="975" y="416"/>
                </a:lnTo>
                <a:lnTo>
                  <a:pt x="1046" y="403"/>
                </a:lnTo>
                <a:lnTo>
                  <a:pt x="1115" y="391"/>
                </a:lnTo>
                <a:lnTo>
                  <a:pt x="1184" y="380"/>
                </a:lnTo>
                <a:lnTo>
                  <a:pt x="1253" y="368"/>
                </a:lnTo>
                <a:lnTo>
                  <a:pt x="1320" y="355"/>
                </a:lnTo>
                <a:lnTo>
                  <a:pt x="1387" y="341"/>
                </a:lnTo>
                <a:lnTo>
                  <a:pt x="1452" y="326"/>
                </a:lnTo>
                <a:lnTo>
                  <a:pt x="1518" y="314"/>
                </a:lnTo>
                <a:lnTo>
                  <a:pt x="1583" y="303"/>
                </a:lnTo>
                <a:lnTo>
                  <a:pt x="1646" y="291"/>
                </a:lnTo>
                <a:lnTo>
                  <a:pt x="1712" y="282"/>
                </a:lnTo>
                <a:lnTo>
                  <a:pt x="1775" y="270"/>
                </a:lnTo>
                <a:lnTo>
                  <a:pt x="1836" y="261"/>
                </a:lnTo>
                <a:lnTo>
                  <a:pt x="1898" y="251"/>
                </a:lnTo>
                <a:lnTo>
                  <a:pt x="1925" y="247"/>
                </a:lnTo>
                <a:lnTo>
                  <a:pt x="1951" y="243"/>
                </a:lnTo>
                <a:lnTo>
                  <a:pt x="1974" y="238"/>
                </a:lnTo>
                <a:lnTo>
                  <a:pt x="1999" y="234"/>
                </a:lnTo>
                <a:lnTo>
                  <a:pt x="2020" y="232"/>
                </a:lnTo>
                <a:lnTo>
                  <a:pt x="2042" y="228"/>
                </a:lnTo>
                <a:lnTo>
                  <a:pt x="2061" y="226"/>
                </a:lnTo>
                <a:lnTo>
                  <a:pt x="2080" y="222"/>
                </a:lnTo>
                <a:lnTo>
                  <a:pt x="2097" y="220"/>
                </a:lnTo>
                <a:lnTo>
                  <a:pt x="2113" y="218"/>
                </a:lnTo>
                <a:lnTo>
                  <a:pt x="2126" y="216"/>
                </a:lnTo>
                <a:lnTo>
                  <a:pt x="2139" y="216"/>
                </a:lnTo>
                <a:lnTo>
                  <a:pt x="2151" y="215"/>
                </a:lnTo>
                <a:lnTo>
                  <a:pt x="2162" y="215"/>
                </a:lnTo>
                <a:lnTo>
                  <a:pt x="2172" y="213"/>
                </a:lnTo>
                <a:lnTo>
                  <a:pt x="2180" y="213"/>
                </a:lnTo>
                <a:lnTo>
                  <a:pt x="2186" y="215"/>
                </a:lnTo>
                <a:lnTo>
                  <a:pt x="2191" y="215"/>
                </a:lnTo>
                <a:lnTo>
                  <a:pt x="2197" y="216"/>
                </a:lnTo>
                <a:lnTo>
                  <a:pt x="2203" y="218"/>
                </a:lnTo>
                <a:lnTo>
                  <a:pt x="2210" y="220"/>
                </a:lnTo>
                <a:lnTo>
                  <a:pt x="2216" y="224"/>
                </a:lnTo>
                <a:lnTo>
                  <a:pt x="2224" y="226"/>
                </a:lnTo>
                <a:lnTo>
                  <a:pt x="2234" y="230"/>
                </a:lnTo>
                <a:lnTo>
                  <a:pt x="2241" y="236"/>
                </a:lnTo>
                <a:lnTo>
                  <a:pt x="2251" y="239"/>
                </a:lnTo>
                <a:lnTo>
                  <a:pt x="2260" y="245"/>
                </a:lnTo>
                <a:lnTo>
                  <a:pt x="2270" y="251"/>
                </a:lnTo>
                <a:lnTo>
                  <a:pt x="2280" y="257"/>
                </a:lnTo>
                <a:lnTo>
                  <a:pt x="2291" y="263"/>
                </a:lnTo>
                <a:lnTo>
                  <a:pt x="2303" y="270"/>
                </a:lnTo>
                <a:lnTo>
                  <a:pt x="2316" y="278"/>
                </a:lnTo>
                <a:lnTo>
                  <a:pt x="2328" y="286"/>
                </a:lnTo>
                <a:lnTo>
                  <a:pt x="2339" y="295"/>
                </a:lnTo>
                <a:lnTo>
                  <a:pt x="2349" y="305"/>
                </a:lnTo>
                <a:lnTo>
                  <a:pt x="2358" y="312"/>
                </a:lnTo>
                <a:lnTo>
                  <a:pt x="2366" y="320"/>
                </a:lnTo>
                <a:lnTo>
                  <a:pt x="2374" y="328"/>
                </a:lnTo>
                <a:lnTo>
                  <a:pt x="2381" y="335"/>
                </a:lnTo>
                <a:lnTo>
                  <a:pt x="2387" y="343"/>
                </a:lnTo>
                <a:lnTo>
                  <a:pt x="2393" y="349"/>
                </a:lnTo>
                <a:lnTo>
                  <a:pt x="2397" y="355"/>
                </a:lnTo>
                <a:lnTo>
                  <a:pt x="2400" y="360"/>
                </a:lnTo>
                <a:lnTo>
                  <a:pt x="2404" y="364"/>
                </a:lnTo>
                <a:lnTo>
                  <a:pt x="2406" y="370"/>
                </a:lnTo>
                <a:lnTo>
                  <a:pt x="2408" y="374"/>
                </a:lnTo>
                <a:lnTo>
                  <a:pt x="2408" y="376"/>
                </a:lnTo>
                <a:lnTo>
                  <a:pt x="2410" y="380"/>
                </a:lnTo>
                <a:lnTo>
                  <a:pt x="2408" y="381"/>
                </a:lnTo>
                <a:lnTo>
                  <a:pt x="2406" y="383"/>
                </a:lnTo>
                <a:lnTo>
                  <a:pt x="2402" y="385"/>
                </a:lnTo>
                <a:lnTo>
                  <a:pt x="2400" y="385"/>
                </a:lnTo>
                <a:lnTo>
                  <a:pt x="2397" y="387"/>
                </a:lnTo>
                <a:lnTo>
                  <a:pt x="2395" y="389"/>
                </a:lnTo>
                <a:lnTo>
                  <a:pt x="2389" y="389"/>
                </a:lnTo>
                <a:lnTo>
                  <a:pt x="2385" y="391"/>
                </a:lnTo>
                <a:lnTo>
                  <a:pt x="2379" y="391"/>
                </a:lnTo>
                <a:lnTo>
                  <a:pt x="2374" y="393"/>
                </a:lnTo>
                <a:lnTo>
                  <a:pt x="2368" y="393"/>
                </a:lnTo>
                <a:lnTo>
                  <a:pt x="2362" y="395"/>
                </a:lnTo>
                <a:lnTo>
                  <a:pt x="2354" y="395"/>
                </a:lnTo>
                <a:lnTo>
                  <a:pt x="2347" y="397"/>
                </a:lnTo>
                <a:lnTo>
                  <a:pt x="2339" y="397"/>
                </a:lnTo>
                <a:lnTo>
                  <a:pt x="2329" y="399"/>
                </a:lnTo>
                <a:lnTo>
                  <a:pt x="2322" y="399"/>
                </a:lnTo>
                <a:lnTo>
                  <a:pt x="2312" y="399"/>
                </a:lnTo>
                <a:lnTo>
                  <a:pt x="2301" y="401"/>
                </a:lnTo>
                <a:lnTo>
                  <a:pt x="2291" y="401"/>
                </a:lnTo>
                <a:lnTo>
                  <a:pt x="2280" y="401"/>
                </a:lnTo>
                <a:lnTo>
                  <a:pt x="2268" y="403"/>
                </a:lnTo>
                <a:lnTo>
                  <a:pt x="2255" y="403"/>
                </a:lnTo>
                <a:lnTo>
                  <a:pt x="2241" y="403"/>
                </a:lnTo>
                <a:lnTo>
                  <a:pt x="2228" y="403"/>
                </a:lnTo>
                <a:lnTo>
                  <a:pt x="2214" y="405"/>
                </a:lnTo>
                <a:lnTo>
                  <a:pt x="2201" y="405"/>
                </a:lnTo>
                <a:lnTo>
                  <a:pt x="2186" y="405"/>
                </a:lnTo>
                <a:lnTo>
                  <a:pt x="2170" y="405"/>
                </a:lnTo>
                <a:lnTo>
                  <a:pt x="2153" y="405"/>
                </a:lnTo>
                <a:lnTo>
                  <a:pt x="2088" y="408"/>
                </a:lnTo>
                <a:lnTo>
                  <a:pt x="2024" y="414"/>
                </a:lnTo>
                <a:lnTo>
                  <a:pt x="1963" y="418"/>
                </a:lnTo>
                <a:lnTo>
                  <a:pt x="1903" y="424"/>
                </a:lnTo>
                <a:lnTo>
                  <a:pt x="1873" y="426"/>
                </a:lnTo>
                <a:lnTo>
                  <a:pt x="1844" y="428"/>
                </a:lnTo>
                <a:lnTo>
                  <a:pt x="1815" y="431"/>
                </a:lnTo>
                <a:lnTo>
                  <a:pt x="1788" y="433"/>
                </a:lnTo>
                <a:lnTo>
                  <a:pt x="1761" y="435"/>
                </a:lnTo>
                <a:lnTo>
                  <a:pt x="1735" y="437"/>
                </a:lnTo>
                <a:lnTo>
                  <a:pt x="1708" y="441"/>
                </a:lnTo>
                <a:lnTo>
                  <a:pt x="1683" y="443"/>
                </a:lnTo>
                <a:lnTo>
                  <a:pt x="1627" y="449"/>
                </a:lnTo>
                <a:lnTo>
                  <a:pt x="1571" y="454"/>
                </a:lnTo>
                <a:lnTo>
                  <a:pt x="1516" y="462"/>
                </a:lnTo>
                <a:lnTo>
                  <a:pt x="1458" y="470"/>
                </a:lnTo>
                <a:lnTo>
                  <a:pt x="1401" y="477"/>
                </a:lnTo>
                <a:lnTo>
                  <a:pt x="1343" y="487"/>
                </a:lnTo>
                <a:lnTo>
                  <a:pt x="1286" y="497"/>
                </a:lnTo>
                <a:lnTo>
                  <a:pt x="1224" y="506"/>
                </a:lnTo>
                <a:lnTo>
                  <a:pt x="1159" y="522"/>
                </a:lnTo>
                <a:lnTo>
                  <a:pt x="1092" y="535"/>
                </a:lnTo>
                <a:lnTo>
                  <a:pt x="1023" y="550"/>
                </a:lnTo>
                <a:lnTo>
                  <a:pt x="952" y="566"/>
                </a:lnTo>
                <a:lnTo>
                  <a:pt x="881" y="581"/>
                </a:lnTo>
                <a:lnTo>
                  <a:pt x="808" y="596"/>
                </a:lnTo>
                <a:lnTo>
                  <a:pt x="735" y="616"/>
                </a:lnTo>
                <a:lnTo>
                  <a:pt x="660" y="633"/>
                </a:lnTo>
                <a:lnTo>
                  <a:pt x="620" y="642"/>
                </a:lnTo>
                <a:lnTo>
                  <a:pt x="583" y="652"/>
                </a:lnTo>
                <a:lnTo>
                  <a:pt x="547" y="662"/>
                </a:lnTo>
                <a:lnTo>
                  <a:pt x="512" y="669"/>
                </a:lnTo>
                <a:lnTo>
                  <a:pt x="481" y="679"/>
                </a:lnTo>
                <a:lnTo>
                  <a:pt x="451" y="687"/>
                </a:lnTo>
                <a:lnTo>
                  <a:pt x="422" y="694"/>
                </a:lnTo>
                <a:lnTo>
                  <a:pt x="395" y="702"/>
                </a:lnTo>
                <a:lnTo>
                  <a:pt x="370" y="710"/>
                </a:lnTo>
                <a:lnTo>
                  <a:pt x="347" y="717"/>
                </a:lnTo>
                <a:lnTo>
                  <a:pt x="326" y="725"/>
                </a:lnTo>
                <a:lnTo>
                  <a:pt x="305" y="733"/>
                </a:lnTo>
                <a:lnTo>
                  <a:pt x="288" y="738"/>
                </a:lnTo>
                <a:lnTo>
                  <a:pt x="270" y="746"/>
                </a:lnTo>
                <a:lnTo>
                  <a:pt x="255" y="754"/>
                </a:lnTo>
                <a:lnTo>
                  <a:pt x="242" y="761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4" name="Freeform 23"/>
          <p:cNvSpPr/>
          <p:nvPr/>
        </p:nvSpPr>
        <p:spPr bwMode="auto">
          <a:xfrm>
            <a:off x="1319410" y="3305635"/>
            <a:ext cx="1794933" cy="1066800"/>
          </a:xfrm>
          <a:custGeom>
            <a:avLst/>
            <a:gdLst>
              <a:gd name="T0" fmla="*/ 2147483646 w 1697"/>
              <a:gd name="T1" fmla="*/ 2147483646 h 1344"/>
              <a:gd name="T2" fmla="*/ 2147483646 w 1697"/>
              <a:gd name="T3" fmla="*/ 2147483646 h 1344"/>
              <a:gd name="T4" fmla="*/ 2147483646 w 1697"/>
              <a:gd name="T5" fmla="*/ 2147483646 h 1344"/>
              <a:gd name="T6" fmla="*/ 2147483646 w 1697"/>
              <a:gd name="T7" fmla="*/ 2147483646 h 1344"/>
              <a:gd name="T8" fmla="*/ 1996758885 w 1697"/>
              <a:gd name="T9" fmla="*/ 2147483646 h 1344"/>
              <a:gd name="T10" fmla="*/ 0 w 1697"/>
              <a:gd name="T11" fmla="*/ 2147483646 h 1344"/>
              <a:gd name="T12" fmla="*/ 2147483646 w 1697"/>
              <a:gd name="T13" fmla="*/ 2147483646 h 1344"/>
              <a:gd name="T14" fmla="*/ 2147483646 w 1697"/>
              <a:gd name="T15" fmla="*/ 2147483646 h 1344"/>
              <a:gd name="T16" fmla="*/ 2147483646 w 1697"/>
              <a:gd name="T17" fmla="*/ 2147483646 h 1344"/>
              <a:gd name="T18" fmla="*/ 2147483646 w 1697"/>
              <a:gd name="T19" fmla="*/ 2147483646 h 1344"/>
              <a:gd name="T20" fmla="*/ 2147483646 w 1697"/>
              <a:gd name="T21" fmla="*/ 2147483646 h 1344"/>
              <a:gd name="T22" fmla="*/ 2147483646 w 1697"/>
              <a:gd name="T23" fmla="*/ 2147483646 h 1344"/>
              <a:gd name="T24" fmla="*/ 2147483646 w 1697"/>
              <a:gd name="T25" fmla="*/ 2147483646 h 1344"/>
              <a:gd name="T26" fmla="*/ 2147483646 w 1697"/>
              <a:gd name="T27" fmla="*/ 2147483646 h 1344"/>
              <a:gd name="T28" fmla="*/ 2147483646 w 1697"/>
              <a:gd name="T29" fmla="*/ 2147483646 h 1344"/>
              <a:gd name="T30" fmla="*/ 2147483646 w 1697"/>
              <a:gd name="T31" fmla="*/ 2147483646 h 1344"/>
              <a:gd name="T32" fmla="*/ 2147483646 w 1697"/>
              <a:gd name="T33" fmla="*/ 2147483646 h 1344"/>
              <a:gd name="T34" fmla="*/ 2147483646 w 1697"/>
              <a:gd name="T35" fmla="*/ 2147483646 h 1344"/>
              <a:gd name="T36" fmla="*/ 2147483646 w 1697"/>
              <a:gd name="T37" fmla="*/ 2147483646 h 1344"/>
              <a:gd name="T38" fmla="*/ 2147483646 w 1697"/>
              <a:gd name="T39" fmla="*/ 2147483646 h 1344"/>
              <a:gd name="T40" fmla="*/ 2147483646 w 1697"/>
              <a:gd name="T41" fmla="*/ 2147483646 h 1344"/>
              <a:gd name="T42" fmla="*/ 2147483646 w 1697"/>
              <a:gd name="T43" fmla="*/ 2147483646 h 1344"/>
              <a:gd name="T44" fmla="*/ 2147483646 w 1697"/>
              <a:gd name="T45" fmla="*/ 2147483646 h 1344"/>
              <a:gd name="T46" fmla="*/ 2147483646 w 1697"/>
              <a:gd name="T47" fmla="*/ 2147483646 h 1344"/>
              <a:gd name="T48" fmla="*/ 2147483646 w 1697"/>
              <a:gd name="T49" fmla="*/ 2147483646 h 1344"/>
              <a:gd name="T50" fmla="*/ 2147483646 w 1697"/>
              <a:gd name="T51" fmla="*/ 2147483646 h 1344"/>
              <a:gd name="T52" fmla="*/ 2147483646 w 1697"/>
              <a:gd name="T53" fmla="*/ 2147483646 h 1344"/>
              <a:gd name="T54" fmla="*/ 2147483646 w 1697"/>
              <a:gd name="T55" fmla="*/ 2147483646 h 1344"/>
              <a:gd name="T56" fmla="*/ 2147483646 w 1697"/>
              <a:gd name="T57" fmla="*/ 2147483646 h 1344"/>
              <a:gd name="T58" fmla="*/ 2147483646 w 1697"/>
              <a:gd name="T59" fmla="*/ 2147483646 h 1344"/>
              <a:gd name="T60" fmla="*/ 2147483646 w 1697"/>
              <a:gd name="T61" fmla="*/ 2147483646 h 1344"/>
              <a:gd name="T62" fmla="*/ 2147483646 w 1697"/>
              <a:gd name="T63" fmla="*/ 2147483646 h 1344"/>
              <a:gd name="T64" fmla="*/ 2147483646 w 1697"/>
              <a:gd name="T65" fmla="*/ 2147483646 h 1344"/>
              <a:gd name="T66" fmla="*/ 2147483646 w 1697"/>
              <a:gd name="T67" fmla="*/ 2147483646 h 1344"/>
              <a:gd name="T68" fmla="*/ 2147483646 w 1697"/>
              <a:gd name="T69" fmla="*/ 2147483646 h 1344"/>
              <a:gd name="T70" fmla="*/ 2147483646 w 1697"/>
              <a:gd name="T71" fmla="*/ 2147483646 h 1344"/>
              <a:gd name="T72" fmla="*/ 2147483646 w 1697"/>
              <a:gd name="T73" fmla="*/ 2147483646 h 1344"/>
              <a:gd name="T74" fmla="*/ 2147483646 w 1697"/>
              <a:gd name="T75" fmla="*/ 2147483646 h 1344"/>
              <a:gd name="T76" fmla="*/ 2147483646 w 1697"/>
              <a:gd name="T77" fmla="*/ 2147483646 h 1344"/>
              <a:gd name="T78" fmla="*/ 2147483646 w 1697"/>
              <a:gd name="T79" fmla="*/ 2147483646 h 1344"/>
              <a:gd name="T80" fmla="*/ 2147483646 w 1697"/>
              <a:gd name="T81" fmla="*/ 2147483646 h 1344"/>
              <a:gd name="T82" fmla="*/ 2147483646 w 1697"/>
              <a:gd name="T83" fmla="*/ 2147483646 h 1344"/>
              <a:gd name="T84" fmla="*/ 2147483646 w 1697"/>
              <a:gd name="T85" fmla="*/ 2147483646 h 134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697" h="1344">
                <a:moveTo>
                  <a:pt x="217" y="1300"/>
                </a:moveTo>
                <a:lnTo>
                  <a:pt x="190" y="1307"/>
                </a:lnTo>
                <a:lnTo>
                  <a:pt x="165" y="1313"/>
                </a:lnTo>
                <a:lnTo>
                  <a:pt x="142" y="1319"/>
                </a:lnTo>
                <a:lnTo>
                  <a:pt x="121" y="1325"/>
                </a:lnTo>
                <a:lnTo>
                  <a:pt x="102" y="1328"/>
                </a:lnTo>
                <a:lnTo>
                  <a:pt x="83" y="1332"/>
                </a:lnTo>
                <a:lnTo>
                  <a:pt x="67" y="1336"/>
                </a:lnTo>
                <a:lnTo>
                  <a:pt x="54" y="1338"/>
                </a:lnTo>
                <a:lnTo>
                  <a:pt x="41" y="1340"/>
                </a:lnTo>
                <a:lnTo>
                  <a:pt x="31" y="1342"/>
                </a:lnTo>
                <a:lnTo>
                  <a:pt x="21" y="1344"/>
                </a:lnTo>
                <a:lnTo>
                  <a:pt x="14" y="1344"/>
                </a:lnTo>
                <a:lnTo>
                  <a:pt x="8" y="1344"/>
                </a:lnTo>
                <a:lnTo>
                  <a:pt x="4" y="1342"/>
                </a:lnTo>
                <a:lnTo>
                  <a:pt x="2" y="1340"/>
                </a:lnTo>
                <a:lnTo>
                  <a:pt x="2" y="1338"/>
                </a:lnTo>
                <a:lnTo>
                  <a:pt x="0" y="1336"/>
                </a:lnTo>
                <a:lnTo>
                  <a:pt x="0" y="1332"/>
                </a:lnTo>
                <a:lnTo>
                  <a:pt x="2" y="1330"/>
                </a:lnTo>
                <a:lnTo>
                  <a:pt x="6" y="1326"/>
                </a:lnTo>
                <a:lnTo>
                  <a:pt x="12" y="1323"/>
                </a:lnTo>
                <a:lnTo>
                  <a:pt x="19" y="1317"/>
                </a:lnTo>
                <a:lnTo>
                  <a:pt x="29" y="1313"/>
                </a:lnTo>
                <a:lnTo>
                  <a:pt x="39" y="1307"/>
                </a:lnTo>
                <a:lnTo>
                  <a:pt x="50" y="1300"/>
                </a:lnTo>
                <a:lnTo>
                  <a:pt x="66" y="1294"/>
                </a:lnTo>
                <a:lnTo>
                  <a:pt x="79" y="1286"/>
                </a:lnTo>
                <a:lnTo>
                  <a:pt x="96" y="1279"/>
                </a:lnTo>
                <a:lnTo>
                  <a:pt x="115" y="1269"/>
                </a:lnTo>
                <a:lnTo>
                  <a:pt x="135" y="1259"/>
                </a:lnTo>
                <a:lnTo>
                  <a:pt x="154" y="1248"/>
                </a:lnTo>
                <a:lnTo>
                  <a:pt x="177" y="1236"/>
                </a:lnTo>
                <a:lnTo>
                  <a:pt x="223" y="1211"/>
                </a:lnTo>
                <a:lnTo>
                  <a:pt x="269" y="1186"/>
                </a:lnTo>
                <a:lnTo>
                  <a:pt x="319" y="1160"/>
                </a:lnTo>
                <a:lnTo>
                  <a:pt x="369" y="1131"/>
                </a:lnTo>
                <a:lnTo>
                  <a:pt x="421" y="1102"/>
                </a:lnTo>
                <a:lnTo>
                  <a:pt x="472" y="1071"/>
                </a:lnTo>
                <a:lnTo>
                  <a:pt x="526" y="1041"/>
                </a:lnTo>
                <a:lnTo>
                  <a:pt x="580" y="1008"/>
                </a:lnTo>
                <a:lnTo>
                  <a:pt x="609" y="991"/>
                </a:lnTo>
                <a:lnTo>
                  <a:pt x="635" y="971"/>
                </a:lnTo>
                <a:lnTo>
                  <a:pt x="662" y="952"/>
                </a:lnTo>
                <a:lnTo>
                  <a:pt x="689" y="933"/>
                </a:lnTo>
                <a:lnTo>
                  <a:pt x="716" y="914"/>
                </a:lnTo>
                <a:lnTo>
                  <a:pt x="743" y="893"/>
                </a:lnTo>
                <a:lnTo>
                  <a:pt x="770" y="870"/>
                </a:lnTo>
                <a:lnTo>
                  <a:pt x="797" y="849"/>
                </a:lnTo>
                <a:lnTo>
                  <a:pt x="822" y="826"/>
                </a:lnTo>
                <a:lnTo>
                  <a:pt x="848" y="803"/>
                </a:lnTo>
                <a:lnTo>
                  <a:pt x="875" y="778"/>
                </a:lnTo>
                <a:lnTo>
                  <a:pt x="902" y="753"/>
                </a:lnTo>
                <a:lnTo>
                  <a:pt x="929" y="728"/>
                </a:lnTo>
                <a:lnTo>
                  <a:pt x="956" y="703"/>
                </a:lnTo>
                <a:lnTo>
                  <a:pt x="1012" y="651"/>
                </a:lnTo>
                <a:lnTo>
                  <a:pt x="1038" y="624"/>
                </a:lnTo>
                <a:lnTo>
                  <a:pt x="1065" y="595"/>
                </a:lnTo>
                <a:lnTo>
                  <a:pt x="1094" y="565"/>
                </a:lnTo>
                <a:lnTo>
                  <a:pt x="1123" y="534"/>
                </a:lnTo>
                <a:lnTo>
                  <a:pt x="1150" y="499"/>
                </a:lnTo>
                <a:lnTo>
                  <a:pt x="1179" y="467"/>
                </a:lnTo>
                <a:lnTo>
                  <a:pt x="1207" y="430"/>
                </a:lnTo>
                <a:lnTo>
                  <a:pt x="1236" y="392"/>
                </a:lnTo>
                <a:lnTo>
                  <a:pt x="1263" y="354"/>
                </a:lnTo>
                <a:lnTo>
                  <a:pt x="1292" y="313"/>
                </a:lnTo>
                <a:lnTo>
                  <a:pt x="1322" y="271"/>
                </a:lnTo>
                <a:lnTo>
                  <a:pt x="1351" y="229"/>
                </a:lnTo>
                <a:lnTo>
                  <a:pt x="1380" y="183"/>
                </a:lnTo>
                <a:lnTo>
                  <a:pt x="1409" y="137"/>
                </a:lnTo>
                <a:lnTo>
                  <a:pt x="1440" y="89"/>
                </a:lnTo>
                <a:lnTo>
                  <a:pt x="1468" y="39"/>
                </a:lnTo>
                <a:lnTo>
                  <a:pt x="1583" y="20"/>
                </a:lnTo>
                <a:lnTo>
                  <a:pt x="1697" y="0"/>
                </a:lnTo>
                <a:lnTo>
                  <a:pt x="1678" y="35"/>
                </a:lnTo>
                <a:lnTo>
                  <a:pt x="1658" y="69"/>
                </a:lnTo>
                <a:lnTo>
                  <a:pt x="1639" y="102"/>
                </a:lnTo>
                <a:lnTo>
                  <a:pt x="1618" y="135"/>
                </a:lnTo>
                <a:lnTo>
                  <a:pt x="1599" y="165"/>
                </a:lnTo>
                <a:lnTo>
                  <a:pt x="1580" y="198"/>
                </a:lnTo>
                <a:lnTo>
                  <a:pt x="1560" y="227"/>
                </a:lnTo>
                <a:lnTo>
                  <a:pt x="1541" y="258"/>
                </a:lnTo>
                <a:lnTo>
                  <a:pt x="1524" y="286"/>
                </a:lnTo>
                <a:lnTo>
                  <a:pt x="1505" y="315"/>
                </a:lnTo>
                <a:lnTo>
                  <a:pt x="1486" y="342"/>
                </a:lnTo>
                <a:lnTo>
                  <a:pt x="1468" y="369"/>
                </a:lnTo>
                <a:lnTo>
                  <a:pt x="1449" y="394"/>
                </a:lnTo>
                <a:lnTo>
                  <a:pt x="1432" y="421"/>
                </a:lnTo>
                <a:lnTo>
                  <a:pt x="1413" y="446"/>
                </a:lnTo>
                <a:lnTo>
                  <a:pt x="1395" y="469"/>
                </a:lnTo>
                <a:lnTo>
                  <a:pt x="1378" y="492"/>
                </a:lnTo>
                <a:lnTo>
                  <a:pt x="1361" y="515"/>
                </a:lnTo>
                <a:lnTo>
                  <a:pt x="1344" y="538"/>
                </a:lnTo>
                <a:lnTo>
                  <a:pt x="1326" y="559"/>
                </a:lnTo>
                <a:lnTo>
                  <a:pt x="1309" y="580"/>
                </a:lnTo>
                <a:lnTo>
                  <a:pt x="1292" y="599"/>
                </a:lnTo>
                <a:lnTo>
                  <a:pt x="1275" y="620"/>
                </a:lnTo>
                <a:lnTo>
                  <a:pt x="1257" y="638"/>
                </a:lnTo>
                <a:lnTo>
                  <a:pt x="1242" y="657"/>
                </a:lnTo>
                <a:lnTo>
                  <a:pt x="1225" y="674"/>
                </a:lnTo>
                <a:lnTo>
                  <a:pt x="1209" y="691"/>
                </a:lnTo>
                <a:lnTo>
                  <a:pt x="1194" y="707"/>
                </a:lnTo>
                <a:lnTo>
                  <a:pt x="1179" y="722"/>
                </a:lnTo>
                <a:lnTo>
                  <a:pt x="1163" y="737"/>
                </a:lnTo>
                <a:lnTo>
                  <a:pt x="1148" y="751"/>
                </a:lnTo>
                <a:lnTo>
                  <a:pt x="1132" y="766"/>
                </a:lnTo>
                <a:lnTo>
                  <a:pt x="1100" y="793"/>
                </a:lnTo>
                <a:lnTo>
                  <a:pt x="1067" y="822"/>
                </a:lnTo>
                <a:lnTo>
                  <a:pt x="1037" y="847"/>
                </a:lnTo>
                <a:lnTo>
                  <a:pt x="1006" y="874"/>
                </a:lnTo>
                <a:lnTo>
                  <a:pt x="975" y="899"/>
                </a:lnTo>
                <a:lnTo>
                  <a:pt x="946" y="922"/>
                </a:lnTo>
                <a:lnTo>
                  <a:pt x="916" y="945"/>
                </a:lnTo>
                <a:lnTo>
                  <a:pt x="887" y="966"/>
                </a:lnTo>
                <a:lnTo>
                  <a:pt x="858" y="987"/>
                </a:lnTo>
                <a:lnTo>
                  <a:pt x="829" y="1006"/>
                </a:lnTo>
                <a:lnTo>
                  <a:pt x="801" y="1025"/>
                </a:lnTo>
                <a:lnTo>
                  <a:pt x="772" y="1044"/>
                </a:lnTo>
                <a:lnTo>
                  <a:pt x="745" y="1062"/>
                </a:lnTo>
                <a:lnTo>
                  <a:pt x="716" y="1079"/>
                </a:lnTo>
                <a:lnTo>
                  <a:pt x="689" y="1094"/>
                </a:lnTo>
                <a:lnTo>
                  <a:pt x="660" y="1110"/>
                </a:lnTo>
                <a:lnTo>
                  <a:pt x="607" y="1137"/>
                </a:lnTo>
                <a:lnTo>
                  <a:pt x="551" y="1163"/>
                </a:lnTo>
                <a:lnTo>
                  <a:pt x="495" y="1190"/>
                </a:lnTo>
                <a:lnTo>
                  <a:pt x="440" y="1213"/>
                </a:lnTo>
                <a:lnTo>
                  <a:pt x="384" y="1236"/>
                </a:lnTo>
                <a:lnTo>
                  <a:pt x="328" y="1259"/>
                </a:lnTo>
                <a:lnTo>
                  <a:pt x="273" y="1280"/>
                </a:lnTo>
                <a:lnTo>
                  <a:pt x="217" y="1300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35" name="Freeform 24"/>
          <p:cNvSpPr/>
          <p:nvPr/>
        </p:nvSpPr>
        <p:spPr bwMode="auto">
          <a:xfrm>
            <a:off x="2443359" y="2710323"/>
            <a:ext cx="738717" cy="2052639"/>
          </a:xfrm>
          <a:custGeom>
            <a:avLst/>
            <a:gdLst>
              <a:gd name="T0" fmla="*/ 2147483646 w 699"/>
              <a:gd name="T1" fmla="*/ 2147483646 h 2585"/>
              <a:gd name="T2" fmla="*/ 2147483646 w 699"/>
              <a:gd name="T3" fmla="*/ 2147483646 h 2585"/>
              <a:gd name="T4" fmla="*/ 2147483646 w 699"/>
              <a:gd name="T5" fmla="*/ 2147483646 h 2585"/>
              <a:gd name="T6" fmla="*/ 2147483646 w 699"/>
              <a:gd name="T7" fmla="*/ 2147483646 h 2585"/>
              <a:gd name="T8" fmla="*/ 2147483646 w 699"/>
              <a:gd name="T9" fmla="*/ 2147483646 h 2585"/>
              <a:gd name="T10" fmla="*/ 2147483646 w 699"/>
              <a:gd name="T11" fmla="*/ 2147483646 h 2585"/>
              <a:gd name="T12" fmla="*/ 2147483646 w 699"/>
              <a:gd name="T13" fmla="*/ 2147483646 h 2585"/>
              <a:gd name="T14" fmla="*/ 2147483646 w 699"/>
              <a:gd name="T15" fmla="*/ 2147483646 h 2585"/>
              <a:gd name="T16" fmla="*/ 1991516936 w 699"/>
              <a:gd name="T17" fmla="*/ 2147483646 h 2585"/>
              <a:gd name="T18" fmla="*/ 1991516936 w 699"/>
              <a:gd name="T19" fmla="*/ 2147483646 h 2585"/>
              <a:gd name="T20" fmla="*/ 2147483646 w 699"/>
              <a:gd name="T21" fmla="*/ 2147483646 h 2585"/>
              <a:gd name="T22" fmla="*/ 2147483646 w 699"/>
              <a:gd name="T23" fmla="*/ 2147483646 h 2585"/>
              <a:gd name="T24" fmla="*/ 2147483646 w 699"/>
              <a:gd name="T25" fmla="*/ 2147483646 h 2585"/>
              <a:gd name="T26" fmla="*/ 2147483646 w 699"/>
              <a:gd name="T27" fmla="*/ 2147483646 h 2585"/>
              <a:gd name="T28" fmla="*/ 2147483646 w 699"/>
              <a:gd name="T29" fmla="*/ 2147483646 h 2585"/>
              <a:gd name="T30" fmla="*/ 2147483646 w 699"/>
              <a:gd name="T31" fmla="*/ 2147483646 h 2585"/>
              <a:gd name="T32" fmla="*/ 2147483646 w 699"/>
              <a:gd name="T33" fmla="*/ 2147483646 h 2585"/>
              <a:gd name="T34" fmla="*/ 2147483646 w 699"/>
              <a:gd name="T35" fmla="*/ 2147483646 h 2585"/>
              <a:gd name="T36" fmla="*/ 2147483646 w 699"/>
              <a:gd name="T37" fmla="*/ 2147483646 h 2585"/>
              <a:gd name="T38" fmla="*/ 2147483646 w 699"/>
              <a:gd name="T39" fmla="*/ 2147483646 h 2585"/>
              <a:gd name="T40" fmla="*/ 2147483646 w 699"/>
              <a:gd name="T41" fmla="*/ 2147483646 h 2585"/>
              <a:gd name="T42" fmla="*/ 2147483646 w 699"/>
              <a:gd name="T43" fmla="*/ 2147483646 h 2585"/>
              <a:gd name="T44" fmla="*/ 2147483646 w 699"/>
              <a:gd name="T45" fmla="*/ 2147483646 h 2585"/>
              <a:gd name="T46" fmla="*/ 2147483646 w 699"/>
              <a:gd name="T47" fmla="*/ 2147483646 h 2585"/>
              <a:gd name="T48" fmla="*/ 2147483646 w 699"/>
              <a:gd name="T49" fmla="*/ 2147483646 h 2585"/>
              <a:gd name="T50" fmla="*/ 2147483646 w 699"/>
              <a:gd name="T51" fmla="*/ 2147483646 h 2585"/>
              <a:gd name="T52" fmla="*/ 2147483646 w 699"/>
              <a:gd name="T53" fmla="*/ 2147483646 h 2585"/>
              <a:gd name="T54" fmla="*/ 2147483646 w 699"/>
              <a:gd name="T55" fmla="*/ 2147483646 h 2585"/>
              <a:gd name="T56" fmla="*/ 2147483646 w 699"/>
              <a:gd name="T57" fmla="*/ 2147483646 h 2585"/>
              <a:gd name="T58" fmla="*/ 2147483646 w 699"/>
              <a:gd name="T59" fmla="*/ 2147483646 h 2585"/>
              <a:gd name="T60" fmla="*/ 2147483646 w 699"/>
              <a:gd name="T61" fmla="*/ 2147483646 h 2585"/>
              <a:gd name="T62" fmla="*/ 2147483646 w 699"/>
              <a:gd name="T63" fmla="*/ 2147483646 h 2585"/>
              <a:gd name="T64" fmla="*/ 2147483646 w 699"/>
              <a:gd name="T65" fmla="*/ 2147483646 h 2585"/>
              <a:gd name="T66" fmla="*/ 2147483646 w 699"/>
              <a:gd name="T67" fmla="*/ 2147483646 h 2585"/>
              <a:gd name="T68" fmla="*/ 2147483646 w 699"/>
              <a:gd name="T69" fmla="*/ 2147483646 h 2585"/>
              <a:gd name="T70" fmla="*/ 2147483646 w 699"/>
              <a:gd name="T71" fmla="*/ 2147483646 h 2585"/>
              <a:gd name="T72" fmla="*/ 2147483646 w 699"/>
              <a:gd name="T73" fmla="*/ 2147483646 h 2585"/>
              <a:gd name="T74" fmla="*/ 2147483646 w 699"/>
              <a:gd name="T75" fmla="*/ 2147483646 h 2585"/>
              <a:gd name="T76" fmla="*/ 2147483646 w 699"/>
              <a:gd name="T77" fmla="*/ 2147483646 h 2585"/>
              <a:gd name="T78" fmla="*/ 2147483646 w 699"/>
              <a:gd name="T79" fmla="*/ 2147483646 h 2585"/>
              <a:gd name="T80" fmla="*/ 2147483646 w 699"/>
              <a:gd name="T81" fmla="*/ 2147483646 h 2585"/>
              <a:gd name="T82" fmla="*/ 2147483646 w 699"/>
              <a:gd name="T83" fmla="*/ 2147483646 h 2585"/>
              <a:gd name="T84" fmla="*/ 2147483646 w 699"/>
              <a:gd name="T85" fmla="*/ 2147483646 h 2585"/>
              <a:gd name="T86" fmla="*/ 2147483646 w 699"/>
              <a:gd name="T87" fmla="*/ 2147483646 h 2585"/>
              <a:gd name="T88" fmla="*/ 2147483646 w 699"/>
              <a:gd name="T89" fmla="*/ 2147483646 h 2585"/>
              <a:gd name="T90" fmla="*/ 2147483646 w 699"/>
              <a:gd name="T91" fmla="*/ 2147483646 h 2585"/>
              <a:gd name="T92" fmla="*/ 2147483646 w 699"/>
              <a:gd name="T93" fmla="*/ 2147483646 h 2585"/>
              <a:gd name="T94" fmla="*/ 2147483646 w 699"/>
              <a:gd name="T95" fmla="*/ 2147483646 h 2585"/>
              <a:gd name="T96" fmla="*/ 2147483646 w 699"/>
              <a:gd name="T97" fmla="*/ 2147483646 h 2585"/>
              <a:gd name="T98" fmla="*/ 2147483646 w 699"/>
              <a:gd name="T99" fmla="*/ 2147483646 h 2585"/>
              <a:gd name="T100" fmla="*/ 2147483646 w 699"/>
              <a:gd name="T101" fmla="*/ 2147483646 h 2585"/>
              <a:gd name="T102" fmla="*/ 2147483646 w 699"/>
              <a:gd name="T103" fmla="*/ 2147483646 h 2585"/>
              <a:gd name="T104" fmla="*/ 2147483646 w 699"/>
              <a:gd name="T105" fmla="*/ 2147483646 h 2585"/>
              <a:gd name="T106" fmla="*/ 2147483646 w 699"/>
              <a:gd name="T107" fmla="*/ 2147483646 h 2585"/>
              <a:gd name="T108" fmla="*/ 2147483646 w 699"/>
              <a:gd name="T109" fmla="*/ 2147483646 h 2585"/>
              <a:gd name="T110" fmla="*/ 2147483646 w 699"/>
              <a:gd name="T111" fmla="*/ 2147483646 h 258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99" h="2585">
                <a:moveTo>
                  <a:pt x="446" y="2585"/>
                </a:moveTo>
                <a:lnTo>
                  <a:pt x="438" y="2585"/>
                </a:lnTo>
                <a:lnTo>
                  <a:pt x="432" y="2583"/>
                </a:lnTo>
                <a:lnTo>
                  <a:pt x="426" y="2581"/>
                </a:lnTo>
                <a:lnTo>
                  <a:pt x="421" y="2577"/>
                </a:lnTo>
                <a:lnTo>
                  <a:pt x="415" y="2574"/>
                </a:lnTo>
                <a:lnTo>
                  <a:pt x="411" y="2570"/>
                </a:lnTo>
                <a:lnTo>
                  <a:pt x="405" y="2564"/>
                </a:lnTo>
                <a:lnTo>
                  <a:pt x="401" y="2558"/>
                </a:lnTo>
                <a:lnTo>
                  <a:pt x="398" y="2551"/>
                </a:lnTo>
                <a:lnTo>
                  <a:pt x="396" y="2543"/>
                </a:lnTo>
                <a:lnTo>
                  <a:pt x="392" y="2535"/>
                </a:lnTo>
                <a:lnTo>
                  <a:pt x="390" y="2526"/>
                </a:lnTo>
                <a:lnTo>
                  <a:pt x="386" y="2516"/>
                </a:lnTo>
                <a:lnTo>
                  <a:pt x="384" y="2506"/>
                </a:lnTo>
                <a:lnTo>
                  <a:pt x="380" y="2495"/>
                </a:lnTo>
                <a:lnTo>
                  <a:pt x="378" y="2483"/>
                </a:lnTo>
                <a:lnTo>
                  <a:pt x="377" y="2470"/>
                </a:lnTo>
                <a:lnTo>
                  <a:pt x="371" y="2458"/>
                </a:lnTo>
                <a:lnTo>
                  <a:pt x="365" y="2445"/>
                </a:lnTo>
                <a:lnTo>
                  <a:pt x="359" y="2433"/>
                </a:lnTo>
                <a:lnTo>
                  <a:pt x="350" y="2420"/>
                </a:lnTo>
                <a:lnTo>
                  <a:pt x="340" y="2407"/>
                </a:lnTo>
                <a:lnTo>
                  <a:pt x="330" y="2393"/>
                </a:lnTo>
                <a:lnTo>
                  <a:pt x="317" y="2380"/>
                </a:lnTo>
                <a:lnTo>
                  <a:pt x="306" y="2366"/>
                </a:lnTo>
                <a:lnTo>
                  <a:pt x="290" y="2353"/>
                </a:lnTo>
                <a:lnTo>
                  <a:pt x="275" y="2337"/>
                </a:lnTo>
                <a:lnTo>
                  <a:pt x="258" y="2324"/>
                </a:lnTo>
                <a:lnTo>
                  <a:pt x="238" y="2311"/>
                </a:lnTo>
                <a:lnTo>
                  <a:pt x="219" y="2295"/>
                </a:lnTo>
                <a:lnTo>
                  <a:pt x="198" y="2282"/>
                </a:lnTo>
                <a:lnTo>
                  <a:pt x="177" y="2266"/>
                </a:lnTo>
                <a:lnTo>
                  <a:pt x="152" y="2253"/>
                </a:lnTo>
                <a:lnTo>
                  <a:pt x="131" y="2240"/>
                </a:lnTo>
                <a:lnTo>
                  <a:pt x="110" y="2226"/>
                </a:lnTo>
                <a:lnTo>
                  <a:pt x="91" y="2213"/>
                </a:lnTo>
                <a:lnTo>
                  <a:pt x="73" y="2201"/>
                </a:lnTo>
                <a:lnTo>
                  <a:pt x="60" y="2192"/>
                </a:lnTo>
                <a:lnTo>
                  <a:pt x="46" y="2182"/>
                </a:lnTo>
                <a:lnTo>
                  <a:pt x="35" y="2172"/>
                </a:lnTo>
                <a:lnTo>
                  <a:pt x="23" y="2163"/>
                </a:lnTo>
                <a:lnTo>
                  <a:pt x="16" y="2155"/>
                </a:lnTo>
                <a:lnTo>
                  <a:pt x="10" y="2149"/>
                </a:lnTo>
                <a:lnTo>
                  <a:pt x="4" y="2144"/>
                </a:lnTo>
                <a:lnTo>
                  <a:pt x="2" y="2138"/>
                </a:lnTo>
                <a:lnTo>
                  <a:pt x="0" y="2132"/>
                </a:lnTo>
                <a:lnTo>
                  <a:pt x="0" y="2128"/>
                </a:lnTo>
                <a:lnTo>
                  <a:pt x="2" y="2126"/>
                </a:lnTo>
                <a:lnTo>
                  <a:pt x="4" y="2124"/>
                </a:lnTo>
                <a:lnTo>
                  <a:pt x="10" y="2123"/>
                </a:lnTo>
                <a:lnTo>
                  <a:pt x="16" y="2121"/>
                </a:lnTo>
                <a:lnTo>
                  <a:pt x="22" y="2119"/>
                </a:lnTo>
                <a:lnTo>
                  <a:pt x="31" y="2119"/>
                </a:lnTo>
                <a:lnTo>
                  <a:pt x="41" y="2119"/>
                </a:lnTo>
                <a:lnTo>
                  <a:pt x="52" y="2119"/>
                </a:lnTo>
                <a:lnTo>
                  <a:pt x="64" y="2121"/>
                </a:lnTo>
                <a:lnTo>
                  <a:pt x="79" y="2121"/>
                </a:lnTo>
                <a:lnTo>
                  <a:pt x="94" y="2123"/>
                </a:lnTo>
                <a:lnTo>
                  <a:pt x="110" y="2126"/>
                </a:lnTo>
                <a:lnTo>
                  <a:pt x="129" y="2130"/>
                </a:lnTo>
                <a:lnTo>
                  <a:pt x="148" y="2134"/>
                </a:lnTo>
                <a:lnTo>
                  <a:pt x="169" y="2140"/>
                </a:lnTo>
                <a:lnTo>
                  <a:pt x="192" y="2146"/>
                </a:lnTo>
                <a:lnTo>
                  <a:pt x="217" y="2151"/>
                </a:lnTo>
                <a:lnTo>
                  <a:pt x="240" y="2159"/>
                </a:lnTo>
                <a:lnTo>
                  <a:pt x="261" y="2165"/>
                </a:lnTo>
                <a:lnTo>
                  <a:pt x="281" y="2171"/>
                </a:lnTo>
                <a:lnTo>
                  <a:pt x="300" y="2174"/>
                </a:lnTo>
                <a:lnTo>
                  <a:pt x="319" y="2176"/>
                </a:lnTo>
                <a:lnTo>
                  <a:pt x="336" y="2180"/>
                </a:lnTo>
                <a:lnTo>
                  <a:pt x="352" y="2182"/>
                </a:lnTo>
                <a:lnTo>
                  <a:pt x="367" y="2182"/>
                </a:lnTo>
                <a:lnTo>
                  <a:pt x="380" y="2182"/>
                </a:lnTo>
                <a:lnTo>
                  <a:pt x="394" y="2182"/>
                </a:lnTo>
                <a:lnTo>
                  <a:pt x="405" y="2180"/>
                </a:lnTo>
                <a:lnTo>
                  <a:pt x="417" y="2178"/>
                </a:lnTo>
                <a:lnTo>
                  <a:pt x="425" y="2176"/>
                </a:lnTo>
                <a:lnTo>
                  <a:pt x="434" y="2172"/>
                </a:lnTo>
                <a:lnTo>
                  <a:pt x="440" y="2169"/>
                </a:lnTo>
                <a:lnTo>
                  <a:pt x="446" y="2165"/>
                </a:lnTo>
                <a:lnTo>
                  <a:pt x="449" y="2161"/>
                </a:lnTo>
                <a:lnTo>
                  <a:pt x="451" y="2157"/>
                </a:lnTo>
                <a:lnTo>
                  <a:pt x="455" y="2151"/>
                </a:lnTo>
                <a:lnTo>
                  <a:pt x="459" y="2144"/>
                </a:lnTo>
                <a:lnTo>
                  <a:pt x="461" y="2134"/>
                </a:lnTo>
                <a:lnTo>
                  <a:pt x="465" y="2124"/>
                </a:lnTo>
                <a:lnTo>
                  <a:pt x="469" y="2113"/>
                </a:lnTo>
                <a:lnTo>
                  <a:pt x="472" y="2100"/>
                </a:lnTo>
                <a:lnTo>
                  <a:pt x="476" y="2084"/>
                </a:lnTo>
                <a:lnTo>
                  <a:pt x="480" y="2069"/>
                </a:lnTo>
                <a:lnTo>
                  <a:pt x="484" y="2052"/>
                </a:lnTo>
                <a:lnTo>
                  <a:pt x="488" y="2034"/>
                </a:lnTo>
                <a:lnTo>
                  <a:pt x="492" y="2015"/>
                </a:lnTo>
                <a:lnTo>
                  <a:pt x="494" y="1994"/>
                </a:lnTo>
                <a:lnTo>
                  <a:pt x="497" y="1971"/>
                </a:lnTo>
                <a:lnTo>
                  <a:pt x="499" y="1948"/>
                </a:lnTo>
                <a:lnTo>
                  <a:pt x="501" y="1936"/>
                </a:lnTo>
                <a:lnTo>
                  <a:pt x="501" y="1925"/>
                </a:lnTo>
                <a:lnTo>
                  <a:pt x="503" y="1911"/>
                </a:lnTo>
                <a:lnTo>
                  <a:pt x="505" y="1896"/>
                </a:lnTo>
                <a:lnTo>
                  <a:pt x="505" y="1881"/>
                </a:lnTo>
                <a:lnTo>
                  <a:pt x="505" y="1865"/>
                </a:lnTo>
                <a:lnTo>
                  <a:pt x="507" y="1848"/>
                </a:lnTo>
                <a:lnTo>
                  <a:pt x="507" y="1829"/>
                </a:lnTo>
                <a:lnTo>
                  <a:pt x="509" y="1810"/>
                </a:lnTo>
                <a:lnTo>
                  <a:pt x="509" y="1789"/>
                </a:lnTo>
                <a:lnTo>
                  <a:pt x="509" y="1768"/>
                </a:lnTo>
                <a:lnTo>
                  <a:pt x="511" y="1744"/>
                </a:lnTo>
                <a:lnTo>
                  <a:pt x="511" y="1720"/>
                </a:lnTo>
                <a:lnTo>
                  <a:pt x="511" y="1695"/>
                </a:lnTo>
                <a:lnTo>
                  <a:pt x="511" y="1670"/>
                </a:lnTo>
                <a:lnTo>
                  <a:pt x="511" y="1643"/>
                </a:lnTo>
                <a:lnTo>
                  <a:pt x="513" y="1614"/>
                </a:lnTo>
                <a:lnTo>
                  <a:pt x="513" y="1585"/>
                </a:lnTo>
                <a:lnTo>
                  <a:pt x="513" y="1555"/>
                </a:lnTo>
                <a:lnTo>
                  <a:pt x="513" y="1524"/>
                </a:lnTo>
                <a:lnTo>
                  <a:pt x="513" y="1493"/>
                </a:lnTo>
                <a:lnTo>
                  <a:pt x="513" y="1459"/>
                </a:lnTo>
                <a:lnTo>
                  <a:pt x="513" y="1424"/>
                </a:lnTo>
                <a:lnTo>
                  <a:pt x="513" y="1389"/>
                </a:lnTo>
                <a:lnTo>
                  <a:pt x="513" y="1353"/>
                </a:lnTo>
                <a:lnTo>
                  <a:pt x="513" y="1317"/>
                </a:lnTo>
                <a:lnTo>
                  <a:pt x="513" y="1278"/>
                </a:lnTo>
                <a:lnTo>
                  <a:pt x="513" y="1238"/>
                </a:lnTo>
                <a:lnTo>
                  <a:pt x="513" y="1198"/>
                </a:lnTo>
                <a:lnTo>
                  <a:pt x="513" y="1155"/>
                </a:lnTo>
                <a:lnTo>
                  <a:pt x="513" y="1113"/>
                </a:lnTo>
                <a:lnTo>
                  <a:pt x="513" y="1069"/>
                </a:lnTo>
                <a:lnTo>
                  <a:pt x="513" y="1025"/>
                </a:lnTo>
                <a:lnTo>
                  <a:pt x="513" y="983"/>
                </a:lnTo>
                <a:lnTo>
                  <a:pt x="513" y="940"/>
                </a:lnTo>
                <a:lnTo>
                  <a:pt x="511" y="898"/>
                </a:lnTo>
                <a:lnTo>
                  <a:pt x="511" y="858"/>
                </a:lnTo>
                <a:lnTo>
                  <a:pt x="509" y="818"/>
                </a:lnTo>
                <a:lnTo>
                  <a:pt x="507" y="777"/>
                </a:lnTo>
                <a:lnTo>
                  <a:pt x="505" y="737"/>
                </a:lnTo>
                <a:lnTo>
                  <a:pt x="503" y="699"/>
                </a:lnTo>
                <a:lnTo>
                  <a:pt x="501" y="662"/>
                </a:lnTo>
                <a:lnTo>
                  <a:pt x="499" y="624"/>
                </a:lnTo>
                <a:lnTo>
                  <a:pt x="497" y="587"/>
                </a:lnTo>
                <a:lnTo>
                  <a:pt x="494" y="553"/>
                </a:lnTo>
                <a:lnTo>
                  <a:pt x="492" y="516"/>
                </a:lnTo>
                <a:lnTo>
                  <a:pt x="488" y="484"/>
                </a:lnTo>
                <a:lnTo>
                  <a:pt x="484" y="449"/>
                </a:lnTo>
                <a:lnTo>
                  <a:pt x="480" y="416"/>
                </a:lnTo>
                <a:lnTo>
                  <a:pt x="476" y="384"/>
                </a:lnTo>
                <a:lnTo>
                  <a:pt x="472" y="351"/>
                </a:lnTo>
                <a:lnTo>
                  <a:pt x="469" y="321"/>
                </a:lnTo>
                <a:lnTo>
                  <a:pt x="465" y="290"/>
                </a:lnTo>
                <a:lnTo>
                  <a:pt x="459" y="261"/>
                </a:lnTo>
                <a:lnTo>
                  <a:pt x="455" y="232"/>
                </a:lnTo>
                <a:lnTo>
                  <a:pt x="449" y="203"/>
                </a:lnTo>
                <a:lnTo>
                  <a:pt x="446" y="175"/>
                </a:lnTo>
                <a:lnTo>
                  <a:pt x="440" y="148"/>
                </a:lnTo>
                <a:lnTo>
                  <a:pt x="434" y="123"/>
                </a:lnTo>
                <a:lnTo>
                  <a:pt x="428" y="96"/>
                </a:lnTo>
                <a:lnTo>
                  <a:pt x="425" y="71"/>
                </a:lnTo>
                <a:lnTo>
                  <a:pt x="417" y="46"/>
                </a:lnTo>
                <a:lnTo>
                  <a:pt x="411" y="23"/>
                </a:lnTo>
                <a:lnTo>
                  <a:pt x="405" y="0"/>
                </a:lnTo>
                <a:lnTo>
                  <a:pt x="438" y="12"/>
                </a:lnTo>
                <a:lnTo>
                  <a:pt x="467" y="23"/>
                </a:lnTo>
                <a:lnTo>
                  <a:pt x="496" y="35"/>
                </a:lnTo>
                <a:lnTo>
                  <a:pt x="522" y="46"/>
                </a:lnTo>
                <a:lnTo>
                  <a:pt x="545" y="56"/>
                </a:lnTo>
                <a:lnTo>
                  <a:pt x="568" y="65"/>
                </a:lnTo>
                <a:lnTo>
                  <a:pt x="590" y="75"/>
                </a:lnTo>
                <a:lnTo>
                  <a:pt x="607" y="84"/>
                </a:lnTo>
                <a:lnTo>
                  <a:pt x="624" y="94"/>
                </a:lnTo>
                <a:lnTo>
                  <a:pt x="639" y="102"/>
                </a:lnTo>
                <a:lnTo>
                  <a:pt x="653" y="109"/>
                </a:lnTo>
                <a:lnTo>
                  <a:pt x="662" y="117"/>
                </a:lnTo>
                <a:lnTo>
                  <a:pt x="672" y="123"/>
                </a:lnTo>
                <a:lnTo>
                  <a:pt x="680" y="129"/>
                </a:lnTo>
                <a:lnTo>
                  <a:pt x="686" y="134"/>
                </a:lnTo>
                <a:lnTo>
                  <a:pt x="689" y="140"/>
                </a:lnTo>
                <a:lnTo>
                  <a:pt x="693" y="154"/>
                </a:lnTo>
                <a:lnTo>
                  <a:pt x="695" y="169"/>
                </a:lnTo>
                <a:lnTo>
                  <a:pt x="697" y="184"/>
                </a:lnTo>
                <a:lnTo>
                  <a:pt x="699" y="200"/>
                </a:lnTo>
                <a:lnTo>
                  <a:pt x="697" y="215"/>
                </a:lnTo>
                <a:lnTo>
                  <a:pt x="695" y="232"/>
                </a:lnTo>
                <a:lnTo>
                  <a:pt x="693" y="250"/>
                </a:lnTo>
                <a:lnTo>
                  <a:pt x="689" y="267"/>
                </a:lnTo>
                <a:lnTo>
                  <a:pt x="687" y="274"/>
                </a:lnTo>
                <a:lnTo>
                  <a:pt x="686" y="282"/>
                </a:lnTo>
                <a:lnTo>
                  <a:pt x="686" y="292"/>
                </a:lnTo>
                <a:lnTo>
                  <a:pt x="684" y="303"/>
                </a:lnTo>
                <a:lnTo>
                  <a:pt x="682" y="317"/>
                </a:lnTo>
                <a:lnTo>
                  <a:pt x="682" y="330"/>
                </a:lnTo>
                <a:lnTo>
                  <a:pt x="680" y="345"/>
                </a:lnTo>
                <a:lnTo>
                  <a:pt x="680" y="363"/>
                </a:lnTo>
                <a:lnTo>
                  <a:pt x="678" y="382"/>
                </a:lnTo>
                <a:lnTo>
                  <a:pt x="676" y="403"/>
                </a:lnTo>
                <a:lnTo>
                  <a:pt x="676" y="424"/>
                </a:lnTo>
                <a:lnTo>
                  <a:pt x="674" y="447"/>
                </a:lnTo>
                <a:lnTo>
                  <a:pt x="674" y="472"/>
                </a:lnTo>
                <a:lnTo>
                  <a:pt x="674" y="499"/>
                </a:lnTo>
                <a:lnTo>
                  <a:pt x="672" y="528"/>
                </a:lnTo>
                <a:lnTo>
                  <a:pt x="672" y="557"/>
                </a:lnTo>
                <a:lnTo>
                  <a:pt x="670" y="589"/>
                </a:lnTo>
                <a:lnTo>
                  <a:pt x="670" y="622"/>
                </a:lnTo>
                <a:lnTo>
                  <a:pt x="670" y="656"/>
                </a:lnTo>
                <a:lnTo>
                  <a:pt x="670" y="691"/>
                </a:lnTo>
                <a:lnTo>
                  <a:pt x="670" y="729"/>
                </a:lnTo>
                <a:lnTo>
                  <a:pt x="670" y="768"/>
                </a:lnTo>
                <a:lnTo>
                  <a:pt x="670" y="808"/>
                </a:lnTo>
                <a:lnTo>
                  <a:pt x="670" y="852"/>
                </a:lnTo>
                <a:lnTo>
                  <a:pt x="670" y="894"/>
                </a:lnTo>
                <a:lnTo>
                  <a:pt x="670" y="940"/>
                </a:lnTo>
                <a:lnTo>
                  <a:pt x="670" y="988"/>
                </a:lnTo>
                <a:lnTo>
                  <a:pt x="670" y="1036"/>
                </a:lnTo>
                <a:lnTo>
                  <a:pt x="672" y="1086"/>
                </a:lnTo>
                <a:lnTo>
                  <a:pt x="672" y="1140"/>
                </a:lnTo>
                <a:lnTo>
                  <a:pt x="674" y="1192"/>
                </a:lnTo>
                <a:lnTo>
                  <a:pt x="674" y="1247"/>
                </a:lnTo>
                <a:lnTo>
                  <a:pt x="676" y="1303"/>
                </a:lnTo>
                <a:lnTo>
                  <a:pt x="678" y="1357"/>
                </a:lnTo>
                <a:lnTo>
                  <a:pt x="678" y="1409"/>
                </a:lnTo>
                <a:lnTo>
                  <a:pt x="678" y="1460"/>
                </a:lnTo>
                <a:lnTo>
                  <a:pt x="680" y="1510"/>
                </a:lnTo>
                <a:lnTo>
                  <a:pt x="680" y="1558"/>
                </a:lnTo>
                <a:lnTo>
                  <a:pt x="680" y="1604"/>
                </a:lnTo>
                <a:lnTo>
                  <a:pt x="680" y="1649"/>
                </a:lnTo>
                <a:lnTo>
                  <a:pt x="680" y="1693"/>
                </a:lnTo>
                <a:lnTo>
                  <a:pt x="680" y="1735"/>
                </a:lnTo>
                <a:lnTo>
                  <a:pt x="680" y="1775"/>
                </a:lnTo>
                <a:lnTo>
                  <a:pt x="680" y="1814"/>
                </a:lnTo>
                <a:lnTo>
                  <a:pt x="680" y="1852"/>
                </a:lnTo>
                <a:lnTo>
                  <a:pt x="680" y="1887"/>
                </a:lnTo>
                <a:lnTo>
                  <a:pt x="678" y="1921"/>
                </a:lnTo>
                <a:lnTo>
                  <a:pt x="678" y="1954"/>
                </a:lnTo>
                <a:lnTo>
                  <a:pt x="678" y="1986"/>
                </a:lnTo>
                <a:lnTo>
                  <a:pt x="676" y="2015"/>
                </a:lnTo>
                <a:lnTo>
                  <a:pt x="676" y="2044"/>
                </a:lnTo>
                <a:lnTo>
                  <a:pt x="674" y="2071"/>
                </a:lnTo>
                <a:lnTo>
                  <a:pt x="674" y="2098"/>
                </a:lnTo>
                <a:lnTo>
                  <a:pt x="672" y="2121"/>
                </a:lnTo>
                <a:lnTo>
                  <a:pt x="672" y="2144"/>
                </a:lnTo>
                <a:lnTo>
                  <a:pt x="670" y="2165"/>
                </a:lnTo>
                <a:lnTo>
                  <a:pt x="670" y="2184"/>
                </a:lnTo>
                <a:lnTo>
                  <a:pt x="668" y="2203"/>
                </a:lnTo>
                <a:lnTo>
                  <a:pt x="668" y="2219"/>
                </a:lnTo>
                <a:lnTo>
                  <a:pt x="666" y="2234"/>
                </a:lnTo>
                <a:lnTo>
                  <a:pt x="664" y="2247"/>
                </a:lnTo>
                <a:lnTo>
                  <a:pt x="664" y="2259"/>
                </a:lnTo>
                <a:lnTo>
                  <a:pt x="662" y="2270"/>
                </a:lnTo>
                <a:lnTo>
                  <a:pt x="661" y="2280"/>
                </a:lnTo>
                <a:lnTo>
                  <a:pt x="659" y="2297"/>
                </a:lnTo>
                <a:lnTo>
                  <a:pt x="655" y="2316"/>
                </a:lnTo>
                <a:lnTo>
                  <a:pt x="651" y="2334"/>
                </a:lnTo>
                <a:lnTo>
                  <a:pt x="647" y="2351"/>
                </a:lnTo>
                <a:lnTo>
                  <a:pt x="641" y="2366"/>
                </a:lnTo>
                <a:lnTo>
                  <a:pt x="636" y="2384"/>
                </a:lnTo>
                <a:lnTo>
                  <a:pt x="630" y="2399"/>
                </a:lnTo>
                <a:lnTo>
                  <a:pt x="624" y="2412"/>
                </a:lnTo>
                <a:lnTo>
                  <a:pt x="618" y="2428"/>
                </a:lnTo>
                <a:lnTo>
                  <a:pt x="611" y="2441"/>
                </a:lnTo>
                <a:lnTo>
                  <a:pt x="605" y="2453"/>
                </a:lnTo>
                <a:lnTo>
                  <a:pt x="597" y="2466"/>
                </a:lnTo>
                <a:lnTo>
                  <a:pt x="590" y="2478"/>
                </a:lnTo>
                <a:lnTo>
                  <a:pt x="582" y="2487"/>
                </a:lnTo>
                <a:lnTo>
                  <a:pt x="574" y="2499"/>
                </a:lnTo>
                <a:lnTo>
                  <a:pt x="567" y="2508"/>
                </a:lnTo>
                <a:lnTo>
                  <a:pt x="559" y="2518"/>
                </a:lnTo>
                <a:lnTo>
                  <a:pt x="553" y="2526"/>
                </a:lnTo>
                <a:lnTo>
                  <a:pt x="545" y="2535"/>
                </a:lnTo>
                <a:lnTo>
                  <a:pt x="538" y="2543"/>
                </a:lnTo>
                <a:lnTo>
                  <a:pt x="530" y="2549"/>
                </a:lnTo>
                <a:lnTo>
                  <a:pt x="522" y="2554"/>
                </a:lnTo>
                <a:lnTo>
                  <a:pt x="515" y="2560"/>
                </a:lnTo>
                <a:lnTo>
                  <a:pt x="507" y="2566"/>
                </a:lnTo>
                <a:lnTo>
                  <a:pt x="499" y="2570"/>
                </a:lnTo>
                <a:lnTo>
                  <a:pt x="492" y="2574"/>
                </a:lnTo>
                <a:lnTo>
                  <a:pt x="484" y="2577"/>
                </a:lnTo>
                <a:lnTo>
                  <a:pt x="476" y="2579"/>
                </a:lnTo>
                <a:lnTo>
                  <a:pt x="469" y="2583"/>
                </a:lnTo>
                <a:lnTo>
                  <a:pt x="461" y="2583"/>
                </a:lnTo>
                <a:lnTo>
                  <a:pt x="453" y="2585"/>
                </a:lnTo>
                <a:lnTo>
                  <a:pt x="446" y="2585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36" name="组合 35"/>
          <p:cNvGrpSpPr/>
          <p:nvPr/>
        </p:nvGrpSpPr>
        <p:grpSpPr>
          <a:xfrm>
            <a:off x="5455353" y="2588332"/>
            <a:ext cx="4924805" cy="2550275"/>
            <a:chOff x="1298195" y="3986213"/>
            <a:chExt cx="4924805" cy="2550275"/>
          </a:xfrm>
        </p:grpSpPr>
        <p:sp>
          <p:nvSpPr>
            <p:cNvPr id="37" name="TextBox 15"/>
            <p:cNvSpPr txBox="1">
              <a:spLocks noChangeArrowheads="1"/>
            </p:cNvSpPr>
            <p:nvPr/>
          </p:nvSpPr>
          <p:spPr bwMode="auto">
            <a:xfrm>
              <a:off x="1298195" y="5992813"/>
              <a:ext cx="4684184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书写指导：撇要写舒展。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16"/>
            <p:cNvSpPr txBox="1">
              <a:spLocks noChangeArrowheads="1"/>
            </p:cNvSpPr>
            <p:nvPr/>
          </p:nvSpPr>
          <p:spPr bwMode="auto">
            <a:xfrm>
              <a:off x="1371600" y="3986213"/>
              <a:ext cx="2302933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结构：独体</a:t>
              </a:r>
              <a:endParaRPr lang="en-US" altLang="zh-CN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18"/>
            <p:cNvSpPr txBox="1">
              <a:spLocks noChangeArrowheads="1"/>
            </p:cNvSpPr>
            <p:nvPr/>
          </p:nvSpPr>
          <p:spPr bwMode="auto">
            <a:xfrm>
              <a:off x="1371600" y="5037139"/>
              <a:ext cx="4040717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组词：月牙  牙齿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19"/>
            <p:cNvSpPr txBox="1">
              <a:spLocks noChangeArrowheads="1"/>
            </p:cNvSpPr>
            <p:nvPr/>
          </p:nvSpPr>
          <p:spPr bwMode="auto">
            <a:xfrm>
              <a:off x="1371600" y="5562600"/>
              <a:ext cx="4851400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造句：弯弯的月牙像小船。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TextBox 20"/>
            <p:cNvSpPr txBox="1">
              <a:spLocks noChangeArrowheads="1"/>
            </p:cNvSpPr>
            <p:nvPr/>
          </p:nvSpPr>
          <p:spPr bwMode="auto">
            <a:xfrm>
              <a:off x="1371600" y="4511676"/>
              <a:ext cx="4040717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音序：</a:t>
              </a:r>
              <a:r>
                <a:rPr lang="en-US" altLang="zh-CN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  </a:t>
              </a: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部首：牙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新知初读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aphicFrame>
        <p:nvGraphicFramePr>
          <p:cNvPr id="8" name="Group 47"/>
          <p:cNvGraphicFramePr>
            <a:graphicFrameLocks noGrp="1"/>
          </p:cNvGraphicFramePr>
          <p:nvPr/>
        </p:nvGraphicFramePr>
        <p:xfrm>
          <a:off x="971127" y="2098544"/>
          <a:ext cx="4055533" cy="3040063"/>
        </p:xfrm>
        <a:graphic>
          <a:graphicData uri="http://schemas.openxmlformats.org/drawingml/2006/table">
            <a:tbl>
              <a:tblPr/>
              <a:tblGrid>
                <a:gridCol w="2028861"/>
                <a:gridCol w="2026672"/>
              </a:tblGrid>
              <a:tr h="151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7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9162415" y="1495254"/>
            <a:ext cx="2041101" cy="2642675"/>
            <a:chOff x="5204674" y="2508146"/>
            <a:chExt cx="2041101" cy="2642675"/>
          </a:xfrm>
        </p:grpSpPr>
        <p:sp>
          <p:nvSpPr>
            <p:cNvPr id="30" name="矩形 4"/>
            <p:cNvSpPr>
              <a:spLocks noChangeArrowheads="1"/>
            </p:cNvSpPr>
            <p:nvPr/>
          </p:nvSpPr>
          <p:spPr bwMode="auto">
            <a:xfrm>
              <a:off x="5204674" y="3417141"/>
              <a:ext cx="1552028" cy="1733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066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马</a:t>
              </a:r>
              <a:endParaRPr lang="zh-CN" altLang="en-US" sz="1066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>
              <a:spLocks noChangeArrowheads="1"/>
            </p:cNvSpPr>
            <p:nvPr/>
          </p:nvSpPr>
          <p:spPr bwMode="auto">
            <a:xfrm>
              <a:off x="5518575" y="2508146"/>
              <a:ext cx="1727200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6400" b="1" dirty="0" err="1">
                  <a:solidFill>
                    <a:srgbClr val="0070C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mǎ</a:t>
              </a:r>
              <a:endParaRPr lang="en-US" altLang="zh-CN" sz="6400" b="1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22" name="Freeform 21"/>
          <p:cNvSpPr/>
          <p:nvPr/>
        </p:nvSpPr>
        <p:spPr bwMode="auto">
          <a:xfrm>
            <a:off x="1976005" y="2554574"/>
            <a:ext cx="1581149" cy="1090613"/>
          </a:xfrm>
          <a:custGeom>
            <a:avLst/>
            <a:gdLst>
              <a:gd name="T0" fmla="*/ 2147483646 w 1495"/>
              <a:gd name="T1" fmla="*/ 2147483646 h 1374"/>
              <a:gd name="T2" fmla="*/ 2147483646 w 1495"/>
              <a:gd name="T3" fmla="*/ 2147483646 h 1374"/>
              <a:gd name="T4" fmla="*/ 2147483646 w 1495"/>
              <a:gd name="T5" fmla="*/ 0 h 1374"/>
              <a:gd name="T6" fmla="*/ 2147483646 w 1495"/>
              <a:gd name="T7" fmla="*/ 2147483646 h 1374"/>
              <a:gd name="T8" fmla="*/ 2147483646 w 1495"/>
              <a:gd name="T9" fmla="*/ 2147483646 h 1374"/>
              <a:gd name="T10" fmla="*/ 2147483646 w 1495"/>
              <a:gd name="T11" fmla="*/ 2147483646 h 1374"/>
              <a:gd name="T12" fmla="*/ 2147483646 w 1495"/>
              <a:gd name="T13" fmla="*/ 2147483646 h 1374"/>
              <a:gd name="T14" fmla="*/ 2147483646 w 1495"/>
              <a:gd name="T15" fmla="*/ 2147483646 h 1374"/>
              <a:gd name="T16" fmla="*/ 2147483646 w 1495"/>
              <a:gd name="T17" fmla="*/ 2147483646 h 1374"/>
              <a:gd name="T18" fmla="*/ 2147483646 w 1495"/>
              <a:gd name="T19" fmla="*/ 2147483646 h 1374"/>
              <a:gd name="T20" fmla="*/ 2147483646 w 1495"/>
              <a:gd name="T21" fmla="*/ 2147483646 h 1374"/>
              <a:gd name="T22" fmla="*/ 2147483646 w 1495"/>
              <a:gd name="T23" fmla="*/ 2147483646 h 1374"/>
              <a:gd name="T24" fmla="*/ 2147483646 w 1495"/>
              <a:gd name="T25" fmla="*/ 2147483646 h 1374"/>
              <a:gd name="T26" fmla="*/ 2147483646 w 1495"/>
              <a:gd name="T27" fmla="*/ 2147483646 h 1374"/>
              <a:gd name="T28" fmla="*/ 2147483646 w 1495"/>
              <a:gd name="T29" fmla="*/ 2147483646 h 1374"/>
              <a:gd name="T30" fmla="*/ 2147483646 w 1495"/>
              <a:gd name="T31" fmla="*/ 2147483646 h 1374"/>
              <a:gd name="T32" fmla="*/ 2147483646 w 1495"/>
              <a:gd name="T33" fmla="*/ 2147483646 h 1374"/>
              <a:gd name="T34" fmla="*/ 2147483646 w 1495"/>
              <a:gd name="T35" fmla="*/ 2147483646 h 1374"/>
              <a:gd name="T36" fmla="*/ 2147483646 w 1495"/>
              <a:gd name="T37" fmla="*/ 2147483646 h 1374"/>
              <a:gd name="T38" fmla="*/ 2147483646 w 1495"/>
              <a:gd name="T39" fmla="*/ 2147483646 h 1374"/>
              <a:gd name="T40" fmla="*/ 2147483646 w 1495"/>
              <a:gd name="T41" fmla="*/ 2147483646 h 1374"/>
              <a:gd name="T42" fmla="*/ 2147483646 w 1495"/>
              <a:gd name="T43" fmla="*/ 2147483646 h 1374"/>
              <a:gd name="T44" fmla="*/ 2147483646 w 1495"/>
              <a:gd name="T45" fmla="*/ 2147483646 h 1374"/>
              <a:gd name="T46" fmla="*/ 2147483646 w 1495"/>
              <a:gd name="T47" fmla="*/ 2147483646 h 1374"/>
              <a:gd name="T48" fmla="*/ 2147483646 w 1495"/>
              <a:gd name="T49" fmla="*/ 2147483646 h 1374"/>
              <a:gd name="T50" fmla="*/ 2147483646 w 1495"/>
              <a:gd name="T51" fmla="*/ 2147483646 h 1374"/>
              <a:gd name="T52" fmla="*/ 2147483646 w 1495"/>
              <a:gd name="T53" fmla="*/ 2147483646 h 1374"/>
              <a:gd name="T54" fmla="*/ 2147483646 w 1495"/>
              <a:gd name="T55" fmla="*/ 2147483646 h 1374"/>
              <a:gd name="T56" fmla="*/ 2147483646 w 1495"/>
              <a:gd name="T57" fmla="*/ 2147483646 h 1374"/>
              <a:gd name="T58" fmla="*/ 2147483646 w 1495"/>
              <a:gd name="T59" fmla="*/ 2147483646 h 1374"/>
              <a:gd name="T60" fmla="*/ 2147483646 w 1495"/>
              <a:gd name="T61" fmla="*/ 2147483646 h 1374"/>
              <a:gd name="T62" fmla="*/ 2147483646 w 1495"/>
              <a:gd name="T63" fmla="*/ 2147483646 h 1374"/>
              <a:gd name="T64" fmla="*/ 2147483646 w 1495"/>
              <a:gd name="T65" fmla="*/ 2147483646 h 1374"/>
              <a:gd name="T66" fmla="*/ 2147483646 w 1495"/>
              <a:gd name="T67" fmla="*/ 2147483646 h 1374"/>
              <a:gd name="T68" fmla="*/ 2147483646 w 1495"/>
              <a:gd name="T69" fmla="*/ 2147483646 h 1374"/>
              <a:gd name="T70" fmla="*/ 2147483646 w 1495"/>
              <a:gd name="T71" fmla="*/ 2147483646 h 1374"/>
              <a:gd name="T72" fmla="*/ 2147483646 w 1495"/>
              <a:gd name="T73" fmla="*/ 2147483646 h 1374"/>
              <a:gd name="T74" fmla="*/ 2147483646 w 1495"/>
              <a:gd name="T75" fmla="*/ 2147483646 h 1374"/>
              <a:gd name="T76" fmla="*/ 2147483646 w 1495"/>
              <a:gd name="T77" fmla="*/ 2147483646 h 1374"/>
              <a:gd name="T78" fmla="*/ 2147483646 w 1495"/>
              <a:gd name="T79" fmla="*/ 2147483646 h 1374"/>
              <a:gd name="T80" fmla="*/ 2147483646 w 1495"/>
              <a:gd name="T81" fmla="*/ 2147483646 h 1374"/>
              <a:gd name="T82" fmla="*/ 997904856 w 1495"/>
              <a:gd name="T83" fmla="*/ 2147483646 h 1374"/>
              <a:gd name="T84" fmla="*/ 2147483646 w 1495"/>
              <a:gd name="T85" fmla="*/ 2147483646 h 1374"/>
              <a:gd name="T86" fmla="*/ 2147483646 w 1495"/>
              <a:gd name="T87" fmla="*/ 2147483646 h 1374"/>
              <a:gd name="T88" fmla="*/ 2147483646 w 1495"/>
              <a:gd name="T89" fmla="*/ 2147483646 h 1374"/>
              <a:gd name="T90" fmla="*/ 2147483646 w 1495"/>
              <a:gd name="T91" fmla="*/ 2147483646 h 1374"/>
              <a:gd name="T92" fmla="*/ 2147483646 w 1495"/>
              <a:gd name="T93" fmla="*/ 2147483646 h 1374"/>
              <a:gd name="T94" fmla="*/ 2147483646 w 1495"/>
              <a:gd name="T95" fmla="*/ 2147483646 h 1374"/>
              <a:gd name="T96" fmla="*/ 2147483646 w 1495"/>
              <a:gd name="T97" fmla="*/ 2147483646 h 1374"/>
              <a:gd name="T98" fmla="*/ 2147483646 w 1495"/>
              <a:gd name="T99" fmla="*/ 2147483646 h 1374"/>
              <a:gd name="T100" fmla="*/ 2147483646 w 1495"/>
              <a:gd name="T101" fmla="*/ 2147483646 h 1374"/>
              <a:gd name="T102" fmla="*/ 2147483646 w 1495"/>
              <a:gd name="T103" fmla="*/ 2147483646 h 1374"/>
              <a:gd name="T104" fmla="*/ 2147483646 w 1495"/>
              <a:gd name="T105" fmla="*/ 2147483646 h 1374"/>
              <a:gd name="T106" fmla="*/ 2147483646 w 1495"/>
              <a:gd name="T107" fmla="*/ 2147483646 h 137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1495" h="1374">
                <a:moveTo>
                  <a:pt x="1102" y="50"/>
                </a:moveTo>
                <a:lnTo>
                  <a:pt x="1109" y="42"/>
                </a:lnTo>
                <a:lnTo>
                  <a:pt x="1115" y="36"/>
                </a:lnTo>
                <a:lnTo>
                  <a:pt x="1123" y="30"/>
                </a:lnTo>
                <a:lnTo>
                  <a:pt x="1130" y="25"/>
                </a:lnTo>
                <a:lnTo>
                  <a:pt x="1136" y="21"/>
                </a:lnTo>
                <a:lnTo>
                  <a:pt x="1142" y="17"/>
                </a:lnTo>
                <a:lnTo>
                  <a:pt x="1148" y="13"/>
                </a:lnTo>
                <a:lnTo>
                  <a:pt x="1153" y="9"/>
                </a:lnTo>
                <a:lnTo>
                  <a:pt x="1165" y="6"/>
                </a:lnTo>
                <a:lnTo>
                  <a:pt x="1176" y="2"/>
                </a:lnTo>
                <a:lnTo>
                  <a:pt x="1186" y="0"/>
                </a:lnTo>
                <a:lnTo>
                  <a:pt x="1197" y="0"/>
                </a:lnTo>
                <a:lnTo>
                  <a:pt x="1201" y="0"/>
                </a:lnTo>
                <a:lnTo>
                  <a:pt x="1209" y="0"/>
                </a:lnTo>
                <a:lnTo>
                  <a:pt x="1215" y="2"/>
                </a:lnTo>
                <a:lnTo>
                  <a:pt x="1222" y="4"/>
                </a:lnTo>
                <a:lnTo>
                  <a:pt x="1230" y="6"/>
                </a:lnTo>
                <a:lnTo>
                  <a:pt x="1240" y="9"/>
                </a:lnTo>
                <a:lnTo>
                  <a:pt x="1249" y="15"/>
                </a:lnTo>
                <a:lnTo>
                  <a:pt x="1259" y="19"/>
                </a:lnTo>
                <a:lnTo>
                  <a:pt x="1270" y="25"/>
                </a:lnTo>
                <a:lnTo>
                  <a:pt x="1282" y="30"/>
                </a:lnTo>
                <a:lnTo>
                  <a:pt x="1295" y="38"/>
                </a:lnTo>
                <a:lnTo>
                  <a:pt x="1309" y="46"/>
                </a:lnTo>
                <a:lnTo>
                  <a:pt x="1324" y="55"/>
                </a:lnTo>
                <a:lnTo>
                  <a:pt x="1339" y="65"/>
                </a:lnTo>
                <a:lnTo>
                  <a:pt x="1357" y="77"/>
                </a:lnTo>
                <a:lnTo>
                  <a:pt x="1374" y="88"/>
                </a:lnTo>
                <a:lnTo>
                  <a:pt x="1387" y="100"/>
                </a:lnTo>
                <a:lnTo>
                  <a:pt x="1401" y="109"/>
                </a:lnTo>
                <a:lnTo>
                  <a:pt x="1414" y="121"/>
                </a:lnTo>
                <a:lnTo>
                  <a:pt x="1426" y="130"/>
                </a:lnTo>
                <a:lnTo>
                  <a:pt x="1437" y="140"/>
                </a:lnTo>
                <a:lnTo>
                  <a:pt x="1447" y="148"/>
                </a:lnTo>
                <a:lnTo>
                  <a:pt x="1457" y="155"/>
                </a:lnTo>
                <a:lnTo>
                  <a:pt x="1464" y="163"/>
                </a:lnTo>
                <a:lnTo>
                  <a:pt x="1472" y="171"/>
                </a:lnTo>
                <a:lnTo>
                  <a:pt x="1478" y="176"/>
                </a:lnTo>
                <a:lnTo>
                  <a:pt x="1483" y="182"/>
                </a:lnTo>
                <a:lnTo>
                  <a:pt x="1487" y="186"/>
                </a:lnTo>
                <a:lnTo>
                  <a:pt x="1491" y="192"/>
                </a:lnTo>
                <a:lnTo>
                  <a:pt x="1493" y="195"/>
                </a:lnTo>
                <a:lnTo>
                  <a:pt x="1495" y="197"/>
                </a:lnTo>
                <a:lnTo>
                  <a:pt x="1495" y="201"/>
                </a:lnTo>
                <a:lnTo>
                  <a:pt x="1491" y="211"/>
                </a:lnTo>
                <a:lnTo>
                  <a:pt x="1485" y="220"/>
                </a:lnTo>
                <a:lnTo>
                  <a:pt x="1480" y="228"/>
                </a:lnTo>
                <a:lnTo>
                  <a:pt x="1472" y="238"/>
                </a:lnTo>
                <a:lnTo>
                  <a:pt x="1464" y="245"/>
                </a:lnTo>
                <a:lnTo>
                  <a:pt x="1453" y="253"/>
                </a:lnTo>
                <a:lnTo>
                  <a:pt x="1447" y="255"/>
                </a:lnTo>
                <a:lnTo>
                  <a:pt x="1441" y="259"/>
                </a:lnTo>
                <a:lnTo>
                  <a:pt x="1435" y="261"/>
                </a:lnTo>
                <a:lnTo>
                  <a:pt x="1428" y="265"/>
                </a:lnTo>
                <a:lnTo>
                  <a:pt x="1420" y="270"/>
                </a:lnTo>
                <a:lnTo>
                  <a:pt x="1412" y="276"/>
                </a:lnTo>
                <a:lnTo>
                  <a:pt x="1405" y="286"/>
                </a:lnTo>
                <a:lnTo>
                  <a:pt x="1397" y="295"/>
                </a:lnTo>
                <a:lnTo>
                  <a:pt x="1389" y="305"/>
                </a:lnTo>
                <a:lnTo>
                  <a:pt x="1382" y="318"/>
                </a:lnTo>
                <a:lnTo>
                  <a:pt x="1376" y="332"/>
                </a:lnTo>
                <a:lnTo>
                  <a:pt x="1368" y="347"/>
                </a:lnTo>
                <a:lnTo>
                  <a:pt x="1361" y="364"/>
                </a:lnTo>
                <a:lnTo>
                  <a:pt x="1355" y="382"/>
                </a:lnTo>
                <a:lnTo>
                  <a:pt x="1347" y="401"/>
                </a:lnTo>
                <a:lnTo>
                  <a:pt x="1341" y="422"/>
                </a:lnTo>
                <a:lnTo>
                  <a:pt x="1336" y="443"/>
                </a:lnTo>
                <a:lnTo>
                  <a:pt x="1330" y="466"/>
                </a:lnTo>
                <a:lnTo>
                  <a:pt x="1324" y="491"/>
                </a:lnTo>
                <a:lnTo>
                  <a:pt x="1318" y="516"/>
                </a:lnTo>
                <a:lnTo>
                  <a:pt x="1311" y="543"/>
                </a:lnTo>
                <a:lnTo>
                  <a:pt x="1305" y="570"/>
                </a:lnTo>
                <a:lnTo>
                  <a:pt x="1297" y="597"/>
                </a:lnTo>
                <a:lnTo>
                  <a:pt x="1290" y="625"/>
                </a:lnTo>
                <a:lnTo>
                  <a:pt x="1284" y="654"/>
                </a:lnTo>
                <a:lnTo>
                  <a:pt x="1278" y="683"/>
                </a:lnTo>
                <a:lnTo>
                  <a:pt x="1265" y="742"/>
                </a:lnTo>
                <a:lnTo>
                  <a:pt x="1251" y="804"/>
                </a:lnTo>
                <a:lnTo>
                  <a:pt x="1238" y="865"/>
                </a:lnTo>
                <a:lnTo>
                  <a:pt x="1224" y="930"/>
                </a:lnTo>
                <a:lnTo>
                  <a:pt x="1211" y="996"/>
                </a:lnTo>
                <a:lnTo>
                  <a:pt x="1203" y="1028"/>
                </a:lnTo>
                <a:lnTo>
                  <a:pt x="1196" y="1059"/>
                </a:lnTo>
                <a:lnTo>
                  <a:pt x="1188" y="1090"/>
                </a:lnTo>
                <a:lnTo>
                  <a:pt x="1182" y="1119"/>
                </a:lnTo>
                <a:lnTo>
                  <a:pt x="1176" y="1147"/>
                </a:lnTo>
                <a:lnTo>
                  <a:pt x="1171" y="1174"/>
                </a:lnTo>
                <a:lnTo>
                  <a:pt x="1165" y="1199"/>
                </a:lnTo>
                <a:lnTo>
                  <a:pt x="1159" y="1222"/>
                </a:lnTo>
                <a:lnTo>
                  <a:pt x="1155" y="1245"/>
                </a:lnTo>
                <a:lnTo>
                  <a:pt x="1150" y="1268"/>
                </a:lnTo>
                <a:lnTo>
                  <a:pt x="1146" y="1289"/>
                </a:lnTo>
                <a:lnTo>
                  <a:pt x="1142" y="1309"/>
                </a:lnTo>
                <a:lnTo>
                  <a:pt x="1138" y="1326"/>
                </a:lnTo>
                <a:lnTo>
                  <a:pt x="1134" y="1343"/>
                </a:lnTo>
                <a:lnTo>
                  <a:pt x="1130" y="1360"/>
                </a:lnTo>
                <a:lnTo>
                  <a:pt x="1128" y="1374"/>
                </a:lnTo>
                <a:lnTo>
                  <a:pt x="979" y="1374"/>
                </a:lnTo>
                <a:lnTo>
                  <a:pt x="988" y="1303"/>
                </a:lnTo>
                <a:lnTo>
                  <a:pt x="1000" y="1230"/>
                </a:lnTo>
                <a:lnTo>
                  <a:pt x="1009" y="1157"/>
                </a:lnTo>
                <a:lnTo>
                  <a:pt x="1021" y="1080"/>
                </a:lnTo>
                <a:lnTo>
                  <a:pt x="1034" y="1005"/>
                </a:lnTo>
                <a:lnTo>
                  <a:pt x="1046" y="927"/>
                </a:lnTo>
                <a:lnTo>
                  <a:pt x="1059" y="848"/>
                </a:lnTo>
                <a:lnTo>
                  <a:pt x="1075" y="769"/>
                </a:lnTo>
                <a:lnTo>
                  <a:pt x="1082" y="729"/>
                </a:lnTo>
                <a:lnTo>
                  <a:pt x="1088" y="693"/>
                </a:lnTo>
                <a:lnTo>
                  <a:pt x="1094" y="656"/>
                </a:lnTo>
                <a:lnTo>
                  <a:pt x="1100" y="622"/>
                </a:lnTo>
                <a:lnTo>
                  <a:pt x="1105" y="589"/>
                </a:lnTo>
                <a:lnTo>
                  <a:pt x="1109" y="558"/>
                </a:lnTo>
                <a:lnTo>
                  <a:pt x="1113" y="531"/>
                </a:lnTo>
                <a:lnTo>
                  <a:pt x="1117" y="504"/>
                </a:lnTo>
                <a:lnTo>
                  <a:pt x="1119" y="478"/>
                </a:lnTo>
                <a:lnTo>
                  <a:pt x="1123" y="455"/>
                </a:lnTo>
                <a:lnTo>
                  <a:pt x="1125" y="433"/>
                </a:lnTo>
                <a:lnTo>
                  <a:pt x="1126" y="414"/>
                </a:lnTo>
                <a:lnTo>
                  <a:pt x="1126" y="395"/>
                </a:lnTo>
                <a:lnTo>
                  <a:pt x="1128" y="380"/>
                </a:lnTo>
                <a:lnTo>
                  <a:pt x="1128" y="364"/>
                </a:lnTo>
                <a:lnTo>
                  <a:pt x="1128" y="353"/>
                </a:lnTo>
                <a:lnTo>
                  <a:pt x="1128" y="341"/>
                </a:lnTo>
                <a:lnTo>
                  <a:pt x="1128" y="330"/>
                </a:lnTo>
                <a:lnTo>
                  <a:pt x="1128" y="320"/>
                </a:lnTo>
                <a:lnTo>
                  <a:pt x="1128" y="309"/>
                </a:lnTo>
                <a:lnTo>
                  <a:pt x="1128" y="301"/>
                </a:lnTo>
                <a:lnTo>
                  <a:pt x="1128" y="291"/>
                </a:lnTo>
                <a:lnTo>
                  <a:pt x="1126" y="284"/>
                </a:lnTo>
                <a:lnTo>
                  <a:pt x="1126" y="276"/>
                </a:lnTo>
                <a:lnTo>
                  <a:pt x="1126" y="270"/>
                </a:lnTo>
                <a:lnTo>
                  <a:pt x="1125" y="263"/>
                </a:lnTo>
                <a:lnTo>
                  <a:pt x="1125" y="259"/>
                </a:lnTo>
                <a:lnTo>
                  <a:pt x="1123" y="253"/>
                </a:lnTo>
                <a:lnTo>
                  <a:pt x="1121" y="249"/>
                </a:lnTo>
                <a:lnTo>
                  <a:pt x="1119" y="245"/>
                </a:lnTo>
                <a:lnTo>
                  <a:pt x="1117" y="242"/>
                </a:lnTo>
                <a:lnTo>
                  <a:pt x="1115" y="240"/>
                </a:lnTo>
                <a:lnTo>
                  <a:pt x="1111" y="236"/>
                </a:lnTo>
                <a:lnTo>
                  <a:pt x="1107" y="234"/>
                </a:lnTo>
                <a:lnTo>
                  <a:pt x="1103" y="232"/>
                </a:lnTo>
                <a:lnTo>
                  <a:pt x="1098" y="232"/>
                </a:lnTo>
                <a:lnTo>
                  <a:pt x="1090" y="230"/>
                </a:lnTo>
                <a:lnTo>
                  <a:pt x="1082" y="230"/>
                </a:lnTo>
                <a:lnTo>
                  <a:pt x="1075" y="230"/>
                </a:lnTo>
                <a:lnTo>
                  <a:pt x="1065" y="230"/>
                </a:lnTo>
                <a:lnTo>
                  <a:pt x="1055" y="230"/>
                </a:lnTo>
                <a:lnTo>
                  <a:pt x="1046" y="230"/>
                </a:lnTo>
                <a:lnTo>
                  <a:pt x="1034" y="230"/>
                </a:lnTo>
                <a:lnTo>
                  <a:pt x="1021" y="232"/>
                </a:lnTo>
                <a:lnTo>
                  <a:pt x="1007" y="232"/>
                </a:lnTo>
                <a:lnTo>
                  <a:pt x="994" y="234"/>
                </a:lnTo>
                <a:lnTo>
                  <a:pt x="981" y="236"/>
                </a:lnTo>
                <a:lnTo>
                  <a:pt x="965" y="240"/>
                </a:lnTo>
                <a:lnTo>
                  <a:pt x="929" y="243"/>
                </a:lnTo>
                <a:lnTo>
                  <a:pt x="894" y="249"/>
                </a:lnTo>
                <a:lnTo>
                  <a:pt x="858" y="253"/>
                </a:lnTo>
                <a:lnTo>
                  <a:pt x="819" y="259"/>
                </a:lnTo>
                <a:lnTo>
                  <a:pt x="781" y="265"/>
                </a:lnTo>
                <a:lnTo>
                  <a:pt x="741" y="272"/>
                </a:lnTo>
                <a:lnTo>
                  <a:pt x="720" y="276"/>
                </a:lnTo>
                <a:lnTo>
                  <a:pt x="699" y="280"/>
                </a:lnTo>
                <a:lnTo>
                  <a:pt x="676" y="284"/>
                </a:lnTo>
                <a:lnTo>
                  <a:pt x="652" y="290"/>
                </a:lnTo>
                <a:lnTo>
                  <a:pt x="629" y="293"/>
                </a:lnTo>
                <a:lnTo>
                  <a:pt x="608" y="299"/>
                </a:lnTo>
                <a:lnTo>
                  <a:pt x="587" y="303"/>
                </a:lnTo>
                <a:lnTo>
                  <a:pt x="566" y="309"/>
                </a:lnTo>
                <a:lnTo>
                  <a:pt x="545" y="313"/>
                </a:lnTo>
                <a:lnTo>
                  <a:pt x="526" y="316"/>
                </a:lnTo>
                <a:lnTo>
                  <a:pt x="507" y="322"/>
                </a:lnTo>
                <a:lnTo>
                  <a:pt x="487" y="326"/>
                </a:lnTo>
                <a:lnTo>
                  <a:pt x="453" y="334"/>
                </a:lnTo>
                <a:lnTo>
                  <a:pt x="418" y="341"/>
                </a:lnTo>
                <a:lnTo>
                  <a:pt x="386" y="347"/>
                </a:lnTo>
                <a:lnTo>
                  <a:pt x="353" y="353"/>
                </a:lnTo>
                <a:lnTo>
                  <a:pt x="336" y="357"/>
                </a:lnTo>
                <a:lnTo>
                  <a:pt x="319" y="361"/>
                </a:lnTo>
                <a:lnTo>
                  <a:pt x="301" y="362"/>
                </a:lnTo>
                <a:lnTo>
                  <a:pt x="286" y="364"/>
                </a:lnTo>
                <a:lnTo>
                  <a:pt x="269" y="364"/>
                </a:lnTo>
                <a:lnTo>
                  <a:pt x="253" y="364"/>
                </a:lnTo>
                <a:lnTo>
                  <a:pt x="236" y="364"/>
                </a:lnTo>
                <a:lnTo>
                  <a:pt x="221" y="362"/>
                </a:lnTo>
                <a:lnTo>
                  <a:pt x="205" y="359"/>
                </a:lnTo>
                <a:lnTo>
                  <a:pt x="192" y="355"/>
                </a:lnTo>
                <a:lnTo>
                  <a:pt x="177" y="351"/>
                </a:lnTo>
                <a:lnTo>
                  <a:pt x="163" y="345"/>
                </a:lnTo>
                <a:lnTo>
                  <a:pt x="150" y="339"/>
                </a:lnTo>
                <a:lnTo>
                  <a:pt x="136" y="332"/>
                </a:lnTo>
                <a:lnTo>
                  <a:pt x="123" y="324"/>
                </a:lnTo>
                <a:lnTo>
                  <a:pt x="109" y="314"/>
                </a:lnTo>
                <a:lnTo>
                  <a:pt x="98" y="307"/>
                </a:lnTo>
                <a:lnTo>
                  <a:pt x="84" y="301"/>
                </a:lnTo>
                <a:lnTo>
                  <a:pt x="75" y="293"/>
                </a:lnTo>
                <a:lnTo>
                  <a:pt x="63" y="286"/>
                </a:lnTo>
                <a:lnTo>
                  <a:pt x="54" y="280"/>
                </a:lnTo>
                <a:lnTo>
                  <a:pt x="46" y="272"/>
                </a:lnTo>
                <a:lnTo>
                  <a:pt x="36" y="267"/>
                </a:lnTo>
                <a:lnTo>
                  <a:pt x="29" y="261"/>
                </a:lnTo>
                <a:lnTo>
                  <a:pt x="23" y="255"/>
                </a:lnTo>
                <a:lnTo>
                  <a:pt x="17" y="249"/>
                </a:lnTo>
                <a:lnTo>
                  <a:pt x="12" y="243"/>
                </a:lnTo>
                <a:lnTo>
                  <a:pt x="8" y="240"/>
                </a:lnTo>
                <a:lnTo>
                  <a:pt x="4" y="236"/>
                </a:lnTo>
                <a:lnTo>
                  <a:pt x="2" y="232"/>
                </a:lnTo>
                <a:lnTo>
                  <a:pt x="2" y="228"/>
                </a:lnTo>
                <a:lnTo>
                  <a:pt x="0" y="226"/>
                </a:lnTo>
                <a:lnTo>
                  <a:pt x="2" y="224"/>
                </a:lnTo>
                <a:lnTo>
                  <a:pt x="4" y="222"/>
                </a:lnTo>
                <a:lnTo>
                  <a:pt x="8" y="220"/>
                </a:lnTo>
                <a:lnTo>
                  <a:pt x="13" y="219"/>
                </a:lnTo>
                <a:lnTo>
                  <a:pt x="19" y="217"/>
                </a:lnTo>
                <a:lnTo>
                  <a:pt x="29" y="217"/>
                </a:lnTo>
                <a:lnTo>
                  <a:pt x="38" y="215"/>
                </a:lnTo>
                <a:lnTo>
                  <a:pt x="50" y="213"/>
                </a:lnTo>
                <a:lnTo>
                  <a:pt x="63" y="213"/>
                </a:lnTo>
                <a:lnTo>
                  <a:pt x="77" y="211"/>
                </a:lnTo>
                <a:lnTo>
                  <a:pt x="92" y="209"/>
                </a:lnTo>
                <a:lnTo>
                  <a:pt x="109" y="209"/>
                </a:lnTo>
                <a:lnTo>
                  <a:pt x="129" y="207"/>
                </a:lnTo>
                <a:lnTo>
                  <a:pt x="148" y="205"/>
                </a:lnTo>
                <a:lnTo>
                  <a:pt x="169" y="203"/>
                </a:lnTo>
                <a:lnTo>
                  <a:pt x="190" y="201"/>
                </a:lnTo>
                <a:lnTo>
                  <a:pt x="215" y="199"/>
                </a:lnTo>
                <a:lnTo>
                  <a:pt x="240" y="195"/>
                </a:lnTo>
                <a:lnTo>
                  <a:pt x="265" y="194"/>
                </a:lnTo>
                <a:lnTo>
                  <a:pt x="294" y="192"/>
                </a:lnTo>
                <a:lnTo>
                  <a:pt x="320" y="188"/>
                </a:lnTo>
                <a:lnTo>
                  <a:pt x="351" y="186"/>
                </a:lnTo>
                <a:lnTo>
                  <a:pt x="382" y="182"/>
                </a:lnTo>
                <a:lnTo>
                  <a:pt x="415" y="178"/>
                </a:lnTo>
                <a:lnTo>
                  <a:pt x="449" y="174"/>
                </a:lnTo>
                <a:lnTo>
                  <a:pt x="484" y="171"/>
                </a:lnTo>
                <a:lnTo>
                  <a:pt x="520" y="167"/>
                </a:lnTo>
                <a:lnTo>
                  <a:pt x="558" y="163"/>
                </a:lnTo>
                <a:lnTo>
                  <a:pt x="597" y="157"/>
                </a:lnTo>
                <a:lnTo>
                  <a:pt x="637" y="151"/>
                </a:lnTo>
                <a:lnTo>
                  <a:pt x="677" y="146"/>
                </a:lnTo>
                <a:lnTo>
                  <a:pt x="722" y="138"/>
                </a:lnTo>
                <a:lnTo>
                  <a:pt x="743" y="134"/>
                </a:lnTo>
                <a:lnTo>
                  <a:pt x="764" y="130"/>
                </a:lnTo>
                <a:lnTo>
                  <a:pt x="783" y="126"/>
                </a:lnTo>
                <a:lnTo>
                  <a:pt x="802" y="124"/>
                </a:lnTo>
                <a:lnTo>
                  <a:pt x="821" y="121"/>
                </a:lnTo>
                <a:lnTo>
                  <a:pt x="839" y="117"/>
                </a:lnTo>
                <a:lnTo>
                  <a:pt x="858" y="115"/>
                </a:lnTo>
                <a:lnTo>
                  <a:pt x="873" y="111"/>
                </a:lnTo>
                <a:lnTo>
                  <a:pt x="890" y="109"/>
                </a:lnTo>
                <a:lnTo>
                  <a:pt x="906" y="105"/>
                </a:lnTo>
                <a:lnTo>
                  <a:pt x="921" y="101"/>
                </a:lnTo>
                <a:lnTo>
                  <a:pt x="936" y="100"/>
                </a:lnTo>
                <a:lnTo>
                  <a:pt x="950" y="98"/>
                </a:lnTo>
                <a:lnTo>
                  <a:pt x="963" y="94"/>
                </a:lnTo>
                <a:lnTo>
                  <a:pt x="975" y="92"/>
                </a:lnTo>
                <a:lnTo>
                  <a:pt x="988" y="88"/>
                </a:lnTo>
                <a:lnTo>
                  <a:pt x="1000" y="86"/>
                </a:lnTo>
                <a:lnTo>
                  <a:pt x="1009" y="84"/>
                </a:lnTo>
                <a:lnTo>
                  <a:pt x="1021" y="80"/>
                </a:lnTo>
                <a:lnTo>
                  <a:pt x="1031" y="78"/>
                </a:lnTo>
                <a:lnTo>
                  <a:pt x="1038" y="77"/>
                </a:lnTo>
                <a:lnTo>
                  <a:pt x="1048" y="73"/>
                </a:lnTo>
                <a:lnTo>
                  <a:pt x="1055" y="71"/>
                </a:lnTo>
                <a:lnTo>
                  <a:pt x="1063" y="69"/>
                </a:lnTo>
                <a:lnTo>
                  <a:pt x="1069" y="67"/>
                </a:lnTo>
                <a:lnTo>
                  <a:pt x="1077" y="63"/>
                </a:lnTo>
                <a:lnTo>
                  <a:pt x="1082" y="61"/>
                </a:lnTo>
                <a:lnTo>
                  <a:pt x="1086" y="59"/>
                </a:lnTo>
                <a:lnTo>
                  <a:pt x="1092" y="57"/>
                </a:lnTo>
                <a:lnTo>
                  <a:pt x="1096" y="53"/>
                </a:lnTo>
                <a:lnTo>
                  <a:pt x="1098" y="52"/>
                </a:lnTo>
                <a:lnTo>
                  <a:pt x="1102" y="50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3" name="Freeform 22"/>
          <p:cNvSpPr/>
          <p:nvPr/>
        </p:nvSpPr>
        <p:spPr bwMode="auto">
          <a:xfrm>
            <a:off x="2050089" y="2976848"/>
            <a:ext cx="2258484" cy="1811339"/>
          </a:xfrm>
          <a:custGeom>
            <a:avLst/>
            <a:gdLst>
              <a:gd name="T0" fmla="*/ 2147483646 w 2134"/>
              <a:gd name="T1" fmla="*/ 2147483646 h 2282"/>
              <a:gd name="T2" fmla="*/ 2147483646 w 2134"/>
              <a:gd name="T3" fmla="*/ 2147483646 h 2282"/>
              <a:gd name="T4" fmla="*/ 2147483646 w 2134"/>
              <a:gd name="T5" fmla="*/ 2147483646 h 2282"/>
              <a:gd name="T6" fmla="*/ 2147483646 w 2134"/>
              <a:gd name="T7" fmla="*/ 2147483646 h 2282"/>
              <a:gd name="T8" fmla="*/ 2147483646 w 2134"/>
              <a:gd name="T9" fmla="*/ 2147483646 h 2282"/>
              <a:gd name="T10" fmla="*/ 2147483646 w 2134"/>
              <a:gd name="T11" fmla="*/ 2147483646 h 2282"/>
              <a:gd name="T12" fmla="*/ 2147483646 w 2134"/>
              <a:gd name="T13" fmla="*/ 2147483646 h 2282"/>
              <a:gd name="T14" fmla="*/ 2147483646 w 2134"/>
              <a:gd name="T15" fmla="*/ 2147483646 h 2282"/>
              <a:gd name="T16" fmla="*/ 2147483646 w 2134"/>
              <a:gd name="T17" fmla="*/ 2147483646 h 2282"/>
              <a:gd name="T18" fmla="*/ 2147483646 w 2134"/>
              <a:gd name="T19" fmla="*/ 2147483646 h 2282"/>
              <a:gd name="T20" fmla="*/ 2147483646 w 2134"/>
              <a:gd name="T21" fmla="*/ 2147483646 h 2282"/>
              <a:gd name="T22" fmla="*/ 2147483646 w 2134"/>
              <a:gd name="T23" fmla="*/ 2147483646 h 2282"/>
              <a:gd name="T24" fmla="*/ 2147483646 w 2134"/>
              <a:gd name="T25" fmla="*/ 2147483646 h 2282"/>
              <a:gd name="T26" fmla="*/ 2147483646 w 2134"/>
              <a:gd name="T27" fmla="*/ 2147483646 h 2282"/>
              <a:gd name="T28" fmla="*/ 2147483646 w 2134"/>
              <a:gd name="T29" fmla="*/ 2147483646 h 2282"/>
              <a:gd name="T30" fmla="*/ 2147483646 w 2134"/>
              <a:gd name="T31" fmla="*/ 2147483646 h 2282"/>
              <a:gd name="T32" fmla="*/ 2147483646 w 2134"/>
              <a:gd name="T33" fmla="*/ 2147483646 h 2282"/>
              <a:gd name="T34" fmla="*/ 2147483646 w 2134"/>
              <a:gd name="T35" fmla="*/ 2147483646 h 2282"/>
              <a:gd name="T36" fmla="*/ 2147483646 w 2134"/>
              <a:gd name="T37" fmla="*/ 2147483646 h 2282"/>
              <a:gd name="T38" fmla="*/ 2147483646 w 2134"/>
              <a:gd name="T39" fmla="*/ 2147483646 h 2282"/>
              <a:gd name="T40" fmla="*/ 2147483646 w 2134"/>
              <a:gd name="T41" fmla="*/ 2147483646 h 2282"/>
              <a:gd name="T42" fmla="*/ 2147483646 w 2134"/>
              <a:gd name="T43" fmla="*/ 2147483646 h 2282"/>
              <a:gd name="T44" fmla="*/ 2147483646 w 2134"/>
              <a:gd name="T45" fmla="*/ 2147483646 h 2282"/>
              <a:gd name="T46" fmla="*/ 2147483646 w 2134"/>
              <a:gd name="T47" fmla="*/ 2147483646 h 2282"/>
              <a:gd name="T48" fmla="*/ 2147483646 w 2134"/>
              <a:gd name="T49" fmla="*/ 2147483646 h 2282"/>
              <a:gd name="T50" fmla="*/ 2147483646 w 2134"/>
              <a:gd name="T51" fmla="*/ 2147483646 h 2282"/>
              <a:gd name="T52" fmla="*/ 2147483646 w 2134"/>
              <a:gd name="T53" fmla="*/ 2147483646 h 2282"/>
              <a:gd name="T54" fmla="*/ 2147483646 w 2134"/>
              <a:gd name="T55" fmla="*/ 2147483646 h 2282"/>
              <a:gd name="T56" fmla="*/ 2147483646 w 2134"/>
              <a:gd name="T57" fmla="*/ 2147483646 h 2282"/>
              <a:gd name="T58" fmla="*/ 2147483646 w 2134"/>
              <a:gd name="T59" fmla="*/ 2147483646 h 2282"/>
              <a:gd name="T60" fmla="*/ 2147483646 w 2134"/>
              <a:gd name="T61" fmla="*/ 2147483646 h 2282"/>
              <a:gd name="T62" fmla="*/ 2147483646 w 2134"/>
              <a:gd name="T63" fmla="*/ 2147483646 h 2282"/>
              <a:gd name="T64" fmla="*/ 2147483646 w 2134"/>
              <a:gd name="T65" fmla="*/ 2147483646 h 2282"/>
              <a:gd name="T66" fmla="*/ 2147483646 w 2134"/>
              <a:gd name="T67" fmla="*/ 2147483646 h 2282"/>
              <a:gd name="T68" fmla="*/ 2147483646 w 2134"/>
              <a:gd name="T69" fmla="*/ 2147483646 h 2282"/>
              <a:gd name="T70" fmla="*/ 2147483646 w 2134"/>
              <a:gd name="T71" fmla="*/ 2147483646 h 2282"/>
              <a:gd name="T72" fmla="*/ 2147483646 w 2134"/>
              <a:gd name="T73" fmla="*/ 2147483646 h 2282"/>
              <a:gd name="T74" fmla="*/ 2147483646 w 2134"/>
              <a:gd name="T75" fmla="*/ 2147483646 h 2282"/>
              <a:gd name="T76" fmla="*/ 2147483646 w 2134"/>
              <a:gd name="T77" fmla="*/ 2147483646 h 2282"/>
              <a:gd name="T78" fmla="*/ 2147483646 w 2134"/>
              <a:gd name="T79" fmla="*/ 2147483646 h 2282"/>
              <a:gd name="T80" fmla="*/ 2147483646 w 2134"/>
              <a:gd name="T81" fmla="*/ 2147483646 h 2282"/>
              <a:gd name="T82" fmla="*/ 2147483646 w 2134"/>
              <a:gd name="T83" fmla="*/ 2147483646 h 2282"/>
              <a:gd name="T84" fmla="*/ 2147483646 w 2134"/>
              <a:gd name="T85" fmla="*/ 2147483646 h 2282"/>
              <a:gd name="T86" fmla="*/ 2147483646 w 2134"/>
              <a:gd name="T87" fmla="*/ 2147483646 h 2282"/>
              <a:gd name="T88" fmla="*/ 2147483646 w 2134"/>
              <a:gd name="T89" fmla="*/ 2147483646 h 2282"/>
              <a:gd name="T90" fmla="*/ 2147483646 w 2134"/>
              <a:gd name="T91" fmla="*/ 2147483646 h 2282"/>
              <a:gd name="T92" fmla="*/ 2147483646 w 2134"/>
              <a:gd name="T93" fmla="*/ 1000502307 h 2282"/>
              <a:gd name="T94" fmla="*/ 2147483646 w 2134"/>
              <a:gd name="T95" fmla="*/ 2147483646 h 2282"/>
              <a:gd name="T96" fmla="*/ 2147483646 w 2134"/>
              <a:gd name="T97" fmla="*/ 2147483646 h 2282"/>
              <a:gd name="T98" fmla="*/ 2147483646 w 2134"/>
              <a:gd name="T99" fmla="*/ 2147483646 h 2282"/>
              <a:gd name="T100" fmla="*/ 2147483646 w 2134"/>
              <a:gd name="T101" fmla="*/ 2147483646 h 2282"/>
              <a:gd name="T102" fmla="*/ 2147483646 w 2134"/>
              <a:gd name="T103" fmla="*/ 2147483646 h 2282"/>
              <a:gd name="T104" fmla="*/ 2147483646 w 2134"/>
              <a:gd name="T105" fmla="*/ 2147483646 h 2282"/>
              <a:gd name="T106" fmla="*/ 2147483646 w 2134"/>
              <a:gd name="T107" fmla="*/ 2147483646 h 2282"/>
              <a:gd name="T108" fmla="*/ 2147483646 w 2134"/>
              <a:gd name="T109" fmla="*/ 2147483646 h 2282"/>
              <a:gd name="T110" fmla="*/ 2147483646 w 2134"/>
              <a:gd name="T111" fmla="*/ 2147483646 h 2282"/>
              <a:gd name="T112" fmla="*/ 2147483646 w 2134"/>
              <a:gd name="T113" fmla="*/ 2147483646 h 2282"/>
              <a:gd name="T114" fmla="*/ 2147483646 w 2134"/>
              <a:gd name="T115" fmla="*/ 2147483646 h 2282"/>
              <a:gd name="T116" fmla="*/ 2147483646 w 2134"/>
              <a:gd name="T117" fmla="*/ 2147483646 h 2282"/>
              <a:gd name="T118" fmla="*/ 2147483646 w 2134"/>
              <a:gd name="T119" fmla="*/ 2147483646 h 2282"/>
              <a:gd name="T120" fmla="*/ 2147483646 w 2134"/>
              <a:gd name="T121" fmla="*/ 2147483646 h 2282"/>
              <a:gd name="T122" fmla="*/ 2147483646 w 2134"/>
              <a:gd name="T123" fmla="*/ 2147483646 h 228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134" h="2282">
                <a:moveTo>
                  <a:pt x="1712" y="680"/>
                </a:moveTo>
                <a:lnTo>
                  <a:pt x="1721" y="670"/>
                </a:lnTo>
                <a:lnTo>
                  <a:pt x="1731" y="662"/>
                </a:lnTo>
                <a:lnTo>
                  <a:pt x="1741" y="657"/>
                </a:lnTo>
                <a:lnTo>
                  <a:pt x="1750" y="651"/>
                </a:lnTo>
                <a:lnTo>
                  <a:pt x="1760" y="647"/>
                </a:lnTo>
                <a:lnTo>
                  <a:pt x="1768" y="643"/>
                </a:lnTo>
                <a:lnTo>
                  <a:pt x="1773" y="641"/>
                </a:lnTo>
                <a:lnTo>
                  <a:pt x="1779" y="641"/>
                </a:lnTo>
                <a:lnTo>
                  <a:pt x="1783" y="641"/>
                </a:lnTo>
                <a:lnTo>
                  <a:pt x="1787" y="643"/>
                </a:lnTo>
                <a:lnTo>
                  <a:pt x="1792" y="645"/>
                </a:lnTo>
                <a:lnTo>
                  <a:pt x="1800" y="649"/>
                </a:lnTo>
                <a:lnTo>
                  <a:pt x="1808" y="653"/>
                </a:lnTo>
                <a:lnTo>
                  <a:pt x="1817" y="657"/>
                </a:lnTo>
                <a:lnTo>
                  <a:pt x="1827" y="662"/>
                </a:lnTo>
                <a:lnTo>
                  <a:pt x="1839" y="670"/>
                </a:lnTo>
                <a:lnTo>
                  <a:pt x="1852" y="678"/>
                </a:lnTo>
                <a:lnTo>
                  <a:pt x="1865" y="685"/>
                </a:lnTo>
                <a:lnTo>
                  <a:pt x="1881" y="695"/>
                </a:lnTo>
                <a:lnTo>
                  <a:pt x="1896" y="705"/>
                </a:lnTo>
                <a:lnTo>
                  <a:pt x="1913" y="716"/>
                </a:lnTo>
                <a:lnTo>
                  <a:pt x="1931" y="728"/>
                </a:lnTo>
                <a:lnTo>
                  <a:pt x="1950" y="741"/>
                </a:lnTo>
                <a:lnTo>
                  <a:pt x="1971" y="755"/>
                </a:lnTo>
                <a:lnTo>
                  <a:pt x="1990" y="770"/>
                </a:lnTo>
                <a:lnTo>
                  <a:pt x="2007" y="783"/>
                </a:lnTo>
                <a:lnTo>
                  <a:pt x="2025" y="795"/>
                </a:lnTo>
                <a:lnTo>
                  <a:pt x="2042" y="808"/>
                </a:lnTo>
                <a:lnTo>
                  <a:pt x="2055" y="818"/>
                </a:lnTo>
                <a:lnTo>
                  <a:pt x="2069" y="829"/>
                </a:lnTo>
                <a:lnTo>
                  <a:pt x="2080" y="839"/>
                </a:lnTo>
                <a:lnTo>
                  <a:pt x="2092" y="849"/>
                </a:lnTo>
                <a:lnTo>
                  <a:pt x="2101" y="856"/>
                </a:lnTo>
                <a:lnTo>
                  <a:pt x="2109" y="864"/>
                </a:lnTo>
                <a:lnTo>
                  <a:pt x="2117" y="872"/>
                </a:lnTo>
                <a:lnTo>
                  <a:pt x="2123" y="877"/>
                </a:lnTo>
                <a:lnTo>
                  <a:pt x="2126" y="883"/>
                </a:lnTo>
                <a:lnTo>
                  <a:pt x="2130" y="887"/>
                </a:lnTo>
                <a:lnTo>
                  <a:pt x="2132" y="891"/>
                </a:lnTo>
                <a:lnTo>
                  <a:pt x="2134" y="895"/>
                </a:lnTo>
                <a:lnTo>
                  <a:pt x="2128" y="898"/>
                </a:lnTo>
                <a:lnTo>
                  <a:pt x="2123" y="906"/>
                </a:lnTo>
                <a:lnTo>
                  <a:pt x="2117" y="912"/>
                </a:lnTo>
                <a:lnTo>
                  <a:pt x="2111" y="920"/>
                </a:lnTo>
                <a:lnTo>
                  <a:pt x="2103" y="925"/>
                </a:lnTo>
                <a:lnTo>
                  <a:pt x="2098" y="933"/>
                </a:lnTo>
                <a:lnTo>
                  <a:pt x="2088" y="939"/>
                </a:lnTo>
                <a:lnTo>
                  <a:pt x="2078" y="944"/>
                </a:lnTo>
                <a:lnTo>
                  <a:pt x="2075" y="946"/>
                </a:lnTo>
                <a:lnTo>
                  <a:pt x="2069" y="952"/>
                </a:lnTo>
                <a:lnTo>
                  <a:pt x="2065" y="956"/>
                </a:lnTo>
                <a:lnTo>
                  <a:pt x="2061" y="964"/>
                </a:lnTo>
                <a:lnTo>
                  <a:pt x="2057" y="971"/>
                </a:lnTo>
                <a:lnTo>
                  <a:pt x="2053" y="979"/>
                </a:lnTo>
                <a:lnTo>
                  <a:pt x="2050" y="991"/>
                </a:lnTo>
                <a:lnTo>
                  <a:pt x="2046" y="1002"/>
                </a:lnTo>
                <a:lnTo>
                  <a:pt x="2044" y="1014"/>
                </a:lnTo>
                <a:lnTo>
                  <a:pt x="2040" y="1027"/>
                </a:lnTo>
                <a:lnTo>
                  <a:pt x="2038" y="1042"/>
                </a:lnTo>
                <a:lnTo>
                  <a:pt x="2034" y="1058"/>
                </a:lnTo>
                <a:lnTo>
                  <a:pt x="2032" y="1075"/>
                </a:lnTo>
                <a:lnTo>
                  <a:pt x="2030" y="1094"/>
                </a:lnTo>
                <a:lnTo>
                  <a:pt x="2027" y="1113"/>
                </a:lnTo>
                <a:lnTo>
                  <a:pt x="2025" y="1134"/>
                </a:lnTo>
                <a:lnTo>
                  <a:pt x="2019" y="1177"/>
                </a:lnTo>
                <a:lnTo>
                  <a:pt x="2013" y="1221"/>
                </a:lnTo>
                <a:lnTo>
                  <a:pt x="2011" y="1244"/>
                </a:lnTo>
                <a:lnTo>
                  <a:pt x="2007" y="1269"/>
                </a:lnTo>
                <a:lnTo>
                  <a:pt x="2004" y="1292"/>
                </a:lnTo>
                <a:lnTo>
                  <a:pt x="2000" y="1317"/>
                </a:lnTo>
                <a:lnTo>
                  <a:pt x="1996" y="1342"/>
                </a:lnTo>
                <a:lnTo>
                  <a:pt x="1992" y="1367"/>
                </a:lnTo>
                <a:lnTo>
                  <a:pt x="1986" y="1394"/>
                </a:lnTo>
                <a:lnTo>
                  <a:pt x="1982" y="1420"/>
                </a:lnTo>
                <a:lnTo>
                  <a:pt x="1977" y="1449"/>
                </a:lnTo>
                <a:lnTo>
                  <a:pt x="1971" y="1478"/>
                </a:lnTo>
                <a:lnTo>
                  <a:pt x="1963" y="1507"/>
                </a:lnTo>
                <a:lnTo>
                  <a:pt x="1956" y="1537"/>
                </a:lnTo>
                <a:lnTo>
                  <a:pt x="1948" y="1568"/>
                </a:lnTo>
                <a:lnTo>
                  <a:pt x="1942" y="1597"/>
                </a:lnTo>
                <a:lnTo>
                  <a:pt x="1933" y="1628"/>
                </a:lnTo>
                <a:lnTo>
                  <a:pt x="1925" y="1656"/>
                </a:lnTo>
                <a:lnTo>
                  <a:pt x="1917" y="1683"/>
                </a:lnTo>
                <a:lnTo>
                  <a:pt x="1910" y="1710"/>
                </a:lnTo>
                <a:lnTo>
                  <a:pt x="1900" y="1737"/>
                </a:lnTo>
                <a:lnTo>
                  <a:pt x="1892" y="1764"/>
                </a:lnTo>
                <a:lnTo>
                  <a:pt x="1883" y="1791"/>
                </a:lnTo>
                <a:lnTo>
                  <a:pt x="1873" y="1816"/>
                </a:lnTo>
                <a:lnTo>
                  <a:pt x="1863" y="1839"/>
                </a:lnTo>
                <a:lnTo>
                  <a:pt x="1852" y="1864"/>
                </a:lnTo>
                <a:lnTo>
                  <a:pt x="1842" y="1887"/>
                </a:lnTo>
                <a:lnTo>
                  <a:pt x="1831" y="1910"/>
                </a:lnTo>
                <a:lnTo>
                  <a:pt x="1819" y="1933"/>
                </a:lnTo>
                <a:lnTo>
                  <a:pt x="1808" y="1954"/>
                </a:lnTo>
                <a:lnTo>
                  <a:pt x="1794" y="1975"/>
                </a:lnTo>
                <a:lnTo>
                  <a:pt x="1781" y="1994"/>
                </a:lnTo>
                <a:lnTo>
                  <a:pt x="1768" y="2013"/>
                </a:lnTo>
                <a:lnTo>
                  <a:pt x="1754" y="2033"/>
                </a:lnTo>
                <a:lnTo>
                  <a:pt x="1741" y="2050"/>
                </a:lnTo>
                <a:lnTo>
                  <a:pt x="1727" y="2067"/>
                </a:lnTo>
                <a:lnTo>
                  <a:pt x="1712" y="2082"/>
                </a:lnTo>
                <a:lnTo>
                  <a:pt x="1698" y="2100"/>
                </a:lnTo>
                <a:lnTo>
                  <a:pt x="1685" y="2113"/>
                </a:lnTo>
                <a:lnTo>
                  <a:pt x="1670" y="2129"/>
                </a:lnTo>
                <a:lnTo>
                  <a:pt x="1656" y="2142"/>
                </a:lnTo>
                <a:lnTo>
                  <a:pt x="1643" y="2155"/>
                </a:lnTo>
                <a:lnTo>
                  <a:pt x="1616" y="2182"/>
                </a:lnTo>
                <a:lnTo>
                  <a:pt x="1589" y="2205"/>
                </a:lnTo>
                <a:lnTo>
                  <a:pt x="1576" y="2215"/>
                </a:lnTo>
                <a:lnTo>
                  <a:pt x="1560" y="2224"/>
                </a:lnTo>
                <a:lnTo>
                  <a:pt x="1547" y="2232"/>
                </a:lnTo>
                <a:lnTo>
                  <a:pt x="1533" y="2240"/>
                </a:lnTo>
                <a:lnTo>
                  <a:pt x="1522" y="2246"/>
                </a:lnTo>
                <a:lnTo>
                  <a:pt x="1510" y="2253"/>
                </a:lnTo>
                <a:lnTo>
                  <a:pt x="1499" y="2259"/>
                </a:lnTo>
                <a:lnTo>
                  <a:pt x="1487" y="2263"/>
                </a:lnTo>
                <a:lnTo>
                  <a:pt x="1478" y="2267"/>
                </a:lnTo>
                <a:lnTo>
                  <a:pt x="1468" y="2271"/>
                </a:lnTo>
                <a:lnTo>
                  <a:pt x="1460" y="2274"/>
                </a:lnTo>
                <a:lnTo>
                  <a:pt x="1453" y="2276"/>
                </a:lnTo>
                <a:lnTo>
                  <a:pt x="1445" y="2280"/>
                </a:lnTo>
                <a:lnTo>
                  <a:pt x="1437" y="2280"/>
                </a:lnTo>
                <a:lnTo>
                  <a:pt x="1432" y="2282"/>
                </a:lnTo>
                <a:lnTo>
                  <a:pt x="1426" y="2282"/>
                </a:lnTo>
                <a:lnTo>
                  <a:pt x="1416" y="2276"/>
                </a:lnTo>
                <a:lnTo>
                  <a:pt x="1409" y="2271"/>
                </a:lnTo>
                <a:lnTo>
                  <a:pt x="1405" y="2265"/>
                </a:lnTo>
                <a:lnTo>
                  <a:pt x="1401" y="2261"/>
                </a:lnTo>
                <a:lnTo>
                  <a:pt x="1399" y="2255"/>
                </a:lnTo>
                <a:lnTo>
                  <a:pt x="1395" y="2249"/>
                </a:lnTo>
                <a:lnTo>
                  <a:pt x="1393" y="2244"/>
                </a:lnTo>
                <a:lnTo>
                  <a:pt x="1391" y="2238"/>
                </a:lnTo>
                <a:lnTo>
                  <a:pt x="1389" y="2230"/>
                </a:lnTo>
                <a:lnTo>
                  <a:pt x="1388" y="2221"/>
                </a:lnTo>
                <a:lnTo>
                  <a:pt x="1388" y="2213"/>
                </a:lnTo>
                <a:lnTo>
                  <a:pt x="1386" y="2203"/>
                </a:lnTo>
                <a:lnTo>
                  <a:pt x="1386" y="2192"/>
                </a:lnTo>
                <a:lnTo>
                  <a:pt x="1386" y="2180"/>
                </a:lnTo>
                <a:lnTo>
                  <a:pt x="1384" y="2169"/>
                </a:lnTo>
                <a:lnTo>
                  <a:pt x="1380" y="2157"/>
                </a:lnTo>
                <a:lnTo>
                  <a:pt x="1374" y="2146"/>
                </a:lnTo>
                <a:lnTo>
                  <a:pt x="1370" y="2132"/>
                </a:lnTo>
                <a:lnTo>
                  <a:pt x="1365" y="2121"/>
                </a:lnTo>
                <a:lnTo>
                  <a:pt x="1357" y="2109"/>
                </a:lnTo>
                <a:lnTo>
                  <a:pt x="1349" y="2096"/>
                </a:lnTo>
                <a:lnTo>
                  <a:pt x="1341" y="2084"/>
                </a:lnTo>
                <a:lnTo>
                  <a:pt x="1332" y="2071"/>
                </a:lnTo>
                <a:lnTo>
                  <a:pt x="1322" y="2058"/>
                </a:lnTo>
                <a:lnTo>
                  <a:pt x="1311" y="2042"/>
                </a:lnTo>
                <a:lnTo>
                  <a:pt x="1297" y="2029"/>
                </a:lnTo>
                <a:lnTo>
                  <a:pt x="1284" y="2013"/>
                </a:lnTo>
                <a:lnTo>
                  <a:pt x="1269" y="1998"/>
                </a:lnTo>
                <a:lnTo>
                  <a:pt x="1253" y="1983"/>
                </a:lnTo>
                <a:lnTo>
                  <a:pt x="1236" y="1967"/>
                </a:lnTo>
                <a:lnTo>
                  <a:pt x="1219" y="1948"/>
                </a:lnTo>
                <a:lnTo>
                  <a:pt x="1203" y="1931"/>
                </a:lnTo>
                <a:lnTo>
                  <a:pt x="1188" y="1914"/>
                </a:lnTo>
                <a:lnTo>
                  <a:pt x="1173" y="1900"/>
                </a:lnTo>
                <a:lnTo>
                  <a:pt x="1159" y="1885"/>
                </a:lnTo>
                <a:lnTo>
                  <a:pt x="1148" y="1873"/>
                </a:lnTo>
                <a:lnTo>
                  <a:pt x="1136" y="1862"/>
                </a:lnTo>
                <a:lnTo>
                  <a:pt x="1127" y="1850"/>
                </a:lnTo>
                <a:lnTo>
                  <a:pt x="1117" y="1841"/>
                </a:lnTo>
                <a:lnTo>
                  <a:pt x="1109" y="1833"/>
                </a:lnTo>
                <a:lnTo>
                  <a:pt x="1102" y="1825"/>
                </a:lnTo>
                <a:lnTo>
                  <a:pt x="1098" y="1820"/>
                </a:lnTo>
                <a:lnTo>
                  <a:pt x="1092" y="1814"/>
                </a:lnTo>
                <a:lnTo>
                  <a:pt x="1090" y="1808"/>
                </a:lnTo>
                <a:lnTo>
                  <a:pt x="1088" y="1804"/>
                </a:lnTo>
                <a:lnTo>
                  <a:pt x="1086" y="1802"/>
                </a:lnTo>
                <a:lnTo>
                  <a:pt x="1088" y="1800"/>
                </a:lnTo>
                <a:lnTo>
                  <a:pt x="1090" y="1798"/>
                </a:lnTo>
                <a:lnTo>
                  <a:pt x="1092" y="1797"/>
                </a:lnTo>
                <a:lnTo>
                  <a:pt x="1098" y="1797"/>
                </a:lnTo>
                <a:lnTo>
                  <a:pt x="1104" y="1795"/>
                </a:lnTo>
                <a:lnTo>
                  <a:pt x="1109" y="1795"/>
                </a:lnTo>
                <a:lnTo>
                  <a:pt x="1119" y="1795"/>
                </a:lnTo>
                <a:lnTo>
                  <a:pt x="1128" y="1797"/>
                </a:lnTo>
                <a:lnTo>
                  <a:pt x="1138" y="1797"/>
                </a:lnTo>
                <a:lnTo>
                  <a:pt x="1150" y="1798"/>
                </a:lnTo>
                <a:lnTo>
                  <a:pt x="1163" y="1802"/>
                </a:lnTo>
                <a:lnTo>
                  <a:pt x="1178" y="1806"/>
                </a:lnTo>
                <a:lnTo>
                  <a:pt x="1194" y="1810"/>
                </a:lnTo>
                <a:lnTo>
                  <a:pt x="1211" y="1816"/>
                </a:lnTo>
                <a:lnTo>
                  <a:pt x="1230" y="1821"/>
                </a:lnTo>
                <a:lnTo>
                  <a:pt x="1249" y="1827"/>
                </a:lnTo>
                <a:lnTo>
                  <a:pt x="1270" y="1835"/>
                </a:lnTo>
                <a:lnTo>
                  <a:pt x="1290" y="1841"/>
                </a:lnTo>
                <a:lnTo>
                  <a:pt x="1307" y="1846"/>
                </a:lnTo>
                <a:lnTo>
                  <a:pt x="1326" y="1852"/>
                </a:lnTo>
                <a:lnTo>
                  <a:pt x="1343" y="1856"/>
                </a:lnTo>
                <a:lnTo>
                  <a:pt x="1361" y="1860"/>
                </a:lnTo>
                <a:lnTo>
                  <a:pt x="1376" y="1864"/>
                </a:lnTo>
                <a:lnTo>
                  <a:pt x="1391" y="1868"/>
                </a:lnTo>
                <a:lnTo>
                  <a:pt x="1405" y="1869"/>
                </a:lnTo>
                <a:lnTo>
                  <a:pt x="1418" y="1871"/>
                </a:lnTo>
                <a:lnTo>
                  <a:pt x="1432" y="1873"/>
                </a:lnTo>
                <a:lnTo>
                  <a:pt x="1443" y="1875"/>
                </a:lnTo>
                <a:lnTo>
                  <a:pt x="1453" y="1877"/>
                </a:lnTo>
                <a:lnTo>
                  <a:pt x="1464" y="1877"/>
                </a:lnTo>
                <a:lnTo>
                  <a:pt x="1472" y="1877"/>
                </a:lnTo>
                <a:lnTo>
                  <a:pt x="1482" y="1879"/>
                </a:lnTo>
                <a:lnTo>
                  <a:pt x="1489" y="1877"/>
                </a:lnTo>
                <a:lnTo>
                  <a:pt x="1497" y="1877"/>
                </a:lnTo>
                <a:lnTo>
                  <a:pt x="1505" y="1873"/>
                </a:lnTo>
                <a:lnTo>
                  <a:pt x="1512" y="1871"/>
                </a:lnTo>
                <a:lnTo>
                  <a:pt x="1520" y="1868"/>
                </a:lnTo>
                <a:lnTo>
                  <a:pt x="1528" y="1862"/>
                </a:lnTo>
                <a:lnTo>
                  <a:pt x="1535" y="1856"/>
                </a:lnTo>
                <a:lnTo>
                  <a:pt x="1543" y="1850"/>
                </a:lnTo>
                <a:lnTo>
                  <a:pt x="1553" y="1843"/>
                </a:lnTo>
                <a:lnTo>
                  <a:pt x="1560" y="1833"/>
                </a:lnTo>
                <a:lnTo>
                  <a:pt x="1570" y="1825"/>
                </a:lnTo>
                <a:lnTo>
                  <a:pt x="1578" y="1814"/>
                </a:lnTo>
                <a:lnTo>
                  <a:pt x="1587" y="1802"/>
                </a:lnTo>
                <a:lnTo>
                  <a:pt x="1597" y="1791"/>
                </a:lnTo>
                <a:lnTo>
                  <a:pt x="1606" y="1777"/>
                </a:lnTo>
                <a:lnTo>
                  <a:pt x="1616" y="1764"/>
                </a:lnTo>
                <a:lnTo>
                  <a:pt x="1627" y="1750"/>
                </a:lnTo>
                <a:lnTo>
                  <a:pt x="1637" y="1735"/>
                </a:lnTo>
                <a:lnTo>
                  <a:pt x="1645" y="1720"/>
                </a:lnTo>
                <a:lnTo>
                  <a:pt x="1654" y="1703"/>
                </a:lnTo>
                <a:lnTo>
                  <a:pt x="1664" y="1685"/>
                </a:lnTo>
                <a:lnTo>
                  <a:pt x="1672" y="1668"/>
                </a:lnTo>
                <a:lnTo>
                  <a:pt x="1679" y="1649"/>
                </a:lnTo>
                <a:lnTo>
                  <a:pt x="1689" y="1630"/>
                </a:lnTo>
                <a:lnTo>
                  <a:pt x="1695" y="1610"/>
                </a:lnTo>
                <a:lnTo>
                  <a:pt x="1702" y="1589"/>
                </a:lnTo>
                <a:lnTo>
                  <a:pt x="1710" y="1568"/>
                </a:lnTo>
                <a:lnTo>
                  <a:pt x="1716" y="1547"/>
                </a:lnTo>
                <a:lnTo>
                  <a:pt x="1723" y="1524"/>
                </a:lnTo>
                <a:lnTo>
                  <a:pt x="1729" y="1499"/>
                </a:lnTo>
                <a:lnTo>
                  <a:pt x="1733" y="1474"/>
                </a:lnTo>
                <a:lnTo>
                  <a:pt x="1739" y="1449"/>
                </a:lnTo>
                <a:lnTo>
                  <a:pt x="1748" y="1397"/>
                </a:lnTo>
                <a:lnTo>
                  <a:pt x="1756" y="1347"/>
                </a:lnTo>
                <a:lnTo>
                  <a:pt x="1764" y="1298"/>
                </a:lnTo>
                <a:lnTo>
                  <a:pt x="1769" y="1250"/>
                </a:lnTo>
                <a:lnTo>
                  <a:pt x="1773" y="1204"/>
                </a:lnTo>
                <a:lnTo>
                  <a:pt x="1777" y="1158"/>
                </a:lnTo>
                <a:lnTo>
                  <a:pt x="1779" y="1113"/>
                </a:lnTo>
                <a:lnTo>
                  <a:pt x="1779" y="1071"/>
                </a:lnTo>
                <a:lnTo>
                  <a:pt x="1779" y="1050"/>
                </a:lnTo>
                <a:lnTo>
                  <a:pt x="1779" y="1031"/>
                </a:lnTo>
                <a:lnTo>
                  <a:pt x="1779" y="1012"/>
                </a:lnTo>
                <a:lnTo>
                  <a:pt x="1777" y="994"/>
                </a:lnTo>
                <a:lnTo>
                  <a:pt x="1777" y="979"/>
                </a:lnTo>
                <a:lnTo>
                  <a:pt x="1775" y="964"/>
                </a:lnTo>
                <a:lnTo>
                  <a:pt x="1773" y="950"/>
                </a:lnTo>
                <a:lnTo>
                  <a:pt x="1771" y="937"/>
                </a:lnTo>
                <a:lnTo>
                  <a:pt x="1769" y="925"/>
                </a:lnTo>
                <a:lnTo>
                  <a:pt x="1768" y="914"/>
                </a:lnTo>
                <a:lnTo>
                  <a:pt x="1766" y="904"/>
                </a:lnTo>
                <a:lnTo>
                  <a:pt x="1762" y="895"/>
                </a:lnTo>
                <a:lnTo>
                  <a:pt x="1760" y="887"/>
                </a:lnTo>
                <a:lnTo>
                  <a:pt x="1758" y="879"/>
                </a:lnTo>
                <a:lnTo>
                  <a:pt x="1754" y="873"/>
                </a:lnTo>
                <a:lnTo>
                  <a:pt x="1752" y="868"/>
                </a:lnTo>
                <a:lnTo>
                  <a:pt x="1750" y="866"/>
                </a:lnTo>
                <a:lnTo>
                  <a:pt x="1744" y="864"/>
                </a:lnTo>
                <a:lnTo>
                  <a:pt x="1739" y="862"/>
                </a:lnTo>
                <a:lnTo>
                  <a:pt x="1733" y="860"/>
                </a:lnTo>
                <a:lnTo>
                  <a:pt x="1723" y="856"/>
                </a:lnTo>
                <a:lnTo>
                  <a:pt x="1714" y="854"/>
                </a:lnTo>
                <a:lnTo>
                  <a:pt x="1704" y="852"/>
                </a:lnTo>
                <a:lnTo>
                  <a:pt x="1691" y="850"/>
                </a:lnTo>
                <a:lnTo>
                  <a:pt x="1677" y="849"/>
                </a:lnTo>
                <a:lnTo>
                  <a:pt x="1664" y="849"/>
                </a:lnTo>
                <a:lnTo>
                  <a:pt x="1647" y="847"/>
                </a:lnTo>
                <a:lnTo>
                  <a:pt x="1631" y="845"/>
                </a:lnTo>
                <a:lnTo>
                  <a:pt x="1612" y="845"/>
                </a:lnTo>
                <a:lnTo>
                  <a:pt x="1593" y="845"/>
                </a:lnTo>
                <a:lnTo>
                  <a:pt x="1572" y="843"/>
                </a:lnTo>
                <a:lnTo>
                  <a:pt x="1549" y="843"/>
                </a:lnTo>
                <a:lnTo>
                  <a:pt x="1526" y="843"/>
                </a:lnTo>
                <a:lnTo>
                  <a:pt x="1501" y="845"/>
                </a:lnTo>
                <a:lnTo>
                  <a:pt x="1474" y="845"/>
                </a:lnTo>
                <a:lnTo>
                  <a:pt x="1447" y="847"/>
                </a:lnTo>
                <a:lnTo>
                  <a:pt x="1418" y="847"/>
                </a:lnTo>
                <a:lnTo>
                  <a:pt x="1388" y="849"/>
                </a:lnTo>
                <a:lnTo>
                  <a:pt x="1355" y="850"/>
                </a:lnTo>
                <a:lnTo>
                  <a:pt x="1320" y="854"/>
                </a:lnTo>
                <a:lnTo>
                  <a:pt x="1286" y="858"/>
                </a:lnTo>
                <a:lnTo>
                  <a:pt x="1249" y="860"/>
                </a:lnTo>
                <a:lnTo>
                  <a:pt x="1211" y="866"/>
                </a:lnTo>
                <a:lnTo>
                  <a:pt x="1171" y="870"/>
                </a:lnTo>
                <a:lnTo>
                  <a:pt x="1128" y="875"/>
                </a:lnTo>
                <a:lnTo>
                  <a:pt x="1084" y="881"/>
                </a:lnTo>
                <a:lnTo>
                  <a:pt x="1038" y="887"/>
                </a:lnTo>
                <a:lnTo>
                  <a:pt x="992" y="895"/>
                </a:lnTo>
                <a:lnTo>
                  <a:pt x="944" y="900"/>
                </a:lnTo>
                <a:lnTo>
                  <a:pt x="898" y="908"/>
                </a:lnTo>
                <a:lnTo>
                  <a:pt x="854" y="914"/>
                </a:lnTo>
                <a:lnTo>
                  <a:pt x="814" y="921"/>
                </a:lnTo>
                <a:lnTo>
                  <a:pt x="773" y="927"/>
                </a:lnTo>
                <a:lnTo>
                  <a:pt x="735" y="933"/>
                </a:lnTo>
                <a:lnTo>
                  <a:pt x="699" y="939"/>
                </a:lnTo>
                <a:lnTo>
                  <a:pt x="664" y="944"/>
                </a:lnTo>
                <a:lnTo>
                  <a:pt x="631" y="950"/>
                </a:lnTo>
                <a:lnTo>
                  <a:pt x="599" y="956"/>
                </a:lnTo>
                <a:lnTo>
                  <a:pt x="570" y="962"/>
                </a:lnTo>
                <a:lnTo>
                  <a:pt x="543" y="968"/>
                </a:lnTo>
                <a:lnTo>
                  <a:pt x="516" y="975"/>
                </a:lnTo>
                <a:lnTo>
                  <a:pt x="491" y="981"/>
                </a:lnTo>
                <a:lnTo>
                  <a:pt x="468" y="989"/>
                </a:lnTo>
                <a:lnTo>
                  <a:pt x="447" y="994"/>
                </a:lnTo>
                <a:lnTo>
                  <a:pt x="428" y="1002"/>
                </a:lnTo>
                <a:lnTo>
                  <a:pt x="409" y="1008"/>
                </a:lnTo>
                <a:lnTo>
                  <a:pt x="390" y="1015"/>
                </a:lnTo>
                <a:lnTo>
                  <a:pt x="372" y="1021"/>
                </a:lnTo>
                <a:lnTo>
                  <a:pt x="355" y="1027"/>
                </a:lnTo>
                <a:lnTo>
                  <a:pt x="338" y="1033"/>
                </a:lnTo>
                <a:lnTo>
                  <a:pt x="322" y="1040"/>
                </a:lnTo>
                <a:lnTo>
                  <a:pt x="307" y="1046"/>
                </a:lnTo>
                <a:lnTo>
                  <a:pt x="292" y="1052"/>
                </a:lnTo>
                <a:lnTo>
                  <a:pt x="278" y="1058"/>
                </a:lnTo>
                <a:lnTo>
                  <a:pt x="267" y="1063"/>
                </a:lnTo>
                <a:lnTo>
                  <a:pt x="255" y="1069"/>
                </a:lnTo>
                <a:lnTo>
                  <a:pt x="244" y="1075"/>
                </a:lnTo>
                <a:lnTo>
                  <a:pt x="234" y="1083"/>
                </a:lnTo>
                <a:lnTo>
                  <a:pt x="225" y="1088"/>
                </a:lnTo>
                <a:lnTo>
                  <a:pt x="217" y="1096"/>
                </a:lnTo>
                <a:lnTo>
                  <a:pt x="202" y="1110"/>
                </a:lnTo>
                <a:lnTo>
                  <a:pt x="186" y="1121"/>
                </a:lnTo>
                <a:lnTo>
                  <a:pt x="179" y="1127"/>
                </a:lnTo>
                <a:lnTo>
                  <a:pt x="173" y="1133"/>
                </a:lnTo>
                <a:lnTo>
                  <a:pt x="165" y="1136"/>
                </a:lnTo>
                <a:lnTo>
                  <a:pt x="157" y="1140"/>
                </a:lnTo>
                <a:lnTo>
                  <a:pt x="152" y="1144"/>
                </a:lnTo>
                <a:lnTo>
                  <a:pt x="144" y="1146"/>
                </a:lnTo>
                <a:lnTo>
                  <a:pt x="138" y="1148"/>
                </a:lnTo>
                <a:lnTo>
                  <a:pt x="131" y="1150"/>
                </a:lnTo>
                <a:lnTo>
                  <a:pt x="125" y="1150"/>
                </a:lnTo>
                <a:lnTo>
                  <a:pt x="119" y="1150"/>
                </a:lnTo>
                <a:lnTo>
                  <a:pt x="113" y="1148"/>
                </a:lnTo>
                <a:lnTo>
                  <a:pt x="108" y="1146"/>
                </a:lnTo>
                <a:lnTo>
                  <a:pt x="104" y="1146"/>
                </a:lnTo>
                <a:lnTo>
                  <a:pt x="98" y="1146"/>
                </a:lnTo>
                <a:lnTo>
                  <a:pt x="92" y="1144"/>
                </a:lnTo>
                <a:lnTo>
                  <a:pt x="88" y="1142"/>
                </a:lnTo>
                <a:lnTo>
                  <a:pt x="83" y="1138"/>
                </a:lnTo>
                <a:lnTo>
                  <a:pt x="79" y="1134"/>
                </a:lnTo>
                <a:lnTo>
                  <a:pt x="73" y="1131"/>
                </a:lnTo>
                <a:lnTo>
                  <a:pt x="69" y="1125"/>
                </a:lnTo>
                <a:lnTo>
                  <a:pt x="65" y="1119"/>
                </a:lnTo>
                <a:lnTo>
                  <a:pt x="62" y="1113"/>
                </a:lnTo>
                <a:lnTo>
                  <a:pt x="56" y="1106"/>
                </a:lnTo>
                <a:lnTo>
                  <a:pt x="52" y="1098"/>
                </a:lnTo>
                <a:lnTo>
                  <a:pt x="50" y="1090"/>
                </a:lnTo>
                <a:lnTo>
                  <a:pt x="46" y="1079"/>
                </a:lnTo>
                <a:lnTo>
                  <a:pt x="42" y="1069"/>
                </a:lnTo>
                <a:lnTo>
                  <a:pt x="40" y="1058"/>
                </a:lnTo>
                <a:lnTo>
                  <a:pt x="35" y="1046"/>
                </a:lnTo>
                <a:lnTo>
                  <a:pt x="31" y="1035"/>
                </a:lnTo>
                <a:lnTo>
                  <a:pt x="27" y="1025"/>
                </a:lnTo>
                <a:lnTo>
                  <a:pt x="23" y="1015"/>
                </a:lnTo>
                <a:lnTo>
                  <a:pt x="19" y="1006"/>
                </a:lnTo>
                <a:lnTo>
                  <a:pt x="15" y="996"/>
                </a:lnTo>
                <a:lnTo>
                  <a:pt x="14" y="989"/>
                </a:lnTo>
                <a:lnTo>
                  <a:pt x="10" y="981"/>
                </a:lnTo>
                <a:lnTo>
                  <a:pt x="6" y="966"/>
                </a:lnTo>
                <a:lnTo>
                  <a:pt x="2" y="954"/>
                </a:lnTo>
                <a:lnTo>
                  <a:pt x="0" y="943"/>
                </a:lnTo>
                <a:lnTo>
                  <a:pt x="0" y="931"/>
                </a:lnTo>
                <a:lnTo>
                  <a:pt x="0" y="929"/>
                </a:lnTo>
                <a:lnTo>
                  <a:pt x="0" y="925"/>
                </a:lnTo>
                <a:lnTo>
                  <a:pt x="2" y="921"/>
                </a:lnTo>
                <a:lnTo>
                  <a:pt x="4" y="918"/>
                </a:lnTo>
                <a:lnTo>
                  <a:pt x="8" y="914"/>
                </a:lnTo>
                <a:lnTo>
                  <a:pt x="12" y="908"/>
                </a:lnTo>
                <a:lnTo>
                  <a:pt x="15" y="902"/>
                </a:lnTo>
                <a:lnTo>
                  <a:pt x="19" y="897"/>
                </a:lnTo>
                <a:lnTo>
                  <a:pt x="25" y="891"/>
                </a:lnTo>
                <a:lnTo>
                  <a:pt x="31" y="885"/>
                </a:lnTo>
                <a:lnTo>
                  <a:pt x="38" y="877"/>
                </a:lnTo>
                <a:lnTo>
                  <a:pt x="46" y="872"/>
                </a:lnTo>
                <a:lnTo>
                  <a:pt x="54" y="864"/>
                </a:lnTo>
                <a:lnTo>
                  <a:pt x="62" y="858"/>
                </a:lnTo>
                <a:lnTo>
                  <a:pt x="71" y="850"/>
                </a:lnTo>
                <a:lnTo>
                  <a:pt x="81" y="843"/>
                </a:lnTo>
                <a:lnTo>
                  <a:pt x="85" y="839"/>
                </a:lnTo>
                <a:lnTo>
                  <a:pt x="88" y="835"/>
                </a:lnTo>
                <a:lnTo>
                  <a:pt x="92" y="829"/>
                </a:lnTo>
                <a:lnTo>
                  <a:pt x="96" y="826"/>
                </a:lnTo>
                <a:lnTo>
                  <a:pt x="100" y="820"/>
                </a:lnTo>
                <a:lnTo>
                  <a:pt x="104" y="812"/>
                </a:lnTo>
                <a:lnTo>
                  <a:pt x="108" y="806"/>
                </a:lnTo>
                <a:lnTo>
                  <a:pt x="111" y="799"/>
                </a:lnTo>
                <a:lnTo>
                  <a:pt x="115" y="789"/>
                </a:lnTo>
                <a:lnTo>
                  <a:pt x="119" y="781"/>
                </a:lnTo>
                <a:lnTo>
                  <a:pt x="123" y="772"/>
                </a:lnTo>
                <a:lnTo>
                  <a:pt x="125" y="762"/>
                </a:lnTo>
                <a:lnTo>
                  <a:pt x="129" y="753"/>
                </a:lnTo>
                <a:lnTo>
                  <a:pt x="133" y="741"/>
                </a:lnTo>
                <a:lnTo>
                  <a:pt x="136" y="730"/>
                </a:lnTo>
                <a:lnTo>
                  <a:pt x="138" y="718"/>
                </a:lnTo>
                <a:lnTo>
                  <a:pt x="142" y="707"/>
                </a:lnTo>
                <a:lnTo>
                  <a:pt x="146" y="693"/>
                </a:lnTo>
                <a:lnTo>
                  <a:pt x="148" y="680"/>
                </a:lnTo>
                <a:lnTo>
                  <a:pt x="152" y="666"/>
                </a:lnTo>
                <a:lnTo>
                  <a:pt x="154" y="651"/>
                </a:lnTo>
                <a:lnTo>
                  <a:pt x="156" y="636"/>
                </a:lnTo>
                <a:lnTo>
                  <a:pt x="159" y="620"/>
                </a:lnTo>
                <a:lnTo>
                  <a:pt x="161" y="603"/>
                </a:lnTo>
                <a:lnTo>
                  <a:pt x="163" y="588"/>
                </a:lnTo>
                <a:lnTo>
                  <a:pt x="165" y="568"/>
                </a:lnTo>
                <a:lnTo>
                  <a:pt x="169" y="551"/>
                </a:lnTo>
                <a:lnTo>
                  <a:pt x="171" y="532"/>
                </a:lnTo>
                <a:lnTo>
                  <a:pt x="171" y="513"/>
                </a:lnTo>
                <a:lnTo>
                  <a:pt x="173" y="494"/>
                </a:lnTo>
                <a:lnTo>
                  <a:pt x="175" y="472"/>
                </a:lnTo>
                <a:lnTo>
                  <a:pt x="177" y="451"/>
                </a:lnTo>
                <a:lnTo>
                  <a:pt x="177" y="430"/>
                </a:lnTo>
                <a:lnTo>
                  <a:pt x="179" y="411"/>
                </a:lnTo>
                <a:lnTo>
                  <a:pt x="179" y="390"/>
                </a:lnTo>
                <a:lnTo>
                  <a:pt x="180" y="371"/>
                </a:lnTo>
                <a:lnTo>
                  <a:pt x="180" y="353"/>
                </a:lnTo>
                <a:lnTo>
                  <a:pt x="180" y="334"/>
                </a:lnTo>
                <a:lnTo>
                  <a:pt x="180" y="317"/>
                </a:lnTo>
                <a:lnTo>
                  <a:pt x="180" y="302"/>
                </a:lnTo>
                <a:lnTo>
                  <a:pt x="180" y="284"/>
                </a:lnTo>
                <a:lnTo>
                  <a:pt x="180" y="269"/>
                </a:lnTo>
                <a:lnTo>
                  <a:pt x="180" y="254"/>
                </a:lnTo>
                <a:lnTo>
                  <a:pt x="180" y="238"/>
                </a:lnTo>
                <a:lnTo>
                  <a:pt x="180" y="225"/>
                </a:lnTo>
                <a:lnTo>
                  <a:pt x="179" y="211"/>
                </a:lnTo>
                <a:lnTo>
                  <a:pt x="179" y="200"/>
                </a:lnTo>
                <a:lnTo>
                  <a:pt x="179" y="186"/>
                </a:lnTo>
                <a:lnTo>
                  <a:pt x="177" y="175"/>
                </a:lnTo>
                <a:lnTo>
                  <a:pt x="175" y="165"/>
                </a:lnTo>
                <a:lnTo>
                  <a:pt x="175" y="154"/>
                </a:lnTo>
                <a:lnTo>
                  <a:pt x="173" y="144"/>
                </a:lnTo>
                <a:lnTo>
                  <a:pt x="171" y="135"/>
                </a:lnTo>
                <a:lnTo>
                  <a:pt x="171" y="127"/>
                </a:lnTo>
                <a:lnTo>
                  <a:pt x="169" y="119"/>
                </a:lnTo>
                <a:lnTo>
                  <a:pt x="167" y="112"/>
                </a:lnTo>
                <a:lnTo>
                  <a:pt x="165" y="104"/>
                </a:lnTo>
                <a:lnTo>
                  <a:pt x="163" y="98"/>
                </a:lnTo>
                <a:lnTo>
                  <a:pt x="161" y="92"/>
                </a:lnTo>
                <a:lnTo>
                  <a:pt x="159" y="89"/>
                </a:lnTo>
                <a:lnTo>
                  <a:pt x="156" y="83"/>
                </a:lnTo>
                <a:lnTo>
                  <a:pt x="154" y="79"/>
                </a:lnTo>
                <a:lnTo>
                  <a:pt x="152" y="77"/>
                </a:lnTo>
                <a:lnTo>
                  <a:pt x="150" y="73"/>
                </a:lnTo>
                <a:lnTo>
                  <a:pt x="142" y="71"/>
                </a:lnTo>
                <a:lnTo>
                  <a:pt x="136" y="67"/>
                </a:lnTo>
                <a:lnTo>
                  <a:pt x="131" y="66"/>
                </a:lnTo>
                <a:lnTo>
                  <a:pt x="125" y="62"/>
                </a:lnTo>
                <a:lnTo>
                  <a:pt x="123" y="58"/>
                </a:lnTo>
                <a:lnTo>
                  <a:pt x="119" y="54"/>
                </a:lnTo>
                <a:lnTo>
                  <a:pt x="117" y="50"/>
                </a:lnTo>
                <a:lnTo>
                  <a:pt x="115" y="46"/>
                </a:lnTo>
                <a:lnTo>
                  <a:pt x="113" y="43"/>
                </a:lnTo>
                <a:lnTo>
                  <a:pt x="113" y="39"/>
                </a:lnTo>
                <a:lnTo>
                  <a:pt x="113" y="33"/>
                </a:lnTo>
                <a:lnTo>
                  <a:pt x="115" y="29"/>
                </a:lnTo>
                <a:lnTo>
                  <a:pt x="117" y="20"/>
                </a:lnTo>
                <a:lnTo>
                  <a:pt x="121" y="10"/>
                </a:lnTo>
                <a:lnTo>
                  <a:pt x="125" y="8"/>
                </a:lnTo>
                <a:lnTo>
                  <a:pt x="129" y="6"/>
                </a:lnTo>
                <a:lnTo>
                  <a:pt x="133" y="4"/>
                </a:lnTo>
                <a:lnTo>
                  <a:pt x="136" y="4"/>
                </a:lnTo>
                <a:lnTo>
                  <a:pt x="142" y="2"/>
                </a:lnTo>
                <a:lnTo>
                  <a:pt x="148" y="2"/>
                </a:lnTo>
                <a:lnTo>
                  <a:pt x="156" y="0"/>
                </a:lnTo>
                <a:lnTo>
                  <a:pt x="163" y="0"/>
                </a:lnTo>
                <a:lnTo>
                  <a:pt x="171" y="0"/>
                </a:lnTo>
                <a:lnTo>
                  <a:pt x="179" y="2"/>
                </a:lnTo>
                <a:lnTo>
                  <a:pt x="188" y="2"/>
                </a:lnTo>
                <a:lnTo>
                  <a:pt x="198" y="4"/>
                </a:lnTo>
                <a:lnTo>
                  <a:pt x="209" y="4"/>
                </a:lnTo>
                <a:lnTo>
                  <a:pt x="221" y="6"/>
                </a:lnTo>
                <a:lnTo>
                  <a:pt x="232" y="8"/>
                </a:lnTo>
                <a:lnTo>
                  <a:pt x="244" y="10"/>
                </a:lnTo>
                <a:lnTo>
                  <a:pt x="263" y="16"/>
                </a:lnTo>
                <a:lnTo>
                  <a:pt x="282" y="21"/>
                </a:lnTo>
                <a:lnTo>
                  <a:pt x="299" y="29"/>
                </a:lnTo>
                <a:lnTo>
                  <a:pt x="317" y="35"/>
                </a:lnTo>
                <a:lnTo>
                  <a:pt x="334" y="43"/>
                </a:lnTo>
                <a:lnTo>
                  <a:pt x="349" y="50"/>
                </a:lnTo>
                <a:lnTo>
                  <a:pt x="365" y="56"/>
                </a:lnTo>
                <a:lnTo>
                  <a:pt x="380" y="62"/>
                </a:lnTo>
                <a:lnTo>
                  <a:pt x="388" y="66"/>
                </a:lnTo>
                <a:lnTo>
                  <a:pt x="393" y="71"/>
                </a:lnTo>
                <a:lnTo>
                  <a:pt x="401" y="75"/>
                </a:lnTo>
                <a:lnTo>
                  <a:pt x="405" y="81"/>
                </a:lnTo>
                <a:lnTo>
                  <a:pt x="417" y="91"/>
                </a:lnTo>
                <a:lnTo>
                  <a:pt x="424" y="98"/>
                </a:lnTo>
                <a:lnTo>
                  <a:pt x="432" y="108"/>
                </a:lnTo>
                <a:lnTo>
                  <a:pt x="438" y="117"/>
                </a:lnTo>
                <a:lnTo>
                  <a:pt x="443" y="127"/>
                </a:lnTo>
                <a:lnTo>
                  <a:pt x="447" y="137"/>
                </a:lnTo>
                <a:lnTo>
                  <a:pt x="451" y="142"/>
                </a:lnTo>
                <a:lnTo>
                  <a:pt x="451" y="146"/>
                </a:lnTo>
                <a:lnTo>
                  <a:pt x="453" y="152"/>
                </a:lnTo>
                <a:lnTo>
                  <a:pt x="453" y="158"/>
                </a:lnTo>
                <a:lnTo>
                  <a:pt x="453" y="163"/>
                </a:lnTo>
                <a:lnTo>
                  <a:pt x="453" y="169"/>
                </a:lnTo>
                <a:lnTo>
                  <a:pt x="451" y="177"/>
                </a:lnTo>
                <a:lnTo>
                  <a:pt x="449" y="183"/>
                </a:lnTo>
                <a:lnTo>
                  <a:pt x="445" y="196"/>
                </a:lnTo>
                <a:lnTo>
                  <a:pt x="438" y="210"/>
                </a:lnTo>
                <a:lnTo>
                  <a:pt x="430" y="223"/>
                </a:lnTo>
                <a:lnTo>
                  <a:pt x="420" y="238"/>
                </a:lnTo>
                <a:lnTo>
                  <a:pt x="413" y="248"/>
                </a:lnTo>
                <a:lnTo>
                  <a:pt x="407" y="259"/>
                </a:lnTo>
                <a:lnTo>
                  <a:pt x="399" y="273"/>
                </a:lnTo>
                <a:lnTo>
                  <a:pt x="393" y="288"/>
                </a:lnTo>
                <a:lnTo>
                  <a:pt x="386" y="304"/>
                </a:lnTo>
                <a:lnTo>
                  <a:pt x="380" y="321"/>
                </a:lnTo>
                <a:lnTo>
                  <a:pt x="374" y="340"/>
                </a:lnTo>
                <a:lnTo>
                  <a:pt x="369" y="361"/>
                </a:lnTo>
                <a:lnTo>
                  <a:pt x="363" y="382"/>
                </a:lnTo>
                <a:lnTo>
                  <a:pt x="357" y="407"/>
                </a:lnTo>
                <a:lnTo>
                  <a:pt x="351" y="432"/>
                </a:lnTo>
                <a:lnTo>
                  <a:pt x="346" y="457"/>
                </a:lnTo>
                <a:lnTo>
                  <a:pt x="342" y="486"/>
                </a:lnTo>
                <a:lnTo>
                  <a:pt x="336" y="515"/>
                </a:lnTo>
                <a:lnTo>
                  <a:pt x="330" y="545"/>
                </a:lnTo>
                <a:lnTo>
                  <a:pt x="326" y="578"/>
                </a:lnTo>
                <a:lnTo>
                  <a:pt x="322" y="595"/>
                </a:lnTo>
                <a:lnTo>
                  <a:pt x="321" y="611"/>
                </a:lnTo>
                <a:lnTo>
                  <a:pt x="319" y="626"/>
                </a:lnTo>
                <a:lnTo>
                  <a:pt x="317" y="641"/>
                </a:lnTo>
                <a:lnTo>
                  <a:pt x="315" y="655"/>
                </a:lnTo>
                <a:lnTo>
                  <a:pt x="313" y="668"/>
                </a:lnTo>
                <a:lnTo>
                  <a:pt x="311" y="682"/>
                </a:lnTo>
                <a:lnTo>
                  <a:pt x="311" y="695"/>
                </a:lnTo>
                <a:lnTo>
                  <a:pt x="309" y="707"/>
                </a:lnTo>
                <a:lnTo>
                  <a:pt x="307" y="718"/>
                </a:lnTo>
                <a:lnTo>
                  <a:pt x="307" y="730"/>
                </a:lnTo>
                <a:lnTo>
                  <a:pt x="305" y="741"/>
                </a:lnTo>
                <a:lnTo>
                  <a:pt x="305" y="751"/>
                </a:lnTo>
                <a:lnTo>
                  <a:pt x="305" y="760"/>
                </a:lnTo>
                <a:lnTo>
                  <a:pt x="303" y="770"/>
                </a:lnTo>
                <a:lnTo>
                  <a:pt x="303" y="779"/>
                </a:lnTo>
                <a:lnTo>
                  <a:pt x="303" y="787"/>
                </a:lnTo>
                <a:lnTo>
                  <a:pt x="303" y="795"/>
                </a:lnTo>
                <a:lnTo>
                  <a:pt x="303" y="808"/>
                </a:lnTo>
                <a:lnTo>
                  <a:pt x="303" y="822"/>
                </a:lnTo>
                <a:lnTo>
                  <a:pt x="305" y="831"/>
                </a:lnTo>
                <a:lnTo>
                  <a:pt x="305" y="841"/>
                </a:lnTo>
                <a:lnTo>
                  <a:pt x="307" y="849"/>
                </a:lnTo>
                <a:lnTo>
                  <a:pt x="309" y="852"/>
                </a:lnTo>
                <a:lnTo>
                  <a:pt x="313" y="856"/>
                </a:lnTo>
                <a:lnTo>
                  <a:pt x="317" y="860"/>
                </a:lnTo>
                <a:lnTo>
                  <a:pt x="322" y="864"/>
                </a:lnTo>
                <a:lnTo>
                  <a:pt x="328" y="866"/>
                </a:lnTo>
                <a:lnTo>
                  <a:pt x="336" y="866"/>
                </a:lnTo>
                <a:lnTo>
                  <a:pt x="344" y="866"/>
                </a:lnTo>
                <a:lnTo>
                  <a:pt x="355" y="864"/>
                </a:lnTo>
                <a:lnTo>
                  <a:pt x="359" y="862"/>
                </a:lnTo>
                <a:lnTo>
                  <a:pt x="367" y="860"/>
                </a:lnTo>
                <a:lnTo>
                  <a:pt x="372" y="858"/>
                </a:lnTo>
                <a:lnTo>
                  <a:pt x="380" y="856"/>
                </a:lnTo>
                <a:lnTo>
                  <a:pt x="388" y="854"/>
                </a:lnTo>
                <a:lnTo>
                  <a:pt x="397" y="850"/>
                </a:lnTo>
                <a:lnTo>
                  <a:pt x="407" y="849"/>
                </a:lnTo>
                <a:lnTo>
                  <a:pt x="418" y="847"/>
                </a:lnTo>
                <a:lnTo>
                  <a:pt x="430" y="845"/>
                </a:lnTo>
                <a:lnTo>
                  <a:pt x="443" y="841"/>
                </a:lnTo>
                <a:lnTo>
                  <a:pt x="457" y="839"/>
                </a:lnTo>
                <a:lnTo>
                  <a:pt x="472" y="837"/>
                </a:lnTo>
                <a:lnTo>
                  <a:pt x="488" y="835"/>
                </a:lnTo>
                <a:lnTo>
                  <a:pt x="505" y="833"/>
                </a:lnTo>
                <a:lnTo>
                  <a:pt x="522" y="829"/>
                </a:lnTo>
                <a:lnTo>
                  <a:pt x="541" y="827"/>
                </a:lnTo>
                <a:lnTo>
                  <a:pt x="560" y="826"/>
                </a:lnTo>
                <a:lnTo>
                  <a:pt x="582" y="824"/>
                </a:lnTo>
                <a:lnTo>
                  <a:pt x="603" y="820"/>
                </a:lnTo>
                <a:lnTo>
                  <a:pt x="626" y="818"/>
                </a:lnTo>
                <a:lnTo>
                  <a:pt x="637" y="816"/>
                </a:lnTo>
                <a:lnTo>
                  <a:pt x="649" y="816"/>
                </a:lnTo>
                <a:lnTo>
                  <a:pt x="662" y="814"/>
                </a:lnTo>
                <a:lnTo>
                  <a:pt x="674" y="812"/>
                </a:lnTo>
                <a:lnTo>
                  <a:pt x="687" y="812"/>
                </a:lnTo>
                <a:lnTo>
                  <a:pt x="702" y="810"/>
                </a:lnTo>
                <a:lnTo>
                  <a:pt x="731" y="806"/>
                </a:lnTo>
                <a:lnTo>
                  <a:pt x="764" y="802"/>
                </a:lnTo>
                <a:lnTo>
                  <a:pt x="796" y="799"/>
                </a:lnTo>
                <a:lnTo>
                  <a:pt x="833" y="795"/>
                </a:lnTo>
                <a:lnTo>
                  <a:pt x="869" y="789"/>
                </a:lnTo>
                <a:lnTo>
                  <a:pt x="908" y="785"/>
                </a:lnTo>
                <a:lnTo>
                  <a:pt x="950" y="779"/>
                </a:lnTo>
                <a:lnTo>
                  <a:pt x="992" y="774"/>
                </a:lnTo>
                <a:lnTo>
                  <a:pt x="1038" y="768"/>
                </a:lnTo>
                <a:lnTo>
                  <a:pt x="1084" y="762"/>
                </a:lnTo>
                <a:lnTo>
                  <a:pt x="1132" y="756"/>
                </a:lnTo>
                <a:lnTo>
                  <a:pt x="1184" y="749"/>
                </a:lnTo>
                <a:lnTo>
                  <a:pt x="1236" y="743"/>
                </a:lnTo>
                <a:lnTo>
                  <a:pt x="1263" y="739"/>
                </a:lnTo>
                <a:lnTo>
                  <a:pt x="1288" y="737"/>
                </a:lnTo>
                <a:lnTo>
                  <a:pt x="1313" y="735"/>
                </a:lnTo>
                <a:lnTo>
                  <a:pt x="1338" y="733"/>
                </a:lnTo>
                <a:lnTo>
                  <a:pt x="1361" y="730"/>
                </a:lnTo>
                <a:lnTo>
                  <a:pt x="1384" y="728"/>
                </a:lnTo>
                <a:lnTo>
                  <a:pt x="1405" y="726"/>
                </a:lnTo>
                <a:lnTo>
                  <a:pt x="1428" y="724"/>
                </a:lnTo>
                <a:lnTo>
                  <a:pt x="1447" y="722"/>
                </a:lnTo>
                <a:lnTo>
                  <a:pt x="1468" y="718"/>
                </a:lnTo>
                <a:lnTo>
                  <a:pt x="1487" y="716"/>
                </a:lnTo>
                <a:lnTo>
                  <a:pt x="1505" y="714"/>
                </a:lnTo>
                <a:lnTo>
                  <a:pt x="1522" y="712"/>
                </a:lnTo>
                <a:lnTo>
                  <a:pt x="1539" y="710"/>
                </a:lnTo>
                <a:lnTo>
                  <a:pt x="1556" y="708"/>
                </a:lnTo>
                <a:lnTo>
                  <a:pt x="1572" y="707"/>
                </a:lnTo>
                <a:lnTo>
                  <a:pt x="1585" y="705"/>
                </a:lnTo>
                <a:lnTo>
                  <a:pt x="1599" y="703"/>
                </a:lnTo>
                <a:lnTo>
                  <a:pt x="1612" y="701"/>
                </a:lnTo>
                <a:lnTo>
                  <a:pt x="1626" y="699"/>
                </a:lnTo>
                <a:lnTo>
                  <a:pt x="1637" y="697"/>
                </a:lnTo>
                <a:lnTo>
                  <a:pt x="1647" y="695"/>
                </a:lnTo>
                <a:lnTo>
                  <a:pt x="1656" y="693"/>
                </a:lnTo>
                <a:lnTo>
                  <a:pt x="1666" y="691"/>
                </a:lnTo>
                <a:lnTo>
                  <a:pt x="1675" y="689"/>
                </a:lnTo>
                <a:lnTo>
                  <a:pt x="1683" y="687"/>
                </a:lnTo>
                <a:lnTo>
                  <a:pt x="1689" y="685"/>
                </a:lnTo>
                <a:lnTo>
                  <a:pt x="1695" y="685"/>
                </a:lnTo>
                <a:lnTo>
                  <a:pt x="1700" y="684"/>
                </a:lnTo>
                <a:lnTo>
                  <a:pt x="1706" y="682"/>
                </a:lnTo>
                <a:lnTo>
                  <a:pt x="1708" y="680"/>
                </a:lnTo>
                <a:lnTo>
                  <a:pt x="1712" y="680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4" name="Freeform 23"/>
          <p:cNvSpPr/>
          <p:nvPr/>
        </p:nvSpPr>
        <p:spPr bwMode="auto">
          <a:xfrm>
            <a:off x="1330421" y="3956337"/>
            <a:ext cx="2226733" cy="303212"/>
          </a:xfrm>
          <a:custGeom>
            <a:avLst/>
            <a:gdLst>
              <a:gd name="T0" fmla="*/ 2147483646 w 2105"/>
              <a:gd name="T1" fmla="*/ 2147483646 h 382"/>
              <a:gd name="T2" fmla="*/ 2147483646 w 2105"/>
              <a:gd name="T3" fmla="*/ 2147483646 h 382"/>
              <a:gd name="T4" fmla="*/ 2147483646 w 2105"/>
              <a:gd name="T5" fmla="*/ 2147483646 h 382"/>
              <a:gd name="T6" fmla="*/ 2147483646 w 2105"/>
              <a:gd name="T7" fmla="*/ 2147483646 h 382"/>
              <a:gd name="T8" fmla="*/ 2147483646 w 2105"/>
              <a:gd name="T9" fmla="*/ 2147483646 h 382"/>
              <a:gd name="T10" fmla="*/ 2147483646 w 2105"/>
              <a:gd name="T11" fmla="*/ 2147483646 h 382"/>
              <a:gd name="T12" fmla="*/ 0 w 2105"/>
              <a:gd name="T13" fmla="*/ 2147483646 h 382"/>
              <a:gd name="T14" fmla="*/ 2147483646 w 2105"/>
              <a:gd name="T15" fmla="*/ 2147483646 h 382"/>
              <a:gd name="T16" fmla="*/ 2147483646 w 2105"/>
              <a:gd name="T17" fmla="*/ 2147483646 h 382"/>
              <a:gd name="T18" fmla="*/ 2147483646 w 2105"/>
              <a:gd name="T19" fmla="*/ 2147483646 h 382"/>
              <a:gd name="T20" fmla="*/ 2147483646 w 2105"/>
              <a:gd name="T21" fmla="*/ 2147483646 h 382"/>
              <a:gd name="T22" fmla="*/ 2147483646 w 2105"/>
              <a:gd name="T23" fmla="*/ 2147483646 h 382"/>
              <a:gd name="T24" fmla="*/ 2147483646 w 2105"/>
              <a:gd name="T25" fmla="*/ 2147483646 h 382"/>
              <a:gd name="T26" fmla="*/ 2147483646 w 2105"/>
              <a:gd name="T27" fmla="*/ 2147483646 h 382"/>
              <a:gd name="T28" fmla="*/ 2147483646 w 2105"/>
              <a:gd name="T29" fmla="*/ 2147483646 h 382"/>
              <a:gd name="T30" fmla="*/ 2147483646 w 2105"/>
              <a:gd name="T31" fmla="*/ 2147483646 h 382"/>
              <a:gd name="T32" fmla="*/ 2147483646 w 2105"/>
              <a:gd name="T33" fmla="*/ 2147483646 h 382"/>
              <a:gd name="T34" fmla="*/ 2147483646 w 2105"/>
              <a:gd name="T35" fmla="*/ 2147483646 h 382"/>
              <a:gd name="T36" fmla="*/ 2147483646 w 2105"/>
              <a:gd name="T37" fmla="*/ 2147483646 h 382"/>
              <a:gd name="T38" fmla="*/ 2147483646 w 2105"/>
              <a:gd name="T39" fmla="*/ 2147483646 h 382"/>
              <a:gd name="T40" fmla="*/ 2147483646 w 2105"/>
              <a:gd name="T41" fmla="*/ 2147483646 h 382"/>
              <a:gd name="T42" fmla="*/ 2147483646 w 2105"/>
              <a:gd name="T43" fmla="*/ 2000367351 h 382"/>
              <a:gd name="T44" fmla="*/ 2147483646 w 2105"/>
              <a:gd name="T45" fmla="*/ 0 h 382"/>
              <a:gd name="T46" fmla="*/ 2147483646 w 2105"/>
              <a:gd name="T47" fmla="*/ 0 h 382"/>
              <a:gd name="T48" fmla="*/ 2147483646 w 2105"/>
              <a:gd name="T49" fmla="*/ 999868557 h 382"/>
              <a:gd name="T50" fmla="*/ 2147483646 w 2105"/>
              <a:gd name="T51" fmla="*/ 2147483646 h 382"/>
              <a:gd name="T52" fmla="*/ 2147483646 w 2105"/>
              <a:gd name="T53" fmla="*/ 2147483646 h 382"/>
              <a:gd name="T54" fmla="*/ 2147483646 w 2105"/>
              <a:gd name="T55" fmla="*/ 2147483646 h 382"/>
              <a:gd name="T56" fmla="*/ 2147483646 w 2105"/>
              <a:gd name="T57" fmla="*/ 2147483646 h 382"/>
              <a:gd name="T58" fmla="*/ 2147483646 w 2105"/>
              <a:gd name="T59" fmla="*/ 2147483646 h 382"/>
              <a:gd name="T60" fmla="*/ 2147483646 w 2105"/>
              <a:gd name="T61" fmla="*/ 2147483646 h 382"/>
              <a:gd name="T62" fmla="*/ 2147483646 w 2105"/>
              <a:gd name="T63" fmla="*/ 2147483646 h 382"/>
              <a:gd name="T64" fmla="*/ 2147483646 w 2105"/>
              <a:gd name="T65" fmla="*/ 2147483646 h 382"/>
              <a:gd name="T66" fmla="*/ 2147483646 w 2105"/>
              <a:gd name="T67" fmla="*/ 2147483646 h 382"/>
              <a:gd name="T68" fmla="*/ 2147483646 w 2105"/>
              <a:gd name="T69" fmla="*/ 2147483646 h 382"/>
              <a:gd name="T70" fmla="*/ 2147483646 w 2105"/>
              <a:gd name="T71" fmla="*/ 2147483646 h 382"/>
              <a:gd name="T72" fmla="*/ 2147483646 w 2105"/>
              <a:gd name="T73" fmla="*/ 2147483646 h 382"/>
              <a:gd name="T74" fmla="*/ 2147483646 w 2105"/>
              <a:gd name="T75" fmla="*/ 2147483646 h 382"/>
              <a:gd name="T76" fmla="*/ 2147483646 w 2105"/>
              <a:gd name="T77" fmla="*/ 2147483646 h 382"/>
              <a:gd name="T78" fmla="*/ 2147483646 w 2105"/>
              <a:gd name="T79" fmla="*/ 2147483646 h 382"/>
              <a:gd name="T80" fmla="*/ 2147483646 w 2105"/>
              <a:gd name="T81" fmla="*/ 2147483646 h 382"/>
              <a:gd name="T82" fmla="*/ 2147483646 w 2105"/>
              <a:gd name="T83" fmla="*/ 2147483646 h 382"/>
              <a:gd name="T84" fmla="*/ 2147483646 w 2105"/>
              <a:gd name="T85" fmla="*/ 2147483646 h 382"/>
              <a:gd name="T86" fmla="*/ 2147483646 w 2105"/>
              <a:gd name="T87" fmla="*/ 2147483646 h 382"/>
              <a:gd name="T88" fmla="*/ 2147483646 w 2105"/>
              <a:gd name="T89" fmla="*/ 2147483646 h 382"/>
              <a:gd name="T90" fmla="*/ 2147483646 w 2105"/>
              <a:gd name="T91" fmla="*/ 2147483646 h 382"/>
              <a:gd name="T92" fmla="*/ 2147483646 w 2105"/>
              <a:gd name="T93" fmla="*/ 2147483646 h 382"/>
              <a:gd name="T94" fmla="*/ 2147483646 w 2105"/>
              <a:gd name="T95" fmla="*/ 2147483646 h 382"/>
              <a:gd name="T96" fmla="*/ 2147483646 w 2105"/>
              <a:gd name="T97" fmla="*/ 2147483646 h 382"/>
              <a:gd name="T98" fmla="*/ 2147483646 w 2105"/>
              <a:gd name="T99" fmla="*/ 2147483646 h 382"/>
              <a:gd name="T100" fmla="*/ 2147483646 w 2105"/>
              <a:gd name="T101" fmla="*/ 2147483646 h 382"/>
              <a:gd name="T102" fmla="*/ 2147483646 w 2105"/>
              <a:gd name="T103" fmla="*/ 2147483646 h 382"/>
              <a:gd name="T104" fmla="*/ 2147483646 w 2105"/>
              <a:gd name="T105" fmla="*/ 2147483646 h 382"/>
              <a:gd name="T106" fmla="*/ 2147483646 w 2105"/>
              <a:gd name="T107" fmla="*/ 2147483646 h 382"/>
              <a:gd name="T108" fmla="*/ 2147483646 w 2105"/>
              <a:gd name="T109" fmla="*/ 2147483646 h 382"/>
              <a:gd name="T110" fmla="*/ 2147483646 w 2105"/>
              <a:gd name="T111" fmla="*/ 2147483646 h 382"/>
              <a:gd name="T112" fmla="*/ 2147483646 w 2105"/>
              <a:gd name="T113" fmla="*/ 2147483646 h 38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05" h="382">
                <a:moveTo>
                  <a:pt x="203" y="378"/>
                </a:moveTo>
                <a:lnTo>
                  <a:pt x="188" y="374"/>
                </a:lnTo>
                <a:lnTo>
                  <a:pt x="171" y="369"/>
                </a:lnTo>
                <a:lnTo>
                  <a:pt x="153" y="363"/>
                </a:lnTo>
                <a:lnTo>
                  <a:pt x="134" y="357"/>
                </a:lnTo>
                <a:lnTo>
                  <a:pt x="117" y="350"/>
                </a:lnTo>
                <a:lnTo>
                  <a:pt x="100" y="340"/>
                </a:lnTo>
                <a:lnTo>
                  <a:pt x="92" y="334"/>
                </a:lnTo>
                <a:lnTo>
                  <a:pt x="82" y="328"/>
                </a:lnTo>
                <a:lnTo>
                  <a:pt x="75" y="323"/>
                </a:lnTo>
                <a:lnTo>
                  <a:pt x="67" y="317"/>
                </a:lnTo>
                <a:lnTo>
                  <a:pt x="52" y="302"/>
                </a:lnTo>
                <a:lnTo>
                  <a:pt x="40" y="290"/>
                </a:lnTo>
                <a:lnTo>
                  <a:pt x="29" y="279"/>
                </a:lnTo>
                <a:lnTo>
                  <a:pt x="17" y="269"/>
                </a:lnTo>
                <a:lnTo>
                  <a:pt x="13" y="263"/>
                </a:lnTo>
                <a:lnTo>
                  <a:pt x="9" y="259"/>
                </a:lnTo>
                <a:lnTo>
                  <a:pt x="7" y="255"/>
                </a:lnTo>
                <a:lnTo>
                  <a:pt x="4" y="252"/>
                </a:lnTo>
                <a:lnTo>
                  <a:pt x="2" y="248"/>
                </a:lnTo>
                <a:lnTo>
                  <a:pt x="0" y="246"/>
                </a:lnTo>
                <a:lnTo>
                  <a:pt x="0" y="242"/>
                </a:lnTo>
                <a:lnTo>
                  <a:pt x="0" y="240"/>
                </a:lnTo>
                <a:lnTo>
                  <a:pt x="48" y="234"/>
                </a:lnTo>
                <a:lnTo>
                  <a:pt x="100" y="229"/>
                </a:lnTo>
                <a:lnTo>
                  <a:pt x="153" y="223"/>
                </a:lnTo>
                <a:lnTo>
                  <a:pt x="209" y="217"/>
                </a:lnTo>
                <a:lnTo>
                  <a:pt x="265" y="209"/>
                </a:lnTo>
                <a:lnTo>
                  <a:pt x="324" y="202"/>
                </a:lnTo>
                <a:lnTo>
                  <a:pt x="385" y="194"/>
                </a:lnTo>
                <a:lnTo>
                  <a:pt x="447" y="184"/>
                </a:lnTo>
                <a:lnTo>
                  <a:pt x="512" y="177"/>
                </a:lnTo>
                <a:lnTo>
                  <a:pt x="579" y="167"/>
                </a:lnTo>
                <a:lnTo>
                  <a:pt x="646" y="158"/>
                </a:lnTo>
                <a:lnTo>
                  <a:pt x="717" y="146"/>
                </a:lnTo>
                <a:lnTo>
                  <a:pt x="790" y="137"/>
                </a:lnTo>
                <a:lnTo>
                  <a:pt x="863" y="125"/>
                </a:lnTo>
                <a:lnTo>
                  <a:pt x="940" y="113"/>
                </a:lnTo>
                <a:lnTo>
                  <a:pt x="1019" y="102"/>
                </a:lnTo>
                <a:lnTo>
                  <a:pt x="1055" y="96"/>
                </a:lnTo>
                <a:lnTo>
                  <a:pt x="1094" y="90"/>
                </a:lnTo>
                <a:lnTo>
                  <a:pt x="1130" y="85"/>
                </a:lnTo>
                <a:lnTo>
                  <a:pt x="1165" y="79"/>
                </a:lnTo>
                <a:lnTo>
                  <a:pt x="1199" y="73"/>
                </a:lnTo>
                <a:lnTo>
                  <a:pt x="1234" y="67"/>
                </a:lnTo>
                <a:lnTo>
                  <a:pt x="1266" y="64"/>
                </a:lnTo>
                <a:lnTo>
                  <a:pt x="1299" y="58"/>
                </a:lnTo>
                <a:lnTo>
                  <a:pt x="1330" y="54"/>
                </a:lnTo>
                <a:lnTo>
                  <a:pt x="1360" y="50"/>
                </a:lnTo>
                <a:lnTo>
                  <a:pt x="1389" y="46"/>
                </a:lnTo>
                <a:lnTo>
                  <a:pt x="1418" y="41"/>
                </a:lnTo>
                <a:lnTo>
                  <a:pt x="1447" y="37"/>
                </a:lnTo>
                <a:lnTo>
                  <a:pt x="1474" y="33"/>
                </a:lnTo>
                <a:lnTo>
                  <a:pt x="1500" y="31"/>
                </a:lnTo>
                <a:lnTo>
                  <a:pt x="1525" y="27"/>
                </a:lnTo>
                <a:lnTo>
                  <a:pt x="1550" y="23"/>
                </a:lnTo>
                <a:lnTo>
                  <a:pt x="1575" y="21"/>
                </a:lnTo>
                <a:lnTo>
                  <a:pt x="1598" y="18"/>
                </a:lnTo>
                <a:lnTo>
                  <a:pt x="1619" y="16"/>
                </a:lnTo>
                <a:lnTo>
                  <a:pt x="1641" y="14"/>
                </a:lnTo>
                <a:lnTo>
                  <a:pt x="1662" y="12"/>
                </a:lnTo>
                <a:lnTo>
                  <a:pt x="1681" y="10"/>
                </a:lnTo>
                <a:lnTo>
                  <a:pt x="1700" y="8"/>
                </a:lnTo>
                <a:lnTo>
                  <a:pt x="1719" y="6"/>
                </a:lnTo>
                <a:lnTo>
                  <a:pt x="1735" y="4"/>
                </a:lnTo>
                <a:lnTo>
                  <a:pt x="1752" y="4"/>
                </a:lnTo>
                <a:lnTo>
                  <a:pt x="1767" y="2"/>
                </a:lnTo>
                <a:lnTo>
                  <a:pt x="1783" y="2"/>
                </a:lnTo>
                <a:lnTo>
                  <a:pt x="1796" y="0"/>
                </a:lnTo>
                <a:lnTo>
                  <a:pt x="1807" y="0"/>
                </a:lnTo>
                <a:lnTo>
                  <a:pt x="1821" y="0"/>
                </a:lnTo>
                <a:lnTo>
                  <a:pt x="1842" y="0"/>
                </a:lnTo>
                <a:lnTo>
                  <a:pt x="1863" y="0"/>
                </a:lnTo>
                <a:lnTo>
                  <a:pt x="1884" y="2"/>
                </a:lnTo>
                <a:lnTo>
                  <a:pt x="1902" y="2"/>
                </a:lnTo>
                <a:lnTo>
                  <a:pt x="1919" y="4"/>
                </a:lnTo>
                <a:lnTo>
                  <a:pt x="1936" y="6"/>
                </a:lnTo>
                <a:lnTo>
                  <a:pt x="1951" y="8"/>
                </a:lnTo>
                <a:lnTo>
                  <a:pt x="1967" y="12"/>
                </a:lnTo>
                <a:lnTo>
                  <a:pt x="1980" y="14"/>
                </a:lnTo>
                <a:lnTo>
                  <a:pt x="1992" y="18"/>
                </a:lnTo>
                <a:lnTo>
                  <a:pt x="2005" y="23"/>
                </a:lnTo>
                <a:lnTo>
                  <a:pt x="2015" y="27"/>
                </a:lnTo>
                <a:lnTo>
                  <a:pt x="2024" y="33"/>
                </a:lnTo>
                <a:lnTo>
                  <a:pt x="2034" y="39"/>
                </a:lnTo>
                <a:lnTo>
                  <a:pt x="2044" y="44"/>
                </a:lnTo>
                <a:lnTo>
                  <a:pt x="2051" y="50"/>
                </a:lnTo>
                <a:lnTo>
                  <a:pt x="2059" y="58"/>
                </a:lnTo>
                <a:lnTo>
                  <a:pt x="2065" y="66"/>
                </a:lnTo>
                <a:lnTo>
                  <a:pt x="2070" y="71"/>
                </a:lnTo>
                <a:lnTo>
                  <a:pt x="2076" y="77"/>
                </a:lnTo>
                <a:lnTo>
                  <a:pt x="2082" y="83"/>
                </a:lnTo>
                <a:lnTo>
                  <a:pt x="2086" y="90"/>
                </a:lnTo>
                <a:lnTo>
                  <a:pt x="2090" y="96"/>
                </a:lnTo>
                <a:lnTo>
                  <a:pt x="2093" y="102"/>
                </a:lnTo>
                <a:lnTo>
                  <a:pt x="2099" y="113"/>
                </a:lnTo>
                <a:lnTo>
                  <a:pt x="2103" y="125"/>
                </a:lnTo>
                <a:lnTo>
                  <a:pt x="2105" y="138"/>
                </a:lnTo>
                <a:lnTo>
                  <a:pt x="2105" y="152"/>
                </a:lnTo>
                <a:lnTo>
                  <a:pt x="2105" y="156"/>
                </a:lnTo>
                <a:lnTo>
                  <a:pt x="2105" y="160"/>
                </a:lnTo>
                <a:lnTo>
                  <a:pt x="2103" y="161"/>
                </a:lnTo>
                <a:lnTo>
                  <a:pt x="2099" y="165"/>
                </a:lnTo>
                <a:lnTo>
                  <a:pt x="2097" y="167"/>
                </a:lnTo>
                <a:lnTo>
                  <a:pt x="2093" y="171"/>
                </a:lnTo>
                <a:lnTo>
                  <a:pt x="2088" y="173"/>
                </a:lnTo>
                <a:lnTo>
                  <a:pt x="2082" y="175"/>
                </a:lnTo>
                <a:lnTo>
                  <a:pt x="2076" y="179"/>
                </a:lnTo>
                <a:lnTo>
                  <a:pt x="2068" y="181"/>
                </a:lnTo>
                <a:lnTo>
                  <a:pt x="2061" y="183"/>
                </a:lnTo>
                <a:lnTo>
                  <a:pt x="2053" y="184"/>
                </a:lnTo>
                <a:lnTo>
                  <a:pt x="2044" y="186"/>
                </a:lnTo>
                <a:lnTo>
                  <a:pt x="2034" y="188"/>
                </a:lnTo>
                <a:lnTo>
                  <a:pt x="2024" y="190"/>
                </a:lnTo>
                <a:lnTo>
                  <a:pt x="2013" y="192"/>
                </a:lnTo>
                <a:lnTo>
                  <a:pt x="1999" y="192"/>
                </a:lnTo>
                <a:lnTo>
                  <a:pt x="1988" y="194"/>
                </a:lnTo>
                <a:lnTo>
                  <a:pt x="1973" y="196"/>
                </a:lnTo>
                <a:lnTo>
                  <a:pt x="1959" y="196"/>
                </a:lnTo>
                <a:lnTo>
                  <a:pt x="1944" y="198"/>
                </a:lnTo>
                <a:lnTo>
                  <a:pt x="1928" y="198"/>
                </a:lnTo>
                <a:lnTo>
                  <a:pt x="1911" y="200"/>
                </a:lnTo>
                <a:lnTo>
                  <a:pt x="1894" y="200"/>
                </a:lnTo>
                <a:lnTo>
                  <a:pt x="1875" y="200"/>
                </a:lnTo>
                <a:lnTo>
                  <a:pt x="1855" y="202"/>
                </a:lnTo>
                <a:lnTo>
                  <a:pt x="1836" y="202"/>
                </a:lnTo>
                <a:lnTo>
                  <a:pt x="1815" y="202"/>
                </a:lnTo>
                <a:lnTo>
                  <a:pt x="1794" y="202"/>
                </a:lnTo>
                <a:lnTo>
                  <a:pt x="1771" y="202"/>
                </a:lnTo>
                <a:lnTo>
                  <a:pt x="1748" y="202"/>
                </a:lnTo>
                <a:lnTo>
                  <a:pt x="1725" y="202"/>
                </a:lnTo>
                <a:lnTo>
                  <a:pt x="1677" y="202"/>
                </a:lnTo>
                <a:lnTo>
                  <a:pt x="1631" y="204"/>
                </a:lnTo>
                <a:lnTo>
                  <a:pt x="1585" y="204"/>
                </a:lnTo>
                <a:lnTo>
                  <a:pt x="1541" y="204"/>
                </a:lnTo>
                <a:lnTo>
                  <a:pt x="1499" y="206"/>
                </a:lnTo>
                <a:lnTo>
                  <a:pt x="1458" y="208"/>
                </a:lnTo>
                <a:lnTo>
                  <a:pt x="1418" y="209"/>
                </a:lnTo>
                <a:lnTo>
                  <a:pt x="1378" y="209"/>
                </a:lnTo>
                <a:lnTo>
                  <a:pt x="1341" y="211"/>
                </a:lnTo>
                <a:lnTo>
                  <a:pt x="1305" y="213"/>
                </a:lnTo>
                <a:lnTo>
                  <a:pt x="1270" y="215"/>
                </a:lnTo>
                <a:lnTo>
                  <a:pt x="1236" y="219"/>
                </a:lnTo>
                <a:lnTo>
                  <a:pt x="1203" y="221"/>
                </a:lnTo>
                <a:lnTo>
                  <a:pt x="1172" y="223"/>
                </a:lnTo>
                <a:lnTo>
                  <a:pt x="1142" y="225"/>
                </a:lnTo>
                <a:lnTo>
                  <a:pt x="1113" y="229"/>
                </a:lnTo>
                <a:lnTo>
                  <a:pt x="1051" y="238"/>
                </a:lnTo>
                <a:lnTo>
                  <a:pt x="988" y="250"/>
                </a:lnTo>
                <a:lnTo>
                  <a:pt x="925" y="261"/>
                </a:lnTo>
                <a:lnTo>
                  <a:pt x="859" y="273"/>
                </a:lnTo>
                <a:lnTo>
                  <a:pt x="792" y="286"/>
                </a:lnTo>
                <a:lnTo>
                  <a:pt x="723" y="300"/>
                </a:lnTo>
                <a:lnTo>
                  <a:pt x="654" y="315"/>
                </a:lnTo>
                <a:lnTo>
                  <a:pt x="583" y="328"/>
                </a:lnTo>
                <a:lnTo>
                  <a:pt x="547" y="336"/>
                </a:lnTo>
                <a:lnTo>
                  <a:pt x="510" y="342"/>
                </a:lnTo>
                <a:lnTo>
                  <a:pt x="478" y="350"/>
                </a:lnTo>
                <a:lnTo>
                  <a:pt x="445" y="355"/>
                </a:lnTo>
                <a:lnTo>
                  <a:pt x="416" y="361"/>
                </a:lnTo>
                <a:lnTo>
                  <a:pt x="387" y="365"/>
                </a:lnTo>
                <a:lnTo>
                  <a:pt x="362" y="369"/>
                </a:lnTo>
                <a:lnTo>
                  <a:pt x="338" y="373"/>
                </a:lnTo>
                <a:lnTo>
                  <a:pt x="314" y="376"/>
                </a:lnTo>
                <a:lnTo>
                  <a:pt x="293" y="378"/>
                </a:lnTo>
                <a:lnTo>
                  <a:pt x="274" y="380"/>
                </a:lnTo>
                <a:lnTo>
                  <a:pt x="257" y="382"/>
                </a:lnTo>
                <a:lnTo>
                  <a:pt x="242" y="382"/>
                </a:lnTo>
                <a:lnTo>
                  <a:pt x="226" y="382"/>
                </a:lnTo>
                <a:lnTo>
                  <a:pt x="215" y="380"/>
                </a:lnTo>
                <a:lnTo>
                  <a:pt x="203" y="378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25" name="组合 24"/>
          <p:cNvGrpSpPr/>
          <p:nvPr/>
        </p:nvGrpSpPr>
        <p:grpSpPr>
          <a:xfrm>
            <a:off x="5250180" y="2566253"/>
            <a:ext cx="6347885" cy="2689678"/>
            <a:chOff x="1140884" y="3629026"/>
            <a:chExt cx="6347885" cy="2689678"/>
          </a:xfrm>
        </p:grpSpPr>
        <p:sp>
          <p:nvSpPr>
            <p:cNvPr id="26" name="TextBox 10"/>
            <p:cNvSpPr txBox="1">
              <a:spLocks noChangeArrowheads="1"/>
            </p:cNvSpPr>
            <p:nvPr/>
          </p:nvSpPr>
          <p:spPr bwMode="auto">
            <a:xfrm>
              <a:off x="1195920" y="5775029"/>
              <a:ext cx="6292849" cy="5436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935" b="1" kern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书写指导：竖折折钩写得圆润些。</a:t>
              </a:r>
              <a:endParaRPr lang="zh-CN" altLang="en-US" sz="2935" b="1" kern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>
              <a:off x="1140884" y="3629026"/>
              <a:ext cx="3122083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结构：独体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12"/>
            <p:cNvSpPr txBox="1">
              <a:spLocks noChangeArrowheads="1"/>
            </p:cNvSpPr>
            <p:nvPr/>
          </p:nvSpPr>
          <p:spPr bwMode="auto">
            <a:xfrm>
              <a:off x="1140886" y="4752977"/>
              <a:ext cx="4040716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组词：小马  马上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Box 13"/>
            <p:cNvSpPr txBox="1">
              <a:spLocks noChangeArrowheads="1"/>
            </p:cNvSpPr>
            <p:nvPr/>
          </p:nvSpPr>
          <p:spPr bwMode="auto">
            <a:xfrm>
              <a:off x="1140886" y="5313364"/>
              <a:ext cx="6003628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造句：小马在草地上蹦来跳去。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14"/>
            <p:cNvSpPr txBox="1">
              <a:spLocks noChangeArrowheads="1"/>
            </p:cNvSpPr>
            <p:nvPr/>
          </p:nvSpPr>
          <p:spPr bwMode="auto">
            <a:xfrm>
              <a:off x="1140886" y="4189413"/>
              <a:ext cx="4040716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音序：</a:t>
              </a:r>
              <a:r>
                <a:rPr lang="en-US" altLang="zh-CN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   </a:t>
              </a: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部首：马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新知初读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aphicFrame>
        <p:nvGraphicFramePr>
          <p:cNvPr id="8" name="Group 47"/>
          <p:cNvGraphicFramePr>
            <a:graphicFrameLocks noGrp="1"/>
          </p:cNvGraphicFramePr>
          <p:nvPr/>
        </p:nvGraphicFramePr>
        <p:xfrm>
          <a:off x="971127" y="2098544"/>
          <a:ext cx="4055533" cy="3040063"/>
        </p:xfrm>
        <a:graphic>
          <a:graphicData uri="http://schemas.openxmlformats.org/drawingml/2006/table">
            <a:tbl>
              <a:tblPr/>
              <a:tblGrid>
                <a:gridCol w="2028861"/>
                <a:gridCol w="2026672"/>
              </a:tblGrid>
              <a:tr h="151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7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9076579" y="1472863"/>
            <a:ext cx="2302584" cy="2665066"/>
            <a:chOff x="5118838" y="2485755"/>
            <a:chExt cx="2302584" cy="2665066"/>
          </a:xfrm>
        </p:grpSpPr>
        <p:sp>
          <p:nvSpPr>
            <p:cNvPr id="30" name="矩形 4"/>
            <p:cNvSpPr>
              <a:spLocks noChangeArrowheads="1"/>
            </p:cNvSpPr>
            <p:nvPr/>
          </p:nvSpPr>
          <p:spPr bwMode="auto">
            <a:xfrm>
              <a:off x="5204674" y="3417141"/>
              <a:ext cx="1552028" cy="1733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066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</a:t>
              </a:r>
              <a:endParaRPr lang="zh-CN" altLang="en-US" sz="1066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>
              <a:spLocks noChangeArrowheads="1"/>
            </p:cNvSpPr>
            <p:nvPr/>
          </p:nvSpPr>
          <p:spPr bwMode="auto">
            <a:xfrm>
              <a:off x="5118838" y="2485755"/>
              <a:ext cx="2302584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6400" b="1" dirty="0" err="1">
                  <a:solidFill>
                    <a:srgbClr val="0070C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yònɡ</a:t>
              </a:r>
              <a:endParaRPr lang="en-US" altLang="zh-CN" sz="6400" b="1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21" name="Freeform 21"/>
          <p:cNvSpPr/>
          <p:nvPr/>
        </p:nvSpPr>
        <p:spPr bwMode="auto">
          <a:xfrm>
            <a:off x="1330328" y="2729468"/>
            <a:ext cx="901700" cy="1892300"/>
          </a:xfrm>
          <a:custGeom>
            <a:avLst/>
            <a:gdLst>
              <a:gd name="T0" fmla="*/ 2147483646 w 852"/>
              <a:gd name="T1" fmla="*/ 2147483646 h 2384"/>
              <a:gd name="T2" fmla="*/ 2147483646 w 852"/>
              <a:gd name="T3" fmla="*/ 2147483646 h 2384"/>
              <a:gd name="T4" fmla="*/ 2147483646 w 852"/>
              <a:gd name="T5" fmla="*/ 2147483646 h 2384"/>
              <a:gd name="T6" fmla="*/ 2147483646 w 852"/>
              <a:gd name="T7" fmla="*/ 2147483646 h 2384"/>
              <a:gd name="T8" fmla="*/ 2147483646 w 852"/>
              <a:gd name="T9" fmla="*/ 2147483646 h 2384"/>
              <a:gd name="T10" fmla="*/ 2147483646 w 852"/>
              <a:gd name="T11" fmla="*/ 2147483646 h 2384"/>
              <a:gd name="T12" fmla="*/ 2147483646 w 852"/>
              <a:gd name="T13" fmla="*/ 2147483646 h 2384"/>
              <a:gd name="T14" fmla="*/ 2147483646 w 852"/>
              <a:gd name="T15" fmla="*/ 2147483646 h 2384"/>
              <a:gd name="T16" fmla="*/ 2147483646 w 852"/>
              <a:gd name="T17" fmla="*/ 2147483646 h 2384"/>
              <a:gd name="T18" fmla="*/ 2147483646 w 852"/>
              <a:gd name="T19" fmla="*/ 2147483646 h 2384"/>
              <a:gd name="T20" fmla="*/ 2147483646 w 852"/>
              <a:gd name="T21" fmla="*/ 2147483646 h 2384"/>
              <a:gd name="T22" fmla="*/ 2147483646 w 852"/>
              <a:gd name="T23" fmla="*/ 2147483646 h 2384"/>
              <a:gd name="T24" fmla="*/ 2147483646 w 852"/>
              <a:gd name="T25" fmla="*/ 2147483646 h 2384"/>
              <a:gd name="T26" fmla="*/ 2147483646 w 852"/>
              <a:gd name="T27" fmla="*/ 2147483646 h 2384"/>
              <a:gd name="T28" fmla="*/ 2147483646 w 852"/>
              <a:gd name="T29" fmla="*/ 2147483646 h 2384"/>
              <a:gd name="T30" fmla="*/ 2147483646 w 852"/>
              <a:gd name="T31" fmla="*/ 2147483646 h 2384"/>
              <a:gd name="T32" fmla="*/ 2147483646 w 852"/>
              <a:gd name="T33" fmla="*/ 2147483646 h 2384"/>
              <a:gd name="T34" fmla="*/ 2147483646 w 852"/>
              <a:gd name="T35" fmla="*/ 2147483646 h 2384"/>
              <a:gd name="T36" fmla="*/ 2147483646 w 852"/>
              <a:gd name="T37" fmla="*/ 2147483646 h 2384"/>
              <a:gd name="T38" fmla="*/ 2147483646 w 852"/>
              <a:gd name="T39" fmla="*/ 2147483646 h 2384"/>
              <a:gd name="T40" fmla="*/ 2147483646 w 852"/>
              <a:gd name="T41" fmla="*/ 2147483646 h 2384"/>
              <a:gd name="T42" fmla="*/ 2147483646 w 852"/>
              <a:gd name="T43" fmla="*/ 2147483646 h 2384"/>
              <a:gd name="T44" fmla="*/ 2147483646 w 852"/>
              <a:gd name="T45" fmla="*/ 2147483646 h 2384"/>
              <a:gd name="T46" fmla="*/ 2147483646 w 852"/>
              <a:gd name="T47" fmla="*/ 2147483646 h 2384"/>
              <a:gd name="T48" fmla="*/ 2147483646 w 852"/>
              <a:gd name="T49" fmla="*/ 2147483646 h 2384"/>
              <a:gd name="T50" fmla="*/ 0 w 852"/>
              <a:gd name="T51" fmla="*/ 2147483646 h 2384"/>
              <a:gd name="T52" fmla="*/ 2147483646 w 852"/>
              <a:gd name="T53" fmla="*/ 2147483646 h 2384"/>
              <a:gd name="T54" fmla="*/ 2147483646 w 852"/>
              <a:gd name="T55" fmla="*/ 2147483646 h 2384"/>
              <a:gd name="T56" fmla="*/ 2147483646 w 852"/>
              <a:gd name="T57" fmla="*/ 2147483646 h 2384"/>
              <a:gd name="T58" fmla="*/ 2147483646 w 852"/>
              <a:gd name="T59" fmla="*/ 2147483646 h 2384"/>
              <a:gd name="T60" fmla="*/ 2147483646 w 852"/>
              <a:gd name="T61" fmla="*/ 2147483646 h 2384"/>
              <a:gd name="T62" fmla="*/ 2147483646 w 852"/>
              <a:gd name="T63" fmla="*/ 2147483646 h 2384"/>
              <a:gd name="T64" fmla="*/ 2147483646 w 852"/>
              <a:gd name="T65" fmla="*/ 2147483646 h 2384"/>
              <a:gd name="T66" fmla="*/ 2147483646 w 852"/>
              <a:gd name="T67" fmla="*/ 2147483646 h 2384"/>
              <a:gd name="T68" fmla="*/ 2147483646 w 852"/>
              <a:gd name="T69" fmla="*/ 2147483646 h 2384"/>
              <a:gd name="T70" fmla="*/ 2147483646 w 852"/>
              <a:gd name="T71" fmla="*/ 2147483646 h 2384"/>
              <a:gd name="T72" fmla="*/ 2147483646 w 852"/>
              <a:gd name="T73" fmla="*/ 2147483646 h 2384"/>
              <a:gd name="T74" fmla="*/ 2147483646 w 852"/>
              <a:gd name="T75" fmla="*/ 2147483646 h 2384"/>
              <a:gd name="T76" fmla="*/ 2147483646 w 852"/>
              <a:gd name="T77" fmla="*/ 2147483646 h 2384"/>
              <a:gd name="T78" fmla="*/ 2147483646 w 852"/>
              <a:gd name="T79" fmla="*/ 2147483646 h 2384"/>
              <a:gd name="T80" fmla="*/ 2147483646 w 852"/>
              <a:gd name="T81" fmla="*/ 2147483646 h 2384"/>
              <a:gd name="T82" fmla="*/ 2147483646 w 852"/>
              <a:gd name="T83" fmla="*/ 2147483646 h 2384"/>
              <a:gd name="T84" fmla="*/ 2147483646 w 852"/>
              <a:gd name="T85" fmla="*/ 2147483646 h 2384"/>
              <a:gd name="T86" fmla="*/ 2147483646 w 852"/>
              <a:gd name="T87" fmla="*/ 2147483646 h 2384"/>
              <a:gd name="T88" fmla="*/ 2147483646 w 852"/>
              <a:gd name="T89" fmla="*/ 2147483646 h 2384"/>
              <a:gd name="T90" fmla="*/ 2147483646 w 852"/>
              <a:gd name="T91" fmla="*/ 2147483646 h 2384"/>
              <a:gd name="T92" fmla="*/ 2147483646 w 852"/>
              <a:gd name="T93" fmla="*/ 2147483646 h 2384"/>
              <a:gd name="T94" fmla="*/ 2147483646 w 852"/>
              <a:gd name="T95" fmla="*/ 2147483646 h 2384"/>
              <a:gd name="T96" fmla="*/ 2147483646 w 852"/>
              <a:gd name="T97" fmla="*/ 2147483646 h 2384"/>
              <a:gd name="T98" fmla="*/ 2147483646 w 852"/>
              <a:gd name="T99" fmla="*/ 2147483646 h 2384"/>
              <a:gd name="T100" fmla="*/ 2147483646 w 852"/>
              <a:gd name="T101" fmla="*/ 2147483646 h 2384"/>
              <a:gd name="T102" fmla="*/ 2147483646 w 852"/>
              <a:gd name="T103" fmla="*/ 2147483646 h 2384"/>
              <a:gd name="T104" fmla="*/ 2147483646 w 852"/>
              <a:gd name="T105" fmla="*/ 2147483646 h 2384"/>
              <a:gd name="T106" fmla="*/ 2147483646 w 852"/>
              <a:gd name="T107" fmla="*/ 2000373825 h 2384"/>
              <a:gd name="T108" fmla="*/ 2147483646 w 852"/>
              <a:gd name="T109" fmla="*/ 0 h 2384"/>
              <a:gd name="T110" fmla="*/ 2147483646 w 852"/>
              <a:gd name="T111" fmla="*/ 1000502031 h 2384"/>
              <a:gd name="T112" fmla="*/ 2147483646 w 852"/>
              <a:gd name="T113" fmla="*/ 2147483646 h 2384"/>
              <a:gd name="T114" fmla="*/ 2147483646 w 852"/>
              <a:gd name="T115" fmla="*/ 2147483646 h 2384"/>
              <a:gd name="T116" fmla="*/ 2147483646 w 852"/>
              <a:gd name="T117" fmla="*/ 2147483646 h 238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852" h="2384">
                <a:moveTo>
                  <a:pt x="852" y="44"/>
                </a:moveTo>
                <a:lnTo>
                  <a:pt x="852" y="92"/>
                </a:lnTo>
                <a:lnTo>
                  <a:pt x="852" y="138"/>
                </a:lnTo>
                <a:lnTo>
                  <a:pt x="852" y="184"/>
                </a:lnTo>
                <a:lnTo>
                  <a:pt x="852" y="231"/>
                </a:lnTo>
                <a:lnTo>
                  <a:pt x="852" y="275"/>
                </a:lnTo>
                <a:lnTo>
                  <a:pt x="852" y="317"/>
                </a:lnTo>
                <a:lnTo>
                  <a:pt x="852" y="359"/>
                </a:lnTo>
                <a:lnTo>
                  <a:pt x="852" y="401"/>
                </a:lnTo>
                <a:lnTo>
                  <a:pt x="852" y="442"/>
                </a:lnTo>
                <a:lnTo>
                  <a:pt x="852" y="480"/>
                </a:lnTo>
                <a:lnTo>
                  <a:pt x="852" y="518"/>
                </a:lnTo>
                <a:lnTo>
                  <a:pt x="852" y="555"/>
                </a:lnTo>
                <a:lnTo>
                  <a:pt x="852" y="589"/>
                </a:lnTo>
                <a:lnTo>
                  <a:pt x="852" y="624"/>
                </a:lnTo>
                <a:lnTo>
                  <a:pt x="852" y="657"/>
                </a:lnTo>
                <a:lnTo>
                  <a:pt x="852" y="689"/>
                </a:lnTo>
                <a:lnTo>
                  <a:pt x="847" y="758"/>
                </a:lnTo>
                <a:lnTo>
                  <a:pt x="841" y="827"/>
                </a:lnTo>
                <a:lnTo>
                  <a:pt x="835" y="898"/>
                </a:lnTo>
                <a:lnTo>
                  <a:pt x="827" y="969"/>
                </a:lnTo>
                <a:lnTo>
                  <a:pt x="818" y="1044"/>
                </a:lnTo>
                <a:lnTo>
                  <a:pt x="812" y="1081"/>
                </a:lnTo>
                <a:lnTo>
                  <a:pt x="806" y="1117"/>
                </a:lnTo>
                <a:lnTo>
                  <a:pt x="801" y="1156"/>
                </a:lnTo>
                <a:lnTo>
                  <a:pt x="795" y="1194"/>
                </a:lnTo>
                <a:lnTo>
                  <a:pt x="787" y="1232"/>
                </a:lnTo>
                <a:lnTo>
                  <a:pt x="779" y="1271"/>
                </a:lnTo>
                <a:lnTo>
                  <a:pt x="772" y="1311"/>
                </a:lnTo>
                <a:lnTo>
                  <a:pt x="764" y="1351"/>
                </a:lnTo>
                <a:lnTo>
                  <a:pt x="754" y="1390"/>
                </a:lnTo>
                <a:lnTo>
                  <a:pt x="745" y="1428"/>
                </a:lnTo>
                <a:lnTo>
                  <a:pt x="735" y="1466"/>
                </a:lnTo>
                <a:lnTo>
                  <a:pt x="724" y="1503"/>
                </a:lnTo>
                <a:lnTo>
                  <a:pt x="712" y="1537"/>
                </a:lnTo>
                <a:lnTo>
                  <a:pt x="701" y="1574"/>
                </a:lnTo>
                <a:lnTo>
                  <a:pt x="687" y="1608"/>
                </a:lnTo>
                <a:lnTo>
                  <a:pt x="674" y="1643"/>
                </a:lnTo>
                <a:lnTo>
                  <a:pt x="660" y="1676"/>
                </a:lnTo>
                <a:lnTo>
                  <a:pt x="645" y="1710"/>
                </a:lnTo>
                <a:lnTo>
                  <a:pt x="630" y="1743"/>
                </a:lnTo>
                <a:lnTo>
                  <a:pt x="614" y="1775"/>
                </a:lnTo>
                <a:lnTo>
                  <a:pt x="597" y="1806"/>
                </a:lnTo>
                <a:lnTo>
                  <a:pt x="578" y="1839"/>
                </a:lnTo>
                <a:lnTo>
                  <a:pt x="559" y="1869"/>
                </a:lnTo>
                <a:lnTo>
                  <a:pt x="540" y="1900"/>
                </a:lnTo>
                <a:lnTo>
                  <a:pt x="520" y="1931"/>
                </a:lnTo>
                <a:lnTo>
                  <a:pt x="501" y="1960"/>
                </a:lnTo>
                <a:lnTo>
                  <a:pt x="480" y="1988"/>
                </a:lnTo>
                <a:lnTo>
                  <a:pt x="459" y="2015"/>
                </a:lnTo>
                <a:lnTo>
                  <a:pt x="438" y="2042"/>
                </a:lnTo>
                <a:lnTo>
                  <a:pt x="417" y="2069"/>
                </a:lnTo>
                <a:lnTo>
                  <a:pt x="396" y="2094"/>
                </a:lnTo>
                <a:lnTo>
                  <a:pt x="373" y="2119"/>
                </a:lnTo>
                <a:lnTo>
                  <a:pt x="350" y="2144"/>
                </a:lnTo>
                <a:lnTo>
                  <a:pt x="327" y="2167"/>
                </a:lnTo>
                <a:lnTo>
                  <a:pt x="303" y="2190"/>
                </a:lnTo>
                <a:lnTo>
                  <a:pt x="280" y="2211"/>
                </a:lnTo>
                <a:lnTo>
                  <a:pt x="257" y="2232"/>
                </a:lnTo>
                <a:lnTo>
                  <a:pt x="232" y="2251"/>
                </a:lnTo>
                <a:lnTo>
                  <a:pt x="208" y="2271"/>
                </a:lnTo>
                <a:lnTo>
                  <a:pt x="183" y="2288"/>
                </a:lnTo>
                <a:lnTo>
                  <a:pt x="160" y="2303"/>
                </a:lnTo>
                <a:lnTo>
                  <a:pt x="138" y="2319"/>
                </a:lnTo>
                <a:lnTo>
                  <a:pt x="119" y="2330"/>
                </a:lnTo>
                <a:lnTo>
                  <a:pt x="100" y="2342"/>
                </a:lnTo>
                <a:lnTo>
                  <a:pt x="85" y="2351"/>
                </a:lnTo>
                <a:lnTo>
                  <a:pt x="69" y="2361"/>
                </a:lnTo>
                <a:lnTo>
                  <a:pt x="56" y="2367"/>
                </a:lnTo>
                <a:lnTo>
                  <a:pt x="44" y="2372"/>
                </a:lnTo>
                <a:lnTo>
                  <a:pt x="33" y="2378"/>
                </a:lnTo>
                <a:lnTo>
                  <a:pt x="23" y="2380"/>
                </a:lnTo>
                <a:lnTo>
                  <a:pt x="18" y="2382"/>
                </a:lnTo>
                <a:lnTo>
                  <a:pt x="10" y="2384"/>
                </a:lnTo>
                <a:lnTo>
                  <a:pt x="6" y="2382"/>
                </a:lnTo>
                <a:lnTo>
                  <a:pt x="2" y="2380"/>
                </a:lnTo>
                <a:lnTo>
                  <a:pt x="0" y="2378"/>
                </a:lnTo>
                <a:lnTo>
                  <a:pt x="0" y="2374"/>
                </a:lnTo>
                <a:lnTo>
                  <a:pt x="0" y="2368"/>
                </a:lnTo>
                <a:lnTo>
                  <a:pt x="2" y="2361"/>
                </a:lnTo>
                <a:lnTo>
                  <a:pt x="6" y="2353"/>
                </a:lnTo>
                <a:lnTo>
                  <a:pt x="12" y="2344"/>
                </a:lnTo>
                <a:lnTo>
                  <a:pt x="18" y="2334"/>
                </a:lnTo>
                <a:lnTo>
                  <a:pt x="27" y="2320"/>
                </a:lnTo>
                <a:lnTo>
                  <a:pt x="37" y="2309"/>
                </a:lnTo>
                <a:lnTo>
                  <a:pt x="46" y="2294"/>
                </a:lnTo>
                <a:lnTo>
                  <a:pt x="60" y="2276"/>
                </a:lnTo>
                <a:lnTo>
                  <a:pt x="73" y="2259"/>
                </a:lnTo>
                <a:lnTo>
                  <a:pt x="90" y="2240"/>
                </a:lnTo>
                <a:lnTo>
                  <a:pt x="108" y="2221"/>
                </a:lnTo>
                <a:lnTo>
                  <a:pt x="125" y="2198"/>
                </a:lnTo>
                <a:lnTo>
                  <a:pt x="146" y="2175"/>
                </a:lnTo>
                <a:lnTo>
                  <a:pt x="167" y="2152"/>
                </a:lnTo>
                <a:lnTo>
                  <a:pt x="188" y="2129"/>
                </a:lnTo>
                <a:lnTo>
                  <a:pt x="209" y="2106"/>
                </a:lnTo>
                <a:lnTo>
                  <a:pt x="231" y="2081"/>
                </a:lnTo>
                <a:lnTo>
                  <a:pt x="250" y="2058"/>
                </a:lnTo>
                <a:lnTo>
                  <a:pt x="269" y="2031"/>
                </a:lnTo>
                <a:lnTo>
                  <a:pt x="290" y="2006"/>
                </a:lnTo>
                <a:lnTo>
                  <a:pt x="309" y="1979"/>
                </a:lnTo>
                <a:lnTo>
                  <a:pt x="327" y="1952"/>
                </a:lnTo>
                <a:lnTo>
                  <a:pt x="346" y="1923"/>
                </a:lnTo>
                <a:lnTo>
                  <a:pt x="363" y="1894"/>
                </a:lnTo>
                <a:lnTo>
                  <a:pt x="382" y="1864"/>
                </a:lnTo>
                <a:lnTo>
                  <a:pt x="399" y="1833"/>
                </a:lnTo>
                <a:lnTo>
                  <a:pt x="417" y="1800"/>
                </a:lnTo>
                <a:lnTo>
                  <a:pt x="432" y="1768"/>
                </a:lnTo>
                <a:lnTo>
                  <a:pt x="449" y="1735"/>
                </a:lnTo>
                <a:lnTo>
                  <a:pt x="461" y="1701"/>
                </a:lnTo>
                <a:lnTo>
                  <a:pt x="474" y="1666"/>
                </a:lnTo>
                <a:lnTo>
                  <a:pt x="488" y="1632"/>
                </a:lnTo>
                <a:lnTo>
                  <a:pt x="499" y="1595"/>
                </a:lnTo>
                <a:lnTo>
                  <a:pt x="511" y="1559"/>
                </a:lnTo>
                <a:lnTo>
                  <a:pt x="522" y="1522"/>
                </a:lnTo>
                <a:lnTo>
                  <a:pt x="534" y="1484"/>
                </a:lnTo>
                <a:lnTo>
                  <a:pt x="543" y="1445"/>
                </a:lnTo>
                <a:lnTo>
                  <a:pt x="553" y="1407"/>
                </a:lnTo>
                <a:lnTo>
                  <a:pt x="563" y="1369"/>
                </a:lnTo>
                <a:lnTo>
                  <a:pt x="572" y="1330"/>
                </a:lnTo>
                <a:lnTo>
                  <a:pt x="580" y="1290"/>
                </a:lnTo>
                <a:lnTo>
                  <a:pt x="588" y="1250"/>
                </a:lnTo>
                <a:lnTo>
                  <a:pt x="595" y="1209"/>
                </a:lnTo>
                <a:lnTo>
                  <a:pt x="601" y="1169"/>
                </a:lnTo>
                <a:lnTo>
                  <a:pt x="607" y="1129"/>
                </a:lnTo>
                <a:lnTo>
                  <a:pt x="612" y="1046"/>
                </a:lnTo>
                <a:lnTo>
                  <a:pt x="618" y="966"/>
                </a:lnTo>
                <a:lnTo>
                  <a:pt x="622" y="887"/>
                </a:lnTo>
                <a:lnTo>
                  <a:pt x="628" y="808"/>
                </a:lnTo>
                <a:lnTo>
                  <a:pt x="630" y="730"/>
                </a:lnTo>
                <a:lnTo>
                  <a:pt x="634" y="651"/>
                </a:lnTo>
                <a:lnTo>
                  <a:pt x="635" y="574"/>
                </a:lnTo>
                <a:lnTo>
                  <a:pt x="635" y="495"/>
                </a:lnTo>
                <a:lnTo>
                  <a:pt x="635" y="461"/>
                </a:lnTo>
                <a:lnTo>
                  <a:pt x="635" y="426"/>
                </a:lnTo>
                <a:lnTo>
                  <a:pt x="635" y="394"/>
                </a:lnTo>
                <a:lnTo>
                  <a:pt x="634" y="363"/>
                </a:lnTo>
                <a:lnTo>
                  <a:pt x="632" y="334"/>
                </a:lnTo>
                <a:lnTo>
                  <a:pt x="630" y="305"/>
                </a:lnTo>
                <a:lnTo>
                  <a:pt x="630" y="278"/>
                </a:lnTo>
                <a:lnTo>
                  <a:pt x="628" y="254"/>
                </a:lnTo>
                <a:lnTo>
                  <a:pt x="624" y="231"/>
                </a:lnTo>
                <a:lnTo>
                  <a:pt x="622" y="209"/>
                </a:lnTo>
                <a:lnTo>
                  <a:pt x="620" y="188"/>
                </a:lnTo>
                <a:lnTo>
                  <a:pt x="618" y="169"/>
                </a:lnTo>
                <a:lnTo>
                  <a:pt x="614" y="152"/>
                </a:lnTo>
                <a:lnTo>
                  <a:pt x="612" y="136"/>
                </a:lnTo>
                <a:lnTo>
                  <a:pt x="611" y="121"/>
                </a:lnTo>
                <a:lnTo>
                  <a:pt x="607" y="110"/>
                </a:lnTo>
                <a:lnTo>
                  <a:pt x="603" y="90"/>
                </a:lnTo>
                <a:lnTo>
                  <a:pt x="599" y="73"/>
                </a:lnTo>
                <a:lnTo>
                  <a:pt x="597" y="56"/>
                </a:lnTo>
                <a:lnTo>
                  <a:pt x="597" y="50"/>
                </a:lnTo>
                <a:lnTo>
                  <a:pt x="599" y="42"/>
                </a:lnTo>
                <a:lnTo>
                  <a:pt x="599" y="37"/>
                </a:lnTo>
                <a:lnTo>
                  <a:pt x="601" y="31"/>
                </a:lnTo>
                <a:lnTo>
                  <a:pt x="603" y="25"/>
                </a:lnTo>
                <a:lnTo>
                  <a:pt x="605" y="19"/>
                </a:lnTo>
                <a:lnTo>
                  <a:pt x="609" y="16"/>
                </a:lnTo>
                <a:lnTo>
                  <a:pt x="612" y="12"/>
                </a:lnTo>
                <a:lnTo>
                  <a:pt x="616" y="8"/>
                </a:lnTo>
                <a:lnTo>
                  <a:pt x="622" y="6"/>
                </a:lnTo>
                <a:lnTo>
                  <a:pt x="628" y="4"/>
                </a:lnTo>
                <a:lnTo>
                  <a:pt x="634" y="2"/>
                </a:lnTo>
                <a:lnTo>
                  <a:pt x="643" y="0"/>
                </a:lnTo>
                <a:lnTo>
                  <a:pt x="651" y="0"/>
                </a:lnTo>
                <a:lnTo>
                  <a:pt x="662" y="0"/>
                </a:lnTo>
                <a:lnTo>
                  <a:pt x="674" y="2"/>
                </a:lnTo>
                <a:lnTo>
                  <a:pt x="685" y="2"/>
                </a:lnTo>
                <a:lnTo>
                  <a:pt x="699" y="4"/>
                </a:lnTo>
                <a:lnTo>
                  <a:pt x="714" y="8"/>
                </a:lnTo>
                <a:lnTo>
                  <a:pt x="730" y="12"/>
                </a:lnTo>
                <a:lnTo>
                  <a:pt x="747" y="16"/>
                </a:lnTo>
                <a:lnTo>
                  <a:pt x="766" y="19"/>
                </a:lnTo>
                <a:lnTo>
                  <a:pt x="785" y="25"/>
                </a:lnTo>
                <a:lnTo>
                  <a:pt x="806" y="31"/>
                </a:lnTo>
                <a:lnTo>
                  <a:pt x="829" y="37"/>
                </a:lnTo>
                <a:lnTo>
                  <a:pt x="852" y="44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>
              <a:solidFill>
                <a:srgbClr val="0070C0"/>
              </a:solidFill>
            </a:endParaRPr>
          </a:p>
        </p:txBody>
      </p:sp>
      <p:sp>
        <p:nvSpPr>
          <p:cNvPr id="32" name="Freeform 22"/>
          <p:cNvSpPr/>
          <p:nvPr/>
        </p:nvSpPr>
        <p:spPr bwMode="auto">
          <a:xfrm>
            <a:off x="2124075" y="2550081"/>
            <a:ext cx="2074333" cy="2162175"/>
          </a:xfrm>
          <a:custGeom>
            <a:avLst/>
            <a:gdLst>
              <a:gd name="T0" fmla="*/ 2147483646 w 1959"/>
              <a:gd name="T1" fmla="*/ 2147483646 h 2723"/>
              <a:gd name="T2" fmla="*/ 2147483646 w 1959"/>
              <a:gd name="T3" fmla="*/ 2147483646 h 2723"/>
              <a:gd name="T4" fmla="*/ 2147483646 w 1959"/>
              <a:gd name="T5" fmla="*/ 2147483646 h 2723"/>
              <a:gd name="T6" fmla="*/ 2147483646 w 1959"/>
              <a:gd name="T7" fmla="*/ 2147483646 h 2723"/>
              <a:gd name="T8" fmla="*/ 2147483646 w 1959"/>
              <a:gd name="T9" fmla="*/ 2147483646 h 2723"/>
              <a:gd name="T10" fmla="*/ 2147483646 w 1959"/>
              <a:gd name="T11" fmla="*/ 2147483646 h 2723"/>
              <a:gd name="T12" fmla="*/ 2147483646 w 1959"/>
              <a:gd name="T13" fmla="*/ 2147483646 h 2723"/>
              <a:gd name="T14" fmla="*/ 2147483646 w 1959"/>
              <a:gd name="T15" fmla="*/ 2147483646 h 2723"/>
              <a:gd name="T16" fmla="*/ 2147483646 w 1959"/>
              <a:gd name="T17" fmla="*/ 2147483646 h 2723"/>
              <a:gd name="T18" fmla="*/ 2147483646 w 1959"/>
              <a:gd name="T19" fmla="*/ 2147483646 h 2723"/>
              <a:gd name="T20" fmla="*/ 2147483646 w 1959"/>
              <a:gd name="T21" fmla="*/ 2147483646 h 2723"/>
              <a:gd name="T22" fmla="*/ 2147483646 w 1959"/>
              <a:gd name="T23" fmla="*/ 2147483646 h 2723"/>
              <a:gd name="T24" fmla="*/ 2147483646 w 1959"/>
              <a:gd name="T25" fmla="*/ 2147483646 h 2723"/>
              <a:gd name="T26" fmla="*/ 2147483646 w 1959"/>
              <a:gd name="T27" fmla="*/ 2147483646 h 2723"/>
              <a:gd name="T28" fmla="*/ 2147483646 w 1959"/>
              <a:gd name="T29" fmla="*/ 2147483646 h 2723"/>
              <a:gd name="T30" fmla="*/ 2147483646 w 1959"/>
              <a:gd name="T31" fmla="*/ 2147483646 h 2723"/>
              <a:gd name="T32" fmla="*/ 2147483646 w 1959"/>
              <a:gd name="T33" fmla="*/ 2147483646 h 2723"/>
              <a:gd name="T34" fmla="*/ 2147483646 w 1959"/>
              <a:gd name="T35" fmla="*/ 2147483646 h 2723"/>
              <a:gd name="T36" fmla="*/ 2147483646 w 1959"/>
              <a:gd name="T37" fmla="*/ 2147483646 h 2723"/>
              <a:gd name="T38" fmla="*/ 2147483646 w 1959"/>
              <a:gd name="T39" fmla="*/ 2147483646 h 2723"/>
              <a:gd name="T40" fmla="*/ 2147483646 w 1959"/>
              <a:gd name="T41" fmla="*/ 2147483646 h 2723"/>
              <a:gd name="T42" fmla="*/ 2147483646 w 1959"/>
              <a:gd name="T43" fmla="*/ 2147483646 h 2723"/>
              <a:gd name="T44" fmla="*/ 2147483646 w 1959"/>
              <a:gd name="T45" fmla="*/ 2147483646 h 2723"/>
              <a:gd name="T46" fmla="*/ 2147483646 w 1959"/>
              <a:gd name="T47" fmla="*/ 2147483646 h 2723"/>
              <a:gd name="T48" fmla="*/ 0 w 1959"/>
              <a:gd name="T49" fmla="*/ 2147483646 h 2723"/>
              <a:gd name="T50" fmla="*/ 2147483646 w 1959"/>
              <a:gd name="T51" fmla="*/ 2147483646 h 2723"/>
              <a:gd name="T52" fmla="*/ 2147483646 w 1959"/>
              <a:gd name="T53" fmla="*/ 2147483646 h 2723"/>
              <a:gd name="T54" fmla="*/ 2147483646 w 1959"/>
              <a:gd name="T55" fmla="*/ 2147483646 h 2723"/>
              <a:gd name="T56" fmla="*/ 2147483646 w 1959"/>
              <a:gd name="T57" fmla="*/ 2147483646 h 2723"/>
              <a:gd name="T58" fmla="*/ 2147483646 w 1959"/>
              <a:gd name="T59" fmla="*/ 2147483646 h 2723"/>
              <a:gd name="T60" fmla="*/ 2147483646 w 1959"/>
              <a:gd name="T61" fmla="*/ 2147483646 h 2723"/>
              <a:gd name="T62" fmla="*/ 2147483646 w 1959"/>
              <a:gd name="T63" fmla="*/ 2147483646 h 2723"/>
              <a:gd name="T64" fmla="*/ 2147483646 w 1959"/>
              <a:gd name="T65" fmla="*/ 2147483646 h 2723"/>
              <a:gd name="T66" fmla="*/ 2147483646 w 1959"/>
              <a:gd name="T67" fmla="*/ 2147483646 h 2723"/>
              <a:gd name="T68" fmla="*/ 2147483646 w 1959"/>
              <a:gd name="T69" fmla="*/ 2147483646 h 2723"/>
              <a:gd name="T70" fmla="*/ 2147483646 w 1959"/>
              <a:gd name="T71" fmla="*/ 2002474198 h 2723"/>
              <a:gd name="T72" fmla="*/ 2147483646 w 1959"/>
              <a:gd name="T73" fmla="*/ 2147483646 h 2723"/>
              <a:gd name="T74" fmla="*/ 2147483646 w 1959"/>
              <a:gd name="T75" fmla="*/ 2147483646 h 2723"/>
              <a:gd name="T76" fmla="*/ 2147483646 w 1959"/>
              <a:gd name="T77" fmla="*/ 2147483646 h 2723"/>
              <a:gd name="T78" fmla="*/ 2147483646 w 1959"/>
              <a:gd name="T79" fmla="*/ 2147483646 h 2723"/>
              <a:gd name="T80" fmla="*/ 2147483646 w 1959"/>
              <a:gd name="T81" fmla="*/ 2147483646 h 2723"/>
              <a:gd name="T82" fmla="*/ 2147483646 w 1959"/>
              <a:gd name="T83" fmla="*/ 2147483646 h 2723"/>
              <a:gd name="T84" fmla="*/ 2147483646 w 1959"/>
              <a:gd name="T85" fmla="*/ 2147483646 h 2723"/>
              <a:gd name="T86" fmla="*/ 2147483646 w 1959"/>
              <a:gd name="T87" fmla="*/ 2147483646 h 2723"/>
              <a:gd name="T88" fmla="*/ 2147483646 w 1959"/>
              <a:gd name="T89" fmla="*/ 2147483646 h 2723"/>
              <a:gd name="T90" fmla="*/ 2147483646 w 1959"/>
              <a:gd name="T91" fmla="*/ 2147483646 h 2723"/>
              <a:gd name="T92" fmla="*/ 2147483646 w 1959"/>
              <a:gd name="T93" fmla="*/ 2147483646 h 2723"/>
              <a:gd name="T94" fmla="*/ 2147483646 w 1959"/>
              <a:gd name="T95" fmla="*/ 2147483646 h 2723"/>
              <a:gd name="T96" fmla="*/ 2147483646 w 1959"/>
              <a:gd name="T97" fmla="*/ 2147483646 h 2723"/>
              <a:gd name="T98" fmla="*/ 2147483646 w 1959"/>
              <a:gd name="T99" fmla="*/ 2147483646 h 2723"/>
              <a:gd name="T100" fmla="*/ 2147483646 w 1959"/>
              <a:gd name="T101" fmla="*/ 2147483646 h 2723"/>
              <a:gd name="T102" fmla="*/ 2147483646 w 1959"/>
              <a:gd name="T103" fmla="*/ 2147483646 h 2723"/>
              <a:gd name="T104" fmla="*/ 2147483646 w 1959"/>
              <a:gd name="T105" fmla="*/ 2147483646 h 2723"/>
              <a:gd name="T106" fmla="*/ 2147483646 w 1959"/>
              <a:gd name="T107" fmla="*/ 2147483646 h 2723"/>
              <a:gd name="T108" fmla="*/ 2147483646 w 1959"/>
              <a:gd name="T109" fmla="*/ 2147483646 h 2723"/>
              <a:gd name="T110" fmla="*/ 2147483646 w 1959"/>
              <a:gd name="T111" fmla="*/ 2147483646 h 272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959" h="2723">
                <a:moveTo>
                  <a:pt x="1426" y="2387"/>
                </a:moveTo>
                <a:lnTo>
                  <a:pt x="1406" y="2376"/>
                </a:lnTo>
                <a:lnTo>
                  <a:pt x="1385" y="2364"/>
                </a:lnTo>
                <a:lnTo>
                  <a:pt x="1368" y="2353"/>
                </a:lnTo>
                <a:lnTo>
                  <a:pt x="1351" y="2341"/>
                </a:lnTo>
                <a:lnTo>
                  <a:pt x="1335" y="2332"/>
                </a:lnTo>
                <a:lnTo>
                  <a:pt x="1322" y="2320"/>
                </a:lnTo>
                <a:lnTo>
                  <a:pt x="1310" y="2312"/>
                </a:lnTo>
                <a:lnTo>
                  <a:pt x="1299" y="2303"/>
                </a:lnTo>
                <a:lnTo>
                  <a:pt x="1289" y="2295"/>
                </a:lnTo>
                <a:lnTo>
                  <a:pt x="1282" y="2287"/>
                </a:lnTo>
                <a:lnTo>
                  <a:pt x="1276" y="2280"/>
                </a:lnTo>
                <a:lnTo>
                  <a:pt x="1270" y="2274"/>
                </a:lnTo>
                <a:lnTo>
                  <a:pt x="1268" y="2270"/>
                </a:lnTo>
                <a:lnTo>
                  <a:pt x="1266" y="2264"/>
                </a:lnTo>
                <a:lnTo>
                  <a:pt x="1266" y="2261"/>
                </a:lnTo>
                <a:lnTo>
                  <a:pt x="1268" y="2259"/>
                </a:lnTo>
                <a:lnTo>
                  <a:pt x="1268" y="2257"/>
                </a:lnTo>
                <a:lnTo>
                  <a:pt x="1270" y="2255"/>
                </a:lnTo>
                <a:lnTo>
                  <a:pt x="1274" y="2253"/>
                </a:lnTo>
                <a:lnTo>
                  <a:pt x="1280" y="2251"/>
                </a:lnTo>
                <a:lnTo>
                  <a:pt x="1285" y="2249"/>
                </a:lnTo>
                <a:lnTo>
                  <a:pt x="1293" y="2249"/>
                </a:lnTo>
                <a:lnTo>
                  <a:pt x="1303" y="2249"/>
                </a:lnTo>
                <a:lnTo>
                  <a:pt x="1312" y="2249"/>
                </a:lnTo>
                <a:lnTo>
                  <a:pt x="1326" y="2249"/>
                </a:lnTo>
                <a:lnTo>
                  <a:pt x="1339" y="2249"/>
                </a:lnTo>
                <a:lnTo>
                  <a:pt x="1355" y="2249"/>
                </a:lnTo>
                <a:lnTo>
                  <a:pt x="1372" y="2251"/>
                </a:lnTo>
                <a:lnTo>
                  <a:pt x="1389" y="2253"/>
                </a:lnTo>
                <a:lnTo>
                  <a:pt x="1410" y="2255"/>
                </a:lnTo>
                <a:lnTo>
                  <a:pt x="1431" y="2257"/>
                </a:lnTo>
                <a:lnTo>
                  <a:pt x="1454" y="2259"/>
                </a:lnTo>
                <a:lnTo>
                  <a:pt x="1479" y="2262"/>
                </a:lnTo>
                <a:lnTo>
                  <a:pt x="1500" y="2266"/>
                </a:lnTo>
                <a:lnTo>
                  <a:pt x="1521" y="2270"/>
                </a:lnTo>
                <a:lnTo>
                  <a:pt x="1541" y="2272"/>
                </a:lnTo>
                <a:lnTo>
                  <a:pt x="1560" y="2276"/>
                </a:lnTo>
                <a:lnTo>
                  <a:pt x="1577" y="2276"/>
                </a:lnTo>
                <a:lnTo>
                  <a:pt x="1593" y="2278"/>
                </a:lnTo>
                <a:lnTo>
                  <a:pt x="1606" y="2278"/>
                </a:lnTo>
                <a:lnTo>
                  <a:pt x="1619" y="2278"/>
                </a:lnTo>
                <a:lnTo>
                  <a:pt x="1631" y="2276"/>
                </a:lnTo>
                <a:lnTo>
                  <a:pt x="1640" y="2274"/>
                </a:lnTo>
                <a:lnTo>
                  <a:pt x="1650" y="2272"/>
                </a:lnTo>
                <a:lnTo>
                  <a:pt x="1658" y="2270"/>
                </a:lnTo>
                <a:lnTo>
                  <a:pt x="1664" y="2266"/>
                </a:lnTo>
                <a:lnTo>
                  <a:pt x="1667" y="2262"/>
                </a:lnTo>
                <a:lnTo>
                  <a:pt x="1671" y="2259"/>
                </a:lnTo>
                <a:lnTo>
                  <a:pt x="1673" y="2257"/>
                </a:lnTo>
                <a:lnTo>
                  <a:pt x="1673" y="2255"/>
                </a:lnTo>
                <a:lnTo>
                  <a:pt x="1675" y="2253"/>
                </a:lnTo>
                <a:lnTo>
                  <a:pt x="1677" y="2249"/>
                </a:lnTo>
                <a:lnTo>
                  <a:pt x="1677" y="2245"/>
                </a:lnTo>
                <a:lnTo>
                  <a:pt x="1679" y="2241"/>
                </a:lnTo>
                <a:lnTo>
                  <a:pt x="1681" y="2238"/>
                </a:lnTo>
                <a:lnTo>
                  <a:pt x="1681" y="2232"/>
                </a:lnTo>
                <a:lnTo>
                  <a:pt x="1683" y="2226"/>
                </a:lnTo>
                <a:lnTo>
                  <a:pt x="1685" y="2220"/>
                </a:lnTo>
                <a:lnTo>
                  <a:pt x="1685" y="2214"/>
                </a:lnTo>
                <a:lnTo>
                  <a:pt x="1687" y="2207"/>
                </a:lnTo>
                <a:lnTo>
                  <a:pt x="1688" y="2191"/>
                </a:lnTo>
                <a:lnTo>
                  <a:pt x="1690" y="2174"/>
                </a:lnTo>
                <a:lnTo>
                  <a:pt x="1692" y="2155"/>
                </a:lnTo>
                <a:lnTo>
                  <a:pt x="1694" y="2134"/>
                </a:lnTo>
                <a:lnTo>
                  <a:pt x="1696" y="2111"/>
                </a:lnTo>
                <a:lnTo>
                  <a:pt x="1698" y="2088"/>
                </a:lnTo>
                <a:lnTo>
                  <a:pt x="1698" y="2061"/>
                </a:lnTo>
                <a:lnTo>
                  <a:pt x="1700" y="2034"/>
                </a:lnTo>
                <a:lnTo>
                  <a:pt x="1700" y="2005"/>
                </a:lnTo>
                <a:lnTo>
                  <a:pt x="1700" y="1975"/>
                </a:lnTo>
                <a:lnTo>
                  <a:pt x="1700" y="1944"/>
                </a:lnTo>
                <a:lnTo>
                  <a:pt x="1700" y="1913"/>
                </a:lnTo>
                <a:lnTo>
                  <a:pt x="1700" y="1882"/>
                </a:lnTo>
                <a:lnTo>
                  <a:pt x="1700" y="1854"/>
                </a:lnTo>
                <a:lnTo>
                  <a:pt x="1700" y="1825"/>
                </a:lnTo>
                <a:lnTo>
                  <a:pt x="1700" y="1796"/>
                </a:lnTo>
                <a:lnTo>
                  <a:pt x="1700" y="1769"/>
                </a:lnTo>
                <a:lnTo>
                  <a:pt x="1700" y="1742"/>
                </a:lnTo>
                <a:lnTo>
                  <a:pt x="1700" y="1717"/>
                </a:lnTo>
                <a:lnTo>
                  <a:pt x="1700" y="1692"/>
                </a:lnTo>
                <a:lnTo>
                  <a:pt x="1700" y="1669"/>
                </a:lnTo>
                <a:lnTo>
                  <a:pt x="1700" y="1646"/>
                </a:lnTo>
                <a:lnTo>
                  <a:pt x="1700" y="1623"/>
                </a:lnTo>
                <a:lnTo>
                  <a:pt x="1700" y="1602"/>
                </a:lnTo>
                <a:lnTo>
                  <a:pt x="1700" y="1581"/>
                </a:lnTo>
                <a:lnTo>
                  <a:pt x="1700" y="1562"/>
                </a:lnTo>
                <a:lnTo>
                  <a:pt x="1700" y="1550"/>
                </a:lnTo>
                <a:lnTo>
                  <a:pt x="1700" y="1541"/>
                </a:lnTo>
                <a:lnTo>
                  <a:pt x="1700" y="1529"/>
                </a:lnTo>
                <a:lnTo>
                  <a:pt x="1700" y="1518"/>
                </a:lnTo>
                <a:lnTo>
                  <a:pt x="1700" y="1506"/>
                </a:lnTo>
                <a:lnTo>
                  <a:pt x="1700" y="1493"/>
                </a:lnTo>
                <a:lnTo>
                  <a:pt x="1700" y="1479"/>
                </a:lnTo>
                <a:lnTo>
                  <a:pt x="1700" y="1466"/>
                </a:lnTo>
                <a:lnTo>
                  <a:pt x="1700" y="1453"/>
                </a:lnTo>
                <a:lnTo>
                  <a:pt x="1700" y="1437"/>
                </a:lnTo>
                <a:lnTo>
                  <a:pt x="1700" y="1424"/>
                </a:lnTo>
                <a:lnTo>
                  <a:pt x="1700" y="1407"/>
                </a:lnTo>
                <a:lnTo>
                  <a:pt x="1698" y="1391"/>
                </a:lnTo>
                <a:lnTo>
                  <a:pt x="1698" y="1374"/>
                </a:lnTo>
                <a:lnTo>
                  <a:pt x="1698" y="1357"/>
                </a:lnTo>
                <a:lnTo>
                  <a:pt x="1698" y="1339"/>
                </a:lnTo>
                <a:lnTo>
                  <a:pt x="1698" y="1322"/>
                </a:lnTo>
                <a:lnTo>
                  <a:pt x="1698" y="1303"/>
                </a:lnTo>
                <a:lnTo>
                  <a:pt x="1696" y="1284"/>
                </a:lnTo>
                <a:lnTo>
                  <a:pt x="1696" y="1264"/>
                </a:lnTo>
                <a:lnTo>
                  <a:pt x="1696" y="1245"/>
                </a:lnTo>
                <a:lnTo>
                  <a:pt x="1694" y="1224"/>
                </a:lnTo>
                <a:lnTo>
                  <a:pt x="1694" y="1182"/>
                </a:lnTo>
                <a:lnTo>
                  <a:pt x="1692" y="1138"/>
                </a:lnTo>
                <a:lnTo>
                  <a:pt x="1690" y="1092"/>
                </a:lnTo>
                <a:lnTo>
                  <a:pt x="1688" y="1044"/>
                </a:lnTo>
                <a:lnTo>
                  <a:pt x="1687" y="994"/>
                </a:lnTo>
                <a:lnTo>
                  <a:pt x="1683" y="942"/>
                </a:lnTo>
                <a:lnTo>
                  <a:pt x="1681" y="894"/>
                </a:lnTo>
                <a:lnTo>
                  <a:pt x="1679" y="848"/>
                </a:lnTo>
                <a:lnTo>
                  <a:pt x="1677" y="802"/>
                </a:lnTo>
                <a:lnTo>
                  <a:pt x="1675" y="758"/>
                </a:lnTo>
                <a:lnTo>
                  <a:pt x="1673" y="718"/>
                </a:lnTo>
                <a:lnTo>
                  <a:pt x="1673" y="677"/>
                </a:lnTo>
                <a:lnTo>
                  <a:pt x="1671" y="639"/>
                </a:lnTo>
                <a:lnTo>
                  <a:pt x="1669" y="600"/>
                </a:lnTo>
                <a:lnTo>
                  <a:pt x="1667" y="566"/>
                </a:lnTo>
                <a:lnTo>
                  <a:pt x="1667" y="551"/>
                </a:lnTo>
                <a:lnTo>
                  <a:pt x="1667" y="533"/>
                </a:lnTo>
                <a:lnTo>
                  <a:pt x="1665" y="518"/>
                </a:lnTo>
                <a:lnTo>
                  <a:pt x="1665" y="503"/>
                </a:lnTo>
                <a:lnTo>
                  <a:pt x="1664" y="487"/>
                </a:lnTo>
                <a:lnTo>
                  <a:pt x="1664" y="474"/>
                </a:lnTo>
                <a:lnTo>
                  <a:pt x="1662" y="460"/>
                </a:lnTo>
                <a:lnTo>
                  <a:pt x="1662" y="447"/>
                </a:lnTo>
                <a:lnTo>
                  <a:pt x="1660" y="433"/>
                </a:lnTo>
                <a:lnTo>
                  <a:pt x="1660" y="422"/>
                </a:lnTo>
                <a:lnTo>
                  <a:pt x="1658" y="410"/>
                </a:lnTo>
                <a:lnTo>
                  <a:pt x="1656" y="399"/>
                </a:lnTo>
                <a:lnTo>
                  <a:pt x="1654" y="378"/>
                </a:lnTo>
                <a:lnTo>
                  <a:pt x="1650" y="359"/>
                </a:lnTo>
                <a:lnTo>
                  <a:pt x="1646" y="341"/>
                </a:lnTo>
                <a:lnTo>
                  <a:pt x="1640" y="324"/>
                </a:lnTo>
                <a:lnTo>
                  <a:pt x="1635" y="309"/>
                </a:lnTo>
                <a:lnTo>
                  <a:pt x="1629" y="293"/>
                </a:lnTo>
                <a:lnTo>
                  <a:pt x="1623" y="282"/>
                </a:lnTo>
                <a:lnTo>
                  <a:pt x="1616" y="270"/>
                </a:lnTo>
                <a:lnTo>
                  <a:pt x="1608" y="261"/>
                </a:lnTo>
                <a:lnTo>
                  <a:pt x="1600" y="251"/>
                </a:lnTo>
                <a:lnTo>
                  <a:pt x="1591" y="243"/>
                </a:lnTo>
                <a:lnTo>
                  <a:pt x="1581" y="236"/>
                </a:lnTo>
                <a:lnTo>
                  <a:pt x="1571" y="230"/>
                </a:lnTo>
                <a:lnTo>
                  <a:pt x="1562" y="224"/>
                </a:lnTo>
                <a:lnTo>
                  <a:pt x="1552" y="220"/>
                </a:lnTo>
                <a:lnTo>
                  <a:pt x="1541" y="219"/>
                </a:lnTo>
                <a:lnTo>
                  <a:pt x="1531" y="217"/>
                </a:lnTo>
                <a:lnTo>
                  <a:pt x="1518" y="215"/>
                </a:lnTo>
                <a:lnTo>
                  <a:pt x="1506" y="213"/>
                </a:lnTo>
                <a:lnTo>
                  <a:pt x="1493" y="211"/>
                </a:lnTo>
                <a:lnTo>
                  <a:pt x="1479" y="209"/>
                </a:lnTo>
                <a:lnTo>
                  <a:pt x="1464" y="209"/>
                </a:lnTo>
                <a:lnTo>
                  <a:pt x="1449" y="209"/>
                </a:lnTo>
                <a:lnTo>
                  <a:pt x="1431" y="209"/>
                </a:lnTo>
                <a:lnTo>
                  <a:pt x="1414" y="209"/>
                </a:lnTo>
                <a:lnTo>
                  <a:pt x="1397" y="209"/>
                </a:lnTo>
                <a:lnTo>
                  <a:pt x="1378" y="209"/>
                </a:lnTo>
                <a:lnTo>
                  <a:pt x="1356" y="211"/>
                </a:lnTo>
                <a:lnTo>
                  <a:pt x="1335" y="213"/>
                </a:lnTo>
                <a:lnTo>
                  <a:pt x="1314" y="215"/>
                </a:lnTo>
                <a:lnTo>
                  <a:pt x="1291" y="217"/>
                </a:lnTo>
                <a:lnTo>
                  <a:pt x="1268" y="219"/>
                </a:lnTo>
                <a:lnTo>
                  <a:pt x="1255" y="220"/>
                </a:lnTo>
                <a:lnTo>
                  <a:pt x="1239" y="220"/>
                </a:lnTo>
                <a:lnTo>
                  <a:pt x="1224" y="222"/>
                </a:lnTo>
                <a:lnTo>
                  <a:pt x="1205" y="226"/>
                </a:lnTo>
                <a:lnTo>
                  <a:pt x="1186" y="228"/>
                </a:lnTo>
                <a:lnTo>
                  <a:pt x="1165" y="230"/>
                </a:lnTo>
                <a:lnTo>
                  <a:pt x="1142" y="234"/>
                </a:lnTo>
                <a:lnTo>
                  <a:pt x="1117" y="238"/>
                </a:lnTo>
                <a:lnTo>
                  <a:pt x="1090" y="242"/>
                </a:lnTo>
                <a:lnTo>
                  <a:pt x="1061" y="245"/>
                </a:lnTo>
                <a:lnTo>
                  <a:pt x="1032" y="249"/>
                </a:lnTo>
                <a:lnTo>
                  <a:pt x="999" y="253"/>
                </a:lnTo>
                <a:lnTo>
                  <a:pt x="967" y="259"/>
                </a:lnTo>
                <a:lnTo>
                  <a:pt x="930" y="263"/>
                </a:lnTo>
                <a:lnTo>
                  <a:pt x="894" y="268"/>
                </a:lnTo>
                <a:lnTo>
                  <a:pt x="856" y="274"/>
                </a:lnTo>
                <a:lnTo>
                  <a:pt x="815" y="280"/>
                </a:lnTo>
                <a:lnTo>
                  <a:pt x="773" y="286"/>
                </a:lnTo>
                <a:lnTo>
                  <a:pt x="729" y="293"/>
                </a:lnTo>
                <a:lnTo>
                  <a:pt x="683" y="299"/>
                </a:lnTo>
                <a:lnTo>
                  <a:pt x="637" y="307"/>
                </a:lnTo>
                <a:lnTo>
                  <a:pt x="587" y="313"/>
                </a:lnTo>
                <a:lnTo>
                  <a:pt x="537" y="320"/>
                </a:lnTo>
                <a:lnTo>
                  <a:pt x="483" y="328"/>
                </a:lnTo>
                <a:lnTo>
                  <a:pt x="430" y="336"/>
                </a:lnTo>
                <a:lnTo>
                  <a:pt x="374" y="345"/>
                </a:lnTo>
                <a:lnTo>
                  <a:pt x="316" y="353"/>
                </a:lnTo>
                <a:lnTo>
                  <a:pt x="257" y="362"/>
                </a:lnTo>
                <a:lnTo>
                  <a:pt x="195" y="370"/>
                </a:lnTo>
                <a:lnTo>
                  <a:pt x="132" y="380"/>
                </a:lnTo>
                <a:lnTo>
                  <a:pt x="67" y="389"/>
                </a:lnTo>
                <a:lnTo>
                  <a:pt x="0" y="399"/>
                </a:lnTo>
                <a:lnTo>
                  <a:pt x="0" y="270"/>
                </a:lnTo>
                <a:lnTo>
                  <a:pt x="30" y="267"/>
                </a:lnTo>
                <a:lnTo>
                  <a:pt x="59" y="265"/>
                </a:lnTo>
                <a:lnTo>
                  <a:pt x="86" y="261"/>
                </a:lnTo>
                <a:lnTo>
                  <a:pt x="115" y="259"/>
                </a:lnTo>
                <a:lnTo>
                  <a:pt x="142" y="255"/>
                </a:lnTo>
                <a:lnTo>
                  <a:pt x="167" y="251"/>
                </a:lnTo>
                <a:lnTo>
                  <a:pt x="193" y="247"/>
                </a:lnTo>
                <a:lnTo>
                  <a:pt x="218" y="243"/>
                </a:lnTo>
                <a:lnTo>
                  <a:pt x="243" y="242"/>
                </a:lnTo>
                <a:lnTo>
                  <a:pt x="266" y="238"/>
                </a:lnTo>
                <a:lnTo>
                  <a:pt x="314" y="230"/>
                </a:lnTo>
                <a:lnTo>
                  <a:pt x="360" y="224"/>
                </a:lnTo>
                <a:lnTo>
                  <a:pt x="405" y="219"/>
                </a:lnTo>
                <a:lnTo>
                  <a:pt x="414" y="217"/>
                </a:lnTo>
                <a:lnTo>
                  <a:pt x="426" y="217"/>
                </a:lnTo>
                <a:lnTo>
                  <a:pt x="439" y="215"/>
                </a:lnTo>
                <a:lnTo>
                  <a:pt x="451" y="213"/>
                </a:lnTo>
                <a:lnTo>
                  <a:pt x="464" y="211"/>
                </a:lnTo>
                <a:lnTo>
                  <a:pt x="479" y="209"/>
                </a:lnTo>
                <a:lnTo>
                  <a:pt x="493" y="209"/>
                </a:lnTo>
                <a:lnTo>
                  <a:pt x="508" y="207"/>
                </a:lnTo>
                <a:lnTo>
                  <a:pt x="524" y="205"/>
                </a:lnTo>
                <a:lnTo>
                  <a:pt x="541" y="203"/>
                </a:lnTo>
                <a:lnTo>
                  <a:pt x="558" y="201"/>
                </a:lnTo>
                <a:lnTo>
                  <a:pt x="575" y="199"/>
                </a:lnTo>
                <a:lnTo>
                  <a:pt x="593" y="196"/>
                </a:lnTo>
                <a:lnTo>
                  <a:pt x="612" y="194"/>
                </a:lnTo>
                <a:lnTo>
                  <a:pt x="631" y="192"/>
                </a:lnTo>
                <a:lnTo>
                  <a:pt x="650" y="190"/>
                </a:lnTo>
                <a:lnTo>
                  <a:pt x="671" y="188"/>
                </a:lnTo>
                <a:lnTo>
                  <a:pt x="691" y="184"/>
                </a:lnTo>
                <a:lnTo>
                  <a:pt x="712" y="182"/>
                </a:lnTo>
                <a:lnTo>
                  <a:pt x="735" y="180"/>
                </a:lnTo>
                <a:lnTo>
                  <a:pt x="756" y="176"/>
                </a:lnTo>
                <a:lnTo>
                  <a:pt x="779" y="174"/>
                </a:lnTo>
                <a:lnTo>
                  <a:pt x="804" y="171"/>
                </a:lnTo>
                <a:lnTo>
                  <a:pt x="827" y="169"/>
                </a:lnTo>
                <a:lnTo>
                  <a:pt x="852" y="165"/>
                </a:lnTo>
                <a:lnTo>
                  <a:pt x="877" y="161"/>
                </a:lnTo>
                <a:lnTo>
                  <a:pt x="902" y="159"/>
                </a:lnTo>
                <a:lnTo>
                  <a:pt x="928" y="155"/>
                </a:lnTo>
                <a:lnTo>
                  <a:pt x="955" y="151"/>
                </a:lnTo>
                <a:lnTo>
                  <a:pt x="982" y="148"/>
                </a:lnTo>
                <a:lnTo>
                  <a:pt x="1009" y="144"/>
                </a:lnTo>
                <a:lnTo>
                  <a:pt x="1038" y="142"/>
                </a:lnTo>
                <a:lnTo>
                  <a:pt x="1065" y="138"/>
                </a:lnTo>
                <a:lnTo>
                  <a:pt x="1092" y="134"/>
                </a:lnTo>
                <a:lnTo>
                  <a:pt x="1118" y="130"/>
                </a:lnTo>
                <a:lnTo>
                  <a:pt x="1143" y="126"/>
                </a:lnTo>
                <a:lnTo>
                  <a:pt x="1168" y="123"/>
                </a:lnTo>
                <a:lnTo>
                  <a:pt x="1191" y="119"/>
                </a:lnTo>
                <a:lnTo>
                  <a:pt x="1214" y="115"/>
                </a:lnTo>
                <a:lnTo>
                  <a:pt x="1237" y="111"/>
                </a:lnTo>
                <a:lnTo>
                  <a:pt x="1259" y="109"/>
                </a:lnTo>
                <a:lnTo>
                  <a:pt x="1280" y="105"/>
                </a:lnTo>
                <a:lnTo>
                  <a:pt x="1299" y="101"/>
                </a:lnTo>
                <a:lnTo>
                  <a:pt x="1318" y="98"/>
                </a:lnTo>
                <a:lnTo>
                  <a:pt x="1335" y="94"/>
                </a:lnTo>
                <a:lnTo>
                  <a:pt x="1353" y="92"/>
                </a:lnTo>
                <a:lnTo>
                  <a:pt x="1370" y="88"/>
                </a:lnTo>
                <a:lnTo>
                  <a:pt x="1385" y="84"/>
                </a:lnTo>
                <a:lnTo>
                  <a:pt x="1401" y="80"/>
                </a:lnTo>
                <a:lnTo>
                  <a:pt x="1414" y="78"/>
                </a:lnTo>
                <a:lnTo>
                  <a:pt x="1427" y="75"/>
                </a:lnTo>
                <a:lnTo>
                  <a:pt x="1439" y="71"/>
                </a:lnTo>
                <a:lnTo>
                  <a:pt x="1450" y="69"/>
                </a:lnTo>
                <a:lnTo>
                  <a:pt x="1462" y="65"/>
                </a:lnTo>
                <a:lnTo>
                  <a:pt x="1472" y="63"/>
                </a:lnTo>
                <a:lnTo>
                  <a:pt x="1481" y="59"/>
                </a:lnTo>
                <a:lnTo>
                  <a:pt x="1489" y="57"/>
                </a:lnTo>
                <a:lnTo>
                  <a:pt x="1497" y="53"/>
                </a:lnTo>
                <a:lnTo>
                  <a:pt x="1504" y="52"/>
                </a:lnTo>
                <a:lnTo>
                  <a:pt x="1510" y="48"/>
                </a:lnTo>
                <a:lnTo>
                  <a:pt x="1516" y="46"/>
                </a:lnTo>
                <a:lnTo>
                  <a:pt x="1520" y="42"/>
                </a:lnTo>
                <a:lnTo>
                  <a:pt x="1523" y="40"/>
                </a:lnTo>
                <a:lnTo>
                  <a:pt x="1527" y="38"/>
                </a:lnTo>
                <a:lnTo>
                  <a:pt x="1533" y="29"/>
                </a:lnTo>
                <a:lnTo>
                  <a:pt x="1541" y="21"/>
                </a:lnTo>
                <a:lnTo>
                  <a:pt x="1548" y="13"/>
                </a:lnTo>
                <a:lnTo>
                  <a:pt x="1560" y="9"/>
                </a:lnTo>
                <a:lnTo>
                  <a:pt x="1571" y="4"/>
                </a:lnTo>
                <a:lnTo>
                  <a:pt x="1583" y="2"/>
                </a:lnTo>
                <a:lnTo>
                  <a:pt x="1598" y="0"/>
                </a:lnTo>
                <a:lnTo>
                  <a:pt x="1614" y="0"/>
                </a:lnTo>
                <a:lnTo>
                  <a:pt x="1619" y="2"/>
                </a:lnTo>
                <a:lnTo>
                  <a:pt x="1627" y="4"/>
                </a:lnTo>
                <a:lnTo>
                  <a:pt x="1635" y="7"/>
                </a:lnTo>
                <a:lnTo>
                  <a:pt x="1642" y="11"/>
                </a:lnTo>
                <a:lnTo>
                  <a:pt x="1652" y="15"/>
                </a:lnTo>
                <a:lnTo>
                  <a:pt x="1664" y="19"/>
                </a:lnTo>
                <a:lnTo>
                  <a:pt x="1675" y="25"/>
                </a:lnTo>
                <a:lnTo>
                  <a:pt x="1687" y="29"/>
                </a:lnTo>
                <a:lnTo>
                  <a:pt x="1700" y="34"/>
                </a:lnTo>
                <a:lnTo>
                  <a:pt x="1715" y="42"/>
                </a:lnTo>
                <a:lnTo>
                  <a:pt x="1729" y="48"/>
                </a:lnTo>
                <a:lnTo>
                  <a:pt x="1746" y="55"/>
                </a:lnTo>
                <a:lnTo>
                  <a:pt x="1761" y="63"/>
                </a:lnTo>
                <a:lnTo>
                  <a:pt x="1779" y="71"/>
                </a:lnTo>
                <a:lnTo>
                  <a:pt x="1796" y="80"/>
                </a:lnTo>
                <a:lnTo>
                  <a:pt x="1815" y="90"/>
                </a:lnTo>
                <a:lnTo>
                  <a:pt x="1832" y="100"/>
                </a:lnTo>
                <a:lnTo>
                  <a:pt x="1850" y="109"/>
                </a:lnTo>
                <a:lnTo>
                  <a:pt x="1865" y="117"/>
                </a:lnTo>
                <a:lnTo>
                  <a:pt x="1880" y="126"/>
                </a:lnTo>
                <a:lnTo>
                  <a:pt x="1894" y="134"/>
                </a:lnTo>
                <a:lnTo>
                  <a:pt x="1905" y="142"/>
                </a:lnTo>
                <a:lnTo>
                  <a:pt x="1915" y="149"/>
                </a:lnTo>
                <a:lnTo>
                  <a:pt x="1925" y="155"/>
                </a:lnTo>
                <a:lnTo>
                  <a:pt x="1932" y="163"/>
                </a:lnTo>
                <a:lnTo>
                  <a:pt x="1940" y="169"/>
                </a:lnTo>
                <a:lnTo>
                  <a:pt x="1946" y="174"/>
                </a:lnTo>
                <a:lnTo>
                  <a:pt x="1951" y="178"/>
                </a:lnTo>
                <a:lnTo>
                  <a:pt x="1955" y="182"/>
                </a:lnTo>
                <a:lnTo>
                  <a:pt x="1957" y="186"/>
                </a:lnTo>
                <a:lnTo>
                  <a:pt x="1959" y="190"/>
                </a:lnTo>
                <a:lnTo>
                  <a:pt x="1959" y="192"/>
                </a:lnTo>
                <a:lnTo>
                  <a:pt x="1959" y="201"/>
                </a:lnTo>
                <a:lnTo>
                  <a:pt x="1957" y="213"/>
                </a:lnTo>
                <a:lnTo>
                  <a:pt x="1953" y="222"/>
                </a:lnTo>
                <a:lnTo>
                  <a:pt x="1948" y="232"/>
                </a:lnTo>
                <a:lnTo>
                  <a:pt x="1942" y="242"/>
                </a:lnTo>
                <a:lnTo>
                  <a:pt x="1934" y="251"/>
                </a:lnTo>
                <a:lnTo>
                  <a:pt x="1926" y="261"/>
                </a:lnTo>
                <a:lnTo>
                  <a:pt x="1917" y="270"/>
                </a:lnTo>
                <a:lnTo>
                  <a:pt x="1913" y="274"/>
                </a:lnTo>
                <a:lnTo>
                  <a:pt x="1909" y="280"/>
                </a:lnTo>
                <a:lnTo>
                  <a:pt x="1905" y="288"/>
                </a:lnTo>
                <a:lnTo>
                  <a:pt x="1901" y="297"/>
                </a:lnTo>
                <a:lnTo>
                  <a:pt x="1900" y="307"/>
                </a:lnTo>
                <a:lnTo>
                  <a:pt x="1896" y="318"/>
                </a:lnTo>
                <a:lnTo>
                  <a:pt x="1894" y="334"/>
                </a:lnTo>
                <a:lnTo>
                  <a:pt x="1892" y="347"/>
                </a:lnTo>
                <a:lnTo>
                  <a:pt x="1890" y="364"/>
                </a:lnTo>
                <a:lnTo>
                  <a:pt x="1888" y="382"/>
                </a:lnTo>
                <a:lnTo>
                  <a:pt x="1886" y="403"/>
                </a:lnTo>
                <a:lnTo>
                  <a:pt x="1886" y="424"/>
                </a:lnTo>
                <a:lnTo>
                  <a:pt x="1884" y="447"/>
                </a:lnTo>
                <a:lnTo>
                  <a:pt x="1884" y="470"/>
                </a:lnTo>
                <a:lnTo>
                  <a:pt x="1882" y="497"/>
                </a:lnTo>
                <a:lnTo>
                  <a:pt x="1882" y="524"/>
                </a:lnTo>
                <a:lnTo>
                  <a:pt x="1882" y="552"/>
                </a:lnTo>
                <a:lnTo>
                  <a:pt x="1882" y="583"/>
                </a:lnTo>
                <a:lnTo>
                  <a:pt x="1882" y="614"/>
                </a:lnTo>
                <a:lnTo>
                  <a:pt x="1882" y="648"/>
                </a:lnTo>
                <a:lnTo>
                  <a:pt x="1882" y="683"/>
                </a:lnTo>
                <a:lnTo>
                  <a:pt x="1884" y="719"/>
                </a:lnTo>
                <a:lnTo>
                  <a:pt x="1884" y="758"/>
                </a:lnTo>
                <a:lnTo>
                  <a:pt x="1886" y="798"/>
                </a:lnTo>
                <a:lnTo>
                  <a:pt x="1888" y="840"/>
                </a:lnTo>
                <a:lnTo>
                  <a:pt x="1888" y="883"/>
                </a:lnTo>
                <a:lnTo>
                  <a:pt x="1890" y="927"/>
                </a:lnTo>
                <a:lnTo>
                  <a:pt x="1892" y="973"/>
                </a:lnTo>
                <a:lnTo>
                  <a:pt x="1894" y="1021"/>
                </a:lnTo>
                <a:lnTo>
                  <a:pt x="1896" y="1071"/>
                </a:lnTo>
                <a:lnTo>
                  <a:pt x="1900" y="1121"/>
                </a:lnTo>
                <a:lnTo>
                  <a:pt x="1901" y="1174"/>
                </a:lnTo>
                <a:lnTo>
                  <a:pt x="1903" y="1226"/>
                </a:lnTo>
                <a:lnTo>
                  <a:pt x="1903" y="1278"/>
                </a:lnTo>
                <a:lnTo>
                  <a:pt x="1905" y="1328"/>
                </a:lnTo>
                <a:lnTo>
                  <a:pt x="1907" y="1376"/>
                </a:lnTo>
                <a:lnTo>
                  <a:pt x="1907" y="1422"/>
                </a:lnTo>
                <a:lnTo>
                  <a:pt x="1909" y="1468"/>
                </a:lnTo>
                <a:lnTo>
                  <a:pt x="1911" y="1512"/>
                </a:lnTo>
                <a:lnTo>
                  <a:pt x="1911" y="1556"/>
                </a:lnTo>
                <a:lnTo>
                  <a:pt x="1913" y="1598"/>
                </a:lnTo>
                <a:lnTo>
                  <a:pt x="1915" y="1637"/>
                </a:lnTo>
                <a:lnTo>
                  <a:pt x="1915" y="1677"/>
                </a:lnTo>
                <a:lnTo>
                  <a:pt x="1917" y="1714"/>
                </a:lnTo>
                <a:lnTo>
                  <a:pt x="1919" y="1750"/>
                </a:lnTo>
                <a:lnTo>
                  <a:pt x="1919" y="1785"/>
                </a:lnTo>
                <a:lnTo>
                  <a:pt x="1921" y="1817"/>
                </a:lnTo>
                <a:lnTo>
                  <a:pt x="1921" y="1850"/>
                </a:lnTo>
                <a:lnTo>
                  <a:pt x="1923" y="1881"/>
                </a:lnTo>
                <a:lnTo>
                  <a:pt x="1923" y="1909"/>
                </a:lnTo>
                <a:lnTo>
                  <a:pt x="1925" y="1936"/>
                </a:lnTo>
                <a:lnTo>
                  <a:pt x="1925" y="1963"/>
                </a:lnTo>
                <a:lnTo>
                  <a:pt x="1926" y="1988"/>
                </a:lnTo>
                <a:lnTo>
                  <a:pt x="1926" y="2011"/>
                </a:lnTo>
                <a:lnTo>
                  <a:pt x="1926" y="2034"/>
                </a:lnTo>
                <a:lnTo>
                  <a:pt x="1928" y="2053"/>
                </a:lnTo>
                <a:lnTo>
                  <a:pt x="1928" y="2072"/>
                </a:lnTo>
                <a:lnTo>
                  <a:pt x="1928" y="2092"/>
                </a:lnTo>
                <a:lnTo>
                  <a:pt x="1928" y="2107"/>
                </a:lnTo>
                <a:lnTo>
                  <a:pt x="1930" y="2122"/>
                </a:lnTo>
                <a:lnTo>
                  <a:pt x="1930" y="2136"/>
                </a:lnTo>
                <a:lnTo>
                  <a:pt x="1930" y="2147"/>
                </a:lnTo>
                <a:lnTo>
                  <a:pt x="1930" y="2159"/>
                </a:lnTo>
                <a:lnTo>
                  <a:pt x="1930" y="2168"/>
                </a:lnTo>
                <a:lnTo>
                  <a:pt x="1909" y="2303"/>
                </a:lnTo>
                <a:lnTo>
                  <a:pt x="1888" y="2439"/>
                </a:lnTo>
                <a:lnTo>
                  <a:pt x="1882" y="2456"/>
                </a:lnTo>
                <a:lnTo>
                  <a:pt x="1877" y="2472"/>
                </a:lnTo>
                <a:lnTo>
                  <a:pt x="1869" y="2487"/>
                </a:lnTo>
                <a:lnTo>
                  <a:pt x="1863" y="2502"/>
                </a:lnTo>
                <a:lnTo>
                  <a:pt x="1855" y="2516"/>
                </a:lnTo>
                <a:lnTo>
                  <a:pt x="1850" y="2529"/>
                </a:lnTo>
                <a:lnTo>
                  <a:pt x="1842" y="2543"/>
                </a:lnTo>
                <a:lnTo>
                  <a:pt x="1832" y="2556"/>
                </a:lnTo>
                <a:lnTo>
                  <a:pt x="1817" y="2581"/>
                </a:lnTo>
                <a:lnTo>
                  <a:pt x="1798" y="2604"/>
                </a:lnTo>
                <a:lnTo>
                  <a:pt x="1779" y="2625"/>
                </a:lnTo>
                <a:lnTo>
                  <a:pt x="1758" y="2646"/>
                </a:lnTo>
                <a:lnTo>
                  <a:pt x="1748" y="2654"/>
                </a:lnTo>
                <a:lnTo>
                  <a:pt x="1736" y="2664"/>
                </a:lnTo>
                <a:lnTo>
                  <a:pt x="1727" y="2671"/>
                </a:lnTo>
                <a:lnTo>
                  <a:pt x="1717" y="2679"/>
                </a:lnTo>
                <a:lnTo>
                  <a:pt x="1708" y="2687"/>
                </a:lnTo>
                <a:lnTo>
                  <a:pt x="1700" y="2692"/>
                </a:lnTo>
                <a:lnTo>
                  <a:pt x="1690" y="2698"/>
                </a:lnTo>
                <a:lnTo>
                  <a:pt x="1683" y="2704"/>
                </a:lnTo>
                <a:lnTo>
                  <a:pt x="1675" y="2708"/>
                </a:lnTo>
                <a:lnTo>
                  <a:pt x="1667" y="2712"/>
                </a:lnTo>
                <a:lnTo>
                  <a:pt x="1660" y="2715"/>
                </a:lnTo>
                <a:lnTo>
                  <a:pt x="1652" y="2717"/>
                </a:lnTo>
                <a:lnTo>
                  <a:pt x="1646" y="2721"/>
                </a:lnTo>
                <a:lnTo>
                  <a:pt x="1639" y="2721"/>
                </a:lnTo>
                <a:lnTo>
                  <a:pt x="1633" y="2723"/>
                </a:lnTo>
                <a:lnTo>
                  <a:pt x="1627" y="2723"/>
                </a:lnTo>
                <a:lnTo>
                  <a:pt x="1619" y="2719"/>
                </a:lnTo>
                <a:lnTo>
                  <a:pt x="1614" y="2717"/>
                </a:lnTo>
                <a:lnTo>
                  <a:pt x="1606" y="2713"/>
                </a:lnTo>
                <a:lnTo>
                  <a:pt x="1600" y="2708"/>
                </a:lnTo>
                <a:lnTo>
                  <a:pt x="1596" y="2704"/>
                </a:lnTo>
                <a:lnTo>
                  <a:pt x="1591" y="2698"/>
                </a:lnTo>
                <a:lnTo>
                  <a:pt x="1589" y="2690"/>
                </a:lnTo>
                <a:lnTo>
                  <a:pt x="1585" y="2685"/>
                </a:lnTo>
                <a:lnTo>
                  <a:pt x="1583" y="2677"/>
                </a:lnTo>
                <a:lnTo>
                  <a:pt x="1581" y="2669"/>
                </a:lnTo>
                <a:lnTo>
                  <a:pt x="1579" y="2660"/>
                </a:lnTo>
                <a:lnTo>
                  <a:pt x="1579" y="2650"/>
                </a:lnTo>
                <a:lnTo>
                  <a:pt x="1579" y="2641"/>
                </a:lnTo>
                <a:lnTo>
                  <a:pt x="1581" y="2629"/>
                </a:lnTo>
                <a:lnTo>
                  <a:pt x="1583" y="2619"/>
                </a:lnTo>
                <a:lnTo>
                  <a:pt x="1585" y="2606"/>
                </a:lnTo>
                <a:lnTo>
                  <a:pt x="1587" y="2593"/>
                </a:lnTo>
                <a:lnTo>
                  <a:pt x="1587" y="2577"/>
                </a:lnTo>
                <a:lnTo>
                  <a:pt x="1585" y="2564"/>
                </a:lnTo>
                <a:lnTo>
                  <a:pt x="1583" y="2548"/>
                </a:lnTo>
                <a:lnTo>
                  <a:pt x="1577" y="2535"/>
                </a:lnTo>
                <a:lnTo>
                  <a:pt x="1571" y="2520"/>
                </a:lnTo>
                <a:lnTo>
                  <a:pt x="1564" y="2506"/>
                </a:lnTo>
                <a:lnTo>
                  <a:pt x="1554" y="2493"/>
                </a:lnTo>
                <a:lnTo>
                  <a:pt x="1543" y="2479"/>
                </a:lnTo>
                <a:lnTo>
                  <a:pt x="1531" y="2466"/>
                </a:lnTo>
                <a:lnTo>
                  <a:pt x="1516" y="2452"/>
                </a:lnTo>
                <a:lnTo>
                  <a:pt x="1502" y="2439"/>
                </a:lnTo>
                <a:lnTo>
                  <a:pt x="1485" y="2426"/>
                </a:lnTo>
                <a:lnTo>
                  <a:pt x="1466" y="2412"/>
                </a:lnTo>
                <a:lnTo>
                  <a:pt x="1447" y="2399"/>
                </a:lnTo>
                <a:lnTo>
                  <a:pt x="1426" y="2387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>
              <a:solidFill>
                <a:srgbClr val="0070C0"/>
              </a:solidFill>
            </a:endParaRPr>
          </a:p>
        </p:txBody>
      </p:sp>
      <p:sp>
        <p:nvSpPr>
          <p:cNvPr id="33" name="Freeform 23"/>
          <p:cNvSpPr/>
          <p:nvPr/>
        </p:nvSpPr>
        <p:spPr bwMode="auto">
          <a:xfrm>
            <a:off x="2780244" y="2734230"/>
            <a:ext cx="325967" cy="1720851"/>
          </a:xfrm>
          <a:custGeom>
            <a:avLst/>
            <a:gdLst>
              <a:gd name="T0" fmla="*/ 2147483646 w 308"/>
              <a:gd name="T1" fmla="*/ 2147483646 h 2169"/>
              <a:gd name="T2" fmla="*/ 2147483646 w 308"/>
              <a:gd name="T3" fmla="*/ 2147483646 h 2169"/>
              <a:gd name="T4" fmla="*/ 2147483646 w 308"/>
              <a:gd name="T5" fmla="*/ 2147483646 h 2169"/>
              <a:gd name="T6" fmla="*/ 2147483646 w 308"/>
              <a:gd name="T7" fmla="*/ 2147483646 h 2169"/>
              <a:gd name="T8" fmla="*/ 2147483646 w 308"/>
              <a:gd name="T9" fmla="*/ 2147483646 h 2169"/>
              <a:gd name="T10" fmla="*/ 2147483646 w 308"/>
              <a:gd name="T11" fmla="*/ 2147483646 h 2169"/>
              <a:gd name="T12" fmla="*/ 2147483646 w 308"/>
              <a:gd name="T13" fmla="*/ 2147483646 h 2169"/>
              <a:gd name="T14" fmla="*/ 2147483646 w 308"/>
              <a:gd name="T15" fmla="*/ 2147483646 h 2169"/>
              <a:gd name="T16" fmla="*/ 2147483646 w 308"/>
              <a:gd name="T17" fmla="*/ 2147483646 h 2169"/>
              <a:gd name="T18" fmla="*/ 2147483646 w 308"/>
              <a:gd name="T19" fmla="*/ 2147483646 h 2169"/>
              <a:gd name="T20" fmla="*/ 2147483646 w 308"/>
              <a:gd name="T21" fmla="*/ 2147483646 h 2169"/>
              <a:gd name="T22" fmla="*/ 2147483646 w 308"/>
              <a:gd name="T23" fmla="*/ 2147483646 h 2169"/>
              <a:gd name="T24" fmla="*/ 2147483646 w 308"/>
              <a:gd name="T25" fmla="*/ 2147483646 h 2169"/>
              <a:gd name="T26" fmla="*/ 2147483646 w 308"/>
              <a:gd name="T27" fmla="*/ 2147483646 h 2169"/>
              <a:gd name="T28" fmla="*/ 2147483646 w 308"/>
              <a:gd name="T29" fmla="*/ 2147483646 h 2169"/>
              <a:gd name="T30" fmla="*/ 2147483646 w 308"/>
              <a:gd name="T31" fmla="*/ 2147483646 h 2169"/>
              <a:gd name="T32" fmla="*/ 2147483646 w 308"/>
              <a:gd name="T33" fmla="*/ 2147483646 h 2169"/>
              <a:gd name="T34" fmla="*/ 2147483646 w 308"/>
              <a:gd name="T35" fmla="*/ 2147483646 h 2169"/>
              <a:gd name="T36" fmla="*/ 2147483646 w 308"/>
              <a:gd name="T37" fmla="*/ 2147483646 h 2169"/>
              <a:gd name="T38" fmla="*/ 2147483646 w 308"/>
              <a:gd name="T39" fmla="*/ 2147483646 h 2169"/>
              <a:gd name="T40" fmla="*/ 2147483646 w 308"/>
              <a:gd name="T41" fmla="*/ 2147483646 h 2169"/>
              <a:gd name="T42" fmla="*/ 2147483646 w 308"/>
              <a:gd name="T43" fmla="*/ 2147483646 h 2169"/>
              <a:gd name="T44" fmla="*/ 2147483646 w 308"/>
              <a:gd name="T45" fmla="*/ 2147483646 h 2169"/>
              <a:gd name="T46" fmla="*/ 2147483646 w 308"/>
              <a:gd name="T47" fmla="*/ 2147483646 h 2169"/>
              <a:gd name="T48" fmla="*/ 2147483646 w 308"/>
              <a:gd name="T49" fmla="*/ 2147483646 h 2169"/>
              <a:gd name="T50" fmla="*/ 2147483646 w 308"/>
              <a:gd name="T51" fmla="*/ 2147483646 h 2169"/>
              <a:gd name="T52" fmla="*/ 2147483646 w 308"/>
              <a:gd name="T53" fmla="*/ 2147483646 h 2169"/>
              <a:gd name="T54" fmla="*/ 2147483646 w 308"/>
              <a:gd name="T55" fmla="*/ 2147483646 h 2169"/>
              <a:gd name="T56" fmla="*/ 2147483646 w 308"/>
              <a:gd name="T57" fmla="*/ 2147483646 h 2169"/>
              <a:gd name="T58" fmla="*/ 2147483646 w 308"/>
              <a:gd name="T59" fmla="*/ 2147483646 h 2169"/>
              <a:gd name="T60" fmla="*/ 2147483646 w 308"/>
              <a:gd name="T61" fmla="*/ 2147483646 h 2169"/>
              <a:gd name="T62" fmla="*/ 2147483646 w 308"/>
              <a:gd name="T63" fmla="*/ 2147483646 h 2169"/>
              <a:gd name="T64" fmla="*/ 2147483646 w 308"/>
              <a:gd name="T65" fmla="*/ 2147483646 h 2169"/>
              <a:gd name="T66" fmla="*/ 2147483646 w 308"/>
              <a:gd name="T67" fmla="*/ 2147483646 h 2169"/>
              <a:gd name="T68" fmla="*/ 0 w 308"/>
              <a:gd name="T69" fmla="*/ 0 h 2169"/>
              <a:gd name="T70" fmla="*/ 2147483646 w 308"/>
              <a:gd name="T71" fmla="*/ 2147483646 h 2169"/>
              <a:gd name="T72" fmla="*/ 2147483646 w 308"/>
              <a:gd name="T73" fmla="*/ 2147483646 h 2169"/>
              <a:gd name="T74" fmla="*/ 2147483646 w 308"/>
              <a:gd name="T75" fmla="*/ 2147483646 h 2169"/>
              <a:gd name="T76" fmla="*/ 2147483646 w 308"/>
              <a:gd name="T77" fmla="*/ 2147483646 h 2169"/>
              <a:gd name="T78" fmla="*/ 2147483646 w 308"/>
              <a:gd name="T79" fmla="*/ 2147483646 h 2169"/>
              <a:gd name="T80" fmla="*/ 2147483646 w 308"/>
              <a:gd name="T81" fmla="*/ 2147483646 h 2169"/>
              <a:gd name="T82" fmla="*/ 2147483646 w 308"/>
              <a:gd name="T83" fmla="*/ 2147483646 h 2169"/>
              <a:gd name="T84" fmla="*/ 2147483646 w 308"/>
              <a:gd name="T85" fmla="*/ 2147483646 h 2169"/>
              <a:gd name="T86" fmla="*/ 2147483646 w 308"/>
              <a:gd name="T87" fmla="*/ 2147483646 h 2169"/>
              <a:gd name="T88" fmla="*/ 2147483646 w 308"/>
              <a:gd name="T89" fmla="*/ 2147483646 h 2169"/>
              <a:gd name="T90" fmla="*/ 2147483646 w 308"/>
              <a:gd name="T91" fmla="*/ 2147483646 h 2169"/>
              <a:gd name="T92" fmla="*/ 2147483646 w 308"/>
              <a:gd name="T93" fmla="*/ 2147483646 h 2169"/>
              <a:gd name="T94" fmla="*/ 2147483646 w 308"/>
              <a:gd name="T95" fmla="*/ 2147483646 h 2169"/>
              <a:gd name="T96" fmla="*/ 2147483646 w 308"/>
              <a:gd name="T97" fmla="*/ 2147483646 h 2169"/>
              <a:gd name="T98" fmla="*/ 2147483646 w 308"/>
              <a:gd name="T99" fmla="*/ 2147483646 h 2169"/>
              <a:gd name="T100" fmla="*/ 2147483646 w 308"/>
              <a:gd name="T101" fmla="*/ 2147483646 h 2169"/>
              <a:gd name="T102" fmla="*/ 2147483646 w 308"/>
              <a:gd name="T103" fmla="*/ 2147483646 h 2169"/>
              <a:gd name="T104" fmla="*/ 2147483646 w 308"/>
              <a:gd name="T105" fmla="*/ 2147483646 h 2169"/>
              <a:gd name="T106" fmla="*/ 2147483646 w 308"/>
              <a:gd name="T107" fmla="*/ 2147483646 h 2169"/>
              <a:gd name="T108" fmla="*/ 2147483646 w 308"/>
              <a:gd name="T109" fmla="*/ 2147483646 h 216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308" h="2169">
                <a:moveTo>
                  <a:pt x="245" y="1032"/>
                </a:moveTo>
                <a:lnTo>
                  <a:pt x="245" y="1073"/>
                </a:lnTo>
                <a:lnTo>
                  <a:pt x="245" y="1113"/>
                </a:lnTo>
                <a:lnTo>
                  <a:pt x="243" y="1151"/>
                </a:lnTo>
                <a:lnTo>
                  <a:pt x="243" y="1190"/>
                </a:lnTo>
                <a:lnTo>
                  <a:pt x="243" y="1228"/>
                </a:lnTo>
                <a:lnTo>
                  <a:pt x="243" y="1265"/>
                </a:lnTo>
                <a:lnTo>
                  <a:pt x="243" y="1299"/>
                </a:lnTo>
                <a:lnTo>
                  <a:pt x="241" y="1334"/>
                </a:lnTo>
                <a:lnTo>
                  <a:pt x="241" y="1368"/>
                </a:lnTo>
                <a:lnTo>
                  <a:pt x="241" y="1403"/>
                </a:lnTo>
                <a:lnTo>
                  <a:pt x="239" y="1434"/>
                </a:lnTo>
                <a:lnTo>
                  <a:pt x="239" y="1466"/>
                </a:lnTo>
                <a:lnTo>
                  <a:pt x="237" y="1497"/>
                </a:lnTo>
                <a:lnTo>
                  <a:pt x="237" y="1526"/>
                </a:lnTo>
                <a:lnTo>
                  <a:pt x="236" y="1556"/>
                </a:lnTo>
                <a:lnTo>
                  <a:pt x="236" y="1583"/>
                </a:lnTo>
                <a:lnTo>
                  <a:pt x="234" y="1612"/>
                </a:lnTo>
                <a:lnTo>
                  <a:pt x="234" y="1637"/>
                </a:lnTo>
                <a:lnTo>
                  <a:pt x="232" y="1664"/>
                </a:lnTo>
                <a:lnTo>
                  <a:pt x="232" y="1689"/>
                </a:lnTo>
                <a:lnTo>
                  <a:pt x="230" y="1712"/>
                </a:lnTo>
                <a:lnTo>
                  <a:pt x="228" y="1737"/>
                </a:lnTo>
                <a:lnTo>
                  <a:pt x="228" y="1758"/>
                </a:lnTo>
                <a:lnTo>
                  <a:pt x="226" y="1779"/>
                </a:lnTo>
                <a:lnTo>
                  <a:pt x="224" y="1800"/>
                </a:lnTo>
                <a:lnTo>
                  <a:pt x="224" y="1821"/>
                </a:lnTo>
                <a:lnTo>
                  <a:pt x="222" y="1840"/>
                </a:lnTo>
                <a:lnTo>
                  <a:pt x="220" y="1858"/>
                </a:lnTo>
                <a:lnTo>
                  <a:pt x="220" y="1875"/>
                </a:lnTo>
                <a:lnTo>
                  <a:pt x="218" y="1892"/>
                </a:lnTo>
                <a:lnTo>
                  <a:pt x="216" y="1908"/>
                </a:lnTo>
                <a:lnTo>
                  <a:pt x="216" y="1923"/>
                </a:lnTo>
                <a:lnTo>
                  <a:pt x="214" y="1938"/>
                </a:lnTo>
                <a:lnTo>
                  <a:pt x="213" y="1954"/>
                </a:lnTo>
                <a:lnTo>
                  <a:pt x="211" y="1967"/>
                </a:lnTo>
                <a:lnTo>
                  <a:pt x="211" y="1982"/>
                </a:lnTo>
                <a:lnTo>
                  <a:pt x="209" y="1994"/>
                </a:lnTo>
                <a:lnTo>
                  <a:pt x="207" y="2007"/>
                </a:lnTo>
                <a:lnTo>
                  <a:pt x="205" y="2021"/>
                </a:lnTo>
                <a:lnTo>
                  <a:pt x="203" y="2032"/>
                </a:lnTo>
                <a:lnTo>
                  <a:pt x="201" y="2044"/>
                </a:lnTo>
                <a:lnTo>
                  <a:pt x="199" y="2053"/>
                </a:lnTo>
                <a:lnTo>
                  <a:pt x="197" y="2065"/>
                </a:lnTo>
                <a:lnTo>
                  <a:pt x="193" y="2075"/>
                </a:lnTo>
                <a:lnTo>
                  <a:pt x="191" y="2084"/>
                </a:lnTo>
                <a:lnTo>
                  <a:pt x="190" y="2092"/>
                </a:lnTo>
                <a:lnTo>
                  <a:pt x="188" y="2101"/>
                </a:lnTo>
                <a:lnTo>
                  <a:pt x="186" y="2109"/>
                </a:lnTo>
                <a:lnTo>
                  <a:pt x="184" y="2115"/>
                </a:lnTo>
                <a:lnTo>
                  <a:pt x="180" y="2123"/>
                </a:lnTo>
                <a:lnTo>
                  <a:pt x="178" y="2128"/>
                </a:lnTo>
                <a:lnTo>
                  <a:pt x="176" y="2134"/>
                </a:lnTo>
                <a:lnTo>
                  <a:pt x="172" y="2140"/>
                </a:lnTo>
                <a:lnTo>
                  <a:pt x="170" y="2146"/>
                </a:lnTo>
                <a:lnTo>
                  <a:pt x="165" y="2153"/>
                </a:lnTo>
                <a:lnTo>
                  <a:pt x="161" y="2159"/>
                </a:lnTo>
                <a:lnTo>
                  <a:pt x="155" y="2165"/>
                </a:lnTo>
                <a:lnTo>
                  <a:pt x="149" y="2167"/>
                </a:lnTo>
                <a:lnTo>
                  <a:pt x="143" y="2169"/>
                </a:lnTo>
                <a:lnTo>
                  <a:pt x="138" y="2167"/>
                </a:lnTo>
                <a:lnTo>
                  <a:pt x="134" y="2165"/>
                </a:lnTo>
                <a:lnTo>
                  <a:pt x="128" y="2161"/>
                </a:lnTo>
                <a:lnTo>
                  <a:pt x="124" y="2153"/>
                </a:lnTo>
                <a:lnTo>
                  <a:pt x="120" y="2146"/>
                </a:lnTo>
                <a:lnTo>
                  <a:pt x="117" y="2136"/>
                </a:lnTo>
                <a:lnTo>
                  <a:pt x="113" y="2124"/>
                </a:lnTo>
                <a:lnTo>
                  <a:pt x="109" y="2111"/>
                </a:lnTo>
                <a:lnTo>
                  <a:pt x="107" y="2098"/>
                </a:lnTo>
                <a:lnTo>
                  <a:pt x="103" y="2080"/>
                </a:lnTo>
                <a:lnTo>
                  <a:pt x="99" y="2063"/>
                </a:lnTo>
                <a:lnTo>
                  <a:pt x="97" y="2042"/>
                </a:lnTo>
                <a:lnTo>
                  <a:pt x="94" y="2021"/>
                </a:lnTo>
                <a:lnTo>
                  <a:pt x="92" y="2000"/>
                </a:lnTo>
                <a:lnTo>
                  <a:pt x="90" y="1975"/>
                </a:lnTo>
                <a:lnTo>
                  <a:pt x="86" y="1948"/>
                </a:lnTo>
                <a:lnTo>
                  <a:pt x="84" y="1934"/>
                </a:lnTo>
                <a:lnTo>
                  <a:pt x="84" y="1919"/>
                </a:lnTo>
                <a:lnTo>
                  <a:pt x="82" y="1904"/>
                </a:lnTo>
                <a:lnTo>
                  <a:pt x="80" y="1887"/>
                </a:lnTo>
                <a:lnTo>
                  <a:pt x="80" y="1869"/>
                </a:lnTo>
                <a:lnTo>
                  <a:pt x="78" y="1850"/>
                </a:lnTo>
                <a:lnTo>
                  <a:pt x="76" y="1829"/>
                </a:lnTo>
                <a:lnTo>
                  <a:pt x="76" y="1808"/>
                </a:lnTo>
                <a:lnTo>
                  <a:pt x="74" y="1787"/>
                </a:lnTo>
                <a:lnTo>
                  <a:pt x="72" y="1762"/>
                </a:lnTo>
                <a:lnTo>
                  <a:pt x="72" y="1739"/>
                </a:lnTo>
                <a:lnTo>
                  <a:pt x="71" y="1712"/>
                </a:lnTo>
                <a:lnTo>
                  <a:pt x="71" y="1687"/>
                </a:lnTo>
                <a:lnTo>
                  <a:pt x="69" y="1658"/>
                </a:lnTo>
                <a:lnTo>
                  <a:pt x="67" y="1629"/>
                </a:lnTo>
                <a:lnTo>
                  <a:pt x="67" y="1601"/>
                </a:lnTo>
                <a:lnTo>
                  <a:pt x="65" y="1570"/>
                </a:lnTo>
                <a:lnTo>
                  <a:pt x="65" y="1537"/>
                </a:lnTo>
                <a:lnTo>
                  <a:pt x="63" y="1505"/>
                </a:lnTo>
                <a:lnTo>
                  <a:pt x="63" y="1470"/>
                </a:lnTo>
                <a:lnTo>
                  <a:pt x="61" y="1436"/>
                </a:lnTo>
                <a:lnTo>
                  <a:pt x="61" y="1399"/>
                </a:lnTo>
                <a:lnTo>
                  <a:pt x="61" y="1363"/>
                </a:lnTo>
                <a:lnTo>
                  <a:pt x="59" y="1324"/>
                </a:lnTo>
                <a:lnTo>
                  <a:pt x="59" y="1286"/>
                </a:lnTo>
                <a:lnTo>
                  <a:pt x="59" y="1244"/>
                </a:lnTo>
                <a:lnTo>
                  <a:pt x="59" y="1203"/>
                </a:lnTo>
                <a:lnTo>
                  <a:pt x="57" y="1161"/>
                </a:lnTo>
                <a:lnTo>
                  <a:pt x="57" y="1117"/>
                </a:lnTo>
                <a:lnTo>
                  <a:pt x="57" y="1073"/>
                </a:lnTo>
                <a:lnTo>
                  <a:pt x="57" y="1027"/>
                </a:lnTo>
                <a:lnTo>
                  <a:pt x="57" y="981"/>
                </a:lnTo>
                <a:lnTo>
                  <a:pt x="57" y="935"/>
                </a:lnTo>
                <a:lnTo>
                  <a:pt x="57" y="889"/>
                </a:lnTo>
                <a:lnTo>
                  <a:pt x="57" y="842"/>
                </a:lnTo>
                <a:lnTo>
                  <a:pt x="57" y="800"/>
                </a:lnTo>
                <a:lnTo>
                  <a:pt x="55" y="756"/>
                </a:lnTo>
                <a:lnTo>
                  <a:pt x="55" y="716"/>
                </a:lnTo>
                <a:lnTo>
                  <a:pt x="55" y="674"/>
                </a:lnTo>
                <a:lnTo>
                  <a:pt x="53" y="635"/>
                </a:lnTo>
                <a:lnTo>
                  <a:pt x="53" y="597"/>
                </a:lnTo>
                <a:lnTo>
                  <a:pt x="53" y="558"/>
                </a:lnTo>
                <a:lnTo>
                  <a:pt x="51" y="522"/>
                </a:lnTo>
                <a:lnTo>
                  <a:pt x="49" y="486"/>
                </a:lnTo>
                <a:lnTo>
                  <a:pt x="49" y="451"/>
                </a:lnTo>
                <a:lnTo>
                  <a:pt x="47" y="418"/>
                </a:lnTo>
                <a:lnTo>
                  <a:pt x="46" y="386"/>
                </a:lnTo>
                <a:lnTo>
                  <a:pt x="44" y="355"/>
                </a:lnTo>
                <a:lnTo>
                  <a:pt x="42" y="324"/>
                </a:lnTo>
                <a:lnTo>
                  <a:pt x="40" y="296"/>
                </a:lnTo>
                <a:lnTo>
                  <a:pt x="38" y="267"/>
                </a:lnTo>
                <a:lnTo>
                  <a:pt x="36" y="240"/>
                </a:lnTo>
                <a:lnTo>
                  <a:pt x="34" y="213"/>
                </a:lnTo>
                <a:lnTo>
                  <a:pt x="32" y="188"/>
                </a:lnTo>
                <a:lnTo>
                  <a:pt x="28" y="165"/>
                </a:lnTo>
                <a:lnTo>
                  <a:pt x="26" y="142"/>
                </a:lnTo>
                <a:lnTo>
                  <a:pt x="24" y="121"/>
                </a:lnTo>
                <a:lnTo>
                  <a:pt x="21" y="100"/>
                </a:lnTo>
                <a:lnTo>
                  <a:pt x="17" y="81"/>
                </a:lnTo>
                <a:lnTo>
                  <a:pt x="15" y="61"/>
                </a:lnTo>
                <a:lnTo>
                  <a:pt x="11" y="44"/>
                </a:lnTo>
                <a:lnTo>
                  <a:pt x="7" y="29"/>
                </a:lnTo>
                <a:lnTo>
                  <a:pt x="3" y="13"/>
                </a:lnTo>
                <a:lnTo>
                  <a:pt x="0" y="0"/>
                </a:lnTo>
                <a:lnTo>
                  <a:pt x="17" y="6"/>
                </a:lnTo>
                <a:lnTo>
                  <a:pt x="34" y="11"/>
                </a:lnTo>
                <a:lnTo>
                  <a:pt x="49" y="17"/>
                </a:lnTo>
                <a:lnTo>
                  <a:pt x="65" y="23"/>
                </a:lnTo>
                <a:lnTo>
                  <a:pt x="80" y="29"/>
                </a:lnTo>
                <a:lnTo>
                  <a:pt x="95" y="33"/>
                </a:lnTo>
                <a:lnTo>
                  <a:pt x="111" y="38"/>
                </a:lnTo>
                <a:lnTo>
                  <a:pt x="124" y="44"/>
                </a:lnTo>
                <a:lnTo>
                  <a:pt x="138" y="48"/>
                </a:lnTo>
                <a:lnTo>
                  <a:pt x="149" y="54"/>
                </a:lnTo>
                <a:lnTo>
                  <a:pt x="163" y="58"/>
                </a:lnTo>
                <a:lnTo>
                  <a:pt x="174" y="61"/>
                </a:lnTo>
                <a:lnTo>
                  <a:pt x="186" y="67"/>
                </a:lnTo>
                <a:lnTo>
                  <a:pt x="195" y="71"/>
                </a:lnTo>
                <a:lnTo>
                  <a:pt x="207" y="75"/>
                </a:lnTo>
                <a:lnTo>
                  <a:pt x="216" y="79"/>
                </a:lnTo>
                <a:lnTo>
                  <a:pt x="224" y="83"/>
                </a:lnTo>
                <a:lnTo>
                  <a:pt x="234" y="86"/>
                </a:lnTo>
                <a:lnTo>
                  <a:pt x="241" y="90"/>
                </a:lnTo>
                <a:lnTo>
                  <a:pt x="249" y="94"/>
                </a:lnTo>
                <a:lnTo>
                  <a:pt x="257" y="96"/>
                </a:lnTo>
                <a:lnTo>
                  <a:pt x="262" y="100"/>
                </a:lnTo>
                <a:lnTo>
                  <a:pt x="270" y="104"/>
                </a:lnTo>
                <a:lnTo>
                  <a:pt x="276" y="107"/>
                </a:lnTo>
                <a:lnTo>
                  <a:pt x="280" y="109"/>
                </a:lnTo>
                <a:lnTo>
                  <a:pt x="285" y="113"/>
                </a:lnTo>
                <a:lnTo>
                  <a:pt x="289" y="115"/>
                </a:lnTo>
                <a:lnTo>
                  <a:pt x="293" y="119"/>
                </a:lnTo>
                <a:lnTo>
                  <a:pt x="295" y="121"/>
                </a:lnTo>
                <a:lnTo>
                  <a:pt x="299" y="123"/>
                </a:lnTo>
                <a:lnTo>
                  <a:pt x="301" y="127"/>
                </a:lnTo>
                <a:lnTo>
                  <a:pt x="303" y="129"/>
                </a:lnTo>
                <a:lnTo>
                  <a:pt x="305" y="134"/>
                </a:lnTo>
                <a:lnTo>
                  <a:pt x="307" y="138"/>
                </a:lnTo>
                <a:lnTo>
                  <a:pt x="307" y="144"/>
                </a:lnTo>
                <a:lnTo>
                  <a:pt x="308" y="150"/>
                </a:lnTo>
                <a:lnTo>
                  <a:pt x="308" y="157"/>
                </a:lnTo>
                <a:lnTo>
                  <a:pt x="307" y="163"/>
                </a:lnTo>
                <a:lnTo>
                  <a:pt x="305" y="178"/>
                </a:lnTo>
                <a:lnTo>
                  <a:pt x="305" y="186"/>
                </a:lnTo>
                <a:lnTo>
                  <a:pt x="303" y="196"/>
                </a:lnTo>
                <a:lnTo>
                  <a:pt x="301" y="203"/>
                </a:lnTo>
                <a:lnTo>
                  <a:pt x="297" y="213"/>
                </a:lnTo>
                <a:lnTo>
                  <a:pt x="295" y="225"/>
                </a:lnTo>
                <a:lnTo>
                  <a:pt x="293" y="234"/>
                </a:lnTo>
                <a:lnTo>
                  <a:pt x="291" y="246"/>
                </a:lnTo>
                <a:lnTo>
                  <a:pt x="287" y="257"/>
                </a:lnTo>
                <a:lnTo>
                  <a:pt x="285" y="265"/>
                </a:lnTo>
                <a:lnTo>
                  <a:pt x="285" y="272"/>
                </a:lnTo>
                <a:lnTo>
                  <a:pt x="284" y="280"/>
                </a:lnTo>
                <a:lnTo>
                  <a:pt x="282" y="292"/>
                </a:lnTo>
                <a:lnTo>
                  <a:pt x="282" y="301"/>
                </a:lnTo>
                <a:lnTo>
                  <a:pt x="280" y="315"/>
                </a:lnTo>
                <a:lnTo>
                  <a:pt x="278" y="328"/>
                </a:lnTo>
                <a:lnTo>
                  <a:pt x="278" y="342"/>
                </a:lnTo>
                <a:lnTo>
                  <a:pt x="276" y="359"/>
                </a:lnTo>
                <a:lnTo>
                  <a:pt x="274" y="374"/>
                </a:lnTo>
                <a:lnTo>
                  <a:pt x="272" y="393"/>
                </a:lnTo>
                <a:lnTo>
                  <a:pt x="272" y="413"/>
                </a:lnTo>
                <a:lnTo>
                  <a:pt x="270" y="432"/>
                </a:lnTo>
                <a:lnTo>
                  <a:pt x="268" y="453"/>
                </a:lnTo>
                <a:lnTo>
                  <a:pt x="268" y="476"/>
                </a:lnTo>
                <a:lnTo>
                  <a:pt x="266" y="499"/>
                </a:lnTo>
                <a:lnTo>
                  <a:pt x="264" y="524"/>
                </a:lnTo>
                <a:lnTo>
                  <a:pt x="262" y="551"/>
                </a:lnTo>
                <a:lnTo>
                  <a:pt x="262" y="578"/>
                </a:lnTo>
                <a:lnTo>
                  <a:pt x="261" y="606"/>
                </a:lnTo>
                <a:lnTo>
                  <a:pt x="259" y="635"/>
                </a:lnTo>
                <a:lnTo>
                  <a:pt x="259" y="666"/>
                </a:lnTo>
                <a:lnTo>
                  <a:pt x="257" y="697"/>
                </a:lnTo>
                <a:lnTo>
                  <a:pt x="255" y="729"/>
                </a:lnTo>
                <a:lnTo>
                  <a:pt x="255" y="764"/>
                </a:lnTo>
                <a:lnTo>
                  <a:pt x="253" y="798"/>
                </a:lnTo>
                <a:lnTo>
                  <a:pt x="251" y="835"/>
                </a:lnTo>
                <a:lnTo>
                  <a:pt x="249" y="871"/>
                </a:lnTo>
                <a:lnTo>
                  <a:pt x="249" y="910"/>
                </a:lnTo>
                <a:lnTo>
                  <a:pt x="247" y="950"/>
                </a:lnTo>
                <a:lnTo>
                  <a:pt x="245" y="990"/>
                </a:lnTo>
                <a:lnTo>
                  <a:pt x="245" y="1032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>
              <a:solidFill>
                <a:srgbClr val="0070C0"/>
              </a:solidFill>
            </a:endParaRPr>
          </a:p>
        </p:txBody>
      </p:sp>
      <p:sp>
        <p:nvSpPr>
          <p:cNvPr id="34" name="Freeform 24"/>
          <p:cNvSpPr/>
          <p:nvPr/>
        </p:nvSpPr>
        <p:spPr bwMode="auto">
          <a:xfrm>
            <a:off x="2397128" y="3123168"/>
            <a:ext cx="1155700" cy="198439"/>
          </a:xfrm>
          <a:custGeom>
            <a:avLst/>
            <a:gdLst>
              <a:gd name="T0" fmla="*/ 0 w 1092"/>
              <a:gd name="T1" fmla="*/ 2147483646 h 252"/>
              <a:gd name="T2" fmla="*/ 2000373825 w 1092"/>
              <a:gd name="T3" fmla="*/ 2147483646 h 252"/>
              <a:gd name="T4" fmla="*/ 2147483646 w 1092"/>
              <a:gd name="T5" fmla="*/ 2147483646 h 252"/>
              <a:gd name="T6" fmla="*/ 2147483646 w 1092"/>
              <a:gd name="T7" fmla="*/ 2147483646 h 252"/>
              <a:gd name="T8" fmla="*/ 2147483646 w 1092"/>
              <a:gd name="T9" fmla="*/ 2147483646 h 252"/>
              <a:gd name="T10" fmla="*/ 2147483646 w 1092"/>
              <a:gd name="T11" fmla="*/ 2147483646 h 252"/>
              <a:gd name="T12" fmla="*/ 2147483646 w 1092"/>
              <a:gd name="T13" fmla="*/ 2147483646 h 252"/>
              <a:gd name="T14" fmla="*/ 2147483646 w 1092"/>
              <a:gd name="T15" fmla="*/ 2147483646 h 252"/>
              <a:gd name="T16" fmla="*/ 2147483646 w 1092"/>
              <a:gd name="T17" fmla="*/ 2147483646 h 252"/>
              <a:gd name="T18" fmla="*/ 2147483646 w 1092"/>
              <a:gd name="T19" fmla="*/ 2147483646 h 252"/>
              <a:gd name="T20" fmla="*/ 2147483646 w 1092"/>
              <a:gd name="T21" fmla="*/ 2147483646 h 252"/>
              <a:gd name="T22" fmla="*/ 2147483646 w 1092"/>
              <a:gd name="T23" fmla="*/ 2147483646 h 252"/>
              <a:gd name="T24" fmla="*/ 2147483646 w 1092"/>
              <a:gd name="T25" fmla="*/ 2147483646 h 252"/>
              <a:gd name="T26" fmla="*/ 2147483646 w 1092"/>
              <a:gd name="T27" fmla="*/ 2147483646 h 252"/>
              <a:gd name="T28" fmla="*/ 2147483646 w 1092"/>
              <a:gd name="T29" fmla="*/ 2147483646 h 252"/>
              <a:gd name="T30" fmla="*/ 2147483646 w 1092"/>
              <a:gd name="T31" fmla="*/ 2147483646 h 252"/>
              <a:gd name="T32" fmla="*/ 2147483646 w 1092"/>
              <a:gd name="T33" fmla="*/ 2147483646 h 252"/>
              <a:gd name="T34" fmla="*/ 2147483646 w 1092"/>
              <a:gd name="T35" fmla="*/ 2147483646 h 252"/>
              <a:gd name="T36" fmla="*/ 2147483646 w 1092"/>
              <a:gd name="T37" fmla="*/ 2147483646 h 252"/>
              <a:gd name="T38" fmla="*/ 2147483646 w 1092"/>
              <a:gd name="T39" fmla="*/ 976628366 h 252"/>
              <a:gd name="T40" fmla="*/ 2147483646 w 1092"/>
              <a:gd name="T41" fmla="*/ 0 h 252"/>
              <a:gd name="T42" fmla="*/ 2147483646 w 1092"/>
              <a:gd name="T43" fmla="*/ 976628366 h 252"/>
              <a:gd name="T44" fmla="*/ 2147483646 w 1092"/>
              <a:gd name="T45" fmla="*/ 2147483646 h 252"/>
              <a:gd name="T46" fmla="*/ 2147483646 w 1092"/>
              <a:gd name="T47" fmla="*/ 2147483646 h 252"/>
              <a:gd name="T48" fmla="*/ 2147483646 w 1092"/>
              <a:gd name="T49" fmla="*/ 2147483646 h 252"/>
              <a:gd name="T50" fmla="*/ 2147483646 w 1092"/>
              <a:gd name="T51" fmla="*/ 2147483646 h 252"/>
              <a:gd name="T52" fmla="*/ 2147483646 w 1092"/>
              <a:gd name="T53" fmla="*/ 2147483646 h 252"/>
              <a:gd name="T54" fmla="*/ 2147483646 w 1092"/>
              <a:gd name="T55" fmla="*/ 2147483646 h 252"/>
              <a:gd name="T56" fmla="*/ 2147483646 w 1092"/>
              <a:gd name="T57" fmla="*/ 2147483646 h 252"/>
              <a:gd name="T58" fmla="*/ 2147483646 w 1092"/>
              <a:gd name="T59" fmla="*/ 2147483646 h 252"/>
              <a:gd name="T60" fmla="*/ 2147483646 w 1092"/>
              <a:gd name="T61" fmla="*/ 2147483646 h 252"/>
              <a:gd name="T62" fmla="*/ 2147483646 w 1092"/>
              <a:gd name="T63" fmla="*/ 2147483646 h 252"/>
              <a:gd name="T64" fmla="*/ 2147483646 w 1092"/>
              <a:gd name="T65" fmla="*/ 2147483646 h 252"/>
              <a:gd name="T66" fmla="*/ 2147483646 w 1092"/>
              <a:gd name="T67" fmla="*/ 2147483646 h 252"/>
              <a:gd name="T68" fmla="*/ 2147483646 w 1092"/>
              <a:gd name="T69" fmla="*/ 2147483646 h 252"/>
              <a:gd name="T70" fmla="*/ 2147483646 w 1092"/>
              <a:gd name="T71" fmla="*/ 2147483646 h 252"/>
              <a:gd name="T72" fmla="*/ 2147483646 w 1092"/>
              <a:gd name="T73" fmla="*/ 2147483646 h 252"/>
              <a:gd name="T74" fmla="*/ 2147483646 w 1092"/>
              <a:gd name="T75" fmla="*/ 2147483646 h 252"/>
              <a:gd name="T76" fmla="*/ 2147483646 w 1092"/>
              <a:gd name="T77" fmla="*/ 2147483646 h 252"/>
              <a:gd name="T78" fmla="*/ 2147483646 w 1092"/>
              <a:gd name="T79" fmla="*/ 2147483646 h 252"/>
              <a:gd name="T80" fmla="*/ 2147483646 w 1092"/>
              <a:gd name="T81" fmla="*/ 2147483646 h 252"/>
              <a:gd name="T82" fmla="*/ 2147483646 w 1092"/>
              <a:gd name="T83" fmla="*/ 2147483646 h 252"/>
              <a:gd name="T84" fmla="*/ 2147483646 w 1092"/>
              <a:gd name="T85" fmla="*/ 2147483646 h 252"/>
              <a:gd name="T86" fmla="*/ 2147483646 w 1092"/>
              <a:gd name="T87" fmla="*/ 2147483646 h 252"/>
              <a:gd name="T88" fmla="*/ 2147483646 w 1092"/>
              <a:gd name="T89" fmla="*/ 2147483646 h 252"/>
              <a:gd name="T90" fmla="*/ 2147483646 w 1092"/>
              <a:gd name="T91" fmla="*/ 2147483646 h 252"/>
              <a:gd name="T92" fmla="*/ 2147483646 w 1092"/>
              <a:gd name="T93" fmla="*/ 2147483646 h 252"/>
              <a:gd name="T94" fmla="*/ 2147483646 w 1092"/>
              <a:gd name="T95" fmla="*/ 2147483646 h 252"/>
              <a:gd name="T96" fmla="*/ 2147483646 w 1092"/>
              <a:gd name="T97" fmla="*/ 2147483646 h 252"/>
              <a:gd name="T98" fmla="*/ 2147483646 w 1092"/>
              <a:gd name="T99" fmla="*/ 2147483646 h 252"/>
              <a:gd name="T100" fmla="*/ 2147483646 w 1092"/>
              <a:gd name="T101" fmla="*/ 2147483646 h 252"/>
              <a:gd name="T102" fmla="*/ 2147483646 w 1092"/>
              <a:gd name="T103" fmla="*/ 2147483646 h 252"/>
              <a:gd name="T104" fmla="*/ 2147483646 w 1092"/>
              <a:gd name="T105" fmla="*/ 2147483646 h 252"/>
              <a:gd name="T106" fmla="*/ 2147483646 w 1092"/>
              <a:gd name="T107" fmla="*/ 2147483646 h 252"/>
              <a:gd name="T108" fmla="*/ 2000373825 w 1092"/>
              <a:gd name="T109" fmla="*/ 2147483646 h 25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092" h="252">
                <a:moveTo>
                  <a:pt x="0" y="194"/>
                </a:moveTo>
                <a:lnTo>
                  <a:pt x="0" y="192"/>
                </a:lnTo>
                <a:lnTo>
                  <a:pt x="0" y="190"/>
                </a:lnTo>
                <a:lnTo>
                  <a:pt x="0" y="187"/>
                </a:lnTo>
                <a:lnTo>
                  <a:pt x="2" y="185"/>
                </a:lnTo>
                <a:lnTo>
                  <a:pt x="4" y="181"/>
                </a:lnTo>
                <a:lnTo>
                  <a:pt x="7" y="179"/>
                </a:lnTo>
                <a:lnTo>
                  <a:pt x="11" y="175"/>
                </a:lnTo>
                <a:lnTo>
                  <a:pt x="17" y="173"/>
                </a:lnTo>
                <a:lnTo>
                  <a:pt x="23" y="169"/>
                </a:lnTo>
                <a:lnTo>
                  <a:pt x="30" y="167"/>
                </a:lnTo>
                <a:lnTo>
                  <a:pt x="38" y="163"/>
                </a:lnTo>
                <a:lnTo>
                  <a:pt x="46" y="160"/>
                </a:lnTo>
                <a:lnTo>
                  <a:pt x="55" y="158"/>
                </a:lnTo>
                <a:lnTo>
                  <a:pt x="67" y="154"/>
                </a:lnTo>
                <a:lnTo>
                  <a:pt x="78" y="150"/>
                </a:lnTo>
                <a:lnTo>
                  <a:pt x="90" y="146"/>
                </a:lnTo>
                <a:lnTo>
                  <a:pt x="103" y="142"/>
                </a:lnTo>
                <a:lnTo>
                  <a:pt x="119" y="139"/>
                </a:lnTo>
                <a:lnTo>
                  <a:pt x="134" y="135"/>
                </a:lnTo>
                <a:lnTo>
                  <a:pt x="149" y="131"/>
                </a:lnTo>
                <a:lnTo>
                  <a:pt x="167" y="127"/>
                </a:lnTo>
                <a:lnTo>
                  <a:pt x="184" y="123"/>
                </a:lnTo>
                <a:lnTo>
                  <a:pt x="203" y="119"/>
                </a:lnTo>
                <a:lnTo>
                  <a:pt x="224" y="116"/>
                </a:lnTo>
                <a:lnTo>
                  <a:pt x="243" y="112"/>
                </a:lnTo>
                <a:lnTo>
                  <a:pt x="266" y="106"/>
                </a:lnTo>
                <a:lnTo>
                  <a:pt x="290" y="102"/>
                </a:lnTo>
                <a:lnTo>
                  <a:pt x="313" y="98"/>
                </a:lnTo>
                <a:lnTo>
                  <a:pt x="337" y="92"/>
                </a:lnTo>
                <a:lnTo>
                  <a:pt x="364" y="89"/>
                </a:lnTo>
                <a:lnTo>
                  <a:pt x="391" y="83"/>
                </a:lnTo>
                <a:lnTo>
                  <a:pt x="418" y="79"/>
                </a:lnTo>
                <a:lnTo>
                  <a:pt x="445" y="73"/>
                </a:lnTo>
                <a:lnTo>
                  <a:pt x="470" y="69"/>
                </a:lnTo>
                <a:lnTo>
                  <a:pt x="495" y="64"/>
                </a:lnTo>
                <a:lnTo>
                  <a:pt x="520" y="60"/>
                </a:lnTo>
                <a:lnTo>
                  <a:pt x="543" y="56"/>
                </a:lnTo>
                <a:lnTo>
                  <a:pt x="566" y="52"/>
                </a:lnTo>
                <a:lnTo>
                  <a:pt x="589" y="48"/>
                </a:lnTo>
                <a:lnTo>
                  <a:pt x="610" y="45"/>
                </a:lnTo>
                <a:lnTo>
                  <a:pt x="631" y="41"/>
                </a:lnTo>
                <a:lnTo>
                  <a:pt x="650" y="37"/>
                </a:lnTo>
                <a:lnTo>
                  <a:pt x="669" y="33"/>
                </a:lnTo>
                <a:lnTo>
                  <a:pt x="689" y="31"/>
                </a:lnTo>
                <a:lnTo>
                  <a:pt x="706" y="27"/>
                </a:lnTo>
                <a:lnTo>
                  <a:pt x="723" y="25"/>
                </a:lnTo>
                <a:lnTo>
                  <a:pt x="739" y="21"/>
                </a:lnTo>
                <a:lnTo>
                  <a:pt x="756" y="20"/>
                </a:lnTo>
                <a:lnTo>
                  <a:pt x="769" y="18"/>
                </a:lnTo>
                <a:lnTo>
                  <a:pt x="785" y="16"/>
                </a:lnTo>
                <a:lnTo>
                  <a:pt x="798" y="14"/>
                </a:lnTo>
                <a:lnTo>
                  <a:pt x="810" y="12"/>
                </a:lnTo>
                <a:lnTo>
                  <a:pt x="821" y="10"/>
                </a:lnTo>
                <a:lnTo>
                  <a:pt x="833" y="8"/>
                </a:lnTo>
                <a:lnTo>
                  <a:pt x="844" y="6"/>
                </a:lnTo>
                <a:lnTo>
                  <a:pt x="854" y="6"/>
                </a:lnTo>
                <a:lnTo>
                  <a:pt x="863" y="4"/>
                </a:lnTo>
                <a:lnTo>
                  <a:pt x="871" y="4"/>
                </a:lnTo>
                <a:lnTo>
                  <a:pt x="879" y="2"/>
                </a:lnTo>
                <a:lnTo>
                  <a:pt x="886" y="2"/>
                </a:lnTo>
                <a:lnTo>
                  <a:pt x="892" y="2"/>
                </a:lnTo>
                <a:lnTo>
                  <a:pt x="898" y="0"/>
                </a:lnTo>
                <a:lnTo>
                  <a:pt x="904" y="0"/>
                </a:lnTo>
                <a:lnTo>
                  <a:pt x="907" y="0"/>
                </a:lnTo>
                <a:lnTo>
                  <a:pt x="925" y="2"/>
                </a:lnTo>
                <a:lnTo>
                  <a:pt x="940" y="2"/>
                </a:lnTo>
                <a:lnTo>
                  <a:pt x="957" y="6"/>
                </a:lnTo>
                <a:lnTo>
                  <a:pt x="975" y="10"/>
                </a:lnTo>
                <a:lnTo>
                  <a:pt x="992" y="16"/>
                </a:lnTo>
                <a:lnTo>
                  <a:pt x="1011" y="23"/>
                </a:lnTo>
                <a:lnTo>
                  <a:pt x="1030" y="31"/>
                </a:lnTo>
                <a:lnTo>
                  <a:pt x="1051" y="39"/>
                </a:lnTo>
                <a:lnTo>
                  <a:pt x="1059" y="46"/>
                </a:lnTo>
                <a:lnTo>
                  <a:pt x="1067" y="52"/>
                </a:lnTo>
                <a:lnTo>
                  <a:pt x="1073" y="60"/>
                </a:lnTo>
                <a:lnTo>
                  <a:pt x="1078" y="64"/>
                </a:lnTo>
                <a:lnTo>
                  <a:pt x="1082" y="69"/>
                </a:lnTo>
                <a:lnTo>
                  <a:pt x="1086" y="73"/>
                </a:lnTo>
                <a:lnTo>
                  <a:pt x="1090" y="77"/>
                </a:lnTo>
                <a:lnTo>
                  <a:pt x="1092" y="81"/>
                </a:lnTo>
                <a:lnTo>
                  <a:pt x="1092" y="85"/>
                </a:lnTo>
                <a:lnTo>
                  <a:pt x="1092" y="89"/>
                </a:lnTo>
                <a:lnTo>
                  <a:pt x="1092" y="91"/>
                </a:lnTo>
                <a:lnTo>
                  <a:pt x="1088" y="94"/>
                </a:lnTo>
                <a:lnTo>
                  <a:pt x="1084" y="96"/>
                </a:lnTo>
                <a:lnTo>
                  <a:pt x="1080" y="98"/>
                </a:lnTo>
                <a:lnTo>
                  <a:pt x="1074" y="102"/>
                </a:lnTo>
                <a:lnTo>
                  <a:pt x="1067" y="104"/>
                </a:lnTo>
                <a:lnTo>
                  <a:pt x="1061" y="106"/>
                </a:lnTo>
                <a:lnTo>
                  <a:pt x="1057" y="106"/>
                </a:lnTo>
                <a:lnTo>
                  <a:pt x="1051" y="108"/>
                </a:lnTo>
                <a:lnTo>
                  <a:pt x="1046" y="110"/>
                </a:lnTo>
                <a:lnTo>
                  <a:pt x="1038" y="112"/>
                </a:lnTo>
                <a:lnTo>
                  <a:pt x="1030" y="114"/>
                </a:lnTo>
                <a:lnTo>
                  <a:pt x="1023" y="116"/>
                </a:lnTo>
                <a:lnTo>
                  <a:pt x="1013" y="117"/>
                </a:lnTo>
                <a:lnTo>
                  <a:pt x="1003" y="121"/>
                </a:lnTo>
                <a:lnTo>
                  <a:pt x="992" y="123"/>
                </a:lnTo>
                <a:lnTo>
                  <a:pt x="982" y="125"/>
                </a:lnTo>
                <a:lnTo>
                  <a:pt x="971" y="129"/>
                </a:lnTo>
                <a:lnTo>
                  <a:pt x="957" y="131"/>
                </a:lnTo>
                <a:lnTo>
                  <a:pt x="944" y="133"/>
                </a:lnTo>
                <a:lnTo>
                  <a:pt x="930" y="137"/>
                </a:lnTo>
                <a:lnTo>
                  <a:pt x="917" y="139"/>
                </a:lnTo>
                <a:lnTo>
                  <a:pt x="902" y="142"/>
                </a:lnTo>
                <a:lnTo>
                  <a:pt x="886" y="146"/>
                </a:lnTo>
                <a:lnTo>
                  <a:pt x="871" y="148"/>
                </a:lnTo>
                <a:lnTo>
                  <a:pt x="854" y="152"/>
                </a:lnTo>
                <a:lnTo>
                  <a:pt x="836" y="156"/>
                </a:lnTo>
                <a:lnTo>
                  <a:pt x="819" y="158"/>
                </a:lnTo>
                <a:lnTo>
                  <a:pt x="800" y="162"/>
                </a:lnTo>
                <a:lnTo>
                  <a:pt x="781" y="165"/>
                </a:lnTo>
                <a:lnTo>
                  <a:pt x="762" y="169"/>
                </a:lnTo>
                <a:lnTo>
                  <a:pt x="740" y="173"/>
                </a:lnTo>
                <a:lnTo>
                  <a:pt x="719" y="177"/>
                </a:lnTo>
                <a:lnTo>
                  <a:pt x="698" y="179"/>
                </a:lnTo>
                <a:lnTo>
                  <a:pt x="675" y="183"/>
                </a:lnTo>
                <a:lnTo>
                  <a:pt x="652" y="187"/>
                </a:lnTo>
                <a:lnTo>
                  <a:pt x="629" y="190"/>
                </a:lnTo>
                <a:lnTo>
                  <a:pt x="606" y="194"/>
                </a:lnTo>
                <a:lnTo>
                  <a:pt x="579" y="200"/>
                </a:lnTo>
                <a:lnTo>
                  <a:pt x="556" y="204"/>
                </a:lnTo>
                <a:lnTo>
                  <a:pt x="531" y="208"/>
                </a:lnTo>
                <a:lnTo>
                  <a:pt x="508" y="211"/>
                </a:lnTo>
                <a:lnTo>
                  <a:pt x="485" y="217"/>
                </a:lnTo>
                <a:lnTo>
                  <a:pt x="464" y="219"/>
                </a:lnTo>
                <a:lnTo>
                  <a:pt x="443" y="223"/>
                </a:lnTo>
                <a:lnTo>
                  <a:pt x="422" y="227"/>
                </a:lnTo>
                <a:lnTo>
                  <a:pt x="401" y="229"/>
                </a:lnTo>
                <a:lnTo>
                  <a:pt x="382" y="233"/>
                </a:lnTo>
                <a:lnTo>
                  <a:pt x="364" y="235"/>
                </a:lnTo>
                <a:lnTo>
                  <a:pt x="345" y="238"/>
                </a:lnTo>
                <a:lnTo>
                  <a:pt x="328" y="240"/>
                </a:lnTo>
                <a:lnTo>
                  <a:pt x="311" y="242"/>
                </a:lnTo>
                <a:lnTo>
                  <a:pt x="295" y="244"/>
                </a:lnTo>
                <a:lnTo>
                  <a:pt x="280" y="244"/>
                </a:lnTo>
                <a:lnTo>
                  <a:pt x="265" y="246"/>
                </a:lnTo>
                <a:lnTo>
                  <a:pt x="251" y="248"/>
                </a:lnTo>
                <a:lnTo>
                  <a:pt x="238" y="248"/>
                </a:lnTo>
                <a:lnTo>
                  <a:pt x="224" y="250"/>
                </a:lnTo>
                <a:lnTo>
                  <a:pt x="211" y="250"/>
                </a:lnTo>
                <a:lnTo>
                  <a:pt x="199" y="250"/>
                </a:lnTo>
                <a:lnTo>
                  <a:pt x="188" y="252"/>
                </a:lnTo>
                <a:lnTo>
                  <a:pt x="178" y="252"/>
                </a:lnTo>
                <a:lnTo>
                  <a:pt x="169" y="252"/>
                </a:lnTo>
                <a:lnTo>
                  <a:pt x="159" y="250"/>
                </a:lnTo>
                <a:lnTo>
                  <a:pt x="149" y="250"/>
                </a:lnTo>
                <a:lnTo>
                  <a:pt x="142" y="250"/>
                </a:lnTo>
                <a:lnTo>
                  <a:pt x="134" y="250"/>
                </a:lnTo>
                <a:lnTo>
                  <a:pt x="128" y="248"/>
                </a:lnTo>
                <a:lnTo>
                  <a:pt x="121" y="248"/>
                </a:lnTo>
                <a:lnTo>
                  <a:pt x="117" y="246"/>
                </a:lnTo>
                <a:lnTo>
                  <a:pt x="96" y="240"/>
                </a:lnTo>
                <a:lnTo>
                  <a:pt x="76" y="235"/>
                </a:lnTo>
                <a:lnTo>
                  <a:pt x="57" y="227"/>
                </a:lnTo>
                <a:lnTo>
                  <a:pt x="50" y="223"/>
                </a:lnTo>
                <a:lnTo>
                  <a:pt x="42" y="221"/>
                </a:lnTo>
                <a:lnTo>
                  <a:pt x="34" y="217"/>
                </a:lnTo>
                <a:lnTo>
                  <a:pt x="29" y="213"/>
                </a:lnTo>
                <a:lnTo>
                  <a:pt x="23" y="210"/>
                </a:lnTo>
                <a:lnTo>
                  <a:pt x="17" y="206"/>
                </a:lnTo>
                <a:lnTo>
                  <a:pt x="11" y="204"/>
                </a:lnTo>
                <a:lnTo>
                  <a:pt x="7" y="200"/>
                </a:lnTo>
                <a:lnTo>
                  <a:pt x="4" y="196"/>
                </a:lnTo>
                <a:lnTo>
                  <a:pt x="0" y="194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>
              <a:solidFill>
                <a:srgbClr val="0070C0"/>
              </a:solidFill>
            </a:endParaRPr>
          </a:p>
        </p:txBody>
      </p:sp>
      <p:sp>
        <p:nvSpPr>
          <p:cNvPr id="35" name="Freeform 25"/>
          <p:cNvSpPr/>
          <p:nvPr/>
        </p:nvSpPr>
        <p:spPr bwMode="auto">
          <a:xfrm>
            <a:off x="2335744" y="3553381"/>
            <a:ext cx="1282700" cy="209551"/>
          </a:xfrm>
          <a:custGeom>
            <a:avLst/>
            <a:gdLst>
              <a:gd name="T0" fmla="*/ 2147483646 w 1213"/>
              <a:gd name="T1" fmla="*/ 2147483646 h 263"/>
              <a:gd name="T2" fmla="*/ 2147483646 w 1213"/>
              <a:gd name="T3" fmla="*/ 2147483646 h 263"/>
              <a:gd name="T4" fmla="*/ 2147483646 w 1213"/>
              <a:gd name="T5" fmla="*/ 2147483646 h 263"/>
              <a:gd name="T6" fmla="*/ 2147483646 w 1213"/>
              <a:gd name="T7" fmla="*/ 2147483646 h 263"/>
              <a:gd name="T8" fmla="*/ 2147483646 w 1213"/>
              <a:gd name="T9" fmla="*/ 2147483646 h 263"/>
              <a:gd name="T10" fmla="*/ 2147483646 w 1213"/>
              <a:gd name="T11" fmla="*/ 2147483646 h 263"/>
              <a:gd name="T12" fmla="*/ 2147483646 w 1213"/>
              <a:gd name="T13" fmla="*/ 2147483646 h 263"/>
              <a:gd name="T14" fmla="*/ 2147483646 w 1213"/>
              <a:gd name="T15" fmla="*/ 2147483646 h 263"/>
              <a:gd name="T16" fmla="*/ 2147483646 w 1213"/>
              <a:gd name="T17" fmla="*/ 2147483646 h 263"/>
              <a:gd name="T18" fmla="*/ 2147483646 w 1213"/>
              <a:gd name="T19" fmla="*/ 2147483646 h 263"/>
              <a:gd name="T20" fmla="*/ 2147483646 w 1213"/>
              <a:gd name="T21" fmla="*/ 2147483646 h 263"/>
              <a:gd name="T22" fmla="*/ 2147483646 w 1213"/>
              <a:gd name="T23" fmla="*/ 2147483646 h 263"/>
              <a:gd name="T24" fmla="*/ 2147483646 w 1213"/>
              <a:gd name="T25" fmla="*/ 2147483646 h 263"/>
              <a:gd name="T26" fmla="*/ 2147483646 w 1213"/>
              <a:gd name="T27" fmla="*/ 2147483646 h 263"/>
              <a:gd name="T28" fmla="*/ 2147483646 w 1213"/>
              <a:gd name="T29" fmla="*/ 2147483646 h 263"/>
              <a:gd name="T30" fmla="*/ 2147483646 w 1213"/>
              <a:gd name="T31" fmla="*/ 2147483646 h 263"/>
              <a:gd name="T32" fmla="*/ 2147483646 w 1213"/>
              <a:gd name="T33" fmla="*/ 2147483646 h 263"/>
              <a:gd name="T34" fmla="*/ 2147483646 w 1213"/>
              <a:gd name="T35" fmla="*/ 2147483646 h 263"/>
              <a:gd name="T36" fmla="*/ 2147483646 w 1213"/>
              <a:gd name="T37" fmla="*/ 2147483646 h 263"/>
              <a:gd name="T38" fmla="*/ 2147483646 w 1213"/>
              <a:gd name="T39" fmla="*/ 2147483646 h 263"/>
              <a:gd name="T40" fmla="*/ 2147483646 w 1213"/>
              <a:gd name="T41" fmla="*/ 2147483646 h 263"/>
              <a:gd name="T42" fmla="*/ 2147483646 w 1213"/>
              <a:gd name="T43" fmla="*/ 2147483646 h 263"/>
              <a:gd name="T44" fmla="*/ 2147483646 w 1213"/>
              <a:gd name="T45" fmla="*/ 2147483646 h 263"/>
              <a:gd name="T46" fmla="*/ 2147483646 w 1213"/>
              <a:gd name="T47" fmla="*/ 2147483646 h 263"/>
              <a:gd name="T48" fmla="*/ 2147483646 w 1213"/>
              <a:gd name="T49" fmla="*/ 2147483646 h 263"/>
              <a:gd name="T50" fmla="*/ 997595339 w 1213"/>
              <a:gd name="T51" fmla="*/ 2147483646 h 263"/>
              <a:gd name="T52" fmla="*/ 0 w 1213"/>
              <a:gd name="T53" fmla="*/ 2147483646 h 263"/>
              <a:gd name="T54" fmla="*/ 2147483646 w 1213"/>
              <a:gd name="T55" fmla="*/ 2147483646 h 263"/>
              <a:gd name="T56" fmla="*/ 2147483646 w 1213"/>
              <a:gd name="T57" fmla="*/ 2147483646 h 263"/>
              <a:gd name="T58" fmla="*/ 2147483646 w 1213"/>
              <a:gd name="T59" fmla="*/ 2147483646 h 263"/>
              <a:gd name="T60" fmla="*/ 2147483646 w 1213"/>
              <a:gd name="T61" fmla="*/ 2147483646 h 263"/>
              <a:gd name="T62" fmla="*/ 2147483646 w 1213"/>
              <a:gd name="T63" fmla="*/ 2147483646 h 263"/>
              <a:gd name="T64" fmla="*/ 2147483646 w 1213"/>
              <a:gd name="T65" fmla="*/ 2147483646 h 263"/>
              <a:gd name="T66" fmla="*/ 2147483646 w 1213"/>
              <a:gd name="T67" fmla="*/ 2147483646 h 263"/>
              <a:gd name="T68" fmla="*/ 2147483646 w 1213"/>
              <a:gd name="T69" fmla="*/ 2147483646 h 263"/>
              <a:gd name="T70" fmla="*/ 2147483646 w 1213"/>
              <a:gd name="T71" fmla="*/ 2147483646 h 263"/>
              <a:gd name="T72" fmla="*/ 2147483646 w 1213"/>
              <a:gd name="T73" fmla="*/ 2147483646 h 263"/>
              <a:gd name="T74" fmla="*/ 2147483646 w 1213"/>
              <a:gd name="T75" fmla="*/ 2147483646 h 263"/>
              <a:gd name="T76" fmla="*/ 2147483646 w 1213"/>
              <a:gd name="T77" fmla="*/ 2147483646 h 263"/>
              <a:gd name="T78" fmla="*/ 2147483646 w 1213"/>
              <a:gd name="T79" fmla="*/ 2147483646 h 263"/>
              <a:gd name="T80" fmla="*/ 2147483646 w 1213"/>
              <a:gd name="T81" fmla="*/ 2147483646 h 263"/>
              <a:gd name="T82" fmla="*/ 2147483646 w 1213"/>
              <a:gd name="T83" fmla="*/ 2147483646 h 263"/>
              <a:gd name="T84" fmla="*/ 2147483646 w 1213"/>
              <a:gd name="T85" fmla="*/ 2147483646 h 263"/>
              <a:gd name="T86" fmla="*/ 2147483646 w 1213"/>
              <a:gd name="T87" fmla="*/ 2147483646 h 263"/>
              <a:gd name="T88" fmla="*/ 2147483646 w 1213"/>
              <a:gd name="T89" fmla="*/ 2147483646 h 263"/>
              <a:gd name="T90" fmla="*/ 2147483646 w 1213"/>
              <a:gd name="T91" fmla="*/ 2147483646 h 263"/>
              <a:gd name="T92" fmla="*/ 2147483646 w 1213"/>
              <a:gd name="T93" fmla="*/ 1011933682 h 263"/>
              <a:gd name="T94" fmla="*/ 2147483646 w 1213"/>
              <a:gd name="T95" fmla="*/ 0 h 263"/>
              <a:gd name="T96" fmla="*/ 2147483646 w 1213"/>
              <a:gd name="T97" fmla="*/ 0 h 263"/>
              <a:gd name="T98" fmla="*/ 2147483646 w 1213"/>
              <a:gd name="T99" fmla="*/ 0 h 263"/>
              <a:gd name="T100" fmla="*/ 2147483646 w 1213"/>
              <a:gd name="T101" fmla="*/ 2147483646 h 263"/>
              <a:gd name="T102" fmla="*/ 2147483646 w 1213"/>
              <a:gd name="T103" fmla="*/ 2147483646 h 263"/>
              <a:gd name="T104" fmla="*/ 2147483646 w 1213"/>
              <a:gd name="T105" fmla="*/ 2147483646 h 263"/>
              <a:gd name="T106" fmla="*/ 2147483646 w 1213"/>
              <a:gd name="T107" fmla="*/ 2147483646 h 263"/>
              <a:gd name="T108" fmla="*/ 2147483646 w 1213"/>
              <a:gd name="T109" fmla="*/ 2147483646 h 263"/>
              <a:gd name="T110" fmla="*/ 2147483646 w 1213"/>
              <a:gd name="T111" fmla="*/ 2147483646 h 263"/>
              <a:gd name="T112" fmla="*/ 2147483646 w 1213"/>
              <a:gd name="T113" fmla="*/ 2147483646 h 263"/>
              <a:gd name="T114" fmla="*/ 2147483646 w 1213"/>
              <a:gd name="T115" fmla="*/ 2147483646 h 263"/>
              <a:gd name="T116" fmla="*/ 2147483646 w 1213"/>
              <a:gd name="T117" fmla="*/ 2147483646 h 2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13" h="263">
                <a:moveTo>
                  <a:pt x="1169" y="129"/>
                </a:moveTo>
                <a:lnTo>
                  <a:pt x="1167" y="131"/>
                </a:lnTo>
                <a:lnTo>
                  <a:pt x="1163" y="131"/>
                </a:lnTo>
                <a:lnTo>
                  <a:pt x="1157" y="133"/>
                </a:lnTo>
                <a:lnTo>
                  <a:pt x="1152" y="135"/>
                </a:lnTo>
                <a:lnTo>
                  <a:pt x="1146" y="137"/>
                </a:lnTo>
                <a:lnTo>
                  <a:pt x="1138" y="139"/>
                </a:lnTo>
                <a:lnTo>
                  <a:pt x="1131" y="141"/>
                </a:lnTo>
                <a:lnTo>
                  <a:pt x="1121" y="143"/>
                </a:lnTo>
                <a:lnTo>
                  <a:pt x="1111" y="146"/>
                </a:lnTo>
                <a:lnTo>
                  <a:pt x="1102" y="148"/>
                </a:lnTo>
                <a:lnTo>
                  <a:pt x="1090" y="150"/>
                </a:lnTo>
                <a:lnTo>
                  <a:pt x="1077" y="154"/>
                </a:lnTo>
                <a:lnTo>
                  <a:pt x="1063" y="156"/>
                </a:lnTo>
                <a:lnTo>
                  <a:pt x="1050" y="158"/>
                </a:lnTo>
                <a:lnTo>
                  <a:pt x="1037" y="162"/>
                </a:lnTo>
                <a:lnTo>
                  <a:pt x="1019" y="164"/>
                </a:lnTo>
                <a:lnTo>
                  <a:pt x="1004" y="167"/>
                </a:lnTo>
                <a:lnTo>
                  <a:pt x="987" y="171"/>
                </a:lnTo>
                <a:lnTo>
                  <a:pt x="969" y="173"/>
                </a:lnTo>
                <a:lnTo>
                  <a:pt x="950" y="177"/>
                </a:lnTo>
                <a:lnTo>
                  <a:pt x="931" y="181"/>
                </a:lnTo>
                <a:lnTo>
                  <a:pt x="910" y="183"/>
                </a:lnTo>
                <a:lnTo>
                  <a:pt x="889" y="187"/>
                </a:lnTo>
                <a:lnTo>
                  <a:pt x="868" y="190"/>
                </a:lnTo>
                <a:lnTo>
                  <a:pt x="845" y="194"/>
                </a:lnTo>
                <a:lnTo>
                  <a:pt x="822" y="198"/>
                </a:lnTo>
                <a:lnTo>
                  <a:pt x="799" y="202"/>
                </a:lnTo>
                <a:lnTo>
                  <a:pt x="774" y="204"/>
                </a:lnTo>
                <a:lnTo>
                  <a:pt x="747" y="208"/>
                </a:lnTo>
                <a:lnTo>
                  <a:pt x="720" y="212"/>
                </a:lnTo>
                <a:lnTo>
                  <a:pt x="693" y="215"/>
                </a:lnTo>
                <a:lnTo>
                  <a:pt x="666" y="219"/>
                </a:lnTo>
                <a:lnTo>
                  <a:pt x="635" y="223"/>
                </a:lnTo>
                <a:lnTo>
                  <a:pt x="607" y="227"/>
                </a:lnTo>
                <a:lnTo>
                  <a:pt x="580" y="231"/>
                </a:lnTo>
                <a:lnTo>
                  <a:pt x="553" y="233"/>
                </a:lnTo>
                <a:lnTo>
                  <a:pt x="526" y="237"/>
                </a:lnTo>
                <a:lnTo>
                  <a:pt x="501" y="238"/>
                </a:lnTo>
                <a:lnTo>
                  <a:pt x="476" y="242"/>
                </a:lnTo>
                <a:lnTo>
                  <a:pt x="451" y="244"/>
                </a:lnTo>
                <a:lnTo>
                  <a:pt x="428" y="246"/>
                </a:lnTo>
                <a:lnTo>
                  <a:pt x="407" y="248"/>
                </a:lnTo>
                <a:lnTo>
                  <a:pt x="384" y="250"/>
                </a:lnTo>
                <a:lnTo>
                  <a:pt x="363" y="252"/>
                </a:lnTo>
                <a:lnTo>
                  <a:pt x="344" y="254"/>
                </a:lnTo>
                <a:lnTo>
                  <a:pt x="325" y="256"/>
                </a:lnTo>
                <a:lnTo>
                  <a:pt x="305" y="258"/>
                </a:lnTo>
                <a:lnTo>
                  <a:pt x="288" y="260"/>
                </a:lnTo>
                <a:lnTo>
                  <a:pt x="271" y="260"/>
                </a:lnTo>
                <a:lnTo>
                  <a:pt x="254" y="261"/>
                </a:lnTo>
                <a:lnTo>
                  <a:pt x="238" y="261"/>
                </a:lnTo>
                <a:lnTo>
                  <a:pt x="223" y="261"/>
                </a:lnTo>
                <a:lnTo>
                  <a:pt x="209" y="263"/>
                </a:lnTo>
                <a:lnTo>
                  <a:pt x="196" y="263"/>
                </a:lnTo>
                <a:lnTo>
                  <a:pt x="183" y="263"/>
                </a:lnTo>
                <a:lnTo>
                  <a:pt x="171" y="263"/>
                </a:lnTo>
                <a:lnTo>
                  <a:pt x="160" y="263"/>
                </a:lnTo>
                <a:lnTo>
                  <a:pt x="150" y="263"/>
                </a:lnTo>
                <a:lnTo>
                  <a:pt x="140" y="263"/>
                </a:lnTo>
                <a:lnTo>
                  <a:pt x="131" y="261"/>
                </a:lnTo>
                <a:lnTo>
                  <a:pt x="123" y="261"/>
                </a:lnTo>
                <a:lnTo>
                  <a:pt x="115" y="260"/>
                </a:lnTo>
                <a:lnTo>
                  <a:pt x="110" y="260"/>
                </a:lnTo>
                <a:lnTo>
                  <a:pt x="104" y="258"/>
                </a:lnTo>
                <a:lnTo>
                  <a:pt x="92" y="256"/>
                </a:lnTo>
                <a:lnTo>
                  <a:pt x="83" y="252"/>
                </a:lnTo>
                <a:lnTo>
                  <a:pt x="75" y="250"/>
                </a:lnTo>
                <a:lnTo>
                  <a:pt x="65" y="246"/>
                </a:lnTo>
                <a:lnTo>
                  <a:pt x="58" y="242"/>
                </a:lnTo>
                <a:lnTo>
                  <a:pt x="50" y="238"/>
                </a:lnTo>
                <a:lnTo>
                  <a:pt x="42" y="235"/>
                </a:lnTo>
                <a:lnTo>
                  <a:pt x="37" y="231"/>
                </a:lnTo>
                <a:lnTo>
                  <a:pt x="31" y="227"/>
                </a:lnTo>
                <a:lnTo>
                  <a:pt x="25" y="221"/>
                </a:lnTo>
                <a:lnTo>
                  <a:pt x="16" y="214"/>
                </a:lnTo>
                <a:lnTo>
                  <a:pt x="10" y="204"/>
                </a:lnTo>
                <a:lnTo>
                  <a:pt x="2" y="194"/>
                </a:lnTo>
                <a:lnTo>
                  <a:pt x="0" y="190"/>
                </a:lnTo>
                <a:lnTo>
                  <a:pt x="0" y="189"/>
                </a:lnTo>
                <a:lnTo>
                  <a:pt x="0" y="185"/>
                </a:lnTo>
                <a:lnTo>
                  <a:pt x="2" y="183"/>
                </a:lnTo>
                <a:lnTo>
                  <a:pt x="6" y="179"/>
                </a:lnTo>
                <a:lnTo>
                  <a:pt x="12" y="175"/>
                </a:lnTo>
                <a:lnTo>
                  <a:pt x="18" y="171"/>
                </a:lnTo>
                <a:lnTo>
                  <a:pt x="25" y="167"/>
                </a:lnTo>
                <a:lnTo>
                  <a:pt x="33" y="164"/>
                </a:lnTo>
                <a:lnTo>
                  <a:pt x="44" y="162"/>
                </a:lnTo>
                <a:lnTo>
                  <a:pt x="54" y="158"/>
                </a:lnTo>
                <a:lnTo>
                  <a:pt x="67" y="154"/>
                </a:lnTo>
                <a:lnTo>
                  <a:pt x="83" y="150"/>
                </a:lnTo>
                <a:lnTo>
                  <a:pt x="98" y="148"/>
                </a:lnTo>
                <a:lnTo>
                  <a:pt x="113" y="144"/>
                </a:lnTo>
                <a:lnTo>
                  <a:pt x="133" y="143"/>
                </a:lnTo>
                <a:lnTo>
                  <a:pt x="150" y="139"/>
                </a:lnTo>
                <a:lnTo>
                  <a:pt x="169" y="137"/>
                </a:lnTo>
                <a:lnTo>
                  <a:pt x="188" y="133"/>
                </a:lnTo>
                <a:lnTo>
                  <a:pt x="211" y="129"/>
                </a:lnTo>
                <a:lnTo>
                  <a:pt x="234" y="127"/>
                </a:lnTo>
                <a:lnTo>
                  <a:pt x="261" y="121"/>
                </a:lnTo>
                <a:lnTo>
                  <a:pt x="288" y="118"/>
                </a:lnTo>
                <a:lnTo>
                  <a:pt x="319" y="114"/>
                </a:lnTo>
                <a:lnTo>
                  <a:pt x="350" y="108"/>
                </a:lnTo>
                <a:lnTo>
                  <a:pt x="382" y="102"/>
                </a:lnTo>
                <a:lnTo>
                  <a:pt x="419" y="98"/>
                </a:lnTo>
                <a:lnTo>
                  <a:pt x="436" y="95"/>
                </a:lnTo>
                <a:lnTo>
                  <a:pt x="455" y="91"/>
                </a:lnTo>
                <a:lnTo>
                  <a:pt x="474" y="89"/>
                </a:lnTo>
                <a:lnTo>
                  <a:pt x="493" y="85"/>
                </a:lnTo>
                <a:lnTo>
                  <a:pt x="515" y="83"/>
                </a:lnTo>
                <a:lnTo>
                  <a:pt x="534" y="79"/>
                </a:lnTo>
                <a:lnTo>
                  <a:pt x="555" y="75"/>
                </a:lnTo>
                <a:lnTo>
                  <a:pt x="578" y="71"/>
                </a:lnTo>
                <a:lnTo>
                  <a:pt x="599" y="68"/>
                </a:lnTo>
                <a:lnTo>
                  <a:pt x="622" y="64"/>
                </a:lnTo>
                <a:lnTo>
                  <a:pt x="645" y="60"/>
                </a:lnTo>
                <a:lnTo>
                  <a:pt x="666" y="58"/>
                </a:lnTo>
                <a:lnTo>
                  <a:pt x="687" y="54"/>
                </a:lnTo>
                <a:lnTo>
                  <a:pt x="708" y="50"/>
                </a:lnTo>
                <a:lnTo>
                  <a:pt x="729" y="47"/>
                </a:lnTo>
                <a:lnTo>
                  <a:pt x="749" y="45"/>
                </a:lnTo>
                <a:lnTo>
                  <a:pt x="766" y="41"/>
                </a:lnTo>
                <a:lnTo>
                  <a:pt x="785" y="37"/>
                </a:lnTo>
                <a:lnTo>
                  <a:pt x="802" y="35"/>
                </a:lnTo>
                <a:lnTo>
                  <a:pt x="820" y="31"/>
                </a:lnTo>
                <a:lnTo>
                  <a:pt x="835" y="29"/>
                </a:lnTo>
                <a:lnTo>
                  <a:pt x="850" y="27"/>
                </a:lnTo>
                <a:lnTo>
                  <a:pt x="866" y="24"/>
                </a:lnTo>
                <a:lnTo>
                  <a:pt x="879" y="22"/>
                </a:lnTo>
                <a:lnTo>
                  <a:pt x="893" y="20"/>
                </a:lnTo>
                <a:lnTo>
                  <a:pt x="906" y="18"/>
                </a:lnTo>
                <a:lnTo>
                  <a:pt x="919" y="16"/>
                </a:lnTo>
                <a:lnTo>
                  <a:pt x="931" y="14"/>
                </a:lnTo>
                <a:lnTo>
                  <a:pt x="943" y="12"/>
                </a:lnTo>
                <a:lnTo>
                  <a:pt x="954" y="10"/>
                </a:lnTo>
                <a:lnTo>
                  <a:pt x="964" y="8"/>
                </a:lnTo>
                <a:lnTo>
                  <a:pt x="973" y="6"/>
                </a:lnTo>
                <a:lnTo>
                  <a:pt x="983" y="6"/>
                </a:lnTo>
                <a:lnTo>
                  <a:pt x="990" y="4"/>
                </a:lnTo>
                <a:lnTo>
                  <a:pt x="998" y="4"/>
                </a:lnTo>
                <a:lnTo>
                  <a:pt x="1006" y="2"/>
                </a:lnTo>
                <a:lnTo>
                  <a:pt x="1014" y="2"/>
                </a:lnTo>
                <a:lnTo>
                  <a:pt x="1019" y="0"/>
                </a:lnTo>
                <a:lnTo>
                  <a:pt x="1025" y="0"/>
                </a:lnTo>
                <a:lnTo>
                  <a:pt x="1031" y="0"/>
                </a:lnTo>
                <a:lnTo>
                  <a:pt x="1037" y="0"/>
                </a:lnTo>
                <a:lnTo>
                  <a:pt x="1040" y="0"/>
                </a:lnTo>
                <a:lnTo>
                  <a:pt x="1056" y="0"/>
                </a:lnTo>
                <a:lnTo>
                  <a:pt x="1069" y="0"/>
                </a:lnTo>
                <a:lnTo>
                  <a:pt x="1085" y="0"/>
                </a:lnTo>
                <a:lnTo>
                  <a:pt x="1098" y="2"/>
                </a:lnTo>
                <a:lnTo>
                  <a:pt x="1111" y="2"/>
                </a:lnTo>
                <a:lnTo>
                  <a:pt x="1125" y="6"/>
                </a:lnTo>
                <a:lnTo>
                  <a:pt x="1140" y="8"/>
                </a:lnTo>
                <a:lnTo>
                  <a:pt x="1156" y="14"/>
                </a:lnTo>
                <a:lnTo>
                  <a:pt x="1163" y="16"/>
                </a:lnTo>
                <a:lnTo>
                  <a:pt x="1171" y="18"/>
                </a:lnTo>
                <a:lnTo>
                  <a:pt x="1177" y="22"/>
                </a:lnTo>
                <a:lnTo>
                  <a:pt x="1182" y="25"/>
                </a:lnTo>
                <a:lnTo>
                  <a:pt x="1188" y="27"/>
                </a:lnTo>
                <a:lnTo>
                  <a:pt x="1192" y="31"/>
                </a:lnTo>
                <a:lnTo>
                  <a:pt x="1196" y="35"/>
                </a:lnTo>
                <a:lnTo>
                  <a:pt x="1200" y="39"/>
                </a:lnTo>
                <a:lnTo>
                  <a:pt x="1204" y="43"/>
                </a:lnTo>
                <a:lnTo>
                  <a:pt x="1205" y="47"/>
                </a:lnTo>
                <a:lnTo>
                  <a:pt x="1209" y="52"/>
                </a:lnTo>
                <a:lnTo>
                  <a:pt x="1213" y="60"/>
                </a:lnTo>
                <a:lnTo>
                  <a:pt x="1213" y="64"/>
                </a:lnTo>
                <a:lnTo>
                  <a:pt x="1213" y="73"/>
                </a:lnTo>
                <a:lnTo>
                  <a:pt x="1209" y="83"/>
                </a:lnTo>
                <a:lnTo>
                  <a:pt x="1207" y="93"/>
                </a:lnTo>
                <a:lnTo>
                  <a:pt x="1202" y="102"/>
                </a:lnTo>
                <a:lnTo>
                  <a:pt x="1196" y="110"/>
                </a:lnTo>
                <a:lnTo>
                  <a:pt x="1188" y="118"/>
                </a:lnTo>
                <a:lnTo>
                  <a:pt x="1180" y="123"/>
                </a:lnTo>
                <a:lnTo>
                  <a:pt x="1169" y="129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>
              <a:solidFill>
                <a:srgbClr val="0070C0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130376" y="2671548"/>
            <a:ext cx="7738534" cy="2569027"/>
            <a:chOff x="1236133" y="3706813"/>
            <a:chExt cx="7738534" cy="2569027"/>
          </a:xfrm>
        </p:grpSpPr>
        <p:sp>
          <p:nvSpPr>
            <p:cNvPr id="37" name="TextBox 15"/>
            <p:cNvSpPr txBox="1">
              <a:spLocks noChangeArrowheads="1"/>
            </p:cNvSpPr>
            <p:nvPr/>
          </p:nvSpPr>
          <p:spPr bwMode="auto">
            <a:xfrm>
              <a:off x="1254170" y="5732165"/>
              <a:ext cx="5599599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书写指导：横折钩注意顿笔。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16"/>
            <p:cNvSpPr txBox="1">
              <a:spLocks noChangeArrowheads="1"/>
            </p:cNvSpPr>
            <p:nvPr/>
          </p:nvSpPr>
          <p:spPr bwMode="auto">
            <a:xfrm>
              <a:off x="1236133" y="3706813"/>
              <a:ext cx="2929467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结构：半包围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Box 17"/>
            <p:cNvSpPr txBox="1">
              <a:spLocks noChangeArrowheads="1"/>
            </p:cNvSpPr>
            <p:nvPr/>
          </p:nvSpPr>
          <p:spPr bwMode="auto">
            <a:xfrm>
              <a:off x="1236134" y="4746626"/>
              <a:ext cx="4040717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组词：不用  使用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TextBox 18"/>
            <p:cNvSpPr txBox="1">
              <a:spLocks noChangeArrowheads="1"/>
            </p:cNvSpPr>
            <p:nvPr/>
          </p:nvSpPr>
          <p:spPr bwMode="auto">
            <a:xfrm>
              <a:off x="1236134" y="5270501"/>
              <a:ext cx="7738533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造句：我不用妈妈送，可以自己上学。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19"/>
            <p:cNvSpPr txBox="1">
              <a:spLocks noChangeArrowheads="1"/>
            </p:cNvSpPr>
            <p:nvPr/>
          </p:nvSpPr>
          <p:spPr bwMode="auto">
            <a:xfrm>
              <a:off x="1236134" y="4225925"/>
              <a:ext cx="4040717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音序：</a:t>
              </a:r>
              <a:r>
                <a:rPr lang="en-US" altLang="zh-CN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</a:t>
              </a: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部首：⺆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23520" y="284480"/>
            <a:ext cx="11663680" cy="637032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13835" y="434789"/>
            <a:ext cx="1747479" cy="556732"/>
            <a:chOff x="4962151" y="484442"/>
            <a:chExt cx="1747479" cy="556732"/>
          </a:xfrm>
          <a:solidFill>
            <a:srgbClr val="0070C0"/>
          </a:solidFill>
        </p:grpSpPr>
        <p:sp>
          <p:nvSpPr>
            <p:cNvPr id="18" name="矩形 17"/>
            <p:cNvSpPr/>
            <p:nvPr/>
          </p:nvSpPr>
          <p:spPr>
            <a:xfrm>
              <a:off x="5047876" y="484442"/>
              <a:ext cx="1661754" cy="5199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62151" y="521249"/>
              <a:ext cx="1662170" cy="519925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038277" y="550378"/>
              <a:ext cx="1415772" cy="461665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新知初读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aphicFrame>
        <p:nvGraphicFramePr>
          <p:cNvPr id="8" name="Group 47"/>
          <p:cNvGraphicFramePr>
            <a:graphicFrameLocks noGrp="1"/>
          </p:cNvGraphicFramePr>
          <p:nvPr/>
        </p:nvGraphicFramePr>
        <p:xfrm>
          <a:off x="971127" y="2098544"/>
          <a:ext cx="4055533" cy="3040063"/>
        </p:xfrm>
        <a:graphic>
          <a:graphicData uri="http://schemas.openxmlformats.org/drawingml/2006/table">
            <a:tbl>
              <a:tblPr/>
              <a:tblGrid>
                <a:gridCol w="2028861"/>
                <a:gridCol w="2026672"/>
              </a:tblGrid>
              <a:tr h="15128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71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9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875" marR="121875" marT="45740" marB="45740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9162415" y="1444684"/>
            <a:ext cx="2724785" cy="2693245"/>
            <a:chOff x="5204674" y="2457576"/>
            <a:chExt cx="2724785" cy="2693245"/>
          </a:xfrm>
        </p:grpSpPr>
        <p:sp>
          <p:nvSpPr>
            <p:cNvPr id="30" name="矩形 4"/>
            <p:cNvSpPr>
              <a:spLocks noChangeArrowheads="1"/>
            </p:cNvSpPr>
            <p:nvPr/>
          </p:nvSpPr>
          <p:spPr bwMode="auto">
            <a:xfrm>
              <a:off x="5204674" y="3417141"/>
              <a:ext cx="1552028" cy="1733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066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几</a:t>
              </a:r>
              <a:endParaRPr lang="zh-CN" altLang="en-US" sz="1066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>
              <a:spLocks noChangeArrowheads="1"/>
            </p:cNvSpPr>
            <p:nvPr/>
          </p:nvSpPr>
          <p:spPr bwMode="auto">
            <a:xfrm>
              <a:off x="5626875" y="2457576"/>
              <a:ext cx="2302584" cy="107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6400" b="1" dirty="0" err="1">
                  <a:solidFill>
                    <a:srgbClr val="0070C0"/>
                  </a:solidFill>
                  <a:latin typeface="方正姚体" panose="02010601030101010101" pitchFamily="2" charset="-122"/>
                  <a:ea typeface="方正姚体" panose="02010601030101010101" pitchFamily="2" charset="-122"/>
                </a:rPr>
                <a:t>jǐ</a:t>
              </a:r>
              <a:endParaRPr lang="en-US" altLang="zh-CN" sz="6400" b="1" dirty="0">
                <a:solidFill>
                  <a:srgbClr val="0070C0"/>
                </a:solidFill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23" name="Freeform 23"/>
          <p:cNvSpPr/>
          <p:nvPr/>
        </p:nvSpPr>
        <p:spPr bwMode="auto">
          <a:xfrm>
            <a:off x="1802891" y="2704342"/>
            <a:ext cx="886884" cy="1892300"/>
          </a:xfrm>
          <a:custGeom>
            <a:avLst/>
            <a:gdLst>
              <a:gd name="T0" fmla="*/ 2147483646 w 839"/>
              <a:gd name="T1" fmla="*/ 2147483646 h 2384"/>
              <a:gd name="T2" fmla="*/ 2147483646 w 839"/>
              <a:gd name="T3" fmla="*/ 2147483646 h 2384"/>
              <a:gd name="T4" fmla="*/ 2147483646 w 839"/>
              <a:gd name="T5" fmla="*/ 2147483646 h 2384"/>
              <a:gd name="T6" fmla="*/ 2147483646 w 839"/>
              <a:gd name="T7" fmla="*/ 2147483646 h 2384"/>
              <a:gd name="T8" fmla="*/ 2147483646 w 839"/>
              <a:gd name="T9" fmla="*/ 2147483646 h 2384"/>
              <a:gd name="T10" fmla="*/ 2147483646 w 839"/>
              <a:gd name="T11" fmla="*/ 2147483646 h 2384"/>
              <a:gd name="T12" fmla="*/ 2147483646 w 839"/>
              <a:gd name="T13" fmla="*/ 2147483646 h 2384"/>
              <a:gd name="T14" fmla="*/ 2147483646 w 839"/>
              <a:gd name="T15" fmla="*/ 2147483646 h 2384"/>
              <a:gd name="T16" fmla="*/ 2147483646 w 839"/>
              <a:gd name="T17" fmla="*/ 2147483646 h 2384"/>
              <a:gd name="T18" fmla="*/ 2147483646 w 839"/>
              <a:gd name="T19" fmla="*/ 2147483646 h 2384"/>
              <a:gd name="T20" fmla="*/ 2147483646 w 839"/>
              <a:gd name="T21" fmla="*/ 2147483646 h 2384"/>
              <a:gd name="T22" fmla="*/ 2147483646 w 839"/>
              <a:gd name="T23" fmla="*/ 2147483646 h 2384"/>
              <a:gd name="T24" fmla="*/ 2147483646 w 839"/>
              <a:gd name="T25" fmla="*/ 2147483646 h 2384"/>
              <a:gd name="T26" fmla="*/ 2147483646 w 839"/>
              <a:gd name="T27" fmla="*/ 2147483646 h 2384"/>
              <a:gd name="T28" fmla="*/ 2147483646 w 839"/>
              <a:gd name="T29" fmla="*/ 2147483646 h 2384"/>
              <a:gd name="T30" fmla="*/ 2147483646 w 839"/>
              <a:gd name="T31" fmla="*/ 2147483646 h 2384"/>
              <a:gd name="T32" fmla="*/ 2147483646 w 839"/>
              <a:gd name="T33" fmla="*/ 2147483646 h 2384"/>
              <a:gd name="T34" fmla="*/ 2147483646 w 839"/>
              <a:gd name="T35" fmla="*/ 2147483646 h 2384"/>
              <a:gd name="T36" fmla="*/ 2147483646 w 839"/>
              <a:gd name="T37" fmla="*/ 2147483646 h 2384"/>
              <a:gd name="T38" fmla="*/ 2147483646 w 839"/>
              <a:gd name="T39" fmla="*/ 0 h 2384"/>
              <a:gd name="T40" fmla="*/ 2147483646 w 839"/>
              <a:gd name="T41" fmla="*/ 1500123206 h 2384"/>
              <a:gd name="T42" fmla="*/ 2147483646 w 839"/>
              <a:gd name="T43" fmla="*/ 2147483646 h 2384"/>
              <a:gd name="T44" fmla="*/ 2147483646 w 839"/>
              <a:gd name="T45" fmla="*/ 2147483646 h 2384"/>
              <a:gd name="T46" fmla="*/ 2147483646 w 839"/>
              <a:gd name="T47" fmla="*/ 2147483646 h 2384"/>
              <a:gd name="T48" fmla="*/ 2147483646 w 839"/>
              <a:gd name="T49" fmla="*/ 2147483646 h 2384"/>
              <a:gd name="T50" fmla="*/ 2147483646 w 839"/>
              <a:gd name="T51" fmla="*/ 2147483646 h 2384"/>
              <a:gd name="T52" fmla="*/ 2147483646 w 839"/>
              <a:gd name="T53" fmla="*/ 2147483646 h 2384"/>
              <a:gd name="T54" fmla="*/ 2147483646 w 839"/>
              <a:gd name="T55" fmla="*/ 2147483646 h 2384"/>
              <a:gd name="T56" fmla="*/ 2147483646 w 839"/>
              <a:gd name="T57" fmla="*/ 2147483646 h 2384"/>
              <a:gd name="T58" fmla="*/ 2147483646 w 839"/>
              <a:gd name="T59" fmla="*/ 2147483646 h 2384"/>
              <a:gd name="T60" fmla="*/ 2147483646 w 839"/>
              <a:gd name="T61" fmla="*/ 2147483646 h 2384"/>
              <a:gd name="T62" fmla="*/ 2147483646 w 839"/>
              <a:gd name="T63" fmla="*/ 2147483646 h 2384"/>
              <a:gd name="T64" fmla="*/ 2147483646 w 839"/>
              <a:gd name="T65" fmla="*/ 2147483646 h 2384"/>
              <a:gd name="T66" fmla="*/ 2147483646 w 839"/>
              <a:gd name="T67" fmla="*/ 2147483646 h 2384"/>
              <a:gd name="T68" fmla="*/ 2147483646 w 839"/>
              <a:gd name="T69" fmla="*/ 2147483646 h 2384"/>
              <a:gd name="T70" fmla="*/ 2147483646 w 839"/>
              <a:gd name="T71" fmla="*/ 2147483646 h 2384"/>
              <a:gd name="T72" fmla="*/ 2147483646 w 839"/>
              <a:gd name="T73" fmla="*/ 2147483646 h 2384"/>
              <a:gd name="T74" fmla="*/ 2147483646 w 839"/>
              <a:gd name="T75" fmla="*/ 2147483646 h 2384"/>
              <a:gd name="T76" fmla="*/ 2147483646 w 839"/>
              <a:gd name="T77" fmla="*/ 2147483646 h 2384"/>
              <a:gd name="T78" fmla="*/ 2147483646 w 839"/>
              <a:gd name="T79" fmla="*/ 2147483646 h 2384"/>
              <a:gd name="T80" fmla="*/ 2147483646 w 839"/>
              <a:gd name="T81" fmla="*/ 2147483646 h 2384"/>
              <a:gd name="T82" fmla="*/ 2147483646 w 839"/>
              <a:gd name="T83" fmla="*/ 2147483646 h 2384"/>
              <a:gd name="T84" fmla="*/ 2147483646 w 839"/>
              <a:gd name="T85" fmla="*/ 2147483646 h 2384"/>
              <a:gd name="T86" fmla="*/ 2147483646 w 839"/>
              <a:gd name="T87" fmla="*/ 2147483646 h 2384"/>
              <a:gd name="T88" fmla="*/ 2147483646 w 839"/>
              <a:gd name="T89" fmla="*/ 2147483646 h 2384"/>
              <a:gd name="T90" fmla="*/ 0 w 839"/>
              <a:gd name="T91" fmla="*/ 2147483646 h 2384"/>
              <a:gd name="T92" fmla="*/ 2147483646 w 839"/>
              <a:gd name="T93" fmla="*/ 2147483646 h 2384"/>
              <a:gd name="T94" fmla="*/ 2147483646 w 839"/>
              <a:gd name="T95" fmla="*/ 2147483646 h 2384"/>
              <a:gd name="T96" fmla="*/ 2147483646 w 839"/>
              <a:gd name="T97" fmla="*/ 2147483646 h 238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839" h="2384">
                <a:moveTo>
                  <a:pt x="93" y="2245"/>
                </a:moveTo>
                <a:lnTo>
                  <a:pt x="106" y="2232"/>
                </a:lnTo>
                <a:lnTo>
                  <a:pt x="121" y="2218"/>
                </a:lnTo>
                <a:lnTo>
                  <a:pt x="135" y="2203"/>
                </a:lnTo>
                <a:lnTo>
                  <a:pt x="148" y="2190"/>
                </a:lnTo>
                <a:lnTo>
                  <a:pt x="162" y="2174"/>
                </a:lnTo>
                <a:lnTo>
                  <a:pt x="177" y="2157"/>
                </a:lnTo>
                <a:lnTo>
                  <a:pt x="190" y="2142"/>
                </a:lnTo>
                <a:lnTo>
                  <a:pt x="204" y="2124"/>
                </a:lnTo>
                <a:lnTo>
                  <a:pt x="231" y="2090"/>
                </a:lnTo>
                <a:lnTo>
                  <a:pt x="258" y="2051"/>
                </a:lnTo>
                <a:lnTo>
                  <a:pt x="286" y="2013"/>
                </a:lnTo>
                <a:lnTo>
                  <a:pt x="315" y="1973"/>
                </a:lnTo>
                <a:lnTo>
                  <a:pt x="344" y="1932"/>
                </a:lnTo>
                <a:lnTo>
                  <a:pt x="371" y="1888"/>
                </a:lnTo>
                <a:lnTo>
                  <a:pt x="398" y="1844"/>
                </a:lnTo>
                <a:lnTo>
                  <a:pt x="425" y="1798"/>
                </a:lnTo>
                <a:lnTo>
                  <a:pt x="436" y="1775"/>
                </a:lnTo>
                <a:lnTo>
                  <a:pt x="448" y="1750"/>
                </a:lnTo>
                <a:lnTo>
                  <a:pt x="461" y="1725"/>
                </a:lnTo>
                <a:lnTo>
                  <a:pt x="473" y="1700"/>
                </a:lnTo>
                <a:lnTo>
                  <a:pt x="484" y="1673"/>
                </a:lnTo>
                <a:lnTo>
                  <a:pt x="494" y="1648"/>
                </a:lnTo>
                <a:lnTo>
                  <a:pt x="505" y="1620"/>
                </a:lnTo>
                <a:lnTo>
                  <a:pt x="517" y="1593"/>
                </a:lnTo>
                <a:lnTo>
                  <a:pt x="536" y="1535"/>
                </a:lnTo>
                <a:lnTo>
                  <a:pt x="555" y="1478"/>
                </a:lnTo>
                <a:lnTo>
                  <a:pt x="574" y="1418"/>
                </a:lnTo>
                <a:lnTo>
                  <a:pt x="592" y="1357"/>
                </a:lnTo>
                <a:lnTo>
                  <a:pt x="599" y="1324"/>
                </a:lnTo>
                <a:lnTo>
                  <a:pt x="607" y="1293"/>
                </a:lnTo>
                <a:lnTo>
                  <a:pt x="615" y="1261"/>
                </a:lnTo>
                <a:lnTo>
                  <a:pt x="622" y="1228"/>
                </a:lnTo>
                <a:lnTo>
                  <a:pt x="630" y="1194"/>
                </a:lnTo>
                <a:lnTo>
                  <a:pt x="638" y="1159"/>
                </a:lnTo>
                <a:lnTo>
                  <a:pt x="643" y="1124"/>
                </a:lnTo>
                <a:lnTo>
                  <a:pt x="649" y="1090"/>
                </a:lnTo>
                <a:lnTo>
                  <a:pt x="655" y="1053"/>
                </a:lnTo>
                <a:lnTo>
                  <a:pt x="661" y="1019"/>
                </a:lnTo>
                <a:lnTo>
                  <a:pt x="670" y="948"/>
                </a:lnTo>
                <a:lnTo>
                  <a:pt x="678" y="875"/>
                </a:lnTo>
                <a:lnTo>
                  <a:pt x="684" y="804"/>
                </a:lnTo>
                <a:lnTo>
                  <a:pt x="690" y="733"/>
                </a:lnTo>
                <a:lnTo>
                  <a:pt x="691" y="662"/>
                </a:lnTo>
                <a:lnTo>
                  <a:pt x="693" y="591"/>
                </a:lnTo>
                <a:lnTo>
                  <a:pt x="695" y="520"/>
                </a:lnTo>
                <a:lnTo>
                  <a:pt x="691" y="487"/>
                </a:lnTo>
                <a:lnTo>
                  <a:pt x="690" y="455"/>
                </a:lnTo>
                <a:lnTo>
                  <a:pt x="688" y="424"/>
                </a:lnTo>
                <a:lnTo>
                  <a:pt x="686" y="395"/>
                </a:lnTo>
                <a:lnTo>
                  <a:pt x="684" y="366"/>
                </a:lnTo>
                <a:lnTo>
                  <a:pt x="680" y="339"/>
                </a:lnTo>
                <a:lnTo>
                  <a:pt x="678" y="312"/>
                </a:lnTo>
                <a:lnTo>
                  <a:pt x="674" y="288"/>
                </a:lnTo>
                <a:lnTo>
                  <a:pt x="672" y="265"/>
                </a:lnTo>
                <a:lnTo>
                  <a:pt x="668" y="241"/>
                </a:lnTo>
                <a:lnTo>
                  <a:pt x="665" y="220"/>
                </a:lnTo>
                <a:lnTo>
                  <a:pt x="659" y="201"/>
                </a:lnTo>
                <a:lnTo>
                  <a:pt x="655" y="184"/>
                </a:lnTo>
                <a:lnTo>
                  <a:pt x="649" y="167"/>
                </a:lnTo>
                <a:lnTo>
                  <a:pt x="645" y="151"/>
                </a:lnTo>
                <a:lnTo>
                  <a:pt x="640" y="138"/>
                </a:lnTo>
                <a:lnTo>
                  <a:pt x="632" y="126"/>
                </a:lnTo>
                <a:lnTo>
                  <a:pt x="628" y="113"/>
                </a:lnTo>
                <a:lnTo>
                  <a:pt x="622" y="101"/>
                </a:lnTo>
                <a:lnTo>
                  <a:pt x="619" y="90"/>
                </a:lnTo>
                <a:lnTo>
                  <a:pt x="615" y="80"/>
                </a:lnTo>
                <a:lnTo>
                  <a:pt x="611" y="69"/>
                </a:lnTo>
                <a:lnTo>
                  <a:pt x="609" y="59"/>
                </a:lnTo>
                <a:lnTo>
                  <a:pt x="607" y="50"/>
                </a:lnTo>
                <a:lnTo>
                  <a:pt x="605" y="42"/>
                </a:lnTo>
                <a:lnTo>
                  <a:pt x="605" y="34"/>
                </a:lnTo>
                <a:lnTo>
                  <a:pt x="605" y="27"/>
                </a:lnTo>
                <a:lnTo>
                  <a:pt x="605" y="21"/>
                </a:lnTo>
                <a:lnTo>
                  <a:pt x="607" y="15"/>
                </a:lnTo>
                <a:lnTo>
                  <a:pt x="609" y="9"/>
                </a:lnTo>
                <a:lnTo>
                  <a:pt x="613" y="5"/>
                </a:lnTo>
                <a:lnTo>
                  <a:pt x="617" y="3"/>
                </a:lnTo>
                <a:lnTo>
                  <a:pt x="619" y="0"/>
                </a:lnTo>
                <a:lnTo>
                  <a:pt x="624" y="0"/>
                </a:lnTo>
                <a:lnTo>
                  <a:pt x="630" y="0"/>
                </a:lnTo>
                <a:lnTo>
                  <a:pt x="638" y="0"/>
                </a:lnTo>
                <a:lnTo>
                  <a:pt x="645" y="2"/>
                </a:lnTo>
                <a:lnTo>
                  <a:pt x="657" y="3"/>
                </a:lnTo>
                <a:lnTo>
                  <a:pt x="668" y="7"/>
                </a:lnTo>
                <a:lnTo>
                  <a:pt x="682" y="11"/>
                </a:lnTo>
                <a:lnTo>
                  <a:pt x="697" y="15"/>
                </a:lnTo>
                <a:lnTo>
                  <a:pt x="713" y="21"/>
                </a:lnTo>
                <a:lnTo>
                  <a:pt x="730" y="27"/>
                </a:lnTo>
                <a:lnTo>
                  <a:pt x="749" y="34"/>
                </a:lnTo>
                <a:lnTo>
                  <a:pt x="770" y="42"/>
                </a:lnTo>
                <a:lnTo>
                  <a:pt x="791" y="51"/>
                </a:lnTo>
                <a:lnTo>
                  <a:pt x="814" y="61"/>
                </a:lnTo>
                <a:lnTo>
                  <a:pt x="839" y="71"/>
                </a:lnTo>
                <a:lnTo>
                  <a:pt x="839" y="113"/>
                </a:lnTo>
                <a:lnTo>
                  <a:pt x="839" y="153"/>
                </a:lnTo>
                <a:lnTo>
                  <a:pt x="839" y="193"/>
                </a:lnTo>
                <a:lnTo>
                  <a:pt x="839" y="232"/>
                </a:lnTo>
                <a:lnTo>
                  <a:pt x="839" y="270"/>
                </a:lnTo>
                <a:lnTo>
                  <a:pt x="839" y="309"/>
                </a:lnTo>
                <a:lnTo>
                  <a:pt x="839" y="345"/>
                </a:lnTo>
                <a:lnTo>
                  <a:pt x="839" y="382"/>
                </a:lnTo>
                <a:lnTo>
                  <a:pt x="839" y="416"/>
                </a:lnTo>
                <a:lnTo>
                  <a:pt x="839" y="451"/>
                </a:lnTo>
                <a:lnTo>
                  <a:pt x="839" y="483"/>
                </a:lnTo>
                <a:lnTo>
                  <a:pt x="839" y="516"/>
                </a:lnTo>
                <a:lnTo>
                  <a:pt x="839" y="549"/>
                </a:lnTo>
                <a:lnTo>
                  <a:pt x="839" y="579"/>
                </a:lnTo>
                <a:lnTo>
                  <a:pt x="837" y="608"/>
                </a:lnTo>
                <a:lnTo>
                  <a:pt x="837" y="637"/>
                </a:lnTo>
                <a:lnTo>
                  <a:pt x="837" y="666"/>
                </a:lnTo>
                <a:lnTo>
                  <a:pt x="837" y="693"/>
                </a:lnTo>
                <a:lnTo>
                  <a:pt x="837" y="719"/>
                </a:lnTo>
                <a:lnTo>
                  <a:pt x="837" y="746"/>
                </a:lnTo>
                <a:lnTo>
                  <a:pt x="835" y="769"/>
                </a:lnTo>
                <a:lnTo>
                  <a:pt x="835" y="794"/>
                </a:lnTo>
                <a:lnTo>
                  <a:pt x="835" y="817"/>
                </a:lnTo>
                <a:lnTo>
                  <a:pt x="835" y="838"/>
                </a:lnTo>
                <a:lnTo>
                  <a:pt x="833" y="860"/>
                </a:lnTo>
                <a:lnTo>
                  <a:pt x="833" y="881"/>
                </a:lnTo>
                <a:lnTo>
                  <a:pt x="833" y="900"/>
                </a:lnTo>
                <a:lnTo>
                  <a:pt x="832" y="917"/>
                </a:lnTo>
                <a:lnTo>
                  <a:pt x="832" y="934"/>
                </a:lnTo>
                <a:lnTo>
                  <a:pt x="830" y="952"/>
                </a:lnTo>
                <a:lnTo>
                  <a:pt x="830" y="967"/>
                </a:lnTo>
                <a:lnTo>
                  <a:pt x="828" y="980"/>
                </a:lnTo>
                <a:lnTo>
                  <a:pt x="826" y="1009"/>
                </a:lnTo>
                <a:lnTo>
                  <a:pt x="824" y="1038"/>
                </a:lnTo>
                <a:lnTo>
                  <a:pt x="820" y="1067"/>
                </a:lnTo>
                <a:lnTo>
                  <a:pt x="816" y="1096"/>
                </a:lnTo>
                <a:lnTo>
                  <a:pt x="810" y="1124"/>
                </a:lnTo>
                <a:lnTo>
                  <a:pt x="807" y="1153"/>
                </a:lnTo>
                <a:lnTo>
                  <a:pt x="801" y="1184"/>
                </a:lnTo>
                <a:lnTo>
                  <a:pt x="795" y="1213"/>
                </a:lnTo>
                <a:lnTo>
                  <a:pt x="787" y="1243"/>
                </a:lnTo>
                <a:lnTo>
                  <a:pt x="782" y="1274"/>
                </a:lnTo>
                <a:lnTo>
                  <a:pt x="774" y="1305"/>
                </a:lnTo>
                <a:lnTo>
                  <a:pt x="764" y="1334"/>
                </a:lnTo>
                <a:lnTo>
                  <a:pt x="757" y="1364"/>
                </a:lnTo>
                <a:lnTo>
                  <a:pt x="747" y="1395"/>
                </a:lnTo>
                <a:lnTo>
                  <a:pt x="728" y="1456"/>
                </a:lnTo>
                <a:lnTo>
                  <a:pt x="718" y="1489"/>
                </a:lnTo>
                <a:lnTo>
                  <a:pt x="707" y="1522"/>
                </a:lnTo>
                <a:lnTo>
                  <a:pt x="695" y="1554"/>
                </a:lnTo>
                <a:lnTo>
                  <a:pt x="684" y="1585"/>
                </a:lnTo>
                <a:lnTo>
                  <a:pt x="672" y="1616"/>
                </a:lnTo>
                <a:lnTo>
                  <a:pt x="661" y="1645"/>
                </a:lnTo>
                <a:lnTo>
                  <a:pt x="647" y="1673"/>
                </a:lnTo>
                <a:lnTo>
                  <a:pt x="634" y="1702"/>
                </a:lnTo>
                <a:lnTo>
                  <a:pt x="607" y="1760"/>
                </a:lnTo>
                <a:lnTo>
                  <a:pt x="578" y="1813"/>
                </a:lnTo>
                <a:lnTo>
                  <a:pt x="547" y="1867"/>
                </a:lnTo>
                <a:lnTo>
                  <a:pt x="517" y="1919"/>
                </a:lnTo>
                <a:lnTo>
                  <a:pt x="498" y="1944"/>
                </a:lnTo>
                <a:lnTo>
                  <a:pt x="478" y="1969"/>
                </a:lnTo>
                <a:lnTo>
                  <a:pt x="459" y="1992"/>
                </a:lnTo>
                <a:lnTo>
                  <a:pt x="440" y="2017"/>
                </a:lnTo>
                <a:lnTo>
                  <a:pt x="421" y="2038"/>
                </a:lnTo>
                <a:lnTo>
                  <a:pt x="402" y="2061"/>
                </a:lnTo>
                <a:lnTo>
                  <a:pt x="382" y="2082"/>
                </a:lnTo>
                <a:lnTo>
                  <a:pt x="363" y="2103"/>
                </a:lnTo>
                <a:lnTo>
                  <a:pt x="323" y="2146"/>
                </a:lnTo>
                <a:lnTo>
                  <a:pt x="281" y="2184"/>
                </a:lnTo>
                <a:lnTo>
                  <a:pt x="237" y="2222"/>
                </a:lnTo>
                <a:lnTo>
                  <a:pt x="192" y="2259"/>
                </a:lnTo>
                <a:lnTo>
                  <a:pt x="171" y="2276"/>
                </a:lnTo>
                <a:lnTo>
                  <a:pt x="150" y="2291"/>
                </a:lnTo>
                <a:lnTo>
                  <a:pt x="131" y="2307"/>
                </a:lnTo>
                <a:lnTo>
                  <a:pt x="114" y="2320"/>
                </a:lnTo>
                <a:lnTo>
                  <a:pt x="96" y="2332"/>
                </a:lnTo>
                <a:lnTo>
                  <a:pt x="81" y="2343"/>
                </a:lnTo>
                <a:lnTo>
                  <a:pt x="68" y="2353"/>
                </a:lnTo>
                <a:lnTo>
                  <a:pt x="56" y="2360"/>
                </a:lnTo>
                <a:lnTo>
                  <a:pt x="45" y="2368"/>
                </a:lnTo>
                <a:lnTo>
                  <a:pt x="35" y="2374"/>
                </a:lnTo>
                <a:lnTo>
                  <a:pt x="27" y="2378"/>
                </a:lnTo>
                <a:lnTo>
                  <a:pt x="20" y="2382"/>
                </a:lnTo>
                <a:lnTo>
                  <a:pt x="14" y="2384"/>
                </a:lnTo>
                <a:lnTo>
                  <a:pt x="8" y="2384"/>
                </a:lnTo>
                <a:lnTo>
                  <a:pt x="6" y="2384"/>
                </a:lnTo>
                <a:lnTo>
                  <a:pt x="2" y="2382"/>
                </a:lnTo>
                <a:lnTo>
                  <a:pt x="0" y="2378"/>
                </a:lnTo>
                <a:lnTo>
                  <a:pt x="0" y="2374"/>
                </a:lnTo>
                <a:lnTo>
                  <a:pt x="0" y="2370"/>
                </a:lnTo>
                <a:lnTo>
                  <a:pt x="0" y="2364"/>
                </a:lnTo>
                <a:lnTo>
                  <a:pt x="2" y="2357"/>
                </a:lnTo>
                <a:lnTo>
                  <a:pt x="6" y="2351"/>
                </a:lnTo>
                <a:lnTo>
                  <a:pt x="10" y="2341"/>
                </a:lnTo>
                <a:lnTo>
                  <a:pt x="14" y="2334"/>
                </a:lnTo>
                <a:lnTo>
                  <a:pt x="20" y="2324"/>
                </a:lnTo>
                <a:lnTo>
                  <a:pt x="27" y="2314"/>
                </a:lnTo>
                <a:lnTo>
                  <a:pt x="35" y="2305"/>
                </a:lnTo>
                <a:lnTo>
                  <a:pt x="45" y="2293"/>
                </a:lnTo>
                <a:lnTo>
                  <a:pt x="54" y="2282"/>
                </a:lnTo>
                <a:lnTo>
                  <a:pt x="66" y="2270"/>
                </a:lnTo>
                <a:lnTo>
                  <a:pt x="77" y="2259"/>
                </a:lnTo>
                <a:lnTo>
                  <a:pt x="93" y="2245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/>
          </a:p>
        </p:txBody>
      </p:sp>
      <p:sp>
        <p:nvSpPr>
          <p:cNvPr id="24" name="Freeform 24"/>
          <p:cNvSpPr/>
          <p:nvPr/>
        </p:nvSpPr>
        <p:spPr bwMode="auto">
          <a:xfrm>
            <a:off x="2537373" y="2588456"/>
            <a:ext cx="1928283" cy="1978025"/>
          </a:xfrm>
          <a:custGeom>
            <a:avLst/>
            <a:gdLst>
              <a:gd name="T0" fmla="*/ 2147483646 w 1822"/>
              <a:gd name="T1" fmla="*/ 2147483646 h 2491"/>
              <a:gd name="T2" fmla="*/ 2147483646 w 1822"/>
              <a:gd name="T3" fmla="*/ 2147483646 h 2491"/>
              <a:gd name="T4" fmla="*/ 2147483646 w 1822"/>
              <a:gd name="T5" fmla="*/ 2147483646 h 2491"/>
              <a:gd name="T6" fmla="*/ 2147483646 w 1822"/>
              <a:gd name="T7" fmla="*/ 2147483646 h 2491"/>
              <a:gd name="T8" fmla="*/ 2147483646 w 1822"/>
              <a:gd name="T9" fmla="*/ 2147483646 h 2491"/>
              <a:gd name="T10" fmla="*/ 2147483646 w 1822"/>
              <a:gd name="T11" fmla="*/ 2147483646 h 2491"/>
              <a:gd name="T12" fmla="*/ 2147483646 w 1822"/>
              <a:gd name="T13" fmla="*/ 2147483646 h 2491"/>
              <a:gd name="T14" fmla="*/ 2147483646 w 1822"/>
              <a:gd name="T15" fmla="*/ 2147483646 h 2491"/>
              <a:gd name="T16" fmla="*/ 2147483646 w 1822"/>
              <a:gd name="T17" fmla="*/ 2147483646 h 2491"/>
              <a:gd name="T18" fmla="*/ 2147483646 w 1822"/>
              <a:gd name="T19" fmla="*/ 2147483646 h 2491"/>
              <a:gd name="T20" fmla="*/ 2147483646 w 1822"/>
              <a:gd name="T21" fmla="*/ 2147483646 h 2491"/>
              <a:gd name="T22" fmla="*/ 2147483646 w 1822"/>
              <a:gd name="T23" fmla="*/ 2147483646 h 2491"/>
              <a:gd name="T24" fmla="*/ 2147483646 w 1822"/>
              <a:gd name="T25" fmla="*/ 2147483646 h 2491"/>
              <a:gd name="T26" fmla="*/ 2147483646 w 1822"/>
              <a:gd name="T27" fmla="*/ 2147483646 h 2491"/>
              <a:gd name="T28" fmla="*/ 2147483646 w 1822"/>
              <a:gd name="T29" fmla="*/ 2147483646 h 2491"/>
              <a:gd name="T30" fmla="*/ 2147483646 w 1822"/>
              <a:gd name="T31" fmla="*/ 2147483646 h 2491"/>
              <a:gd name="T32" fmla="*/ 2147483646 w 1822"/>
              <a:gd name="T33" fmla="*/ 2147483646 h 2491"/>
              <a:gd name="T34" fmla="*/ 2147483646 w 1822"/>
              <a:gd name="T35" fmla="*/ 2147483646 h 2491"/>
              <a:gd name="T36" fmla="*/ 2147483646 w 1822"/>
              <a:gd name="T37" fmla="*/ 2147483646 h 2491"/>
              <a:gd name="T38" fmla="*/ 2147483646 w 1822"/>
              <a:gd name="T39" fmla="*/ 2147483646 h 2491"/>
              <a:gd name="T40" fmla="*/ 2147483646 w 1822"/>
              <a:gd name="T41" fmla="*/ 2147483646 h 2491"/>
              <a:gd name="T42" fmla="*/ 2147483646 w 1822"/>
              <a:gd name="T43" fmla="*/ 2147483646 h 2491"/>
              <a:gd name="T44" fmla="*/ 2147483646 w 1822"/>
              <a:gd name="T45" fmla="*/ 2147483646 h 2491"/>
              <a:gd name="T46" fmla="*/ 2147483646 w 1822"/>
              <a:gd name="T47" fmla="*/ 2147483646 h 2491"/>
              <a:gd name="T48" fmla="*/ 2147483646 w 1822"/>
              <a:gd name="T49" fmla="*/ 2147483646 h 2491"/>
              <a:gd name="T50" fmla="*/ 2147483646 w 1822"/>
              <a:gd name="T51" fmla="*/ 2147483646 h 2491"/>
              <a:gd name="T52" fmla="*/ 2147483646 w 1822"/>
              <a:gd name="T53" fmla="*/ 2147483646 h 2491"/>
              <a:gd name="T54" fmla="*/ 2147483646 w 1822"/>
              <a:gd name="T55" fmla="*/ 2147483646 h 2491"/>
              <a:gd name="T56" fmla="*/ 2147483646 w 1822"/>
              <a:gd name="T57" fmla="*/ 2147483646 h 2491"/>
              <a:gd name="T58" fmla="*/ 2147483646 w 1822"/>
              <a:gd name="T59" fmla="*/ 0 h 2491"/>
              <a:gd name="T60" fmla="*/ 2147483646 w 1822"/>
              <a:gd name="T61" fmla="*/ 2147483646 h 2491"/>
              <a:gd name="T62" fmla="*/ 2147483646 w 1822"/>
              <a:gd name="T63" fmla="*/ 2147483646 h 2491"/>
              <a:gd name="T64" fmla="*/ 2147483646 w 1822"/>
              <a:gd name="T65" fmla="*/ 2147483646 h 2491"/>
              <a:gd name="T66" fmla="*/ 2147483646 w 1822"/>
              <a:gd name="T67" fmla="*/ 2147483646 h 2491"/>
              <a:gd name="T68" fmla="*/ 2147483646 w 1822"/>
              <a:gd name="T69" fmla="*/ 2147483646 h 2491"/>
              <a:gd name="T70" fmla="*/ 2147483646 w 1822"/>
              <a:gd name="T71" fmla="*/ 2147483646 h 2491"/>
              <a:gd name="T72" fmla="*/ 2147483646 w 1822"/>
              <a:gd name="T73" fmla="*/ 2147483646 h 2491"/>
              <a:gd name="T74" fmla="*/ 2147483646 w 1822"/>
              <a:gd name="T75" fmla="*/ 2147483646 h 2491"/>
              <a:gd name="T76" fmla="*/ 2147483646 w 1822"/>
              <a:gd name="T77" fmla="*/ 2147483646 h 2491"/>
              <a:gd name="T78" fmla="*/ 2147483646 w 1822"/>
              <a:gd name="T79" fmla="*/ 2147483646 h 2491"/>
              <a:gd name="T80" fmla="*/ 2147483646 w 1822"/>
              <a:gd name="T81" fmla="*/ 2147483646 h 2491"/>
              <a:gd name="T82" fmla="*/ 2147483646 w 1822"/>
              <a:gd name="T83" fmla="*/ 2147483646 h 2491"/>
              <a:gd name="T84" fmla="*/ 2147483646 w 1822"/>
              <a:gd name="T85" fmla="*/ 2147483646 h 2491"/>
              <a:gd name="T86" fmla="*/ 2147483646 w 1822"/>
              <a:gd name="T87" fmla="*/ 2147483646 h 2491"/>
              <a:gd name="T88" fmla="*/ 2147483646 w 1822"/>
              <a:gd name="T89" fmla="*/ 2147483646 h 2491"/>
              <a:gd name="T90" fmla="*/ 2147483646 w 1822"/>
              <a:gd name="T91" fmla="*/ 2147483646 h 2491"/>
              <a:gd name="T92" fmla="*/ 2147483646 w 1822"/>
              <a:gd name="T93" fmla="*/ 2147483646 h 2491"/>
              <a:gd name="T94" fmla="*/ 2147483646 w 1822"/>
              <a:gd name="T95" fmla="*/ 2147483646 h 2491"/>
              <a:gd name="T96" fmla="*/ 2147483646 w 1822"/>
              <a:gd name="T97" fmla="*/ 2147483646 h 2491"/>
              <a:gd name="T98" fmla="*/ 2147483646 w 1822"/>
              <a:gd name="T99" fmla="*/ 2147483646 h 2491"/>
              <a:gd name="T100" fmla="*/ 2147483646 w 1822"/>
              <a:gd name="T101" fmla="*/ 2147483646 h 2491"/>
              <a:gd name="T102" fmla="*/ 2147483646 w 1822"/>
              <a:gd name="T103" fmla="*/ 2147483646 h 2491"/>
              <a:gd name="T104" fmla="*/ 2147483646 w 1822"/>
              <a:gd name="T105" fmla="*/ 2147483646 h 2491"/>
              <a:gd name="T106" fmla="*/ 2147483646 w 1822"/>
              <a:gd name="T107" fmla="*/ 2147483646 h 2491"/>
              <a:gd name="T108" fmla="*/ 2147483646 w 1822"/>
              <a:gd name="T109" fmla="*/ 2147483646 h 2491"/>
              <a:gd name="T110" fmla="*/ 2147483646 w 1822"/>
              <a:gd name="T111" fmla="*/ 2147483646 h 2491"/>
              <a:gd name="T112" fmla="*/ 2147483646 w 1822"/>
              <a:gd name="T113" fmla="*/ 2147483646 h 2491"/>
              <a:gd name="T114" fmla="*/ 2147483646 w 1822"/>
              <a:gd name="T115" fmla="*/ 2147483646 h 2491"/>
              <a:gd name="T116" fmla="*/ 2147483646 w 1822"/>
              <a:gd name="T117" fmla="*/ 2147483646 h 2491"/>
              <a:gd name="T118" fmla="*/ 2147483646 w 1822"/>
              <a:gd name="T119" fmla="*/ 2147483646 h 2491"/>
              <a:gd name="T120" fmla="*/ 2147483646 w 1822"/>
              <a:gd name="T121" fmla="*/ 2147483646 h 2491"/>
              <a:gd name="T122" fmla="*/ 2147483646 w 1822"/>
              <a:gd name="T123" fmla="*/ 2147483646 h 249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822" h="2491">
                <a:moveTo>
                  <a:pt x="1806" y="2188"/>
                </a:moveTo>
                <a:lnTo>
                  <a:pt x="1812" y="2199"/>
                </a:lnTo>
                <a:lnTo>
                  <a:pt x="1816" y="2213"/>
                </a:lnTo>
                <a:lnTo>
                  <a:pt x="1820" y="2224"/>
                </a:lnTo>
                <a:lnTo>
                  <a:pt x="1822" y="2238"/>
                </a:lnTo>
                <a:lnTo>
                  <a:pt x="1822" y="2249"/>
                </a:lnTo>
                <a:lnTo>
                  <a:pt x="1820" y="2263"/>
                </a:lnTo>
                <a:lnTo>
                  <a:pt x="1818" y="2274"/>
                </a:lnTo>
                <a:lnTo>
                  <a:pt x="1814" y="2286"/>
                </a:lnTo>
                <a:lnTo>
                  <a:pt x="1810" y="2297"/>
                </a:lnTo>
                <a:lnTo>
                  <a:pt x="1805" y="2307"/>
                </a:lnTo>
                <a:lnTo>
                  <a:pt x="1797" y="2318"/>
                </a:lnTo>
                <a:lnTo>
                  <a:pt x="1787" y="2328"/>
                </a:lnTo>
                <a:lnTo>
                  <a:pt x="1778" y="2338"/>
                </a:lnTo>
                <a:lnTo>
                  <a:pt x="1766" y="2347"/>
                </a:lnTo>
                <a:lnTo>
                  <a:pt x="1755" y="2355"/>
                </a:lnTo>
                <a:lnTo>
                  <a:pt x="1739" y="2364"/>
                </a:lnTo>
                <a:lnTo>
                  <a:pt x="1726" y="2372"/>
                </a:lnTo>
                <a:lnTo>
                  <a:pt x="1711" y="2380"/>
                </a:lnTo>
                <a:lnTo>
                  <a:pt x="1678" y="2395"/>
                </a:lnTo>
                <a:lnTo>
                  <a:pt x="1643" y="2409"/>
                </a:lnTo>
                <a:lnTo>
                  <a:pt x="1609" y="2422"/>
                </a:lnTo>
                <a:lnTo>
                  <a:pt x="1572" y="2434"/>
                </a:lnTo>
                <a:lnTo>
                  <a:pt x="1536" y="2443"/>
                </a:lnTo>
                <a:lnTo>
                  <a:pt x="1517" y="2449"/>
                </a:lnTo>
                <a:lnTo>
                  <a:pt x="1499" y="2453"/>
                </a:lnTo>
                <a:lnTo>
                  <a:pt x="1480" y="2457"/>
                </a:lnTo>
                <a:lnTo>
                  <a:pt x="1461" y="2459"/>
                </a:lnTo>
                <a:lnTo>
                  <a:pt x="1425" y="2468"/>
                </a:lnTo>
                <a:lnTo>
                  <a:pt x="1388" y="2478"/>
                </a:lnTo>
                <a:lnTo>
                  <a:pt x="1354" y="2483"/>
                </a:lnTo>
                <a:lnTo>
                  <a:pt x="1336" y="2485"/>
                </a:lnTo>
                <a:lnTo>
                  <a:pt x="1321" y="2487"/>
                </a:lnTo>
                <a:lnTo>
                  <a:pt x="1304" y="2489"/>
                </a:lnTo>
                <a:lnTo>
                  <a:pt x="1288" y="2491"/>
                </a:lnTo>
                <a:lnTo>
                  <a:pt x="1273" y="2491"/>
                </a:lnTo>
                <a:lnTo>
                  <a:pt x="1259" y="2491"/>
                </a:lnTo>
                <a:lnTo>
                  <a:pt x="1244" y="2491"/>
                </a:lnTo>
                <a:lnTo>
                  <a:pt x="1231" y="2489"/>
                </a:lnTo>
                <a:lnTo>
                  <a:pt x="1217" y="2489"/>
                </a:lnTo>
                <a:lnTo>
                  <a:pt x="1204" y="2485"/>
                </a:lnTo>
                <a:lnTo>
                  <a:pt x="1179" y="2485"/>
                </a:lnTo>
                <a:lnTo>
                  <a:pt x="1152" y="2483"/>
                </a:lnTo>
                <a:lnTo>
                  <a:pt x="1125" y="2480"/>
                </a:lnTo>
                <a:lnTo>
                  <a:pt x="1096" y="2476"/>
                </a:lnTo>
                <a:lnTo>
                  <a:pt x="1069" y="2470"/>
                </a:lnTo>
                <a:lnTo>
                  <a:pt x="1041" y="2464"/>
                </a:lnTo>
                <a:lnTo>
                  <a:pt x="1010" y="2455"/>
                </a:lnTo>
                <a:lnTo>
                  <a:pt x="981" y="2445"/>
                </a:lnTo>
                <a:lnTo>
                  <a:pt x="966" y="2439"/>
                </a:lnTo>
                <a:lnTo>
                  <a:pt x="948" y="2434"/>
                </a:lnTo>
                <a:lnTo>
                  <a:pt x="933" y="2428"/>
                </a:lnTo>
                <a:lnTo>
                  <a:pt x="916" y="2420"/>
                </a:lnTo>
                <a:lnTo>
                  <a:pt x="901" y="2412"/>
                </a:lnTo>
                <a:lnTo>
                  <a:pt x="887" y="2403"/>
                </a:lnTo>
                <a:lnTo>
                  <a:pt x="872" y="2393"/>
                </a:lnTo>
                <a:lnTo>
                  <a:pt x="856" y="2384"/>
                </a:lnTo>
                <a:lnTo>
                  <a:pt x="843" y="2374"/>
                </a:lnTo>
                <a:lnTo>
                  <a:pt x="829" y="2363"/>
                </a:lnTo>
                <a:lnTo>
                  <a:pt x="816" y="2351"/>
                </a:lnTo>
                <a:lnTo>
                  <a:pt x="805" y="2338"/>
                </a:lnTo>
                <a:lnTo>
                  <a:pt x="791" y="2326"/>
                </a:lnTo>
                <a:lnTo>
                  <a:pt x="780" y="2311"/>
                </a:lnTo>
                <a:lnTo>
                  <a:pt x="768" y="2297"/>
                </a:lnTo>
                <a:lnTo>
                  <a:pt x="758" y="2282"/>
                </a:lnTo>
                <a:lnTo>
                  <a:pt x="747" y="2268"/>
                </a:lnTo>
                <a:lnTo>
                  <a:pt x="734" y="2255"/>
                </a:lnTo>
                <a:lnTo>
                  <a:pt x="724" y="2240"/>
                </a:lnTo>
                <a:lnTo>
                  <a:pt x="712" y="2224"/>
                </a:lnTo>
                <a:lnTo>
                  <a:pt x="703" y="2207"/>
                </a:lnTo>
                <a:lnTo>
                  <a:pt x="691" y="2190"/>
                </a:lnTo>
                <a:lnTo>
                  <a:pt x="682" y="2173"/>
                </a:lnTo>
                <a:lnTo>
                  <a:pt x="674" y="2153"/>
                </a:lnTo>
                <a:lnTo>
                  <a:pt x="664" y="2134"/>
                </a:lnTo>
                <a:lnTo>
                  <a:pt x="657" y="2113"/>
                </a:lnTo>
                <a:lnTo>
                  <a:pt x="647" y="2094"/>
                </a:lnTo>
                <a:lnTo>
                  <a:pt x="639" y="2073"/>
                </a:lnTo>
                <a:lnTo>
                  <a:pt x="634" y="2050"/>
                </a:lnTo>
                <a:lnTo>
                  <a:pt x="626" y="2029"/>
                </a:lnTo>
                <a:lnTo>
                  <a:pt x="613" y="1983"/>
                </a:lnTo>
                <a:lnTo>
                  <a:pt x="601" y="1936"/>
                </a:lnTo>
                <a:lnTo>
                  <a:pt x="591" y="1888"/>
                </a:lnTo>
                <a:lnTo>
                  <a:pt x="582" y="1839"/>
                </a:lnTo>
                <a:lnTo>
                  <a:pt x="572" y="1789"/>
                </a:lnTo>
                <a:lnTo>
                  <a:pt x="570" y="1762"/>
                </a:lnTo>
                <a:lnTo>
                  <a:pt x="567" y="1735"/>
                </a:lnTo>
                <a:lnTo>
                  <a:pt x="565" y="1708"/>
                </a:lnTo>
                <a:lnTo>
                  <a:pt x="561" y="1679"/>
                </a:lnTo>
                <a:lnTo>
                  <a:pt x="559" y="1650"/>
                </a:lnTo>
                <a:lnTo>
                  <a:pt x="559" y="1622"/>
                </a:lnTo>
                <a:lnTo>
                  <a:pt x="557" y="1593"/>
                </a:lnTo>
                <a:lnTo>
                  <a:pt x="557" y="1562"/>
                </a:lnTo>
                <a:lnTo>
                  <a:pt x="559" y="1501"/>
                </a:lnTo>
                <a:lnTo>
                  <a:pt x="559" y="1437"/>
                </a:lnTo>
                <a:lnTo>
                  <a:pt x="563" y="1372"/>
                </a:lnTo>
                <a:lnTo>
                  <a:pt x="567" y="1305"/>
                </a:lnTo>
                <a:lnTo>
                  <a:pt x="568" y="1272"/>
                </a:lnTo>
                <a:lnTo>
                  <a:pt x="570" y="1238"/>
                </a:lnTo>
                <a:lnTo>
                  <a:pt x="574" y="1201"/>
                </a:lnTo>
                <a:lnTo>
                  <a:pt x="576" y="1167"/>
                </a:lnTo>
                <a:lnTo>
                  <a:pt x="580" y="1130"/>
                </a:lnTo>
                <a:lnTo>
                  <a:pt x="584" y="1094"/>
                </a:lnTo>
                <a:lnTo>
                  <a:pt x="588" y="1055"/>
                </a:lnTo>
                <a:lnTo>
                  <a:pt x="591" y="1019"/>
                </a:lnTo>
                <a:lnTo>
                  <a:pt x="595" y="981"/>
                </a:lnTo>
                <a:lnTo>
                  <a:pt x="599" y="942"/>
                </a:lnTo>
                <a:lnTo>
                  <a:pt x="603" y="906"/>
                </a:lnTo>
                <a:lnTo>
                  <a:pt x="607" y="871"/>
                </a:lnTo>
                <a:lnTo>
                  <a:pt x="611" y="835"/>
                </a:lnTo>
                <a:lnTo>
                  <a:pt x="616" y="800"/>
                </a:lnTo>
                <a:lnTo>
                  <a:pt x="620" y="766"/>
                </a:lnTo>
                <a:lnTo>
                  <a:pt x="624" y="733"/>
                </a:lnTo>
                <a:lnTo>
                  <a:pt x="628" y="700"/>
                </a:lnTo>
                <a:lnTo>
                  <a:pt x="632" y="668"/>
                </a:lnTo>
                <a:lnTo>
                  <a:pt x="638" y="637"/>
                </a:lnTo>
                <a:lnTo>
                  <a:pt x="641" y="606"/>
                </a:lnTo>
                <a:lnTo>
                  <a:pt x="645" y="576"/>
                </a:lnTo>
                <a:lnTo>
                  <a:pt x="649" y="545"/>
                </a:lnTo>
                <a:lnTo>
                  <a:pt x="653" y="516"/>
                </a:lnTo>
                <a:lnTo>
                  <a:pt x="659" y="489"/>
                </a:lnTo>
                <a:lnTo>
                  <a:pt x="661" y="460"/>
                </a:lnTo>
                <a:lnTo>
                  <a:pt x="662" y="435"/>
                </a:lnTo>
                <a:lnTo>
                  <a:pt x="664" y="411"/>
                </a:lnTo>
                <a:lnTo>
                  <a:pt x="666" y="387"/>
                </a:lnTo>
                <a:lnTo>
                  <a:pt x="668" y="364"/>
                </a:lnTo>
                <a:lnTo>
                  <a:pt x="668" y="345"/>
                </a:lnTo>
                <a:lnTo>
                  <a:pt x="670" y="326"/>
                </a:lnTo>
                <a:lnTo>
                  <a:pt x="672" y="309"/>
                </a:lnTo>
                <a:lnTo>
                  <a:pt x="672" y="293"/>
                </a:lnTo>
                <a:lnTo>
                  <a:pt x="674" y="278"/>
                </a:lnTo>
                <a:lnTo>
                  <a:pt x="674" y="267"/>
                </a:lnTo>
                <a:lnTo>
                  <a:pt x="674" y="255"/>
                </a:lnTo>
                <a:lnTo>
                  <a:pt x="672" y="245"/>
                </a:lnTo>
                <a:lnTo>
                  <a:pt x="672" y="240"/>
                </a:lnTo>
                <a:lnTo>
                  <a:pt x="670" y="234"/>
                </a:lnTo>
                <a:lnTo>
                  <a:pt x="668" y="230"/>
                </a:lnTo>
                <a:lnTo>
                  <a:pt x="666" y="228"/>
                </a:lnTo>
                <a:lnTo>
                  <a:pt x="662" y="226"/>
                </a:lnTo>
                <a:lnTo>
                  <a:pt x="655" y="224"/>
                </a:lnTo>
                <a:lnTo>
                  <a:pt x="647" y="224"/>
                </a:lnTo>
                <a:lnTo>
                  <a:pt x="639" y="224"/>
                </a:lnTo>
                <a:lnTo>
                  <a:pt x="628" y="226"/>
                </a:lnTo>
                <a:lnTo>
                  <a:pt x="615" y="228"/>
                </a:lnTo>
                <a:lnTo>
                  <a:pt x="601" y="230"/>
                </a:lnTo>
                <a:lnTo>
                  <a:pt x="584" y="232"/>
                </a:lnTo>
                <a:lnTo>
                  <a:pt x="567" y="236"/>
                </a:lnTo>
                <a:lnTo>
                  <a:pt x="547" y="240"/>
                </a:lnTo>
                <a:lnTo>
                  <a:pt x="526" y="245"/>
                </a:lnTo>
                <a:lnTo>
                  <a:pt x="503" y="251"/>
                </a:lnTo>
                <a:lnTo>
                  <a:pt x="478" y="257"/>
                </a:lnTo>
                <a:lnTo>
                  <a:pt x="451" y="263"/>
                </a:lnTo>
                <a:lnTo>
                  <a:pt x="424" y="270"/>
                </a:lnTo>
                <a:lnTo>
                  <a:pt x="392" y="278"/>
                </a:lnTo>
                <a:lnTo>
                  <a:pt x="363" y="286"/>
                </a:lnTo>
                <a:lnTo>
                  <a:pt x="332" y="292"/>
                </a:lnTo>
                <a:lnTo>
                  <a:pt x="304" y="297"/>
                </a:lnTo>
                <a:lnTo>
                  <a:pt x="277" y="301"/>
                </a:lnTo>
                <a:lnTo>
                  <a:pt x="248" y="307"/>
                </a:lnTo>
                <a:lnTo>
                  <a:pt x="221" y="311"/>
                </a:lnTo>
                <a:lnTo>
                  <a:pt x="194" y="313"/>
                </a:lnTo>
                <a:lnTo>
                  <a:pt x="169" y="316"/>
                </a:lnTo>
                <a:lnTo>
                  <a:pt x="144" y="318"/>
                </a:lnTo>
                <a:lnTo>
                  <a:pt x="94" y="322"/>
                </a:lnTo>
                <a:lnTo>
                  <a:pt x="46" y="324"/>
                </a:lnTo>
                <a:lnTo>
                  <a:pt x="0" y="326"/>
                </a:lnTo>
                <a:lnTo>
                  <a:pt x="0" y="217"/>
                </a:lnTo>
                <a:lnTo>
                  <a:pt x="46" y="217"/>
                </a:lnTo>
                <a:lnTo>
                  <a:pt x="94" y="215"/>
                </a:lnTo>
                <a:lnTo>
                  <a:pt x="142" y="211"/>
                </a:lnTo>
                <a:lnTo>
                  <a:pt x="167" y="207"/>
                </a:lnTo>
                <a:lnTo>
                  <a:pt x="192" y="205"/>
                </a:lnTo>
                <a:lnTo>
                  <a:pt x="217" y="201"/>
                </a:lnTo>
                <a:lnTo>
                  <a:pt x="242" y="197"/>
                </a:lnTo>
                <a:lnTo>
                  <a:pt x="269" y="194"/>
                </a:lnTo>
                <a:lnTo>
                  <a:pt x="294" y="188"/>
                </a:lnTo>
                <a:lnTo>
                  <a:pt x="321" y="182"/>
                </a:lnTo>
                <a:lnTo>
                  <a:pt x="348" y="176"/>
                </a:lnTo>
                <a:lnTo>
                  <a:pt x="375" y="169"/>
                </a:lnTo>
                <a:lnTo>
                  <a:pt x="401" y="163"/>
                </a:lnTo>
                <a:lnTo>
                  <a:pt x="428" y="155"/>
                </a:lnTo>
                <a:lnTo>
                  <a:pt x="453" y="148"/>
                </a:lnTo>
                <a:lnTo>
                  <a:pt x="476" y="140"/>
                </a:lnTo>
                <a:lnTo>
                  <a:pt x="497" y="134"/>
                </a:lnTo>
                <a:lnTo>
                  <a:pt x="519" y="126"/>
                </a:lnTo>
                <a:lnTo>
                  <a:pt x="538" y="121"/>
                </a:lnTo>
                <a:lnTo>
                  <a:pt x="555" y="113"/>
                </a:lnTo>
                <a:lnTo>
                  <a:pt x="572" y="107"/>
                </a:lnTo>
                <a:lnTo>
                  <a:pt x="586" y="101"/>
                </a:lnTo>
                <a:lnTo>
                  <a:pt x="601" y="96"/>
                </a:lnTo>
                <a:lnTo>
                  <a:pt x="613" y="88"/>
                </a:lnTo>
                <a:lnTo>
                  <a:pt x="624" y="82"/>
                </a:lnTo>
                <a:lnTo>
                  <a:pt x="634" y="75"/>
                </a:lnTo>
                <a:lnTo>
                  <a:pt x="643" y="69"/>
                </a:lnTo>
                <a:lnTo>
                  <a:pt x="651" y="61"/>
                </a:lnTo>
                <a:lnTo>
                  <a:pt x="659" y="54"/>
                </a:lnTo>
                <a:lnTo>
                  <a:pt x="664" y="46"/>
                </a:lnTo>
                <a:lnTo>
                  <a:pt x="670" y="40"/>
                </a:lnTo>
                <a:lnTo>
                  <a:pt x="676" y="32"/>
                </a:lnTo>
                <a:lnTo>
                  <a:pt x="682" y="27"/>
                </a:lnTo>
                <a:lnTo>
                  <a:pt x="686" y="23"/>
                </a:lnTo>
                <a:lnTo>
                  <a:pt x="691" y="19"/>
                </a:lnTo>
                <a:lnTo>
                  <a:pt x="697" y="13"/>
                </a:lnTo>
                <a:lnTo>
                  <a:pt x="701" y="11"/>
                </a:lnTo>
                <a:lnTo>
                  <a:pt x="705" y="7"/>
                </a:lnTo>
                <a:lnTo>
                  <a:pt x="710" y="6"/>
                </a:lnTo>
                <a:lnTo>
                  <a:pt x="718" y="2"/>
                </a:lnTo>
                <a:lnTo>
                  <a:pt x="728" y="0"/>
                </a:lnTo>
                <a:lnTo>
                  <a:pt x="735" y="0"/>
                </a:lnTo>
                <a:lnTo>
                  <a:pt x="741" y="0"/>
                </a:lnTo>
                <a:lnTo>
                  <a:pt x="745" y="0"/>
                </a:lnTo>
                <a:lnTo>
                  <a:pt x="751" y="2"/>
                </a:lnTo>
                <a:lnTo>
                  <a:pt x="757" y="4"/>
                </a:lnTo>
                <a:lnTo>
                  <a:pt x="764" y="7"/>
                </a:lnTo>
                <a:lnTo>
                  <a:pt x="772" y="9"/>
                </a:lnTo>
                <a:lnTo>
                  <a:pt x="780" y="15"/>
                </a:lnTo>
                <a:lnTo>
                  <a:pt x="787" y="19"/>
                </a:lnTo>
                <a:lnTo>
                  <a:pt x="797" y="25"/>
                </a:lnTo>
                <a:lnTo>
                  <a:pt x="806" y="30"/>
                </a:lnTo>
                <a:lnTo>
                  <a:pt x="818" y="36"/>
                </a:lnTo>
                <a:lnTo>
                  <a:pt x="829" y="44"/>
                </a:lnTo>
                <a:lnTo>
                  <a:pt x="841" y="52"/>
                </a:lnTo>
                <a:lnTo>
                  <a:pt x="853" y="61"/>
                </a:lnTo>
                <a:lnTo>
                  <a:pt x="866" y="71"/>
                </a:lnTo>
                <a:lnTo>
                  <a:pt x="881" y="80"/>
                </a:lnTo>
                <a:lnTo>
                  <a:pt x="893" y="94"/>
                </a:lnTo>
                <a:lnTo>
                  <a:pt x="904" y="105"/>
                </a:lnTo>
                <a:lnTo>
                  <a:pt x="914" y="117"/>
                </a:lnTo>
                <a:lnTo>
                  <a:pt x="925" y="126"/>
                </a:lnTo>
                <a:lnTo>
                  <a:pt x="933" y="136"/>
                </a:lnTo>
                <a:lnTo>
                  <a:pt x="943" y="146"/>
                </a:lnTo>
                <a:lnTo>
                  <a:pt x="948" y="155"/>
                </a:lnTo>
                <a:lnTo>
                  <a:pt x="956" y="165"/>
                </a:lnTo>
                <a:lnTo>
                  <a:pt x="962" y="173"/>
                </a:lnTo>
                <a:lnTo>
                  <a:pt x="968" y="180"/>
                </a:lnTo>
                <a:lnTo>
                  <a:pt x="972" y="186"/>
                </a:lnTo>
                <a:lnTo>
                  <a:pt x="975" y="194"/>
                </a:lnTo>
                <a:lnTo>
                  <a:pt x="977" y="199"/>
                </a:lnTo>
                <a:lnTo>
                  <a:pt x="979" y="205"/>
                </a:lnTo>
                <a:lnTo>
                  <a:pt x="981" y="211"/>
                </a:lnTo>
                <a:lnTo>
                  <a:pt x="981" y="217"/>
                </a:lnTo>
                <a:lnTo>
                  <a:pt x="977" y="226"/>
                </a:lnTo>
                <a:lnTo>
                  <a:pt x="972" y="236"/>
                </a:lnTo>
                <a:lnTo>
                  <a:pt x="964" y="245"/>
                </a:lnTo>
                <a:lnTo>
                  <a:pt x="954" y="255"/>
                </a:lnTo>
                <a:lnTo>
                  <a:pt x="945" y="265"/>
                </a:lnTo>
                <a:lnTo>
                  <a:pt x="933" y="272"/>
                </a:lnTo>
                <a:lnTo>
                  <a:pt x="925" y="276"/>
                </a:lnTo>
                <a:lnTo>
                  <a:pt x="920" y="278"/>
                </a:lnTo>
                <a:lnTo>
                  <a:pt x="912" y="282"/>
                </a:lnTo>
                <a:lnTo>
                  <a:pt x="902" y="284"/>
                </a:lnTo>
                <a:lnTo>
                  <a:pt x="899" y="288"/>
                </a:lnTo>
                <a:lnTo>
                  <a:pt x="895" y="292"/>
                </a:lnTo>
                <a:lnTo>
                  <a:pt x="891" y="295"/>
                </a:lnTo>
                <a:lnTo>
                  <a:pt x="887" y="301"/>
                </a:lnTo>
                <a:lnTo>
                  <a:pt x="883" y="309"/>
                </a:lnTo>
                <a:lnTo>
                  <a:pt x="877" y="315"/>
                </a:lnTo>
                <a:lnTo>
                  <a:pt x="874" y="324"/>
                </a:lnTo>
                <a:lnTo>
                  <a:pt x="870" y="332"/>
                </a:lnTo>
                <a:lnTo>
                  <a:pt x="866" y="343"/>
                </a:lnTo>
                <a:lnTo>
                  <a:pt x="862" y="353"/>
                </a:lnTo>
                <a:lnTo>
                  <a:pt x="856" y="364"/>
                </a:lnTo>
                <a:lnTo>
                  <a:pt x="853" y="378"/>
                </a:lnTo>
                <a:lnTo>
                  <a:pt x="849" y="391"/>
                </a:lnTo>
                <a:lnTo>
                  <a:pt x="845" y="405"/>
                </a:lnTo>
                <a:lnTo>
                  <a:pt x="841" y="420"/>
                </a:lnTo>
                <a:lnTo>
                  <a:pt x="835" y="435"/>
                </a:lnTo>
                <a:lnTo>
                  <a:pt x="831" y="453"/>
                </a:lnTo>
                <a:lnTo>
                  <a:pt x="828" y="470"/>
                </a:lnTo>
                <a:lnTo>
                  <a:pt x="824" y="487"/>
                </a:lnTo>
                <a:lnTo>
                  <a:pt x="820" y="506"/>
                </a:lnTo>
                <a:lnTo>
                  <a:pt x="814" y="528"/>
                </a:lnTo>
                <a:lnTo>
                  <a:pt x="810" y="549"/>
                </a:lnTo>
                <a:lnTo>
                  <a:pt x="806" y="570"/>
                </a:lnTo>
                <a:lnTo>
                  <a:pt x="803" y="593"/>
                </a:lnTo>
                <a:lnTo>
                  <a:pt x="799" y="616"/>
                </a:lnTo>
                <a:lnTo>
                  <a:pt x="795" y="639"/>
                </a:lnTo>
                <a:lnTo>
                  <a:pt x="789" y="664"/>
                </a:lnTo>
                <a:lnTo>
                  <a:pt x="785" y="691"/>
                </a:lnTo>
                <a:lnTo>
                  <a:pt x="782" y="716"/>
                </a:lnTo>
                <a:lnTo>
                  <a:pt x="778" y="744"/>
                </a:lnTo>
                <a:lnTo>
                  <a:pt x="774" y="771"/>
                </a:lnTo>
                <a:lnTo>
                  <a:pt x="770" y="800"/>
                </a:lnTo>
                <a:lnTo>
                  <a:pt x="764" y="831"/>
                </a:lnTo>
                <a:lnTo>
                  <a:pt x="758" y="862"/>
                </a:lnTo>
                <a:lnTo>
                  <a:pt x="755" y="890"/>
                </a:lnTo>
                <a:lnTo>
                  <a:pt x="751" y="919"/>
                </a:lnTo>
                <a:lnTo>
                  <a:pt x="745" y="946"/>
                </a:lnTo>
                <a:lnTo>
                  <a:pt x="741" y="975"/>
                </a:lnTo>
                <a:lnTo>
                  <a:pt x="737" y="1002"/>
                </a:lnTo>
                <a:lnTo>
                  <a:pt x="734" y="1027"/>
                </a:lnTo>
                <a:lnTo>
                  <a:pt x="730" y="1054"/>
                </a:lnTo>
                <a:lnTo>
                  <a:pt x="728" y="1078"/>
                </a:lnTo>
                <a:lnTo>
                  <a:pt x="724" y="1103"/>
                </a:lnTo>
                <a:lnTo>
                  <a:pt x="720" y="1126"/>
                </a:lnTo>
                <a:lnTo>
                  <a:pt x="718" y="1149"/>
                </a:lnTo>
                <a:lnTo>
                  <a:pt x="714" y="1173"/>
                </a:lnTo>
                <a:lnTo>
                  <a:pt x="712" y="1196"/>
                </a:lnTo>
                <a:lnTo>
                  <a:pt x="710" y="1217"/>
                </a:lnTo>
                <a:lnTo>
                  <a:pt x="707" y="1238"/>
                </a:lnTo>
                <a:lnTo>
                  <a:pt x="705" y="1259"/>
                </a:lnTo>
                <a:lnTo>
                  <a:pt x="703" y="1278"/>
                </a:lnTo>
                <a:lnTo>
                  <a:pt x="701" y="1297"/>
                </a:lnTo>
                <a:lnTo>
                  <a:pt x="699" y="1316"/>
                </a:lnTo>
                <a:lnTo>
                  <a:pt x="699" y="1334"/>
                </a:lnTo>
                <a:lnTo>
                  <a:pt x="697" y="1351"/>
                </a:lnTo>
                <a:lnTo>
                  <a:pt x="695" y="1368"/>
                </a:lnTo>
                <a:lnTo>
                  <a:pt x="695" y="1386"/>
                </a:lnTo>
                <a:lnTo>
                  <a:pt x="693" y="1401"/>
                </a:lnTo>
                <a:lnTo>
                  <a:pt x="693" y="1414"/>
                </a:lnTo>
                <a:lnTo>
                  <a:pt x="693" y="1430"/>
                </a:lnTo>
                <a:lnTo>
                  <a:pt x="691" y="1443"/>
                </a:lnTo>
                <a:lnTo>
                  <a:pt x="691" y="1457"/>
                </a:lnTo>
                <a:lnTo>
                  <a:pt x="691" y="1468"/>
                </a:lnTo>
                <a:lnTo>
                  <a:pt x="691" y="1480"/>
                </a:lnTo>
                <a:lnTo>
                  <a:pt x="691" y="1528"/>
                </a:lnTo>
                <a:lnTo>
                  <a:pt x="693" y="1574"/>
                </a:lnTo>
                <a:lnTo>
                  <a:pt x="697" y="1622"/>
                </a:lnTo>
                <a:lnTo>
                  <a:pt x="701" y="1672"/>
                </a:lnTo>
                <a:lnTo>
                  <a:pt x="707" y="1720"/>
                </a:lnTo>
                <a:lnTo>
                  <a:pt x="714" y="1768"/>
                </a:lnTo>
                <a:lnTo>
                  <a:pt x="724" y="1814"/>
                </a:lnTo>
                <a:lnTo>
                  <a:pt x="730" y="1839"/>
                </a:lnTo>
                <a:lnTo>
                  <a:pt x="735" y="1862"/>
                </a:lnTo>
                <a:lnTo>
                  <a:pt x="743" y="1883"/>
                </a:lnTo>
                <a:lnTo>
                  <a:pt x="749" y="1906"/>
                </a:lnTo>
                <a:lnTo>
                  <a:pt x="757" y="1927"/>
                </a:lnTo>
                <a:lnTo>
                  <a:pt x="762" y="1948"/>
                </a:lnTo>
                <a:lnTo>
                  <a:pt x="770" y="1967"/>
                </a:lnTo>
                <a:lnTo>
                  <a:pt x="780" y="1986"/>
                </a:lnTo>
                <a:lnTo>
                  <a:pt x="787" y="2006"/>
                </a:lnTo>
                <a:lnTo>
                  <a:pt x="795" y="2023"/>
                </a:lnTo>
                <a:lnTo>
                  <a:pt x="805" y="2038"/>
                </a:lnTo>
                <a:lnTo>
                  <a:pt x="814" y="2055"/>
                </a:lnTo>
                <a:lnTo>
                  <a:pt x="824" y="2071"/>
                </a:lnTo>
                <a:lnTo>
                  <a:pt x="835" y="2084"/>
                </a:lnTo>
                <a:lnTo>
                  <a:pt x="845" y="2098"/>
                </a:lnTo>
                <a:lnTo>
                  <a:pt x="856" y="2111"/>
                </a:lnTo>
                <a:lnTo>
                  <a:pt x="868" y="2123"/>
                </a:lnTo>
                <a:lnTo>
                  <a:pt x="881" y="2132"/>
                </a:lnTo>
                <a:lnTo>
                  <a:pt x="891" y="2146"/>
                </a:lnTo>
                <a:lnTo>
                  <a:pt x="904" y="2157"/>
                </a:lnTo>
                <a:lnTo>
                  <a:pt x="916" y="2167"/>
                </a:lnTo>
                <a:lnTo>
                  <a:pt x="931" y="2176"/>
                </a:lnTo>
                <a:lnTo>
                  <a:pt x="947" y="2186"/>
                </a:lnTo>
                <a:lnTo>
                  <a:pt x="962" y="2194"/>
                </a:lnTo>
                <a:lnTo>
                  <a:pt x="979" y="2199"/>
                </a:lnTo>
                <a:lnTo>
                  <a:pt x="998" y="2205"/>
                </a:lnTo>
                <a:lnTo>
                  <a:pt x="1018" y="2211"/>
                </a:lnTo>
                <a:lnTo>
                  <a:pt x="1037" y="2217"/>
                </a:lnTo>
                <a:lnTo>
                  <a:pt x="1060" y="2221"/>
                </a:lnTo>
                <a:lnTo>
                  <a:pt x="1081" y="2222"/>
                </a:lnTo>
                <a:lnTo>
                  <a:pt x="1106" y="2224"/>
                </a:lnTo>
                <a:lnTo>
                  <a:pt x="1129" y="2226"/>
                </a:lnTo>
                <a:lnTo>
                  <a:pt x="1156" y="2228"/>
                </a:lnTo>
                <a:lnTo>
                  <a:pt x="1183" y="2228"/>
                </a:lnTo>
                <a:lnTo>
                  <a:pt x="1208" y="2228"/>
                </a:lnTo>
                <a:lnTo>
                  <a:pt x="1231" y="2228"/>
                </a:lnTo>
                <a:lnTo>
                  <a:pt x="1254" y="2226"/>
                </a:lnTo>
                <a:lnTo>
                  <a:pt x="1277" y="2226"/>
                </a:lnTo>
                <a:lnTo>
                  <a:pt x="1298" y="2224"/>
                </a:lnTo>
                <a:lnTo>
                  <a:pt x="1319" y="2222"/>
                </a:lnTo>
                <a:lnTo>
                  <a:pt x="1338" y="2219"/>
                </a:lnTo>
                <a:lnTo>
                  <a:pt x="1357" y="2217"/>
                </a:lnTo>
                <a:lnTo>
                  <a:pt x="1377" y="2213"/>
                </a:lnTo>
                <a:lnTo>
                  <a:pt x="1394" y="2209"/>
                </a:lnTo>
                <a:lnTo>
                  <a:pt x="1411" y="2205"/>
                </a:lnTo>
                <a:lnTo>
                  <a:pt x="1426" y="2199"/>
                </a:lnTo>
                <a:lnTo>
                  <a:pt x="1442" y="2194"/>
                </a:lnTo>
                <a:lnTo>
                  <a:pt x="1457" y="2188"/>
                </a:lnTo>
                <a:lnTo>
                  <a:pt x="1471" y="2180"/>
                </a:lnTo>
                <a:lnTo>
                  <a:pt x="1484" y="2174"/>
                </a:lnTo>
                <a:lnTo>
                  <a:pt x="1496" y="2167"/>
                </a:lnTo>
                <a:lnTo>
                  <a:pt x="1509" y="2159"/>
                </a:lnTo>
                <a:lnTo>
                  <a:pt x="1520" y="2149"/>
                </a:lnTo>
                <a:lnTo>
                  <a:pt x="1532" y="2138"/>
                </a:lnTo>
                <a:lnTo>
                  <a:pt x="1544" y="2125"/>
                </a:lnTo>
                <a:lnTo>
                  <a:pt x="1553" y="2109"/>
                </a:lnTo>
                <a:lnTo>
                  <a:pt x="1565" y="2090"/>
                </a:lnTo>
                <a:lnTo>
                  <a:pt x="1574" y="2071"/>
                </a:lnTo>
                <a:lnTo>
                  <a:pt x="1584" y="2050"/>
                </a:lnTo>
                <a:lnTo>
                  <a:pt x="1593" y="2027"/>
                </a:lnTo>
                <a:lnTo>
                  <a:pt x="1603" y="2002"/>
                </a:lnTo>
                <a:lnTo>
                  <a:pt x="1611" y="1975"/>
                </a:lnTo>
                <a:lnTo>
                  <a:pt x="1618" y="1946"/>
                </a:lnTo>
                <a:lnTo>
                  <a:pt x="1626" y="1915"/>
                </a:lnTo>
                <a:lnTo>
                  <a:pt x="1630" y="1898"/>
                </a:lnTo>
                <a:lnTo>
                  <a:pt x="1634" y="1883"/>
                </a:lnTo>
                <a:lnTo>
                  <a:pt x="1638" y="1865"/>
                </a:lnTo>
                <a:lnTo>
                  <a:pt x="1640" y="1848"/>
                </a:lnTo>
                <a:lnTo>
                  <a:pt x="1645" y="1816"/>
                </a:lnTo>
                <a:lnTo>
                  <a:pt x="1651" y="1785"/>
                </a:lnTo>
                <a:lnTo>
                  <a:pt x="1657" y="1756"/>
                </a:lnTo>
                <a:lnTo>
                  <a:pt x="1663" y="1731"/>
                </a:lnTo>
                <a:lnTo>
                  <a:pt x="1668" y="1706"/>
                </a:lnTo>
                <a:lnTo>
                  <a:pt x="1672" y="1683"/>
                </a:lnTo>
                <a:lnTo>
                  <a:pt x="1678" y="1662"/>
                </a:lnTo>
                <a:lnTo>
                  <a:pt x="1682" y="1643"/>
                </a:lnTo>
                <a:lnTo>
                  <a:pt x="1686" y="1627"/>
                </a:lnTo>
                <a:lnTo>
                  <a:pt x="1689" y="1612"/>
                </a:lnTo>
                <a:lnTo>
                  <a:pt x="1693" y="1599"/>
                </a:lnTo>
                <a:lnTo>
                  <a:pt x="1697" y="1587"/>
                </a:lnTo>
                <a:lnTo>
                  <a:pt x="1699" y="1578"/>
                </a:lnTo>
                <a:lnTo>
                  <a:pt x="1703" y="1572"/>
                </a:lnTo>
                <a:lnTo>
                  <a:pt x="1705" y="1566"/>
                </a:lnTo>
                <a:lnTo>
                  <a:pt x="1707" y="1562"/>
                </a:lnTo>
                <a:lnTo>
                  <a:pt x="1709" y="1562"/>
                </a:lnTo>
                <a:lnTo>
                  <a:pt x="1711" y="1566"/>
                </a:lnTo>
                <a:lnTo>
                  <a:pt x="1714" y="1570"/>
                </a:lnTo>
                <a:lnTo>
                  <a:pt x="1716" y="1578"/>
                </a:lnTo>
                <a:lnTo>
                  <a:pt x="1720" y="1585"/>
                </a:lnTo>
                <a:lnTo>
                  <a:pt x="1722" y="1597"/>
                </a:lnTo>
                <a:lnTo>
                  <a:pt x="1726" y="1608"/>
                </a:lnTo>
                <a:lnTo>
                  <a:pt x="1730" y="1624"/>
                </a:lnTo>
                <a:lnTo>
                  <a:pt x="1732" y="1639"/>
                </a:lnTo>
                <a:lnTo>
                  <a:pt x="1735" y="1658"/>
                </a:lnTo>
                <a:lnTo>
                  <a:pt x="1737" y="1677"/>
                </a:lnTo>
                <a:lnTo>
                  <a:pt x="1741" y="1700"/>
                </a:lnTo>
                <a:lnTo>
                  <a:pt x="1743" y="1723"/>
                </a:lnTo>
                <a:lnTo>
                  <a:pt x="1747" y="1750"/>
                </a:lnTo>
                <a:lnTo>
                  <a:pt x="1749" y="1777"/>
                </a:lnTo>
                <a:lnTo>
                  <a:pt x="1751" y="1806"/>
                </a:lnTo>
                <a:lnTo>
                  <a:pt x="1753" y="1839"/>
                </a:lnTo>
                <a:lnTo>
                  <a:pt x="1755" y="1871"/>
                </a:lnTo>
                <a:lnTo>
                  <a:pt x="1759" y="1900"/>
                </a:lnTo>
                <a:lnTo>
                  <a:pt x="1760" y="1929"/>
                </a:lnTo>
                <a:lnTo>
                  <a:pt x="1762" y="1958"/>
                </a:lnTo>
                <a:lnTo>
                  <a:pt x="1764" y="1983"/>
                </a:lnTo>
                <a:lnTo>
                  <a:pt x="1768" y="2007"/>
                </a:lnTo>
                <a:lnTo>
                  <a:pt x="1770" y="2032"/>
                </a:lnTo>
                <a:lnTo>
                  <a:pt x="1774" y="2055"/>
                </a:lnTo>
                <a:lnTo>
                  <a:pt x="1778" y="2077"/>
                </a:lnTo>
                <a:lnTo>
                  <a:pt x="1782" y="2098"/>
                </a:lnTo>
                <a:lnTo>
                  <a:pt x="1785" y="2119"/>
                </a:lnTo>
                <a:lnTo>
                  <a:pt x="1791" y="2136"/>
                </a:lnTo>
                <a:lnTo>
                  <a:pt x="1795" y="2155"/>
                </a:lnTo>
                <a:lnTo>
                  <a:pt x="1801" y="2171"/>
                </a:lnTo>
                <a:lnTo>
                  <a:pt x="1806" y="2188"/>
                </a:lnTo>
              </a:path>
            </a:pathLst>
          </a:custGeom>
          <a:solidFill>
            <a:srgbClr val="0070C0"/>
          </a:solidFill>
          <a:ln w="9525">
            <a:solidFill>
              <a:schemeClr val="accent1"/>
            </a:solidFill>
            <a:prstDash val="solid"/>
            <a:round/>
          </a:ln>
        </p:spPr>
        <p:txBody>
          <a:bodyPr/>
          <a:lstStyle/>
          <a:p>
            <a:endParaRPr lang="zh-CN" altLang="en-US" sz="2400"/>
          </a:p>
        </p:txBody>
      </p:sp>
      <p:grpSp>
        <p:nvGrpSpPr>
          <p:cNvPr id="25" name="组合 24"/>
          <p:cNvGrpSpPr/>
          <p:nvPr/>
        </p:nvGrpSpPr>
        <p:grpSpPr>
          <a:xfrm>
            <a:off x="5263097" y="2521902"/>
            <a:ext cx="6116066" cy="2709023"/>
            <a:chOff x="1174751" y="3609977"/>
            <a:chExt cx="6116066" cy="2709023"/>
          </a:xfrm>
        </p:grpSpPr>
        <p:sp>
          <p:nvSpPr>
            <p:cNvPr id="26" name="TextBox 10"/>
            <p:cNvSpPr txBox="1">
              <a:spLocks noChangeArrowheads="1"/>
            </p:cNvSpPr>
            <p:nvPr/>
          </p:nvSpPr>
          <p:spPr bwMode="auto">
            <a:xfrm>
              <a:off x="1174752" y="5775325"/>
              <a:ext cx="6116065" cy="5436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eaLnBrk="1" hangingPunct="1">
                <a:defRPr/>
              </a:pPr>
              <a:r>
                <a:rPr lang="zh-CN" altLang="en-US" sz="2935" b="1" kern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书写指导：横折弯钩要写圆润。</a:t>
              </a:r>
              <a:endParaRPr lang="zh-CN" altLang="en-US" sz="2935" b="1" kern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11"/>
            <p:cNvSpPr txBox="1">
              <a:spLocks noChangeArrowheads="1"/>
            </p:cNvSpPr>
            <p:nvPr/>
          </p:nvSpPr>
          <p:spPr bwMode="auto">
            <a:xfrm>
              <a:off x="1174751" y="3609977"/>
              <a:ext cx="3122083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结构：独体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12"/>
            <p:cNvSpPr txBox="1">
              <a:spLocks noChangeArrowheads="1"/>
            </p:cNvSpPr>
            <p:nvPr/>
          </p:nvSpPr>
          <p:spPr bwMode="auto">
            <a:xfrm>
              <a:off x="1174753" y="4745039"/>
              <a:ext cx="4040716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组词：几个  几朵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TextBox 13"/>
            <p:cNvSpPr txBox="1">
              <a:spLocks noChangeArrowheads="1"/>
            </p:cNvSpPr>
            <p:nvPr/>
          </p:nvSpPr>
          <p:spPr bwMode="auto">
            <a:xfrm>
              <a:off x="1174753" y="5313364"/>
              <a:ext cx="5395383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造句：树上刚开了几朵小花。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Box 14"/>
            <p:cNvSpPr txBox="1">
              <a:spLocks noChangeArrowheads="1"/>
            </p:cNvSpPr>
            <p:nvPr/>
          </p:nvSpPr>
          <p:spPr bwMode="auto">
            <a:xfrm>
              <a:off x="1174753" y="4178301"/>
              <a:ext cx="4040716" cy="54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音序：</a:t>
              </a:r>
              <a:r>
                <a:rPr lang="en-US" altLang="zh-CN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  </a:t>
              </a:r>
              <a:r>
                <a:rPr lang="zh-CN" altLang="en-US" sz="2935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部首：几</a:t>
              </a:r>
              <a:endParaRPr lang="zh-CN" altLang="en-US" sz="2935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5.2.5"/>
</p:tagLst>
</file>

<file path=ppt/tags/tag2.xml><?xml version="1.0" encoding="utf-8"?>
<p:tagLst xmlns:p="http://schemas.openxmlformats.org/presentationml/2006/main">
  <p:tag name="PA" val="v5.2.5"/>
</p:tagLst>
</file>

<file path=ppt/tags/tag3.xml><?xml version="1.0" encoding="utf-8"?>
<p:tagLst xmlns:p="http://schemas.openxmlformats.org/presentationml/2006/main">
  <p:tag name="PA" val="v5.2.5"/>
</p:tagLst>
</file>

<file path=ppt/tags/tag4.xml><?xml version="1.0" encoding="utf-8"?>
<p:tagLst xmlns:p="http://schemas.openxmlformats.org/presentationml/2006/main">
  <p:tag name="PA" val="v5.2.5"/>
</p:tagLst>
</file>

<file path=ppt/tags/tag5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1692</Words>
  <Application>WPS 演示</Application>
  <PresentationFormat>自定义</PresentationFormat>
  <Paragraphs>243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字心坊童梦奇缘W</vt:lpstr>
      <vt:lpstr>微软雅黑</vt:lpstr>
      <vt:lpstr>Calibri</vt:lpstr>
      <vt:lpstr>方正姚体</vt:lpstr>
      <vt:lpstr>Arial Unicode MS</vt:lpstr>
      <vt:lpstr>等线 Light</vt:lpstr>
      <vt:lpstr>等线</vt:lpstr>
      <vt:lpstr>Arial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2023-10-20T07:32:48Z</dcterms:created>
  <dcterms:modified xsi:type="dcterms:W3CDTF">2023-10-20T07:32:48Z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9E08CE6A78AE4914BE4E5A0726E07443_12</vt:lpwstr>
  </property>
</Properties>
</file>