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8" r:id="rId3"/>
    <p:sldId id="290" r:id="rId4"/>
    <p:sldId id="260" r:id="rId6"/>
    <p:sldId id="572" r:id="rId7"/>
    <p:sldId id="379" r:id="rId8"/>
    <p:sldId id="322" r:id="rId9"/>
    <p:sldId id="573" r:id="rId10"/>
    <p:sldId id="614" r:id="rId11"/>
    <p:sldId id="480" r:id="rId12"/>
    <p:sldId id="481" r:id="rId13"/>
    <p:sldId id="558" r:id="rId14"/>
    <p:sldId id="615" r:id="rId15"/>
    <p:sldId id="616" r:id="rId16"/>
    <p:sldId id="633" r:id="rId17"/>
    <p:sldId id="632" r:id="rId18"/>
    <p:sldId id="643" r:id="rId19"/>
    <p:sldId id="636" r:id="rId20"/>
    <p:sldId id="637" r:id="rId21"/>
    <p:sldId id="639" r:id="rId22"/>
    <p:sldId id="640" r:id="rId23"/>
    <p:sldId id="644" r:id="rId24"/>
    <p:sldId id="546" r:id="rId25"/>
    <p:sldId id="641" r:id="rId26"/>
    <p:sldId id="549" r:id="rId27"/>
    <p:sldId id="472" r:id="rId28"/>
    <p:sldId id="284" r:id="rId29"/>
    <p:sldId id="285" r:id="rId30"/>
    <p:sldId id="286" r:id="rId31"/>
    <p:sldId id="287" r:id="rId32"/>
  </p:sldIdLst>
  <p:sldSz cx="9144000" cy="6858000" type="screen4x3"/>
  <p:notesSz cx="6858000" cy="9144000"/>
  <p:custDataLst>
    <p:tags r:id="rId3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1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7" Type="http://schemas.openxmlformats.org/officeDocument/2006/relationships/tags" Target="tags/tag350.xml"/><Relationship Id="rId36" Type="http://schemas.openxmlformats.org/officeDocument/2006/relationships/commentAuthors" Target="commentAuthors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tags" Target="../tags/tag349.xml"/><Relationship Id="rId5" Type="http://schemas.openxmlformats.org/officeDocument/2006/relationships/tags" Target="../tags/tag348.xml"/><Relationship Id="rId4" Type="http://schemas.openxmlformats.org/officeDocument/2006/relationships/tags" Target="../tags/tag347.xml"/><Relationship Id="rId3" Type="http://schemas.openxmlformats.org/officeDocument/2006/relationships/tags" Target="../tags/tag346.xml"/><Relationship Id="rId2" Type="http://schemas.openxmlformats.org/officeDocument/2006/relationships/tags" Target="../tags/tag345.xml"/><Relationship Id="rId1" Type="http://schemas.openxmlformats.org/officeDocument/2006/relationships/tags" Target="../tags/tag34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  <p:custDataLst>
              <p:tags r:id="rId1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  <p:custDataLst>
              <p:tags r:id="rId2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D4E4C2-7F89-4547-BB14-7DC387BD8F3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  <p:custDataLst>
              <p:tags r:id="rId3"/>
            </p:custDataLst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  <p:custDataLst>
              <p:tags r:id="rId5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  <p:custDataLst>
              <p:tags r:id="rId6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2277B1-D4CB-41D9-BAFD-0893BBE1F94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5" Type="http://schemas.openxmlformats.org/officeDocument/2006/relationships/tags" Target="../tags/tag83.xml"/><Relationship Id="rId4" Type="http://schemas.openxmlformats.org/officeDocument/2006/relationships/tags" Target="../tags/tag82.xml"/><Relationship Id="rId3" Type="http://schemas.openxmlformats.org/officeDocument/2006/relationships/tags" Target="../tags/tag81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5" Type="http://schemas.openxmlformats.org/officeDocument/2006/relationships/tags" Target="../tags/tag150.xml"/><Relationship Id="rId4" Type="http://schemas.openxmlformats.org/officeDocument/2006/relationships/tags" Target="../tags/tag149.xml"/><Relationship Id="rId3" Type="http://schemas.openxmlformats.org/officeDocument/2006/relationships/tags" Target="../tags/tag148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5" Type="http://schemas.openxmlformats.org/officeDocument/2006/relationships/tags" Target="../tags/tag310.xml"/><Relationship Id="rId4" Type="http://schemas.openxmlformats.org/officeDocument/2006/relationships/tags" Target="../tags/tag309.xml"/><Relationship Id="rId3" Type="http://schemas.openxmlformats.org/officeDocument/2006/relationships/tags" Target="../tags/tag308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http://meihua.docer.com/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  <p:custDataLst>
              <p:tags r:id="rId5"/>
            </p:custDataLst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3A9E71A6-702C-47D4-B089-95CB00DD951A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0482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20483" name="灯片编号占位符 3"/>
          <p:cNvSpPr txBox="1"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7" Type="http://schemas.openxmlformats.org/officeDocument/2006/relationships/image" Target="../media/image1.jpeg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48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pPr>
              <a:defRPr/>
            </a:pPr>
            <a:fld id="{203F7202-2FE7-4318-8C71-933426674C5B}" type="slidenum">
              <a:rPr lang="zh-CN" altLang="en-US" smtClean="0"/>
            </a:fld>
            <a:endParaRPr 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7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pPr>
              <a:defRPr/>
            </a:pPr>
            <a:fld id="{1E13D854-9434-4A65-B810-C44DA26AACD8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pPr>
              <a:defRPr/>
            </a:pPr>
            <a:fld id="{A3FA2FB9-2558-4E6B-BDBF-7950D557CA25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pPr>
              <a:defRPr/>
            </a:pPr>
            <a:fld id="{2DAF4E0E-3D50-456B-99F8-5E0416109FA2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pPr>
              <a:defRPr/>
            </a:pPr>
            <a:fld id="{4B6E4C9C-E567-46B7-8A9C-D7A4145D5E74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pPr>
              <a:defRPr/>
            </a:pPr>
            <a:fld id="{5F6AE5E4-7E88-4FEC-ADEA-B3D8D569D6E5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pPr>
              <a:defRPr/>
            </a:pPr>
            <a:fld id="{DCD508F6-D3A2-475E-A1B0-E674CE70AC11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pPr>
              <a:defRPr/>
            </a:pPr>
            <a:fld id="{92796EDD-E215-408F-9E68-3BEEBA3E877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pPr>
              <a:defRPr/>
            </a:pPr>
            <a:fld id="{635102E2-6F5C-46EA-A0A0-640ADF9C0640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pPr>
              <a:defRPr/>
            </a:pPr>
            <a:fld id="{49635586-2567-4E54-BBA2-F9C42A110BCB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pPr>
              <a:defRPr/>
            </a:pPr>
            <a:fld id="{25BC90B9-7350-4F05-82A9-DC5FF20448E2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../media/image2.jpeg"/><Relationship Id="rId16" Type="http://schemas.openxmlformats.org/officeDocument/2006/relationships/tags" Target="../tags/tag63.xml"/><Relationship Id="rId15" Type="http://schemas.openxmlformats.org/officeDocument/2006/relationships/tags" Target="../tags/tag62.xml"/><Relationship Id="rId14" Type="http://schemas.openxmlformats.org/officeDocument/2006/relationships/tags" Target="../tags/tag61.xml"/><Relationship Id="rId13" Type="http://schemas.openxmlformats.org/officeDocument/2006/relationships/tags" Target="../tags/tag60.xml"/><Relationship Id="rId12" Type="http://schemas.openxmlformats.org/officeDocument/2006/relationships/tags" Target="../tags/tag59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E306162-648F-471D-BE62-4550EFFB1CCB}" type="slidenum">
              <a:rPr lang="zh-CN" altLang="en-US" smtClean="0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7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72.xml"/><Relationship Id="rId8" Type="http://schemas.openxmlformats.org/officeDocument/2006/relationships/image" Target="../media/image19.png"/><Relationship Id="rId7" Type="http://schemas.openxmlformats.org/officeDocument/2006/relationships/tags" Target="../tags/tag171.xml"/><Relationship Id="rId6" Type="http://schemas.openxmlformats.org/officeDocument/2006/relationships/tags" Target="../tags/tag170.xml"/><Relationship Id="rId5" Type="http://schemas.openxmlformats.org/officeDocument/2006/relationships/tags" Target="../tags/tag169.xml"/><Relationship Id="rId4" Type="http://schemas.openxmlformats.org/officeDocument/2006/relationships/tags" Target="../tags/tag168.xml"/><Relationship Id="rId3" Type="http://schemas.openxmlformats.org/officeDocument/2006/relationships/tags" Target="../tags/tag167.xml"/><Relationship Id="rId2" Type="http://schemas.openxmlformats.org/officeDocument/2006/relationships/tags" Target="../tags/tag166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174.xml"/><Relationship Id="rId11" Type="http://schemas.openxmlformats.org/officeDocument/2006/relationships/image" Target="../media/image20.png"/><Relationship Id="rId10" Type="http://schemas.openxmlformats.org/officeDocument/2006/relationships/tags" Target="../tags/tag173.xml"/><Relationship Id="rId1" Type="http://schemas.openxmlformats.org/officeDocument/2006/relationships/tags" Target="../tags/tag165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81.xml"/><Relationship Id="rId8" Type="http://schemas.openxmlformats.org/officeDocument/2006/relationships/tags" Target="../tags/tag180.xml"/><Relationship Id="rId7" Type="http://schemas.openxmlformats.org/officeDocument/2006/relationships/tags" Target="../tags/tag179.xml"/><Relationship Id="rId6" Type="http://schemas.openxmlformats.org/officeDocument/2006/relationships/image" Target="../media/image10.png"/><Relationship Id="rId5" Type="http://schemas.openxmlformats.org/officeDocument/2006/relationships/tags" Target="../tags/tag178.xml"/><Relationship Id="rId4" Type="http://schemas.openxmlformats.org/officeDocument/2006/relationships/image" Target="../media/image21.png"/><Relationship Id="rId3" Type="http://schemas.openxmlformats.org/officeDocument/2006/relationships/tags" Target="../tags/tag177.xml"/><Relationship Id="rId2" Type="http://schemas.openxmlformats.org/officeDocument/2006/relationships/tags" Target="../tags/tag176.xml"/><Relationship Id="rId15" Type="http://schemas.openxmlformats.org/officeDocument/2006/relationships/slideLayout" Target="../slideLayouts/slideLayout2.xml"/><Relationship Id="rId14" Type="http://schemas.openxmlformats.org/officeDocument/2006/relationships/tags" Target="../tags/tag184.xml"/><Relationship Id="rId13" Type="http://schemas.openxmlformats.org/officeDocument/2006/relationships/image" Target="../media/image23.png"/><Relationship Id="rId12" Type="http://schemas.openxmlformats.org/officeDocument/2006/relationships/tags" Target="../tags/tag183.xml"/><Relationship Id="rId11" Type="http://schemas.openxmlformats.org/officeDocument/2006/relationships/image" Target="../media/image22.png"/><Relationship Id="rId10" Type="http://schemas.openxmlformats.org/officeDocument/2006/relationships/tags" Target="../tags/tag182.xml"/><Relationship Id="rId1" Type="http://schemas.openxmlformats.org/officeDocument/2006/relationships/tags" Target="../tags/tag175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jpeg"/><Relationship Id="rId8" Type="http://schemas.openxmlformats.org/officeDocument/2006/relationships/tags" Target="../tags/tag191.xml"/><Relationship Id="rId7" Type="http://schemas.openxmlformats.org/officeDocument/2006/relationships/image" Target="../media/image24.png"/><Relationship Id="rId6" Type="http://schemas.openxmlformats.org/officeDocument/2006/relationships/tags" Target="../tags/tag190.xml"/><Relationship Id="rId5" Type="http://schemas.openxmlformats.org/officeDocument/2006/relationships/tags" Target="../tags/tag189.xml"/><Relationship Id="rId4" Type="http://schemas.openxmlformats.org/officeDocument/2006/relationships/tags" Target="../tags/tag188.xml"/><Relationship Id="rId3" Type="http://schemas.openxmlformats.org/officeDocument/2006/relationships/tags" Target="../tags/tag187.xml"/><Relationship Id="rId2" Type="http://schemas.openxmlformats.org/officeDocument/2006/relationships/tags" Target="../tags/tag186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185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26.png"/><Relationship Id="rId8" Type="http://schemas.openxmlformats.org/officeDocument/2006/relationships/tags" Target="../tags/tag198.xml"/><Relationship Id="rId7" Type="http://schemas.openxmlformats.org/officeDocument/2006/relationships/image" Target="../media/image25.jpeg"/><Relationship Id="rId6" Type="http://schemas.openxmlformats.org/officeDocument/2006/relationships/tags" Target="../tags/tag197.xml"/><Relationship Id="rId5" Type="http://schemas.openxmlformats.org/officeDocument/2006/relationships/tags" Target="../tags/tag196.xml"/><Relationship Id="rId4" Type="http://schemas.openxmlformats.org/officeDocument/2006/relationships/tags" Target="../tags/tag195.xml"/><Relationship Id="rId3" Type="http://schemas.openxmlformats.org/officeDocument/2006/relationships/tags" Target="../tags/tag194.xml"/><Relationship Id="rId2" Type="http://schemas.openxmlformats.org/officeDocument/2006/relationships/tags" Target="../tags/tag193.xml"/><Relationship Id="rId15" Type="http://schemas.openxmlformats.org/officeDocument/2006/relationships/slideLayout" Target="../slideLayouts/slideLayout2.xml"/><Relationship Id="rId14" Type="http://schemas.openxmlformats.org/officeDocument/2006/relationships/tags" Target="../tags/tag201.xml"/><Relationship Id="rId13" Type="http://schemas.openxmlformats.org/officeDocument/2006/relationships/image" Target="../media/image28.png"/><Relationship Id="rId12" Type="http://schemas.openxmlformats.org/officeDocument/2006/relationships/tags" Target="../tags/tag200.xml"/><Relationship Id="rId11" Type="http://schemas.openxmlformats.org/officeDocument/2006/relationships/image" Target="../media/image27.png"/><Relationship Id="rId10" Type="http://schemas.openxmlformats.org/officeDocument/2006/relationships/tags" Target="../tags/tag199.xml"/><Relationship Id="rId1" Type="http://schemas.openxmlformats.org/officeDocument/2006/relationships/tags" Target="../tags/tag192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29.jpeg"/><Relationship Id="rId7" Type="http://schemas.openxmlformats.org/officeDocument/2006/relationships/tags" Target="../tags/tag208.xml"/><Relationship Id="rId6" Type="http://schemas.openxmlformats.org/officeDocument/2006/relationships/tags" Target="../tags/tag207.xml"/><Relationship Id="rId5" Type="http://schemas.openxmlformats.org/officeDocument/2006/relationships/tags" Target="../tags/tag206.xml"/><Relationship Id="rId4" Type="http://schemas.openxmlformats.org/officeDocument/2006/relationships/tags" Target="../tags/tag205.xml"/><Relationship Id="rId3" Type="http://schemas.openxmlformats.org/officeDocument/2006/relationships/tags" Target="../tags/tag204.xml"/><Relationship Id="rId2" Type="http://schemas.openxmlformats.org/officeDocument/2006/relationships/tags" Target="../tags/tag203.xml"/><Relationship Id="rId1" Type="http://schemas.openxmlformats.org/officeDocument/2006/relationships/tags" Target="../tags/tag202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215.xml"/><Relationship Id="rId8" Type="http://schemas.openxmlformats.org/officeDocument/2006/relationships/image" Target="../media/image31.png"/><Relationship Id="rId7" Type="http://schemas.openxmlformats.org/officeDocument/2006/relationships/tags" Target="../tags/tag214.xml"/><Relationship Id="rId6" Type="http://schemas.openxmlformats.org/officeDocument/2006/relationships/tags" Target="../tags/tag213.xml"/><Relationship Id="rId5" Type="http://schemas.openxmlformats.org/officeDocument/2006/relationships/tags" Target="../tags/tag212.xml"/><Relationship Id="rId4" Type="http://schemas.openxmlformats.org/officeDocument/2006/relationships/tags" Target="../tags/tag211.xml"/><Relationship Id="rId3" Type="http://schemas.openxmlformats.org/officeDocument/2006/relationships/tags" Target="../tags/tag210.xml"/><Relationship Id="rId2" Type="http://schemas.openxmlformats.org/officeDocument/2006/relationships/image" Target="../media/image30.png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32.png"/><Relationship Id="rId1" Type="http://schemas.openxmlformats.org/officeDocument/2006/relationships/tags" Target="../tags/tag209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image" Target="../media/image34.png"/><Relationship Id="rId8" Type="http://schemas.openxmlformats.org/officeDocument/2006/relationships/tags" Target="../tags/tag222.xml"/><Relationship Id="rId7" Type="http://schemas.openxmlformats.org/officeDocument/2006/relationships/image" Target="../media/image33.jpeg"/><Relationship Id="rId6" Type="http://schemas.openxmlformats.org/officeDocument/2006/relationships/tags" Target="../tags/tag221.xml"/><Relationship Id="rId5" Type="http://schemas.openxmlformats.org/officeDocument/2006/relationships/tags" Target="../tags/tag220.xml"/><Relationship Id="rId4" Type="http://schemas.openxmlformats.org/officeDocument/2006/relationships/tags" Target="../tags/tag219.xml"/><Relationship Id="rId3" Type="http://schemas.openxmlformats.org/officeDocument/2006/relationships/tags" Target="../tags/tag218.xml"/><Relationship Id="rId2" Type="http://schemas.openxmlformats.org/officeDocument/2006/relationships/tags" Target="../tags/tag217.xml"/><Relationship Id="rId14" Type="http://schemas.openxmlformats.org/officeDocument/2006/relationships/slideLayout" Target="../slideLayouts/slideLayout2.xml"/><Relationship Id="rId13" Type="http://schemas.openxmlformats.org/officeDocument/2006/relationships/image" Target="../media/image36.jpeg"/><Relationship Id="rId12" Type="http://schemas.openxmlformats.org/officeDocument/2006/relationships/tags" Target="../tags/tag224.xml"/><Relationship Id="rId11" Type="http://schemas.openxmlformats.org/officeDocument/2006/relationships/image" Target="../media/image35.png"/><Relationship Id="rId10" Type="http://schemas.openxmlformats.org/officeDocument/2006/relationships/tags" Target="../tags/tag223.xml"/><Relationship Id="rId1" Type="http://schemas.openxmlformats.org/officeDocument/2006/relationships/tags" Target="../tags/tag216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232.xml"/><Relationship Id="rId8" Type="http://schemas.openxmlformats.org/officeDocument/2006/relationships/image" Target="../media/image37.png"/><Relationship Id="rId7" Type="http://schemas.openxmlformats.org/officeDocument/2006/relationships/tags" Target="../tags/tag231.xml"/><Relationship Id="rId6" Type="http://schemas.openxmlformats.org/officeDocument/2006/relationships/tags" Target="../tags/tag230.xml"/><Relationship Id="rId5" Type="http://schemas.openxmlformats.org/officeDocument/2006/relationships/tags" Target="../tags/tag229.xml"/><Relationship Id="rId4" Type="http://schemas.openxmlformats.org/officeDocument/2006/relationships/tags" Target="../tags/tag228.xml"/><Relationship Id="rId3" Type="http://schemas.openxmlformats.org/officeDocument/2006/relationships/tags" Target="../tags/tag227.xml"/><Relationship Id="rId2" Type="http://schemas.openxmlformats.org/officeDocument/2006/relationships/tags" Target="../tags/tag226.x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38.jpeg"/><Relationship Id="rId1" Type="http://schemas.openxmlformats.org/officeDocument/2006/relationships/tags" Target="../tags/tag225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image" Target="../media/image39.png"/><Relationship Id="rId8" Type="http://schemas.openxmlformats.org/officeDocument/2006/relationships/tags" Target="../tags/tag239.xml"/><Relationship Id="rId7" Type="http://schemas.openxmlformats.org/officeDocument/2006/relationships/image" Target="../media/image26.png"/><Relationship Id="rId6" Type="http://schemas.openxmlformats.org/officeDocument/2006/relationships/tags" Target="../tags/tag238.xml"/><Relationship Id="rId5" Type="http://schemas.openxmlformats.org/officeDocument/2006/relationships/tags" Target="../tags/tag237.xml"/><Relationship Id="rId4" Type="http://schemas.openxmlformats.org/officeDocument/2006/relationships/tags" Target="../tags/tag236.xml"/><Relationship Id="rId3" Type="http://schemas.openxmlformats.org/officeDocument/2006/relationships/tags" Target="../tags/tag235.xml"/><Relationship Id="rId2" Type="http://schemas.openxmlformats.org/officeDocument/2006/relationships/tags" Target="../tags/tag234.xml"/><Relationship Id="rId16" Type="http://schemas.openxmlformats.org/officeDocument/2006/relationships/slideLayout" Target="../slideLayouts/slideLayout2.xml"/><Relationship Id="rId15" Type="http://schemas.openxmlformats.org/officeDocument/2006/relationships/image" Target="../media/image42.png"/><Relationship Id="rId14" Type="http://schemas.openxmlformats.org/officeDocument/2006/relationships/tags" Target="../tags/tag242.xml"/><Relationship Id="rId13" Type="http://schemas.openxmlformats.org/officeDocument/2006/relationships/image" Target="../media/image41.jpeg"/><Relationship Id="rId12" Type="http://schemas.openxmlformats.org/officeDocument/2006/relationships/tags" Target="../tags/tag241.xml"/><Relationship Id="rId11" Type="http://schemas.openxmlformats.org/officeDocument/2006/relationships/image" Target="../media/image40.png"/><Relationship Id="rId10" Type="http://schemas.openxmlformats.org/officeDocument/2006/relationships/tags" Target="../tags/tag240.xml"/><Relationship Id="rId1" Type="http://schemas.openxmlformats.org/officeDocument/2006/relationships/tags" Target="../tags/tag233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44.jpeg"/><Relationship Id="rId7" Type="http://schemas.openxmlformats.org/officeDocument/2006/relationships/tags" Target="../tags/tag248.xml"/><Relationship Id="rId6" Type="http://schemas.openxmlformats.org/officeDocument/2006/relationships/tags" Target="../tags/tag247.xml"/><Relationship Id="rId5" Type="http://schemas.openxmlformats.org/officeDocument/2006/relationships/image" Target="../media/image43.png"/><Relationship Id="rId4" Type="http://schemas.openxmlformats.org/officeDocument/2006/relationships/tags" Target="../tags/tag246.xml"/><Relationship Id="rId3" Type="http://schemas.openxmlformats.org/officeDocument/2006/relationships/tags" Target="../tags/tag245.xml"/><Relationship Id="rId2" Type="http://schemas.openxmlformats.org/officeDocument/2006/relationships/tags" Target="../tags/tag244.xml"/><Relationship Id="rId1" Type="http://schemas.openxmlformats.org/officeDocument/2006/relationships/tags" Target="../tags/tag243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73.xml"/><Relationship Id="rId8" Type="http://schemas.openxmlformats.org/officeDocument/2006/relationships/tags" Target="../tags/tag72.xml"/><Relationship Id="rId7" Type="http://schemas.openxmlformats.org/officeDocument/2006/relationships/tags" Target="../tags/tag71.xml"/><Relationship Id="rId6" Type="http://schemas.openxmlformats.org/officeDocument/2006/relationships/tags" Target="../tags/tag70.xml"/><Relationship Id="rId5" Type="http://schemas.openxmlformats.org/officeDocument/2006/relationships/tags" Target="../tags/tag69.xml"/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" Type="http://schemas.openxmlformats.org/officeDocument/2006/relationships/image" Target="../media/image3.png"/><Relationship Id="rId18" Type="http://schemas.openxmlformats.org/officeDocument/2006/relationships/notesSlide" Target="../notesSlides/notesSlide1.xml"/><Relationship Id="rId17" Type="http://schemas.openxmlformats.org/officeDocument/2006/relationships/slideLayout" Target="../slideLayouts/slideLayout7.xml"/><Relationship Id="rId16" Type="http://schemas.openxmlformats.org/officeDocument/2006/relationships/tags" Target="../tags/tag80.xml"/><Relationship Id="rId15" Type="http://schemas.openxmlformats.org/officeDocument/2006/relationships/tags" Target="../tags/tag79.xml"/><Relationship Id="rId14" Type="http://schemas.openxmlformats.org/officeDocument/2006/relationships/tags" Target="../tags/tag78.xml"/><Relationship Id="rId13" Type="http://schemas.openxmlformats.org/officeDocument/2006/relationships/tags" Target="../tags/tag77.xml"/><Relationship Id="rId12" Type="http://schemas.openxmlformats.org/officeDocument/2006/relationships/tags" Target="../tags/tag76.xml"/><Relationship Id="rId11" Type="http://schemas.openxmlformats.org/officeDocument/2006/relationships/tags" Target="../tags/tag75.xml"/><Relationship Id="rId10" Type="http://schemas.openxmlformats.org/officeDocument/2006/relationships/tags" Target="../tags/tag74.xml"/><Relationship Id="rId1" Type="http://schemas.openxmlformats.org/officeDocument/2006/relationships/tags" Target="../tags/tag66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257.xml"/><Relationship Id="rId8" Type="http://schemas.openxmlformats.org/officeDocument/2006/relationships/tags" Target="../tags/tag256.xml"/><Relationship Id="rId7" Type="http://schemas.openxmlformats.org/officeDocument/2006/relationships/tags" Target="../tags/tag255.xml"/><Relationship Id="rId6" Type="http://schemas.openxmlformats.org/officeDocument/2006/relationships/tags" Target="../tags/tag254.xml"/><Relationship Id="rId5" Type="http://schemas.openxmlformats.org/officeDocument/2006/relationships/tags" Target="../tags/tag253.xml"/><Relationship Id="rId4" Type="http://schemas.openxmlformats.org/officeDocument/2006/relationships/tags" Target="../tags/tag252.xml"/><Relationship Id="rId3" Type="http://schemas.openxmlformats.org/officeDocument/2006/relationships/tags" Target="../tags/tag251.xml"/><Relationship Id="rId2" Type="http://schemas.openxmlformats.org/officeDocument/2006/relationships/tags" Target="../tags/tag250.xml"/><Relationship Id="rId15" Type="http://schemas.openxmlformats.org/officeDocument/2006/relationships/slideLayout" Target="../slideLayouts/slideLayout2.xml"/><Relationship Id="rId14" Type="http://schemas.openxmlformats.org/officeDocument/2006/relationships/image" Target="../media/image47.png"/><Relationship Id="rId13" Type="http://schemas.openxmlformats.org/officeDocument/2006/relationships/tags" Target="../tags/tag259.xml"/><Relationship Id="rId12" Type="http://schemas.openxmlformats.org/officeDocument/2006/relationships/image" Target="../media/image46.png"/><Relationship Id="rId11" Type="http://schemas.openxmlformats.org/officeDocument/2006/relationships/tags" Target="../tags/tag258.xml"/><Relationship Id="rId10" Type="http://schemas.openxmlformats.org/officeDocument/2006/relationships/image" Target="../media/image45.png"/><Relationship Id="rId1" Type="http://schemas.openxmlformats.org/officeDocument/2006/relationships/tags" Target="../tags/tag249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266.xml"/><Relationship Id="rId8" Type="http://schemas.openxmlformats.org/officeDocument/2006/relationships/tags" Target="../tags/tag265.xml"/><Relationship Id="rId7" Type="http://schemas.openxmlformats.org/officeDocument/2006/relationships/image" Target="../media/image49.png"/><Relationship Id="rId6" Type="http://schemas.openxmlformats.org/officeDocument/2006/relationships/tags" Target="../tags/tag264.xml"/><Relationship Id="rId5" Type="http://schemas.openxmlformats.org/officeDocument/2006/relationships/tags" Target="../tags/tag263.xml"/><Relationship Id="rId4" Type="http://schemas.openxmlformats.org/officeDocument/2006/relationships/image" Target="../media/image48.png"/><Relationship Id="rId3" Type="http://schemas.openxmlformats.org/officeDocument/2006/relationships/tags" Target="../tags/tag262.xml"/><Relationship Id="rId2" Type="http://schemas.openxmlformats.org/officeDocument/2006/relationships/tags" Target="../tags/tag261.xml"/><Relationship Id="rId13" Type="http://schemas.openxmlformats.org/officeDocument/2006/relationships/slideLayout" Target="../slideLayouts/slideLayout2.xml"/><Relationship Id="rId12" Type="http://schemas.openxmlformats.org/officeDocument/2006/relationships/image" Target="../media/image51.jpeg"/><Relationship Id="rId11" Type="http://schemas.openxmlformats.org/officeDocument/2006/relationships/tags" Target="../tags/tag267.xml"/><Relationship Id="rId10" Type="http://schemas.openxmlformats.org/officeDocument/2006/relationships/image" Target="../media/image50.png"/><Relationship Id="rId1" Type="http://schemas.openxmlformats.org/officeDocument/2006/relationships/tags" Target="../tags/tag260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image" Target="../media/image55.jpeg"/><Relationship Id="rId8" Type="http://schemas.openxmlformats.org/officeDocument/2006/relationships/tags" Target="../tags/tag272.xml"/><Relationship Id="rId7" Type="http://schemas.openxmlformats.org/officeDocument/2006/relationships/image" Target="../media/image54.jpeg"/><Relationship Id="rId6" Type="http://schemas.openxmlformats.org/officeDocument/2006/relationships/tags" Target="../tags/tag271.xml"/><Relationship Id="rId5" Type="http://schemas.openxmlformats.org/officeDocument/2006/relationships/image" Target="../media/image53.jpeg"/><Relationship Id="rId4" Type="http://schemas.openxmlformats.org/officeDocument/2006/relationships/tags" Target="../tags/tag270.xml"/><Relationship Id="rId3" Type="http://schemas.openxmlformats.org/officeDocument/2006/relationships/image" Target="../media/image52.jpeg"/><Relationship Id="rId2" Type="http://schemas.openxmlformats.org/officeDocument/2006/relationships/tags" Target="../tags/tag269.xml"/><Relationship Id="rId14" Type="http://schemas.openxmlformats.org/officeDocument/2006/relationships/slideLayout" Target="../slideLayouts/slideLayout2.xml"/><Relationship Id="rId13" Type="http://schemas.openxmlformats.org/officeDocument/2006/relationships/image" Target="../media/image21.png"/><Relationship Id="rId12" Type="http://schemas.openxmlformats.org/officeDocument/2006/relationships/tags" Target="../tags/tag275.xml"/><Relationship Id="rId11" Type="http://schemas.openxmlformats.org/officeDocument/2006/relationships/tags" Target="../tags/tag274.xml"/><Relationship Id="rId10" Type="http://schemas.openxmlformats.org/officeDocument/2006/relationships/tags" Target="../tags/tag273.xml"/><Relationship Id="rId1" Type="http://schemas.openxmlformats.org/officeDocument/2006/relationships/tags" Target="../tags/tag268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283.xml"/><Relationship Id="rId8" Type="http://schemas.openxmlformats.org/officeDocument/2006/relationships/tags" Target="../tags/tag282.xml"/><Relationship Id="rId7" Type="http://schemas.openxmlformats.org/officeDocument/2006/relationships/tags" Target="../tags/tag281.xml"/><Relationship Id="rId6" Type="http://schemas.openxmlformats.org/officeDocument/2006/relationships/tags" Target="../tags/tag280.xml"/><Relationship Id="rId5" Type="http://schemas.openxmlformats.org/officeDocument/2006/relationships/tags" Target="../tags/tag279.xml"/><Relationship Id="rId4" Type="http://schemas.openxmlformats.org/officeDocument/2006/relationships/tags" Target="../tags/tag278.xml"/><Relationship Id="rId3" Type="http://schemas.openxmlformats.org/officeDocument/2006/relationships/tags" Target="../tags/tag277.xml"/><Relationship Id="rId2" Type="http://schemas.openxmlformats.org/officeDocument/2006/relationships/image" Target="../media/image56.png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284.xml"/><Relationship Id="rId10" Type="http://schemas.openxmlformats.org/officeDocument/2006/relationships/image" Target="../media/image57.jpeg"/><Relationship Id="rId1" Type="http://schemas.openxmlformats.org/officeDocument/2006/relationships/tags" Target="../tags/tag276.xml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288.xml"/><Relationship Id="rId4" Type="http://schemas.openxmlformats.org/officeDocument/2006/relationships/tags" Target="../tags/tag287.xml"/><Relationship Id="rId3" Type="http://schemas.openxmlformats.org/officeDocument/2006/relationships/tags" Target="../tags/tag286.xml"/><Relationship Id="rId2" Type="http://schemas.openxmlformats.org/officeDocument/2006/relationships/image" Target="../media/image58.png"/><Relationship Id="rId1" Type="http://schemas.openxmlformats.org/officeDocument/2006/relationships/tags" Target="../tags/tag285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295.xml"/><Relationship Id="rId8" Type="http://schemas.openxmlformats.org/officeDocument/2006/relationships/image" Target="../media/image60.png"/><Relationship Id="rId7" Type="http://schemas.openxmlformats.org/officeDocument/2006/relationships/tags" Target="../tags/tag294.xml"/><Relationship Id="rId6" Type="http://schemas.openxmlformats.org/officeDocument/2006/relationships/tags" Target="../tags/tag293.xml"/><Relationship Id="rId5" Type="http://schemas.openxmlformats.org/officeDocument/2006/relationships/tags" Target="../tags/tag292.xml"/><Relationship Id="rId4" Type="http://schemas.openxmlformats.org/officeDocument/2006/relationships/image" Target="../media/image59.png"/><Relationship Id="rId3" Type="http://schemas.openxmlformats.org/officeDocument/2006/relationships/tags" Target="../tags/tag291.xml"/><Relationship Id="rId25" Type="http://schemas.openxmlformats.org/officeDocument/2006/relationships/notesSlide" Target="../notesSlides/notesSlide3.xml"/><Relationship Id="rId24" Type="http://schemas.openxmlformats.org/officeDocument/2006/relationships/slideLayout" Target="../slideLayouts/slideLayout7.xml"/><Relationship Id="rId23" Type="http://schemas.openxmlformats.org/officeDocument/2006/relationships/image" Target="../media/image62.png"/><Relationship Id="rId22" Type="http://schemas.openxmlformats.org/officeDocument/2006/relationships/tags" Target="../tags/tag307.xml"/><Relationship Id="rId21" Type="http://schemas.openxmlformats.org/officeDocument/2006/relationships/tags" Target="../tags/tag306.xml"/><Relationship Id="rId20" Type="http://schemas.openxmlformats.org/officeDocument/2006/relationships/tags" Target="../tags/tag305.xml"/><Relationship Id="rId2" Type="http://schemas.openxmlformats.org/officeDocument/2006/relationships/tags" Target="../tags/tag290.xml"/><Relationship Id="rId19" Type="http://schemas.openxmlformats.org/officeDocument/2006/relationships/tags" Target="../tags/tag304.xml"/><Relationship Id="rId18" Type="http://schemas.openxmlformats.org/officeDocument/2006/relationships/tags" Target="../tags/tag303.xml"/><Relationship Id="rId17" Type="http://schemas.openxmlformats.org/officeDocument/2006/relationships/tags" Target="../tags/tag302.xml"/><Relationship Id="rId16" Type="http://schemas.openxmlformats.org/officeDocument/2006/relationships/tags" Target="../tags/tag301.xml"/><Relationship Id="rId15" Type="http://schemas.openxmlformats.org/officeDocument/2006/relationships/tags" Target="../tags/tag300.xml"/><Relationship Id="rId14" Type="http://schemas.openxmlformats.org/officeDocument/2006/relationships/tags" Target="../tags/tag299.xml"/><Relationship Id="rId13" Type="http://schemas.openxmlformats.org/officeDocument/2006/relationships/tags" Target="../tags/tag298.xml"/><Relationship Id="rId12" Type="http://schemas.openxmlformats.org/officeDocument/2006/relationships/tags" Target="../tags/tag297.xml"/><Relationship Id="rId11" Type="http://schemas.openxmlformats.org/officeDocument/2006/relationships/image" Target="../media/image61.png"/><Relationship Id="rId10" Type="http://schemas.openxmlformats.org/officeDocument/2006/relationships/tags" Target="../tags/tag296.xml"/><Relationship Id="rId1" Type="http://schemas.openxmlformats.org/officeDocument/2006/relationships/tags" Target="../tags/tag289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318.xml"/><Relationship Id="rId8" Type="http://schemas.openxmlformats.org/officeDocument/2006/relationships/tags" Target="../tags/tag317.xml"/><Relationship Id="rId7" Type="http://schemas.openxmlformats.org/officeDocument/2006/relationships/tags" Target="../tags/tag316.xml"/><Relationship Id="rId6" Type="http://schemas.openxmlformats.org/officeDocument/2006/relationships/tags" Target="../tags/tag315.xml"/><Relationship Id="rId5" Type="http://schemas.openxmlformats.org/officeDocument/2006/relationships/tags" Target="../tags/tag314.xml"/><Relationship Id="rId4" Type="http://schemas.openxmlformats.org/officeDocument/2006/relationships/image" Target="../media/image63.png"/><Relationship Id="rId3" Type="http://schemas.openxmlformats.org/officeDocument/2006/relationships/tags" Target="../tags/tag313.xml"/><Relationship Id="rId2" Type="http://schemas.openxmlformats.org/officeDocument/2006/relationships/tags" Target="../tags/tag312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321.xml"/><Relationship Id="rId11" Type="http://schemas.openxmlformats.org/officeDocument/2006/relationships/tags" Target="../tags/tag320.xml"/><Relationship Id="rId10" Type="http://schemas.openxmlformats.org/officeDocument/2006/relationships/tags" Target="../tags/tag319.xml"/><Relationship Id="rId1" Type="http://schemas.openxmlformats.org/officeDocument/2006/relationships/tags" Target="../tags/tag311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329.xml"/><Relationship Id="rId8" Type="http://schemas.openxmlformats.org/officeDocument/2006/relationships/tags" Target="../tags/tag328.xml"/><Relationship Id="rId7" Type="http://schemas.openxmlformats.org/officeDocument/2006/relationships/tags" Target="../tags/tag327.xml"/><Relationship Id="rId6" Type="http://schemas.openxmlformats.org/officeDocument/2006/relationships/tags" Target="../tags/tag326.xml"/><Relationship Id="rId5" Type="http://schemas.openxmlformats.org/officeDocument/2006/relationships/tags" Target="../tags/tag325.xml"/><Relationship Id="rId4" Type="http://schemas.openxmlformats.org/officeDocument/2006/relationships/image" Target="../media/image64.png"/><Relationship Id="rId3" Type="http://schemas.openxmlformats.org/officeDocument/2006/relationships/tags" Target="../tags/tag324.xml"/><Relationship Id="rId2" Type="http://schemas.openxmlformats.org/officeDocument/2006/relationships/tags" Target="../tags/tag323.xml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330.xml"/><Relationship Id="rId1" Type="http://schemas.openxmlformats.org/officeDocument/2006/relationships/tags" Target="../tags/tag322.xml"/></Relationships>
</file>

<file path=ppt/slides/_rels/slide2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335.xml"/><Relationship Id="rId5" Type="http://schemas.openxmlformats.org/officeDocument/2006/relationships/tags" Target="../tags/tag334.xml"/><Relationship Id="rId4" Type="http://schemas.openxmlformats.org/officeDocument/2006/relationships/tags" Target="../tags/tag333.xml"/><Relationship Id="rId3" Type="http://schemas.openxmlformats.org/officeDocument/2006/relationships/tags" Target="../tags/tag332.xml"/><Relationship Id="rId2" Type="http://schemas.openxmlformats.org/officeDocument/2006/relationships/image" Target="../media/image65.png"/><Relationship Id="rId1" Type="http://schemas.openxmlformats.org/officeDocument/2006/relationships/tags" Target="../tags/tag331.xml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tags" Target="../tags/tag343.xml"/><Relationship Id="rId8" Type="http://schemas.openxmlformats.org/officeDocument/2006/relationships/tags" Target="../tags/tag342.xml"/><Relationship Id="rId7" Type="http://schemas.openxmlformats.org/officeDocument/2006/relationships/tags" Target="../tags/tag341.xml"/><Relationship Id="rId6" Type="http://schemas.openxmlformats.org/officeDocument/2006/relationships/tags" Target="../tags/tag340.xml"/><Relationship Id="rId5" Type="http://schemas.openxmlformats.org/officeDocument/2006/relationships/tags" Target="../tags/tag339.xml"/><Relationship Id="rId4" Type="http://schemas.openxmlformats.org/officeDocument/2006/relationships/tags" Target="../tags/tag338.xml"/><Relationship Id="rId3" Type="http://schemas.openxmlformats.org/officeDocument/2006/relationships/tags" Target="../tags/tag337.xml"/><Relationship Id="rId2" Type="http://schemas.openxmlformats.org/officeDocument/2006/relationships/image" Target="../media/image66.png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33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image" Target="../media/image4.png"/><Relationship Id="rId1" Type="http://schemas.openxmlformats.org/officeDocument/2006/relationships/tags" Target="../tags/tag84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97.xml"/><Relationship Id="rId8" Type="http://schemas.openxmlformats.org/officeDocument/2006/relationships/tags" Target="../tags/tag96.xml"/><Relationship Id="rId7" Type="http://schemas.openxmlformats.org/officeDocument/2006/relationships/tags" Target="../tags/tag95.xml"/><Relationship Id="rId6" Type="http://schemas.openxmlformats.org/officeDocument/2006/relationships/tags" Target="../tags/tag94.xml"/><Relationship Id="rId5" Type="http://schemas.openxmlformats.org/officeDocument/2006/relationships/tags" Target="../tags/tag93.xml"/><Relationship Id="rId4" Type="http://schemas.openxmlformats.org/officeDocument/2006/relationships/tags" Target="../tags/tag92.xml"/><Relationship Id="rId3" Type="http://schemas.openxmlformats.org/officeDocument/2006/relationships/image" Target="../media/image5.png"/><Relationship Id="rId2" Type="http://schemas.openxmlformats.org/officeDocument/2006/relationships/tags" Target="../tags/tag91.xml"/><Relationship Id="rId15" Type="http://schemas.openxmlformats.org/officeDocument/2006/relationships/slideLayout" Target="../slideLayouts/slideLayout7.xml"/><Relationship Id="rId14" Type="http://schemas.openxmlformats.org/officeDocument/2006/relationships/image" Target="../media/image7.png"/><Relationship Id="rId13" Type="http://schemas.openxmlformats.org/officeDocument/2006/relationships/tags" Target="../tags/tag100.xml"/><Relationship Id="rId12" Type="http://schemas.openxmlformats.org/officeDocument/2006/relationships/image" Target="../media/image6.jpeg"/><Relationship Id="rId11" Type="http://schemas.openxmlformats.org/officeDocument/2006/relationships/tags" Target="../tags/tag99.xml"/><Relationship Id="rId10" Type="http://schemas.openxmlformats.org/officeDocument/2006/relationships/tags" Target="../tags/tag98.xml"/><Relationship Id="rId1" Type="http://schemas.openxmlformats.org/officeDocument/2006/relationships/tags" Target="../tags/tag90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09.xml"/><Relationship Id="rId8" Type="http://schemas.openxmlformats.org/officeDocument/2006/relationships/tags" Target="../tags/tag108.xml"/><Relationship Id="rId7" Type="http://schemas.openxmlformats.org/officeDocument/2006/relationships/tags" Target="../tags/tag107.xml"/><Relationship Id="rId6" Type="http://schemas.openxmlformats.org/officeDocument/2006/relationships/tags" Target="../tags/tag106.xml"/><Relationship Id="rId5" Type="http://schemas.openxmlformats.org/officeDocument/2006/relationships/tags" Target="../tags/tag105.xml"/><Relationship Id="rId4" Type="http://schemas.openxmlformats.org/officeDocument/2006/relationships/tags" Target="../tags/tag104.xml"/><Relationship Id="rId3" Type="http://schemas.openxmlformats.org/officeDocument/2006/relationships/tags" Target="../tags/tag103.xml"/><Relationship Id="rId23" Type="http://schemas.openxmlformats.org/officeDocument/2006/relationships/slideLayout" Target="../slideLayouts/slideLayout2.xml"/><Relationship Id="rId22" Type="http://schemas.openxmlformats.org/officeDocument/2006/relationships/image" Target="../media/image10.png"/><Relationship Id="rId21" Type="http://schemas.openxmlformats.org/officeDocument/2006/relationships/tags" Target="../tags/tag119.xml"/><Relationship Id="rId20" Type="http://schemas.openxmlformats.org/officeDocument/2006/relationships/tags" Target="../tags/tag118.xml"/><Relationship Id="rId2" Type="http://schemas.openxmlformats.org/officeDocument/2006/relationships/tags" Target="../tags/tag102.xml"/><Relationship Id="rId19" Type="http://schemas.openxmlformats.org/officeDocument/2006/relationships/tags" Target="../tags/tag117.xml"/><Relationship Id="rId18" Type="http://schemas.openxmlformats.org/officeDocument/2006/relationships/tags" Target="../tags/tag116.xml"/><Relationship Id="rId17" Type="http://schemas.openxmlformats.org/officeDocument/2006/relationships/tags" Target="../tags/tag115.xml"/><Relationship Id="rId16" Type="http://schemas.openxmlformats.org/officeDocument/2006/relationships/tags" Target="../tags/tag114.xml"/><Relationship Id="rId15" Type="http://schemas.openxmlformats.org/officeDocument/2006/relationships/image" Target="../media/image9.png"/><Relationship Id="rId14" Type="http://schemas.openxmlformats.org/officeDocument/2006/relationships/tags" Target="../tags/tag113.xml"/><Relationship Id="rId13" Type="http://schemas.openxmlformats.org/officeDocument/2006/relationships/image" Target="../media/image8.png"/><Relationship Id="rId12" Type="http://schemas.openxmlformats.org/officeDocument/2006/relationships/tags" Target="../tags/tag112.xml"/><Relationship Id="rId11" Type="http://schemas.openxmlformats.org/officeDocument/2006/relationships/tags" Target="../tags/tag111.xml"/><Relationship Id="rId10" Type="http://schemas.openxmlformats.org/officeDocument/2006/relationships/tags" Target="../tags/tag110.xml"/><Relationship Id="rId1" Type="http://schemas.openxmlformats.org/officeDocument/2006/relationships/tags" Target="../tags/tag101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28.xml"/><Relationship Id="rId8" Type="http://schemas.openxmlformats.org/officeDocument/2006/relationships/tags" Target="../tags/tag127.xml"/><Relationship Id="rId7" Type="http://schemas.openxmlformats.org/officeDocument/2006/relationships/tags" Target="../tags/tag126.xml"/><Relationship Id="rId6" Type="http://schemas.openxmlformats.org/officeDocument/2006/relationships/tags" Target="../tags/tag125.xml"/><Relationship Id="rId5" Type="http://schemas.openxmlformats.org/officeDocument/2006/relationships/tags" Target="../tags/tag124.xml"/><Relationship Id="rId4" Type="http://schemas.openxmlformats.org/officeDocument/2006/relationships/tags" Target="../tags/tag123.xml"/><Relationship Id="rId3" Type="http://schemas.openxmlformats.org/officeDocument/2006/relationships/tags" Target="../tags/tag122.xml"/><Relationship Id="rId2" Type="http://schemas.openxmlformats.org/officeDocument/2006/relationships/tags" Target="../tags/tag121.xml"/><Relationship Id="rId14" Type="http://schemas.openxmlformats.org/officeDocument/2006/relationships/slideLayout" Target="../slideLayouts/slideLayout2.xml"/><Relationship Id="rId13" Type="http://schemas.openxmlformats.org/officeDocument/2006/relationships/image" Target="../media/image10.png"/><Relationship Id="rId12" Type="http://schemas.openxmlformats.org/officeDocument/2006/relationships/tags" Target="../tags/tag131.xml"/><Relationship Id="rId11" Type="http://schemas.openxmlformats.org/officeDocument/2006/relationships/tags" Target="../tags/tag130.xml"/><Relationship Id="rId10" Type="http://schemas.openxmlformats.org/officeDocument/2006/relationships/tags" Target="../tags/tag129.xml"/><Relationship Id="rId1" Type="http://schemas.openxmlformats.org/officeDocument/2006/relationships/tags" Target="../tags/tag120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tags" Target="../tags/tag137.xml"/><Relationship Id="rId7" Type="http://schemas.openxmlformats.org/officeDocument/2006/relationships/image" Target="../media/image12.png"/><Relationship Id="rId6" Type="http://schemas.openxmlformats.org/officeDocument/2006/relationships/tags" Target="../tags/tag136.xml"/><Relationship Id="rId5" Type="http://schemas.openxmlformats.org/officeDocument/2006/relationships/tags" Target="../tags/tag135.xml"/><Relationship Id="rId4" Type="http://schemas.openxmlformats.org/officeDocument/2006/relationships/tags" Target="../tags/tag134.xml"/><Relationship Id="rId3" Type="http://schemas.openxmlformats.org/officeDocument/2006/relationships/tags" Target="../tags/tag133.xml"/><Relationship Id="rId23" Type="http://schemas.openxmlformats.org/officeDocument/2006/relationships/notesSlide" Target="../notesSlides/notesSlide2.xml"/><Relationship Id="rId22" Type="http://schemas.openxmlformats.org/officeDocument/2006/relationships/slideLayout" Target="../slideLayouts/slideLayout2.xml"/><Relationship Id="rId21" Type="http://schemas.openxmlformats.org/officeDocument/2006/relationships/tags" Target="../tags/tag147.xml"/><Relationship Id="rId20" Type="http://schemas.openxmlformats.org/officeDocument/2006/relationships/tags" Target="../tags/tag146.xml"/><Relationship Id="rId2" Type="http://schemas.openxmlformats.org/officeDocument/2006/relationships/image" Target="../media/image11.png"/><Relationship Id="rId19" Type="http://schemas.openxmlformats.org/officeDocument/2006/relationships/tags" Target="../tags/tag145.xml"/><Relationship Id="rId18" Type="http://schemas.openxmlformats.org/officeDocument/2006/relationships/tags" Target="../tags/tag144.xml"/><Relationship Id="rId17" Type="http://schemas.openxmlformats.org/officeDocument/2006/relationships/tags" Target="../tags/tag143.xml"/><Relationship Id="rId16" Type="http://schemas.openxmlformats.org/officeDocument/2006/relationships/tags" Target="../tags/tag142.xml"/><Relationship Id="rId15" Type="http://schemas.openxmlformats.org/officeDocument/2006/relationships/tags" Target="../tags/tag141.xml"/><Relationship Id="rId14" Type="http://schemas.openxmlformats.org/officeDocument/2006/relationships/tags" Target="../tags/tag140.xml"/><Relationship Id="rId13" Type="http://schemas.openxmlformats.org/officeDocument/2006/relationships/image" Target="../media/image15.png"/><Relationship Id="rId12" Type="http://schemas.openxmlformats.org/officeDocument/2006/relationships/tags" Target="../tags/tag139.xml"/><Relationship Id="rId11" Type="http://schemas.openxmlformats.org/officeDocument/2006/relationships/image" Target="../media/image14.png"/><Relationship Id="rId10" Type="http://schemas.openxmlformats.org/officeDocument/2006/relationships/tags" Target="../tags/tag138.xml"/><Relationship Id="rId1" Type="http://schemas.openxmlformats.org/officeDocument/2006/relationships/tags" Target="../tags/tag132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158.xml"/><Relationship Id="rId8" Type="http://schemas.openxmlformats.org/officeDocument/2006/relationships/tags" Target="../tags/tag157.xml"/><Relationship Id="rId7" Type="http://schemas.openxmlformats.org/officeDocument/2006/relationships/image" Target="../media/image16.png"/><Relationship Id="rId6" Type="http://schemas.openxmlformats.org/officeDocument/2006/relationships/tags" Target="../tags/tag156.xml"/><Relationship Id="rId5" Type="http://schemas.openxmlformats.org/officeDocument/2006/relationships/tags" Target="../tags/tag155.xml"/><Relationship Id="rId4" Type="http://schemas.openxmlformats.org/officeDocument/2006/relationships/tags" Target="../tags/tag154.xml"/><Relationship Id="rId3" Type="http://schemas.openxmlformats.org/officeDocument/2006/relationships/tags" Target="../tags/tag153.xml"/><Relationship Id="rId2" Type="http://schemas.openxmlformats.org/officeDocument/2006/relationships/tags" Target="../tags/tag152.x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17.png"/><Relationship Id="rId1" Type="http://schemas.openxmlformats.org/officeDocument/2006/relationships/tags" Target="../tags/tag15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64.xml"/><Relationship Id="rId6" Type="http://schemas.openxmlformats.org/officeDocument/2006/relationships/tags" Target="../tags/tag163.xml"/><Relationship Id="rId5" Type="http://schemas.openxmlformats.org/officeDocument/2006/relationships/tags" Target="../tags/tag162.xml"/><Relationship Id="rId4" Type="http://schemas.openxmlformats.org/officeDocument/2006/relationships/tags" Target="../tags/tag161.xml"/><Relationship Id="rId3" Type="http://schemas.openxmlformats.org/officeDocument/2006/relationships/tags" Target="../tags/tag160.xml"/><Relationship Id="rId2" Type="http://schemas.openxmlformats.org/officeDocument/2006/relationships/image" Target="../media/image18.jpeg"/><Relationship Id="rId1" Type="http://schemas.openxmlformats.org/officeDocument/2006/relationships/tags" Target="../tags/tag15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2360930"/>
            <a:ext cx="9144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800" b="0" dirty="0" smtClean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</a:rPr>
              <a:t>14.</a:t>
            </a:r>
            <a:r>
              <a:rPr lang="zh-CN" altLang="en-US" sz="4800" b="0" dirty="0" smtClean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</a:rPr>
              <a:t>小蜗牛</a:t>
            </a:r>
            <a:endParaRPr lang="zh-CN" sz="4800" b="0" dirty="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3518953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0" dirty="0" smtClean="0">
                <a:latin typeface="微软雅黑" panose="020B0503020204020204" pitchFamily="34" charset="-122"/>
                <a:sym typeface="微软雅黑" panose="020B0503020204020204" pitchFamily="34" charset="-122"/>
              </a:rPr>
              <a:t>人教新课标版</a:t>
            </a:r>
            <a:r>
              <a:rPr lang="zh-CN" altLang="en-US" sz="1800" b="0" dirty="0">
                <a:latin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altLang="en-US" sz="1800" b="0" dirty="0" smtClean="0">
                <a:latin typeface="微软雅黑" panose="020B0503020204020204" pitchFamily="34" charset="-122"/>
                <a:sym typeface="微软雅黑" panose="020B0503020204020204" pitchFamily="34" charset="-122"/>
              </a:rPr>
              <a:t>    </a:t>
            </a:r>
            <a:r>
              <a:rPr lang="zh-CN" altLang="en-US" sz="1800" b="0" dirty="0">
                <a:latin typeface="微软雅黑" panose="020B0503020204020204" pitchFamily="34" charset="-122"/>
                <a:sym typeface="微软雅黑" panose="020B0503020204020204" pitchFamily="34" charset="-122"/>
              </a:rPr>
              <a:t>一年级上</a:t>
            </a:r>
            <a:endParaRPr lang="zh-CN" altLang="en-US" sz="1800" b="0" dirty="0"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云形标注 11"/>
          <p:cNvSpPr/>
          <p:nvPr>
            <p:custDataLst>
              <p:tags r:id="rId1"/>
            </p:custDataLst>
          </p:nvPr>
        </p:nvSpPr>
        <p:spPr>
          <a:xfrm flipH="1">
            <a:off x="4572000" y="2390862"/>
            <a:ext cx="4278384" cy="1560126"/>
          </a:xfrm>
          <a:prstGeom prst="cloudCallout">
            <a:avLst/>
          </a:prstGeom>
          <a:solidFill>
            <a:srgbClr val="FFCC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>
            <p:custDataLst>
              <p:tags r:id="rId2"/>
            </p:custDataLst>
          </p:nvPr>
        </p:nvSpPr>
        <p:spPr>
          <a:xfrm>
            <a:off x="1840864" y="2370412"/>
            <a:ext cx="1937313" cy="849630"/>
          </a:xfrm>
          <a:prstGeom prst="round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>
            <p:custDataLst>
              <p:tags r:id="rId3"/>
            </p:custDataLst>
          </p:nvPr>
        </p:nvSpPr>
        <p:spPr>
          <a:xfrm>
            <a:off x="2012399" y="2431256"/>
            <a:ext cx="1765778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smtClean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“旁边”</a:t>
            </a:r>
            <a:endParaRPr lang="zh-CN" altLang="en-US" sz="280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4538444" y="2745008"/>
            <a:ext cx="42867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  <a:r>
              <a:rPr lang="zh-CN" altLang="en-US" sz="200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你能用“旁边”进行造句练习吗？</a:t>
            </a:r>
            <a:endParaRPr lang="zh-CN" sz="20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矩形 1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491651" y="835183"/>
            <a:ext cx="126206" cy="1071563"/>
          </a:xfrm>
          <a:prstGeom prst="rect">
            <a:avLst/>
          </a:prstGeom>
          <a:gradFill rotWithShape="0">
            <a:gsLst>
              <a:gs pos="0">
                <a:srgbClr val="ABABAB"/>
              </a:gs>
              <a:gs pos="53999">
                <a:srgbClr val="D7D7D7"/>
              </a:gs>
              <a:gs pos="100000">
                <a:srgbClr val="A5A5A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endParaRPr lang="zh-CN" altLang="en-US" sz="105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任意多边形 10"/>
          <p:cNvSpPr/>
          <p:nvPr>
            <p:custDataLst>
              <p:tags r:id="rId6"/>
            </p:custDataLst>
          </p:nvPr>
        </p:nvSpPr>
        <p:spPr>
          <a:xfrm flipH="1">
            <a:off x="6811555" y="1078229"/>
            <a:ext cx="1692286" cy="585470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CC00CC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r>
              <a:rPr lang="zh-CN" altLang="en-US" sz="2800" b="1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精读领悟</a:t>
            </a:r>
            <a:endParaRPr lang="zh-CN" altLang="en-US" sz="2800" b="1" ker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5601" name="Picture 1" descr="C:\Users\Administrator\Desktop\课件图片素材\1dc4335f995e629d39fee99c3d15e4cd.pn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38616" y="2011680"/>
            <a:ext cx="1383600" cy="1352550"/>
          </a:xfrm>
          <a:prstGeom prst="rect">
            <a:avLst/>
          </a:prstGeom>
          <a:noFill/>
        </p:spPr>
      </p:pic>
      <p:sp>
        <p:nvSpPr>
          <p:cNvPr id="13" name="文本框 12"/>
          <p:cNvSpPr txBox="1"/>
          <p:nvPr>
            <p:custDataLst>
              <p:tags r:id="rId9"/>
            </p:custDataLst>
          </p:nvPr>
        </p:nvSpPr>
        <p:spPr>
          <a:xfrm>
            <a:off x="1074191" y="1288672"/>
            <a:ext cx="2844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学习第一自然段</a:t>
            </a:r>
            <a:endParaRPr lang="zh-CN" altLang="en-US" sz="2400" b="1" smtClean="0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 cstate="email"/>
          <a:srcRect/>
          <a:stretch>
            <a:fillRect/>
          </a:stretch>
        </p:blipFill>
        <p:spPr>
          <a:xfrm>
            <a:off x="1201533" y="3838735"/>
            <a:ext cx="3465470" cy="22679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矩形 5"/>
          <p:cNvSpPr/>
          <p:nvPr>
            <p:custDataLst>
              <p:tags r:id="rId12"/>
            </p:custDataLst>
          </p:nvPr>
        </p:nvSpPr>
        <p:spPr>
          <a:xfrm>
            <a:off x="4946454" y="4813092"/>
            <a:ext cx="4085095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　　）的旁边坐着的是（　　）。</a:t>
            </a:r>
            <a:endParaRPr lang="zh-CN" altLang="en-US" sz="20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　　）的旁边是（　　）。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8" grpId="1"/>
      <p:bldP spid="3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491651" y="835183"/>
            <a:ext cx="126206" cy="1071563"/>
          </a:xfrm>
          <a:prstGeom prst="rect">
            <a:avLst/>
          </a:prstGeom>
          <a:gradFill rotWithShape="0">
            <a:gsLst>
              <a:gs pos="0">
                <a:srgbClr val="ABABAB"/>
              </a:gs>
              <a:gs pos="53999">
                <a:srgbClr val="D7D7D7"/>
              </a:gs>
              <a:gs pos="100000">
                <a:srgbClr val="A5A5A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endParaRPr lang="zh-CN" altLang="en-US" sz="105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任意多边形 10"/>
          <p:cNvSpPr/>
          <p:nvPr>
            <p:custDataLst>
              <p:tags r:id="rId2"/>
            </p:custDataLst>
          </p:nvPr>
        </p:nvSpPr>
        <p:spPr>
          <a:xfrm flipH="1">
            <a:off x="6811555" y="1078229"/>
            <a:ext cx="1692286" cy="585470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CC00CC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r>
              <a:rPr lang="zh-CN" altLang="en-US" sz="2800" b="1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精读领悟</a:t>
            </a:r>
            <a:endParaRPr lang="zh-CN" altLang="en-US" sz="2800" b="1" ker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Picture 2" descr="C:\Users\Administrator\Desktop\课件图片素材\~2SET%L{OQY9BIAU92AU[53.pn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 bwMode="auto">
          <a:xfrm flipH="1">
            <a:off x="5770505" y="2109363"/>
            <a:ext cx="1212532" cy="1724025"/>
          </a:xfrm>
          <a:prstGeom prst="rect">
            <a:avLst/>
          </a:prstGeom>
          <a:noFill/>
        </p:spPr>
      </p:pic>
      <p:pic>
        <p:nvPicPr>
          <p:cNvPr id="20" name="Picture 1" descr="C:\Users\Administrator\Desktop\课件图片素材\AHTC}UI2I@WFWQ1}A4GI%J2.pn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 bwMode="auto">
          <a:xfrm>
            <a:off x="602451" y="4780277"/>
            <a:ext cx="1019175" cy="1514475"/>
          </a:xfrm>
          <a:prstGeom prst="rect">
            <a:avLst/>
          </a:prstGeom>
          <a:noFill/>
        </p:spPr>
      </p:pic>
      <p:grpSp>
        <p:nvGrpSpPr>
          <p:cNvPr id="13" name="组合 12"/>
          <p:cNvGrpSpPr/>
          <p:nvPr>
            <p:custDataLst>
              <p:tags r:id="rId7"/>
            </p:custDataLst>
          </p:nvPr>
        </p:nvGrpSpPr>
        <p:grpSpPr>
          <a:xfrm>
            <a:off x="1418916" y="2033069"/>
            <a:ext cx="4281240" cy="1659733"/>
            <a:chOff x="3674934" y="2563583"/>
            <a:chExt cx="6570052" cy="2475932"/>
          </a:xfrm>
        </p:grpSpPr>
        <p:sp>
          <p:nvSpPr>
            <p:cNvPr id="14" name="圆角矩形 13"/>
            <p:cNvSpPr/>
            <p:nvPr>
              <p:custDataLst>
                <p:tags r:id="rId8"/>
              </p:custDataLst>
            </p:nvPr>
          </p:nvSpPr>
          <p:spPr>
            <a:xfrm>
              <a:off x="3674934" y="2563583"/>
              <a:ext cx="6570052" cy="2475932"/>
            </a:xfrm>
            <a:prstGeom prst="round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extBox 8"/>
            <p:cNvSpPr txBox="1"/>
            <p:nvPr>
              <p:custDataLst>
                <p:tags r:id="rId9"/>
              </p:custDataLst>
            </p:nvPr>
          </p:nvSpPr>
          <p:spPr>
            <a:xfrm>
              <a:off x="4089007" y="2790886"/>
              <a:ext cx="5618482" cy="179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“</a:t>
              </a:r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孩子，到小</a:t>
              </a:r>
              <a:r>
                <a:rPr lang="zh-CN" altLang="en-US" sz="24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树林里</a:t>
              </a:r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去玩吧，小树发芽了。”</a:t>
              </a: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7" name="Picture 1" descr="C:\Users\Administrator\Desktop\课件图片素材\1dc4335f995e629d39fee99c3d15e4cd.png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03339" y="2365695"/>
            <a:ext cx="1208015" cy="1550745"/>
          </a:xfrm>
          <a:prstGeom prst="rect">
            <a:avLst/>
          </a:prstGeom>
          <a:noFill/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 cstate="email"/>
          <a:stretch>
            <a:fillRect/>
          </a:stretch>
        </p:blipFill>
        <p:spPr>
          <a:xfrm>
            <a:off x="5124681" y="3901870"/>
            <a:ext cx="3208856" cy="21472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accent2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" name="文本框 18"/>
          <p:cNvSpPr txBox="1"/>
          <p:nvPr>
            <p:custDataLst>
              <p:tags r:id="rId14"/>
            </p:custDataLst>
          </p:nvPr>
        </p:nvSpPr>
        <p:spPr>
          <a:xfrm>
            <a:off x="421966" y="1177071"/>
            <a:ext cx="199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感悟</a:t>
            </a:r>
            <a:r>
              <a:rPr lang="zh-CN" sz="2400" b="1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春天</a:t>
            </a:r>
            <a:endParaRPr lang="zh-CN" sz="2400" b="1" smtClean="0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云形标注 11"/>
          <p:cNvSpPr/>
          <p:nvPr>
            <p:custDataLst>
              <p:tags r:id="rId1"/>
            </p:custDataLst>
          </p:nvPr>
        </p:nvSpPr>
        <p:spPr>
          <a:xfrm>
            <a:off x="1591294" y="2291939"/>
            <a:ext cx="4096987" cy="1816923"/>
          </a:xfrm>
          <a:prstGeom prst="cloudCallout">
            <a:avLst/>
          </a:prstGeom>
          <a:solidFill>
            <a:srgbClr val="FFCC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440667" y="1560970"/>
            <a:ext cx="199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感悟</a:t>
            </a:r>
            <a:r>
              <a:rPr lang="zh-CN" sz="2400" b="1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春天</a:t>
            </a:r>
            <a:endParaRPr lang="zh-CN" sz="2400" b="1" smtClean="0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8"/>
          <p:cNvSpPr txBox="1"/>
          <p:nvPr>
            <p:custDataLst>
              <p:tags r:id="rId3"/>
            </p:custDataLst>
          </p:nvPr>
        </p:nvSpPr>
        <p:spPr>
          <a:xfrm>
            <a:off x="2010937" y="2600235"/>
            <a:ext cx="37860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　　春天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除了草芽，还有哪些美丽的景物呢？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1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491651" y="835183"/>
            <a:ext cx="126206" cy="1071563"/>
          </a:xfrm>
          <a:prstGeom prst="rect">
            <a:avLst/>
          </a:prstGeom>
          <a:gradFill rotWithShape="0">
            <a:gsLst>
              <a:gs pos="0">
                <a:srgbClr val="ABABAB"/>
              </a:gs>
              <a:gs pos="53999">
                <a:srgbClr val="D7D7D7"/>
              </a:gs>
              <a:gs pos="100000">
                <a:srgbClr val="A5A5A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endParaRPr lang="zh-CN" altLang="en-US" sz="105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任意多边形 10"/>
          <p:cNvSpPr/>
          <p:nvPr>
            <p:custDataLst>
              <p:tags r:id="rId5"/>
            </p:custDataLst>
          </p:nvPr>
        </p:nvSpPr>
        <p:spPr>
          <a:xfrm flipH="1">
            <a:off x="6811555" y="1078229"/>
            <a:ext cx="1692286" cy="585470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CC00CC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r>
              <a:rPr lang="zh-CN" altLang="en-US" sz="2800" b="1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精读领悟</a:t>
            </a:r>
            <a:endParaRPr lang="zh-CN" altLang="en-US" sz="2800" b="1" ker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email"/>
          <a:srcRect/>
          <a:stretch>
            <a:fillRect/>
          </a:stretch>
        </p:blipFill>
        <p:spPr>
          <a:xfrm>
            <a:off x="5448974" y="3653156"/>
            <a:ext cx="2851877" cy="2315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C:\Users\Administrator\Desktop\课件图片素材\57997-140621141243H9.jpg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9" cstate="email"/>
          <a:stretch>
            <a:fillRect/>
          </a:stretch>
        </p:blipFill>
        <p:spPr bwMode="auto">
          <a:xfrm>
            <a:off x="1163156" y="4379053"/>
            <a:ext cx="2662224" cy="178366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>
            <p:custDataLst>
              <p:tags r:id="rId1"/>
            </p:custDataLst>
          </p:nvPr>
        </p:nvGrpSpPr>
        <p:grpSpPr>
          <a:xfrm>
            <a:off x="580006" y="3467100"/>
            <a:ext cx="3271269" cy="2277745"/>
            <a:chOff x="3214178" y="3159338"/>
            <a:chExt cx="5406294" cy="1975757"/>
          </a:xfrm>
        </p:grpSpPr>
        <p:sp>
          <p:nvSpPr>
            <p:cNvPr id="17" name="圆角矩形 16"/>
            <p:cNvSpPr/>
            <p:nvPr>
              <p:custDataLst>
                <p:tags r:id="rId2"/>
              </p:custDataLst>
            </p:nvPr>
          </p:nvSpPr>
          <p:spPr>
            <a:xfrm>
              <a:off x="3214178" y="3159338"/>
              <a:ext cx="3800654" cy="1975757"/>
            </a:xfrm>
            <a:prstGeom prst="round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8"/>
            <p:cNvSpPr txBox="1"/>
            <p:nvPr>
              <p:custDataLst>
                <p:tags r:id="rId3"/>
              </p:custDataLst>
            </p:nvPr>
          </p:nvSpPr>
          <p:spPr>
            <a:xfrm>
              <a:off x="3566375" y="3233697"/>
              <a:ext cx="5054097" cy="16819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US" altLang="zh-CN" sz="200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en-US" altLang="zh-CN" sz="20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</a:t>
              </a:r>
              <a:r>
                <a:rPr lang="zh-CN" altLang="en-US" sz="2000">
                  <a:solidFill>
                    <a:schemeClr val="accent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例如</a:t>
              </a:r>
              <a:r>
                <a:rPr lang="zh-CN" altLang="en-US" sz="2000" smtClean="0">
                  <a:solidFill>
                    <a:schemeClr val="accent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endParaRPr lang="en-US" altLang="zh-CN" sz="2000" smtClean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l">
                <a:lnSpc>
                  <a:spcPct val="150000"/>
                </a:lnSpc>
              </a:pPr>
              <a:r>
                <a:rPr lang="zh-CN" altLang="en-US" sz="2000" smtClean="0">
                  <a:solidFill>
                    <a:schemeClr val="accent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盛开的</a:t>
              </a:r>
              <a:r>
                <a:rPr lang="zh-CN" altLang="en-US" sz="2000">
                  <a:solidFill>
                    <a:schemeClr val="accent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桃花</a:t>
              </a:r>
              <a:r>
                <a:rPr lang="zh-CN" altLang="en-US" sz="2000" smtClean="0">
                  <a:solidFill>
                    <a:schemeClr val="accent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endParaRPr lang="en-US" altLang="zh-CN" sz="2000" smtClean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l">
                <a:lnSpc>
                  <a:spcPct val="150000"/>
                </a:lnSpc>
              </a:pPr>
              <a:r>
                <a:rPr lang="zh-CN" altLang="en-US" sz="2000" smtClean="0">
                  <a:solidFill>
                    <a:schemeClr val="accent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解冻</a:t>
              </a:r>
              <a:r>
                <a:rPr lang="zh-CN" altLang="en-US" sz="2000">
                  <a:solidFill>
                    <a:schemeClr val="accent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的小溪</a:t>
              </a:r>
              <a:r>
                <a:rPr lang="zh-CN" altLang="en-US" sz="2000" smtClean="0">
                  <a:solidFill>
                    <a:schemeClr val="accent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endParaRPr lang="en-US" altLang="zh-CN" sz="2000" smtClean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l">
                <a:lnSpc>
                  <a:spcPct val="150000"/>
                </a:lnSpc>
              </a:pPr>
              <a:r>
                <a:rPr lang="zh-CN" altLang="en-US" sz="2000" smtClean="0">
                  <a:solidFill>
                    <a:schemeClr val="accent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南飞的燕子等</a:t>
              </a:r>
              <a:r>
                <a:rPr lang="zh-CN" altLang="en-US" sz="2000">
                  <a:solidFill>
                    <a:schemeClr val="accent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200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矩形 1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491651" y="835183"/>
            <a:ext cx="126206" cy="1071563"/>
          </a:xfrm>
          <a:prstGeom prst="rect">
            <a:avLst/>
          </a:prstGeom>
          <a:gradFill rotWithShape="0">
            <a:gsLst>
              <a:gs pos="0">
                <a:srgbClr val="ABABAB"/>
              </a:gs>
              <a:gs pos="53999">
                <a:srgbClr val="D7D7D7"/>
              </a:gs>
              <a:gs pos="100000">
                <a:srgbClr val="A5A5A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endParaRPr lang="zh-CN" altLang="en-US" sz="105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任意多边形 10"/>
          <p:cNvSpPr/>
          <p:nvPr>
            <p:custDataLst>
              <p:tags r:id="rId5"/>
            </p:custDataLst>
          </p:nvPr>
        </p:nvSpPr>
        <p:spPr>
          <a:xfrm flipH="1">
            <a:off x="6811555" y="1078229"/>
            <a:ext cx="1692286" cy="585470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CC00CC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r>
              <a:rPr lang="zh-CN" altLang="en-US" sz="2800" b="1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精读领悟</a:t>
            </a:r>
            <a:endParaRPr lang="zh-CN" altLang="en-US" sz="2800" b="1" ker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Picture 7" descr="C:\Users\Administrator.PC-201607270958\Desktop\16722283.JPG1672228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6051442" y="2196359"/>
            <a:ext cx="2460254" cy="1640634"/>
          </a:xfrm>
          <a:prstGeom prst="rect">
            <a:avLst/>
          </a:prstGeom>
          <a:ln w="190500" cap="sq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6630" name="图片 1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 cstate="email"/>
          <a:stretch>
            <a:fillRect/>
          </a:stretch>
        </p:blipFill>
        <p:spPr bwMode="auto">
          <a:xfrm>
            <a:off x="220310" y="2538691"/>
            <a:ext cx="1249814" cy="1203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 cstate="email"/>
          <a:srcRect/>
          <a:stretch>
            <a:fillRect/>
          </a:stretch>
        </p:blipFill>
        <p:spPr>
          <a:xfrm>
            <a:off x="4320423" y="4089585"/>
            <a:ext cx="2620136" cy="1655260"/>
          </a:xfrm>
          <a:prstGeom prst="rect">
            <a:avLst/>
          </a:prstGeom>
          <a:ln w="190500" cap="sq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 cstate="email"/>
          <a:srcRect/>
          <a:stretch>
            <a:fillRect/>
          </a:stretch>
        </p:blipFill>
        <p:spPr>
          <a:xfrm>
            <a:off x="3111891" y="2149792"/>
            <a:ext cx="2569856" cy="1687201"/>
          </a:xfrm>
          <a:prstGeom prst="rect">
            <a:avLst/>
          </a:prstGeom>
          <a:ln w="190500" cap="sq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9" name="文本框 18"/>
          <p:cNvSpPr txBox="1"/>
          <p:nvPr>
            <p:custDataLst>
              <p:tags r:id="rId14"/>
            </p:custDataLst>
          </p:nvPr>
        </p:nvSpPr>
        <p:spPr>
          <a:xfrm>
            <a:off x="715629" y="1346057"/>
            <a:ext cx="199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感悟</a:t>
            </a:r>
            <a:r>
              <a:rPr lang="zh-CN" sz="2400" b="1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春天</a:t>
            </a:r>
            <a:endParaRPr lang="zh-CN" sz="2400" b="1" smtClean="0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云形标注 12"/>
          <p:cNvSpPr/>
          <p:nvPr>
            <p:custDataLst>
              <p:tags r:id="rId1"/>
            </p:custDataLst>
          </p:nvPr>
        </p:nvSpPr>
        <p:spPr>
          <a:xfrm>
            <a:off x="808412" y="1971413"/>
            <a:ext cx="5158048" cy="1943732"/>
          </a:xfrm>
          <a:prstGeom prst="cloudCallout">
            <a:avLst/>
          </a:prstGeom>
          <a:solidFill>
            <a:srgbClr val="FFCC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8"/>
          <p:cNvSpPr txBox="1"/>
          <p:nvPr>
            <p:custDataLst>
              <p:tags r:id="rId2"/>
            </p:custDataLst>
          </p:nvPr>
        </p:nvSpPr>
        <p:spPr>
          <a:xfrm>
            <a:off x="1592580" y="2440339"/>
            <a:ext cx="4114800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从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小蜗牛爬呀，爬呀，好久才爬回来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2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你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体会到了什么？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3"/>
            </p:custDataLst>
          </p:nvPr>
        </p:nvSpPr>
        <p:spPr>
          <a:xfrm>
            <a:off x="816266" y="4485197"/>
            <a:ext cx="4631055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</a:t>
            </a:r>
            <a:r>
              <a:rPr lang="zh-CN" altLang="zh-CN" sz="200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200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爬呀，爬呀</a:t>
            </a:r>
            <a:r>
              <a:rPr lang="zh-CN" altLang="en-US" sz="200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”、“</a:t>
            </a:r>
            <a:r>
              <a:rPr lang="zh-CN" altLang="zh-CN" sz="200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好久</a:t>
            </a:r>
            <a:r>
              <a:rPr lang="zh-CN" altLang="en-US" sz="200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zh-CN" sz="200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smtClean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这两词</a:t>
            </a:r>
            <a:r>
              <a:rPr lang="zh-CN" altLang="en-US" sz="200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中感受</a:t>
            </a:r>
            <a:r>
              <a:rPr lang="zh-CN" altLang="en-US" sz="2000" smtClean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到小蜗牛动作的缓慢。</a:t>
            </a:r>
            <a:endParaRPr altLang="zh-CN" sz="200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任意多边形 3"/>
          <p:cNvSpPr/>
          <p:nvPr>
            <p:custDataLst>
              <p:tags r:id="rId4"/>
            </p:custDataLst>
          </p:nvPr>
        </p:nvSpPr>
        <p:spPr>
          <a:xfrm>
            <a:off x="814559" y="1098913"/>
            <a:ext cx="2033905" cy="585745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CC00CC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r>
              <a:rPr lang="zh-CN" altLang="en-US" sz="2800" b="1" kern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精读领悟</a:t>
            </a:r>
            <a:endParaRPr lang="en-US" sz="2800" b="1" ker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1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706279" y="856003"/>
            <a:ext cx="126206" cy="1071563"/>
          </a:xfrm>
          <a:prstGeom prst="rect">
            <a:avLst/>
          </a:prstGeom>
          <a:gradFill rotWithShape="0">
            <a:gsLst>
              <a:gs pos="0">
                <a:srgbClr val="ABABAB"/>
              </a:gs>
              <a:gs pos="53999">
                <a:srgbClr val="D7D7D7"/>
              </a:gs>
              <a:gs pos="100000">
                <a:srgbClr val="A5A5A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endParaRPr lang="zh-CN" altLang="en-US" sz="105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6"/>
            </p:custDataLst>
          </p:nvPr>
        </p:nvSpPr>
        <p:spPr>
          <a:xfrm>
            <a:off x="5746751" y="1326196"/>
            <a:ext cx="3397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学习第三、四自然段</a:t>
            </a:r>
            <a:endParaRPr lang="zh-CN" altLang="en-US" sz="2400" b="1" smtClean="0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email"/>
          <a:srcRect/>
          <a:stretch>
            <a:fillRect/>
          </a:stretch>
        </p:blipFill>
        <p:spPr>
          <a:xfrm>
            <a:off x="5707380" y="4071852"/>
            <a:ext cx="3222023" cy="20479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 descr="C:\Users\Administrator\Desktop\课件图片素材\GE6GS5@4~PXA49M7G1@@((O.pn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 bwMode="auto">
          <a:xfrm>
            <a:off x="381551" y="2416029"/>
            <a:ext cx="4730615" cy="3186872"/>
          </a:xfrm>
          <a:prstGeom prst="rect">
            <a:avLst/>
          </a:prstGeom>
          <a:noFill/>
        </p:spPr>
      </p:pic>
      <p:sp>
        <p:nvSpPr>
          <p:cNvPr id="3" name="任意多边形 2"/>
          <p:cNvSpPr/>
          <p:nvPr>
            <p:custDataLst>
              <p:tags r:id="rId3"/>
            </p:custDataLst>
          </p:nvPr>
        </p:nvSpPr>
        <p:spPr>
          <a:xfrm>
            <a:off x="814559" y="1098913"/>
            <a:ext cx="2033905" cy="585745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CC00CC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r>
              <a:rPr lang="zh-CN" altLang="en-US" sz="2800" b="1" kern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精读领悟</a:t>
            </a:r>
            <a:endParaRPr lang="en-US" sz="2800" b="1" ker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1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06279" y="856003"/>
            <a:ext cx="126206" cy="1071563"/>
          </a:xfrm>
          <a:prstGeom prst="rect">
            <a:avLst/>
          </a:prstGeom>
          <a:gradFill rotWithShape="0">
            <a:gsLst>
              <a:gs pos="0">
                <a:srgbClr val="ABABAB"/>
              </a:gs>
              <a:gs pos="53999">
                <a:srgbClr val="D7D7D7"/>
              </a:gs>
              <a:gs pos="100000">
                <a:srgbClr val="A5A5A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endParaRPr lang="zh-CN" altLang="en-US" sz="105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TextBox 8"/>
          <p:cNvSpPr txBox="1"/>
          <p:nvPr>
            <p:custDataLst>
              <p:tags r:id="rId5"/>
            </p:custDataLst>
          </p:nvPr>
        </p:nvSpPr>
        <p:spPr>
          <a:xfrm>
            <a:off x="1373493" y="3231789"/>
            <a:ext cx="3055893" cy="1846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“妈妈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，小树长满了叶子，碧绿碧绿的，地上还长着许多草莓呢。”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6"/>
            </p:custDataLst>
          </p:nvPr>
        </p:nvSpPr>
        <p:spPr>
          <a:xfrm>
            <a:off x="6027906" y="1333995"/>
            <a:ext cx="199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感悟夏天</a:t>
            </a:r>
            <a:endParaRPr lang="zh-CN" sz="2400" b="1" smtClean="0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email"/>
          <a:stretch>
            <a:fillRect/>
          </a:stretch>
        </p:blipFill>
        <p:spPr>
          <a:xfrm>
            <a:off x="5522838" y="4380130"/>
            <a:ext cx="2836175" cy="1900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 cstate="email"/>
          <a:srcRect/>
          <a:stretch>
            <a:fillRect/>
          </a:stretch>
        </p:blipFill>
        <p:spPr>
          <a:xfrm>
            <a:off x="5522838" y="2331065"/>
            <a:ext cx="2836175" cy="2002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云形标注 11"/>
          <p:cNvSpPr/>
          <p:nvPr>
            <p:custDataLst>
              <p:tags r:id="rId1"/>
            </p:custDataLst>
          </p:nvPr>
        </p:nvSpPr>
        <p:spPr>
          <a:xfrm>
            <a:off x="144112" y="2063692"/>
            <a:ext cx="4831080" cy="1929188"/>
          </a:xfrm>
          <a:prstGeom prst="cloudCallout">
            <a:avLst/>
          </a:prstGeom>
          <a:solidFill>
            <a:srgbClr val="FFCC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625225" y="1334468"/>
            <a:ext cx="199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感悟夏</a:t>
            </a:r>
            <a:r>
              <a:rPr lang="zh-CN" sz="2400" b="1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endParaRPr lang="zh-CN" sz="2400" b="1" smtClean="0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8"/>
          <p:cNvSpPr txBox="1"/>
          <p:nvPr>
            <p:custDataLst>
              <p:tags r:id="rId3"/>
            </p:custDataLst>
          </p:nvPr>
        </p:nvSpPr>
        <p:spPr>
          <a:xfrm>
            <a:off x="821040" y="2406950"/>
            <a:ext cx="3786086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　　夏天除了满树的绿叶叶、草莓，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还有哪些美丽的景物呢？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1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491651" y="835183"/>
            <a:ext cx="126206" cy="1071563"/>
          </a:xfrm>
          <a:prstGeom prst="rect">
            <a:avLst/>
          </a:prstGeom>
          <a:gradFill rotWithShape="0">
            <a:gsLst>
              <a:gs pos="0">
                <a:srgbClr val="ABABAB"/>
              </a:gs>
              <a:gs pos="53999">
                <a:srgbClr val="D7D7D7"/>
              </a:gs>
              <a:gs pos="100000">
                <a:srgbClr val="A5A5A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endParaRPr lang="zh-CN" altLang="en-US" sz="105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任意多边形 10"/>
          <p:cNvSpPr/>
          <p:nvPr>
            <p:custDataLst>
              <p:tags r:id="rId5"/>
            </p:custDataLst>
          </p:nvPr>
        </p:nvSpPr>
        <p:spPr>
          <a:xfrm flipH="1">
            <a:off x="6811555" y="1078229"/>
            <a:ext cx="1692286" cy="585470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CC00CC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r>
              <a:rPr lang="zh-CN" altLang="en-US" sz="2800" b="1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精读领悟</a:t>
            </a:r>
            <a:endParaRPr lang="zh-CN" altLang="en-US" sz="2800" b="1" ker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5678950" y="1990505"/>
            <a:ext cx="2824891" cy="18855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 cstate="email"/>
          <a:stretch>
            <a:fillRect/>
          </a:stretch>
        </p:blipFill>
        <p:spPr>
          <a:xfrm>
            <a:off x="5678950" y="3992880"/>
            <a:ext cx="2875804" cy="1915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 cstate="email"/>
          <a:stretch>
            <a:fillRect/>
          </a:stretch>
        </p:blipFill>
        <p:spPr>
          <a:xfrm>
            <a:off x="-1" y="4315024"/>
            <a:ext cx="2301375" cy="1848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 cstate="email"/>
          <a:stretch>
            <a:fillRect/>
          </a:stretch>
        </p:blipFill>
        <p:spPr>
          <a:xfrm>
            <a:off x="2999090" y="3992880"/>
            <a:ext cx="2533030" cy="1899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621421" y="1636290"/>
            <a:ext cx="30473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学习五、六自然段</a:t>
            </a:r>
            <a:endParaRPr lang="zh-CN" altLang="en-US" sz="2400" b="1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>
            <p:custDataLst>
              <p:tags r:id="rId2"/>
            </p:custDataLst>
          </p:nvPr>
        </p:nvGrpSpPr>
        <p:grpSpPr>
          <a:xfrm>
            <a:off x="959230" y="3027063"/>
            <a:ext cx="4374769" cy="2499881"/>
            <a:chOff x="3674934" y="2563583"/>
            <a:chExt cx="5724275" cy="1975757"/>
          </a:xfrm>
        </p:grpSpPr>
        <p:sp>
          <p:nvSpPr>
            <p:cNvPr id="6" name="圆角矩形 5"/>
            <p:cNvSpPr/>
            <p:nvPr>
              <p:custDataLst>
                <p:tags r:id="rId3"/>
              </p:custDataLst>
            </p:nvPr>
          </p:nvSpPr>
          <p:spPr>
            <a:xfrm>
              <a:off x="3674934" y="2563583"/>
              <a:ext cx="5724275" cy="1975757"/>
            </a:xfrm>
            <a:prstGeom prst="round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TextBox 8"/>
            <p:cNvSpPr txBox="1"/>
            <p:nvPr>
              <p:custDataLst>
                <p:tags r:id="rId4"/>
              </p:custDataLst>
            </p:nvPr>
          </p:nvSpPr>
          <p:spPr>
            <a:xfrm>
              <a:off x="4462212" y="2696550"/>
              <a:ext cx="4551070" cy="1605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“妈妈</a:t>
              </a:r>
              <a:r>
                <a:rPr lang="zh-CN" altLang="en-US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，草莓没有了，地上长着蘑菇，树叶全变黄了。”</a:t>
              </a:r>
              <a:endPara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矩形 1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491651" y="835183"/>
            <a:ext cx="126206" cy="1071563"/>
          </a:xfrm>
          <a:prstGeom prst="rect">
            <a:avLst/>
          </a:prstGeom>
          <a:gradFill rotWithShape="0">
            <a:gsLst>
              <a:gs pos="0">
                <a:srgbClr val="ABABAB"/>
              </a:gs>
              <a:gs pos="53999">
                <a:srgbClr val="D7D7D7"/>
              </a:gs>
              <a:gs pos="100000">
                <a:srgbClr val="A5A5A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endParaRPr lang="zh-CN" altLang="en-US" sz="105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任意多边形 10"/>
          <p:cNvSpPr/>
          <p:nvPr>
            <p:custDataLst>
              <p:tags r:id="rId6"/>
            </p:custDataLst>
          </p:nvPr>
        </p:nvSpPr>
        <p:spPr>
          <a:xfrm flipH="1">
            <a:off x="6811555" y="1078229"/>
            <a:ext cx="1692286" cy="585470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CC00CC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r>
              <a:rPr lang="zh-CN" altLang="en-US" sz="2800" b="1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精读领悟</a:t>
            </a:r>
            <a:endParaRPr lang="zh-CN" altLang="en-US" sz="2800" b="1" ker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409" name="Picture 1" descr="C:\Users\Administrator\Desktop\课件图片素材\(V4RL2KZZCWQB3DCVX}K@58.pn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4136" y="3663000"/>
            <a:ext cx="1311684" cy="1574021"/>
          </a:xfrm>
          <a:prstGeom prst="rect">
            <a:avLst/>
          </a:prstGeom>
          <a:noFill/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 cstate="email"/>
          <a:srcRect/>
          <a:stretch>
            <a:fillRect/>
          </a:stretch>
        </p:blipFill>
        <p:spPr>
          <a:xfrm>
            <a:off x="5762796" y="2809560"/>
            <a:ext cx="2855061" cy="3073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云形标注 11"/>
          <p:cNvSpPr/>
          <p:nvPr>
            <p:custDataLst>
              <p:tags r:id="rId1"/>
            </p:custDataLst>
          </p:nvPr>
        </p:nvSpPr>
        <p:spPr>
          <a:xfrm>
            <a:off x="0" y="2584404"/>
            <a:ext cx="3346868" cy="1588223"/>
          </a:xfrm>
          <a:prstGeom prst="cloudCallout">
            <a:avLst/>
          </a:prstGeom>
          <a:solidFill>
            <a:srgbClr val="FFCC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126044" y="1356803"/>
            <a:ext cx="20262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感悟秋天</a:t>
            </a:r>
            <a:endParaRPr lang="zh-CN" altLang="en-US" sz="2400" b="1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8"/>
          <p:cNvSpPr txBox="1"/>
          <p:nvPr>
            <p:custDataLst>
              <p:tags r:id="rId3"/>
            </p:custDataLst>
          </p:nvPr>
        </p:nvSpPr>
        <p:spPr>
          <a:xfrm>
            <a:off x="239954" y="2778350"/>
            <a:ext cx="28669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　　我们的秋天还会是什么样子呢？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1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491651" y="835183"/>
            <a:ext cx="126206" cy="1071563"/>
          </a:xfrm>
          <a:prstGeom prst="rect">
            <a:avLst/>
          </a:prstGeom>
          <a:gradFill rotWithShape="0">
            <a:gsLst>
              <a:gs pos="0">
                <a:srgbClr val="ABABAB"/>
              </a:gs>
              <a:gs pos="53999">
                <a:srgbClr val="D7D7D7"/>
              </a:gs>
              <a:gs pos="100000">
                <a:srgbClr val="A5A5A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endParaRPr lang="zh-CN" altLang="en-US" sz="105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任意多边形 10"/>
          <p:cNvSpPr/>
          <p:nvPr>
            <p:custDataLst>
              <p:tags r:id="rId5"/>
            </p:custDataLst>
          </p:nvPr>
        </p:nvSpPr>
        <p:spPr>
          <a:xfrm flipH="1">
            <a:off x="6811555" y="1078229"/>
            <a:ext cx="1692286" cy="585470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CC00CC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r>
              <a:rPr lang="zh-CN" altLang="en-US" sz="2800" b="1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精读领悟</a:t>
            </a:r>
            <a:endParaRPr lang="zh-CN" altLang="en-US" sz="2800" b="1" ker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 bwMode="auto">
          <a:xfrm>
            <a:off x="477060" y="4669267"/>
            <a:ext cx="1249814" cy="1203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 cstate="email"/>
          <a:srcRect/>
          <a:stretch>
            <a:fillRect/>
          </a:stretch>
        </p:blipFill>
        <p:spPr>
          <a:xfrm>
            <a:off x="6004560" y="1787450"/>
            <a:ext cx="2895600" cy="1925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 cstate="email"/>
          <a:srcRect/>
          <a:stretch>
            <a:fillRect/>
          </a:stretch>
        </p:blipFill>
        <p:spPr>
          <a:xfrm>
            <a:off x="6004560" y="3751994"/>
            <a:ext cx="2895600" cy="18499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 cstate="email"/>
          <a:stretch>
            <a:fillRect/>
          </a:stretch>
        </p:blipFill>
        <p:spPr>
          <a:xfrm>
            <a:off x="3291577" y="1787449"/>
            <a:ext cx="2712983" cy="1925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email"/>
          <a:srcRect/>
          <a:stretch>
            <a:fillRect/>
          </a:stretch>
        </p:blipFill>
        <p:spPr>
          <a:xfrm>
            <a:off x="3291578" y="3805455"/>
            <a:ext cx="2712982" cy="17302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5381357" y="1670741"/>
            <a:ext cx="3489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学习七、八自然段</a:t>
            </a:r>
            <a:endParaRPr lang="en-US" altLang="zh-CN" sz="2400" b="1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任意多边形 2"/>
          <p:cNvSpPr/>
          <p:nvPr>
            <p:custDataLst>
              <p:tags r:id="rId2"/>
            </p:custDataLst>
          </p:nvPr>
        </p:nvSpPr>
        <p:spPr>
          <a:xfrm>
            <a:off x="814559" y="1098913"/>
            <a:ext cx="2033905" cy="585745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CC00CC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r>
              <a:rPr lang="zh-CN" altLang="en-US" sz="2800" b="1" kern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精读领悟</a:t>
            </a:r>
            <a:endParaRPr lang="en-US" sz="2800" b="1" ker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1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06279" y="856003"/>
            <a:ext cx="126206" cy="1071563"/>
          </a:xfrm>
          <a:prstGeom prst="rect">
            <a:avLst/>
          </a:prstGeom>
          <a:gradFill rotWithShape="0">
            <a:gsLst>
              <a:gs pos="0">
                <a:srgbClr val="ABABAB"/>
              </a:gs>
              <a:gs pos="53999">
                <a:srgbClr val="D7D7D7"/>
              </a:gs>
              <a:gs pos="100000">
                <a:srgbClr val="A5A5A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endParaRPr lang="zh-CN" altLang="en-US" sz="105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654948" y="2921675"/>
            <a:ext cx="4008492" cy="2134743"/>
          </a:xfrm>
          <a:prstGeom prst="rect">
            <a:avLst/>
          </a:prstGeom>
        </p:spPr>
      </p:pic>
      <p:sp>
        <p:nvSpPr>
          <p:cNvPr id="8" name="TextBox 8"/>
          <p:cNvSpPr txBox="1"/>
          <p:nvPr>
            <p:custDataLst>
              <p:tags r:id="rId6"/>
            </p:custDataLst>
          </p:nvPr>
        </p:nvSpPr>
        <p:spPr>
          <a:xfrm>
            <a:off x="969933" y="2921675"/>
            <a:ext cx="36935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妈妈，蘑菇没有了，地上盖着雪，树叶全掉了。”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email"/>
          <a:srcRect/>
          <a:stretch>
            <a:fillRect/>
          </a:stretch>
        </p:blipFill>
        <p:spPr>
          <a:xfrm>
            <a:off x="5004519" y="2839264"/>
            <a:ext cx="3878196" cy="23784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课件图片素材\PYW]9T1R29FGET8XGMB)VWD.pn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 bwMode="auto">
          <a:xfrm>
            <a:off x="7437015" y="3204595"/>
            <a:ext cx="1581150" cy="2332314"/>
          </a:xfrm>
          <a:prstGeom prst="rect">
            <a:avLst/>
          </a:prstGeom>
          <a:noFill/>
        </p:spPr>
      </p:pic>
      <p:sp>
        <p:nvSpPr>
          <p:cNvPr id="18" name="圆角矩形 11"/>
          <p:cNvSpPr/>
          <p:nvPr>
            <p:custDataLst>
              <p:tags r:id="rId3"/>
            </p:custDataLst>
          </p:nvPr>
        </p:nvSpPr>
        <p:spPr>
          <a:xfrm flipH="1">
            <a:off x="6960395" y="1730991"/>
            <a:ext cx="348853" cy="85725"/>
          </a:xfrm>
          <a:custGeom>
            <a:avLst/>
            <a:gdLst/>
            <a:ahLst/>
            <a:cxnLst/>
            <a:rect l="l" t="t" r="r" b="b"/>
            <a:pathLst>
              <a:path w="711052" h="174096">
                <a:moveTo>
                  <a:pt x="87048" y="0"/>
                </a:moveTo>
                <a:lnTo>
                  <a:pt x="711052" y="0"/>
                </a:lnTo>
                <a:lnTo>
                  <a:pt x="711052" y="174096"/>
                </a:lnTo>
                <a:lnTo>
                  <a:pt x="87048" y="174096"/>
                </a:lnTo>
                <a:cubicBezTo>
                  <a:pt x="38973" y="174096"/>
                  <a:pt x="0" y="135123"/>
                  <a:pt x="0" y="87048"/>
                </a:cubicBezTo>
                <a:cubicBezTo>
                  <a:pt x="0" y="38973"/>
                  <a:pt x="38973" y="0"/>
                  <a:pt x="87048" y="0"/>
                </a:cubicBezTo>
                <a:close/>
              </a:path>
            </a:pathLst>
          </a:custGeom>
          <a:gradFill flip="none" rotWithShape="1">
            <a:gsLst>
              <a:gs pos="0">
                <a:srgbClr val="F06262"/>
              </a:gs>
              <a:gs pos="100000">
                <a:srgbClr val="E81616"/>
              </a:gs>
              <a:gs pos="89000">
                <a:srgbClr val="F06262"/>
              </a:gs>
              <a:gs pos="60000">
                <a:srgbClr val="FBD1D1"/>
              </a:gs>
            </a:gsLst>
            <a:lin ang="0" scaled="1"/>
          </a:gradFill>
          <a:ln w="25400" cap="flat" cmpd="sng" algn="ctr">
            <a:noFill/>
            <a:prstDash val="solid"/>
          </a:ln>
          <a:effectLst/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1015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5126" name="任意多边形 21"/>
          <p:cNvSpPr/>
          <p:nvPr>
            <p:custDataLst>
              <p:tags r:id="rId4"/>
            </p:custDataLst>
          </p:nvPr>
        </p:nvSpPr>
        <p:spPr bwMode="auto">
          <a:xfrm>
            <a:off x="636879" y="1747368"/>
            <a:ext cx="114254" cy="4293453"/>
          </a:xfrm>
          <a:custGeom>
            <a:avLst/>
            <a:gdLst>
              <a:gd name="T0" fmla="*/ 0 w 169863"/>
              <a:gd name="T1" fmla="*/ 0 h 4347924"/>
              <a:gd name="T2" fmla="*/ 169863 w 169863"/>
              <a:gd name="T3" fmla="*/ 0 h 4347924"/>
              <a:gd name="T4" fmla="*/ 169863 w 169863"/>
              <a:gd name="T5" fmla="*/ 6475848 h 4347924"/>
              <a:gd name="T6" fmla="*/ 0 w 169863"/>
              <a:gd name="T7" fmla="*/ 6475848 h 434792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9863" h="4347924">
                <a:moveTo>
                  <a:pt x="0" y="0"/>
                </a:moveTo>
                <a:lnTo>
                  <a:pt x="169863" y="0"/>
                </a:lnTo>
                <a:lnTo>
                  <a:pt x="169863" y="4347924"/>
                </a:lnTo>
                <a:lnTo>
                  <a:pt x="0" y="4347924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ABABAB"/>
              </a:gs>
              <a:gs pos="53999">
                <a:srgbClr val="D7D7D7"/>
              </a:gs>
              <a:gs pos="100000">
                <a:srgbClr val="A5A5A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 sz="1350"/>
          </a:p>
        </p:txBody>
      </p:sp>
      <p:sp>
        <p:nvSpPr>
          <p:cNvPr id="60" name="圆角矩形 4"/>
          <p:cNvSpPr/>
          <p:nvPr>
            <p:custDataLst>
              <p:tags r:id="rId5"/>
            </p:custDataLst>
          </p:nvPr>
        </p:nvSpPr>
        <p:spPr>
          <a:xfrm>
            <a:off x="740970" y="2223026"/>
            <a:ext cx="956072" cy="531019"/>
          </a:xfrm>
          <a:custGeom>
            <a:avLst/>
            <a:gdLst/>
            <a:ahLst/>
            <a:cxnLst/>
            <a:rect l="l" t="t" r="r" b="b"/>
            <a:pathLst>
              <a:path w="1944216" h="1080120">
                <a:moveTo>
                  <a:pt x="0" y="0"/>
                </a:moveTo>
                <a:lnTo>
                  <a:pt x="1404156" y="0"/>
                </a:lnTo>
                <a:cubicBezTo>
                  <a:pt x="1702423" y="0"/>
                  <a:pt x="1944216" y="241793"/>
                  <a:pt x="1944216" y="540060"/>
                </a:cubicBezTo>
                <a:cubicBezTo>
                  <a:pt x="1944216" y="838327"/>
                  <a:pt x="1702423" y="1080120"/>
                  <a:pt x="1404156" y="1080120"/>
                </a:cubicBezTo>
                <a:lnTo>
                  <a:pt x="0" y="1080120"/>
                </a:lnTo>
                <a:close/>
              </a:path>
            </a:pathLst>
          </a:custGeom>
          <a:solidFill>
            <a:srgbClr val="C559B6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1015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7" name="椭圆 6"/>
          <p:cNvSpPr/>
          <p:nvPr>
            <p:custDataLst>
              <p:tags r:id="rId6"/>
            </p:custDataLst>
          </p:nvPr>
        </p:nvSpPr>
        <p:spPr>
          <a:xfrm>
            <a:off x="954327" y="2281778"/>
            <a:ext cx="448247" cy="413517"/>
          </a:xfrm>
          <a:prstGeom prst="ellipse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>
            <a:innerShdw blurRad="76200" dist="25400" dir="18900000">
              <a:prstClr val="black">
                <a:alpha val="15000"/>
              </a:prstClr>
            </a:innerShdw>
          </a:effec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/>
            </a:pPr>
            <a:r>
              <a:rPr lang="en-US" altLang="zh-CN" b="1" smtClean="0">
                <a:solidFill>
                  <a:srgbClr val="F0626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zh-CN" altLang="en-US" b="1">
              <a:solidFill>
                <a:srgbClr val="F06262"/>
              </a:solidFill>
              <a:latin typeface="Segoe UI" panose="020B0502040204020203" pitchFamily="34" charset="0"/>
              <a:ea typeface="幼圆" panose="02010509060101010101" pitchFamily="49" charset="-122"/>
              <a:cs typeface="Segoe UI" panose="020B0502040204020203" pitchFamily="34" charset="0"/>
            </a:endParaRPr>
          </a:p>
        </p:txBody>
      </p:sp>
      <p:sp>
        <p:nvSpPr>
          <p:cNvPr id="85" name="圆角矩形 4"/>
          <p:cNvSpPr/>
          <p:nvPr>
            <p:custDataLst>
              <p:tags r:id="rId7"/>
            </p:custDataLst>
          </p:nvPr>
        </p:nvSpPr>
        <p:spPr>
          <a:xfrm>
            <a:off x="730807" y="3585371"/>
            <a:ext cx="956072" cy="531019"/>
          </a:xfrm>
          <a:custGeom>
            <a:avLst/>
            <a:gdLst/>
            <a:ahLst/>
            <a:cxnLst/>
            <a:rect l="l" t="t" r="r" b="b"/>
            <a:pathLst>
              <a:path w="1944216" h="1080120">
                <a:moveTo>
                  <a:pt x="0" y="0"/>
                </a:moveTo>
                <a:lnTo>
                  <a:pt x="1404156" y="0"/>
                </a:lnTo>
                <a:cubicBezTo>
                  <a:pt x="1702423" y="0"/>
                  <a:pt x="1944216" y="241793"/>
                  <a:pt x="1944216" y="540060"/>
                </a:cubicBezTo>
                <a:cubicBezTo>
                  <a:pt x="1944216" y="838327"/>
                  <a:pt x="1702423" y="1080120"/>
                  <a:pt x="1404156" y="1080120"/>
                </a:cubicBezTo>
                <a:lnTo>
                  <a:pt x="0" y="1080120"/>
                </a:lnTo>
                <a:close/>
              </a:path>
            </a:pathLst>
          </a:custGeom>
          <a:solidFill>
            <a:srgbClr val="C559B6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1015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86" name="椭圆 85"/>
          <p:cNvSpPr/>
          <p:nvPr>
            <p:custDataLst>
              <p:tags r:id="rId8"/>
            </p:custDataLst>
          </p:nvPr>
        </p:nvSpPr>
        <p:spPr>
          <a:xfrm>
            <a:off x="978543" y="3648022"/>
            <a:ext cx="390888" cy="390888"/>
          </a:xfrm>
          <a:prstGeom prst="ellipse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>
            <a:innerShdw blurRad="76200" dist="25400" dir="18900000">
              <a:prstClr val="black">
                <a:alpha val="15000"/>
              </a:prstClr>
            </a:innerShdw>
          </a:effec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/>
            </a:pPr>
            <a:r>
              <a:rPr lang="en-US" altLang="zh-CN" b="1" smtClean="0">
                <a:solidFill>
                  <a:srgbClr val="F0626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</a:t>
            </a:r>
            <a:endParaRPr lang="zh-CN" altLang="en-US" b="1">
              <a:solidFill>
                <a:srgbClr val="F06262"/>
              </a:solidFill>
              <a:latin typeface="Segoe UI" panose="020B0502040204020203" pitchFamily="34" charset="0"/>
              <a:ea typeface="幼圆" panose="02010509060101010101" pitchFamily="49" charset="-122"/>
              <a:cs typeface="Segoe UI" panose="020B0502040204020203" pitchFamily="34" charset="0"/>
            </a:endParaRPr>
          </a:p>
        </p:txBody>
      </p:sp>
      <p:sp>
        <p:nvSpPr>
          <p:cNvPr id="89" name="圆角矩形 4"/>
          <p:cNvSpPr/>
          <p:nvPr>
            <p:custDataLst>
              <p:tags r:id="rId9"/>
            </p:custDataLst>
          </p:nvPr>
        </p:nvSpPr>
        <p:spPr>
          <a:xfrm>
            <a:off x="664199" y="4935072"/>
            <a:ext cx="956072" cy="531019"/>
          </a:xfrm>
          <a:custGeom>
            <a:avLst/>
            <a:gdLst/>
            <a:ahLst/>
            <a:cxnLst/>
            <a:rect l="l" t="t" r="r" b="b"/>
            <a:pathLst>
              <a:path w="1944216" h="1080120">
                <a:moveTo>
                  <a:pt x="0" y="0"/>
                </a:moveTo>
                <a:lnTo>
                  <a:pt x="1404156" y="0"/>
                </a:lnTo>
                <a:cubicBezTo>
                  <a:pt x="1702423" y="0"/>
                  <a:pt x="1944216" y="241793"/>
                  <a:pt x="1944216" y="540060"/>
                </a:cubicBezTo>
                <a:cubicBezTo>
                  <a:pt x="1944216" y="838327"/>
                  <a:pt x="1702423" y="1080120"/>
                  <a:pt x="1404156" y="1080120"/>
                </a:cubicBezTo>
                <a:lnTo>
                  <a:pt x="0" y="1080120"/>
                </a:lnTo>
                <a:close/>
              </a:path>
            </a:pathLst>
          </a:custGeom>
          <a:solidFill>
            <a:srgbClr val="C559B6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1015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90" name="椭圆 89"/>
          <p:cNvSpPr/>
          <p:nvPr>
            <p:custDataLst>
              <p:tags r:id="rId10"/>
            </p:custDataLst>
          </p:nvPr>
        </p:nvSpPr>
        <p:spPr>
          <a:xfrm>
            <a:off x="946791" y="5005137"/>
            <a:ext cx="390888" cy="390888"/>
          </a:xfrm>
          <a:prstGeom prst="ellipse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>
            <a:innerShdw blurRad="76200" dist="25400" dir="18900000">
              <a:prstClr val="black">
                <a:alpha val="15000"/>
              </a:prstClr>
            </a:innerShdw>
          </a:effec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/>
            </a:pPr>
            <a:r>
              <a:rPr lang="en-US" altLang="zh-CN" b="1" smtClean="0">
                <a:solidFill>
                  <a:srgbClr val="F0626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3</a:t>
            </a:r>
            <a:endParaRPr lang="zh-CN" altLang="en-US" b="1">
              <a:solidFill>
                <a:srgbClr val="F06262"/>
              </a:solidFill>
              <a:latin typeface="Segoe UI" panose="020B0502040204020203" pitchFamily="34" charset="0"/>
              <a:ea typeface="幼圆" panose="02010509060101010101" pitchFamily="49" charset="-122"/>
              <a:cs typeface="Segoe UI" panose="020B0502040204020203" pitchFamily="34" charset="0"/>
            </a:endParaRPr>
          </a:p>
        </p:txBody>
      </p:sp>
      <p:sp>
        <p:nvSpPr>
          <p:cNvPr id="21" name="任意多边形 20"/>
          <p:cNvSpPr/>
          <p:nvPr>
            <p:custDataLst>
              <p:tags r:id="rId11"/>
            </p:custDataLst>
          </p:nvPr>
        </p:nvSpPr>
        <p:spPr>
          <a:xfrm flipH="1">
            <a:off x="5063489" y="1209468"/>
            <a:ext cx="2171225" cy="531019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C559B6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r>
              <a:rPr lang="zh-CN" altLang="en-US" sz="2800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教学目标</a:t>
            </a:r>
            <a:endParaRPr lang="en-US" sz="28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 Box 14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873884" y="2205355"/>
            <a:ext cx="6915786" cy="499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zh-CN" altLang="zh-CN" sz="20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认识10个生字</a:t>
            </a:r>
            <a:r>
              <a:rPr lang="zh-CN" altLang="zh-CN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和</a:t>
            </a:r>
            <a:r>
              <a:rPr lang="zh-CN" altLang="en-US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一</a:t>
            </a:r>
            <a:r>
              <a:rPr lang="zh-CN" altLang="zh-CN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个</a:t>
            </a:r>
            <a:r>
              <a:rPr lang="zh-CN" altLang="zh-CN" sz="20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偏旁</a:t>
            </a:r>
            <a:r>
              <a:rPr lang="zh-CN" altLang="zh-CN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，会写</a:t>
            </a:r>
            <a:r>
              <a:rPr lang="en-US" altLang="zh-CN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4</a:t>
            </a:r>
            <a:r>
              <a:rPr lang="zh-CN" altLang="zh-CN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个</a:t>
            </a:r>
            <a:r>
              <a:rPr lang="zh-CN" altLang="zh-CN" sz="20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字。</a:t>
            </a:r>
            <a:endParaRPr lang="zh-CN" altLang="zh-CN" sz="20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Text Box 16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850390" y="3495675"/>
            <a:ext cx="67151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zh-CN" altLang="zh-CN" sz="20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正确、流利、有感情地</a:t>
            </a:r>
            <a:r>
              <a:rPr lang="zh-CN" altLang="zh-CN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朗读课文</a:t>
            </a:r>
            <a:r>
              <a:rPr lang="zh-CN" altLang="zh-CN" sz="20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  <a:endParaRPr lang="zh-CN" altLang="zh-CN" sz="20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矩形 15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7246145" y="876300"/>
            <a:ext cx="126206" cy="1071563"/>
          </a:xfrm>
          <a:prstGeom prst="rect">
            <a:avLst/>
          </a:prstGeom>
          <a:gradFill rotWithShape="0">
            <a:gsLst>
              <a:gs pos="0">
                <a:srgbClr val="ABABAB"/>
              </a:gs>
              <a:gs pos="53999">
                <a:srgbClr val="D7D7D7"/>
              </a:gs>
              <a:gs pos="100000">
                <a:srgbClr val="A5A5A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endParaRPr lang="zh-CN" altLang="en-US" sz="105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" name="Text Box 16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1821216" y="4810748"/>
            <a:ext cx="6418138" cy="499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zh-CN" altLang="en-US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说出</a:t>
            </a:r>
            <a:r>
              <a:rPr lang="zh-CN" altLang="zh-CN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四季的</a:t>
            </a:r>
            <a:r>
              <a:rPr lang="zh-CN" altLang="en-US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特定景象，感受故事中妈妈与孩子的感情</a:t>
            </a:r>
            <a:r>
              <a:rPr lang="zh-CN" altLang="zh-CN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  <a:endParaRPr lang="zh-CN" altLang="zh-CN" sz="20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1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云形标注 11"/>
          <p:cNvSpPr/>
          <p:nvPr>
            <p:custDataLst>
              <p:tags r:id="rId1"/>
            </p:custDataLst>
          </p:nvPr>
        </p:nvSpPr>
        <p:spPr>
          <a:xfrm>
            <a:off x="1117022" y="2080260"/>
            <a:ext cx="3809308" cy="1360170"/>
          </a:xfrm>
          <a:prstGeom prst="cloudCallout">
            <a:avLst>
              <a:gd name="adj1" fmla="val -39236"/>
              <a:gd name="adj2" fmla="val 59139"/>
            </a:avLst>
          </a:prstGeom>
          <a:solidFill>
            <a:srgbClr val="FFCC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5335299" y="1264486"/>
            <a:ext cx="1791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感悟冬天</a:t>
            </a:r>
            <a:endParaRPr lang="zh-CN" altLang="en-US" sz="2400" b="1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8"/>
          <p:cNvSpPr txBox="1"/>
          <p:nvPr>
            <p:custDataLst>
              <p:tags r:id="rId3"/>
            </p:custDataLst>
          </p:nvPr>
        </p:nvSpPr>
        <p:spPr>
          <a:xfrm>
            <a:off x="1493521" y="2244725"/>
            <a:ext cx="3108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从这段话里，你感受到冬天有什么特点？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>
            <p:custDataLst>
              <p:tags r:id="rId4"/>
            </p:custDataLst>
          </p:nvPr>
        </p:nvGrpSpPr>
        <p:grpSpPr>
          <a:xfrm>
            <a:off x="769382" y="4189122"/>
            <a:ext cx="3625176" cy="1670671"/>
            <a:chOff x="3137872" y="1279989"/>
            <a:chExt cx="4814643" cy="2368635"/>
          </a:xfrm>
        </p:grpSpPr>
        <p:sp>
          <p:nvSpPr>
            <p:cNvPr id="17" name="圆角矩形 16"/>
            <p:cNvSpPr/>
            <p:nvPr>
              <p:custDataLst>
                <p:tags r:id="rId5"/>
              </p:custDataLst>
            </p:nvPr>
          </p:nvSpPr>
          <p:spPr>
            <a:xfrm>
              <a:off x="3164628" y="1279989"/>
              <a:ext cx="4787887" cy="2368635"/>
            </a:xfrm>
            <a:prstGeom prst="round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8"/>
            <p:cNvSpPr txBox="1"/>
            <p:nvPr>
              <p:custDataLst>
                <p:tags r:id="rId6"/>
              </p:custDataLst>
            </p:nvPr>
          </p:nvSpPr>
          <p:spPr>
            <a:xfrm>
              <a:off x="3137872" y="1366419"/>
              <a:ext cx="4787887" cy="2094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从</a:t>
              </a:r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“</a:t>
              </a:r>
              <a:r>
                <a:rPr lang="zh-CN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地上盖着雪，树叶全掉了</a:t>
              </a:r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”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能感受</a:t>
              </a:r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到冬天是多么寒冷，小动物都要冬眠了。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" name="任意多边形 2"/>
          <p:cNvSpPr/>
          <p:nvPr>
            <p:custDataLst>
              <p:tags r:id="rId7"/>
            </p:custDataLst>
          </p:nvPr>
        </p:nvSpPr>
        <p:spPr>
          <a:xfrm>
            <a:off x="814559" y="1098913"/>
            <a:ext cx="2033905" cy="585745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CC00CC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r>
              <a:rPr lang="zh-CN" altLang="en-US" sz="2800" b="1" kern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精读领悟</a:t>
            </a:r>
            <a:endParaRPr lang="en-US" sz="2800" b="1" ker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15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06279" y="856003"/>
            <a:ext cx="126206" cy="1071563"/>
          </a:xfrm>
          <a:prstGeom prst="rect">
            <a:avLst/>
          </a:prstGeom>
          <a:gradFill rotWithShape="0">
            <a:gsLst>
              <a:gs pos="0">
                <a:srgbClr val="ABABAB"/>
              </a:gs>
              <a:gs pos="53999">
                <a:srgbClr val="D7D7D7"/>
              </a:gs>
              <a:gs pos="100000">
                <a:srgbClr val="A5A5A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endParaRPr lang="zh-CN" altLang="en-US" sz="105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6630" name="图片 1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 cstate="email"/>
          <a:stretch>
            <a:fillRect/>
          </a:stretch>
        </p:blipFill>
        <p:spPr bwMode="auto">
          <a:xfrm>
            <a:off x="300588" y="3387725"/>
            <a:ext cx="1116780" cy="1075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 cstate="email"/>
          <a:stretch>
            <a:fillRect/>
          </a:stretch>
        </p:blipFill>
        <p:spPr>
          <a:xfrm>
            <a:off x="4978980" y="1872438"/>
            <a:ext cx="3877392" cy="237764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 cstate="email"/>
          <a:stretch>
            <a:fillRect/>
          </a:stretch>
        </p:blipFill>
        <p:spPr>
          <a:xfrm>
            <a:off x="5029314" y="4294870"/>
            <a:ext cx="3877393" cy="2186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>
            <p:custDataLst>
              <p:tags r:id="rId1"/>
            </p:custDataLst>
          </p:nvPr>
        </p:nvSpPr>
        <p:spPr>
          <a:xfrm>
            <a:off x="814559" y="1098913"/>
            <a:ext cx="2033905" cy="585745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CC00CC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r>
              <a:rPr lang="zh-CN" altLang="en-US" sz="2800" b="1" kern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精读领悟</a:t>
            </a:r>
            <a:endParaRPr lang="en-US" sz="2800" b="1" ker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1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06279" y="856003"/>
            <a:ext cx="126206" cy="1071563"/>
          </a:xfrm>
          <a:prstGeom prst="rect">
            <a:avLst/>
          </a:prstGeom>
          <a:gradFill rotWithShape="0">
            <a:gsLst>
              <a:gs pos="0">
                <a:srgbClr val="ABABAB"/>
              </a:gs>
              <a:gs pos="53999">
                <a:srgbClr val="D7D7D7"/>
              </a:gs>
              <a:gs pos="100000">
                <a:srgbClr val="A5A5A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endParaRPr lang="zh-CN" altLang="en-US" sz="105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4692318" y="1941753"/>
            <a:ext cx="3384882" cy="1539678"/>
          </a:xfrm>
          <a:prstGeom prst="rect">
            <a:avLst/>
          </a:prstGeom>
        </p:spPr>
      </p:pic>
      <p:sp>
        <p:nvSpPr>
          <p:cNvPr id="8" name="TextBox 8"/>
          <p:cNvSpPr txBox="1"/>
          <p:nvPr>
            <p:custDataLst>
              <p:tags r:id="rId5"/>
            </p:custDataLst>
          </p:nvPr>
        </p:nvSpPr>
        <p:spPr>
          <a:xfrm>
            <a:off x="4826542" y="2138379"/>
            <a:ext cx="3109443" cy="1135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mtClean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我们的冬天还会是什么样子呢？</a:t>
            </a:r>
            <a:endParaRPr lang="zh-CN" altLang="en-US" sz="240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1033597" y="1998062"/>
            <a:ext cx="3005004" cy="4126275"/>
          </a:xfrm>
          <a:prstGeom prst="rect">
            <a:avLst/>
          </a:prstGeom>
        </p:spPr>
      </p:pic>
      <p:sp>
        <p:nvSpPr>
          <p:cNvPr id="9" name="文本框 8"/>
          <p:cNvSpPr txBox="1"/>
          <p:nvPr>
            <p:custDataLst>
              <p:tags r:id="rId8"/>
            </p:custDataLst>
          </p:nvPr>
        </p:nvSpPr>
        <p:spPr>
          <a:xfrm>
            <a:off x="7096987" y="1163818"/>
            <a:ext cx="1791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感悟冬天</a:t>
            </a:r>
            <a:endParaRPr lang="zh-CN" altLang="en-US" sz="2400" b="1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 cstate="email"/>
          <a:stretch>
            <a:fillRect/>
          </a:stretch>
        </p:blipFill>
        <p:spPr>
          <a:xfrm>
            <a:off x="7364546" y="2684475"/>
            <a:ext cx="1492295" cy="149229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 cstate="email"/>
          <a:srcRect r="-793" b="-1278"/>
          <a:stretch>
            <a:fillRect/>
          </a:stretch>
        </p:blipFill>
        <p:spPr>
          <a:xfrm>
            <a:off x="4691067" y="3957792"/>
            <a:ext cx="2075494" cy="2489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5385633" y="1440654"/>
            <a:ext cx="255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欣赏四季美景</a:t>
            </a:r>
            <a:endParaRPr lang="zh-CN" altLang="en-US" sz="2400" b="1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" name="Picture 7" descr="C:\Users\Administrator.PC-201607270958\Desktop\u=3891642839,3019540250&amp;fm=21&amp;gp=0.jpgu=3891642839,3019540250&amp;fm=21&amp;gp=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369060" y="2183765"/>
            <a:ext cx="2206625" cy="14744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42" name="Picture 7" descr="C:\Users\Administrator.PC-201607270958\Desktop\a03evk392155249667.jpga03evk39215524966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5292090" y="2186940"/>
            <a:ext cx="2164715" cy="14598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Picture 7" descr="C:\Users\Administrator.PC-201607270958\Desktop\279759ee3d6d55fb607822e56f224f4a21a4ddb3.jpg279759ee3d6d55fb607822e56f224f4a21a4ddb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1369060" y="4039870"/>
            <a:ext cx="2164080" cy="14757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Picture 7" descr="C:\Users\Administrator.PC-201607270958\Desktop\46404019_19.jpg46404019_19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 cstate="email"/>
          <a:srcRect/>
          <a:stretch>
            <a:fillRect/>
          </a:stretch>
        </p:blipFill>
        <p:spPr>
          <a:xfrm>
            <a:off x="5313681" y="4041140"/>
            <a:ext cx="2206625" cy="14744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任意多边形 3"/>
          <p:cNvSpPr/>
          <p:nvPr>
            <p:custDataLst>
              <p:tags r:id="rId10"/>
            </p:custDataLst>
          </p:nvPr>
        </p:nvSpPr>
        <p:spPr>
          <a:xfrm>
            <a:off x="814559" y="1098913"/>
            <a:ext cx="2033905" cy="585745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CC00CC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r>
              <a:rPr lang="zh-CN" altLang="en-US" sz="2800" b="1" kern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精读领悟</a:t>
            </a:r>
            <a:endParaRPr lang="en-US" sz="2800" b="1" ker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15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706279" y="856003"/>
            <a:ext cx="126206" cy="1071563"/>
          </a:xfrm>
          <a:prstGeom prst="rect">
            <a:avLst/>
          </a:prstGeom>
          <a:gradFill rotWithShape="0">
            <a:gsLst>
              <a:gs pos="0">
                <a:srgbClr val="ABABAB"/>
              </a:gs>
              <a:gs pos="53999">
                <a:srgbClr val="D7D7D7"/>
              </a:gs>
              <a:gs pos="100000">
                <a:srgbClr val="A5A5A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endParaRPr lang="zh-CN" altLang="en-US" sz="105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4098" name="Picture 2" descr="C:\Users\Administrator\Desktop\课件图片素材\~2SET%L{OQY9BIAU92AU[53.png"/>
          <p:cNvPicPr>
            <a:picLocks noChangeAspect="1" noChangeArrowheads="1"/>
          </p:cNvPicPr>
          <p:nvPr>
            <p:custDataLst>
              <p:tags r:id="rId12"/>
            </p:custDataLst>
          </p:nvPr>
        </p:nvPicPr>
        <p:blipFill>
          <a:blip r:embed="rId13"/>
          <a:stretch>
            <a:fillRect/>
          </a:stretch>
        </p:blipFill>
        <p:spPr bwMode="auto">
          <a:xfrm>
            <a:off x="3874884" y="2994827"/>
            <a:ext cx="1209675" cy="17240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图片 4" descr="铅笔字格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 t="-3137" r="33302" b="-2438"/>
          <a:stretch>
            <a:fillRect/>
          </a:stretch>
        </p:blipFill>
        <p:spPr>
          <a:xfrm>
            <a:off x="1332230" y="2297430"/>
            <a:ext cx="6516370" cy="1752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4" name="TextBox 18"/>
          <p:cNvSpPr txBox="1"/>
          <p:nvPr>
            <p:custDataLst>
              <p:tags r:id="rId3"/>
            </p:custDataLst>
          </p:nvPr>
        </p:nvSpPr>
        <p:spPr>
          <a:xfrm>
            <a:off x="1490663" y="2408238"/>
            <a:ext cx="1366837" cy="14325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zh-CN" altLang="en-US" sz="8800">
                <a:latin typeface="华文楷体" panose="02010600040101010101" pitchFamily="2" charset="-122"/>
                <a:ea typeface="华文楷体" panose="02010600040101010101" pitchFamily="2" charset="-122"/>
              </a:rPr>
              <a:t>对</a:t>
            </a:r>
            <a:endParaRPr lang="zh-CN" altLang="en-US" sz="88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245" name="TextBox 28"/>
          <p:cNvSpPr txBox="1"/>
          <p:nvPr>
            <p:custDataLst>
              <p:tags r:id="rId4"/>
            </p:custDataLst>
          </p:nvPr>
        </p:nvSpPr>
        <p:spPr>
          <a:xfrm>
            <a:off x="3143250" y="2397125"/>
            <a:ext cx="1439863" cy="14325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zh-CN" altLang="en-US" sz="8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妈 </a:t>
            </a:r>
            <a:endParaRPr lang="zh-CN" altLang="en-US" sz="88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246" name="TextBox 29"/>
          <p:cNvSpPr txBox="1"/>
          <p:nvPr>
            <p:custDataLst>
              <p:tags r:id="rId5"/>
            </p:custDataLst>
          </p:nvPr>
        </p:nvSpPr>
        <p:spPr>
          <a:xfrm>
            <a:off x="4704715" y="2411413"/>
            <a:ext cx="1365250" cy="14325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zh-CN" altLang="en-US" sz="8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全 </a:t>
            </a:r>
            <a:endParaRPr lang="zh-CN" altLang="en-US" sz="88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6"/>
            </p:custDataLst>
          </p:nvPr>
        </p:nvSpPr>
        <p:spPr>
          <a:xfrm>
            <a:off x="4354830" y="1474470"/>
            <a:ext cx="223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生字书写</a:t>
            </a:r>
            <a:endParaRPr lang="zh-CN" altLang="en-US" sz="2800" b="1" smtClean="0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15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88353" y="883734"/>
            <a:ext cx="126206" cy="1071563"/>
          </a:xfrm>
          <a:prstGeom prst="rect">
            <a:avLst/>
          </a:prstGeom>
          <a:gradFill rotWithShape="0">
            <a:gsLst>
              <a:gs pos="0">
                <a:srgbClr val="ABABAB"/>
              </a:gs>
              <a:gs pos="53999">
                <a:srgbClr val="D7D7D7"/>
              </a:gs>
              <a:gs pos="100000">
                <a:srgbClr val="A5A5A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endParaRPr lang="zh-CN" altLang="en-US" sz="105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9" name="任意多边形 8"/>
          <p:cNvSpPr/>
          <p:nvPr>
            <p:custDataLst>
              <p:tags r:id="rId8"/>
            </p:custDataLst>
          </p:nvPr>
        </p:nvSpPr>
        <p:spPr>
          <a:xfrm>
            <a:off x="814559" y="1098913"/>
            <a:ext cx="2033905" cy="585745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CC00CC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r>
              <a:rPr lang="zh-CN" altLang="en-US" sz="2800" b="1" kern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精读领悟</a:t>
            </a:r>
            <a:endParaRPr lang="en-US" sz="2800" b="1" ker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265" name="Picture 1" descr="C:\Users\Administrator\Desktop\课件图片素材\学习.jpg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 bwMode="auto">
          <a:xfrm>
            <a:off x="6042660" y="4062413"/>
            <a:ext cx="2133600" cy="1933575"/>
          </a:xfrm>
          <a:prstGeom prst="rect">
            <a:avLst/>
          </a:prstGeom>
          <a:noFill/>
        </p:spPr>
      </p:pic>
      <p:sp>
        <p:nvSpPr>
          <p:cNvPr id="11" name="TextBox 18"/>
          <p:cNvSpPr txBox="1"/>
          <p:nvPr>
            <p:custDataLst>
              <p:tags r:id="rId11"/>
            </p:custDataLst>
          </p:nvPr>
        </p:nvSpPr>
        <p:spPr>
          <a:xfrm>
            <a:off x="6352223" y="2484438"/>
            <a:ext cx="1366837" cy="14325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zh-CN" altLang="en-US" sz="8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回</a:t>
            </a:r>
            <a:endParaRPr lang="zh-CN" altLang="en-US" sz="88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 descr="C:\Users\Administrator\Desktop\课件图片素材\W]}62KU{V2%)${Z_UUEL_0F.pn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 bwMode="auto">
          <a:xfrm>
            <a:off x="938213" y="2355533"/>
            <a:ext cx="8205787" cy="3724275"/>
          </a:xfrm>
          <a:prstGeom prst="rect">
            <a:avLst/>
          </a:prstGeom>
          <a:noFill/>
        </p:spPr>
      </p:pic>
      <p:sp>
        <p:nvSpPr>
          <p:cNvPr id="2" name="矩形 1"/>
          <p:cNvSpPr/>
          <p:nvPr>
            <p:custDataLst>
              <p:tags r:id="rId3"/>
            </p:custDataLst>
          </p:nvPr>
        </p:nvSpPr>
        <p:spPr>
          <a:xfrm>
            <a:off x="1193617" y="2935760"/>
            <a:ext cx="636161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zh-CN" altLang="en-US" sz="200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zh-CN" altLang="zh-CN" sz="200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小朋友们</a:t>
            </a:r>
            <a:r>
              <a:rPr lang="zh-CN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，小蜗牛用它慢慢的足迹，给我们展现出了美丽的四季景象，希望我们能留心观察身边的</a:t>
            </a:r>
            <a:r>
              <a:rPr lang="zh-CN" altLang="zh-CN" sz="200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事</a:t>
            </a:r>
            <a:r>
              <a:rPr lang="zh-CN" altLang="en-US" sz="200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物</a:t>
            </a:r>
            <a:r>
              <a:rPr lang="zh-CN" altLang="zh-CN" sz="200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，感受</a:t>
            </a:r>
            <a:r>
              <a:rPr lang="zh-CN" altLang="en-US" sz="200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每一个</a:t>
            </a:r>
            <a:r>
              <a:rPr lang="zh-CN" altLang="zh-CN" sz="200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美丽</a:t>
            </a:r>
            <a:r>
              <a:rPr lang="zh-CN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的季节。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矩形 1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8353" y="883734"/>
            <a:ext cx="126206" cy="1071563"/>
          </a:xfrm>
          <a:prstGeom prst="rect">
            <a:avLst/>
          </a:prstGeom>
          <a:gradFill rotWithShape="0">
            <a:gsLst>
              <a:gs pos="0">
                <a:srgbClr val="ABABAB"/>
              </a:gs>
              <a:gs pos="53999">
                <a:srgbClr val="D7D7D7"/>
              </a:gs>
              <a:gs pos="100000">
                <a:srgbClr val="A5A5A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endParaRPr lang="zh-CN" altLang="en-US" sz="105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9" name="任意多边形 8"/>
          <p:cNvSpPr/>
          <p:nvPr>
            <p:custDataLst>
              <p:tags r:id="rId5"/>
            </p:custDataLst>
          </p:nvPr>
        </p:nvSpPr>
        <p:spPr>
          <a:xfrm>
            <a:off x="814559" y="1098913"/>
            <a:ext cx="2033905" cy="585745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CC00CC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r>
              <a:rPr lang="zh-CN" altLang="en-US" sz="2800" b="1" kern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en-US" sz="2800" b="1" ker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>
            <p:custDataLst>
              <p:tags r:id="rId1"/>
            </p:custDataLst>
          </p:nvPr>
        </p:nvGrpSpPr>
        <p:grpSpPr>
          <a:xfrm>
            <a:off x="2662555" y="769620"/>
            <a:ext cx="4093845" cy="1857375"/>
            <a:chOff x="1403648" y="536323"/>
            <a:chExt cx="6422920" cy="2854168"/>
          </a:xfrm>
        </p:grpSpPr>
        <p:sp>
          <p:nvSpPr>
            <p:cNvPr id="27" name="圆角矩形 3"/>
            <p:cNvSpPr/>
            <p:nvPr>
              <p:custDataLst>
                <p:tags r:id="rId2"/>
              </p:custDataLst>
            </p:nvPr>
          </p:nvSpPr>
          <p:spPr>
            <a:xfrm>
              <a:off x="1403648" y="1336093"/>
              <a:ext cx="6420434" cy="1504393"/>
            </a:xfrm>
            <a:custGeom>
              <a:avLst/>
              <a:gdLst/>
              <a:ahLst/>
              <a:cxnLst/>
              <a:rect l="l" t="t" r="r" b="b"/>
              <a:pathLst>
                <a:path w="7632847" h="1788477">
                  <a:moveTo>
                    <a:pt x="399670" y="0"/>
                  </a:moveTo>
                  <a:lnTo>
                    <a:pt x="7632848" y="0"/>
                  </a:lnTo>
                  <a:lnTo>
                    <a:pt x="7632848" y="1788477"/>
                  </a:lnTo>
                  <a:lnTo>
                    <a:pt x="0" y="1788477"/>
                  </a:lnTo>
                  <a:lnTo>
                    <a:pt x="0" y="399670"/>
                  </a:lnTo>
                  <a:cubicBezTo>
                    <a:pt x="0" y="178938"/>
                    <a:pt x="178938" y="0"/>
                    <a:pt x="399670" y="0"/>
                  </a:cubicBezTo>
                  <a:close/>
                </a:path>
              </a:pathLst>
            </a:custGeom>
            <a:solidFill>
              <a:srgbClr val="FFCCFF"/>
            </a:solidFill>
            <a:ln w="25400" cap="flat" cmpd="sng" algn="ctr">
              <a:solidFill>
                <a:srgbClr val="0089FA"/>
              </a:solidFill>
              <a:prstDash val="solid"/>
            </a:ln>
            <a:effectLst>
              <a:outerShdw dist="38100" dir="5400000" algn="t" rotWithShape="0">
                <a:prstClr val="black">
                  <a:alpha val="21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6" name="Picture 3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4" cstate="email"/>
            <a:stretch>
              <a:fillRect/>
            </a:stretch>
          </p:blipFill>
          <p:spPr bwMode="auto">
            <a:xfrm rot="5400000" flipV="1">
              <a:off x="6301953" y="1865876"/>
              <a:ext cx="2854168" cy="1950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9" name="组合 28"/>
          <p:cNvGrpSpPr/>
          <p:nvPr>
            <p:custDataLst>
              <p:tags r:id="rId5"/>
            </p:custDataLst>
          </p:nvPr>
        </p:nvGrpSpPr>
        <p:grpSpPr>
          <a:xfrm>
            <a:off x="1868899" y="1056598"/>
            <a:ext cx="4838605" cy="3321727"/>
            <a:chOff x="1403648" y="-1064998"/>
            <a:chExt cx="6438165" cy="4455489"/>
          </a:xfrm>
        </p:grpSpPr>
        <p:grpSp>
          <p:nvGrpSpPr>
            <p:cNvPr id="30" name="组合 29"/>
            <p:cNvGrpSpPr/>
            <p:nvPr>
              <p:custDataLst>
                <p:tags r:id="rId6"/>
              </p:custDataLst>
            </p:nvPr>
          </p:nvGrpSpPr>
          <p:grpSpPr>
            <a:xfrm>
              <a:off x="1403648" y="-1064998"/>
              <a:ext cx="6420434" cy="3905484"/>
              <a:chOff x="1031885" y="-1225703"/>
              <a:chExt cx="7632848" cy="4642981"/>
            </a:xfrm>
          </p:grpSpPr>
          <p:pic>
            <p:nvPicPr>
              <p:cNvPr id="33" name="图片 32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8" cstate="email"/>
              <a:stretch>
                <a:fillRect/>
              </a:stretch>
            </p:blipFill>
            <p:spPr>
              <a:xfrm>
                <a:off x="2375987" y="-1225703"/>
                <a:ext cx="1790559" cy="1994108"/>
              </a:xfrm>
              <a:prstGeom prst="rect">
                <a:avLst/>
              </a:prstGeom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32" name="圆角矩形 3"/>
              <p:cNvSpPr/>
              <p:nvPr>
                <p:custDataLst>
                  <p:tags r:id="rId9"/>
                </p:custDataLst>
              </p:nvPr>
            </p:nvSpPr>
            <p:spPr>
              <a:xfrm>
                <a:off x="1031885" y="1628801"/>
                <a:ext cx="7632848" cy="1788477"/>
              </a:xfrm>
              <a:custGeom>
                <a:avLst/>
                <a:gdLst/>
                <a:ahLst/>
                <a:cxnLst/>
                <a:rect l="l" t="t" r="r" b="b"/>
                <a:pathLst>
                  <a:path w="7632847" h="1788477">
                    <a:moveTo>
                      <a:pt x="399670" y="0"/>
                    </a:moveTo>
                    <a:lnTo>
                      <a:pt x="7632848" y="0"/>
                    </a:lnTo>
                    <a:lnTo>
                      <a:pt x="7632848" y="1788477"/>
                    </a:lnTo>
                    <a:lnTo>
                      <a:pt x="0" y="1788477"/>
                    </a:lnTo>
                    <a:lnTo>
                      <a:pt x="0" y="399670"/>
                    </a:lnTo>
                    <a:cubicBezTo>
                      <a:pt x="0" y="178938"/>
                      <a:pt x="178938" y="0"/>
                      <a:pt x="399670" y="0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25400" cap="flat" cmpd="sng" algn="ctr">
                <a:solidFill>
                  <a:srgbClr val="0089FA"/>
                </a:solidFill>
                <a:prstDash val="solid"/>
              </a:ln>
              <a:effectLst>
                <a:outerShdw dist="38100" dir="5400000" algn="t" rotWithShape="0">
                  <a:prstClr val="black">
                    <a:alpha val="21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latinLnBrk="0" hangingPunct="1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pic>
          <p:nvPicPr>
            <p:cNvPr id="31" name="Picture 3"/>
            <p:cNvPicPr>
              <a:picLocks noChangeAspect="1" noChangeArrowheads="1"/>
            </p:cNvPicPr>
            <p:nvPr>
              <p:custDataLst>
                <p:tags r:id="rId10"/>
              </p:custDataLst>
            </p:nvPr>
          </p:nvPicPr>
          <p:blipFill>
            <a:blip r:embed="rId11"/>
            <a:stretch>
              <a:fillRect/>
            </a:stretch>
          </p:blipFill>
          <p:spPr bwMode="auto">
            <a:xfrm rot="5400000" flipV="1">
              <a:off x="6317199" y="1865876"/>
              <a:ext cx="2854168" cy="1950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4" name="组合 33"/>
          <p:cNvGrpSpPr/>
          <p:nvPr>
            <p:custDataLst>
              <p:tags r:id="rId12"/>
            </p:custDataLst>
          </p:nvPr>
        </p:nvGrpSpPr>
        <p:grpSpPr>
          <a:xfrm>
            <a:off x="452120" y="4122420"/>
            <a:ext cx="4800600" cy="2400935"/>
            <a:chOff x="1403648" y="536323"/>
            <a:chExt cx="6438166" cy="2854168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7" name="圆角矩形 3"/>
            <p:cNvSpPr/>
            <p:nvPr>
              <p:custDataLst>
                <p:tags r:id="rId13"/>
              </p:custDataLst>
            </p:nvPr>
          </p:nvSpPr>
          <p:spPr>
            <a:xfrm>
              <a:off x="1403648" y="1336093"/>
              <a:ext cx="6420434" cy="1504393"/>
            </a:xfrm>
            <a:custGeom>
              <a:avLst/>
              <a:gdLst/>
              <a:ahLst/>
              <a:cxnLst/>
              <a:rect l="l" t="t" r="r" b="b"/>
              <a:pathLst>
                <a:path w="7632847" h="1788477">
                  <a:moveTo>
                    <a:pt x="399670" y="0"/>
                  </a:moveTo>
                  <a:lnTo>
                    <a:pt x="7632848" y="0"/>
                  </a:lnTo>
                  <a:lnTo>
                    <a:pt x="7632848" y="1788477"/>
                  </a:lnTo>
                  <a:lnTo>
                    <a:pt x="0" y="1788477"/>
                  </a:lnTo>
                  <a:lnTo>
                    <a:pt x="0" y="399670"/>
                  </a:lnTo>
                  <a:cubicBezTo>
                    <a:pt x="0" y="178938"/>
                    <a:pt x="178938" y="0"/>
                    <a:pt x="399670" y="0"/>
                  </a:cubicBezTo>
                  <a:close/>
                </a:path>
              </a:pathLst>
            </a:custGeom>
            <a:grpFill/>
            <a:ln w="25400" cap="flat" cmpd="sng" algn="ctr">
              <a:solidFill>
                <a:srgbClr val="0089FA"/>
              </a:solidFill>
              <a:prstDash val="solid"/>
            </a:ln>
            <a:effectLst>
              <a:outerShdw dist="38100" dir="5400000" algn="t" rotWithShape="0">
                <a:prstClr val="black">
                  <a:alpha val="21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36" name="Picture 3"/>
            <p:cNvPicPr>
              <a:picLocks noChangeAspect="1" noChangeArrowheads="1"/>
            </p:cNvPicPr>
            <p:nvPr>
              <p:custDataLst>
                <p:tags r:id="rId14"/>
              </p:custDataLst>
            </p:nvPr>
          </p:nvPicPr>
          <p:blipFill>
            <a:blip r:embed="rId11"/>
            <a:stretch>
              <a:fillRect/>
            </a:stretch>
          </p:blipFill>
          <p:spPr bwMode="auto">
            <a:xfrm rot="5400000" flipV="1">
              <a:off x="6317199" y="1865876"/>
              <a:ext cx="2854168" cy="195061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3" name="TextBox 42"/>
          <p:cNvSpPr txBox="1"/>
          <p:nvPr>
            <p:custDataLst>
              <p:tags r:id="rId15"/>
            </p:custDataLst>
          </p:nvPr>
        </p:nvSpPr>
        <p:spPr>
          <a:xfrm>
            <a:off x="2147570" y="2830830"/>
            <a:ext cx="4368800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altLang="zh-CN" sz="2000" b="0" i="0" u="none" strike="noStrike" kern="100" cap="none" spc="0" normalizeH="0" baseline="0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学会了本课的生字词，</a:t>
            </a:r>
            <a:r>
              <a:rPr kumimoji="0" lang="zh-CN" altLang="en-US" sz="2000" b="0" i="0" u="none" strike="noStrike" kern="100" cap="none" spc="0" normalizeH="0" baseline="0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并知道了一年四季的美丽和变化。</a:t>
            </a:r>
            <a:endParaRPr kumimoji="0" altLang="zh-CN" sz="2000" b="0" i="0" u="none" strike="noStrike" kern="100" cap="none" spc="0" normalizeH="0" baseline="0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任意多边形 20"/>
          <p:cNvSpPr/>
          <p:nvPr>
            <p:custDataLst>
              <p:tags r:id="rId16"/>
            </p:custDataLst>
          </p:nvPr>
        </p:nvSpPr>
        <p:spPr>
          <a:xfrm>
            <a:off x="541615" y="1024647"/>
            <a:ext cx="1881051" cy="530860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CC00CC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r>
              <a:rPr lang="zh-CN" altLang="en-US" sz="2800" b="1" kern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总结拓展</a:t>
            </a:r>
            <a:endParaRPr lang="en-US" sz="2800" b="1" ker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>
            <p:custDataLst>
              <p:tags r:id="rId17"/>
            </p:custDataLst>
          </p:nvPr>
        </p:nvSpPr>
        <p:spPr>
          <a:xfrm>
            <a:off x="4494396" y="1290261"/>
            <a:ext cx="2098040" cy="941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学完本</a:t>
            </a:r>
            <a:r>
              <a:rPr lang="zh-CN" altLang="zh-CN" sz="2400" kern="1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endParaRPr lang="en-US" altLang="zh-CN" sz="2400" kern="10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收获多多</a:t>
            </a:r>
            <a:endParaRPr lang="zh-CN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42"/>
          <p:cNvSpPr txBox="1"/>
          <p:nvPr>
            <p:custDataLst>
              <p:tags r:id="rId18"/>
            </p:custDataLst>
          </p:nvPr>
        </p:nvSpPr>
        <p:spPr>
          <a:xfrm>
            <a:off x="832485" y="4905375"/>
            <a:ext cx="4149725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00" cap="none" spc="0" normalizeH="0" baseline="0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喜欢小蜗牛，并能感受到身边季节的特点。</a:t>
            </a:r>
            <a:endParaRPr kumimoji="0" lang="zh-CN" altLang="zh-CN" sz="2000" b="0" i="0" u="none" strike="noStrike" kern="100" cap="none" spc="0" normalizeH="0" baseline="0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>
            <p:custDataLst>
              <p:tags r:id="rId19"/>
            </p:custDataLst>
          </p:nvPr>
        </p:nvSpPr>
        <p:spPr>
          <a:xfrm>
            <a:off x="2059940" y="2417445"/>
            <a:ext cx="706120" cy="413385"/>
          </a:xfrm>
          <a:prstGeom prst="ellipse">
            <a:avLst/>
          </a:prstGeom>
          <a:solidFill>
            <a:schemeClr val="accent1"/>
          </a:solidFill>
          <a:ln>
            <a:solidFill>
              <a:srgbClr val="FFFFFF"/>
            </a:solidFill>
          </a:ln>
          <a:effectLst>
            <a:innerShdw blurRad="76200" dist="25400" dir="18900000">
              <a:prstClr val="black">
                <a:alpha val="15000"/>
              </a:prstClr>
            </a:innerShdw>
          </a:effec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2400" b="1" smtClean="0">
                <a:solidFill>
                  <a:srgbClr val="CC00CC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altLang="zh-CN" sz="2400" b="1" smtClean="0">
              <a:solidFill>
                <a:srgbClr val="CC00CC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椭圆 3"/>
          <p:cNvSpPr/>
          <p:nvPr>
            <p:custDataLst>
              <p:tags r:id="rId20"/>
            </p:custDataLst>
          </p:nvPr>
        </p:nvSpPr>
        <p:spPr>
          <a:xfrm>
            <a:off x="560070" y="4403725"/>
            <a:ext cx="706120" cy="413385"/>
          </a:xfrm>
          <a:prstGeom prst="ellipse">
            <a:avLst/>
          </a:prstGeom>
          <a:solidFill>
            <a:schemeClr val="accent1"/>
          </a:solidFill>
          <a:ln>
            <a:solidFill>
              <a:srgbClr val="FFFFFF"/>
            </a:solidFill>
          </a:ln>
          <a:effectLst>
            <a:innerShdw blurRad="76200" dist="25400" dir="18900000">
              <a:prstClr val="black">
                <a:alpha val="15000"/>
              </a:prstClr>
            </a:innerShdw>
          </a:effec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2400" b="1" smtClean="0">
                <a:solidFill>
                  <a:srgbClr val="CC00CC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</a:t>
            </a:r>
            <a:endParaRPr lang="en-US" altLang="zh-CN" sz="2400" b="1" smtClean="0">
              <a:solidFill>
                <a:srgbClr val="CC00CC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矩形 15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452120" y="823118"/>
            <a:ext cx="126206" cy="1071563"/>
          </a:xfrm>
          <a:prstGeom prst="rect">
            <a:avLst/>
          </a:prstGeom>
          <a:gradFill rotWithShape="0">
            <a:gsLst>
              <a:gs pos="0">
                <a:srgbClr val="ABABAB"/>
              </a:gs>
              <a:gs pos="53999">
                <a:srgbClr val="D7D7D7"/>
              </a:gs>
              <a:gs pos="100000">
                <a:srgbClr val="A5A5A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endParaRPr lang="zh-CN" altLang="en-US" sz="105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9217" name="Picture 1" descr="C:\Users\Administrator\Desktop\课件图片素材\~9F86ZU[YMWBQ2DKHZPRQNM.png"/>
          <p:cNvPicPr>
            <a:picLocks noChangeAspect="1" noChangeArrowheads="1"/>
          </p:cNvPicPr>
          <p:nvPr>
            <p:custDataLst>
              <p:tags r:id="rId22"/>
            </p:custDataLst>
          </p:nvPr>
        </p:nvPicPr>
        <p:blipFill>
          <a:blip r:embed="rId23" cstate="email"/>
          <a:stretch>
            <a:fillRect/>
          </a:stretch>
        </p:blipFill>
        <p:spPr bwMode="auto">
          <a:xfrm>
            <a:off x="5643887" y="4519139"/>
            <a:ext cx="3298232" cy="174793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3" grpId="0"/>
      <p:bldP spid="7" grpId="0" animBg="1"/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0" name="Text Box 1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11530" y="2590800"/>
            <a:ext cx="5925820" cy="662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smtClean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800" smtClean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按课文内容填空</a:t>
            </a:r>
            <a:r>
              <a:rPr lang="zh-CN" sz="2800" smtClean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sz="280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圆角矩形 4"/>
          <p:cNvSpPr/>
          <p:nvPr>
            <p:custDataLst>
              <p:tags r:id="rId2"/>
            </p:custDataLst>
          </p:nvPr>
        </p:nvSpPr>
        <p:spPr>
          <a:xfrm>
            <a:off x="671013" y="2478132"/>
            <a:ext cx="6208123" cy="3150870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endParaRPr lang="zh-CN" altLang="en-US"/>
          </a:p>
        </p:txBody>
      </p:sp>
      <p:pic>
        <p:nvPicPr>
          <p:cNvPr id="29718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 bwMode="auto">
          <a:xfrm>
            <a:off x="6232339" y="3045203"/>
            <a:ext cx="1816554" cy="285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047932" y="4048454"/>
            <a:ext cx="1056005" cy="52322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smtClean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冬季</a:t>
            </a:r>
            <a:endParaRPr lang="zh-CN" altLang="en-US" sz="280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8238922" y="876300"/>
            <a:ext cx="126206" cy="1071563"/>
          </a:xfrm>
          <a:prstGeom prst="rect">
            <a:avLst/>
          </a:prstGeom>
          <a:gradFill rotWithShape="0">
            <a:gsLst>
              <a:gs pos="0">
                <a:srgbClr val="ABABAB"/>
              </a:gs>
              <a:gs pos="53999">
                <a:srgbClr val="D7D7D7"/>
              </a:gs>
              <a:gs pos="100000">
                <a:srgbClr val="A5A5A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endParaRPr lang="zh-CN" altLang="en-US" sz="105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" name="任意多边形 5"/>
          <p:cNvSpPr/>
          <p:nvPr>
            <p:custDataLst>
              <p:tags r:id="rId7"/>
            </p:custDataLst>
          </p:nvPr>
        </p:nvSpPr>
        <p:spPr>
          <a:xfrm flipH="1">
            <a:off x="6239838" y="1146571"/>
            <a:ext cx="2012294" cy="531019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CC00CC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r>
              <a:rPr lang="zh-CN" altLang="en-US" sz="2800" b="1" kern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课堂练习</a:t>
            </a:r>
            <a:endParaRPr lang="en-US" sz="2800" b="1" ker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>
            <p:custDataLst>
              <p:tags r:id="rId8"/>
            </p:custDataLst>
          </p:nvPr>
        </p:nvSpPr>
        <p:spPr>
          <a:xfrm>
            <a:off x="928102" y="3324077"/>
            <a:ext cx="529495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　　一年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_____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季，分别是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______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______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______</a:t>
            </a:r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 </a:t>
            </a:r>
            <a:r>
              <a:rPr lang="en-US" altLang="zh-CN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______</a:t>
            </a:r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每个季节的景色都很美。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Rectangle 2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684043" y="4058308"/>
            <a:ext cx="1056005" cy="52322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smtClean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秋季</a:t>
            </a:r>
            <a:endParaRPr lang="zh-CN" altLang="en-US" sz="280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Rectangle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088707" y="4053567"/>
            <a:ext cx="1056005" cy="52322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smtClean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春季</a:t>
            </a:r>
            <a:endParaRPr lang="zh-CN" altLang="en-US" sz="280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Rectangle 2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386375" y="4062776"/>
            <a:ext cx="1056005" cy="52322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夏季</a:t>
            </a:r>
            <a:endParaRPr lang="zh-CN" altLang="en-US" sz="280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ectangle 2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924493" y="3396427"/>
            <a:ext cx="1056005" cy="52322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smtClean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endParaRPr lang="zh-CN" altLang="en-US" sz="280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4" grpId="0"/>
      <p:bldP spid="15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41744" y="1947861"/>
            <a:ext cx="5910580" cy="332398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smtClean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smtClean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zh-CN" sz="280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zh-CN" sz="2800" smtClean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</a:t>
            </a:r>
            <a:r>
              <a:rPr lang="zh-CN" altLang="en-US" sz="2800" smtClean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</a:t>
            </a:r>
            <a:r>
              <a:rPr lang="zh-CN" altLang="zh-CN" sz="2800" smtClean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280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春天来了，小树（　　）了。</a:t>
            </a:r>
            <a:endParaRPr lang="zh-CN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夏天来了，小树（　</a:t>
            </a:r>
            <a:r>
              <a:rPr lang="zh-CN" altLang="zh-CN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　）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了叶子。</a:t>
            </a:r>
            <a:endParaRPr lang="zh-CN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秋天来了，小树的叶子全（　　）了。</a:t>
            </a:r>
            <a:endParaRPr lang="zh-CN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冬天来了，小树的叶子全</a:t>
            </a:r>
            <a:r>
              <a:rPr lang="zh-CN" altLang="zh-CN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　　）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了</a:t>
            </a:r>
            <a:r>
              <a:rPr lang="zh-CN" altLang="zh-CN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圆角矩形 4"/>
          <p:cNvSpPr/>
          <p:nvPr>
            <p:custDataLst>
              <p:tags r:id="rId2"/>
            </p:custDataLst>
          </p:nvPr>
        </p:nvSpPr>
        <p:spPr>
          <a:xfrm>
            <a:off x="210989" y="1859160"/>
            <a:ext cx="6603196" cy="3840600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endParaRPr lang="zh-CN" altLang="en-US"/>
          </a:p>
        </p:txBody>
      </p:sp>
      <p:pic>
        <p:nvPicPr>
          <p:cNvPr id="31752" name="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132964" y="1815462"/>
            <a:ext cx="1981835" cy="2903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矩形 1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238922" y="876300"/>
            <a:ext cx="126206" cy="1071563"/>
          </a:xfrm>
          <a:prstGeom prst="rect">
            <a:avLst/>
          </a:prstGeom>
          <a:gradFill rotWithShape="0">
            <a:gsLst>
              <a:gs pos="0">
                <a:srgbClr val="ABABAB"/>
              </a:gs>
              <a:gs pos="53999">
                <a:srgbClr val="D7D7D7"/>
              </a:gs>
              <a:gs pos="100000">
                <a:srgbClr val="A5A5A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endParaRPr lang="zh-CN" altLang="en-US" sz="105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" name="任意多边形 5"/>
          <p:cNvSpPr/>
          <p:nvPr>
            <p:custDataLst>
              <p:tags r:id="rId6"/>
            </p:custDataLst>
          </p:nvPr>
        </p:nvSpPr>
        <p:spPr>
          <a:xfrm flipH="1">
            <a:off x="6239838" y="1146571"/>
            <a:ext cx="2012294" cy="531019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CC00CC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r>
              <a:rPr lang="zh-CN" altLang="en-US" sz="2800" b="1" kern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课堂练习</a:t>
            </a:r>
            <a:endParaRPr lang="en-US" sz="2800" b="1" ker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Rectangle 2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287582" y="2794446"/>
            <a:ext cx="1056005" cy="52322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smtClean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发芽</a:t>
            </a:r>
            <a:endParaRPr lang="zh-CN" altLang="en-US" sz="280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Rectangle 2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287582" y="3408451"/>
            <a:ext cx="1056005" cy="52322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smtClean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长满</a:t>
            </a:r>
            <a:endParaRPr lang="zh-CN" altLang="en-US" sz="280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Rectangle 2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707573" y="4048691"/>
            <a:ext cx="1056005" cy="52322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smtClean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变黄</a:t>
            </a:r>
            <a:endParaRPr lang="zh-CN" altLang="en-US" sz="280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Rectangle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859973" y="4662696"/>
            <a:ext cx="1056005" cy="52322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掉</a:t>
            </a:r>
            <a:endParaRPr lang="zh-CN" altLang="en-US" sz="280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C:\Users\Administrator\Desktop\课件图片素材\4~GLQ_%)I1LVZRFO5J2MZUS.pn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 bwMode="auto">
          <a:xfrm>
            <a:off x="1182053" y="2080259"/>
            <a:ext cx="7036117" cy="4040505"/>
          </a:xfrm>
          <a:prstGeom prst="rect">
            <a:avLst/>
          </a:prstGeom>
          <a:noFill/>
        </p:spPr>
      </p:pic>
      <p:sp>
        <p:nvSpPr>
          <p:cNvPr id="24580" name="Text Box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110428" y="3181336"/>
            <a:ext cx="282174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/>
              <a:t> </a:t>
            </a:r>
            <a:r>
              <a:rPr lang="en-US" altLang="zh-CN" sz="2000" b="0">
                <a:latin typeface="微软雅黑" panose="020B0503020204020204" pitchFamily="34" charset="-122"/>
              </a:rPr>
              <a:t>1.</a:t>
            </a:r>
            <a:r>
              <a:rPr lang="zh-CN" sz="2000" b="0">
                <a:latin typeface="微软雅黑" panose="020B0503020204020204" pitchFamily="34" charset="-122"/>
              </a:rPr>
              <a:t>有感情地朗读课文，背诵课文。</a:t>
            </a:r>
            <a:endParaRPr lang="zh-CN" sz="2000" b="0">
              <a:latin typeface="微软雅黑" panose="020B0503020204020204" pitchFamily="34" charset="-122"/>
            </a:endParaRPr>
          </a:p>
        </p:txBody>
      </p:sp>
      <p:sp>
        <p:nvSpPr>
          <p:cNvPr id="33797" name="Text 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101340" y="4483100"/>
            <a:ext cx="3612515" cy="961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b="0">
                <a:latin typeface="微软雅黑" panose="020B0503020204020204" pitchFamily="34" charset="-122"/>
              </a:rPr>
              <a:t>2</a:t>
            </a:r>
            <a:r>
              <a:rPr lang="en-US" altLang="zh-CN" sz="2000" b="0" smtClean="0">
                <a:latin typeface="微软雅黑" panose="020B0503020204020204" pitchFamily="34" charset="-122"/>
              </a:rPr>
              <a:t>.</a:t>
            </a:r>
            <a:r>
              <a:rPr lang="zh-CN" altLang="en-US" sz="2000" b="0">
                <a:latin typeface="微软雅黑" panose="020B0503020204020204" pitchFamily="34" charset="-122"/>
              </a:rPr>
              <a:t>将小蜗牛和妈妈的故事，讲给爸爸妈妈听。</a:t>
            </a:r>
            <a:endParaRPr lang="zh-CN" sz="2000" b="0">
              <a:latin typeface="微软雅黑" panose="020B0503020204020204" pitchFamily="34" charset="-122"/>
            </a:endParaRPr>
          </a:p>
        </p:txBody>
      </p:sp>
      <p:sp>
        <p:nvSpPr>
          <p:cNvPr id="2" name="矩形 1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7246145" y="876300"/>
            <a:ext cx="126206" cy="1071563"/>
          </a:xfrm>
          <a:prstGeom prst="rect">
            <a:avLst/>
          </a:prstGeom>
          <a:gradFill rotWithShape="0">
            <a:gsLst>
              <a:gs pos="0">
                <a:srgbClr val="ABABAB"/>
              </a:gs>
              <a:gs pos="53999">
                <a:srgbClr val="D7D7D7"/>
              </a:gs>
              <a:gs pos="100000">
                <a:srgbClr val="A5A5A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endParaRPr lang="zh-CN" altLang="en-US" sz="105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" name="任意多边形 2"/>
          <p:cNvSpPr/>
          <p:nvPr>
            <p:custDataLst>
              <p:tags r:id="rId6"/>
            </p:custDataLst>
          </p:nvPr>
        </p:nvSpPr>
        <p:spPr>
          <a:xfrm flipH="1">
            <a:off x="5138056" y="1209468"/>
            <a:ext cx="2108088" cy="531019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CC00CC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r>
              <a:rPr lang="zh-CN" altLang="en-US" sz="2800" b="1" kern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作业布置</a:t>
            </a:r>
            <a:endParaRPr lang="en-US" sz="2800" b="1" ker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  <p:bldP spid="3379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Administrator\Desktop\课件图片素材\_3$3{FX1(%~7IRV7OD]7656.pn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 bwMode="auto">
          <a:xfrm>
            <a:off x="1191292" y="2105637"/>
            <a:ext cx="6709559" cy="3389152"/>
          </a:xfrm>
          <a:prstGeom prst="rect">
            <a:avLst/>
          </a:prstGeom>
          <a:noFill/>
        </p:spPr>
      </p:pic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3626082" y="2756798"/>
            <a:ext cx="18069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800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14.</a:t>
            </a:r>
            <a:r>
              <a:rPr lang="zh-CN" altLang="en-US" sz="2800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小蜗牛</a:t>
            </a:r>
            <a:endParaRPr lang="zh-CN" sz="2800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矩形 1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246145" y="876300"/>
            <a:ext cx="126206" cy="1071563"/>
          </a:xfrm>
          <a:prstGeom prst="rect">
            <a:avLst/>
          </a:prstGeom>
          <a:gradFill rotWithShape="0">
            <a:gsLst>
              <a:gs pos="0">
                <a:srgbClr val="ABABAB"/>
              </a:gs>
              <a:gs pos="53999">
                <a:srgbClr val="D7D7D7"/>
              </a:gs>
              <a:gs pos="100000">
                <a:srgbClr val="A5A5A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endParaRPr lang="zh-CN" altLang="en-US" sz="105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任意多边形 12"/>
          <p:cNvSpPr/>
          <p:nvPr>
            <p:custDataLst>
              <p:tags r:id="rId5"/>
            </p:custDataLst>
          </p:nvPr>
        </p:nvSpPr>
        <p:spPr>
          <a:xfrm flipH="1">
            <a:off x="5329645" y="1209468"/>
            <a:ext cx="1916499" cy="531019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CC00CC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r>
              <a:rPr lang="zh-CN" altLang="en-US" sz="2800" b="1" kern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板书设计</a:t>
            </a:r>
            <a:endParaRPr lang="en-US" sz="2800" b="1" ker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2721651" y="3651862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b="1" kern="100" smtClean="0">
                <a:solidFill>
                  <a:srgbClr val="DA04B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春</a:t>
            </a:r>
            <a:endParaRPr lang="zh-CN" altLang="en-US" sz="3200" b="1">
              <a:solidFill>
                <a:srgbClr val="DA04B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>
            <p:custDataLst>
              <p:tags r:id="rId7"/>
            </p:custDataLst>
          </p:nvPr>
        </p:nvSpPr>
        <p:spPr>
          <a:xfrm>
            <a:off x="3691218" y="360152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b="1" kern="10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夏</a:t>
            </a:r>
            <a:endParaRPr lang="zh-CN" altLang="en-US" sz="3200" b="1" kern="10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>
            <p:custDataLst>
              <p:tags r:id="rId8"/>
            </p:custDataLst>
          </p:nvPr>
        </p:nvSpPr>
        <p:spPr>
          <a:xfrm>
            <a:off x="4620057" y="360473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b="1" kern="10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秋</a:t>
            </a:r>
            <a:endParaRPr lang="zh-CN" altLang="en-US" sz="3200" b="1" kern="10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>
            <p:custDataLst>
              <p:tags r:id="rId9"/>
            </p:custDataLst>
          </p:nvPr>
        </p:nvSpPr>
        <p:spPr>
          <a:xfrm>
            <a:off x="5599232" y="364689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b="1" kern="100">
                <a:solidFill>
                  <a:srgbClr val="FF99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冬</a:t>
            </a:r>
            <a:endParaRPr lang="zh-CN" altLang="en-US" sz="3200" b="1" kern="100">
              <a:solidFill>
                <a:srgbClr val="FF99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istrator\Desktop\课件图片素材\257B.tmp.jp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 bwMode="auto">
          <a:xfrm>
            <a:off x="814559" y="1977068"/>
            <a:ext cx="8343899" cy="4534853"/>
          </a:xfrm>
          <a:prstGeom prst="rect">
            <a:avLst/>
          </a:prstGeom>
          <a:noFill/>
        </p:spPr>
      </p:pic>
      <p:sp>
        <p:nvSpPr>
          <p:cNvPr id="12" name="任意多边形 11"/>
          <p:cNvSpPr/>
          <p:nvPr>
            <p:custDataLst>
              <p:tags r:id="rId3"/>
            </p:custDataLst>
          </p:nvPr>
        </p:nvSpPr>
        <p:spPr>
          <a:xfrm rot="10800000" flipH="1">
            <a:off x="751456" y="1115735"/>
            <a:ext cx="1832353" cy="515035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CC00CC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2800" b="1" ker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8353" y="905505"/>
            <a:ext cx="126206" cy="1071563"/>
          </a:xfrm>
          <a:prstGeom prst="rect">
            <a:avLst/>
          </a:prstGeom>
          <a:gradFill rotWithShape="0">
            <a:gsLst>
              <a:gs pos="0">
                <a:srgbClr val="ABABAB"/>
              </a:gs>
              <a:gs pos="53999">
                <a:srgbClr val="D7D7D7"/>
              </a:gs>
              <a:gs pos="100000">
                <a:srgbClr val="A5A5A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endParaRPr lang="zh-CN" altLang="en-US" sz="105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5"/>
            </p:custDataLst>
          </p:nvPr>
        </p:nvSpPr>
        <p:spPr>
          <a:xfrm>
            <a:off x="877662" y="1116257"/>
            <a:ext cx="1838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趣味导课</a:t>
            </a:r>
            <a:endParaRPr lang="zh-CN" alt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圆角矩形 11"/>
          <p:cNvSpPr/>
          <p:nvPr>
            <p:custDataLst>
              <p:tags r:id="rId6"/>
            </p:custDataLst>
          </p:nvPr>
        </p:nvSpPr>
        <p:spPr>
          <a:xfrm flipH="1">
            <a:off x="814559" y="1630224"/>
            <a:ext cx="348853" cy="85725"/>
          </a:xfrm>
          <a:custGeom>
            <a:avLst/>
            <a:gdLst/>
            <a:ahLst/>
            <a:cxnLst/>
            <a:rect l="l" t="t" r="r" b="b"/>
            <a:pathLst>
              <a:path w="711052" h="174096">
                <a:moveTo>
                  <a:pt x="87048" y="0"/>
                </a:moveTo>
                <a:lnTo>
                  <a:pt x="711052" y="0"/>
                </a:lnTo>
                <a:lnTo>
                  <a:pt x="711052" y="174096"/>
                </a:lnTo>
                <a:lnTo>
                  <a:pt x="87048" y="174096"/>
                </a:lnTo>
                <a:cubicBezTo>
                  <a:pt x="38973" y="174096"/>
                  <a:pt x="0" y="135123"/>
                  <a:pt x="0" y="87048"/>
                </a:cubicBezTo>
                <a:cubicBezTo>
                  <a:pt x="0" y="38973"/>
                  <a:pt x="38973" y="0"/>
                  <a:pt x="87048" y="0"/>
                </a:cubicBezTo>
                <a:close/>
              </a:path>
            </a:pathLst>
          </a:custGeom>
          <a:gradFill flip="none" rotWithShape="1">
            <a:gsLst>
              <a:gs pos="0">
                <a:srgbClr val="F06262"/>
              </a:gs>
              <a:gs pos="100000">
                <a:srgbClr val="E81616"/>
              </a:gs>
              <a:gs pos="89000">
                <a:srgbClr val="F06262"/>
              </a:gs>
              <a:gs pos="60000">
                <a:srgbClr val="FBD1D1"/>
              </a:gs>
            </a:gsLst>
            <a:lin ang="0" scaled="1"/>
          </a:gradFill>
          <a:ln w="25400" cap="flat" cmpd="sng" algn="ctr">
            <a:noFill/>
            <a:prstDash val="solid"/>
          </a:ln>
          <a:effectLst/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1015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10" name="文本框 9"/>
          <p:cNvSpPr txBox="1"/>
          <p:nvPr>
            <p:custDataLst>
              <p:tags r:id="rId7"/>
            </p:custDataLst>
          </p:nvPr>
        </p:nvSpPr>
        <p:spPr>
          <a:xfrm>
            <a:off x="3369135" y="1660793"/>
            <a:ext cx="3073400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u="sng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歌曲欣赏：蜗牛和黄鹂</a:t>
            </a:r>
            <a:endParaRPr lang="zh-CN" altLang="zh-CN" sz="2000" u="sng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标注 1"/>
          <p:cNvSpPr/>
          <p:nvPr>
            <p:custDataLst>
              <p:tags r:id="rId1"/>
            </p:custDataLst>
          </p:nvPr>
        </p:nvSpPr>
        <p:spPr>
          <a:xfrm rot="300000">
            <a:off x="1782650" y="1606438"/>
            <a:ext cx="3892811" cy="2011680"/>
          </a:xfrm>
          <a:prstGeom prst="cloudCallout">
            <a:avLst>
              <a:gd name="adj1" fmla="val -6723"/>
              <a:gd name="adj2" fmla="val 90680"/>
            </a:avLst>
          </a:prstGeom>
          <a:solidFill>
            <a:srgbClr val="FFCC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746125" y="4858385"/>
            <a:ext cx="1734185" cy="1002665"/>
          </a:xfrm>
          <a:prstGeom prst="rect">
            <a:avLst/>
          </a:prstGeom>
        </p:spPr>
      </p:pic>
      <p:sp>
        <p:nvSpPr>
          <p:cNvPr id="12" name="任意多边形 11"/>
          <p:cNvSpPr/>
          <p:nvPr>
            <p:custDataLst>
              <p:tags r:id="rId4"/>
            </p:custDataLst>
          </p:nvPr>
        </p:nvSpPr>
        <p:spPr>
          <a:xfrm rot="10800000" flipH="1">
            <a:off x="751456" y="1045026"/>
            <a:ext cx="1848869" cy="585745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CC00CC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2800" b="1" ker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8353" y="905505"/>
            <a:ext cx="126206" cy="1071563"/>
          </a:xfrm>
          <a:prstGeom prst="rect">
            <a:avLst/>
          </a:prstGeom>
          <a:gradFill rotWithShape="0">
            <a:gsLst>
              <a:gs pos="0">
                <a:srgbClr val="ABABAB"/>
              </a:gs>
              <a:gs pos="53999">
                <a:srgbClr val="D7D7D7"/>
              </a:gs>
              <a:gs pos="100000">
                <a:srgbClr val="A5A5A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endParaRPr lang="zh-CN" altLang="en-US" sz="105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6"/>
            </p:custDataLst>
          </p:nvPr>
        </p:nvSpPr>
        <p:spPr>
          <a:xfrm>
            <a:off x="877662" y="1116257"/>
            <a:ext cx="1838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趣味导课</a:t>
            </a:r>
            <a:endParaRPr lang="zh-CN" alt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圆角矩形 11"/>
          <p:cNvSpPr/>
          <p:nvPr>
            <p:custDataLst>
              <p:tags r:id="rId7"/>
            </p:custDataLst>
          </p:nvPr>
        </p:nvSpPr>
        <p:spPr>
          <a:xfrm flipH="1">
            <a:off x="814559" y="1630224"/>
            <a:ext cx="348853" cy="85725"/>
          </a:xfrm>
          <a:custGeom>
            <a:avLst/>
            <a:gdLst/>
            <a:ahLst/>
            <a:cxnLst/>
            <a:rect l="l" t="t" r="r" b="b"/>
            <a:pathLst>
              <a:path w="711052" h="174096">
                <a:moveTo>
                  <a:pt x="87048" y="0"/>
                </a:moveTo>
                <a:lnTo>
                  <a:pt x="711052" y="0"/>
                </a:lnTo>
                <a:lnTo>
                  <a:pt x="711052" y="174096"/>
                </a:lnTo>
                <a:lnTo>
                  <a:pt x="87048" y="174096"/>
                </a:lnTo>
                <a:cubicBezTo>
                  <a:pt x="38973" y="174096"/>
                  <a:pt x="0" y="135123"/>
                  <a:pt x="0" y="87048"/>
                </a:cubicBezTo>
                <a:cubicBezTo>
                  <a:pt x="0" y="38973"/>
                  <a:pt x="38973" y="0"/>
                  <a:pt x="87048" y="0"/>
                </a:cubicBezTo>
                <a:close/>
              </a:path>
            </a:pathLst>
          </a:custGeom>
          <a:gradFill flip="none" rotWithShape="1">
            <a:gsLst>
              <a:gs pos="0">
                <a:srgbClr val="F06262"/>
              </a:gs>
              <a:gs pos="100000">
                <a:srgbClr val="E81616"/>
              </a:gs>
              <a:gs pos="89000">
                <a:srgbClr val="F06262"/>
              </a:gs>
              <a:gs pos="60000">
                <a:srgbClr val="FBD1D1"/>
              </a:gs>
            </a:gsLst>
            <a:lin ang="0" scaled="1"/>
          </a:gradFill>
          <a:ln w="25400" cap="flat" cmpd="sng" algn="ctr">
            <a:noFill/>
            <a:prstDash val="solid"/>
          </a:ln>
          <a:effectLst/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1015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3" name="AutoShape 6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 rot="5400000">
            <a:off x="6689120" y="1598018"/>
            <a:ext cx="835025" cy="1497407"/>
          </a:xfrm>
          <a:prstGeom prst="roundRect">
            <a:avLst>
              <a:gd name="adj" fmla="val 9106"/>
            </a:avLst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bg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文本框 9"/>
          <p:cNvSpPr txBox="1"/>
          <p:nvPr>
            <p:custDataLst>
              <p:tags r:id="rId9"/>
            </p:custDataLst>
          </p:nvPr>
        </p:nvSpPr>
        <p:spPr>
          <a:xfrm>
            <a:off x="2189315" y="2049295"/>
            <a:ext cx="32569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你知道</a:t>
            </a:r>
            <a:r>
              <a:rPr lang="zh-CN" altLang="en-US" sz="2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歌曲里唱的是关于哪个小动物的故事吗？</a:t>
            </a:r>
            <a:endParaRPr lang="zh-CN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6240143" y="1954814"/>
            <a:ext cx="17329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800" smtClean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小蜗牛</a:t>
            </a:r>
            <a:endParaRPr lang="zh-CN" altLang="zh-CN" sz="280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 cstate="email"/>
          <a:stretch>
            <a:fillRect/>
          </a:stretch>
        </p:blipFill>
        <p:spPr>
          <a:xfrm>
            <a:off x="5084956" y="3783931"/>
            <a:ext cx="3572572" cy="19291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 descr="C:\Users\Administrator\Desktop\课件图片素材\J1$}8O9{LG%KQSW[EJ`(T[D.png"/>
          <p:cNvPicPr>
            <a:picLocks noChangeAspect="1" noChangeArrowheads="1"/>
          </p:cNvPicPr>
          <p:nvPr>
            <p:custDataLst>
              <p:tags r:id="rId13"/>
            </p:custDataLst>
          </p:nvPr>
        </p:nvPicPr>
        <p:blipFill>
          <a:blip r:embed="rId14" cstate="email"/>
          <a:stretch>
            <a:fillRect/>
          </a:stretch>
        </p:blipFill>
        <p:spPr bwMode="auto">
          <a:xfrm>
            <a:off x="687897" y="4555221"/>
            <a:ext cx="2743812" cy="135552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任意多边形 26"/>
          <p:cNvSpPr/>
          <p:nvPr>
            <p:custDataLst>
              <p:tags r:id="rId1"/>
            </p:custDataLst>
          </p:nvPr>
        </p:nvSpPr>
        <p:spPr>
          <a:xfrm rot="10800000">
            <a:off x="6074959" y="1142188"/>
            <a:ext cx="1863278" cy="585745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CC00CC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2800" b="1" ker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715" name="AutoShape 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969458" y="4961072"/>
            <a:ext cx="3425752" cy="701279"/>
          </a:xfrm>
          <a:prstGeom prst="cube">
            <a:avLst>
              <a:gd name="adj" fmla="val 83676"/>
            </a:avLst>
          </a:prstGeom>
          <a:solidFill>
            <a:srgbClr val="FFCCFF"/>
          </a:solidFill>
          <a:ln w="9525">
            <a:solidFill>
              <a:srgbClr val="C559B6"/>
            </a:solidFill>
            <a:miter lim="800000"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1350">
              <a:solidFill>
                <a:srgbClr val="4B4D4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1" name="AutoShape 5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180416" y="2783943"/>
            <a:ext cx="2981352" cy="2384328"/>
          </a:xfrm>
          <a:prstGeom prst="roundRect">
            <a:avLst>
              <a:gd name="adj" fmla="val 4495"/>
            </a:avLst>
          </a:prstGeom>
          <a:solidFill>
            <a:schemeClr val="bg2"/>
          </a:solidFill>
          <a:ln w="38100">
            <a:solidFill>
              <a:srgbClr val="808080"/>
            </a:solidFill>
            <a:round/>
          </a:ln>
        </p:spPr>
        <p:txBody>
          <a:bodyPr wrap="none" anchor="ctr"/>
          <a:lstStyle>
            <a:lvl1pPr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350" b="0">
              <a:solidFill>
                <a:srgbClr val="4B4D4F"/>
              </a:solidFill>
              <a:ea typeface="宋体" panose="02010600030101010101" pitchFamily="2" charset="-122"/>
            </a:endParaRPr>
          </a:p>
        </p:txBody>
      </p:sp>
      <p:sp>
        <p:nvSpPr>
          <p:cNvPr id="115717" name="AutoShape 6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140310" y="2645611"/>
            <a:ext cx="1990725" cy="43219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50000">
                <a:srgbClr val="808080"/>
              </a:gs>
              <a:gs pos="100000">
                <a:schemeClr val="bg1"/>
              </a:gs>
            </a:gsLst>
            <a:lin ang="18900000" scaled="1"/>
          </a:gradFill>
          <a:ln w="19050" cmpd="sng">
            <a:solidFill>
              <a:schemeClr val="bg1"/>
            </a:solidFill>
            <a:rou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1350">
              <a:solidFill>
                <a:srgbClr val="4B4D4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3" name="Oval 69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135950" y="2254372"/>
            <a:ext cx="844205" cy="6619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bg1"/>
            </a:solidFill>
            <a:round/>
          </a:ln>
        </p:spPr>
        <p:txBody>
          <a:bodyPr wrap="none" anchor="ctr"/>
          <a:lstStyle>
            <a:lvl1pPr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350" b="0">
              <a:solidFill>
                <a:srgbClr val="4B4D4F"/>
              </a:solidFill>
              <a:ea typeface="宋体" panose="02010600030101010101" pitchFamily="2" charset="-122"/>
            </a:endParaRPr>
          </a:p>
        </p:txBody>
      </p:sp>
      <p:sp>
        <p:nvSpPr>
          <p:cNvPr id="8204" name="Oval 70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237907" y="2331845"/>
            <a:ext cx="609303" cy="498597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rgbClr val="6699FF"/>
              </a:gs>
            </a:gsLst>
            <a:path path="shape">
              <a:fillToRect l="50000" t="50000" r="50000" b="50000"/>
            </a:path>
          </a:gradFill>
          <a:ln w="76200">
            <a:solidFill>
              <a:schemeClr val="bg1"/>
            </a:solidFill>
            <a:round/>
          </a:ln>
        </p:spPr>
        <p:txBody>
          <a:bodyPr wrap="none" anchor="ctr"/>
          <a:lstStyle>
            <a:lvl1pPr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350" b="0">
              <a:solidFill>
                <a:srgbClr val="4B4D4F"/>
              </a:solidFill>
              <a:ea typeface="宋体" panose="02010600030101010101" pitchFamily="2" charset="-122"/>
            </a:endParaRPr>
          </a:p>
        </p:txBody>
      </p:sp>
      <p:sp>
        <p:nvSpPr>
          <p:cNvPr id="115720" name="AutoShape 71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219259" y="5353619"/>
            <a:ext cx="3527214" cy="701279"/>
          </a:xfrm>
          <a:prstGeom prst="cube">
            <a:avLst>
              <a:gd name="adj" fmla="val 83676"/>
            </a:avLst>
          </a:prstGeom>
          <a:solidFill>
            <a:srgbClr val="FFCCFF"/>
          </a:solidFill>
          <a:ln w="9525">
            <a:noFill/>
            <a:miter lim="800000"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1350">
              <a:solidFill>
                <a:srgbClr val="4B4D4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6" name="AutoShape 73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524060" y="3380701"/>
            <a:ext cx="2905395" cy="2428385"/>
          </a:xfrm>
          <a:prstGeom prst="roundRect">
            <a:avLst>
              <a:gd name="adj" fmla="val 5588"/>
            </a:avLst>
          </a:prstGeom>
          <a:solidFill>
            <a:srgbClr val="DDDDDD"/>
          </a:solidFill>
          <a:ln w="38100">
            <a:solidFill>
              <a:srgbClr val="808080"/>
            </a:solidFill>
            <a:round/>
          </a:ln>
        </p:spPr>
        <p:txBody>
          <a:bodyPr wrap="none" anchor="ctr"/>
          <a:lstStyle>
            <a:lvl1pPr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350" b="0">
              <a:solidFill>
                <a:srgbClr val="4B4D4F"/>
              </a:solidFill>
              <a:ea typeface="宋体" panose="02010600030101010101" pitchFamily="2" charset="-122"/>
            </a:endParaRPr>
          </a:p>
        </p:txBody>
      </p:sp>
      <p:sp>
        <p:nvSpPr>
          <p:cNvPr id="115723" name="AutoShape 74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381739" y="3112601"/>
            <a:ext cx="1807595" cy="43219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50000">
                <a:srgbClr val="808080"/>
              </a:gs>
              <a:gs pos="100000">
                <a:schemeClr val="bg1"/>
              </a:gs>
            </a:gsLst>
            <a:lin ang="18900000" scaled="1"/>
          </a:gradFill>
          <a:ln w="19050" cmpd="sng">
            <a:solidFill>
              <a:schemeClr val="bg1"/>
            </a:solidFill>
            <a:rou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1350">
              <a:solidFill>
                <a:srgbClr val="4B4D4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8" name="Oval 75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366798" y="2657435"/>
            <a:ext cx="906896" cy="654844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bg1"/>
            </a:solidFill>
            <a:round/>
          </a:ln>
        </p:spPr>
        <p:txBody>
          <a:bodyPr wrap="none" anchor="ctr"/>
          <a:lstStyle>
            <a:lvl1pPr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350" b="0">
              <a:solidFill>
                <a:srgbClr val="4B4D4F"/>
              </a:solidFill>
              <a:ea typeface="宋体" panose="02010600030101010101" pitchFamily="2" charset="-122"/>
            </a:endParaRPr>
          </a:p>
        </p:txBody>
      </p:sp>
      <p:sp>
        <p:nvSpPr>
          <p:cNvPr id="8209" name="Oval 76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534416" y="2662161"/>
            <a:ext cx="540544" cy="540544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rgbClr val="6699FF"/>
              </a:gs>
            </a:gsLst>
            <a:path path="shape">
              <a:fillToRect l="50000" t="50000" r="50000" b="50000"/>
            </a:path>
          </a:gradFill>
          <a:ln w="76200">
            <a:solidFill>
              <a:schemeClr val="bg1"/>
            </a:solidFill>
            <a:round/>
          </a:ln>
        </p:spPr>
        <p:txBody>
          <a:bodyPr wrap="none" anchor="ctr"/>
          <a:lstStyle>
            <a:lvl1pPr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350" b="0">
              <a:solidFill>
                <a:srgbClr val="4B4D4F"/>
              </a:solidFill>
              <a:ea typeface="宋体" panose="02010600030101010101" pitchFamily="2" charset="-122"/>
            </a:endParaRPr>
          </a:p>
        </p:txBody>
      </p:sp>
      <p:pic>
        <p:nvPicPr>
          <p:cNvPr id="8210" name="Picture 81" descr="n1"/>
          <p:cNvPicPr>
            <a:picLocks noChangeAspect="1" noChangeArrowheads="1"/>
          </p:cNvPicPr>
          <p:nvPr>
            <p:custDataLst>
              <p:tags r:id="rId12"/>
            </p:custDataLst>
          </p:nvPr>
        </p:nvPicPr>
        <p:blipFill>
          <a:blip r:embed="rId13" cstate="email"/>
          <a:stretch>
            <a:fillRect/>
          </a:stretch>
        </p:blipFill>
        <p:spPr bwMode="auto">
          <a:xfrm>
            <a:off x="2412328" y="2353926"/>
            <a:ext cx="260459" cy="487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1" name="Picture 82" descr="n2"/>
          <p:cNvPicPr>
            <a:picLocks noChangeAspect="1" noChangeArrowheads="1"/>
          </p:cNvPicPr>
          <p:nvPr>
            <p:custDataLst>
              <p:tags r:id="rId14"/>
            </p:custDataLst>
          </p:nvPr>
        </p:nvPicPr>
        <p:blipFill>
          <a:blip r:embed="rId15" cstate="email"/>
          <a:stretch>
            <a:fillRect/>
          </a:stretch>
        </p:blipFill>
        <p:spPr bwMode="auto">
          <a:xfrm>
            <a:off x="5640258" y="2720658"/>
            <a:ext cx="328860" cy="42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18" name="Text Box 26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948909" y="1934601"/>
            <a:ext cx="585903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阅读要求</a:t>
            </a:r>
            <a:endParaRPr lang="zh-CN" altLang="en-US" sz="2800" b="1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矩形 15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7938239" y="899282"/>
            <a:ext cx="126206" cy="1071563"/>
          </a:xfrm>
          <a:prstGeom prst="rect">
            <a:avLst/>
          </a:prstGeom>
          <a:gradFill rotWithShape="0">
            <a:gsLst>
              <a:gs pos="0">
                <a:srgbClr val="ABABAB"/>
              </a:gs>
              <a:gs pos="53999">
                <a:srgbClr val="D7D7D7"/>
              </a:gs>
              <a:gs pos="100000">
                <a:srgbClr val="A5A5A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endParaRPr lang="zh-CN" altLang="en-US" sz="105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6" name="矩形 2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6273694" y="1142188"/>
            <a:ext cx="16209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</a:rPr>
              <a:t>整体</a:t>
            </a:r>
            <a:r>
              <a:rPr lang="zh-CN" altLang="en-US" sz="2800" smtClean="0">
                <a:solidFill>
                  <a:schemeClr val="bg1"/>
                </a:solidFill>
                <a:latin typeface="微软雅黑" panose="020B0503020204020204" pitchFamily="34" charset="-122"/>
              </a:rPr>
              <a:t>感知</a:t>
            </a:r>
            <a:endParaRPr lang="en-US" altLang="zh-CN" sz="280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" name="Text Box 24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381250" y="3077845"/>
            <a:ext cx="2602865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认真倾听老师范读课文，注意不认识的生字</a:t>
            </a:r>
            <a:r>
              <a:rPr lang="zh-CN" altLang="en-US" sz="2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0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8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17" name="Text Box 25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5599430" y="3804920"/>
            <a:ext cx="2756535" cy="1422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zh-CN" altLang="zh-CN" sz="2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借助拼音自读课文，一边读一边动笔圈画出本课的生字。</a:t>
            </a:r>
            <a:endParaRPr lang="zh-CN" altLang="en-US" sz="20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3793" name="Picture 1" descr="C:\Users\Administrator\Desktop\课件图片素材\AHTC}UI2I@WFWQ1}A4GI%J2.png"/>
          <p:cNvPicPr>
            <a:picLocks noChangeAspect="1" noChangeArrowheads="1"/>
          </p:cNvPicPr>
          <p:nvPr>
            <p:custDataLst>
              <p:tags r:id="rId21"/>
            </p:custDataLst>
          </p:nvPr>
        </p:nvPicPr>
        <p:blipFill>
          <a:blip r:embed="rId22"/>
          <a:stretch>
            <a:fillRect/>
          </a:stretch>
        </p:blipFill>
        <p:spPr bwMode="auto">
          <a:xfrm>
            <a:off x="747713" y="4134803"/>
            <a:ext cx="1019175" cy="151447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>
            <p:custDataLst>
              <p:tags r:id="rId1"/>
            </p:custDataLst>
          </p:nvPr>
        </p:nvSpPr>
        <p:spPr>
          <a:xfrm>
            <a:off x="672332" y="1985554"/>
            <a:ext cx="7644354" cy="3953691"/>
          </a:xfrm>
          <a:prstGeom prst="round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131188" y="1094583"/>
            <a:ext cx="2202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激 趣 导 入</a:t>
            </a:r>
            <a:endParaRPr lang="zh-CN" alt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>
            <p:custDataLst>
              <p:tags r:id="rId3"/>
            </p:custDataLst>
          </p:nvPr>
        </p:nvSpPr>
        <p:spPr>
          <a:xfrm flipV="1">
            <a:off x="247140" y="1070576"/>
            <a:ext cx="2949232" cy="48013"/>
          </a:xfrm>
          <a:prstGeom prst="rect">
            <a:avLst/>
          </a:prstGeom>
          <a:gradFill>
            <a:gsLst>
              <a:gs pos="49628">
                <a:srgbClr val="5BB9FF"/>
              </a:gs>
              <a:gs pos="2000">
                <a:schemeClr val="bg1"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/>
          </a:p>
        </p:txBody>
      </p:sp>
      <p:sp>
        <p:nvSpPr>
          <p:cNvPr id="9" name="椭圆 4"/>
          <p:cNvSpPr/>
          <p:nvPr>
            <p:custDataLst>
              <p:tags r:id="rId4"/>
            </p:custDataLst>
          </p:nvPr>
        </p:nvSpPr>
        <p:spPr>
          <a:xfrm>
            <a:off x="275000" y="1017113"/>
            <a:ext cx="2773145" cy="820937"/>
          </a:xfrm>
          <a:custGeom>
            <a:avLst/>
            <a:gdLst/>
            <a:ahLst/>
            <a:cxnLst/>
            <a:rect l="l" t="t" r="r" b="b"/>
            <a:pathLst>
              <a:path w="959230" h="1283265">
                <a:moveTo>
                  <a:pt x="144016" y="0"/>
                </a:moveTo>
                <a:lnTo>
                  <a:pt x="792088" y="0"/>
                </a:lnTo>
                <a:lnTo>
                  <a:pt x="792088" y="442510"/>
                </a:lnTo>
                <a:cubicBezTo>
                  <a:pt x="894990" y="528892"/>
                  <a:pt x="959230" y="658769"/>
                  <a:pt x="959230" y="803650"/>
                </a:cubicBezTo>
                <a:cubicBezTo>
                  <a:pt x="959230" y="1068534"/>
                  <a:pt x="744499" y="1283265"/>
                  <a:pt x="479615" y="1283265"/>
                </a:cubicBezTo>
                <a:cubicBezTo>
                  <a:pt x="214731" y="1283265"/>
                  <a:pt x="0" y="1068534"/>
                  <a:pt x="0" y="803650"/>
                </a:cubicBezTo>
                <a:cubicBezTo>
                  <a:pt x="0" y="669564"/>
                  <a:pt x="55024" y="548329"/>
                  <a:pt x="144016" y="461590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/>
          </a:p>
        </p:txBody>
      </p:sp>
      <p:sp>
        <p:nvSpPr>
          <p:cNvPr id="10" name="椭圆 9"/>
          <p:cNvSpPr/>
          <p:nvPr>
            <p:custDataLst>
              <p:tags r:id="rId5"/>
            </p:custDataLst>
          </p:nvPr>
        </p:nvSpPr>
        <p:spPr>
          <a:xfrm>
            <a:off x="672332" y="1354260"/>
            <a:ext cx="2098847" cy="4992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800" b="1" smtClean="0">
                <a:solidFill>
                  <a:srgbClr val="B02E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识记字词</a:t>
            </a:r>
            <a:endParaRPr lang="zh-CN" altLang="en-US" sz="2800" b="1" smtClean="0">
              <a:solidFill>
                <a:srgbClr val="B02EA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6"/>
            </p:custDataLst>
          </p:nvPr>
        </p:nvSpPr>
        <p:spPr>
          <a:xfrm>
            <a:off x="1105170" y="1954787"/>
            <a:ext cx="616585" cy="39703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80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住孩玩吧发芽</a:t>
            </a:r>
            <a:endParaRPr lang="zh-CN" altLang="en-US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" name="TextBox 4"/>
          <p:cNvSpPr txBox="1"/>
          <p:nvPr>
            <p:custDataLst>
              <p:tags r:id="rId7"/>
            </p:custDataLst>
          </p:nvPr>
        </p:nvSpPr>
        <p:spPr>
          <a:xfrm>
            <a:off x="1678350" y="1943317"/>
            <a:ext cx="1059253" cy="3970318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2800" dirty="0" err="1">
                <a:solidFill>
                  <a:srgbClr val="CC00CC"/>
                </a:solidFill>
                <a:latin typeface="Century Gothic" panose="020B0502020202020204" charset="0"/>
                <a:ea typeface="Arial" panose="020B0604020202020204" pitchFamily="34" charset="0"/>
              </a:rPr>
              <a:t>zhù</a:t>
            </a:r>
            <a:r>
              <a:rPr lang="en-US" altLang="zh-CN" sz="2800" dirty="0">
                <a:solidFill>
                  <a:srgbClr val="CC00CC"/>
                </a:solidFill>
                <a:latin typeface="Century Gothic" panose="020B0502020202020204" charset="0"/>
                <a:ea typeface="Arial" panose="020B0604020202020204" pitchFamily="34" charset="0"/>
                <a:sym typeface="+mn-ea"/>
              </a:rPr>
              <a:t>  </a:t>
            </a:r>
            <a:r>
              <a:rPr lang="en-US" altLang="zh-CN" sz="2800" dirty="0" err="1">
                <a:solidFill>
                  <a:srgbClr val="CC00CC"/>
                </a:solidFill>
                <a:latin typeface="Century Gothic" panose="020B0502020202020204" charset="0"/>
                <a:ea typeface="Arial" panose="020B0604020202020204" pitchFamily="34" charset="0"/>
              </a:rPr>
              <a:t>hái</a:t>
            </a:r>
            <a:r>
              <a:rPr lang="en-US" altLang="zh-CN" sz="2800" dirty="0">
                <a:solidFill>
                  <a:srgbClr val="CC00CC"/>
                </a:solidFill>
                <a:latin typeface="Century Gothic" panose="020B0502020202020204" charset="0"/>
                <a:ea typeface="Arial" panose="020B0604020202020204" pitchFamily="34" charset="0"/>
                <a:sym typeface="+mn-ea"/>
              </a:rPr>
              <a:t>    </a:t>
            </a:r>
            <a:r>
              <a:rPr lang="en-US" altLang="zh-CN" sz="2800" dirty="0" err="1">
                <a:solidFill>
                  <a:srgbClr val="CC00CC"/>
                </a:solidFill>
                <a:latin typeface="Century Gothic" panose="020B0502020202020204" charset="0"/>
                <a:ea typeface="Arial" panose="020B0604020202020204" pitchFamily="34" charset="0"/>
              </a:rPr>
              <a:t>wán</a:t>
            </a:r>
            <a:r>
              <a:rPr lang="en-US" altLang="zh-CN" sz="2800" dirty="0">
                <a:solidFill>
                  <a:srgbClr val="CC00CC"/>
                </a:solidFill>
                <a:latin typeface="Century Gothic" panose="020B0502020202020204" charset="0"/>
                <a:ea typeface="Arial" panose="020B0604020202020204" pitchFamily="34" charset="0"/>
                <a:sym typeface="+mn-ea"/>
              </a:rPr>
              <a:t>     </a:t>
            </a:r>
            <a:r>
              <a:rPr lang="en-US" altLang="zh-CN" sz="2800" dirty="0" err="1">
                <a:solidFill>
                  <a:srgbClr val="CC00CC"/>
                </a:solidFill>
                <a:latin typeface="Century Gothic" panose="020B0502020202020204" charset="0"/>
                <a:ea typeface="Arial" panose="020B0604020202020204" pitchFamily="34" charset="0"/>
              </a:rPr>
              <a:t>ba</a:t>
            </a:r>
            <a:endParaRPr lang="en-US" altLang="zh-CN" sz="2800" dirty="0">
              <a:solidFill>
                <a:srgbClr val="CC00CC"/>
              </a:solidFill>
              <a:latin typeface="Century Gothic" panose="020B0502020202020204" charset="0"/>
              <a:ea typeface="Arial" panose="020B060402020202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altLang="zh-CN" sz="2800" dirty="0" err="1">
                <a:solidFill>
                  <a:srgbClr val="CC00CC"/>
                </a:solidFill>
                <a:latin typeface="Century Gothic" panose="020B0502020202020204" charset="0"/>
                <a:ea typeface="Arial" panose="020B0604020202020204" pitchFamily="34" charset="0"/>
              </a:rPr>
              <a:t>fā</a:t>
            </a:r>
            <a:r>
              <a:rPr lang="zh-CN" altLang="en-US" sz="2800" dirty="0">
                <a:solidFill>
                  <a:srgbClr val="CC00CC"/>
                </a:solidFill>
                <a:latin typeface="Century Gothic" panose="020B0502020202020204" charset="0"/>
                <a:ea typeface="Arial" panose="020B0604020202020204" pitchFamily="34" charset="0"/>
              </a:rPr>
              <a:t>　</a:t>
            </a:r>
            <a:r>
              <a:rPr lang="en-US" altLang="zh-CN" sz="2800" dirty="0" err="1">
                <a:solidFill>
                  <a:srgbClr val="CC00CC"/>
                </a:solidFill>
                <a:latin typeface="Century Gothic" panose="020B0502020202020204" charset="0"/>
                <a:ea typeface="Arial" panose="020B0604020202020204" pitchFamily="34" charset="0"/>
              </a:rPr>
              <a:t>yá</a:t>
            </a:r>
            <a:endParaRPr lang="en-US" altLang="zh-CN" sz="2800" dirty="0">
              <a:solidFill>
                <a:srgbClr val="CC00CC"/>
              </a:solidFill>
              <a:latin typeface="Century Gothic" panose="020B0502020202020204" charset="0"/>
              <a:ea typeface="Arial" panose="020B0604020202020204" pitchFamily="34" charset="0"/>
              <a:sym typeface="+mn-ea"/>
            </a:endParaRPr>
          </a:p>
        </p:txBody>
      </p:sp>
      <p:sp>
        <p:nvSpPr>
          <p:cNvPr id="7" name="TextBox 8"/>
          <p:cNvSpPr txBox="1"/>
          <p:nvPr>
            <p:custDataLst>
              <p:tags r:id="rId8"/>
            </p:custDataLst>
          </p:nvPr>
        </p:nvSpPr>
        <p:spPr>
          <a:xfrm>
            <a:off x="2543955" y="1944838"/>
            <a:ext cx="1008380" cy="3970318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住手孩子好玩好吗发芽绿芽</a:t>
            </a:r>
            <a:endParaRPr lang="zh-CN" altLang="en-US" sz="2800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9"/>
            </p:custDataLst>
          </p:nvPr>
        </p:nvSpPr>
        <p:spPr>
          <a:xfrm>
            <a:off x="4305935" y="1909761"/>
            <a:ext cx="771525" cy="39703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80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爬呀久回全变</a:t>
            </a:r>
            <a:endParaRPr lang="zh-CN" altLang="en-US" sz="2800">
              <a:solidFill>
                <a:schemeClr val="accent3">
                  <a:lumMod val="20000"/>
                  <a:lumOff val="8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2" name="TextBox 4"/>
          <p:cNvSpPr txBox="1"/>
          <p:nvPr>
            <p:custDataLst>
              <p:tags r:id="rId10"/>
            </p:custDataLst>
          </p:nvPr>
        </p:nvSpPr>
        <p:spPr>
          <a:xfrm>
            <a:off x="5049039" y="1898107"/>
            <a:ext cx="1259305" cy="3970318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2800" err="1">
                <a:solidFill>
                  <a:srgbClr val="CC00CC"/>
                </a:solidFill>
                <a:latin typeface="Century Gothic" panose="020B0502020202020204" charset="0"/>
                <a:ea typeface="Arial" panose="020B0604020202020204" pitchFamily="34" charset="0"/>
              </a:rPr>
              <a:t>pá</a:t>
            </a:r>
            <a:r>
              <a:rPr lang="zh-CN" altLang="en-US" sz="2800">
                <a:solidFill>
                  <a:srgbClr val="CC00CC"/>
                </a:solidFill>
                <a:latin typeface="Century Gothic" panose="020B0502020202020204" charset="0"/>
                <a:ea typeface="Arial" panose="020B0604020202020204" pitchFamily="34" charset="0"/>
              </a:rPr>
              <a:t>　</a:t>
            </a:r>
            <a:r>
              <a:rPr lang="en-US" altLang="zh-CN" sz="2800" err="1">
                <a:solidFill>
                  <a:srgbClr val="CC00CC"/>
                </a:solidFill>
                <a:latin typeface="Century Gothic" panose="020B0502020202020204" charset="0"/>
                <a:ea typeface="Arial" panose="020B0604020202020204" pitchFamily="34" charset="0"/>
              </a:rPr>
              <a:t>ya     jiǔ     </a:t>
            </a:r>
            <a:endParaRPr lang="en-US" altLang="zh-CN" sz="2800" err="1">
              <a:solidFill>
                <a:srgbClr val="CC00CC"/>
              </a:solidFill>
              <a:latin typeface="Century Gothic" panose="020B0502020202020204" charset="0"/>
              <a:ea typeface="Arial" panose="020B060402020202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altLang="zh-CN" sz="2800" err="1">
                <a:solidFill>
                  <a:srgbClr val="CC00CC"/>
                </a:solidFill>
                <a:latin typeface="Century Gothic" panose="020B0502020202020204" charset="0"/>
                <a:ea typeface="Arial" panose="020B0604020202020204" pitchFamily="34" charset="0"/>
              </a:rPr>
              <a:t>huí</a:t>
            </a:r>
            <a:endParaRPr lang="en-US" altLang="zh-CN" sz="2800">
              <a:solidFill>
                <a:srgbClr val="CC00CC"/>
              </a:solidFill>
              <a:latin typeface="Century Gothic" panose="020B0502020202020204" charset="0"/>
              <a:ea typeface="Arial" panose="020B060402020202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altLang="zh-CN" sz="2800" err="1">
                <a:solidFill>
                  <a:srgbClr val="CC00CC"/>
                </a:solidFill>
                <a:latin typeface="Century Gothic" panose="020B0502020202020204" charset="0"/>
                <a:ea typeface="Arial" panose="020B0604020202020204" pitchFamily="34" charset="0"/>
              </a:rPr>
              <a:t>quán</a:t>
            </a:r>
            <a:endParaRPr lang="en-US" altLang="zh-CN" sz="2800">
              <a:solidFill>
                <a:srgbClr val="CC00CC"/>
              </a:solidFill>
              <a:latin typeface="Century Gothic" panose="020B0502020202020204" charset="0"/>
              <a:ea typeface="Arial" panose="020B060402020202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altLang="zh-CN" sz="2800" err="1">
                <a:solidFill>
                  <a:srgbClr val="CC00CC"/>
                </a:solidFill>
                <a:latin typeface="Century Gothic" panose="020B0502020202020204" charset="0"/>
                <a:ea typeface="Arial" panose="020B0604020202020204" pitchFamily="34" charset="0"/>
              </a:rPr>
              <a:t>biàn</a:t>
            </a:r>
            <a:r>
              <a:rPr lang="zh-CN" altLang="en-US" sz="2800">
                <a:solidFill>
                  <a:srgbClr val="CC00CC"/>
                </a:solidFill>
                <a:latin typeface="Century Gothic" panose="020B0502020202020204" charset="0"/>
                <a:ea typeface="Arial" panose="020B0604020202020204" pitchFamily="34" charset="0"/>
              </a:rPr>
              <a:t>　</a:t>
            </a:r>
            <a:endParaRPr lang="en-US" altLang="zh-CN" sz="2800">
              <a:solidFill>
                <a:srgbClr val="CC00CC"/>
              </a:solidFill>
              <a:latin typeface="Century Gothic" panose="020B0502020202020204" charset="0"/>
              <a:ea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>
            <p:custDataLst>
              <p:tags r:id="rId11"/>
            </p:custDataLst>
          </p:nvPr>
        </p:nvSpPr>
        <p:spPr>
          <a:xfrm>
            <a:off x="6048693" y="1957273"/>
            <a:ext cx="1065530" cy="3970318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50000"/>
              </a:lnSpc>
            </a:pPr>
            <a:r>
              <a:rPr lang="zh-CN" altLang="en-US" sz="280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爬行好呀不久回来全部变化</a:t>
            </a:r>
            <a:endParaRPr lang="zh-CN" altLang="en-US" sz="280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32769" name="Picture 1" descr="C:\Users\Administrator\Desktop\课件图片素材\AHTC}UI2I@WFWQ1}A4GI%J2.png"/>
          <p:cNvPicPr>
            <a:picLocks noChangeAspect="1" noChangeArrowheads="1"/>
          </p:cNvPicPr>
          <p:nvPr>
            <p:custDataLst>
              <p:tags r:id="rId12"/>
            </p:custDataLst>
          </p:nvPr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333002" y="4630723"/>
            <a:ext cx="1216638" cy="138431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" descr="C:\Users\Administrator\Desktop\课件图片素材\(WTXMRZ[TFJJ@1WKA(U2Y8W.pn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 bwMode="auto">
          <a:xfrm>
            <a:off x="580677" y="1055291"/>
            <a:ext cx="3513772" cy="1498282"/>
          </a:xfrm>
          <a:prstGeom prst="rect">
            <a:avLst/>
          </a:prstGeom>
          <a:noFill/>
        </p:spPr>
      </p:pic>
      <p:sp>
        <p:nvSpPr>
          <p:cNvPr id="40" name="TextBox 39"/>
          <p:cNvSpPr txBox="1"/>
          <p:nvPr>
            <p:custDataLst>
              <p:tags r:id="rId3"/>
            </p:custDataLst>
          </p:nvPr>
        </p:nvSpPr>
        <p:spPr>
          <a:xfrm flipH="1">
            <a:off x="1572260" y="1718945"/>
            <a:ext cx="228663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base" hangingPunct="1"/>
            <a:r>
              <a:rPr lang="zh-CN" altLang="en-US" sz="2400" strike="noStrike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看图猜字</a:t>
            </a:r>
            <a:endParaRPr lang="en-US" altLang="zh-CN" sz="2400" strike="noStrike" noProof="1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4" name="矩形 1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491651" y="835183"/>
            <a:ext cx="126206" cy="1071563"/>
          </a:xfrm>
          <a:prstGeom prst="rect">
            <a:avLst/>
          </a:prstGeom>
          <a:gradFill rotWithShape="0">
            <a:gsLst>
              <a:gs pos="0">
                <a:srgbClr val="ABABAB"/>
              </a:gs>
              <a:gs pos="53999">
                <a:srgbClr val="D7D7D7"/>
              </a:gs>
              <a:gs pos="100000">
                <a:srgbClr val="A5A5A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endParaRPr lang="zh-CN" altLang="en-US" sz="105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任意多边形 4"/>
          <p:cNvSpPr/>
          <p:nvPr>
            <p:custDataLst>
              <p:tags r:id="rId5"/>
            </p:custDataLst>
          </p:nvPr>
        </p:nvSpPr>
        <p:spPr>
          <a:xfrm flipH="1">
            <a:off x="6811555" y="1078229"/>
            <a:ext cx="1692286" cy="585470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CC00CC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r>
              <a:rPr lang="zh-CN" altLang="en-US" sz="2800" b="1" kern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整体感知</a:t>
            </a:r>
            <a:endParaRPr lang="en-US" sz="2800" b="1" ker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303400" y="3042257"/>
            <a:ext cx="1942925" cy="1381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 cstate="email"/>
          <a:srcRect/>
          <a:stretch>
            <a:fillRect/>
          </a:stretch>
        </p:blipFill>
        <p:spPr>
          <a:xfrm>
            <a:off x="2491188" y="3053966"/>
            <a:ext cx="2098668" cy="1381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 cstate="email"/>
          <a:stretch>
            <a:fillRect/>
          </a:stretch>
        </p:blipFill>
        <p:spPr>
          <a:xfrm>
            <a:off x="4823050" y="3042257"/>
            <a:ext cx="1905705" cy="1381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 cstate="email"/>
          <a:srcRect/>
          <a:stretch>
            <a:fillRect/>
          </a:stretch>
        </p:blipFill>
        <p:spPr>
          <a:xfrm>
            <a:off x="6908001" y="3053966"/>
            <a:ext cx="1859488" cy="14050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矩形 10"/>
          <p:cNvSpPr/>
          <p:nvPr>
            <p:custDataLst>
              <p:tags r:id="rId14"/>
            </p:custDataLst>
          </p:nvPr>
        </p:nvSpPr>
        <p:spPr>
          <a:xfrm>
            <a:off x="7562891" y="5337040"/>
            <a:ext cx="7745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CC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蘑 菇</a:t>
            </a:r>
            <a:endParaRPr lang="zh-CN" altLang="en-US" sz="2000">
              <a:solidFill>
                <a:srgbClr val="CC00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>
            <p:custDataLst>
              <p:tags r:id="rId15"/>
            </p:custDataLst>
          </p:nvPr>
        </p:nvSpPr>
        <p:spPr>
          <a:xfrm>
            <a:off x="7532824" y="4936930"/>
            <a:ext cx="8963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err="1">
                <a:solidFill>
                  <a:srgbClr val="000000"/>
                </a:solidFill>
                <a:latin typeface="Arial" panose="020B0604020202020204" pitchFamily="34" charset="0"/>
              </a:rPr>
              <a:t>mó gū</a:t>
            </a:r>
            <a:endParaRPr lang="en-US" altLang="zh-CN" sz="2000" b="1" i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矩形 17"/>
          <p:cNvSpPr/>
          <p:nvPr>
            <p:custDataLst>
              <p:tags r:id="rId16"/>
            </p:custDataLst>
          </p:nvPr>
        </p:nvSpPr>
        <p:spPr>
          <a:xfrm>
            <a:off x="5934771" y="4936930"/>
            <a:ext cx="5982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err="1" smtClean="0">
                <a:solidFill>
                  <a:srgbClr val="000000"/>
                </a:solidFill>
                <a:latin typeface="Arial" panose="020B0604020202020204" pitchFamily="34" charset="0"/>
              </a:rPr>
              <a:t>méi</a:t>
            </a:r>
            <a:endParaRPr lang="en-US" altLang="zh-CN" sz="20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9" name="矩形 18"/>
          <p:cNvSpPr/>
          <p:nvPr>
            <p:custDataLst>
              <p:tags r:id="rId17"/>
            </p:custDataLst>
          </p:nvPr>
        </p:nvSpPr>
        <p:spPr>
          <a:xfrm>
            <a:off x="5775902" y="5337040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草</a:t>
            </a:r>
            <a:r>
              <a:rPr lang="zh-CN" altLang="en-US" sz="2000">
                <a:solidFill>
                  <a:srgbClr val="CC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莓</a:t>
            </a:r>
            <a:endParaRPr lang="zh-CN" altLang="en-US" sz="2000">
              <a:solidFill>
                <a:srgbClr val="CC00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>
            <p:custDataLst>
              <p:tags r:id="rId18"/>
            </p:custDataLst>
          </p:nvPr>
        </p:nvSpPr>
        <p:spPr>
          <a:xfrm>
            <a:off x="3631108" y="4932000"/>
            <a:ext cx="4555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err="1" smtClean="0">
                <a:solidFill>
                  <a:srgbClr val="000000"/>
                </a:solidFill>
                <a:latin typeface="Arial" panose="020B0604020202020204" pitchFamily="34" charset="0"/>
              </a:rPr>
              <a:t>yá</a:t>
            </a:r>
            <a:endParaRPr lang="en-US" altLang="zh-CN" sz="2000" b="1" i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矩形 25"/>
          <p:cNvSpPr/>
          <p:nvPr>
            <p:custDataLst>
              <p:tags r:id="rId19"/>
            </p:custDataLst>
          </p:nvPr>
        </p:nvSpPr>
        <p:spPr>
          <a:xfrm>
            <a:off x="3396822" y="5337040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发</a:t>
            </a:r>
            <a:r>
              <a:rPr lang="zh-CN" altLang="en-US" sz="2000">
                <a:solidFill>
                  <a:srgbClr val="CC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芽</a:t>
            </a:r>
            <a:endParaRPr lang="zh-CN" altLang="en-US" sz="2000">
              <a:solidFill>
                <a:srgbClr val="CC00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>
            <p:custDataLst>
              <p:tags r:id="rId20"/>
            </p:custDataLst>
          </p:nvPr>
        </p:nvSpPr>
        <p:spPr>
          <a:xfrm>
            <a:off x="899598" y="4883744"/>
            <a:ext cx="5132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err="1" smtClean="0">
                <a:solidFill>
                  <a:srgbClr val="000000"/>
                </a:solidFill>
                <a:latin typeface="Arial" panose="020B0604020202020204" pitchFamily="34" charset="0"/>
              </a:rPr>
              <a:t>wō</a:t>
            </a:r>
            <a:endParaRPr lang="en-US" altLang="zh-CN" sz="20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8" name="矩形 27"/>
          <p:cNvSpPr/>
          <p:nvPr>
            <p:custDataLst>
              <p:tags r:id="rId21"/>
            </p:custDataLst>
          </p:nvPr>
        </p:nvSpPr>
        <p:spPr>
          <a:xfrm>
            <a:off x="899598" y="5283854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rgbClr val="CC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蜗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牛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17" grpId="0"/>
      <p:bldP spid="18" grpId="0"/>
      <p:bldP spid="21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>
            <p:custDataLst>
              <p:tags r:id="rId1"/>
            </p:custDataLst>
          </p:nvPr>
        </p:nvGrpSpPr>
        <p:grpSpPr>
          <a:xfrm>
            <a:off x="1685925" y="2937510"/>
            <a:ext cx="3280357" cy="2011861"/>
            <a:chOff x="3674934" y="2563583"/>
            <a:chExt cx="5853814" cy="1975757"/>
          </a:xfrm>
        </p:grpSpPr>
        <p:sp>
          <p:nvSpPr>
            <p:cNvPr id="6" name="圆角矩形 5"/>
            <p:cNvSpPr/>
            <p:nvPr>
              <p:custDataLst>
                <p:tags r:id="rId2"/>
              </p:custDataLst>
            </p:nvPr>
          </p:nvSpPr>
          <p:spPr>
            <a:xfrm>
              <a:off x="3674934" y="2563583"/>
              <a:ext cx="5724275" cy="1975757"/>
            </a:xfrm>
            <a:prstGeom prst="round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TextBox 8"/>
            <p:cNvSpPr txBox="1"/>
            <p:nvPr>
              <p:custDataLst>
                <p:tags r:id="rId3"/>
              </p:custDataLst>
            </p:nvPr>
          </p:nvSpPr>
          <p:spPr>
            <a:xfrm>
              <a:off x="4259773" y="2880179"/>
              <a:ext cx="5268975" cy="13601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zh-CN" sz="28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蜗牛</a:t>
              </a:r>
              <a:r>
                <a:rPr lang="zh-CN" altLang="zh-CN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一家住在小树林的旁边。</a:t>
              </a:r>
              <a:endPara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矩形 1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491651" y="835183"/>
            <a:ext cx="126206" cy="1071563"/>
          </a:xfrm>
          <a:prstGeom prst="rect">
            <a:avLst/>
          </a:prstGeom>
          <a:gradFill rotWithShape="0">
            <a:gsLst>
              <a:gs pos="0">
                <a:srgbClr val="ABABAB"/>
              </a:gs>
              <a:gs pos="53999">
                <a:srgbClr val="D7D7D7"/>
              </a:gs>
              <a:gs pos="100000">
                <a:srgbClr val="A5A5A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endParaRPr lang="zh-CN" altLang="en-US" sz="105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任意多边形 10"/>
          <p:cNvSpPr/>
          <p:nvPr>
            <p:custDataLst>
              <p:tags r:id="rId5"/>
            </p:custDataLst>
          </p:nvPr>
        </p:nvSpPr>
        <p:spPr>
          <a:xfrm flipH="1">
            <a:off x="6811555" y="1078229"/>
            <a:ext cx="1692286" cy="585470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CC00CC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r>
              <a:rPr lang="zh-CN" altLang="en-US" sz="2800" b="1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精读领悟</a:t>
            </a:r>
            <a:endParaRPr lang="zh-CN" altLang="en-US" sz="2800" b="1" ker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7649" name="Picture 1" descr="C:\Users\Administrator\Desktop\课件图片素材\1dc4335f995e629d39fee99c3d15e4cd.pn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13064" y="3733632"/>
            <a:ext cx="1367406" cy="1592580"/>
          </a:xfrm>
          <a:prstGeom prst="rect">
            <a:avLst/>
          </a:prstGeom>
          <a:noFill/>
        </p:spPr>
      </p:pic>
      <p:sp>
        <p:nvSpPr>
          <p:cNvPr id="12" name="文本框 11"/>
          <p:cNvSpPr txBox="1"/>
          <p:nvPr>
            <p:custDataLst>
              <p:tags r:id="rId8"/>
            </p:custDataLst>
          </p:nvPr>
        </p:nvSpPr>
        <p:spPr>
          <a:xfrm>
            <a:off x="1812422" y="1833956"/>
            <a:ext cx="2844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学习第一自然段</a:t>
            </a:r>
            <a:endParaRPr lang="zh-CN" altLang="en-US" sz="2400" b="1" smtClean="0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 cstate="email"/>
          <a:stretch>
            <a:fillRect/>
          </a:stretch>
        </p:blipFill>
        <p:spPr>
          <a:xfrm>
            <a:off x="5408482" y="3500690"/>
            <a:ext cx="2957148" cy="24021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课件图片素材\57997-140621141243H9.jp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221879" y="4060272"/>
            <a:ext cx="2662224" cy="1783666"/>
          </a:xfrm>
          <a:prstGeom prst="rect">
            <a:avLst/>
          </a:prstGeom>
          <a:noFill/>
        </p:spPr>
      </p:pic>
      <p:sp>
        <p:nvSpPr>
          <p:cNvPr id="9" name="云形标注 8"/>
          <p:cNvSpPr/>
          <p:nvPr>
            <p:custDataLst>
              <p:tags r:id="rId3"/>
            </p:custDataLst>
          </p:nvPr>
        </p:nvSpPr>
        <p:spPr>
          <a:xfrm>
            <a:off x="2900844" y="2446318"/>
            <a:ext cx="5717013" cy="1967888"/>
          </a:xfrm>
          <a:prstGeom prst="cloudCallout">
            <a:avLst/>
          </a:prstGeom>
          <a:solidFill>
            <a:srgbClr val="FFCC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>
            <p:custDataLst>
              <p:tags r:id="rId4"/>
            </p:custDataLst>
          </p:nvPr>
        </p:nvSpPr>
        <p:spPr>
          <a:xfrm>
            <a:off x="1007080" y="1682954"/>
            <a:ext cx="2844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学习第一自然段</a:t>
            </a:r>
            <a:endParaRPr lang="zh-CN" altLang="en-US" sz="2400" b="1" smtClean="0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8"/>
          <p:cNvSpPr txBox="1"/>
          <p:nvPr>
            <p:custDataLst>
              <p:tags r:id="rId5"/>
            </p:custDataLst>
          </p:nvPr>
        </p:nvSpPr>
        <p:spPr>
          <a:xfrm>
            <a:off x="3777615" y="2737764"/>
            <a:ext cx="427608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蜗牛家与树林有多远？</a:t>
            </a:r>
            <a:endParaRPr lang="en-US" altLang="zh-CN" sz="28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从哪个词语能够看出来？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1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8491651" y="835183"/>
            <a:ext cx="126206" cy="1071563"/>
          </a:xfrm>
          <a:prstGeom prst="rect">
            <a:avLst/>
          </a:prstGeom>
          <a:gradFill rotWithShape="0">
            <a:gsLst>
              <a:gs pos="0">
                <a:srgbClr val="ABABAB"/>
              </a:gs>
              <a:gs pos="53999">
                <a:srgbClr val="D7D7D7"/>
              </a:gs>
              <a:gs pos="100000">
                <a:srgbClr val="A5A5A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endParaRPr lang="zh-CN" altLang="en-US" sz="105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任意多边形 10"/>
          <p:cNvSpPr/>
          <p:nvPr>
            <p:custDataLst>
              <p:tags r:id="rId7"/>
            </p:custDataLst>
          </p:nvPr>
        </p:nvSpPr>
        <p:spPr>
          <a:xfrm flipH="1">
            <a:off x="6811555" y="1078229"/>
            <a:ext cx="1692286" cy="585470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CC00CC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r>
              <a:rPr lang="zh-CN" altLang="en-US" sz="2800" b="1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精读领悟</a:t>
            </a:r>
            <a:endParaRPr lang="zh-CN" altLang="en-US" sz="2800" b="1" ker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UNIQUEID" val="289"/>
</p:tagLst>
</file>

<file path=ppt/tags/tag10.xml><?xml version="1.0" encoding="utf-8"?>
<p:tagLst xmlns:p="http://schemas.openxmlformats.org/presentationml/2006/main">
  <p:tag name="AS_UNIQUEID" val="300"/>
</p:tagLst>
</file>

<file path=ppt/tags/tag100.xml><?xml version="1.0" encoding="utf-8"?>
<p:tagLst xmlns:p="http://schemas.openxmlformats.org/presentationml/2006/main">
  <p:tag name="AS_UNIQUEID" val="12"/>
</p:tagLst>
</file>

<file path=ppt/tags/tag101.xml><?xml version="1.0" encoding="utf-8"?>
<p:tagLst xmlns:p="http://schemas.openxmlformats.org/presentationml/2006/main">
  <p:tag name="AS_UNIQUEID" val="14"/>
  <p:tag name="MH" val="20150826203636"/>
  <p:tag name="MH_LIBRARY" val="GRAPHIC"/>
  <p:tag name="MH_ORDER" val="Freeform 20"/>
</p:tagLst>
</file>

<file path=ppt/tags/tag102.xml><?xml version="1.0" encoding="utf-8"?>
<p:tagLst xmlns:p="http://schemas.openxmlformats.org/presentationml/2006/main">
  <p:tag name="AS_UNIQUEID" val="15"/>
</p:tagLst>
</file>

<file path=ppt/tags/tag103.xml><?xml version="1.0" encoding="utf-8"?>
<p:tagLst xmlns:p="http://schemas.openxmlformats.org/presentationml/2006/main">
  <p:tag name="AS_UNIQUEID" val="16"/>
</p:tagLst>
</file>

<file path=ppt/tags/tag104.xml><?xml version="1.0" encoding="utf-8"?>
<p:tagLst xmlns:p="http://schemas.openxmlformats.org/presentationml/2006/main">
  <p:tag name="AS_UNIQUEID" val="17"/>
</p:tagLst>
</file>

<file path=ppt/tags/tag105.xml><?xml version="1.0" encoding="utf-8"?>
<p:tagLst xmlns:p="http://schemas.openxmlformats.org/presentationml/2006/main">
  <p:tag name="AS_UNIQUEID" val="18"/>
</p:tagLst>
</file>

<file path=ppt/tags/tag106.xml><?xml version="1.0" encoding="utf-8"?>
<p:tagLst xmlns:p="http://schemas.openxmlformats.org/presentationml/2006/main">
  <p:tag name="AS_UNIQUEID" val="19"/>
</p:tagLst>
</file>

<file path=ppt/tags/tag107.xml><?xml version="1.0" encoding="utf-8"?>
<p:tagLst xmlns:p="http://schemas.openxmlformats.org/presentationml/2006/main">
  <p:tag name="AS_UNIQUEID" val="20"/>
</p:tagLst>
</file>

<file path=ppt/tags/tag108.xml><?xml version="1.0" encoding="utf-8"?>
<p:tagLst xmlns:p="http://schemas.openxmlformats.org/presentationml/2006/main">
  <p:tag name="AS_UNIQUEID" val="21"/>
</p:tagLst>
</file>

<file path=ppt/tags/tag109.xml><?xml version="1.0" encoding="utf-8"?>
<p:tagLst xmlns:p="http://schemas.openxmlformats.org/presentationml/2006/main">
  <p:tag name="AS_UNIQUEID" val="22"/>
</p:tagLst>
</file>

<file path=ppt/tags/tag11.xml><?xml version="1.0" encoding="utf-8"?>
<p:tagLst xmlns:p="http://schemas.openxmlformats.org/presentationml/2006/main">
  <p:tag name="AS_UNIQUEID" val="302"/>
</p:tagLst>
</file>

<file path=ppt/tags/tag110.xml><?xml version="1.0" encoding="utf-8"?>
<p:tagLst xmlns:p="http://schemas.openxmlformats.org/presentationml/2006/main">
  <p:tag name="AS_UNIQUEID" val="23"/>
</p:tagLst>
</file>

<file path=ppt/tags/tag111.xml><?xml version="1.0" encoding="utf-8"?>
<p:tagLst xmlns:p="http://schemas.openxmlformats.org/presentationml/2006/main">
  <p:tag name="AS_UNIQUEID" val="24"/>
</p:tagLst>
</file>

<file path=ppt/tags/tag112.xml><?xml version="1.0" encoding="utf-8"?>
<p:tagLst xmlns:p="http://schemas.openxmlformats.org/presentationml/2006/main">
  <p:tag name="AS_UNIQUEID" val="25"/>
</p:tagLst>
</file>

<file path=ppt/tags/tag113.xml><?xml version="1.0" encoding="utf-8"?>
<p:tagLst xmlns:p="http://schemas.openxmlformats.org/presentationml/2006/main">
  <p:tag name="AS_UNIQUEID" val="26"/>
</p:tagLst>
</file>

<file path=ppt/tags/tag114.xml><?xml version="1.0" encoding="utf-8"?>
<p:tagLst xmlns:p="http://schemas.openxmlformats.org/presentationml/2006/main">
  <p:tag name="AS_UNIQUEID" val="27"/>
</p:tagLst>
</file>

<file path=ppt/tags/tag115.xml><?xml version="1.0" encoding="utf-8"?>
<p:tagLst xmlns:p="http://schemas.openxmlformats.org/presentationml/2006/main">
  <p:tag name="AS_UNIQUEID" val="28"/>
  <p:tag name="MH" val="20150826203636"/>
  <p:tag name="MH_LIBRARY" val="GRAPHIC"/>
  <p:tag name="MH_ORDER" val="矩形 15"/>
</p:tagLst>
</file>

<file path=ppt/tags/tag116.xml><?xml version="1.0" encoding="utf-8"?>
<p:tagLst xmlns:p="http://schemas.openxmlformats.org/presentationml/2006/main">
  <p:tag name="AS_UNIQUEID" val="29"/>
</p:tagLst>
</file>

<file path=ppt/tags/tag117.xml><?xml version="1.0" encoding="utf-8"?>
<p:tagLst xmlns:p="http://schemas.openxmlformats.org/presentationml/2006/main">
  <p:tag name="AS_UNIQUEID" val="30"/>
</p:tagLst>
</file>

<file path=ppt/tags/tag118.xml><?xml version="1.0" encoding="utf-8"?>
<p:tagLst xmlns:p="http://schemas.openxmlformats.org/presentationml/2006/main">
  <p:tag name="AS_UNIQUEID" val="31"/>
</p:tagLst>
</file>

<file path=ppt/tags/tag119.xml><?xml version="1.0" encoding="utf-8"?>
<p:tagLst xmlns:p="http://schemas.openxmlformats.org/presentationml/2006/main">
  <p:tag name="AS_UNIQUEID" val="32"/>
</p:tagLst>
</file>

<file path=ppt/tags/tag12.xml><?xml version="1.0" encoding="utf-8"?>
<p:tagLst xmlns:p="http://schemas.openxmlformats.org/presentationml/2006/main">
  <p:tag name="AS_UNIQUEID" val="303"/>
</p:tagLst>
</file>

<file path=ppt/tags/tag120.xml><?xml version="1.0" encoding="utf-8"?>
<p:tagLst xmlns:p="http://schemas.openxmlformats.org/presentationml/2006/main">
  <p:tag name="AS_UNIQUEID" val="34"/>
</p:tagLst>
</file>

<file path=ppt/tags/tag121.xml><?xml version="1.0" encoding="utf-8"?>
<p:tagLst xmlns:p="http://schemas.openxmlformats.org/presentationml/2006/main">
  <p:tag name="AS_UNIQUEID" val="35"/>
</p:tagLst>
</file>

<file path=ppt/tags/tag122.xml><?xml version="1.0" encoding="utf-8"?>
<p:tagLst xmlns:p="http://schemas.openxmlformats.org/presentationml/2006/main">
  <p:tag name="AS_UNIQUEID" val="36"/>
  <p:tag name="MH" val="20150826203756"/>
  <p:tag name="MH_LIBRARY" val="GRAPHIC"/>
  <p:tag name="MH_ORDER" val="Rectangle 8"/>
</p:tagLst>
</file>

<file path=ppt/tags/tag123.xml><?xml version="1.0" encoding="utf-8"?>
<p:tagLst xmlns:p="http://schemas.openxmlformats.org/presentationml/2006/main">
  <p:tag name="AS_UNIQUEID" val="37"/>
  <p:tag name="MH" val="20150826203756"/>
  <p:tag name="MH_LIBRARY" val="GRAPHIC"/>
  <p:tag name="MH_ORDER" val="椭圆 4"/>
</p:tagLst>
</file>

<file path=ppt/tags/tag124.xml><?xml version="1.0" encoding="utf-8"?>
<p:tagLst xmlns:p="http://schemas.openxmlformats.org/presentationml/2006/main">
  <p:tag name="AS_UNIQUEID" val="38"/>
  <p:tag name="MH" val="20150826203756"/>
  <p:tag name="MH_LIBRARY" val="GRAPHIC"/>
  <p:tag name="MH_ORDER" val="Oval 7"/>
</p:tagLst>
</file>

<file path=ppt/tags/tag125.xml><?xml version="1.0" encoding="utf-8"?>
<p:tagLst xmlns:p="http://schemas.openxmlformats.org/presentationml/2006/main">
  <p:tag name="AS_UNIQUEID" val="39"/>
</p:tagLst>
</file>

<file path=ppt/tags/tag126.xml><?xml version="1.0" encoding="utf-8"?>
<p:tagLst xmlns:p="http://schemas.openxmlformats.org/presentationml/2006/main">
  <p:tag name="AS_UNIQUEID" val="40"/>
</p:tagLst>
</file>

<file path=ppt/tags/tag127.xml><?xml version="1.0" encoding="utf-8"?>
<p:tagLst xmlns:p="http://schemas.openxmlformats.org/presentationml/2006/main">
  <p:tag name="AS_UNIQUEID" val="41"/>
</p:tagLst>
</file>

<file path=ppt/tags/tag128.xml><?xml version="1.0" encoding="utf-8"?>
<p:tagLst xmlns:p="http://schemas.openxmlformats.org/presentationml/2006/main">
  <p:tag name="AS_UNIQUEID" val="42"/>
</p:tagLst>
</file>

<file path=ppt/tags/tag129.xml><?xml version="1.0" encoding="utf-8"?>
<p:tagLst xmlns:p="http://schemas.openxmlformats.org/presentationml/2006/main">
  <p:tag name="AS_UNIQUEID" val="43"/>
</p:tagLst>
</file>

<file path=ppt/tags/tag13.xml><?xml version="1.0" encoding="utf-8"?>
<p:tagLst xmlns:p="http://schemas.openxmlformats.org/presentationml/2006/main">
  <p:tag name="AS_UNIQUEID" val="304"/>
</p:tagLst>
</file>

<file path=ppt/tags/tag130.xml><?xml version="1.0" encoding="utf-8"?>
<p:tagLst xmlns:p="http://schemas.openxmlformats.org/presentationml/2006/main">
  <p:tag name="AS_UNIQUEID" val="44"/>
</p:tagLst>
</file>

<file path=ppt/tags/tag131.xml><?xml version="1.0" encoding="utf-8"?>
<p:tagLst xmlns:p="http://schemas.openxmlformats.org/presentationml/2006/main">
  <p:tag name="AS_UNIQUEID" val="45"/>
</p:tagLst>
</file>

<file path=ppt/tags/tag132.xml><?xml version="1.0" encoding="utf-8"?>
<p:tagLst xmlns:p="http://schemas.openxmlformats.org/presentationml/2006/main">
  <p:tag name="AS_UNIQUEID" val="51"/>
</p:tagLst>
</file>

<file path=ppt/tags/tag133.xml><?xml version="1.0" encoding="utf-8"?>
<p:tagLst xmlns:p="http://schemas.openxmlformats.org/presentationml/2006/main">
  <p:tag name="AS_UNIQUEID" val="52"/>
</p:tagLst>
</file>

<file path=ppt/tags/tag134.xml><?xml version="1.0" encoding="utf-8"?>
<p:tagLst xmlns:p="http://schemas.openxmlformats.org/presentationml/2006/main">
  <p:tag name="AS_UNIQUEID" val="53"/>
  <p:tag name="MH" val="20150826203636"/>
  <p:tag name="MH_LIBRARY" val="GRAPHIC"/>
  <p:tag name="MH_ORDER" val="矩形 15"/>
</p:tagLst>
</file>

<file path=ppt/tags/tag135.xml><?xml version="1.0" encoding="utf-8"?>
<p:tagLst xmlns:p="http://schemas.openxmlformats.org/presentationml/2006/main">
  <p:tag name="AS_UNIQUEID" val="54"/>
  <p:tag name="MH" val="20150826203636"/>
  <p:tag name="MH_LIBRARY" val="GRAPHIC"/>
  <p:tag name="MH_ORDER" val="Freeform 20"/>
</p:tagLst>
</file>

<file path=ppt/tags/tag136.xml><?xml version="1.0" encoding="utf-8"?>
<p:tagLst xmlns:p="http://schemas.openxmlformats.org/presentationml/2006/main">
  <p:tag name="AS_UNIQUEID" val="55"/>
</p:tagLst>
</file>

<file path=ppt/tags/tag137.xml><?xml version="1.0" encoding="utf-8"?>
<p:tagLst xmlns:p="http://schemas.openxmlformats.org/presentationml/2006/main">
  <p:tag name="AS_UNIQUEID" val="56"/>
</p:tagLst>
</file>

<file path=ppt/tags/tag138.xml><?xml version="1.0" encoding="utf-8"?>
<p:tagLst xmlns:p="http://schemas.openxmlformats.org/presentationml/2006/main">
  <p:tag name="AS_UNIQUEID" val="57"/>
</p:tagLst>
</file>

<file path=ppt/tags/tag139.xml><?xml version="1.0" encoding="utf-8"?>
<p:tagLst xmlns:p="http://schemas.openxmlformats.org/presentationml/2006/main">
  <p:tag name="AS_UNIQUEID" val="58"/>
</p:tagLst>
</file>

<file path=ppt/tags/tag14.xml><?xml version="1.0" encoding="utf-8"?>
<p:tagLst xmlns:p="http://schemas.openxmlformats.org/presentationml/2006/main">
  <p:tag name="AS_UNIQUEID" val="305"/>
</p:tagLst>
</file>

<file path=ppt/tags/tag140.xml><?xml version="1.0" encoding="utf-8"?>
<p:tagLst xmlns:p="http://schemas.openxmlformats.org/presentationml/2006/main">
  <p:tag name="AS_UNIQUEID" val="59"/>
</p:tagLst>
</file>

<file path=ppt/tags/tag141.xml><?xml version="1.0" encoding="utf-8"?>
<p:tagLst xmlns:p="http://schemas.openxmlformats.org/presentationml/2006/main">
  <p:tag name="AS_UNIQUEID" val="60"/>
</p:tagLst>
</file>

<file path=ppt/tags/tag142.xml><?xml version="1.0" encoding="utf-8"?>
<p:tagLst xmlns:p="http://schemas.openxmlformats.org/presentationml/2006/main">
  <p:tag name="AS_UNIQUEID" val="61"/>
</p:tagLst>
</file>

<file path=ppt/tags/tag143.xml><?xml version="1.0" encoding="utf-8"?>
<p:tagLst xmlns:p="http://schemas.openxmlformats.org/presentationml/2006/main">
  <p:tag name="AS_UNIQUEID" val="62"/>
</p:tagLst>
</file>

<file path=ppt/tags/tag144.xml><?xml version="1.0" encoding="utf-8"?>
<p:tagLst xmlns:p="http://schemas.openxmlformats.org/presentationml/2006/main">
  <p:tag name="AS_UNIQUEID" val="63"/>
</p:tagLst>
</file>

<file path=ppt/tags/tag145.xml><?xml version="1.0" encoding="utf-8"?>
<p:tagLst xmlns:p="http://schemas.openxmlformats.org/presentationml/2006/main">
  <p:tag name="AS_UNIQUEID" val="64"/>
</p:tagLst>
</file>

<file path=ppt/tags/tag146.xml><?xml version="1.0" encoding="utf-8"?>
<p:tagLst xmlns:p="http://schemas.openxmlformats.org/presentationml/2006/main">
  <p:tag name="AS_UNIQUEID" val="65"/>
</p:tagLst>
</file>

<file path=ppt/tags/tag147.xml><?xml version="1.0" encoding="utf-8"?>
<p:tagLst xmlns:p="http://schemas.openxmlformats.org/presentationml/2006/main">
  <p:tag name="AS_UNIQUEID" val="66"/>
</p:tagLst>
</file>

<file path=ppt/tags/tag148.xml><?xml version="1.0" encoding="utf-8"?>
<p:tagLst xmlns:p="http://schemas.openxmlformats.org/presentationml/2006/main">
  <p:tag name="AS_UNIQUEID" val="47"/>
</p:tagLst>
</file>

<file path=ppt/tags/tag149.xml><?xml version="1.0" encoding="utf-8"?>
<p:tagLst xmlns:p="http://schemas.openxmlformats.org/presentationml/2006/main">
  <p:tag name="AS_UNIQUEID" val="48"/>
</p:tagLst>
</file>

<file path=ppt/tags/tag15.xml><?xml version="1.0" encoding="utf-8"?>
<p:tagLst xmlns:p="http://schemas.openxmlformats.org/presentationml/2006/main">
  <p:tag name="AS_UNIQUEID" val="306"/>
</p:tagLst>
</file>

<file path=ppt/tags/tag150.xml><?xml version="1.0" encoding="utf-8"?>
<p:tagLst xmlns:p="http://schemas.openxmlformats.org/presentationml/2006/main">
  <p:tag name="AS_UNIQUEID" val="49"/>
</p:tagLst>
</file>

<file path=ppt/tags/tag151.xml><?xml version="1.0" encoding="utf-8"?>
<p:tagLst xmlns:p="http://schemas.openxmlformats.org/presentationml/2006/main">
  <p:tag name="AS_UNIQUEID" val="68"/>
</p:tagLst>
</file>

<file path=ppt/tags/tag152.xml><?xml version="1.0" encoding="utf-8"?>
<p:tagLst xmlns:p="http://schemas.openxmlformats.org/presentationml/2006/main">
  <p:tag name="AS_UNIQUEID" val="69"/>
</p:tagLst>
</file>

<file path=ppt/tags/tag153.xml><?xml version="1.0" encoding="utf-8"?>
<p:tagLst xmlns:p="http://schemas.openxmlformats.org/presentationml/2006/main">
  <p:tag name="AS_UNIQUEID" val="70"/>
</p:tagLst>
</file>

<file path=ppt/tags/tag154.xml><?xml version="1.0" encoding="utf-8"?>
<p:tagLst xmlns:p="http://schemas.openxmlformats.org/presentationml/2006/main">
  <p:tag name="AS_UNIQUEID" val="71"/>
  <p:tag name="MH" val="20150826203636"/>
  <p:tag name="MH_LIBRARY" val="GRAPHIC"/>
  <p:tag name="MH_ORDER" val="矩形 15"/>
</p:tagLst>
</file>

<file path=ppt/tags/tag155.xml><?xml version="1.0" encoding="utf-8"?>
<p:tagLst xmlns:p="http://schemas.openxmlformats.org/presentationml/2006/main">
  <p:tag name="AS_UNIQUEID" val="72"/>
  <p:tag name="MH" val="20150826203636"/>
  <p:tag name="MH_LIBRARY" val="GRAPHIC"/>
  <p:tag name="MH_ORDER" val="Freeform 20"/>
</p:tagLst>
</file>

<file path=ppt/tags/tag156.xml><?xml version="1.0" encoding="utf-8"?>
<p:tagLst xmlns:p="http://schemas.openxmlformats.org/presentationml/2006/main">
  <p:tag name="AS_UNIQUEID" val="73"/>
</p:tagLst>
</file>

<file path=ppt/tags/tag157.xml><?xml version="1.0" encoding="utf-8"?>
<p:tagLst xmlns:p="http://schemas.openxmlformats.org/presentationml/2006/main">
  <p:tag name="AS_UNIQUEID" val="74"/>
</p:tagLst>
</file>

<file path=ppt/tags/tag158.xml><?xml version="1.0" encoding="utf-8"?>
<p:tagLst xmlns:p="http://schemas.openxmlformats.org/presentationml/2006/main">
  <p:tag name="AS_UNIQUEID" val="75"/>
</p:tagLst>
</file>

<file path=ppt/tags/tag159.xml><?xml version="1.0" encoding="utf-8"?>
<p:tagLst xmlns:p="http://schemas.openxmlformats.org/presentationml/2006/main">
  <p:tag name="AS_UNIQUEID" val="77"/>
</p:tagLst>
</file>

<file path=ppt/tags/tag16.xml><?xml version="1.0" encoding="utf-8"?>
<p:tagLst xmlns:p="http://schemas.openxmlformats.org/presentationml/2006/main">
  <p:tag name="AS_UNIQUEID" val="308"/>
</p:tagLst>
</file>

<file path=ppt/tags/tag160.xml><?xml version="1.0" encoding="utf-8"?>
<p:tagLst xmlns:p="http://schemas.openxmlformats.org/presentationml/2006/main">
  <p:tag name="AS_UNIQUEID" val="78"/>
</p:tagLst>
</file>

<file path=ppt/tags/tag161.xml><?xml version="1.0" encoding="utf-8"?>
<p:tagLst xmlns:p="http://schemas.openxmlformats.org/presentationml/2006/main">
  <p:tag name="AS_UNIQUEID" val="79"/>
</p:tagLst>
</file>

<file path=ppt/tags/tag162.xml><?xml version="1.0" encoding="utf-8"?>
<p:tagLst xmlns:p="http://schemas.openxmlformats.org/presentationml/2006/main">
  <p:tag name="AS_UNIQUEID" val="80"/>
</p:tagLst>
</file>

<file path=ppt/tags/tag163.xml><?xml version="1.0" encoding="utf-8"?>
<p:tagLst xmlns:p="http://schemas.openxmlformats.org/presentationml/2006/main">
  <p:tag name="AS_UNIQUEID" val="81"/>
  <p:tag name="MH" val="20150826203636"/>
  <p:tag name="MH_LIBRARY" val="GRAPHIC"/>
  <p:tag name="MH_ORDER" val="矩形 15"/>
</p:tagLst>
</file>

<file path=ppt/tags/tag164.xml><?xml version="1.0" encoding="utf-8"?>
<p:tagLst xmlns:p="http://schemas.openxmlformats.org/presentationml/2006/main">
  <p:tag name="AS_UNIQUEID" val="82"/>
  <p:tag name="MH" val="20150826203636"/>
  <p:tag name="MH_LIBRARY" val="GRAPHIC"/>
  <p:tag name="MH_ORDER" val="Freeform 20"/>
</p:tagLst>
</file>

<file path=ppt/tags/tag165.xml><?xml version="1.0" encoding="utf-8"?>
<p:tagLst xmlns:p="http://schemas.openxmlformats.org/presentationml/2006/main">
  <p:tag name="AS_UNIQUEID" val="84"/>
</p:tagLst>
</file>

<file path=ppt/tags/tag166.xml><?xml version="1.0" encoding="utf-8"?>
<p:tagLst xmlns:p="http://schemas.openxmlformats.org/presentationml/2006/main">
  <p:tag name="AS_UNIQUEID" val="85"/>
</p:tagLst>
</file>

<file path=ppt/tags/tag167.xml><?xml version="1.0" encoding="utf-8"?>
<p:tagLst xmlns:p="http://schemas.openxmlformats.org/presentationml/2006/main">
  <p:tag name="AS_UNIQUEID" val="86"/>
</p:tagLst>
</file>

<file path=ppt/tags/tag168.xml><?xml version="1.0" encoding="utf-8"?>
<p:tagLst xmlns:p="http://schemas.openxmlformats.org/presentationml/2006/main">
  <p:tag name="AS_UNIQUEID" val="87"/>
</p:tagLst>
</file>

<file path=ppt/tags/tag169.xml><?xml version="1.0" encoding="utf-8"?>
<p:tagLst xmlns:p="http://schemas.openxmlformats.org/presentationml/2006/main">
  <p:tag name="AS_UNIQUEID" val="88"/>
  <p:tag name="MH" val="20150826203636"/>
  <p:tag name="MH_LIBRARY" val="GRAPHIC"/>
  <p:tag name="MH_ORDER" val="矩形 15"/>
</p:tagLst>
</file>

<file path=ppt/tags/tag17.xml><?xml version="1.0" encoding="utf-8"?>
<p:tagLst xmlns:p="http://schemas.openxmlformats.org/presentationml/2006/main">
  <p:tag name="AS_UNIQUEID" val="309"/>
</p:tagLst>
</file>

<file path=ppt/tags/tag170.xml><?xml version="1.0" encoding="utf-8"?>
<p:tagLst xmlns:p="http://schemas.openxmlformats.org/presentationml/2006/main">
  <p:tag name="AS_UNIQUEID" val="89"/>
  <p:tag name="MH" val="20150826203636"/>
  <p:tag name="MH_LIBRARY" val="GRAPHIC"/>
  <p:tag name="MH_ORDER" val="Freeform 20"/>
</p:tagLst>
</file>

<file path=ppt/tags/tag171.xml><?xml version="1.0" encoding="utf-8"?>
<p:tagLst xmlns:p="http://schemas.openxmlformats.org/presentationml/2006/main">
  <p:tag name="AS_UNIQUEID" val="90"/>
</p:tagLst>
</file>

<file path=ppt/tags/tag172.xml><?xml version="1.0" encoding="utf-8"?>
<p:tagLst xmlns:p="http://schemas.openxmlformats.org/presentationml/2006/main">
  <p:tag name="AS_UNIQUEID" val="91"/>
</p:tagLst>
</file>

<file path=ppt/tags/tag173.xml><?xml version="1.0" encoding="utf-8"?>
<p:tagLst xmlns:p="http://schemas.openxmlformats.org/presentationml/2006/main">
  <p:tag name="AS_UNIQUEID" val="92"/>
</p:tagLst>
</file>

<file path=ppt/tags/tag174.xml><?xml version="1.0" encoding="utf-8"?>
<p:tagLst xmlns:p="http://schemas.openxmlformats.org/presentationml/2006/main">
  <p:tag name="AS_UNIQUEID" val="93"/>
</p:tagLst>
</file>

<file path=ppt/tags/tag175.xml><?xml version="1.0" encoding="utf-8"?>
<p:tagLst xmlns:p="http://schemas.openxmlformats.org/presentationml/2006/main">
  <p:tag name="AS_UNIQUEID" val="95"/>
  <p:tag name="MH" val="20150826203636"/>
  <p:tag name="MH_LIBRARY" val="GRAPHIC"/>
  <p:tag name="MH_ORDER" val="矩形 15"/>
</p:tagLst>
</file>

<file path=ppt/tags/tag176.xml><?xml version="1.0" encoding="utf-8"?>
<p:tagLst xmlns:p="http://schemas.openxmlformats.org/presentationml/2006/main">
  <p:tag name="AS_UNIQUEID" val="96"/>
  <p:tag name="MH" val="20150826203636"/>
  <p:tag name="MH_LIBRARY" val="GRAPHIC"/>
  <p:tag name="MH_ORDER" val="Freeform 20"/>
</p:tagLst>
</file>

<file path=ppt/tags/tag177.xml><?xml version="1.0" encoding="utf-8"?>
<p:tagLst xmlns:p="http://schemas.openxmlformats.org/presentationml/2006/main">
  <p:tag name="AS_UNIQUEID" val="97"/>
</p:tagLst>
</file>

<file path=ppt/tags/tag178.xml><?xml version="1.0" encoding="utf-8"?>
<p:tagLst xmlns:p="http://schemas.openxmlformats.org/presentationml/2006/main">
  <p:tag name="AS_UNIQUEID" val="98"/>
</p:tagLst>
</file>

<file path=ppt/tags/tag179.xml><?xml version="1.0" encoding="utf-8"?>
<p:tagLst xmlns:p="http://schemas.openxmlformats.org/presentationml/2006/main">
  <p:tag name="AS_UNIQUEID" val="99"/>
</p:tagLst>
</file>

<file path=ppt/tags/tag18.xml><?xml version="1.0" encoding="utf-8"?>
<p:tagLst xmlns:p="http://schemas.openxmlformats.org/presentationml/2006/main">
  <p:tag name="AS_UNIQUEID" val="310"/>
</p:tagLst>
</file>

<file path=ppt/tags/tag180.xml><?xml version="1.0" encoding="utf-8"?>
<p:tagLst xmlns:p="http://schemas.openxmlformats.org/presentationml/2006/main">
  <p:tag name="AS_UNIQUEID" val="100"/>
</p:tagLst>
</file>

<file path=ppt/tags/tag181.xml><?xml version="1.0" encoding="utf-8"?>
<p:tagLst xmlns:p="http://schemas.openxmlformats.org/presentationml/2006/main">
  <p:tag name="AS_UNIQUEID" val="101"/>
</p:tagLst>
</file>

<file path=ppt/tags/tag182.xml><?xml version="1.0" encoding="utf-8"?>
<p:tagLst xmlns:p="http://schemas.openxmlformats.org/presentationml/2006/main">
  <p:tag name="AS_UNIQUEID" val="102"/>
</p:tagLst>
</file>

<file path=ppt/tags/tag183.xml><?xml version="1.0" encoding="utf-8"?>
<p:tagLst xmlns:p="http://schemas.openxmlformats.org/presentationml/2006/main">
  <p:tag name="AS_UNIQUEID" val="103"/>
</p:tagLst>
</file>

<file path=ppt/tags/tag184.xml><?xml version="1.0" encoding="utf-8"?>
<p:tagLst xmlns:p="http://schemas.openxmlformats.org/presentationml/2006/main">
  <p:tag name="AS_UNIQUEID" val="104"/>
</p:tagLst>
</file>

<file path=ppt/tags/tag185.xml><?xml version="1.0" encoding="utf-8"?>
<p:tagLst xmlns:p="http://schemas.openxmlformats.org/presentationml/2006/main">
  <p:tag name="AS_UNIQUEID" val="106"/>
</p:tagLst>
</file>

<file path=ppt/tags/tag186.xml><?xml version="1.0" encoding="utf-8"?>
<p:tagLst xmlns:p="http://schemas.openxmlformats.org/presentationml/2006/main">
  <p:tag name="AS_UNIQUEID" val="107"/>
</p:tagLst>
</file>

<file path=ppt/tags/tag187.xml><?xml version="1.0" encoding="utf-8"?>
<p:tagLst xmlns:p="http://schemas.openxmlformats.org/presentationml/2006/main">
  <p:tag name="AS_UNIQUEID" val="108"/>
</p:tagLst>
</file>

<file path=ppt/tags/tag188.xml><?xml version="1.0" encoding="utf-8"?>
<p:tagLst xmlns:p="http://schemas.openxmlformats.org/presentationml/2006/main">
  <p:tag name="AS_UNIQUEID" val="109"/>
  <p:tag name="MH" val="20150826203636"/>
  <p:tag name="MH_LIBRARY" val="GRAPHIC"/>
  <p:tag name="MH_ORDER" val="矩形 15"/>
</p:tagLst>
</file>

<file path=ppt/tags/tag189.xml><?xml version="1.0" encoding="utf-8"?>
<p:tagLst xmlns:p="http://schemas.openxmlformats.org/presentationml/2006/main">
  <p:tag name="AS_UNIQUEID" val="110"/>
  <p:tag name="MH" val="20150826203636"/>
  <p:tag name="MH_LIBRARY" val="GRAPHIC"/>
  <p:tag name="MH_ORDER" val="Freeform 20"/>
</p:tagLst>
</file>

<file path=ppt/tags/tag19.xml><?xml version="1.0" encoding="utf-8"?>
<p:tagLst xmlns:p="http://schemas.openxmlformats.org/presentationml/2006/main">
  <p:tag name="AS_UNIQUEID" val="311"/>
</p:tagLst>
</file>

<file path=ppt/tags/tag190.xml><?xml version="1.0" encoding="utf-8"?>
<p:tagLst xmlns:p="http://schemas.openxmlformats.org/presentationml/2006/main">
  <p:tag name="AS_UNIQUEID" val="111"/>
</p:tagLst>
</file>

<file path=ppt/tags/tag191.xml><?xml version="1.0" encoding="utf-8"?>
<p:tagLst xmlns:p="http://schemas.openxmlformats.org/presentationml/2006/main">
  <p:tag name="AS_UNIQUEID" val="112"/>
</p:tagLst>
</file>

<file path=ppt/tags/tag192.xml><?xml version="1.0" encoding="utf-8"?>
<p:tagLst xmlns:p="http://schemas.openxmlformats.org/presentationml/2006/main">
  <p:tag name="AS_UNIQUEID" val="114"/>
</p:tagLst>
</file>

<file path=ppt/tags/tag193.xml><?xml version="1.0" encoding="utf-8"?>
<p:tagLst xmlns:p="http://schemas.openxmlformats.org/presentationml/2006/main">
  <p:tag name="AS_UNIQUEID" val="115"/>
</p:tagLst>
</file>

<file path=ppt/tags/tag194.xml><?xml version="1.0" encoding="utf-8"?>
<p:tagLst xmlns:p="http://schemas.openxmlformats.org/presentationml/2006/main">
  <p:tag name="AS_UNIQUEID" val="116"/>
</p:tagLst>
</file>

<file path=ppt/tags/tag195.xml><?xml version="1.0" encoding="utf-8"?>
<p:tagLst xmlns:p="http://schemas.openxmlformats.org/presentationml/2006/main">
  <p:tag name="AS_UNIQUEID" val="117"/>
  <p:tag name="MH" val="20150826203636"/>
  <p:tag name="MH_LIBRARY" val="GRAPHIC"/>
  <p:tag name="MH_ORDER" val="矩形 15"/>
</p:tagLst>
</file>

<file path=ppt/tags/tag196.xml><?xml version="1.0" encoding="utf-8"?>
<p:tagLst xmlns:p="http://schemas.openxmlformats.org/presentationml/2006/main">
  <p:tag name="AS_UNIQUEID" val="118"/>
  <p:tag name="MH" val="20150826203636"/>
  <p:tag name="MH_LIBRARY" val="GRAPHIC"/>
  <p:tag name="MH_ORDER" val="Freeform 20"/>
</p:tagLst>
</file>

<file path=ppt/tags/tag197.xml><?xml version="1.0" encoding="utf-8"?>
<p:tagLst xmlns:p="http://schemas.openxmlformats.org/presentationml/2006/main">
  <p:tag name="AS_UNIQUEID" val="119"/>
</p:tagLst>
</file>

<file path=ppt/tags/tag198.xml><?xml version="1.0" encoding="utf-8"?>
<p:tagLst xmlns:p="http://schemas.openxmlformats.org/presentationml/2006/main">
  <p:tag name="AS_UNIQUEID" val="120"/>
</p:tagLst>
</file>

<file path=ppt/tags/tag199.xml><?xml version="1.0" encoding="utf-8"?>
<p:tagLst xmlns:p="http://schemas.openxmlformats.org/presentationml/2006/main">
  <p:tag name="AS_UNIQUEID" val="121"/>
</p:tagLst>
</file>

<file path=ppt/tags/tag2.xml><?xml version="1.0" encoding="utf-8"?>
<p:tagLst xmlns:p="http://schemas.openxmlformats.org/presentationml/2006/main">
  <p:tag name="AS_UNIQUEID" val="290"/>
</p:tagLst>
</file>

<file path=ppt/tags/tag20.xml><?xml version="1.0" encoding="utf-8"?>
<p:tagLst xmlns:p="http://schemas.openxmlformats.org/presentationml/2006/main">
  <p:tag name="AS_UNIQUEID" val="312"/>
</p:tagLst>
</file>

<file path=ppt/tags/tag200.xml><?xml version="1.0" encoding="utf-8"?>
<p:tagLst xmlns:p="http://schemas.openxmlformats.org/presentationml/2006/main">
  <p:tag name="AS_UNIQUEID" val="122"/>
</p:tagLst>
</file>

<file path=ppt/tags/tag201.xml><?xml version="1.0" encoding="utf-8"?>
<p:tagLst xmlns:p="http://schemas.openxmlformats.org/presentationml/2006/main">
  <p:tag name="AS_UNIQUEID" val="123"/>
</p:tagLst>
</file>

<file path=ppt/tags/tag202.xml><?xml version="1.0" encoding="utf-8"?>
<p:tagLst xmlns:p="http://schemas.openxmlformats.org/presentationml/2006/main">
  <p:tag name="AS_UNIQUEID" val="125"/>
</p:tagLst>
</file>

<file path=ppt/tags/tag203.xml><?xml version="1.0" encoding="utf-8"?>
<p:tagLst xmlns:p="http://schemas.openxmlformats.org/presentationml/2006/main">
  <p:tag name="AS_UNIQUEID" val="126"/>
</p:tagLst>
</file>

<file path=ppt/tags/tag204.xml><?xml version="1.0" encoding="utf-8"?>
<p:tagLst xmlns:p="http://schemas.openxmlformats.org/presentationml/2006/main">
  <p:tag name="AS_UNIQUEID" val="127"/>
</p:tagLst>
</file>

<file path=ppt/tags/tag205.xml><?xml version="1.0" encoding="utf-8"?>
<p:tagLst xmlns:p="http://schemas.openxmlformats.org/presentationml/2006/main">
  <p:tag name="AS_UNIQUEID" val="128"/>
  <p:tag name="MH" val="20150826203636"/>
  <p:tag name="MH_LIBRARY" val="GRAPHIC"/>
  <p:tag name="MH_ORDER" val="Freeform 20"/>
</p:tagLst>
</file>

<file path=ppt/tags/tag206.xml><?xml version="1.0" encoding="utf-8"?>
<p:tagLst xmlns:p="http://schemas.openxmlformats.org/presentationml/2006/main">
  <p:tag name="AS_UNIQUEID" val="129"/>
  <p:tag name="MH" val="20150826203636"/>
  <p:tag name="MH_LIBRARY" val="GRAPHIC"/>
  <p:tag name="MH_ORDER" val="矩形 15"/>
</p:tagLst>
</file>

<file path=ppt/tags/tag207.xml><?xml version="1.0" encoding="utf-8"?>
<p:tagLst xmlns:p="http://schemas.openxmlformats.org/presentationml/2006/main">
  <p:tag name="AS_UNIQUEID" val="130"/>
</p:tagLst>
</file>

<file path=ppt/tags/tag208.xml><?xml version="1.0" encoding="utf-8"?>
<p:tagLst xmlns:p="http://schemas.openxmlformats.org/presentationml/2006/main">
  <p:tag name="AS_UNIQUEID" val="131"/>
</p:tagLst>
</file>

<file path=ppt/tags/tag209.xml><?xml version="1.0" encoding="utf-8"?>
<p:tagLst xmlns:p="http://schemas.openxmlformats.org/presentationml/2006/main">
  <p:tag name="AS_UNIQUEID" val="133"/>
</p:tagLst>
</file>

<file path=ppt/tags/tag21.xml><?xml version="1.0" encoding="utf-8"?>
<p:tagLst xmlns:p="http://schemas.openxmlformats.org/presentationml/2006/main">
  <p:tag name="AS_UNIQUEID" val="313"/>
</p:tagLst>
</file>

<file path=ppt/tags/tag210.xml><?xml version="1.0" encoding="utf-8"?>
<p:tagLst xmlns:p="http://schemas.openxmlformats.org/presentationml/2006/main">
  <p:tag name="AS_UNIQUEID" val="134"/>
  <p:tag name="MH" val="20150826203636"/>
  <p:tag name="MH_LIBRARY" val="GRAPHIC"/>
  <p:tag name="MH_ORDER" val="Freeform 20"/>
</p:tagLst>
</file>

<file path=ppt/tags/tag211.xml><?xml version="1.0" encoding="utf-8"?>
<p:tagLst xmlns:p="http://schemas.openxmlformats.org/presentationml/2006/main">
  <p:tag name="AS_UNIQUEID" val="135"/>
  <p:tag name="MH" val="20150826203636"/>
  <p:tag name="MH_LIBRARY" val="GRAPHIC"/>
  <p:tag name="MH_ORDER" val="矩形 15"/>
</p:tagLst>
</file>

<file path=ppt/tags/tag212.xml><?xml version="1.0" encoding="utf-8"?>
<p:tagLst xmlns:p="http://schemas.openxmlformats.org/presentationml/2006/main">
  <p:tag name="AS_UNIQUEID" val="136"/>
</p:tagLst>
</file>

<file path=ppt/tags/tag213.xml><?xml version="1.0" encoding="utf-8"?>
<p:tagLst xmlns:p="http://schemas.openxmlformats.org/presentationml/2006/main">
  <p:tag name="AS_UNIQUEID" val="137"/>
</p:tagLst>
</file>

<file path=ppt/tags/tag214.xml><?xml version="1.0" encoding="utf-8"?>
<p:tagLst xmlns:p="http://schemas.openxmlformats.org/presentationml/2006/main">
  <p:tag name="AS_UNIQUEID" val="138"/>
</p:tagLst>
</file>

<file path=ppt/tags/tag215.xml><?xml version="1.0" encoding="utf-8"?>
<p:tagLst xmlns:p="http://schemas.openxmlformats.org/presentationml/2006/main">
  <p:tag name="AS_UNIQUEID" val="139"/>
</p:tagLst>
</file>

<file path=ppt/tags/tag216.xml><?xml version="1.0" encoding="utf-8"?>
<p:tagLst xmlns:p="http://schemas.openxmlformats.org/presentationml/2006/main">
  <p:tag name="AS_UNIQUEID" val="141"/>
</p:tagLst>
</file>

<file path=ppt/tags/tag217.xml><?xml version="1.0" encoding="utf-8"?>
<p:tagLst xmlns:p="http://schemas.openxmlformats.org/presentationml/2006/main">
  <p:tag name="AS_UNIQUEID" val="142"/>
</p:tagLst>
</file>

<file path=ppt/tags/tag218.xml><?xml version="1.0" encoding="utf-8"?>
<p:tagLst xmlns:p="http://schemas.openxmlformats.org/presentationml/2006/main">
  <p:tag name="AS_UNIQUEID" val="143"/>
</p:tagLst>
</file>

<file path=ppt/tags/tag219.xml><?xml version="1.0" encoding="utf-8"?>
<p:tagLst xmlns:p="http://schemas.openxmlformats.org/presentationml/2006/main">
  <p:tag name="AS_UNIQUEID" val="144"/>
  <p:tag name="MH" val="20150826203636"/>
  <p:tag name="MH_LIBRARY" val="GRAPHIC"/>
  <p:tag name="MH_ORDER" val="矩形 15"/>
</p:tagLst>
</file>

<file path=ppt/tags/tag22.xml><?xml version="1.0" encoding="utf-8"?>
<p:tagLst xmlns:p="http://schemas.openxmlformats.org/presentationml/2006/main">
  <p:tag name="AS_UNIQUEID" val="315"/>
</p:tagLst>
</file>

<file path=ppt/tags/tag220.xml><?xml version="1.0" encoding="utf-8"?>
<p:tagLst xmlns:p="http://schemas.openxmlformats.org/presentationml/2006/main">
  <p:tag name="AS_UNIQUEID" val="145"/>
  <p:tag name="MH" val="20150826203636"/>
  <p:tag name="MH_LIBRARY" val="GRAPHIC"/>
  <p:tag name="MH_ORDER" val="Freeform 20"/>
</p:tagLst>
</file>

<file path=ppt/tags/tag221.xml><?xml version="1.0" encoding="utf-8"?>
<p:tagLst xmlns:p="http://schemas.openxmlformats.org/presentationml/2006/main">
  <p:tag name="AS_UNIQUEID" val="146"/>
</p:tagLst>
</file>

<file path=ppt/tags/tag222.xml><?xml version="1.0" encoding="utf-8"?>
<p:tagLst xmlns:p="http://schemas.openxmlformats.org/presentationml/2006/main">
  <p:tag name="AS_UNIQUEID" val="147"/>
</p:tagLst>
</file>

<file path=ppt/tags/tag223.xml><?xml version="1.0" encoding="utf-8"?>
<p:tagLst xmlns:p="http://schemas.openxmlformats.org/presentationml/2006/main">
  <p:tag name="AS_UNIQUEID" val="148"/>
</p:tagLst>
</file>

<file path=ppt/tags/tag224.xml><?xml version="1.0" encoding="utf-8"?>
<p:tagLst xmlns:p="http://schemas.openxmlformats.org/presentationml/2006/main">
  <p:tag name="AS_UNIQUEID" val="149"/>
</p:tagLst>
</file>

<file path=ppt/tags/tag225.xml><?xml version="1.0" encoding="utf-8"?>
<p:tagLst xmlns:p="http://schemas.openxmlformats.org/presentationml/2006/main">
  <p:tag name="AS_UNIQUEID" val="151"/>
</p:tagLst>
</file>

<file path=ppt/tags/tag226.xml><?xml version="1.0" encoding="utf-8"?>
<p:tagLst xmlns:p="http://schemas.openxmlformats.org/presentationml/2006/main">
  <p:tag name="AS_UNIQUEID" val="152"/>
</p:tagLst>
</file>

<file path=ppt/tags/tag227.xml><?xml version="1.0" encoding="utf-8"?>
<p:tagLst xmlns:p="http://schemas.openxmlformats.org/presentationml/2006/main">
  <p:tag name="AS_UNIQUEID" val="153"/>
</p:tagLst>
</file>

<file path=ppt/tags/tag228.xml><?xml version="1.0" encoding="utf-8"?>
<p:tagLst xmlns:p="http://schemas.openxmlformats.org/presentationml/2006/main">
  <p:tag name="AS_UNIQUEID" val="154"/>
</p:tagLst>
</file>

<file path=ppt/tags/tag229.xml><?xml version="1.0" encoding="utf-8"?>
<p:tagLst xmlns:p="http://schemas.openxmlformats.org/presentationml/2006/main">
  <p:tag name="AS_UNIQUEID" val="155"/>
  <p:tag name="MH" val="20150826203636"/>
  <p:tag name="MH_LIBRARY" val="GRAPHIC"/>
  <p:tag name="MH_ORDER" val="矩形 15"/>
</p:tagLst>
</file>

<file path=ppt/tags/tag23.xml><?xml version="1.0" encoding="utf-8"?>
<p:tagLst xmlns:p="http://schemas.openxmlformats.org/presentationml/2006/main">
  <p:tag name="AS_UNIQUEID" val="316"/>
</p:tagLst>
</file>

<file path=ppt/tags/tag230.xml><?xml version="1.0" encoding="utf-8"?>
<p:tagLst xmlns:p="http://schemas.openxmlformats.org/presentationml/2006/main">
  <p:tag name="AS_UNIQUEID" val="156"/>
  <p:tag name="MH" val="20150826203636"/>
  <p:tag name="MH_LIBRARY" val="GRAPHIC"/>
  <p:tag name="MH_ORDER" val="Freeform 20"/>
</p:tagLst>
</file>

<file path=ppt/tags/tag231.xml><?xml version="1.0" encoding="utf-8"?>
<p:tagLst xmlns:p="http://schemas.openxmlformats.org/presentationml/2006/main">
  <p:tag name="AS_UNIQUEID" val="157"/>
</p:tagLst>
</file>

<file path=ppt/tags/tag232.xml><?xml version="1.0" encoding="utf-8"?>
<p:tagLst xmlns:p="http://schemas.openxmlformats.org/presentationml/2006/main">
  <p:tag name="AS_UNIQUEID" val="158"/>
</p:tagLst>
</file>

<file path=ppt/tags/tag233.xml><?xml version="1.0" encoding="utf-8"?>
<p:tagLst xmlns:p="http://schemas.openxmlformats.org/presentationml/2006/main">
  <p:tag name="AS_UNIQUEID" val="160"/>
</p:tagLst>
</file>

<file path=ppt/tags/tag234.xml><?xml version="1.0" encoding="utf-8"?>
<p:tagLst xmlns:p="http://schemas.openxmlformats.org/presentationml/2006/main">
  <p:tag name="AS_UNIQUEID" val="161"/>
</p:tagLst>
</file>

<file path=ppt/tags/tag235.xml><?xml version="1.0" encoding="utf-8"?>
<p:tagLst xmlns:p="http://schemas.openxmlformats.org/presentationml/2006/main">
  <p:tag name="AS_UNIQUEID" val="162"/>
</p:tagLst>
</file>

<file path=ppt/tags/tag236.xml><?xml version="1.0" encoding="utf-8"?>
<p:tagLst xmlns:p="http://schemas.openxmlformats.org/presentationml/2006/main">
  <p:tag name="AS_UNIQUEID" val="163"/>
  <p:tag name="MH" val="20150826203636"/>
  <p:tag name="MH_LIBRARY" val="GRAPHIC"/>
  <p:tag name="MH_ORDER" val="矩形 15"/>
</p:tagLst>
</file>

<file path=ppt/tags/tag237.xml><?xml version="1.0" encoding="utf-8"?>
<p:tagLst xmlns:p="http://schemas.openxmlformats.org/presentationml/2006/main">
  <p:tag name="AS_UNIQUEID" val="164"/>
  <p:tag name="MH" val="20150826203636"/>
  <p:tag name="MH_LIBRARY" val="GRAPHIC"/>
  <p:tag name="MH_ORDER" val="Freeform 20"/>
</p:tagLst>
</file>

<file path=ppt/tags/tag238.xml><?xml version="1.0" encoding="utf-8"?>
<p:tagLst xmlns:p="http://schemas.openxmlformats.org/presentationml/2006/main">
  <p:tag name="AS_UNIQUEID" val="165"/>
</p:tagLst>
</file>

<file path=ppt/tags/tag239.xml><?xml version="1.0" encoding="utf-8"?>
<p:tagLst xmlns:p="http://schemas.openxmlformats.org/presentationml/2006/main">
  <p:tag name="AS_UNIQUEID" val="166"/>
</p:tagLst>
</file>

<file path=ppt/tags/tag24.xml><?xml version="1.0" encoding="utf-8"?>
<p:tagLst xmlns:p="http://schemas.openxmlformats.org/presentationml/2006/main">
  <p:tag name="AS_UNIQUEID" val="317"/>
</p:tagLst>
</file>

<file path=ppt/tags/tag240.xml><?xml version="1.0" encoding="utf-8"?>
<p:tagLst xmlns:p="http://schemas.openxmlformats.org/presentationml/2006/main">
  <p:tag name="AS_UNIQUEID" val="167"/>
</p:tagLst>
</file>

<file path=ppt/tags/tag241.xml><?xml version="1.0" encoding="utf-8"?>
<p:tagLst xmlns:p="http://schemas.openxmlformats.org/presentationml/2006/main">
  <p:tag name="AS_UNIQUEID" val="168"/>
</p:tagLst>
</file>

<file path=ppt/tags/tag242.xml><?xml version="1.0" encoding="utf-8"?>
<p:tagLst xmlns:p="http://schemas.openxmlformats.org/presentationml/2006/main">
  <p:tag name="AS_UNIQUEID" val="169"/>
</p:tagLst>
</file>

<file path=ppt/tags/tag243.xml><?xml version="1.0" encoding="utf-8"?>
<p:tagLst xmlns:p="http://schemas.openxmlformats.org/presentationml/2006/main">
  <p:tag name="AS_UNIQUEID" val="171"/>
</p:tagLst>
</file>

<file path=ppt/tags/tag244.xml><?xml version="1.0" encoding="utf-8"?>
<p:tagLst xmlns:p="http://schemas.openxmlformats.org/presentationml/2006/main">
  <p:tag name="AS_UNIQUEID" val="172"/>
  <p:tag name="MH" val="20150826203636"/>
  <p:tag name="MH_LIBRARY" val="GRAPHIC"/>
  <p:tag name="MH_ORDER" val="Freeform 20"/>
</p:tagLst>
</file>

<file path=ppt/tags/tag245.xml><?xml version="1.0" encoding="utf-8"?>
<p:tagLst xmlns:p="http://schemas.openxmlformats.org/presentationml/2006/main">
  <p:tag name="AS_UNIQUEID" val="173"/>
  <p:tag name="MH" val="20150826203636"/>
  <p:tag name="MH_LIBRARY" val="GRAPHIC"/>
  <p:tag name="MH_ORDER" val="矩形 15"/>
</p:tagLst>
</file>

<file path=ppt/tags/tag246.xml><?xml version="1.0" encoding="utf-8"?>
<p:tagLst xmlns:p="http://schemas.openxmlformats.org/presentationml/2006/main">
  <p:tag name="AS_UNIQUEID" val="174"/>
</p:tagLst>
</file>

<file path=ppt/tags/tag247.xml><?xml version="1.0" encoding="utf-8"?>
<p:tagLst xmlns:p="http://schemas.openxmlformats.org/presentationml/2006/main">
  <p:tag name="AS_UNIQUEID" val="175"/>
</p:tagLst>
</file>

<file path=ppt/tags/tag248.xml><?xml version="1.0" encoding="utf-8"?>
<p:tagLst xmlns:p="http://schemas.openxmlformats.org/presentationml/2006/main">
  <p:tag name="AS_UNIQUEID" val="176"/>
</p:tagLst>
</file>

<file path=ppt/tags/tag249.xml><?xml version="1.0" encoding="utf-8"?>
<p:tagLst xmlns:p="http://schemas.openxmlformats.org/presentationml/2006/main">
  <p:tag name="AS_UNIQUEID" val="178"/>
</p:tagLst>
</file>

<file path=ppt/tags/tag25.xml><?xml version="1.0" encoding="utf-8"?>
<p:tagLst xmlns:p="http://schemas.openxmlformats.org/presentationml/2006/main">
  <p:tag name="AS_UNIQUEID" val="318"/>
</p:tagLst>
</file>

<file path=ppt/tags/tag250.xml><?xml version="1.0" encoding="utf-8"?>
<p:tagLst xmlns:p="http://schemas.openxmlformats.org/presentationml/2006/main">
  <p:tag name="AS_UNIQUEID" val="179"/>
</p:tagLst>
</file>

<file path=ppt/tags/tag251.xml><?xml version="1.0" encoding="utf-8"?>
<p:tagLst xmlns:p="http://schemas.openxmlformats.org/presentationml/2006/main">
  <p:tag name="AS_UNIQUEID" val="180"/>
</p:tagLst>
</file>

<file path=ppt/tags/tag252.xml><?xml version="1.0" encoding="utf-8"?>
<p:tagLst xmlns:p="http://schemas.openxmlformats.org/presentationml/2006/main">
  <p:tag name="AS_UNIQUEID" val="181"/>
</p:tagLst>
</file>

<file path=ppt/tags/tag253.xml><?xml version="1.0" encoding="utf-8"?>
<p:tagLst xmlns:p="http://schemas.openxmlformats.org/presentationml/2006/main">
  <p:tag name="AS_UNIQUEID" val="182"/>
</p:tagLst>
</file>

<file path=ppt/tags/tag254.xml><?xml version="1.0" encoding="utf-8"?>
<p:tagLst xmlns:p="http://schemas.openxmlformats.org/presentationml/2006/main">
  <p:tag name="AS_UNIQUEID" val="183"/>
</p:tagLst>
</file>

<file path=ppt/tags/tag255.xml><?xml version="1.0" encoding="utf-8"?>
<p:tagLst xmlns:p="http://schemas.openxmlformats.org/presentationml/2006/main">
  <p:tag name="AS_UNIQUEID" val="184"/>
  <p:tag name="MH" val="20150826203636"/>
  <p:tag name="MH_LIBRARY" val="GRAPHIC"/>
  <p:tag name="MH_ORDER" val="Freeform 20"/>
</p:tagLst>
</file>

<file path=ppt/tags/tag256.xml><?xml version="1.0" encoding="utf-8"?>
<p:tagLst xmlns:p="http://schemas.openxmlformats.org/presentationml/2006/main">
  <p:tag name="AS_UNIQUEID" val="185"/>
  <p:tag name="MH" val="20150826203636"/>
  <p:tag name="MH_LIBRARY" val="GRAPHIC"/>
  <p:tag name="MH_ORDER" val="矩形 15"/>
</p:tagLst>
</file>

<file path=ppt/tags/tag257.xml><?xml version="1.0" encoding="utf-8"?>
<p:tagLst xmlns:p="http://schemas.openxmlformats.org/presentationml/2006/main">
  <p:tag name="AS_UNIQUEID" val="186"/>
</p:tagLst>
</file>

<file path=ppt/tags/tag258.xml><?xml version="1.0" encoding="utf-8"?>
<p:tagLst xmlns:p="http://schemas.openxmlformats.org/presentationml/2006/main">
  <p:tag name="AS_UNIQUEID" val="187"/>
</p:tagLst>
</file>

<file path=ppt/tags/tag259.xml><?xml version="1.0" encoding="utf-8"?>
<p:tagLst xmlns:p="http://schemas.openxmlformats.org/presentationml/2006/main">
  <p:tag name="AS_UNIQUEID" val="188"/>
</p:tagLst>
</file>

<file path=ppt/tags/tag26.xml><?xml version="1.0" encoding="utf-8"?>
<p:tagLst xmlns:p="http://schemas.openxmlformats.org/presentationml/2006/main">
  <p:tag name="AS_UNIQUEID" val="319"/>
</p:tagLst>
</file>

<file path=ppt/tags/tag260.xml><?xml version="1.0" encoding="utf-8"?>
<p:tagLst xmlns:p="http://schemas.openxmlformats.org/presentationml/2006/main">
  <p:tag name="AS_UNIQUEID" val="190"/>
  <p:tag name="MH" val="20150826203636"/>
  <p:tag name="MH_LIBRARY" val="GRAPHIC"/>
  <p:tag name="MH_ORDER" val="Freeform 20"/>
</p:tagLst>
</file>

<file path=ppt/tags/tag261.xml><?xml version="1.0" encoding="utf-8"?>
<p:tagLst xmlns:p="http://schemas.openxmlformats.org/presentationml/2006/main">
  <p:tag name="AS_UNIQUEID" val="191"/>
  <p:tag name="MH" val="20150826203636"/>
  <p:tag name="MH_LIBRARY" val="GRAPHIC"/>
  <p:tag name="MH_ORDER" val="矩形 15"/>
</p:tagLst>
</file>

<file path=ppt/tags/tag262.xml><?xml version="1.0" encoding="utf-8"?>
<p:tagLst xmlns:p="http://schemas.openxmlformats.org/presentationml/2006/main">
  <p:tag name="AS_UNIQUEID" val="192"/>
</p:tagLst>
</file>

<file path=ppt/tags/tag263.xml><?xml version="1.0" encoding="utf-8"?>
<p:tagLst xmlns:p="http://schemas.openxmlformats.org/presentationml/2006/main">
  <p:tag name="AS_UNIQUEID" val="193"/>
</p:tagLst>
</file>

<file path=ppt/tags/tag264.xml><?xml version="1.0" encoding="utf-8"?>
<p:tagLst xmlns:p="http://schemas.openxmlformats.org/presentationml/2006/main">
  <p:tag name="AS_UNIQUEID" val="194"/>
</p:tagLst>
</file>

<file path=ppt/tags/tag265.xml><?xml version="1.0" encoding="utf-8"?>
<p:tagLst xmlns:p="http://schemas.openxmlformats.org/presentationml/2006/main">
  <p:tag name="AS_UNIQUEID" val="195"/>
</p:tagLst>
</file>

<file path=ppt/tags/tag266.xml><?xml version="1.0" encoding="utf-8"?>
<p:tagLst xmlns:p="http://schemas.openxmlformats.org/presentationml/2006/main">
  <p:tag name="AS_UNIQUEID" val="196"/>
</p:tagLst>
</file>

<file path=ppt/tags/tag267.xml><?xml version="1.0" encoding="utf-8"?>
<p:tagLst xmlns:p="http://schemas.openxmlformats.org/presentationml/2006/main">
  <p:tag name="AS_UNIQUEID" val="197"/>
</p:tagLst>
</file>

<file path=ppt/tags/tag268.xml><?xml version="1.0" encoding="utf-8"?>
<p:tagLst xmlns:p="http://schemas.openxmlformats.org/presentationml/2006/main">
  <p:tag name="AS_UNIQUEID" val="199"/>
</p:tagLst>
</file>

<file path=ppt/tags/tag269.xml><?xml version="1.0" encoding="utf-8"?>
<p:tagLst xmlns:p="http://schemas.openxmlformats.org/presentationml/2006/main">
  <p:tag name="AS_UNIQUEID" val="200"/>
</p:tagLst>
</file>

<file path=ppt/tags/tag27.xml><?xml version="1.0" encoding="utf-8"?>
<p:tagLst xmlns:p="http://schemas.openxmlformats.org/presentationml/2006/main">
  <p:tag name="AS_UNIQUEID" val="320"/>
</p:tagLst>
</file>

<file path=ppt/tags/tag270.xml><?xml version="1.0" encoding="utf-8"?>
<p:tagLst xmlns:p="http://schemas.openxmlformats.org/presentationml/2006/main">
  <p:tag name="AS_UNIQUEID" val="201"/>
</p:tagLst>
</file>

<file path=ppt/tags/tag271.xml><?xml version="1.0" encoding="utf-8"?>
<p:tagLst xmlns:p="http://schemas.openxmlformats.org/presentationml/2006/main">
  <p:tag name="AS_UNIQUEID" val="202"/>
</p:tagLst>
</file>

<file path=ppt/tags/tag272.xml><?xml version="1.0" encoding="utf-8"?>
<p:tagLst xmlns:p="http://schemas.openxmlformats.org/presentationml/2006/main">
  <p:tag name="AS_UNIQUEID" val="203"/>
</p:tagLst>
</file>

<file path=ppt/tags/tag273.xml><?xml version="1.0" encoding="utf-8"?>
<p:tagLst xmlns:p="http://schemas.openxmlformats.org/presentationml/2006/main">
  <p:tag name="AS_UNIQUEID" val="204"/>
  <p:tag name="MH" val="20150826203636"/>
  <p:tag name="MH_LIBRARY" val="GRAPHIC"/>
  <p:tag name="MH_ORDER" val="Freeform 20"/>
</p:tagLst>
</file>

<file path=ppt/tags/tag274.xml><?xml version="1.0" encoding="utf-8"?>
<p:tagLst xmlns:p="http://schemas.openxmlformats.org/presentationml/2006/main">
  <p:tag name="AS_UNIQUEID" val="205"/>
  <p:tag name="MH" val="20150826203636"/>
  <p:tag name="MH_LIBRARY" val="GRAPHIC"/>
  <p:tag name="MH_ORDER" val="矩形 15"/>
</p:tagLst>
</file>

<file path=ppt/tags/tag275.xml><?xml version="1.0" encoding="utf-8"?>
<p:tagLst xmlns:p="http://schemas.openxmlformats.org/presentationml/2006/main">
  <p:tag name="AS_UNIQUEID" val="206"/>
</p:tagLst>
</file>

<file path=ppt/tags/tag276.xml><?xml version="1.0" encoding="utf-8"?>
<p:tagLst xmlns:p="http://schemas.openxmlformats.org/presentationml/2006/main">
  <p:tag name="AS_UNIQUEID" val="208"/>
</p:tagLst>
</file>

<file path=ppt/tags/tag277.xml><?xml version="1.0" encoding="utf-8"?>
<p:tagLst xmlns:p="http://schemas.openxmlformats.org/presentationml/2006/main">
  <p:tag name="AS_UNIQUEID" val="209"/>
</p:tagLst>
</file>

<file path=ppt/tags/tag278.xml><?xml version="1.0" encoding="utf-8"?>
<p:tagLst xmlns:p="http://schemas.openxmlformats.org/presentationml/2006/main">
  <p:tag name="AS_UNIQUEID" val="210"/>
</p:tagLst>
</file>

<file path=ppt/tags/tag279.xml><?xml version="1.0" encoding="utf-8"?>
<p:tagLst xmlns:p="http://schemas.openxmlformats.org/presentationml/2006/main">
  <p:tag name="AS_UNIQUEID" val="211"/>
</p:tagLst>
</file>

<file path=ppt/tags/tag28.xml><?xml version="1.0" encoding="utf-8"?>
<p:tagLst xmlns:p="http://schemas.openxmlformats.org/presentationml/2006/main">
  <p:tag name="AS_UNIQUEID" val="321"/>
</p:tagLst>
</file>

<file path=ppt/tags/tag280.xml><?xml version="1.0" encoding="utf-8"?>
<p:tagLst xmlns:p="http://schemas.openxmlformats.org/presentationml/2006/main">
  <p:tag name="AS_UNIQUEID" val="212"/>
</p:tagLst>
</file>

<file path=ppt/tags/tag281.xml><?xml version="1.0" encoding="utf-8"?>
<p:tagLst xmlns:p="http://schemas.openxmlformats.org/presentationml/2006/main">
  <p:tag name="AS_UNIQUEID" val="213"/>
  <p:tag name="MH" val="20150826203636"/>
  <p:tag name="MH_LIBRARY" val="GRAPHIC"/>
  <p:tag name="MH_ORDER" val="矩形 15"/>
</p:tagLst>
</file>

<file path=ppt/tags/tag282.xml><?xml version="1.0" encoding="utf-8"?>
<p:tagLst xmlns:p="http://schemas.openxmlformats.org/presentationml/2006/main">
  <p:tag name="AS_UNIQUEID" val="214"/>
  <p:tag name="MH" val="20150826203636"/>
  <p:tag name="MH_LIBRARY" val="GRAPHIC"/>
  <p:tag name="MH_ORDER" val="Freeform 20"/>
</p:tagLst>
</file>

<file path=ppt/tags/tag283.xml><?xml version="1.0" encoding="utf-8"?>
<p:tagLst xmlns:p="http://schemas.openxmlformats.org/presentationml/2006/main">
  <p:tag name="AS_UNIQUEID" val="215"/>
</p:tagLst>
</file>

<file path=ppt/tags/tag284.xml><?xml version="1.0" encoding="utf-8"?>
<p:tagLst xmlns:p="http://schemas.openxmlformats.org/presentationml/2006/main">
  <p:tag name="AS_UNIQUEID" val="216"/>
</p:tagLst>
</file>

<file path=ppt/tags/tag285.xml><?xml version="1.0" encoding="utf-8"?>
<p:tagLst xmlns:p="http://schemas.openxmlformats.org/presentationml/2006/main">
  <p:tag name="AS_UNIQUEID" val="218"/>
</p:tagLst>
</file>

<file path=ppt/tags/tag286.xml><?xml version="1.0" encoding="utf-8"?>
<p:tagLst xmlns:p="http://schemas.openxmlformats.org/presentationml/2006/main">
  <p:tag name="AS_UNIQUEID" val="219"/>
</p:tagLst>
</file>

<file path=ppt/tags/tag287.xml><?xml version="1.0" encoding="utf-8"?>
<p:tagLst xmlns:p="http://schemas.openxmlformats.org/presentationml/2006/main">
  <p:tag name="AS_UNIQUEID" val="220"/>
  <p:tag name="MH" val="20150826203636"/>
  <p:tag name="MH_LIBRARY" val="GRAPHIC"/>
  <p:tag name="MH_ORDER" val="矩形 15"/>
</p:tagLst>
</file>

<file path=ppt/tags/tag288.xml><?xml version="1.0" encoding="utf-8"?>
<p:tagLst xmlns:p="http://schemas.openxmlformats.org/presentationml/2006/main">
  <p:tag name="AS_UNIQUEID" val="221"/>
  <p:tag name="MH" val="20150826203636"/>
  <p:tag name="MH_LIBRARY" val="GRAPHIC"/>
  <p:tag name="MH_ORDER" val="Freeform 20"/>
</p:tagLst>
</file>

<file path=ppt/tags/tag289.xml><?xml version="1.0" encoding="utf-8"?>
<p:tagLst xmlns:p="http://schemas.openxmlformats.org/presentationml/2006/main">
  <p:tag name="AS_UNIQUEID" val="227"/>
</p:tagLst>
</file>

<file path=ppt/tags/tag29.xml><?xml version="1.0" encoding="utf-8"?>
<p:tagLst xmlns:p="http://schemas.openxmlformats.org/presentationml/2006/main">
  <p:tag name="AS_UNIQUEID" val="322"/>
</p:tagLst>
</file>

<file path=ppt/tags/tag290.xml><?xml version="1.0" encoding="utf-8"?>
<p:tagLst xmlns:p="http://schemas.openxmlformats.org/presentationml/2006/main">
  <p:tag name="AS_UNIQUEID" val="228"/>
</p:tagLst>
</file>

<file path=ppt/tags/tag291.xml><?xml version="1.0" encoding="utf-8"?>
<p:tagLst xmlns:p="http://schemas.openxmlformats.org/presentationml/2006/main">
  <p:tag name="AS_UNIQUEID" val="229"/>
</p:tagLst>
</file>

<file path=ppt/tags/tag292.xml><?xml version="1.0" encoding="utf-8"?>
<p:tagLst xmlns:p="http://schemas.openxmlformats.org/presentationml/2006/main">
  <p:tag name="AS_UNIQUEID" val="230"/>
</p:tagLst>
</file>

<file path=ppt/tags/tag293.xml><?xml version="1.0" encoding="utf-8"?>
<p:tagLst xmlns:p="http://schemas.openxmlformats.org/presentationml/2006/main">
  <p:tag name="AS_UNIQUEID" val="231"/>
</p:tagLst>
</file>

<file path=ppt/tags/tag294.xml><?xml version="1.0" encoding="utf-8"?>
<p:tagLst xmlns:p="http://schemas.openxmlformats.org/presentationml/2006/main">
  <p:tag name="AS_UNIQUEID" val="232"/>
</p:tagLst>
</file>

<file path=ppt/tags/tag295.xml><?xml version="1.0" encoding="utf-8"?>
<p:tagLst xmlns:p="http://schemas.openxmlformats.org/presentationml/2006/main">
  <p:tag name="AS_UNIQUEID" val="233"/>
</p:tagLst>
</file>

<file path=ppt/tags/tag296.xml><?xml version="1.0" encoding="utf-8"?>
<p:tagLst xmlns:p="http://schemas.openxmlformats.org/presentationml/2006/main">
  <p:tag name="AS_UNIQUEID" val="234"/>
</p:tagLst>
</file>

<file path=ppt/tags/tag297.xml><?xml version="1.0" encoding="utf-8"?>
<p:tagLst xmlns:p="http://schemas.openxmlformats.org/presentationml/2006/main">
  <p:tag name="AS_UNIQUEID" val="235"/>
</p:tagLst>
</file>

<file path=ppt/tags/tag298.xml><?xml version="1.0" encoding="utf-8"?>
<p:tagLst xmlns:p="http://schemas.openxmlformats.org/presentationml/2006/main">
  <p:tag name="AS_UNIQUEID" val="236"/>
</p:tagLst>
</file>

<file path=ppt/tags/tag299.xml><?xml version="1.0" encoding="utf-8"?>
<p:tagLst xmlns:p="http://schemas.openxmlformats.org/presentationml/2006/main">
  <p:tag name="AS_UNIQUEID" val="237"/>
</p:tagLst>
</file>

<file path=ppt/tags/tag3.xml><?xml version="1.0" encoding="utf-8"?>
<p:tagLst xmlns:p="http://schemas.openxmlformats.org/presentationml/2006/main">
  <p:tag name="AS_UNIQUEID" val="291"/>
</p:tagLst>
</file>

<file path=ppt/tags/tag30.xml><?xml version="1.0" encoding="utf-8"?>
<p:tagLst xmlns:p="http://schemas.openxmlformats.org/presentationml/2006/main">
  <p:tag name="AS_UNIQUEID" val="324"/>
</p:tagLst>
</file>

<file path=ppt/tags/tag300.xml><?xml version="1.0" encoding="utf-8"?>
<p:tagLst xmlns:p="http://schemas.openxmlformats.org/presentationml/2006/main">
  <p:tag name="AS_UNIQUEID" val="238"/>
</p:tagLst>
</file>

<file path=ppt/tags/tag301.xml><?xml version="1.0" encoding="utf-8"?>
<p:tagLst xmlns:p="http://schemas.openxmlformats.org/presentationml/2006/main">
  <p:tag name="AS_UNIQUEID" val="239"/>
  <p:tag name="MH" val="20150826203636"/>
  <p:tag name="MH_LIBRARY" val="GRAPHIC"/>
  <p:tag name="MH_ORDER" val="Freeform 20"/>
</p:tagLst>
</file>

<file path=ppt/tags/tag302.xml><?xml version="1.0" encoding="utf-8"?>
<p:tagLst xmlns:p="http://schemas.openxmlformats.org/presentationml/2006/main">
  <p:tag name="AS_UNIQUEID" val="240"/>
</p:tagLst>
</file>

<file path=ppt/tags/tag303.xml><?xml version="1.0" encoding="utf-8"?>
<p:tagLst xmlns:p="http://schemas.openxmlformats.org/presentationml/2006/main">
  <p:tag name="AS_UNIQUEID" val="241"/>
</p:tagLst>
</file>

<file path=ppt/tags/tag304.xml><?xml version="1.0" encoding="utf-8"?>
<p:tagLst xmlns:p="http://schemas.openxmlformats.org/presentationml/2006/main">
  <p:tag name="AS_UNIQUEID" val="242"/>
  <p:tag name="MH" val="20150826203636"/>
  <p:tag name="MH_LIBRARY" val="GRAPHIC"/>
  <p:tag name="MH_ORDER" val="Oval 6"/>
</p:tagLst>
</file>

<file path=ppt/tags/tag305.xml><?xml version="1.0" encoding="utf-8"?>
<p:tagLst xmlns:p="http://schemas.openxmlformats.org/presentationml/2006/main">
  <p:tag name="AS_UNIQUEID" val="243"/>
  <p:tag name="MH" val="20150826203636"/>
  <p:tag name="MH_LIBRARY" val="GRAPHIC"/>
  <p:tag name="MH_ORDER" val="Oval 6"/>
</p:tagLst>
</file>

<file path=ppt/tags/tag306.xml><?xml version="1.0" encoding="utf-8"?>
<p:tagLst xmlns:p="http://schemas.openxmlformats.org/presentationml/2006/main">
  <p:tag name="AS_UNIQUEID" val="244"/>
  <p:tag name="MH" val="20150826203636"/>
  <p:tag name="MH_LIBRARY" val="GRAPHIC"/>
  <p:tag name="MH_ORDER" val="矩形 15"/>
</p:tagLst>
</file>

<file path=ppt/tags/tag307.xml><?xml version="1.0" encoding="utf-8"?>
<p:tagLst xmlns:p="http://schemas.openxmlformats.org/presentationml/2006/main">
  <p:tag name="AS_UNIQUEID" val="245"/>
</p:tagLst>
</file>

<file path=ppt/tags/tag308.xml><?xml version="1.0" encoding="utf-8"?>
<p:tagLst xmlns:p="http://schemas.openxmlformats.org/presentationml/2006/main">
  <p:tag name="AS_UNIQUEID" val="223"/>
</p:tagLst>
</file>

<file path=ppt/tags/tag309.xml><?xml version="1.0" encoding="utf-8"?>
<p:tagLst xmlns:p="http://schemas.openxmlformats.org/presentationml/2006/main">
  <p:tag name="AS_UNIQUEID" val="224"/>
</p:tagLst>
</file>

<file path=ppt/tags/tag31.xml><?xml version="1.0" encoding="utf-8"?>
<p:tagLst xmlns:p="http://schemas.openxmlformats.org/presentationml/2006/main">
  <p:tag name="AS_UNIQUEID" val="325"/>
</p:tagLst>
</file>

<file path=ppt/tags/tag310.xml><?xml version="1.0" encoding="utf-8"?>
<p:tagLst xmlns:p="http://schemas.openxmlformats.org/presentationml/2006/main">
  <p:tag name="AS_UNIQUEID" val="225"/>
</p:tagLst>
</file>

<file path=ppt/tags/tag311.xml><?xml version="1.0" encoding="utf-8"?>
<p:tagLst xmlns:p="http://schemas.openxmlformats.org/presentationml/2006/main">
  <p:tag name="AS_UNIQUEID" val="247"/>
</p:tagLst>
</file>

<file path=ppt/tags/tag312.xml><?xml version="1.0" encoding="utf-8"?>
<p:tagLst xmlns:p="http://schemas.openxmlformats.org/presentationml/2006/main">
  <p:tag name="AS_UNIQUEID" val="248"/>
</p:tagLst>
</file>

<file path=ppt/tags/tag313.xml><?xml version="1.0" encoding="utf-8"?>
<p:tagLst xmlns:p="http://schemas.openxmlformats.org/presentationml/2006/main">
  <p:tag name="AS_UNIQUEID" val="249"/>
</p:tagLst>
</file>

<file path=ppt/tags/tag314.xml><?xml version="1.0" encoding="utf-8"?>
<p:tagLst xmlns:p="http://schemas.openxmlformats.org/presentationml/2006/main">
  <p:tag name="AS_UNIQUEID" val="250"/>
</p:tagLst>
</file>

<file path=ppt/tags/tag315.xml><?xml version="1.0" encoding="utf-8"?>
<p:tagLst xmlns:p="http://schemas.openxmlformats.org/presentationml/2006/main">
  <p:tag name="AS_UNIQUEID" val="251"/>
  <p:tag name="MH" val="20150826203636"/>
  <p:tag name="MH_LIBRARY" val="GRAPHIC"/>
  <p:tag name="MH_ORDER" val="矩形 15"/>
</p:tagLst>
</file>

<file path=ppt/tags/tag316.xml><?xml version="1.0" encoding="utf-8"?>
<p:tagLst xmlns:p="http://schemas.openxmlformats.org/presentationml/2006/main">
  <p:tag name="AS_UNIQUEID" val="252"/>
  <p:tag name="MH" val="20150826203636"/>
  <p:tag name="MH_LIBRARY" val="GRAPHIC"/>
  <p:tag name="MH_ORDER" val="Freeform 20"/>
</p:tagLst>
</file>

<file path=ppt/tags/tag317.xml><?xml version="1.0" encoding="utf-8"?>
<p:tagLst xmlns:p="http://schemas.openxmlformats.org/presentationml/2006/main">
  <p:tag name="AS_UNIQUEID" val="253"/>
</p:tagLst>
</file>

<file path=ppt/tags/tag318.xml><?xml version="1.0" encoding="utf-8"?>
<p:tagLst xmlns:p="http://schemas.openxmlformats.org/presentationml/2006/main">
  <p:tag name="AS_UNIQUEID" val="254"/>
</p:tagLst>
</file>

<file path=ppt/tags/tag319.xml><?xml version="1.0" encoding="utf-8"?>
<p:tagLst xmlns:p="http://schemas.openxmlformats.org/presentationml/2006/main">
  <p:tag name="AS_UNIQUEID" val="255"/>
</p:tagLst>
</file>

<file path=ppt/tags/tag32.xml><?xml version="1.0" encoding="utf-8"?>
<p:tagLst xmlns:p="http://schemas.openxmlformats.org/presentationml/2006/main">
  <p:tag name="AS_UNIQUEID" val="326"/>
</p:tagLst>
</file>

<file path=ppt/tags/tag320.xml><?xml version="1.0" encoding="utf-8"?>
<p:tagLst xmlns:p="http://schemas.openxmlformats.org/presentationml/2006/main">
  <p:tag name="AS_UNIQUEID" val="256"/>
</p:tagLst>
</file>

<file path=ppt/tags/tag321.xml><?xml version="1.0" encoding="utf-8"?>
<p:tagLst xmlns:p="http://schemas.openxmlformats.org/presentationml/2006/main">
  <p:tag name="AS_UNIQUEID" val="257"/>
</p:tagLst>
</file>

<file path=ppt/tags/tag322.xml><?xml version="1.0" encoding="utf-8"?>
<p:tagLst xmlns:p="http://schemas.openxmlformats.org/presentationml/2006/main">
  <p:tag name="AS_UNIQUEID" val="259"/>
</p:tagLst>
</file>

<file path=ppt/tags/tag323.xml><?xml version="1.0" encoding="utf-8"?>
<p:tagLst xmlns:p="http://schemas.openxmlformats.org/presentationml/2006/main">
  <p:tag name="AS_UNIQUEID" val="260"/>
</p:tagLst>
</file>

<file path=ppt/tags/tag324.xml><?xml version="1.0" encoding="utf-8"?>
<p:tagLst xmlns:p="http://schemas.openxmlformats.org/presentationml/2006/main">
  <p:tag name="AS_UNIQUEID" val="261"/>
</p:tagLst>
</file>

<file path=ppt/tags/tag325.xml><?xml version="1.0" encoding="utf-8"?>
<p:tagLst xmlns:p="http://schemas.openxmlformats.org/presentationml/2006/main">
  <p:tag name="AS_UNIQUEID" val="262"/>
  <p:tag name="MH" val="20150826203636"/>
  <p:tag name="MH_LIBRARY" val="GRAPHIC"/>
  <p:tag name="MH_ORDER" val="矩形 15"/>
</p:tagLst>
</file>

<file path=ppt/tags/tag326.xml><?xml version="1.0" encoding="utf-8"?>
<p:tagLst xmlns:p="http://schemas.openxmlformats.org/presentationml/2006/main">
  <p:tag name="AS_UNIQUEID" val="263"/>
  <p:tag name="MH" val="20150826203636"/>
  <p:tag name="MH_LIBRARY" val="GRAPHIC"/>
  <p:tag name="MH_ORDER" val="Freeform 20"/>
</p:tagLst>
</file>

<file path=ppt/tags/tag327.xml><?xml version="1.0" encoding="utf-8"?>
<p:tagLst xmlns:p="http://schemas.openxmlformats.org/presentationml/2006/main">
  <p:tag name="AS_UNIQUEID" val="264"/>
</p:tagLst>
</file>

<file path=ppt/tags/tag328.xml><?xml version="1.0" encoding="utf-8"?>
<p:tagLst xmlns:p="http://schemas.openxmlformats.org/presentationml/2006/main">
  <p:tag name="AS_UNIQUEID" val="265"/>
</p:tagLst>
</file>

<file path=ppt/tags/tag329.xml><?xml version="1.0" encoding="utf-8"?>
<p:tagLst xmlns:p="http://schemas.openxmlformats.org/presentationml/2006/main">
  <p:tag name="AS_UNIQUEID" val="266"/>
</p:tagLst>
</file>

<file path=ppt/tags/tag33.xml><?xml version="1.0" encoding="utf-8"?>
<p:tagLst xmlns:p="http://schemas.openxmlformats.org/presentationml/2006/main">
  <p:tag name="AS_UNIQUEID" val="327"/>
</p:tagLst>
</file>

<file path=ppt/tags/tag330.xml><?xml version="1.0" encoding="utf-8"?>
<p:tagLst xmlns:p="http://schemas.openxmlformats.org/presentationml/2006/main">
  <p:tag name="AS_UNIQUEID" val="267"/>
</p:tagLst>
</file>

<file path=ppt/tags/tag331.xml><?xml version="1.0" encoding="utf-8"?>
<p:tagLst xmlns:p="http://schemas.openxmlformats.org/presentationml/2006/main">
  <p:tag name="AS_UNIQUEID" val="269"/>
</p:tagLst>
</file>

<file path=ppt/tags/tag332.xml><?xml version="1.0" encoding="utf-8"?>
<p:tagLst xmlns:p="http://schemas.openxmlformats.org/presentationml/2006/main">
  <p:tag name="AS_UNIQUEID" val="270"/>
</p:tagLst>
</file>

<file path=ppt/tags/tag333.xml><?xml version="1.0" encoding="utf-8"?>
<p:tagLst xmlns:p="http://schemas.openxmlformats.org/presentationml/2006/main">
  <p:tag name="AS_UNIQUEID" val="271"/>
</p:tagLst>
</file>

<file path=ppt/tags/tag334.xml><?xml version="1.0" encoding="utf-8"?>
<p:tagLst xmlns:p="http://schemas.openxmlformats.org/presentationml/2006/main">
  <p:tag name="AS_UNIQUEID" val="272"/>
  <p:tag name="MH" val="20150826203636"/>
  <p:tag name="MH_LIBRARY" val="GRAPHIC"/>
  <p:tag name="MH_ORDER" val="矩形 15"/>
</p:tagLst>
</file>

<file path=ppt/tags/tag335.xml><?xml version="1.0" encoding="utf-8"?>
<p:tagLst xmlns:p="http://schemas.openxmlformats.org/presentationml/2006/main">
  <p:tag name="AS_UNIQUEID" val="273"/>
  <p:tag name="MH" val="20150826203636"/>
  <p:tag name="MH_LIBRARY" val="GRAPHIC"/>
  <p:tag name="MH_ORDER" val="Freeform 20"/>
</p:tagLst>
</file>

<file path=ppt/tags/tag336.xml><?xml version="1.0" encoding="utf-8"?>
<p:tagLst xmlns:p="http://schemas.openxmlformats.org/presentationml/2006/main">
  <p:tag name="AS_UNIQUEID" val="275"/>
</p:tagLst>
</file>

<file path=ppt/tags/tag337.xml><?xml version="1.0" encoding="utf-8"?>
<p:tagLst xmlns:p="http://schemas.openxmlformats.org/presentationml/2006/main">
  <p:tag name="AS_UNIQUEID" val="276"/>
</p:tagLst>
</file>

<file path=ppt/tags/tag338.xml><?xml version="1.0" encoding="utf-8"?>
<p:tagLst xmlns:p="http://schemas.openxmlformats.org/presentationml/2006/main">
  <p:tag name="AS_UNIQUEID" val="277"/>
  <p:tag name="MH" val="20150826203636"/>
  <p:tag name="MH_LIBRARY" val="GRAPHIC"/>
  <p:tag name="MH_ORDER" val="矩形 15"/>
</p:tagLst>
</file>

<file path=ppt/tags/tag339.xml><?xml version="1.0" encoding="utf-8"?>
<p:tagLst xmlns:p="http://schemas.openxmlformats.org/presentationml/2006/main">
  <p:tag name="AS_UNIQUEID" val="278"/>
  <p:tag name="MH" val="20150826203636"/>
  <p:tag name="MH_LIBRARY" val="GRAPHIC"/>
  <p:tag name="MH_ORDER" val="Freeform 20"/>
</p:tagLst>
</file>

<file path=ppt/tags/tag34.xml><?xml version="1.0" encoding="utf-8"?>
<p:tagLst xmlns:p="http://schemas.openxmlformats.org/presentationml/2006/main">
  <p:tag name="AS_UNIQUEID" val="329"/>
</p:tagLst>
</file>

<file path=ppt/tags/tag340.xml><?xml version="1.0" encoding="utf-8"?>
<p:tagLst xmlns:p="http://schemas.openxmlformats.org/presentationml/2006/main">
  <p:tag name="AS_UNIQUEID" val="279"/>
</p:tagLst>
</file>

<file path=ppt/tags/tag341.xml><?xml version="1.0" encoding="utf-8"?>
<p:tagLst xmlns:p="http://schemas.openxmlformats.org/presentationml/2006/main">
  <p:tag name="AS_UNIQUEID" val="280"/>
</p:tagLst>
</file>

<file path=ppt/tags/tag342.xml><?xml version="1.0" encoding="utf-8"?>
<p:tagLst xmlns:p="http://schemas.openxmlformats.org/presentationml/2006/main">
  <p:tag name="AS_UNIQUEID" val="281"/>
</p:tagLst>
</file>

<file path=ppt/tags/tag343.xml><?xml version="1.0" encoding="utf-8"?>
<p:tagLst xmlns:p="http://schemas.openxmlformats.org/presentationml/2006/main">
  <p:tag name="AS_UNIQUEID" val="282"/>
</p:tagLst>
</file>

<file path=ppt/tags/tag344.xml><?xml version="1.0" encoding="utf-8"?>
<p:tagLst xmlns:p="http://schemas.openxmlformats.org/presentationml/2006/main">
  <p:tag name="AS_UNIQUEID" val="982"/>
</p:tagLst>
</file>

<file path=ppt/tags/tag345.xml><?xml version="1.0" encoding="utf-8"?>
<p:tagLst xmlns:p="http://schemas.openxmlformats.org/presentationml/2006/main">
  <p:tag name="AS_UNIQUEID" val="983"/>
</p:tagLst>
</file>

<file path=ppt/tags/tag346.xml><?xml version="1.0" encoding="utf-8"?>
<p:tagLst xmlns:p="http://schemas.openxmlformats.org/presentationml/2006/main">
  <p:tag name="AS_UNIQUEID" val="984"/>
</p:tagLst>
</file>

<file path=ppt/tags/tag347.xml><?xml version="1.0" encoding="utf-8"?>
<p:tagLst xmlns:p="http://schemas.openxmlformats.org/presentationml/2006/main">
  <p:tag name="AS_UNIQUEID" val="985"/>
</p:tagLst>
</file>

<file path=ppt/tags/tag348.xml><?xml version="1.0" encoding="utf-8"?>
<p:tagLst xmlns:p="http://schemas.openxmlformats.org/presentationml/2006/main">
  <p:tag name="AS_UNIQUEID" val="986"/>
</p:tagLst>
</file>

<file path=ppt/tags/tag349.xml><?xml version="1.0" encoding="utf-8"?>
<p:tagLst xmlns:p="http://schemas.openxmlformats.org/presentationml/2006/main">
  <p:tag name="AS_UNIQUEID" val="987"/>
</p:tagLst>
</file>

<file path=ppt/tags/tag35.xml><?xml version="1.0" encoding="utf-8"?>
<p:tagLst xmlns:p="http://schemas.openxmlformats.org/presentationml/2006/main">
  <p:tag name="AS_UNIQUEID" val="330"/>
</p:tagLst>
</file>

<file path=ppt/tags/tag350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36.xml><?xml version="1.0" encoding="utf-8"?>
<p:tagLst xmlns:p="http://schemas.openxmlformats.org/presentationml/2006/main">
  <p:tag name="AS_UNIQUEID" val="331"/>
</p:tagLst>
</file>

<file path=ppt/tags/tag37.xml><?xml version="1.0" encoding="utf-8"?>
<p:tagLst xmlns:p="http://schemas.openxmlformats.org/presentationml/2006/main">
  <p:tag name="AS_UNIQUEID" val="333"/>
</p:tagLst>
</file>

<file path=ppt/tags/tag38.xml><?xml version="1.0" encoding="utf-8"?>
<p:tagLst xmlns:p="http://schemas.openxmlformats.org/presentationml/2006/main">
  <p:tag name="AS_UNIQUEID" val="334"/>
</p:tagLst>
</file>

<file path=ppt/tags/tag39.xml><?xml version="1.0" encoding="utf-8"?>
<p:tagLst xmlns:p="http://schemas.openxmlformats.org/presentationml/2006/main">
  <p:tag name="AS_UNIQUEID" val="335"/>
</p:tagLst>
</file>

<file path=ppt/tags/tag4.xml><?xml version="1.0" encoding="utf-8"?>
<p:tagLst xmlns:p="http://schemas.openxmlformats.org/presentationml/2006/main">
  <p:tag name="AS_UNIQUEID" val="292"/>
</p:tagLst>
</file>

<file path=ppt/tags/tag40.xml><?xml version="1.0" encoding="utf-8"?>
<p:tagLst xmlns:p="http://schemas.openxmlformats.org/presentationml/2006/main">
  <p:tag name="AS_UNIQUEID" val="336"/>
</p:tagLst>
</file>

<file path=ppt/tags/tag41.xml><?xml version="1.0" encoding="utf-8"?>
<p:tagLst xmlns:p="http://schemas.openxmlformats.org/presentationml/2006/main">
  <p:tag name="AS_UNIQUEID" val="337"/>
</p:tagLst>
</file>

<file path=ppt/tags/tag42.xml><?xml version="1.0" encoding="utf-8"?>
<p:tagLst xmlns:p="http://schemas.openxmlformats.org/presentationml/2006/main">
  <p:tag name="AS_UNIQUEID" val="338"/>
</p:tagLst>
</file>

<file path=ppt/tags/tag43.xml><?xml version="1.0" encoding="utf-8"?>
<p:tagLst xmlns:p="http://schemas.openxmlformats.org/presentationml/2006/main">
  <p:tag name="AS_UNIQUEID" val="340"/>
</p:tagLst>
</file>

<file path=ppt/tags/tag44.xml><?xml version="1.0" encoding="utf-8"?>
<p:tagLst xmlns:p="http://schemas.openxmlformats.org/presentationml/2006/main">
  <p:tag name="AS_UNIQUEID" val="341"/>
</p:tagLst>
</file>

<file path=ppt/tags/tag45.xml><?xml version="1.0" encoding="utf-8"?>
<p:tagLst xmlns:p="http://schemas.openxmlformats.org/presentationml/2006/main">
  <p:tag name="AS_UNIQUEID" val="342"/>
</p:tagLst>
</file>

<file path=ppt/tags/tag46.xml><?xml version="1.0" encoding="utf-8"?>
<p:tagLst xmlns:p="http://schemas.openxmlformats.org/presentationml/2006/main">
  <p:tag name="AS_UNIQUEID" val="343"/>
</p:tagLst>
</file>

<file path=ppt/tags/tag47.xml><?xml version="1.0" encoding="utf-8"?>
<p:tagLst xmlns:p="http://schemas.openxmlformats.org/presentationml/2006/main">
  <p:tag name="AS_UNIQUEID" val="344"/>
</p:tagLst>
</file>

<file path=ppt/tags/tag48.xml><?xml version="1.0" encoding="utf-8"?>
<p:tagLst xmlns:p="http://schemas.openxmlformats.org/presentationml/2006/main">
  <p:tag name="AS_UNIQUEID" val="345"/>
</p:tagLst>
</file>

<file path=ppt/tags/tag49.xml><?xml version="1.0" encoding="utf-8"?>
<p:tagLst xmlns:p="http://schemas.openxmlformats.org/presentationml/2006/main">
  <p:tag name="AS_UNIQUEID" val="347"/>
</p:tagLst>
</file>

<file path=ppt/tags/tag5.xml><?xml version="1.0" encoding="utf-8"?>
<p:tagLst xmlns:p="http://schemas.openxmlformats.org/presentationml/2006/main">
  <p:tag name="AS_UNIQUEID" val="293"/>
</p:tagLst>
</file>

<file path=ppt/tags/tag50.xml><?xml version="1.0" encoding="utf-8"?>
<p:tagLst xmlns:p="http://schemas.openxmlformats.org/presentationml/2006/main">
  <p:tag name="AS_UNIQUEID" val="348"/>
</p:tagLst>
</file>

<file path=ppt/tags/tag51.xml><?xml version="1.0" encoding="utf-8"?>
<p:tagLst xmlns:p="http://schemas.openxmlformats.org/presentationml/2006/main">
  <p:tag name="AS_UNIQUEID" val="349"/>
</p:tagLst>
</file>

<file path=ppt/tags/tag52.xml><?xml version="1.0" encoding="utf-8"?>
<p:tagLst xmlns:p="http://schemas.openxmlformats.org/presentationml/2006/main">
  <p:tag name="AS_UNIQUEID" val="350"/>
</p:tagLst>
</file>

<file path=ppt/tags/tag53.xml><?xml version="1.0" encoding="utf-8"?>
<p:tagLst xmlns:p="http://schemas.openxmlformats.org/presentationml/2006/main">
  <p:tag name="AS_UNIQUEID" val="351"/>
</p:tagLst>
</file>

<file path=ppt/tags/tag54.xml><?xml version="1.0" encoding="utf-8"?>
<p:tagLst xmlns:p="http://schemas.openxmlformats.org/presentationml/2006/main">
  <p:tag name="AS_UNIQUEID" val="353"/>
</p:tagLst>
</file>

<file path=ppt/tags/tag55.xml><?xml version="1.0" encoding="utf-8"?>
<p:tagLst xmlns:p="http://schemas.openxmlformats.org/presentationml/2006/main">
  <p:tag name="AS_UNIQUEID" val="354"/>
</p:tagLst>
</file>

<file path=ppt/tags/tag56.xml><?xml version="1.0" encoding="utf-8"?>
<p:tagLst xmlns:p="http://schemas.openxmlformats.org/presentationml/2006/main">
  <p:tag name="AS_UNIQUEID" val="355"/>
</p:tagLst>
</file>

<file path=ppt/tags/tag57.xml><?xml version="1.0" encoding="utf-8"?>
<p:tagLst xmlns:p="http://schemas.openxmlformats.org/presentationml/2006/main">
  <p:tag name="AS_UNIQUEID" val="356"/>
</p:tagLst>
</file>

<file path=ppt/tags/tag58.xml><?xml version="1.0" encoding="utf-8"?>
<p:tagLst xmlns:p="http://schemas.openxmlformats.org/presentationml/2006/main">
  <p:tag name="AS_UNIQUEID" val="357"/>
</p:tagLst>
</file>

<file path=ppt/tags/tag59.xml><?xml version="1.0" encoding="utf-8"?>
<p:tagLst xmlns:p="http://schemas.openxmlformats.org/presentationml/2006/main">
  <p:tag name="AS_UNIQUEID" val="359"/>
</p:tagLst>
</file>

<file path=ppt/tags/tag6.xml><?xml version="1.0" encoding="utf-8"?>
<p:tagLst xmlns:p="http://schemas.openxmlformats.org/presentationml/2006/main">
  <p:tag name="AS_UNIQUEID" val="296"/>
</p:tagLst>
</file>

<file path=ppt/tags/tag60.xml><?xml version="1.0" encoding="utf-8"?>
<p:tagLst xmlns:p="http://schemas.openxmlformats.org/presentationml/2006/main">
  <p:tag name="AS_UNIQUEID" val="360"/>
</p:tagLst>
</file>

<file path=ppt/tags/tag61.xml><?xml version="1.0" encoding="utf-8"?>
<p:tagLst xmlns:p="http://schemas.openxmlformats.org/presentationml/2006/main">
  <p:tag name="AS_UNIQUEID" val="361"/>
</p:tagLst>
</file>

<file path=ppt/tags/tag62.xml><?xml version="1.0" encoding="utf-8"?>
<p:tagLst xmlns:p="http://schemas.openxmlformats.org/presentationml/2006/main">
  <p:tag name="AS_UNIQUEID" val="362"/>
</p:tagLst>
</file>

<file path=ppt/tags/tag63.xml><?xml version="1.0" encoding="utf-8"?>
<p:tagLst xmlns:p="http://schemas.openxmlformats.org/presentationml/2006/main">
  <p:tag name="AS_UNIQUEID" val="363"/>
</p:tagLst>
</file>

<file path=ppt/tags/tag64.xml><?xml version="1.0" encoding="utf-8"?>
<p:tagLst xmlns:p="http://schemas.openxmlformats.org/presentationml/2006/main">
  <p:tag name="AS_UNIQUEID" val="989"/>
</p:tagLst>
</file>

<file path=ppt/tags/tag65.xml><?xml version="1.0" encoding="utf-8"?>
<p:tagLst xmlns:p="http://schemas.openxmlformats.org/presentationml/2006/main">
  <p:tag name="AS_UNIQUEID" val="990"/>
</p:tagLst>
</file>

<file path=ppt/tags/tag66.xml><?xml version="1.0" encoding="utf-8"?>
<p:tagLst xmlns:p="http://schemas.openxmlformats.org/presentationml/2006/main">
  <p:tag name="AS_UNIQUEID" val="996"/>
</p:tagLst>
</file>

<file path=ppt/tags/tag67.xml><?xml version="1.0" encoding="utf-8"?>
<p:tagLst xmlns:p="http://schemas.openxmlformats.org/presentationml/2006/main">
  <p:tag name="AS_UNIQUEID" val="997"/>
  <p:tag name="MH" val="20150826203636"/>
  <p:tag name="MH_LIBRARY" val="GRAPHIC"/>
  <p:tag name="MH_ORDER" val="圆角矩形 11"/>
</p:tagLst>
</file>

<file path=ppt/tags/tag68.xml><?xml version="1.0" encoding="utf-8"?>
<p:tagLst xmlns:p="http://schemas.openxmlformats.org/presentationml/2006/main">
  <p:tag name="AS_UNIQUEID" val="998"/>
  <p:tag name="MH" val="20150826203636"/>
  <p:tag name="MH_LIBRARY" val="GRAPHIC"/>
  <p:tag name="MH_ORDER" val="任意多边形 21"/>
</p:tagLst>
</file>

<file path=ppt/tags/tag69.xml><?xml version="1.0" encoding="utf-8"?>
<p:tagLst xmlns:p="http://schemas.openxmlformats.org/presentationml/2006/main">
  <p:tag name="AS_UNIQUEID" val="999"/>
  <p:tag name="MH" val="20150826203636"/>
  <p:tag name="MH_LIBRARY" val="GRAPHIC"/>
  <p:tag name="MH_ORDER" val="圆角矩形 4"/>
</p:tagLst>
</file>

<file path=ppt/tags/tag7.xml><?xml version="1.0" encoding="utf-8"?>
<p:tagLst xmlns:p="http://schemas.openxmlformats.org/presentationml/2006/main">
  <p:tag name="AS_UNIQUEID" val="297"/>
</p:tagLst>
</file>

<file path=ppt/tags/tag70.xml><?xml version="1.0" encoding="utf-8"?>
<p:tagLst xmlns:p="http://schemas.openxmlformats.org/presentationml/2006/main">
  <p:tag name="AS_UNIQUEID" val="1000"/>
  <p:tag name="MH" val="20150826203636"/>
  <p:tag name="MH_LIBRARY" val="GRAPHIC"/>
  <p:tag name="MH_ORDER" val="Oval 6"/>
</p:tagLst>
</file>

<file path=ppt/tags/tag71.xml><?xml version="1.0" encoding="utf-8"?>
<p:tagLst xmlns:p="http://schemas.openxmlformats.org/presentationml/2006/main">
  <p:tag name="AS_UNIQUEID" val="1001"/>
  <p:tag name="MH" val="20150826203636"/>
  <p:tag name="MH_LIBRARY" val="GRAPHIC"/>
  <p:tag name="MH_ORDER" val="圆角矩形 4"/>
</p:tagLst>
</file>

<file path=ppt/tags/tag72.xml><?xml version="1.0" encoding="utf-8"?>
<p:tagLst xmlns:p="http://schemas.openxmlformats.org/presentationml/2006/main">
  <p:tag name="AS_UNIQUEID" val="1002"/>
  <p:tag name="MH" val="20150826203636"/>
  <p:tag name="MH_LIBRARY" val="GRAPHIC"/>
  <p:tag name="MH_ORDER" val="Oval 85"/>
</p:tagLst>
</file>

<file path=ppt/tags/tag73.xml><?xml version="1.0" encoding="utf-8"?>
<p:tagLst xmlns:p="http://schemas.openxmlformats.org/presentationml/2006/main">
  <p:tag name="AS_UNIQUEID" val="1003"/>
  <p:tag name="MH" val="20150826203636"/>
  <p:tag name="MH_LIBRARY" val="GRAPHIC"/>
  <p:tag name="MH_ORDER" val="圆角矩形 4"/>
</p:tagLst>
</file>

<file path=ppt/tags/tag74.xml><?xml version="1.0" encoding="utf-8"?>
<p:tagLst xmlns:p="http://schemas.openxmlformats.org/presentationml/2006/main">
  <p:tag name="AS_UNIQUEID" val="1004"/>
  <p:tag name="MH" val="20150826203636"/>
  <p:tag name="MH_LIBRARY" val="GRAPHIC"/>
  <p:tag name="MH_ORDER" val="Oval 89"/>
</p:tagLst>
</file>

<file path=ppt/tags/tag75.xml><?xml version="1.0" encoding="utf-8"?>
<p:tagLst xmlns:p="http://schemas.openxmlformats.org/presentationml/2006/main">
  <p:tag name="AS_UNIQUEID" val="1005"/>
  <p:tag name="MH" val="20150826203636"/>
  <p:tag name="MH_LIBRARY" val="GRAPHIC"/>
  <p:tag name="MH_ORDER" val="Freeform 20"/>
</p:tagLst>
</file>

<file path=ppt/tags/tag76.xml><?xml version="1.0" encoding="utf-8"?>
<p:tagLst xmlns:p="http://schemas.openxmlformats.org/presentationml/2006/main">
  <p:tag name="AS_UNIQUEID" val="1006"/>
</p:tagLst>
</file>

<file path=ppt/tags/tag77.xml><?xml version="1.0" encoding="utf-8"?>
<p:tagLst xmlns:p="http://schemas.openxmlformats.org/presentationml/2006/main">
  <p:tag name="AS_UNIQUEID" val="1007"/>
</p:tagLst>
</file>

<file path=ppt/tags/tag78.xml><?xml version="1.0" encoding="utf-8"?>
<p:tagLst xmlns:p="http://schemas.openxmlformats.org/presentationml/2006/main">
  <p:tag name="AS_UNIQUEID" val="1008"/>
  <p:tag name="MH" val="20150826203636"/>
  <p:tag name="MH_LIBRARY" val="GRAPHIC"/>
  <p:tag name="MH_ORDER" val="矩形 15"/>
</p:tagLst>
</file>

<file path=ppt/tags/tag79.xml><?xml version="1.0" encoding="utf-8"?>
<p:tagLst xmlns:p="http://schemas.openxmlformats.org/presentationml/2006/main">
  <p:tag name="AS_UNIQUEID" val="1009"/>
</p:tagLst>
</file>

<file path=ppt/tags/tag8.xml><?xml version="1.0" encoding="utf-8"?>
<p:tagLst xmlns:p="http://schemas.openxmlformats.org/presentationml/2006/main">
  <p:tag name="AS_UNIQUEID" val="298"/>
</p:tagLst>
</file>

<file path=ppt/tags/tag80.xml><?xml version="1.0" encoding="utf-8"?>
<p:tagLst xmlns:p="http://schemas.openxmlformats.org/presentationml/2006/main">
  <p:tag name="MH" val="20150826203636"/>
  <p:tag name="MH_LIBRARY" val="GRAPHIC"/>
</p:tagLst>
</file>

<file path=ppt/tags/tag81.xml><?xml version="1.0" encoding="utf-8"?>
<p:tagLst xmlns:p="http://schemas.openxmlformats.org/presentationml/2006/main">
  <p:tag name="AS_UNIQUEID" val="992"/>
</p:tagLst>
</file>

<file path=ppt/tags/tag82.xml><?xml version="1.0" encoding="utf-8"?>
<p:tagLst xmlns:p="http://schemas.openxmlformats.org/presentationml/2006/main">
  <p:tag name="AS_UNIQUEID" val="993"/>
</p:tagLst>
</file>

<file path=ppt/tags/tag83.xml><?xml version="1.0" encoding="utf-8"?>
<p:tagLst xmlns:p="http://schemas.openxmlformats.org/presentationml/2006/main">
  <p:tag name="AS_UNIQUEID" val="994"/>
</p:tagLst>
</file>

<file path=ppt/tags/tag84.xml><?xml version="1.0" encoding="utf-8"?>
<p:tagLst xmlns:p="http://schemas.openxmlformats.org/presentationml/2006/main">
  <p:tag name="AS_UNIQUEID" val="1011"/>
</p:tagLst>
</file>

<file path=ppt/tags/tag85.xml><?xml version="1.0" encoding="utf-8"?>
<p:tagLst xmlns:p="http://schemas.openxmlformats.org/presentationml/2006/main">
  <p:tag name="AS_UNIQUEID" val="1012"/>
  <p:tag name="MH" val="20150826203636"/>
  <p:tag name="MH_LIBRARY" val="GRAPHIC"/>
  <p:tag name="MH_ORDER" val="Freeform 20"/>
</p:tagLst>
</file>

<file path=ppt/tags/tag86.xml><?xml version="1.0" encoding="utf-8"?>
<p:tagLst xmlns:p="http://schemas.openxmlformats.org/presentationml/2006/main">
  <p:tag name="AS_UNIQUEID" val="1013"/>
  <p:tag name="MH" val="20150826203636"/>
  <p:tag name="MH_LIBRARY" val="GRAPHIC"/>
  <p:tag name="MH_ORDER" val="矩形 15"/>
</p:tagLst>
</file>

<file path=ppt/tags/tag87.xml><?xml version="1.0" encoding="utf-8"?>
<p:tagLst xmlns:p="http://schemas.openxmlformats.org/presentationml/2006/main">
  <p:tag name="AS_UNIQUEID" val="1014"/>
</p:tagLst>
</file>

<file path=ppt/tags/tag88.xml><?xml version="1.0" encoding="utf-8"?>
<p:tagLst xmlns:p="http://schemas.openxmlformats.org/presentationml/2006/main">
  <p:tag name="AS_UNIQUEID" val="1015"/>
  <p:tag name="MH" val="20150826203636"/>
  <p:tag name="MH_LIBRARY" val="GRAPHIC"/>
  <p:tag name="MH_ORDER" val="圆角矩形 11"/>
</p:tagLst>
</file>

<file path=ppt/tags/tag89.xml><?xml version="1.0" encoding="utf-8"?>
<p:tagLst xmlns:p="http://schemas.openxmlformats.org/presentationml/2006/main">
  <p:tag name="AS_UNIQUEID" val="1016"/>
</p:tagLst>
</file>

<file path=ppt/tags/tag9.xml><?xml version="1.0" encoding="utf-8"?>
<p:tagLst xmlns:p="http://schemas.openxmlformats.org/presentationml/2006/main">
  <p:tag name="AS_UNIQUEID" val="299"/>
</p:tagLst>
</file>

<file path=ppt/tags/tag90.xml><?xml version="1.0" encoding="utf-8"?>
<p:tagLst xmlns:p="http://schemas.openxmlformats.org/presentationml/2006/main">
  <p:tag name="AS_UNIQUEID" val="2"/>
</p:tagLst>
</file>

<file path=ppt/tags/tag91.xml><?xml version="1.0" encoding="utf-8"?>
<p:tagLst xmlns:p="http://schemas.openxmlformats.org/presentationml/2006/main">
  <p:tag name="AS_UNIQUEID" val="3"/>
</p:tagLst>
</file>

<file path=ppt/tags/tag92.xml><?xml version="1.0" encoding="utf-8"?>
<p:tagLst xmlns:p="http://schemas.openxmlformats.org/presentationml/2006/main">
  <p:tag name="AS_UNIQUEID" val="4"/>
  <p:tag name="MH" val="20150826203636"/>
  <p:tag name="MH_LIBRARY" val="GRAPHIC"/>
  <p:tag name="MH_ORDER" val="Freeform 20"/>
</p:tagLst>
</file>

<file path=ppt/tags/tag93.xml><?xml version="1.0" encoding="utf-8"?>
<p:tagLst xmlns:p="http://schemas.openxmlformats.org/presentationml/2006/main">
  <p:tag name="AS_UNIQUEID" val="5"/>
  <p:tag name="MH" val="20150826203636"/>
  <p:tag name="MH_LIBRARY" val="GRAPHIC"/>
  <p:tag name="MH_ORDER" val="矩形 15"/>
</p:tagLst>
</file>

<file path=ppt/tags/tag94.xml><?xml version="1.0" encoding="utf-8"?>
<p:tagLst xmlns:p="http://schemas.openxmlformats.org/presentationml/2006/main">
  <p:tag name="AS_UNIQUEID" val="6"/>
</p:tagLst>
</file>

<file path=ppt/tags/tag95.xml><?xml version="1.0" encoding="utf-8"?>
<p:tagLst xmlns:p="http://schemas.openxmlformats.org/presentationml/2006/main">
  <p:tag name="AS_UNIQUEID" val="7"/>
  <p:tag name="MH" val="20150826203636"/>
  <p:tag name="MH_LIBRARY" val="GRAPHIC"/>
  <p:tag name="MH_ORDER" val="圆角矩形 11"/>
</p:tagLst>
</file>

<file path=ppt/tags/tag96.xml><?xml version="1.0" encoding="utf-8"?>
<p:tagLst xmlns:p="http://schemas.openxmlformats.org/presentationml/2006/main">
  <p:tag name="AS_UNIQUEID" val="8"/>
</p:tagLst>
</file>

<file path=ppt/tags/tag97.xml><?xml version="1.0" encoding="utf-8"?>
<p:tagLst xmlns:p="http://schemas.openxmlformats.org/presentationml/2006/main">
  <p:tag name="AS_UNIQUEID" val="9"/>
</p:tagLst>
</file>

<file path=ppt/tags/tag98.xml><?xml version="1.0" encoding="utf-8"?>
<p:tagLst xmlns:p="http://schemas.openxmlformats.org/presentationml/2006/main">
  <p:tag name="AS_UNIQUEID" val="10"/>
</p:tagLst>
</file>

<file path=ppt/tags/tag99.xml><?xml version="1.0" encoding="utf-8"?>
<p:tagLst xmlns:p="http://schemas.openxmlformats.org/presentationml/2006/main">
  <p:tag name="AS_UNIQUEID" val="11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主题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1217</Words>
  <Application>WPS 演示</Application>
  <PresentationFormat>全屏显示(4:3)</PresentationFormat>
  <Paragraphs>257</Paragraphs>
  <Slides>29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4" baseType="lpstr">
      <vt:lpstr>Arial</vt:lpstr>
      <vt:lpstr>宋体</vt:lpstr>
      <vt:lpstr>Wingdings</vt:lpstr>
      <vt:lpstr>微软雅黑</vt:lpstr>
      <vt:lpstr>Calibri</vt:lpstr>
      <vt:lpstr>Segoe UI</vt:lpstr>
      <vt:lpstr>幼圆</vt:lpstr>
      <vt:lpstr>Calibri</vt:lpstr>
      <vt:lpstr>Century Gothic</vt:lpstr>
      <vt:lpstr>Arial Unicode MS</vt:lpstr>
      <vt:lpstr>Calibri Light</vt:lpstr>
      <vt:lpstr>华文楷体</vt:lpstr>
      <vt:lpstr>Times New Roman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2021-02-09T23:10:00Z</cp:lastPrinted>
  <dcterms:created xsi:type="dcterms:W3CDTF">2021-02-09T23:10:00Z</dcterms:created>
  <dcterms:modified xsi:type="dcterms:W3CDTF">2023-10-20T07:34:07Z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3F53EEDB7219482F9F284FA14D282F52_12</vt:lpwstr>
  </property>
  <property fmtid="{D5CDD505-2E9C-101B-9397-08002B2CF9AE}" pid="3" name="KSOProductBuildVer">
    <vt:lpwstr>2052-12.1.0.15712</vt:lpwstr>
  </property>
</Properties>
</file>