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3"/>
  </p:sldMasterIdLst>
  <p:notesMasterIdLst>
    <p:notesMasterId r:id="rId6"/>
  </p:notesMasterIdLst>
  <p:sldIdLst>
    <p:sldId id="259" r:id="rId4"/>
    <p:sldId id="295" r:id="rId5"/>
    <p:sldId id="261" r:id="rId7"/>
    <p:sldId id="296" r:id="rId8"/>
    <p:sldId id="297" r:id="rId9"/>
    <p:sldId id="298" r:id="rId10"/>
    <p:sldId id="299" r:id="rId11"/>
    <p:sldId id="300" r:id="rId12"/>
    <p:sldId id="301" r:id="rId13"/>
    <p:sldId id="289" r:id="rId14"/>
  </p:sldIdLst>
  <p:sldSz cx="9144000" cy="6858000" type="screen4x3"/>
  <p:notesSz cx="6858000" cy="9144000"/>
  <p:custDataLst>
    <p:tags r:id="rId1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0" d="100"/>
          <a:sy n="90" d="100"/>
        </p:scale>
        <p:origin x="-2244" y="-522"/>
      </p:cViewPr>
      <p:guideLst>
        <p:guide orient="horz" pos="218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tags" Target="tags/tag344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82E91-DF79-46FB-84C8-FDB02C7CE9F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5.xml"/><Relationship Id="rId8" Type="http://schemas.openxmlformats.org/officeDocument/2006/relationships/image" Target="../media/image3.png"/><Relationship Id="rId7" Type="http://schemas.openxmlformats.org/officeDocument/2006/relationships/tags" Target="../tags/tag4.xml"/><Relationship Id="rId6" Type="http://schemas.openxmlformats.org/officeDocument/2006/relationships/image" Target="../media/image2.png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1.jpeg"/><Relationship Id="rId2" Type="http://schemas.openxmlformats.org/officeDocument/2006/relationships/tags" Target="../tags/tag1.xml"/><Relationship Id="rId12" Type="http://schemas.openxmlformats.org/officeDocument/2006/relationships/tags" Target="../tags/tag8.xml"/><Relationship Id="rId11" Type="http://schemas.openxmlformats.org/officeDocument/2006/relationships/tags" Target="../tags/tag7.xml"/><Relationship Id="rId10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image" Target="../media/image10.png"/><Relationship Id="rId4" Type="http://schemas.openxmlformats.org/officeDocument/2006/relationships/tags" Target="../tags/tag73.xml"/><Relationship Id="rId3" Type="http://schemas.openxmlformats.org/officeDocument/2006/relationships/tags" Target="../tags/tag72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82.xml"/><Relationship Id="rId8" Type="http://schemas.openxmlformats.org/officeDocument/2006/relationships/tags" Target="../tags/tag81.xml"/><Relationship Id="rId7" Type="http://schemas.openxmlformats.org/officeDocument/2006/relationships/image" Target="../media/image3.png"/><Relationship Id="rId6" Type="http://schemas.openxmlformats.org/officeDocument/2006/relationships/tags" Target="../tags/tag80.xml"/><Relationship Id="rId5" Type="http://schemas.openxmlformats.org/officeDocument/2006/relationships/image" Target="../media/image11.png"/><Relationship Id="rId4" Type="http://schemas.openxmlformats.org/officeDocument/2006/relationships/tags" Target="../tags/tag79.xml"/><Relationship Id="rId3" Type="http://schemas.openxmlformats.org/officeDocument/2006/relationships/tags" Target="../tags/tag78.xml"/><Relationship Id="rId2" Type="http://schemas.openxmlformats.org/officeDocument/2006/relationships/image" Target="../media/image1.jpeg"/><Relationship Id="rId18" Type="http://schemas.openxmlformats.org/officeDocument/2006/relationships/tags" Target="../tags/tag89.xml"/><Relationship Id="rId17" Type="http://schemas.openxmlformats.org/officeDocument/2006/relationships/tags" Target="../tags/tag88.xml"/><Relationship Id="rId16" Type="http://schemas.openxmlformats.org/officeDocument/2006/relationships/tags" Target="../tags/tag87.xml"/><Relationship Id="rId15" Type="http://schemas.openxmlformats.org/officeDocument/2006/relationships/tags" Target="../tags/tag86.xml"/><Relationship Id="rId14" Type="http://schemas.openxmlformats.org/officeDocument/2006/relationships/tags" Target="../tags/tag85.xml"/><Relationship Id="rId13" Type="http://schemas.openxmlformats.org/officeDocument/2006/relationships/image" Target="../media/image2.png"/><Relationship Id="rId12" Type="http://schemas.openxmlformats.org/officeDocument/2006/relationships/tags" Target="../tags/tag84.xml"/><Relationship Id="rId11" Type="http://schemas.openxmlformats.org/officeDocument/2006/relationships/tags" Target="../tags/tag83.xml"/><Relationship Id="rId10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94.xml"/><Relationship Id="rId8" Type="http://schemas.openxmlformats.org/officeDocument/2006/relationships/image" Target="../media/image4.png"/><Relationship Id="rId7" Type="http://schemas.openxmlformats.org/officeDocument/2006/relationships/tags" Target="../tags/tag93.xml"/><Relationship Id="rId6" Type="http://schemas.openxmlformats.org/officeDocument/2006/relationships/image" Target="../media/image5.png"/><Relationship Id="rId5" Type="http://schemas.openxmlformats.org/officeDocument/2006/relationships/tags" Target="../tags/tag92.xml"/><Relationship Id="rId4" Type="http://schemas.openxmlformats.org/officeDocument/2006/relationships/tags" Target="../tags/tag91.xml"/><Relationship Id="rId3" Type="http://schemas.openxmlformats.org/officeDocument/2006/relationships/image" Target="../media/image8.jpeg"/><Relationship Id="rId2" Type="http://schemas.openxmlformats.org/officeDocument/2006/relationships/tags" Target="../tags/tag90.xml"/><Relationship Id="rId12" Type="http://schemas.openxmlformats.org/officeDocument/2006/relationships/tags" Target="../tags/tag97.xml"/><Relationship Id="rId11" Type="http://schemas.openxmlformats.org/officeDocument/2006/relationships/tags" Target="../tags/tag96.xml"/><Relationship Id="rId10" Type="http://schemas.openxmlformats.org/officeDocument/2006/relationships/tags" Target="../tags/tag95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02.xml"/><Relationship Id="rId8" Type="http://schemas.openxmlformats.org/officeDocument/2006/relationships/tags" Target="../tags/tag101.xml"/><Relationship Id="rId7" Type="http://schemas.openxmlformats.org/officeDocument/2006/relationships/image" Target="../media/image15.png"/><Relationship Id="rId6" Type="http://schemas.openxmlformats.org/officeDocument/2006/relationships/tags" Target="../tags/tag100.xml"/><Relationship Id="rId5" Type="http://schemas.openxmlformats.org/officeDocument/2006/relationships/image" Target="../media/image14.png"/><Relationship Id="rId4" Type="http://schemas.openxmlformats.org/officeDocument/2006/relationships/tags" Target="../tags/tag99.xml"/><Relationship Id="rId3" Type="http://schemas.openxmlformats.org/officeDocument/2006/relationships/tags" Target="../tags/tag98.xml"/><Relationship Id="rId2" Type="http://schemas.openxmlformats.org/officeDocument/2006/relationships/image" Target="../media/image13.jpeg"/><Relationship Id="rId12" Type="http://schemas.openxmlformats.org/officeDocument/2006/relationships/tags" Target="../tags/tag105.xml"/><Relationship Id="rId11" Type="http://schemas.openxmlformats.org/officeDocument/2006/relationships/tags" Target="../tags/tag104.xml"/><Relationship Id="rId10" Type="http://schemas.openxmlformats.org/officeDocument/2006/relationships/tags" Target="../tags/tag103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0.xml"/><Relationship Id="rId8" Type="http://schemas.openxmlformats.org/officeDocument/2006/relationships/tags" Target="../tags/tag109.xml"/><Relationship Id="rId7" Type="http://schemas.openxmlformats.org/officeDocument/2006/relationships/image" Target="../media/image9.png"/><Relationship Id="rId6" Type="http://schemas.openxmlformats.org/officeDocument/2006/relationships/tags" Target="../tags/tag108.xml"/><Relationship Id="rId5" Type="http://schemas.openxmlformats.org/officeDocument/2006/relationships/image" Target="../media/image17.png"/><Relationship Id="rId4" Type="http://schemas.openxmlformats.org/officeDocument/2006/relationships/tags" Target="../tags/tag107.xml"/><Relationship Id="rId3" Type="http://schemas.openxmlformats.org/officeDocument/2006/relationships/image" Target="../media/image16.jpeg"/><Relationship Id="rId2" Type="http://schemas.openxmlformats.org/officeDocument/2006/relationships/tags" Target="../tags/tag106.xml"/><Relationship Id="rId13" Type="http://schemas.openxmlformats.org/officeDocument/2006/relationships/tags" Target="../tags/tag114.xml"/><Relationship Id="rId12" Type="http://schemas.openxmlformats.org/officeDocument/2006/relationships/tags" Target="../tags/tag113.xml"/><Relationship Id="rId11" Type="http://schemas.openxmlformats.org/officeDocument/2006/relationships/tags" Target="../tags/tag112.xml"/><Relationship Id="rId10" Type="http://schemas.openxmlformats.org/officeDocument/2006/relationships/tags" Target="../tags/tag11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19.xml"/><Relationship Id="rId8" Type="http://schemas.openxmlformats.org/officeDocument/2006/relationships/tags" Target="../tags/tag118.xml"/><Relationship Id="rId7" Type="http://schemas.openxmlformats.org/officeDocument/2006/relationships/image" Target="../media/image9.png"/><Relationship Id="rId6" Type="http://schemas.openxmlformats.org/officeDocument/2006/relationships/tags" Target="../tags/tag117.xml"/><Relationship Id="rId5" Type="http://schemas.openxmlformats.org/officeDocument/2006/relationships/image" Target="../media/image19.png"/><Relationship Id="rId4" Type="http://schemas.openxmlformats.org/officeDocument/2006/relationships/tags" Target="../tags/tag116.xml"/><Relationship Id="rId3" Type="http://schemas.openxmlformats.org/officeDocument/2006/relationships/image" Target="../media/image18.jpeg"/><Relationship Id="rId2" Type="http://schemas.openxmlformats.org/officeDocument/2006/relationships/tags" Target="../tags/tag115.xml"/><Relationship Id="rId13" Type="http://schemas.openxmlformats.org/officeDocument/2006/relationships/tags" Target="../tags/tag123.xml"/><Relationship Id="rId12" Type="http://schemas.openxmlformats.org/officeDocument/2006/relationships/tags" Target="../tags/tag122.xml"/><Relationship Id="rId11" Type="http://schemas.openxmlformats.org/officeDocument/2006/relationships/tags" Target="../tags/tag121.xml"/><Relationship Id="rId10" Type="http://schemas.openxmlformats.org/officeDocument/2006/relationships/tags" Target="../tags/tag120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29.xml"/><Relationship Id="rId8" Type="http://schemas.openxmlformats.org/officeDocument/2006/relationships/tags" Target="../tags/tag128.xml"/><Relationship Id="rId7" Type="http://schemas.openxmlformats.org/officeDocument/2006/relationships/tags" Target="../tags/tag127.xml"/><Relationship Id="rId6" Type="http://schemas.openxmlformats.org/officeDocument/2006/relationships/tags" Target="../tags/tag126.xml"/><Relationship Id="rId5" Type="http://schemas.openxmlformats.org/officeDocument/2006/relationships/image" Target="../media/image21.jpeg"/><Relationship Id="rId4" Type="http://schemas.openxmlformats.org/officeDocument/2006/relationships/tags" Target="../tags/tag125.xml"/><Relationship Id="rId3" Type="http://schemas.openxmlformats.org/officeDocument/2006/relationships/image" Target="../media/image20.png"/><Relationship Id="rId2" Type="http://schemas.openxmlformats.org/officeDocument/2006/relationships/tags" Target="../tags/tag124.xml"/><Relationship Id="rId11" Type="http://schemas.openxmlformats.org/officeDocument/2006/relationships/tags" Target="../tags/tag131.xml"/><Relationship Id="rId10" Type="http://schemas.openxmlformats.org/officeDocument/2006/relationships/tags" Target="../tags/tag130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37.xml"/><Relationship Id="rId8" Type="http://schemas.openxmlformats.org/officeDocument/2006/relationships/tags" Target="../tags/tag136.xml"/><Relationship Id="rId7" Type="http://schemas.openxmlformats.org/officeDocument/2006/relationships/tags" Target="../tags/tag135.xml"/><Relationship Id="rId6" Type="http://schemas.openxmlformats.org/officeDocument/2006/relationships/tags" Target="../tags/tag134.xml"/><Relationship Id="rId5" Type="http://schemas.openxmlformats.org/officeDocument/2006/relationships/image" Target="../media/image23.jpeg"/><Relationship Id="rId4" Type="http://schemas.openxmlformats.org/officeDocument/2006/relationships/tags" Target="../tags/tag133.xml"/><Relationship Id="rId3" Type="http://schemas.openxmlformats.org/officeDocument/2006/relationships/image" Target="../media/image22.png"/><Relationship Id="rId2" Type="http://schemas.openxmlformats.org/officeDocument/2006/relationships/tags" Target="../tags/tag132.xml"/><Relationship Id="rId13" Type="http://schemas.openxmlformats.org/officeDocument/2006/relationships/tags" Target="../tags/tag141.xml"/><Relationship Id="rId12" Type="http://schemas.openxmlformats.org/officeDocument/2006/relationships/tags" Target="../tags/tag140.xml"/><Relationship Id="rId11" Type="http://schemas.openxmlformats.org/officeDocument/2006/relationships/tags" Target="../tags/tag139.xml"/><Relationship Id="rId10" Type="http://schemas.openxmlformats.org/officeDocument/2006/relationships/tags" Target="../tags/tag138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6.xml"/><Relationship Id="rId8" Type="http://schemas.openxmlformats.org/officeDocument/2006/relationships/tags" Target="../tags/tag145.xml"/><Relationship Id="rId7" Type="http://schemas.openxmlformats.org/officeDocument/2006/relationships/image" Target="../media/image25.png"/><Relationship Id="rId6" Type="http://schemas.openxmlformats.org/officeDocument/2006/relationships/tags" Target="../tags/tag144.xml"/><Relationship Id="rId5" Type="http://schemas.openxmlformats.org/officeDocument/2006/relationships/image" Target="../media/image24.png"/><Relationship Id="rId4" Type="http://schemas.openxmlformats.org/officeDocument/2006/relationships/tags" Target="../tags/tag143.xml"/><Relationship Id="rId3" Type="http://schemas.openxmlformats.org/officeDocument/2006/relationships/tags" Target="../tags/tag142.xml"/><Relationship Id="rId2" Type="http://schemas.openxmlformats.org/officeDocument/2006/relationships/image" Target="../media/image13.jpeg"/><Relationship Id="rId12" Type="http://schemas.openxmlformats.org/officeDocument/2006/relationships/tags" Target="../tags/tag149.xml"/><Relationship Id="rId11" Type="http://schemas.openxmlformats.org/officeDocument/2006/relationships/tags" Target="../tags/tag148.xml"/><Relationship Id="rId10" Type="http://schemas.openxmlformats.org/officeDocument/2006/relationships/tags" Target="../tags/tag147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image" Target="../media/image29.png"/><Relationship Id="rId7" Type="http://schemas.openxmlformats.org/officeDocument/2006/relationships/tags" Target="../tags/tag159.xml"/><Relationship Id="rId6" Type="http://schemas.openxmlformats.org/officeDocument/2006/relationships/image" Target="../media/image28.png"/><Relationship Id="rId5" Type="http://schemas.openxmlformats.org/officeDocument/2006/relationships/tags" Target="../tags/tag158.xml"/><Relationship Id="rId4" Type="http://schemas.openxmlformats.org/officeDocument/2006/relationships/tags" Target="../tags/tag157.xml"/><Relationship Id="rId3" Type="http://schemas.openxmlformats.org/officeDocument/2006/relationships/image" Target="../media/image27.jpeg"/><Relationship Id="rId2" Type="http://schemas.openxmlformats.org/officeDocument/2006/relationships/tags" Target="../tags/tag156.xml"/><Relationship Id="rId19" Type="http://schemas.openxmlformats.org/officeDocument/2006/relationships/tags" Target="../tags/tag168.xml"/><Relationship Id="rId18" Type="http://schemas.openxmlformats.org/officeDocument/2006/relationships/tags" Target="../tags/tag167.xml"/><Relationship Id="rId17" Type="http://schemas.openxmlformats.org/officeDocument/2006/relationships/tags" Target="../tags/tag166.xml"/><Relationship Id="rId16" Type="http://schemas.openxmlformats.org/officeDocument/2006/relationships/tags" Target="../tags/tag165.xml"/><Relationship Id="rId15" Type="http://schemas.openxmlformats.org/officeDocument/2006/relationships/tags" Target="../tags/tag164.xml"/><Relationship Id="rId14" Type="http://schemas.openxmlformats.org/officeDocument/2006/relationships/tags" Target="../tags/tag163.xml"/><Relationship Id="rId13" Type="http://schemas.openxmlformats.org/officeDocument/2006/relationships/image" Target="../media/image12.png"/><Relationship Id="rId12" Type="http://schemas.openxmlformats.org/officeDocument/2006/relationships/tags" Target="../tags/tag162.xml"/><Relationship Id="rId11" Type="http://schemas.openxmlformats.org/officeDocument/2006/relationships/tags" Target="../tags/tag161.xml"/><Relationship Id="rId10" Type="http://schemas.openxmlformats.org/officeDocument/2006/relationships/image" Target="../media/image30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tags" Target="../tags/tag12.xml"/><Relationship Id="rId7" Type="http://schemas.openxmlformats.org/officeDocument/2006/relationships/image" Target="../media/image5.png"/><Relationship Id="rId6" Type="http://schemas.openxmlformats.org/officeDocument/2006/relationships/tags" Target="../tags/tag11.xml"/><Relationship Id="rId5" Type="http://schemas.openxmlformats.org/officeDocument/2006/relationships/image" Target="../media/image4.png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image" Target="../media/image1.jpeg"/><Relationship Id="rId12" Type="http://schemas.openxmlformats.org/officeDocument/2006/relationships/tags" Target="../tags/tag16.xml"/><Relationship Id="rId11" Type="http://schemas.openxmlformats.org/officeDocument/2006/relationships/tags" Target="../tags/tag15.xml"/><Relationship Id="rId10" Type="http://schemas.openxmlformats.org/officeDocument/2006/relationships/tags" Target="../tags/tag14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73.xml"/><Relationship Id="rId8" Type="http://schemas.openxmlformats.org/officeDocument/2006/relationships/tags" Target="../tags/tag172.xml"/><Relationship Id="rId7" Type="http://schemas.openxmlformats.org/officeDocument/2006/relationships/image" Target="../media/image32.png"/><Relationship Id="rId6" Type="http://schemas.openxmlformats.org/officeDocument/2006/relationships/tags" Target="../tags/tag171.xml"/><Relationship Id="rId5" Type="http://schemas.openxmlformats.org/officeDocument/2006/relationships/image" Target="../media/image31.png"/><Relationship Id="rId4" Type="http://schemas.openxmlformats.org/officeDocument/2006/relationships/tags" Target="../tags/tag170.xml"/><Relationship Id="rId3" Type="http://schemas.openxmlformats.org/officeDocument/2006/relationships/tags" Target="../tags/tag169.xml"/><Relationship Id="rId2" Type="http://schemas.openxmlformats.org/officeDocument/2006/relationships/image" Target="../media/image1.jpeg"/><Relationship Id="rId12" Type="http://schemas.openxmlformats.org/officeDocument/2006/relationships/tags" Target="../tags/tag176.xml"/><Relationship Id="rId11" Type="http://schemas.openxmlformats.org/officeDocument/2006/relationships/tags" Target="../tags/tag175.xml"/><Relationship Id="rId10" Type="http://schemas.openxmlformats.org/officeDocument/2006/relationships/tags" Target="../tags/tag17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82.xml"/><Relationship Id="rId8" Type="http://schemas.openxmlformats.org/officeDocument/2006/relationships/tags" Target="../tags/tag181.xml"/><Relationship Id="rId7" Type="http://schemas.openxmlformats.org/officeDocument/2006/relationships/tags" Target="../tags/tag180.xml"/><Relationship Id="rId6" Type="http://schemas.openxmlformats.org/officeDocument/2006/relationships/tags" Target="../tags/tag179.xml"/><Relationship Id="rId5" Type="http://schemas.openxmlformats.org/officeDocument/2006/relationships/image" Target="../media/image6.png"/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" Type="http://schemas.openxmlformats.org/officeDocument/2006/relationships/image" Target="../media/image1.jpeg"/><Relationship Id="rId11" Type="http://schemas.openxmlformats.org/officeDocument/2006/relationships/tags" Target="../tags/tag184.xml"/><Relationship Id="rId10" Type="http://schemas.openxmlformats.org/officeDocument/2006/relationships/tags" Target="../tags/tag183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89.xml"/><Relationship Id="rId8" Type="http://schemas.openxmlformats.org/officeDocument/2006/relationships/image" Target="../media/image31.png"/><Relationship Id="rId7" Type="http://schemas.openxmlformats.org/officeDocument/2006/relationships/tags" Target="../tags/tag188.xml"/><Relationship Id="rId6" Type="http://schemas.openxmlformats.org/officeDocument/2006/relationships/image" Target="../media/image32.png"/><Relationship Id="rId5" Type="http://schemas.openxmlformats.org/officeDocument/2006/relationships/tags" Target="../tags/tag187.xml"/><Relationship Id="rId4" Type="http://schemas.openxmlformats.org/officeDocument/2006/relationships/tags" Target="../tags/tag186.xml"/><Relationship Id="rId3" Type="http://schemas.openxmlformats.org/officeDocument/2006/relationships/tags" Target="../tags/tag185.xml"/><Relationship Id="rId2" Type="http://schemas.openxmlformats.org/officeDocument/2006/relationships/image" Target="../media/image1.jpeg"/><Relationship Id="rId14" Type="http://schemas.openxmlformats.org/officeDocument/2006/relationships/tags" Target="../tags/tag194.xml"/><Relationship Id="rId13" Type="http://schemas.openxmlformats.org/officeDocument/2006/relationships/tags" Target="../tags/tag193.xml"/><Relationship Id="rId12" Type="http://schemas.openxmlformats.org/officeDocument/2006/relationships/tags" Target="../tags/tag192.xml"/><Relationship Id="rId11" Type="http://schemas.openxmlformats.org/officeDocument/2006/relationships/tags" Target="../tags/tag191.xml"/><Relationship Id="rId10" Type="http://schemas.openxmlformats.org/officeDocument/2006/relationships/tags" Target="../tags/tag190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99.xml"/><Relationship Id="rId8" Type="http://schemas.openxmlformats.org/officeDocument/2006/relationships/tags" Target="../tags/tag198.xml"/><Relationship Id="rId7" Type="http://schemas.openxmlformats.org/officeDocument/2006/relationships/image" Target="../media/image31.png"/><Relationship Id="rId6" Type="http://schemas.openxmlformats.org/officeDocument/2006/relationships/tags" Target="../tags/tag197.xml"/><Relationship Id="rId5" Type="http://schemas.openxmlformats.org/officeDocument/2006/relationships/image" Target="../media/image32.png"/><Relationship Id="rId4" Type="http://schemas.openxmlformats.org/officeDocument/2006/relationships/tags" Target="../tags/tag196.xml"/><Relationship Id="rId3" Type="http://schemas.openxmlformats.org/officeDocument/2006/relationships/tags" Target="../tags/tag195.xml"/><Relationship Id="rId2" Type="http://schemas.openxmlformats.org/officeDocument/2006/relationships/image" Target="../media/image1.jpeg"/><Relationship Id="rId15" Type="http://schemas.openxmlformats.org/officeDocument/2006/relationships/tags" Target="../tags/tag205.xml"/><Relationship Id="rId14" Type="http://schemas.openxmlformats.org/officeDocument/2006/relationships/tags" Target="../tags/tag204.xml"/><Relationship Id="rId13" Type="http://schemas.openxmlformats.org/officeDocument/2006/relationships/tags" Target="../tags/tag203.xml"/><Relationship Id="rId12" Type="http://schemas.openxmlformats.org/officeDocument/2006/relationships/tags" Target="../tags/tag202.xml"/><Relationship Id="rId11" Type="http://schemas.openxmlformats.org/officeDocument/2006/relationships/tags" Target="../tags/tag201.xml"/><Relationship Id="rId10" Type="http://schemas.openxmlformats.org/officeDocument/2006/relationships/tags" Target="../tags/tag200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7" Type="http://schemas.openxmlformats.org/officeDocument/2006/relationships/tags" Target="../tags/tag210.xml"/><Relationship Id="rId6" Type="http://schemas.openxmlformats.org/officeDocument/2006/relationships/image" Target="../media/image33.png"/><Relationship Id="rId5" Type="http://schemas.openxmlformats.org/officeDocument/2006/relationships/tags" Target="../tags/tag209.xml"/><Relationship Id="rId4" Type="http://schemas.openxmlformats.org/officeDocument/2006/relationships/tags" Target="../tags/tag208.xml"/><Relationship Id="rId3" Type="http://schemas.openxmlformats.org/officeDocument/2006/relationships/tags" Target="../tags/tag207.xml"/><Relationship Id="rId2" Type="http://schemas.openxmlformats.org/officeDocument/2006/relationships/tags" Target="../tags/tag206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4" Type="http://schemas.openxmlformats.org/officeDocument/2006/relationships/tags" Target="../tags/tag213.xml"/><Relationship Id="rId3" Type="http://schemas.openxmlformats.org/officeDocument/2006/relationships/tags" Target="../tags/tag212.xml"/><Relationship Id="rId2" Type="http://schemas.openxmlformats.org/officeDocument/2006/relationships/tags" Target="../tags/tag211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image" Target="../media/image31.png"/><Relationship Id="rId8" Type="http://schemas.openxmlformats.org/officeDocument/2006/relationships/tags" Target="../tags/tag218.xml"/><Relationship Id="rId7" Type="http://schemas.openxmlformats.org/officeDocument/2006/relationships/image" Target="../media/image32.png"/><Relationship Id="rId6" Type="http://schemas.openxmlformats.org/officeDocument/2006/relationships/tags" Target="../tags/tag217.xml"/><Relationship Id="rId5" Type="http://schemas.openxmlformats.org/officeDocument/2006/relationships/tags" Target="../tags/tag216.xml"/><Relationship Id="rId4" Type="http://schemas.openxmlformats.org/officeDocument/2006/relationships/image" Target="../media/image34.jpeg"/><Relationship Id="rId3" Type="http://schemas.openxmlformats.org/officeDocument/2006/relationships/tags" Target="../tags/tag215.xml"/><Relationship Id="rId2" Type="http://schemas.openxmlformats.org/officeDocument/2006/relationships/tags" Target="../tags/tag214.xml"/><Relationship Id="rId15" Type="http://schemas.openxmlformats.org/officeDocument/2006/relationships/tags" Target="../tags/tag224.xml"/><Relationship Id="rId14" Type="http://schemas.openxmlformats.org/officeDocument/2006/relationships/tags" Target="../tags/tag223.xml"/><Relationship Id="rId13" Type="http://schemas.openxmlformats.org/officeDocument/2006/relationships/tags" Target="../tags/tag222.xml"/><Relationship Id="rId12" Type="http://schemas.openxmlformats.org/officeDocument/2006/relationships/tags" Target="../tags/tag221.xml"/><Relationship Id="rId11" Type="http://schemas.openxmlformats.org/officeDocument/2006/relationships/tags" Target="../tags/tag220.xml"/><Relationship Id="rId10" Type="http://schemas.openxmlformats.org/officeDocument/2006/relationships/tags" Target="../tags/tag219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230.xml"/><Relationship Id="rId8" Type="http://schemas.openxmlformats.org/officeDocument/2006/relationships/tags" Target="../tags/tag229.xml"/><Relationship Id="rId7" Type="http://schemas.openxmlformats.org/officeDocument/2006/relationships/tags" Target="../tags/tag228.xml"/><Relationship Id="rId6" Type="http://schemas.openxmlformats.org/officeDocument/2006/relationships/tags" Target="../tags/tag227.xml"/><Relationship Id="rId5" Type="http://schemas.openxmlformats.org/officeDocument/2006/relationships/image" Target="../media/image9.png"/><Relationship Id="rId4" Type="http://schemas.openxmlformats.org/officeDocument/2006/relationships/tags" Target="../tags/tag226.xml"/><Relationship Id="rId3" Type="http://schemas.openxmlformats.org/officeDocument/2006/relationships/tags" Target="../tags/tag225.xml"/><Relationship Id="rId2" Type="http://schemas.openxmlformats.org/officeDocument/2006/relationships/image" Target="../media/image1.jpeg"/><Relationship Id="rId10" Type="http://schemas.openxmlformats.org/officeDocument/2006/relationships/tags" Target="../tags/tag231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237.xml"/><Relationship Id="rId8" Type="http://schemas.openxmlformats.org/officeDocument/2006/relationships/tags" Target="../tags/tag236.xml"/><Relationship Id="rId7" Type="http://schemas.openxmlformats.org/officeDocument/2006/relationships/tags" Target="../tags/tag235.xml"/><Relationship Id="rId6" Type="http://schemas.openxmlformats.org/officeDocument/2006/relationships/tags" Target="../tags/tag234.xml"/><Relationship Id="rId5" Type="http://schemas.openxmlformats.org/officeDocument/2006/relationships/image" Target="../media/image35.png"/><Relationship Id="rId4" Type="http://schemas.openxmlformats.org/officeDocument/2006/relationships/tags" Target="../tags/tag233.xml"/><Relationship Id="rId3" Type="http://schemas.openxmlformats.org/officeDocument/2006/relationships/tags" Target="../tags/tag232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242.xml"/><Relationship Id="rId8" Type="http://schemas.openxmlformats.org/officeDocument/2006/relationships/tags" Target="../tags/tag241.xml"/><Relationship Id="rId7" Type="http://schemas.openxmlformats.org/officeDocument/2006/relationships/image" Target="../media/image30.png"/><Relationship Id="rId6" Type="http://schemas.openxmlformats.org/officeDocument/2006/relationships/tags" Target="../tags/tag240.xml"/><Relationship Id="rId5" Type="http://schemas.openxmlformats.org/officeDocument/2006/relationships/image" Target="../media/image29.png"/><Relationship Id="rId4" Type="http://schemas.openxmlformats.org/officeDocument/2006/relationships/tags" Target="../tags/tag239.xml"/><Relationship Id="rId3" Type="http://schemas.openxmlformats.org/officeDocument/2006/relationships/tags" Target="../tags/tag238.xml"/><Relationship Id="rId2" Type="http://schemas.openxmlformats.org/officeDocument/2006/relationships/image" Target="../media/image1.jpeg"/><Relationship Id="rId18" Type="http://schemas.openxmlformats.org/officeDocument/2006/relationships/tags" Target="../tags/tag249.xml"/><Relationship Id="rId17" Type="http://schemas.openxmlformats.org/officeDocument/2006/relationships/tags" Target="../tags/tag248.xml"/><Relationship Id="rId16" Type="http://schemas.openxmlformats.org/officeDocument/2006/relationships/tags" Target="../tags/tag247.xml"/><Relationship Id="rId15" Type="http://schemas.openxmlformats.org/officeDocument/2006/relationships/tags" Target="../tags/tag246.xml"/><Relationship Id="rId14" Type="http://schemas.openxmlformats.org/officeDocument/2006/relationships/tags" Target="../tags/tag245.xml"/><Relationship Id="rId13" Type="http://schemas.openxmlformats.org/officeDocument/2006/relationships/image" Target="../media/image28.png"/><Relationship Id="rId12" Type="http://schemas.openxmlformats.org/officeDocument/2006/relationships/tags" Target="../tags/tag244.xml"/><Relationship Id="rId11" Type="http://schemas.openxmlformats.org/officeDocument/2006/relationships/tags" Target="../tags/tag243.xml"/><Relationship Id="rId10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image" Target="../media/image6.png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image" Target="../media/image1.jpeg"/><Relationship Id="rId11" Type="http://schemas.openxmlformats.org/officeDocument/2006/relationships/tags" Target="../tags/tag24.xml"/><Relationship Id="rId10" Type="http://schemas.openxmlformats.org/officeDocument/2006/relationships/tags" Target="../tags/tag23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tags" Target="../tags/tag254.xml"/><Relationship Id="rId8" Type="http://schemas.openxmlformats.org/officeDocument/2006/relationships/image" Target="../media/image31.png"/><Relationship Id="rId7" Type="http://schemas.openxmlformats.org/officeDocument/2006/relationships/tags" Target="../tags/tag253.xml"/><Relationship Id="rId6" Type="http://schemas.openxmlformats.org/officeDocument/2006/relationships/image" Target="../media/image32.png"/><Relationship Id="rId5" Type="http://schemas.openxmlformats.org/officeDocument/2006/relationships/tags" Target="../tags/tag252.xml"/><Relationship Id="rId4" Type="http://schemas.openxmlformats.org/officeDocument/2006/relationships/tags" Target="../tags/tag251.xml"/><Relationship Id="rId3" Type="http://schemas.openxmlformats.org/officeDocument/2006/relationships/image" Target="../media/image34.jpeg"/><Relationship Id="rId2" Type="http://schemas.openxmlformats.org/officeDocument/2006/relationships/tags" Target="../tags/tag250.xml"/><Relationship Id="rId12" Type="http://schemas.openxmlformats.org/officeDocument/2006/relationships/tags" Target="../tags/tag257.xml"/><Relationship Id="rId11" Type="http://schemas.openxmlformats.org/officeDocument/2006/relationships/tags" Target="../tags/tag256.xml"/><Relationship Id="rId10" Type="http://schemas.openxmlformats.org/officeDocument/2006/relationships/tags" Target="../tags/tag255.xml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262.xml"/><Relationship Id="rId8" Type="http://schemas.openxmlformats.org/officeDocument/2006/relationships/tags" Target="../tags/tag261.xml"/><Relationship Id="rId7" Type="http://schemas.openxmlformats.org/officeDocument/2006/relationships/image" Target="../media/image15.png"/><Relationship Id="rId6" Type="http://schemas.openxmlformats.org/officeDocument/2006/relationships/tags" Target="../tags/tag260.xml"/><Relationship Id="rId5" Type="http://schemas.openxmlformats.org/officeDocument/2006/relationships/image" Target="../media/image14.png"/><Relationship Id="rId4" Type="http://schemas.openxmlformats.org/officeDocument/2006/relationships/tags" Target="../tags/tag259.xml"/><Relationship Id="rId3" Type="http://schemas.openxmlformats.org/officeDocument/2006/relationships/tags" Target="../tags/tag258.xml"/><Relationship Id="rId2" Type="http://schemas.openxmlformats.org/officeDocument/2006/relationships/image" Target="../media/image13.jpeg"/><Relationship Id="rId12" Type="http://schemas.openxmlformats.org/officeDocument/2006/relationships/tags" Target="../tags/tag265.xml"/><Relationship Id="rId11" Type="http://schemas.openxmlformats.org/officeDocument/2006/relationships/tags" Target="../tags/tag264.xml"/><Relationship Id="rId10" Type="http://schemas.openxmlformats.org/officeDocument/2006/relationships/tags" Target="../tags/tag263.xml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9" Type="http://schemas.openxmlformats.org/officeDocument/2006/relationships/tags" Target="../tags/tag270.xml"/><Relationship Id="rId8" Type="http://schemas.openxmlformats.org/officeDocument/2006/relationships/tags" Target="../tags/tag269.xml"/><Relationship Id="rId7" Type="http://schemas.openxmlformats.org/officeDocument/2006/relationships/image" Target="../media/image9.png"/><Relationship Id="rId6" Type="http://schemas.openxmlformats.org/officeDocument/2006/relationships/tags" Target="../tags/tag268.xml"/><Relationship Id="rId5" Type="http://schemas.openxmlformats.org/officeDocument/2006/relationships/image" Target="../media/image37.png"/><Relationship Id="rId4" Type="http://schemas.openxmlformats.org/officeDocument/2006/relationships/tags" Target="../tags/tag267.xml"/><Relationship Id="rId3" Type="http://schemas.openxmlformats.org/officeDocument/2006/relationships/image" Target="../media/image36.jpeg"/><Relationship Id="rId2" Type="http://schemas.openxmlformats.org/officeDocument/2006/relationships/tags" Target="../tags/tag266.xml"/><Relationship Id="rId13" Type="http://schemas.openxmlformats.org/officeDocument/2006/relationships/tags" Target="../tags/tag274.xml"/><Relationship Id="rId12" Type="http://schemas.openxmlformats.org/officeDocument/2006/relationships/tags" Target="../tags/tag273.xml"/><Relationship Id="rId11" Type="http://schemas.openxmlformats.org/officeDocument/2006/relationships/tags" Target="../tags/tag272.xml"/><Relationship Id="rId10" Type="http://schemas.openxmlformats.org/officeDocument/2006/relationships/tags" Target="../tags/tag271.xml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279.xml"/><Relationship Id="rId8" Type="http://schemas.openxmlformats.org/officeDocument/2006/relationships/tags" Target="../tags/tag278.xml"/><Relationship Id="rId7" Type="http://schemas.openxmlformats.org/officeDocument/2006/relationships/image" Target="../media/image9.png"/><Relationship Id="rId6" Type="http://schemas.openxmlformats.org/officeDocument/2006/relationships/tags" Target="../tags/tag277.xml"/><Relationship Id="rId5" Type="http://schemas.openxmlformats.org/officeDocument/2006/relationships/image" Target="../media/image39.png"/><Relationship Id="rId4" Type="http://schemas.openxmlformats.org/officeDocument/2006/relationships/tags" Target="../tags/tag276.xml"/><Relationship Id="rId3" Type="http://schemas.openxmlformats.org/officeDocument/2006/relationships/image" Target="../media/image38.jpeg"/><Relationship Id="rId2" Type="http://schemas.openxmlformats.org/officeDocument/2006/relationships/tags" Target="../tags/tag275.xml"/><Relationship Id="rId13" Type="http://schemas.openxmlformats.org/officeDocument/2006/relationships/tags" Target="../tags/tag283.xml"/><Relationship Id="rId12" Type="http://schemas.openxmlformats.org/officeDocument/2006/relationships/tags" Target="../tags/tag282.xml"/><Relationship Id="rId11" Type="http://schemas.openxmlformats.org/officeDocument/2006/relationships/tags" Target="../tags/tag281.xml"/><Relationship Id="rId10" Type="http://schemas.openxmlformats.org/officeDocument/2006/relationships/tags" Target="../tags/tag280.xml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289.xml"/><Relationship Id="rId8" Type="http://schemas.openxmlformats.org/officeDocument/2006/relationships/tags" Target="../tags/tag288.xml"/><Relationship Id="rId7" Type="http://schemas.openxmlformats.org/officeDocument/2006/relationships/tags" Target="../tags/tag287.xml"/><Relationship Id="rId6" Type="http://schemas.openxmlformats.org/officeDocument/2006/relationships/tags" Target="../tags/tag286.xml"/><Relationship Id="rId5" Type="http://schemas.openxmlformats.org/officeDocument/2006/relationships/image" Target="../media/image41.jpeg"/><Relationship Id="rId4" Type="http://schemas.openxmlformats.org/officeDocument/2006/relationships/tags" Target="../tags/tag285.xml"/><Relationship Id="rId3" Type="http://schemas.openxmlformats.org/officeDocument/2006/relationships/image" Target="../media/image40.png"/><Relationship Id="rId2" Type="http://schemas.openxmlformats.org/officeDocument/2006/relationships/tags" Target="../tags/tag284.xml"/><Relationship Id="rId11" Type="http://schemas.openxmlformats.org/officeDocument/2006/relationships/tags" Target="../tags/tag291.xml"/><Relationship Id="rId10" Type="http://schemas.openxmlformats.org/officeDocument/2006/relationships/tags" Target="../tags/tag290.xml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297.xml"/><Relationship Id="rId8" Type="http://schemas.openxmlformats.org/officeDocument/2006/relationships/tags" Target="../tags/tag296.xml"/><Relationship Id="rId7" Type="http://schemas.openxmlformats.org/officeDocument/2006/relationships/tags" Target="../tags/tag295.xml"/><Relationship Id="rId6" Type="http://schemas.openxmlformats.org/officeDocument/2006/relationships/tags" Target="../tags/tag294.xml"/><Relationship Id="rId5" Type="http://schemas.openxmlformats.org/officeDocument/2006/relationships/image" Target="../media/image43.jpeg"/><Relationship Id="rId4" Type="http://schemas.openxmlformats.org/officeDocument/2006/relationships/tags" Target="../tags/tag293.xml"/><Relationship Id="rId3" Type="http://schemas.openxmlformats.org/officeDocument/2006/relationships/image" Target="../media/image42.png"/><Relationship Id="rId2" Type="http://schemas.openxmlformats.org/officeDocument/2006/relationships/tags" Target="../tags/tag292.xml"/><Relationship Id="rId13" Type="http://schemas.openxmlformats.org/officeDocument/2006/relationships/tags" Target="../tags/tag301.xml"/><Relationship Id="rId12" Type="http://schemas.openxmlformats.org/officeDocument/2006/relationships/tags" Target="../tags/tag300.xml"/><Relationship Id="rId11" Type="http://schemas.openxmlformats.org/officeDocument/2006/relationships/tags" Target="../tags/tag299.xml"/><Relationship Id="rId10" Type="http://schemas.openxmlformats.org/officeDocument/2006/relationships/tags" Target="../tags/tag298.xml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306.xml"/><Relationship Id="rId8" Type="http://schemas.openxmlformats.org/officeDocument/2006/relationships/tags" Target="../tags/tag305.xml"/><Relationship Id="rId7" Type="http://schemas.openxmlformats.org/officeDocument/2006/relationships/image" Target="../media/image45.png"/><Relationship Id="rId6" Type="http://schemas.openxmlformats.org/officeDocument/2006/relationships/tags" Target="../tags/tag304.xml"/><Relationship Id="rId5" Type="http://schemas.openxmlformats.org/officeDocument/2006/relationships/image" Target="../media/image44.png"/><Relationship Id="rId4" Type="http://schemas.openxmlformats.org/officeDocument/2006/relationships/tags" Target="../tags/tag303.xml"/><Relationship Id="rId3" Type="http://schemas.openxmlformats.org/officeDocument/2006/relationships/tags" Target="../tags/tag302.xml"/><Relationship Id="rId2" Type="http://schemas.openxmlformats.org/officeDocument/2006/relationships/image" Target="../media/image13.jpeg"/><Relationship Id="rId12" Type="http://schemas.openxmlformats.org/officeDocument/2006/relationships/tags" Target="../tags/tag309.xml"/><Relationship Id="rId11" Type="http://schemas.openxmlformats.org/officeDocument/2006/relationships/tags" Target="../tags/tag308.xml"/><Relationship Id="rId10" Type="http://schemas.openxmlformats.org/officeDocument/2006/relationships/tags" Target="../tags/tag307.xml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image" Target="../media/image4.png"/><Relationship Id="rId7" Type="http://schemas.openxmlformats.org/officeDocument/2006/relationships/tags" Target="../tags/tag28.xml"/><Relationship Id="rId6" Type="http://schemas.openxmlformats.org/officeDocument/2006/relationships/image" Target="../media/image5.png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tags" Target="../tags/tag25.xml"/><Relationship Id="rId2" Type="http://schemas.openxmlformats.org/officeDocument/2006/relationships/image" Target="../media/image1.jpeg"/><Relationship Id="rId14" Type="http://schemas.openxmlformats.org/officeDocument/2006/relationships/tags" Target="../tags/tag34.xml"/><Relationship Id="rId13" Type="http://schemas.openxmlformats.org/officeDocument/2006/relationships/tags" Target="../tags/tag33.xml"/><Relationship Id="rId12" Type="http://schemas.openxmlformats.org/officeDocument/2006/relationships/tags" Target="../tags/tag32.xml"/><Relationship Id="rId11" Type="http://schemas.openxmlformats.org/officeDocument/2006/relationships/tags" Target="../tags/tag31.xml"/><Relationship Id="rId10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9.xml"/><Relationship Id="rId8" Type="http://schemas.openxmlformats.org/officeDocument/2006/relationships/tags" Target="../tags/tag38.xml"/><Relationship Id="rId7" Type="http://schemas.openxmlformats.org/officeDocument/2006/relationships/image" Target="../media/image4.png"/><Relationship Id="rId6" Type="http://schemas.openxmlformats.org/officeDocument/2006/relationships/tags" Target="../tags/tag37.xml"/><Relationship Id="rId5" Type="http://schemas.openxmlformats.org/officeDocument/2006/relationships/image" Target="../media/image5.png"/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image" Target="../media/image1.jpeg"/><Relationship Id="rId15" Type="http://schemas.openxmlformats.org/officeDocument/2006/relationships/tags" Target="../tags/tag45.xml"/><Relationship Id="rId14" Type="http://schemas.openxmlformats.org/officeDocument/2006/relationships/tags" Target="../tags/tag44.xml"/><Relationship Id="rId13" Type="http://schemas.openxmlformats.org/officeDocument/2006/relationships/tags" Target="../tags/tag43.xml"/><Relationship Id="rId12" Type="http://schemas.openxmlformats.org/officeDocument/2006/relationships/tags" Target="../tags/tag42.xml"/><Relationship Id="rId11" Type="http://schemas.openxmlformats.org/officeDocument/2006/relationships/tags" Target="../tags/tag41.xml"/><Relationship Id="rId10" Type="http://schemas.openxmlformats.org/officeDocument/2006/relationships/tags" Target="../tags/tag40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7" Type="http://schemas.openxmlformats.org/officeDocument/2006/relationships/tags" Target="../tags/tag50.xml"/><Relationship Id="rId6" Type="http://schemas.openxmlformats.org/officeDocument/2006/relationships/image" Target="../media/image7.png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tags" Target="../tags/tag58.xml"/><Relationship Id="rId7" Type="http://schemas.openxmlformats.org/officeDocument/2006/relationships/image" Target="../media/image5.png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image" Target="../media/image8.jpeg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5" Type="http://schemas.openxmlformats.org/officeDocument/2006/relationships/tags" Target="../tags/tag64.xml"/><Relationship Id="rId14" Type="http://schemas.openxmlformats.org/officeDocument/2006/relationships/tags" Target="../tags/tag63.xml"/><Relationship Id="rId13" Type="http://schemas.openxmlformats.org/officeDocument/2006/relationships/tags" Target="../tags/tag62.xml"/><Relationship Id="rId12" Type="http://schemas.openxmlformats.org/officeDocument/2006/relationships/tags" Target="../tags/tag61.xml"/><Relationship Id="rId11" Type="http://schemas.openxmlformats.org/officeDocument/2006/relationships/tags" Target="../tags/tag60.xml"/><Relationship Id="rId10" Type="http://schemas.openxmlformats.org/officeDocument/2006/relationships/tags" Target="../tags/tag5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tags" Target="../tags/tag69.xml"/><Relationship Id="rId7" Type="http://schemas.openxmlformats.org/officeDocument/2006/relationships/tags" Target="../tags/tag68.xml"/><Relationship Id="rId6" Type="http://schemas.openxmlformats.org/officeDocument/2006/relationships/tags" Target="../tags/tag67.xml"/><Relationship Id="rId5" Type="http://schemas.openxmlformats.org/officeDocument/2006/relationships/image" Target="../media/image9.png"/><Relationship Id="rId4" Type="http://schemas.openxmlformats.org/officeDocument/2006/relationships/tags" Target="../tags/tag66.xml"/><Relationship Id="rId3" Type="http://schemas.openxmlformats.org/officeDocument/2006/relationships/tags" Target="../tags/tag65.xml"/><Relationship Id="rId2" Type="http://schemas.openxmlformats.org/officeDocument/2006/relationships/image" Target="../media/image1.jpeg"/><Relationship Id="rId10" Type="http://schemas.openxmlformats.org/officeDocument/2006/relationships/tags" Target="../tags/tag7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635"/>
          </a:xfrm>
          <a:prstGeom prst="rect">
            <a:avLst/>
          </a:prstGeom>
        </p:spPr>
      </p:pic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829865" y="1485503"/>
            <a:ext cx="7484269" cy="3864769"/>
          </a:xfrm>
          <a:prstGeom prst="rect">
            <a:avLst/>
          </a:prstGeom>
          <a:solidFill>
            <a:schemeClr val="bg1"/>
          </a:solidFill>
          <a:ln w="889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</a:pPr>
            <a:endParaRPr lang="zh-CN" altLang="en-US" sz="1350" baseline="0">
              <a:solidFill>
                <a:schemeClr val="lt1"/>
              </a:solidFill>
              <a:latin typeface="Arial" panose="020B0604020202020204" pitchFamily="34" charset="0"/>
            </a:endParaRPr>
          </a:p>
        </p:txBody>
      </p:sp>
      <p:pic>
        <p:nvPicPr>
          <p:cNvPr id="8" name="图片 6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 bwMode="auto">
          <a:xfrm>
            <a:off x="0" y="0"/>
            <a:ext cx="2275285" cy="293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7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8" cstate="email"/>
          <a:srcRect b="-3017"/>
          <a:stretch>
            <a:fillRect/>
          </a:stretch>
        </p:blipFill>
        <p:spPr bwMode="auto">
          <a:xfrm>
            <a:off x="5906691" y="3375025"/>
            <a:ext cx="3237309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9"/>
            </p:custDataLst>
          </p:nvPr>
        </p:nvSpPr>
        <p:spPr>
          <a:xfrm>
            <a:off x="1137643" y="2319326"/>
            <a:ext cx="4523780" cy="1177245"/>
          </a:xfrm>
        </p:spPr>
        <p:txBody>
          <a:bodyPr anchor="b">
            <a:normAutofit/>
          </a:bodyPr>
          <a:lstStyle>
            <a:lvl1pPr algn="dist">
              <a:defRPr sz="6000" b="0" u="none" strike="noStrike" kern="1200" cap="none" spc="200" normalizeH="0" baseline="0">
                <a:solidFill>
                  <a:schemeClr val="accent1">
                    <a:lumMod val="50000"/>
                  </a:schemeClr>
                </a:solidFill>
                <a:uFillTx/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noProof="1"/>
              <a:t>编辑标题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C937FF47-20AE-47E6-8A37-6F09CA0428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/>
          <p:cNvSpPr/>
          <p:nvPr>
            <p:custDataLst>
              <p:tags r:id="rId3"/>
            </p:custDataLst>
          </p:nvPr>
        </p:nvSpPr>
        <p:spPr>
          <a:xfrm>
            <a:off x="325041" y="0"/>
            <a:ext cx="8493919" cy="6858000"/>
          </a:xfrm>
          <a:custGeom>
            <a:avLst/>
            <a:gdLst>
              <a:gd name="connsiteX0" fmla="*/ 0 w 11325225"/>
              <a:gd name="connsiteY0" fmla="*/ 0 h 6858000"/>
              <a:gd name="connsiteX1" fmla="*/ 11325225 w 11325225"/>
              <a:gd name="connsiteY1" fmla="*/ 0 h 6858000"/>
              <a:gd name="connsiteX2" fmla="*/ 11325225 w 11325225"/>
              <a:gd name="connsiteY2" fmla="*/ 6858000 h 6858000"/>
              <a:gd name="connsiteX3" fmla="*/ 0 w 1132522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25225" h="6858000">
                <a:moveTo>
                  <a:pt x="0" y="0"/>
                </a:moveTo>
                <a:lnTo>
                  <a:pt x="11325225" y="0"/>
                </a:lnTo>
                <a:lnTo>
                  <a:pt x="1132522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</a:pPr>
            <a:endParaRPr lang="zh-CN" altLang="en-US" sz="1200" baseline="0">
              <a:latin typeface="Arial" panose="020B0604020202020204" pitchFamily="34" charset="0"/>
            </a:endParaRPr>
          </a:p>
        </p:txBody>
      </p:sp>
      <p:pic>
        <p:nvPicPr>
          <p:cNvPr id="9" name="图片 21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 bwMode="auto">
          <a:xfrm flipH="1">
            <a:off x="7618162" y="0"/>
            <a:ext cx="1525838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02447" y="1626121"/>
            <a:ext cx="8139178" cy="404168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829865" y="1485503"/>
            <a:ext cx="7484269" cy="3864769"/>
          </a:xfrm>
          <a:prstGeom prst="rect">
            <a:avLst/>
          </a:prstGeom>
          <a:solidFill>
            <a:schemeClr val="bg1"/>
          </a:solidFill>
          <a:ln w="889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</a:pPr>
            <a:endParaRPr lang="zh-CN" altLang="en-US" sz="1350" baseline="0">
              <a:latin typeface="Arial" panose="020B0604020202020204" pitchFamily="34" charset="0"/>
            </a:endParaRPr>
          </a:p>
        </p:txBody>
      </p:sp>
      <p:pic>
        <p:nvPicPr>
          <p:cNvPr id="8" name="图片 7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 bwMode="auto">
          <a:xfrm>
            <a:off x="5086350" y="0"/>
            <a:ext cx="3183731" cy="635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7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 cstate="email"/>
          <a:srcRect b="-3017"/>
          <a:stretch>
            <a:fillRect/>
          </a:stretch>
        </p:blipFill>
        <p:spPr bwMode="auto">
          <a:xfrm>
            <a:off x="5906691" y="3375025"/>
            <a:ext cx="3237309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组合 53"/>
          <p:cNvGrpSpPr/>
          <p:nvPr>
            <p:custDataLst>
              <p:tags r:id="rId8"/>
            </p:custDataLst>
          </p:nvPr>
        </p:nvGrpSpPr>
        <p:grpSpPr>
          <a:xfrm>
            <a:off x="5140292" y="4087917"/>
            <a:ext cx="340324" cy="325040"/>
            <a:chOff x="5948017" y="2348859"/>
            <a:chExt cx="709061" cy="676657"/>
          </a:xfrm>
        </p:grpSpPr>
        <p:pic>
          <p:nvPicPr>
            <p:cNvPr id="11" name="图片 49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0" cstate="email"/>
            <a:stretch>
              <a:fillRect/>
            </a:stretch>
          </p:blipFill>
          <p:spPr bwMode="auto">
            <a:xfrm>
              <a:off x="5948017" y="2348859"/>
              <a:ext cx="681229" cy="676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文本框 11"/>
            <p:cNvSpPr txBox="1"/>
            <p:nvPr>
              <p:custDataLst>
                <p:tags r:id="rId11"/>
              </p:custDataLst>
            </p:nvPr>
          </p:nvSpPr>
          <p:spPr>
            <a:xfrm>
              <a:off x="5993255" y="2400909"/>
              <a:ext cx="663823" cy="572557"/>
            </a:xfrm>
            <a:prstGeom prst="rect">
              <a:avLst/>
            </a:prstGeom>
            <a:noFill/>
          </p:spPr>
          <p:txBody>
            <a:bodyPr vert="eaVert">
              <a:spAutoFit/>
            </a:bodyPr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790" baseline="0">
                  <a:solidFill>
                    <a:srgbClr val="E40517"/>
                  </a:solidFill>
                  <a:latin typeface="Arial" panose="020B0604020202020204" pitchFamily="34" charset="0"/>
                  <a:ea typeface="隶书" panose="02010509060101010101" pitchFamily="49" charset="-122"/>
                </a:rPr>
                <a:t>清韵古风</a:t>
              </a:r>
              <a:endParaRPr lang="zh-CN" altLang="en-US" sz="790" baseline="0">
                <a:solidFill>
                  <a:srgbClr val="E40517"/>
                </a:solidFill>
                <a:latin typeface="Arial" panose="020B0604020202020204" pitchFamily="34" charset="0"/>
                <a:ea typeface="隶书" panose="02010509060101010101" pitchFamily="49" charset="-122"/>
              </a:endParaRPr>
            </a:p>
          </p:txBody>
        </p:sp>
      </p:grpSp>
      <p:pic>
        <p:nvPicPr>
          <p:cNvPr id="15" name="图片 6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13" cstate="email"/>
          <a:stretch>
            <a:fillRect/>
          </a:stretch>
        </p:blipFill>
        <p:spPr bwMode="auto">
          <a:xfrm>
            <a:off x="0" y="0"/>
            <a:ext cx="2275285" cy="293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4"/>
            </p:custDataLst>
          </p:nvPr>
        </p:nvSpPr>
        <p:spPr>
          <a:xfrm>
            <a:off x="1118381" y="2354366"/>
            <a:ext cx="4543041" cy="1177245"/>
          </a:xfrm>
        </p:spPr>
        <p:txBody>
          <a:bodyPr anchor="b" anchorCtr="0">
            <a:normAutofit/>
          </a:bodyPr>
          <a:lstStyle>
            <a:lvl1pPr algn="dist">
              <a:defRPr sz="6000" b="0" u="none" strike="noStrike" kern="1200" cap="none" spc="200" normalizeH="0" baseline="0">
                <a:solidFill>
                  <a:schemeClr val="accent1">
                    <a:lumMod val="50000"/>
                  </a:schemeClr>
                </a:solidFill>
                <a:uFillTx/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noProof="1"/>
              <a:t>编辑标题</a:t>
            </a:r>
            <a:endParaRPr lang="zh-CN" altLang="en-US" noProof="1"/>
          </a:p>
        </p:txBody>
      </p:sp>
      <p:sp>
        <p:nvSpPr>
          <p:cNvPr id="14" name="内容占位符 13"/>
          <p:cNvSpPr>
            <a:spLocks noGrp="1"/>
          </p:cNvSpPr>
          <p:nvPr>
            <p:ph sz="quarter" idx="13"/>
            <p:custDataLst>
              <p:tags r:id="rId15"/>
            </p:custDataLst>
          </p:nvPr>
        </p:nvSpPr>
        <p:spPr>
          <a:xfrm>
            <a:off x="1118381" y="3927425"/>
            <a:ext cx="3862004" cy="600075"/>
          </a:xfrm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570BA859-EAEE-4064-9A14-36CA9E867F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任意多边形: 形状 14"/>
          <p:cNvSpPr/>
          <p:nvPr userDrawn="1">
            <p:custDataLst>
              <p:tags r:id="rId4"/>
            </p:custDataLst>
          </p:nvPr>
        </p:nvSpPr>
        <p:spPr>
          <a:xfrm>
            <a:off x="325279" y="0"/>
            <a:ext cx="8493919" cy="6858000"/>
          </a:xfrm>
          <a:custGeom>
            <a:avLst/>
            <a:gdLst>
              <a:gd name="connsiteX0" fmla="*/ 0 w 11325225"/>
              <a:gd name="connsiteY0" fmla="*/ 0 h 6858000"/>
              <a:gd name="connsiteX1" fmla="*/ 11325225 w 11325225"/>
              <a:gd name="connsiteY1" fmla="*/ 0 h 6858000"/>
              <a:gd name="connsiteX2" fmla="*/ 11325225 w 11325225"/>
              <a:gd name="connsiteY2" fmla="*/ 6858000 h 6858000"/>
              <a:gd name="connsiteX3" fmla="*/ 0 w 1132522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25225" h="6858000">
                <a:moveTo>
                  <a:pt x="0" y="0"/>
                </a:moveTo>
                <a:lnTo>
                  <a:pt x="11325225" y="0"/>
                </a:lnTo>
                <a:lnTo>
                  <a:pt x="1132522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</a:pPr>
            <a:endParaRPr lang="zh-CN" altLang="en-US" sz="1200" baseline="0">
              <a:latin typeface="Arial" panose="020B0604020202020204" pitchFamily="34" charset="0"/>
            </a:endParaRPr>
          </a:p>
        </p:txBody>
      </p:sp>
      <p:pic>
        <p:nvPicPr>
          <p:cNvPr id="16" name="图片 40"/>
          <p:cNvPicPr>
            <a:picLocks noChangeAspect="1" noChangeArrowheads="1"/>
          </p:cNvPicPr>
          <p:nvPr userDrawn="1"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 bwMode="auto">
          <a:xfrm>
            <a:off x="0" y="0"/>
            <a:ext cx="687705" cy="885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42"/>
          <p:cNvPicPr>
            <a:picLocks noChangeAspect="1" noChangeArrowheads="1"/>
          </p:cNvPicPr>
          <p:nvPr userDrawn="1">
            <p:custDataLst>
              <p:tags r:id="rId7"/>
            </p:custDataLst>
          </p:nvPr>
        </p:nvPicPr>
        <p:blipFill>
          <a:blip r:embed="rId8" cstate="email"/>
          <a:srcRect b="-3017"/>
          <a:stretch>
            <a:fillRect/>
          </a:stretch>
        </p:blipFill>
        <p:spPr bwMode="auto">
          <a:xfrm>
            <a:off x="7449026" y="5034280"/>
            <a:ext cx="1694974" cy="1823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502411" y="498476"/>
            <a:ext cx="8139178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219551" y="304165"/>
            <a:ext cx="8704898" cy="62496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aseline="0"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pic>
        <p:nvPicPr>
          <p:cNvPr id="9" name="图片 21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 bwMode="auto">
          <a:xfrm>
            <a:off x="219075" y="403543"/>
            <a:ext cx="894874" cy="592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7"/>
          <p:cNvPicPr>
            <a:picLocks noChangeAspect="1" noChangeArrowheads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rcRect b="-3017"/>
          <a:stretch>
            <a:fillRect/>
          </a:stretch>
        </p:blipFill>
        <p:spPr bwMode="auto">
          <a:xfrm>
            <a:off x="7745730" y="5491083"/>
            <a:ext cx="1186339" cy="95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/>
          <a:lstStyle>
            <a:lvl1pPr>
              <a:defRPr sz="24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960835" y="2594250"/>
            <a:ext cx="7219950" cy="2583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6866255"/>
          </a:xfrm>
          <a:prstGeom prst="rect">
            <a:avLst/>
          </a:prstGeom>
          <a:blipFill dpi="0" rotWithShape="1">
            <a:blip r:embed="rId3" cstate="email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隶书" panose="02010509060101010101" pitchFamily="49" charset="-122"/>
              <a:sym typeface="+mn-ea"/>
            </a:endParaRPr>
          </a:p>
        </p:txBody>
      </p:sp>
      <p:pic>
        <p:nvPicPr>
          <p:cNvPr id="10" name="图片 21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 bwMode="auto">
          <a:xfrm rot="10800000">
            <a:off x="7509986" y="5523230"/>
            <a:ext cx="1634490" cy="1334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40"/>
          <p:cNvPicPr>
            <a:picLocks noChangeAspect="1" noChangeArrowheads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 bwMode="auto">
          <a:xfrm>
            <a:off x="0" y="0"/>
            <a:ext cx="987266" cy="1271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/>
          <a:lstStyle>
            <a:lvl1pPr>
              <a:defRPr sz="2700"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2"/>
            </p:custDataLst>
          </p:nvPr>
        </p:nvSpPr>
        <p:spPr>
          <a:xfrm>
            <a:off x="440100" y="22756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3"/>
            </p:custDataLst>
          </p:nvPr>
        </p:nvSpPr>
        <p:spPr>
          <a:xfrm>
            <a:off x="3825900" y="1405930"/>
            <a:ext cx="4860000" cy="3815953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26640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隶书" panose="02010509060101010101" pitchFamily="49" charset="-122"/>
              <a:sym typeface="+mn-ea"/>
            </a:endParaRPr>
          </a:p>
        </p:txBody>
      </p:sp>
      <p:pic>
        <p:nvPicPr>
          <p:cNvPr id="11" name="图片 7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rcRect b="-3017"/>
          <a:stretch>
            <a:fillRect/>
          </a:stretch>
        </p:blipFill>
        <p:spPr bwMode="auto">
          <a:xfrm>
            <a:off x="7738110" y="5351780"/>
            <a:ext cx="1403985" cy="1510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40"/>
          <p:cNvPicPr>
            <a:picLocks noChangeAspect="1" noChangeArrowheads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 bwMode="auto">
          <a:xfrm>
            <a:off x="0" y="0"/>
            <a:ext cx="1321594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/>
          <a:lstStyle>
            <a:lvl1pPr algn="ctr">
              <a:defRPr sz="2700"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2"/>
            </p:custDataLst>
          </p:nvPr>
        </p:nvSpPr>
        <p:spPr>
          <a:xfrm>
            <a:off x="459000" y="17631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3"/>
            </p:custDataLst>
          </p:nvPr>
        </p:nvSpPr>
        <p:spPr>
          <a:xfrm>
            <a:off x="459581" y="3236850"/>
            <a:ext cx="8224200" cy="25731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21"/>
          <p:cNvPicPr>
            <a:picLocks noChangeAspect="1" noChangeArrowheads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 bwMode="auto">
          <a:xfrm>
            <a:off x="-11430" y="4445"/>
            <a:ext cx="1523293" cy="1344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 userDrawn="1">
            <p:custDataLst>
              <p:tags r:id="rId4"/>
            </p:custDataLst>
          </p:nvPr>
        </p:nvSpPr>
        <p:spPr>
          <a:xfrm>
            <a:off x="0" y="5029201"/>
            <a:ext cx="9144000" cy="1828799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隶书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/>
          <a:lstStyle>
            <a:lvl1pPr algn="ctr">
              <a:defRPr sz="24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453628" y="2082600"/>
            <a:ext cx="8243100" cy="24084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1"/>
            </p:custDataLst>
          </p:nvPr>
        </p:nvSpPr>
        <p:spPr>
          <a:xfrm>
            <a:off x="445500" y="53068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7"/>
          <p:cNvPicPr>
            <a:picLocks noChangeAspect="1" noChangeArrowheads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rcRect b="-3017"/>
          <a:stretch>
            <a:fillRect/>
          </a:stretch>
        </p:blipFill>
        <p:spPr bwMode="auto">
          <a:xfrm>
            <a:off x="7397645" y="5041088"/>
            <a:ext cx="1739210" cy="1872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9144000" cy="9144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隶书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434700" y="292846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434700" y="2025000"/>
            <a:ext cx="4006800" cy="21708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4681800" y="2025000"/>
            <a:ext cx="4025700" cy="21708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2"/>
            </p:custDataLst>
          </p:nvPr>
        </p:nvSpPr>
        <p:spPr>
          <a:xfrm>
            <a:off x="429300" y="4914450"/>
            <a:ext cx="4006800" cy="585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3"/>
            </p:custDataLst>
          </p:nvPr>
        </p:nvSpPr>
        <p:spPr>
          <a:xfrm>
            <a:off x="4689900" y="4910850"/>
            <a:ext cx="4025700" cy="585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3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隶书" panose="02010509060101010101" pitchFamily="49" charset="-122"/>
              <a:sym typeface="+mn-ea"/>
            </a:endParaRPr>
          </a:p>
        </p:txBody>
      </p:sp>
      <p:pic>
        <p:nvPicPr>
          <p:cNvPr id="8" name="图片 21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 bwMode="auto">
          <a:xfrm>
            <a:off x="0" y="0"/>
            <a:ext cx="2333625" cy="1905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21"/>
          <p:cNvPicPr>
            <a:picLocks noChangeAspect="1" noChangeArrowheads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 bwMode="auto">
          <a:xfrm rot="10800000">
            <a:off x="7118985" y="5204460"/>
            <a:ext cx="2025015" cy="1653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/>
          <a:lstStyle>
            <a:lvl1pPr algn="ctr">
              <a:defRPr sz="4500" baseline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2"/>
            </p:custDataLst>
          </p:nvPr>
        </p:nvSpPr>
        <p:spPr>
          <a:xfrm>
            <a:off x="1141810" y="4069800"/>
            <a:ext cx="6858000" cy="1242000"/>
          </a:xfrm>
        </p:spPr>
        <p:txBody>
          <a:bodyPr/>
          <a:lstStyle>
            <a:lvl1pPr algn="ctr"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0" y="857250"/>
            <a:ext cx="9144000" cy="5143976"/>
          </a:xfrm>
          <a:prstGeom prst="rect">
            <a:avLst/>
          </a:prstGeom>
        </p:spPr>
      </p:pic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829865" y="1488281"/>
            <a:ext cx="7484269" cy="3864769"/>
          </a:xfrm>
          <a:prstGeom prst="rect">
            <a:avLst/>
          </a:prstGeom>
          <a:solidFill>
            <a:schemeClr val="bg1"/>
          </a:solidFill>
          <a:ln w="889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</a:pPr>
            <a:endParaRPr lang="zh-CN" altLang="en-US" sz="1350" baseline="0">
              <a:latin typeface="Arial" panose="020B0604020202020204" pitchFamily="34" charset="0"/>
            </a:endParaRPr>
          </a:p>
        </p:txBody>
      </p:sp>
      <p:pic>
        <p:nvPicPr>
          <p:cNvPr id="8" name="图片 6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 bwMode="auto">
          <a:xfrm>
            <a:off x="0" y="857250"/>
            <a:ext cx="2275285" cy="2197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8" cstate="email"/>
          <a:stretch>
            <a:fillRect/>
          </a:stretch>
        </p:blipFill>
        <p:spPr bwMode="auto">
          <a:xfrm>
            <a:off x="5100638" y="857250"/>
            <a:ext cx="3183731" cy="4769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7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0" cstate="email"/>
          <a:srcRect b="-3017"/>
          <a:stretch>
            <a:fillRect/>
          </a:stretch>
        </p:blipFill>
        <p:spPr bwMode="auto">
          <a:xfrm>
            <a:off x="5906691" y="3388519"/>
            <a:ext cx="3237309" cy="2612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组合 53"/>
          <p:cNvGrpSpPr/>
          <p:nvPr>
            <p:custDataLst>
              <p:tags r:id="rId11"/>
            </p:custDataLst>
          </p:nvPr>
        </p:nvGrpSpPr>
        <p:grpSpPr>
          <a:xfrm>
            <a:off x="4770200" y="3777048"/>
            <a:ext cx="667385" cy="325040"/>
            <a:chOff x="5266589" y="2348859"/>
            <a:chExt cx="1390489" cy="676657"/>
          </a:xfrm>
        </p:grpSpPr>
        <p:pic>
          <p:nvPicPr>
            <p:cNvPr id="12" name="图片 49"/>
            <p:cNvPicPr>
              <a:picLocks noChangeAspect="1" noChangeArrowheads="1"/>
            </p:cNvPicPr>
            <p:nvPr>
              <p:custDataLst>
                <p:tags r:id="rId12"/>
              </p:custDataLst>
            </p:nvPr>
          </p:nvPicPr>
          <p:blipFill>
            <a:blip r:embed="rId13" cstate="email"/>
            <a:stretch>
              <a:fillRect/>
            </a:stretch>
          </p:blipFill>
          <p:spPr bwMode="auto">
            <a:xfrm>
              <a:off x="5948017" y="2348859"/>
              <a:ext cx="681229" cy="676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文本框 12"/>
            <p:cNvSpPr txBox="1"/>
            <p:nvPr>
              <p:custDataLst>
                <p:tags r:id="rId14"/>
              </p:custDataLst>
            </p:nvPr>
          </p:nvSpPr>
          <p:spPr>
            <a:xfrm>
              <a:off x="5266589" y="2400909"/>
              <a:ext cx="1390489" cy="572557"/>
            </a:xfrm>
            <a:prstGeom prst="rect">
              <a:avLst/>
            </a:prstGeom>
            <a:noFill/>
          </p:spPr>
          <p:txBody>
            <a:bodyPr vert="eaVert">
              <a:spAutoFit/>
            </a:bodyPr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790" baseline="0">
                  <a:solidFill>
                    <a:srgbClr val="E40517"/>
                  </a:solidFill>
                  <a:latin typeface="Arial" panose="020B0604020202020204" pitchFamily="34" charset="0"/>
                  <a:ea typeface="隶书" panose="02010509060101010101" pitchFamily="49" charset="-122"/>
                </a:rPr>
                <a:t>清韵古风</a:t>
              </a:r>
              <a:endParaRPr lang="zh-CN" altLang="en-US" sz="790" baseline="0">
                <a:solidFill>
                  <a:srgbClr val="E40517"/>
                </a:solidFill>
                <a:latin typeface="Arial" panose="020B0604020202020204" pitchFamily="34" charset="0"/>
                <a:ea typeface="隶书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5"/>
            </p:custDataLst>
          </p:nvPr>
        </p:nvSpPr>
        <p:spPr>
          <a:xfrm>
            <a:off x="1137643" y="2449589"/>
            <a:ext cx="4523780" cy="1177245"/>
          </a:xfrm>
        </p:spPr>
        <p:txBody>
          <a:bodyPr anchor="b">
            <a:normAutofit/>
          </a:bodyPr>
          <a:lstStyle>
            <a:lvl1pPr algn="dist">
              <a:defRPr sz="8000" b="0" u="none" strike="noStrike" kern="1200" cap="none" spc="200" normalizeH="0" baseline="0">
                <a:solidFill>
                  <a:schemeClr val="accent1">
                    <a:lumMod val="50000"/>
                  </a:schemeClr>
                </a:solidFill>
                <a:uFillTx/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noProof="1"/>
              <a:t>编辑标题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16"/>
            </p:custDataLst>
          </p:nvPr>
        </p:nvSpPr>
        <p:spPr>
          <a:xfrm>
            <a:off x="1137806" y="3686176"/>
            <a:ext cx="3703439" cy="443669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4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C937FF47-20AE-47E6-8A37-6F09CA0428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/>
          <p:cNvSpPr/>
          <p:nvPr>
            <p:custDataLst>
              <p:tags r:id="rId3"/>
            </p:custDataLst>
          </p:nvPr>
        </p:nvSpPr>
        <p:spPr>
          <a:xfrm>
            <a:off x="325041" y="0"/>
            <a:ext cx="8493919" cy="6858000"/>
          </a:xfrm>
          <a:custGeom>
            <a:avLst/>
            <a:gdLst>
              <a:gd name="connsiteX0" fmla="*/ 0 w 11325225"/>
              <a:gd name="connsiteY0" fmla="*/ 0 h 6858000"/>
              <a:gd name="connsiteX1" fmla="*/ 11325225 w 11325225"/>
              <a:gd name="connsiteY1" fmla="*/ 0 h 6858000"/>
              <a:gd name="connsiteX2" fmla="*/ 11325225 w 11325225"/>
              <a:gd name="connsiteY2" fmla="*/ 6858000 h 6858000"/>
              <a:gd name="connsiteX3" fmla="*/ 0 w 1132522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25225" h="6858000">
                <a:moveTo>
                  <a:pt x="0" y="0"/>
                </a:moveTo>
                <a:lnTo>
                  <a:pt x="11325225" y="0"/>
                </a:lnTo>
                <a:lnTo>
                  <a:pt x="1132522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</a:pPr>
            <a:endParaRPr lang="zh-CN" altLang="en-US" sz="1200" baseline="0">
              <a:latin typeface="Arial" panose="020B0604020202020204" pitchFamily="34" charset="0"/>
            </a:endParaRPr>
          </a:p>
        </p:txBody>
      </p:sp>
      <p:pic>
        <p:nvPicPr>
          <p:cNvPr id="8" name="图片 42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 cstate="email"/>
          <a:srcRect b="-3017"/>
          <a:stretch>
            <a:fillRect/>
          </a:stretch>
        </p:blipFill>
        <p:spPr bwMode="auto">
          <a:xfrm>
            <a:off x="7448842" y="5034172"/>
            <a:ext cx="1695157" cy="1823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40"/>
          <p:cNvPicPr>
            <a:picLocks noChangeAspect="1" noChangeArrowheads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 bwMode="auto">
          <a:xfrm>
            <a:off x="0" y="1"/>
            <a:ext cx="687518" cy="885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502411" y="498479"/>
            <a:ext cx="8139178" cy="331473"/>
          </a:xfrm>
        </p:spPr>
        <p:txBody>
          <a:bodyPr vert="horz" lIns="100800" tIns="39600" rIns="75600" bIns="396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accent1">
                    <a:lumMod val="50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9"/>
            </p:custDataLst>
          </p:nvPr>
        </p:nvSpPr>
        <p:spPr>
          <a:xfrm>
            <a:off x="502411" y="1626121"/>
            <a:ext cx="8139178" cy="4041680"/>
          </a:xfrm>
        </p:spPr>
        <p:txBody>
          <a:bodyPr vert="horz" lIns="100800" tIns="0" rIns="8280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/>
          <p:cNvSpPr/>
          <p:nvPr>
            <p:custDataLst>
              <p:tags r:id="rId3"/>
            </p:custDataLst>
          </p:nvPr>
        </p:nvSpPr>
        <p:spPr>
          <a:xfrm>
            <a:off x="325041" y="857250"/>
            <a:ext cx="8493919" cy="5143500"/>
          </a:xfrm>
          <a:custGeom>
            <a:avLst/>
            <a:gdLst>
              <a:gd name="connsiteX0" fmla="*/ 0 w 11325225"/>
              <a:gd name="connsiteY0" fmla="*/ 0 h 6858000"/>
              <a:gd name="connsiteX1" fmla="*/ 11325225 w 11325225"/>
              <a:gd name="connsiteY1" fmla="*/ 0 h 6858000"/>
              <a:gd name="connsiteX2" fmla="*/ 11325225 w 11325225"/>
              <a:gd name="connsiteY2" fmla="*/ 6858000 h 6858000"/>
              <a:gd name="connsiteX3" fmla="*/ 0 w 1132522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25225" h="6858000">
                <a:moveTo>
                  <a:pt x="0" y="0"/>
                </a:moveTo>
                <a:lnTo>
                  <a:pt x="11325225" y="0"/>
                </a:lnTo>
                <a:lnTo>
                  <a:pt x="1132522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</a:pPr>
            <a:endParaRPr lang="zh-CN" altLang="en-US" sz="1200" baseline="0">
              <a:latin typeface="Arial" panose="020B0604020202020204" pitchFamily="34" charset="0"/>
            </a:endParaRPr>
          </a:p>
        </p:txBody>
      </p:sp>
      <p:pic>
        <p:nvPicPr>
          <p:cNvPr id="8" name="图片 42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 cstate="email"/>
          <a:srcRect b="-3017"/>
          <a:stretch>
            <a:fillRect/>
          </a:stretch>
        </p:blipFill>
        <p:spPr bwMode="auto">
          <a:xfrm>
            <a:off x="7448843" y="4632879"/>
            <a:ext cx="1695157" cy="1367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40"/>
          <p:cNvPicPr>
            <a:picLocks noChangeAspect="1" noChangeArrowheads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 bwMode="auto">
          <a:xfrm>
            <a:off x="0" y="857251"/>
            <a:ext cx="687518" cy="663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502412" y="1189676"/>
            <a:ext cx="8139178" cy="331473"/>
          </a:xfrm>
        </p:spPr>
        <p:txBody>
          <a:bodyPr vert="horz" lIns="100800" tIns="39600" rIns="75600" bIns="396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accent1">
                    <a:lumMod val="50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9"/>
            </p:custDataLst>
          </p:nvPr>
        </p:nvSpPr>
        <p:spPr>
          <a:xfrm>
            <a:off x="502412" y="1571631"/>
            <a:ext cx="8139178" cy="4041680"/>
          </a:xfrm>
        </p:spPr>
        <p:txBody>
          <a:bodyPr vert="horz" lIns="100800" tIns="0" rIns="8280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829866" y="2097881"/>
            <a:ext cx="7484269" cy="2662238"/>
          </a:xfrm>
          <a:prstGeom prst="rect">
            <a:avLst/>
          </a:prstGeom>
          <a:solidFill>
            <a:schemeClr val="bg1"/>
          </a:solidFill>
          <a:ln w="889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</a:pPr>
            <a:endParaRPr lang="zh-CN" altLang="en-US" sz="1350" baseline="0">
              <a:latin typeface="Arial" panose="020B0604020202020204" pitchFamily="34" charset="0"/>
            </a:endParaRPr>
          </a:p>
        </p:txBody>
      </p:sp>
      <p:pic>
        <p:nvPicPr>
          <p:cNvPr id="8" name="Picture 2" descr="塔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 bwMode="auto">
          <a:xfrm>
            <a:off x="3588544" y="3059906"/>
            <a:ext cx="4700588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928466" y="2344909"/>
            <a:ext cx="5361041" cy="1297745"/>
          </a:xfrm>
        </p:spPr>
        <p:txBody>
          <a:bodyPr anchor="b">
            <a:normAutofit/>
          </a:bodyPr>
          <a:lstStyle>
            <a:lvl1pPr>
              <a:defRPr sz="5400" b="0" u="none" strike="noStrike" kern="1200" cap="none" spc="200" normalizeH="0" baseline="0">
                <a:solidFill>
                  <a:schemeClr val="accent1">
                    <a:lumMod val="50000"/>
                  </a:schemeClr>
                </a:solidFill>
                <a:uFillTx/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>
                <a:sym typeface="+mn-ea"/>
              </a:rPr>
              <a:t>单击此处</a:t>
            </a:r>
            <a:r>
              <a:rPr lang="zh-CN" altLang="en-US" noProof="1"/>
              <a:t>编辑标题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919308" y="3697953"/>
            <a:ext cx="5371117" cy="736008"/>
          </a:xfrm>
        </p:spPr>
        <p:txBody>
          <a:bodyPr>
            <a:normAutofit/>
          </a:bodyPr>
          <a:lstStyle>
            <a:lvl1pPr marL="0" indent="0"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55481542-8AC9-409F-8843-E6CC8E5CF573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框 2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906816" y="2224088"/>
            <a:ext cx="1218009" cy="4845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rmAutofit lnSpcReduction="10000"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endParaRPr lang="zh-CN" altLang="en-US" sz="2700" b="1" baseline="0"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3"/>
            </p:custDataLst>
          </p:nvPr>
        </p:nvGrpSpPr>
        <p:grpSpPr>
          <a:xfrm>
            <a:off x="0" y="857250"/>
            <a:ext cx="9143999" cy="5143500"/>
            <a:chOff x="0" y="0"/>
            <a:chExt cx="12191999" cy="6858000"/>
          </a:xfrm>
        </p:grpSpPr>
        <p:sp>
          <p:nvSpPr>
            <p:cNvPr id="8" name="任意多边形: 形状 7"/>
            <p:cNvSpPr/>
            <p:nvPr>
              <p:custDataLst>
                <p:tags r:id="rId4"/>
              </p:custDataLst>
            </p:nvPr>
          </p:nvSpPr>
          <p:spPr>
            <a:xfrm>
              <a:off x="433388" y="0"/>
              <a:ext cx="11325225" cy="6858000"/>
            </a:xfrm>
            <a:custGeom>
              <a:avLst/>
              <a:gdLst>
                <a:gd name="connsiteX0" fmla="*/ 0 w 11325225"/>
                <a:gd name="connsiteY0" fmla="*/ 0 h 6858000"/>
                <a:gd name="connsiteX1" fmla="*/ 11325225 w 11325225"/>
                <a:gd name="connsiteY1" fmla="*/ 0 h 6858000"/>
                <a:gd name="connsiteX2" fmla="*/ 11325225 w 11325225"/>
                <a:gd name="connsiteY2" fmla="*/ 6858000 h 6858000"/>
                <a:gd name="connsiteX3" fmla="*/ 0 w 11325225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25225" h="6858000">
                  <a:moveTo>
                    <a:pt x="0" y="0"/>
                  </a:moveTo>
                  <a:lnTo>
                    <a:pt x="11325225" y="0"/>
                  </a:lnTo>
                  <a:lnTo>
                    <a:pt x="1132522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aseline="0">
                <a:latin typeface="Arial" panose="020B0604020202020204" pitchFamily="34" charset="0"/>
              </a:endParaRPr>
            </a:p>
          </p:txBody>
        </p:sp>
        <p:pic>
          <p:nvPicPr>
            <p:cNvPr id="9" name="图片 40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 bwMode="auto">
            <a:xfrm>
              <a:off x="0" y="1"/>
              <a:ext cx="916691" cy="885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42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8" cstate="email"/>
            <a:srcRect b="-3017"/>
            <a:stretch>
              <a:fillRect/>
            </a:stretch>
          </p:blipFill>
          <p:spPr bwMode="auto">
            <a:xfrm>
              <a:off x="9931790" y="5034172"/>
              <a:ext cx="2260209" cy="1823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accent1">
                    <a:lumMod val="50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10"/>
            </p:custDataLst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1"/>
            </p:custDataLst>
          </p:nvPr>
        </p:nvSpPr>
        <p:spPr>
          <a:xfrm>
            <a:off x="4679158" y="1571631"/>
            <a:ext cx="3962432" cy="4041680"/>
          </a:xfrm>
        </p:spPr>
        <p:txBody>
          <a:bodyPr>
            <a:normAutofit/>
          </a:bodyPr>
          <a:lstStyle>
            <a:lvl1pPr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sz="16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/>
          <p:nvPr>
            <p:custDataLst>
              <p:tags r:id="rId3"/>
            </p:custDataLst>
          </p:nvPr>
        </p:nvSpPr>
        <p:spPr>
          <a:xfrm>
            <a:off x="325041" y="857250"/>
            <a:ext cx="8493919" cy="5143500"/>
          </a:xfrm>
          <a:custGeom>
            <a:avLst/>
            <a:gdLst>
              <a:gd name="connsiteX0" fmla="*/ 0 w 11325225"/>
              <a:gd name="connsiteY0" fmla="*/ 0 h 6858000"/>
              <a:gd name="connsiteX1" fmla="*/ 11325225 w 11325225"/>
              <a:gd name="connsiteY1" fmla="*/ 0 h 6858000"/>
              <a:gd name="connsiteX2" fmla="*/ 11325225 w 11325225"/>
              <a:gd name="connsiteY2" fmla="*/ 6858000 h 6858000"/>
              <a:gd name="connsiteX3" fmla="*/ 0 w 1132522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25225" h="6858000">
                <a:moveTo>
                  <a:pt x="0" y="0"/>
                </a:moveTo>
                <a:lnTo>
                  <a:pt x="11325225" y="0"/>
                </a:lnTo>
                <a:lnTo>
                  <a:pt x="1132522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</a:pPr>
            <a:endParaRPr lang="zh-CN" altLang="en-US" sz="1200" baseline="0">
              <a:latin typeface="Arial" panose="020B0604020202020204" pitchFamily="34" charset="0"/>
            </a:endParaRPr>
          </a:p>
        </p:txBody>
      </p:sp>
      <p:pic>
        <p:nvPicPr>
          <p:cNvPr id="11" name="图片 40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 bwMode="auto">
          <a:xfrm>
            <a:off x="0" y="857251"/>
            <a:ext cx="687518" cy="663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42"/>
          <p:cNvPicPr>
            <a:picLocks noChangeAspect="1" noChangeArrowheads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rcRect b="-3017"/>
          <a:stretch>
            <a:fillRect/>
          </a:stretch>
        </p:blipFill>
        <p:spPr bwMode="auto">
          <a:xfrm>
            <a:off x="7448843" y="4632879"/>
            <a:ext cx="1695157" cy="1367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accent1">
                    <a:lumMod val="50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9"/>
            </p:custDataLst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1"/>
            </p:custDataLst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2"/>
            </p:custDataLst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 userDrawn="1">
            <p:custDataLst>
              <p:tags r:id="rId5"/>
            </p:custDataLst>
          </p:nvPr>
        </p:nvSpPr>
        <p:spPr>
          <a:xfrm>
            <a:off x="-1" y="857250"/>
            <a:ext cx="3975194" cy="2676525"/>
          </a:xfrm>
          <a:prstGeom prst="rect">
            <a:avLst/>
          </a:prstGeom>
          <a:blipFill dpi="0" rotWithShape="1">
            <a:blip r:embed="rId6" cstate="email">
              <a:alphaModFix amt="30000"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aseline="0">
              <a:latin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accent1">
                    <a:lumMod val="50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2"/>
            </p:custDataLst>
          </p:nvPr>
        </p:nvGrpSpPr>
        <p:grpSpPr>
          <a:xfrm>
            <a:off x="0" y="857250"/>
            <a:ext cx="9144000" cy="5143500"/>
            <a:chOff x="0" y="0"/>
            <a:chExt cx="12192000" cy="6858000"/>
          </a:xfrm>
        </p:grpSpPr>
        <p:pic>
          <p:nvPicPr>
            <p:cNvPr id="9" name="图片 8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 cstate="email"/>
            <a:stretch>
              <a:fillRect/>
            </a:stretch>
          </p:blipFill>
          <p:spPr>
            <a:xfrm>
              <a:off x="0" y="0"/>
              <a:ext cx="12192000" cy="6857999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 userDrawn="1"/>
          </p:nvGrpSpPr>
          <p:grpSpPr>
            <a:xfrm>
              <a:off x="0" y="0"/>
              <a:ext cx="12191999" cy="6858000"/>
              <a:chOff x="0" y="0"/>
              <a:chExt cx="12191999" cy="6858000"/>
            </a:xfrm>
          </p:grpSpPr>
          <p:sp>
            <p:nvSpPr>
              <p:cNvPr id="13" name="任意多边形: 形状 12"/>
              <p:cNvSpPr/>
              <p:nvPr>
                <p:custDataLst>
                  <p:tags r:id="rId5"/>
                </p:custDataLst>
              </p:nvPr>
            </p:nvSpPr>
            <p:spPr>
              <a:xfrm>
                <a:off x="433388" y="0"/>
                <a:ext cx="11325225" cy="6858000"/>
              </a:xfrm>
              <a:custGeom>
                <a:avLst/>
                <a:gdLst>
                  <a:gd name="connsiteX0" fmla="*/ 0 w 11325225"/>
                  <a:gd name="connsiteY0" fmla="*/ 0 h 6858000"/>
                  <a:gd name="connsiteX1" fmla="*/ 11325225 w 11325225"/>
                  <a:gd name="connsiteY1" fmla="*/ 0 h 6858000"/>
                  <a:gd name="connsiteX2" fmla="*/ 11325225 w 11325225"/>
                  <a:gd name="connsiteY2" fmla="*/ 6858000 h 6858000"/>
                  <a:gd name="connsiteX3" fmla="*/ 0 w 11325225"/>
                  <a:gd name="connsiteY3" fmla="*/ 685800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325225" h="6858000">
                    <a:moveTo>
                      <a:pt x="0" y="0"/>
                    </a:moveTo>
                    <a:lnTo>
                      <a:pt x="11325225" y="0"/>
                    </a:lnTo>
                    <a:lnTo>
                      <a:pt x="11325225" y="6858000"/>
                    </a:lnTo>
                    <a:lnTo>
                      <a:pt x="0" y="6858000"/>
                    </a:lnTo>
                    <a:close/>
                  </a:path>
                </a:pathLst>
              </a:custGeom>
              <a:solidFill>
                <a:schemeClr val="bg1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Autofit/>
              </a:bodyPr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200" baseline="0">
                  <a:latin typeface="Arial" panose="020B0604020202020204" pitchFamily="34" charset="0"/>
                </a:endParaRPr>
              </a:p>
            </p:txBody>
          </p:sp>
          <p:pic>
            <p:nvPicPr>
              <p:cNvPr id="15" name="图片 40"/>
              <p:cNvPicPr>
                <a:picLocks noChangeAspect="1" noChangeArrowheads="1"/>
              </p:cNvPicPr>
              <p:nvPr>
                <p:custDataLst>
                  <p:tags r:id="rId6"/>
                </p:custDataLst>
              </p:nvPr>
            </p:nvPicPr>
            <p:blipFill>
              <a:blip r:embed="rId7" cstate="email"/>
              <a:stretch>
                <a:fillRect/>
              </a:stretch>
            </p:blipFill>
            <p:spPr bwMode="auto">
              <a:xfrm>
                <a:off x="0" y="1"/>
                <a:ext cx="916691" cy="885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图片 42"/>
              <p:cNvPicPr>
                <a:picLocks noChangeAspect="1" noChangeArrowheads="1"/>
              </p:cNvPicPr>
              <p:nvPr>
                <p:custDataLst>
                  <p:tags r:id="rId8"/>
                </p:custDataLst>
              </p:nvPr>
            </p:nvPicPr>
            <p:blipFill>
              <a:blip r:embed="rId9" cstate="email"/>
              <a:srcRect b="-3017"/>
              <a:stretch>
                <a:fillRect/>
              </a:stretch>
            </p:blipFill>
            <p:spPr bwMode="auto">
              <a:xfrm>
                <a:off x="9931790" y="5034172"/>
                <a:ext cx="2260209" cy="18238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accent1">
                    <a:lumMod val="50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1"/>
            </p:custDataLst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2"/>
            </p:custDataLst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/>
          <p:cNvSpPr/>
          <p:nvPr>
            <p:custDataLst>
              <p:tags r:id="rId3"/>
            </p:custDataLst>
          </p:nvPr>
        </p:nvSpPr>
        <p:spPr>
          <a:xfrm>
            <a:off x="0" y="857250"/>
            <a:ext cx="8818960" cy="5143500"/>
          </a:xfrm>
          <a:custGeom>
            <a:avLst/>
            <a:gdLst>
              <a:gd name="connsiteX0" fmla="*/ 0 w 11325225"/>
              <a:gd name="connsiteY0" fmla="*/ 0 h 6858000"/>
              <a:gd name="connsiteX1" fmla="*/ 11325225 w 11325225"/>
              <a:gd name="connsiteY1" fmla="*/ 0 h 6858000"/>
              <a:gd name="connsiteX2" fmla="*/ 11325225 w 11325225"/>
              <a:gd name="connsiteY2" fmla="*/ 6858000 h 6858000"/>
              <a:gd name="connsiteX3" fmla="*/ 0 w 1132522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25225" h="6858000">
                <a:moveTo>
                  <a:pt x="0" y="0"/>
                </a:moveTo>
                <a:lnTo>
                  <a:pt x="11325225" y="0"/>
                </a:lnTo>
                <a:lnTo>
                  <a:pt x="1132522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</a:pPr>
            <a:endParaRPr lang="zh-CN" altLang="en-US" sz="1200" baseline="0">
              <a:latin typeface="Arial" panose="020B0604020202020204" pitchFamily="34" charset="0"/>
            </a:endParaRPr>
          </a:p>
        </p:txBody>
      </p:sp>
      <p:pic>
        <p:nvPicPr>
          <p:cNvPr id="10" name="图片 40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 bwMode="auto">
          <a:xfrm>
            <a:off x="0" y="857251"/>
            <a:ext cx="1321760" cy="1276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6"/>
            </p:custDataLst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accent1">
                    <a:lumMod val="50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7"/>
            </p:custDataLst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/>
          <p:cNvSpPr/>
          <p:nvPr>
            <p:custDataLst>
              <p:tags r:id="rId3"/>
            </p:custDataLst>
          </p:nvPr>
        </p:nvSpPr>
        <p:spPr>
          <a:xfrm>
            <a:off x="325041" y="857250"/>
            <a:ext cx="8493919" cy="5143500"/>
          </a:xfrm>
          <a:custGeom>
            <a:avLst/>
            <a:gdLst>
              <a:gd name="connsiteX0" fmla="*/ 0 w 11325225"/>
              <a:gd name="connsiteY0" fmla="*/ 0 h 6858000"/>
              <a:gd name="connsiteX1" fmla="*/ 11325225 w 11325225"/>
              <a:gd name="connsiteY1" fmla="*/ 0 h 6858000"/>
              <a:gd name="connsiteX2" fmla="*/ 11325225 w 11325225"/>
              <a:gd name="connsiteY2" fmla="*/ 6858000 h 6858000"/>
              <a:gd name="connsiteX3" fmla="*/ 0 w 1132522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25225" h="6858000">
                <a:moveTo>
                  <a:pt x="0" y="0"/>
                </a:moveTo>
                <a:lnTo>
                  <a:pt x="11325225" y="0"/>
                </a:lnTo>
                <a:lnTo>
                  <a:pt x="1132522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</a:pPr>
            <a:endParaRPr lang="zh-CN" altLang="en-US" sz="1200" baseline="0">
              <a:latin typeface="Arial" panose="020B0604020202020204" pitchFamily="34" charset="0"/>
            </a:endParaRPr>
          </a:p>
        </p:txBody>
      </p:sp>
      <p:pic>
        <p:nvPicPr>
          <p:cNvPr id="9" name="图片 21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 bwMode="auto">
          <a:xfrm flipH="1">
            <a:off x="7618163" y="857250"/>
            <a:ext cx="1525838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829865" y="1488281"/>
            <a:ext cx="7484269" cy="3864769"/>
          </a:xfrm>
          <a:prstGeom prst="rect">
            <a:avLst/>
          </a:prstGeom>
          <a:solidFill>
            <a:schemeClr val="bg1"/>
          </a:solidFill>
          <a:ln w="889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</a:pPr>
            <a:endParaRPr lang="zh-CN" altLang="en-US" sz="1350" baseline="0">
              <a:latin typeface="Arial" panose="020B0604020202020204" pitchFamily="34" charset="0"/>
            </a:endParaRPr>
          </a:p>
        </p:txBody>
      </p:sp>
      <p:pic>
        <p:nvPicPr>
          <p:cNvPr id="8" name="图片 7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 bwMode="auto">
          <a:xfrm>
            <a:off x="5086350" y="857250"/>
            <a:ext cx="3183731" cy="4769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7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 cstate="email"/>
          <a:srcRect b="-3017"/>
          <a:stretch>
            <a:fillRect/>
          </a:stretch>
        </p:blipFill>
        <p:spPr bwMode="auto">
          <a:xfrm>
            <a:off x="5906691" y="3388519"/>
            <a:ext cx="3237309" cy="2612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组合 53"/>
          <p:cNvGrpSpPr/>
          <p:nvPr>
            <p:custDataLst>
              <p:tags r:id="rId8"/>
            </p:custDataLst>
          </p:nvPr>
        </p:nvGrpSpPr>
        <p:grpSpPr>
          <a:xfrm>
            <a:off x="4833506" y="3882558"/>
            <a:ext cx="667385" cy="325040"/>
            <a:chOff x="5266589" y="2348859"/>
            <a:chExt cx="1390489" cy="676657"/>
          </a:xfrm>
        </p:grpSpPr>
        <p:pic>
          <p:nvPicPr>
            <p:cNvPr id="11" name="图片 49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0" cstate="email"/>
            <a:stretch>
              <a:fillRect/>
            </a:stretch>
          </p:blipFill>
          <p:spPr bwMode="auto">
            <a:xfrm>
              <a:off x="5948017" y="2348859"/>
              <a:ext cx="681229" cy="676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文本框 11"/>
            <p:cNvSpPr txBox="1"/>
            <p:nvPr>
              <p:custDataLst>
                <p:tags r:id="rId11"/>
              </p:custDataLst>
            </p:nvPr>
          </p:nvSpPr>
          <p:spPr>
            <a:xfrm>
              <a:off x="5266589" y="2400909"/>
              <a:ext cx="1390489" cy="572557"/>
            </a:xfrm>
            <a:prstGeom prst="rect">
              <a:avLst/>
            </a:prstGeom>
            <a:noFill/>
          </p:spPr>
          <p:txBody>
            <a:bodyPr vert="eaVert">
              <a:spAutoFit/>
            </a:bodyPr>
            <a:lstStyle/>
            <a:p>
              <a:pPr eaLnBrk="1" fontAlgn="auto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790" baseline="0">
                  <a:solidFill>
                    <a:srgbClr val="E40517"/>
                  </a:solidFill>
                  <a:latin typeface="Arial" panose="020B0604020202020204" pitchFamily="34" charset="0"/>
                  <a:ea typeface="隶书" panose="02010509060101010101" pitchFamily="49" charset="-122"/>
                </a:rPr>
                <a:t>清韵古风</a:t>
              </a:r>
              <a:endParaRPr lang="zh-CN" altLang="en-US" sz="790" baseline="0">
                <a:solidFill>
                  <a:srgbClr val="E40517"/>
                </a:solidFill>
                <a:latin typeface="Arial" panose="020B0604020202020204" pitchFamily="34" charset="0"/>
                <a:ea typeface="隶书" panose="02010509060101010101" pitchFamily="49" charset="-122"/>
              </a:endParaRPr>
            </a:p>
          </p:txBody>
        </p:sp>
      </p:grpSp>
      <p:pic>
        <p:nvPicPr>
          <p:cNvPr id="15" name="图片 6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13" cstate="email"/>
          <a:stretch>
            <a:fillRect/>
          </a:stretch>
        </p:blipFill>
        <p:spPr bwMode="auto">
          <a:xfrm>
            <a:off x="0" y="857250"/>
            <a:ext cx="2275285" cy="2197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4"/>
            </p:custDataLst>
          </p:nvPr>
        </p:nvSpPr>
        <p:spPr>
          <a:xfrm>
            <a:off x="1118381" y="2475869"/>
            <a:ext cx="4543041" cy="1177245"/>
          </a:xfrm>
        </p:spPr>
        <p:txBody>
          <a:bodyPr anchor="b" anchorCtr="0">
            <a:normAutofit/>
          </a:bodyPr>
          <a:lstStyle>
            <a:lvl1pPr algn="dist">
              <a:defRPr sz="8000" b="0" u="none" strike="noStrike" kern="1200" cap="none" spc="200" normalizeH="0" baseline="0">
                <a:solidFill>
                  <a:schemeClr val="accent1">
                    <a:lumMod val="50000"/>
                  </a:schemeClr>
                </a:solidFill>
                <a:uFillTx/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noProof="1"/>
              <a:t>编辑标题</a:t>
            </a:r>
            <a:endParaRPr lang="zh-CN" altLang="en-US" noProof="1"/>
          </a:p>
        </p:txBody>
      </p:sp>
      <p:sp>
        <p:nvSpPr>
          <p:cNvPr id="14" name="内容占位符 13"/>
          <p:cNvSpPr>
            <a:spLocks noGrp="1"/>
          </p:cNvSpPr>
          <p:nvPr>
            <p:ph sz="quarter" idx="13"/>
            <p:custDataLst>
              <p:tags r:id="rId15"/>
            </p:custDataLst>
          </p:nvPr>
        </p:nvSpPr>
        <p:spPr>
          <a:xfrm>
            <a:off x="1118381" y="3727809"/>
            <a:ext cx="3862004" cy="600075"/>
          </a:xfrm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570BA859-EAEE-4064-9A14-36CA9E867FE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829866" y="2097881"/>
            <a:ext cx="7484269" cy="2662238"/>
          </a:xfrm>
          <a:prstGeom prst="rect">
            <a:avLst/>
          </a:prstGeom>
          <a:solidFill>
            <a:schemeClr val="bg1"/>
          </a:solidFill>
          <a:ln w="889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</a:pPr>
            <a:endParaRPr lang="zh-CN" altLang="en-US" sz="1350" baseline="0">
              <a:latin typeface="Arial" panose="020B0604020202020204" pitchFamily="34" charset="0"/>
            </a:endParaRPr>
          </a:p>
        </p:txBody>
      </p:sp>
      <p:pic>
        <p:nvPicPr>
          <p:cNvPr id="8" name="Picture 2" descr="塔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 bwMode="auto">
          <a:xfrm>
            <a:off x="3588544" y="3220244"/>
            <a:ext cx="4700588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928466" y="2199836"/>
            <a:ext cx="5361041" cy="1297745"/>
          </a:xfrm>
        </p:spPr>
        <p:txBody>
          <a:bodyPr anchor="b">
            <a:normAutofit/>
          </a:bodyPr>
          <a:lstStyle>
            <a:lvl1pPr>
              <a:defRPr sz="4050" b="0" u="none" strike="noStrike" kern="1200" cap="none" spc="200" normalizeH="0" baseline="0">
                <a:solidFill>
                  <a:schemeClr val="accent1">
                    <a:lumMod val="50000"/>
                  </a:schemeClr>
                </a:solidFill>
                <a:uFillTx/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>
                <a:sym typeface="+mn-ea"/>
              </a:rPr>
              <a:t>单击此处</a:t>
            </a:r>
            <a:r>
              <a:rPr lang="zh-CN" altLang="en-US" noProof="1"/>
              <a:t>编辑标题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919308" y="3910272"/>
            <a:ext cx="5371117" cy="736008"/>
          </a:xfrm>
        </p:spPr>
        <p:txBody>
          <a:bodyPr>
            <a:normAutofit/>
          </a:bodyPr>
          <a:lstStyle>
            <a:lvl1pPr marL="0" indent="0">
              <a:buNone/>
              <a:defRPr sz="18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55481542-8AC9-409F-8843-E6CC8E5CF573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框 2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906816" y="1903214"/>
            <a:ext cx="1218009" cy="4845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rmAutofit lnSpcReduction="10000"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endParaRPr lang="zh-CN" altLang="en-US" sz="2700" b="1" baseline="0"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15" name="任意多边形: 形状 14"/>
          <p:cNvSpPr/>
          <p:nvPr userDrawn="1">
            <p:custDataLst>
              <p:tags r:id="rId4"/>
            </p:custDataLst>
          </p:nvPr>
        </p:nvSpPr>
        <p:spPr>
          <a:xfrm>
            <a:off x="325279" y="857250"/>
            <a:ext cx="8493919" cy="5143500"/>
          </a:xfrm>
          <a:custGeom>
            <a:avLst/>
            <a:gdLst>
              <a:gd name="connsiteX0" fmla="*/ 0 w 11325225"/>
              <a:gd name="connsiteY0" fmla="*/ 0 h 6858000"/>
              <a:gd name="connsiteX1" fmla="*/ 11325225 w 11325225"/>
              <a:gd name="connsiteY1" fmla="*/ 0 h 6858000"/>
              <a:gd name="connsiteX2" fmla="*/ 11325225 w 11325225"/>
              <a:gd name="connsiteY2" fmla="*/ 6858000 h 6858000"/>
              <a:gd name="connsiteX3" fmla="*/ 0 w 1132522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25225" h="6858000">
                <a:moveTo>
                  <a:pt x="0" y="0"/>
                </a:moveTo>
                <a:lnTo>
                  <a:pt x="11325225" y="0"/>
                </a:lnTo>
                <a:lnTo>
                  <a:pt x="1132522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</a:pPr>
            <a:endParaRPr lang="zh-CN" altLang="en-US" sz="1200" baseline="0">
              <a:latin typeface="Arial" panose="020B0604020202020204" pitchFamily="34" charset="0"/>
            </a:endParaRPr>
          </a:p>
        </p:txBody>
      </p:sp>
      <p:pic>
        <p:nvPicPr>
          <p:cNvPr id="16" name="图片 40"/>
          <p:cNvPicPr>
            <a:picLocks noChangeAspect="1" noChangeArrowheads="1"/>
          </p:cNvPicPr>
          <p:nvPr userDrawn="1"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 bwMode="auto">
          <a:xfrm>
            <a:off x="0" y="857250"/>
            <a:ext cx="687705" cy="663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42"/>
          <p:cNvPicPr>
            <a:picLocks noChangeAspect="1" noChangeArrowheads="1"/>
          </p:cNvPicPr>
          <p:nvPr userDrawn="1">
            <p:custDataLst>
              <p:tags r:id="rId7"/>
            </p:custDataLst>
          </p:nvPr>
        </p:nvPicPr>
        <p:blipFill>
          <a:blip r:embed="rId8" cstate="email"/>
          <a:srcRect b="-3017"/>
          <a:stretch>
            <a:fillRect/>
          </a:stretch>
        </p:blipFill>
        <p:spPr bwMode="auto">
          <a:xfrm>
            <a:off x="7449026" y="4632960"/>
            <a:ext cx="1694974" cy="1367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219551" y="1085374"/>
            <a:ext cx="8704898" cy="468725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aseline="0">
              <a:latin typeface="Arial" panose="020B0604020202020204" pitchFamily="34" charset="0"/>
              <a:ea typeface="隶书" panose="02010509060101010101" pitchFamily="49" charset="-122"/>
            </a:endParaRPr>
          </a:p>
        </p:txBody>
      </p:sp>
      <p:pic>
        <p:nvPicPr>
          <p:cNvPr id="9" name="图片 21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 bwMode="auto">
          <a:xfrm>
            <a:off x="219075" y="1085850"/>
            <a:ext cx="894874" cy="592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7"/>
          <p:cNvPicPr>
            <a:picLocks noChangeAspect="1" noChangeArrowheads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rcRect b="-3017"/>
          <a:stretch>
            <a:fillRect/>
          </a:stretch>
        </p:blipFill>
        <p:spPr bwMode="auto">
          <a:xfrm>
            <a:off x="7745730" y="4855845"/>
            <a:ext cx="1186339" cy="95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961200" y="1794150"/>
            <a:ext cx="7219800" cy="542700"/>
          </a:xfrm>
        </p:spPr>
        <p:txBody>
          <a:bodyPr anchor="ctr"/>
          <a:lstStyle>
            <a:lvl1pPr>
              <a:defRPr sz="32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960835" y="2479950"/>
            <a:ext cx="7219950" cy="2583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3617595" cy="5149691"/>
          </a:xfrm>
          <a:prstGeom prst="rect">
            <a:avLst/>
          </a:prstGeom>
          <a:blipFill dpi="0" rotWithShape="1">
            <a:blip r:embed="rId3" cstate="email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隶书" panose="02010509060101010101" pitchFamily="49" charset="-122"/>
              <a:sym typeface="+mn-ea"/>
            </a:endParaRPr>
          </a:p>
        </p:txBody>
      </p:sp>
      <p:pic>
        <p:nvPicPr>
          <p:cNvPr id="10" name="图片 21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 bwMode="auto">
          <a:xfrm rot="10800000">
            <a:off x="7509986" y="4999673"/>
            <a:ext cx="1634490" cy="1001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40"/>
          <p:cNvPicPr>
            <a:picLocks noChangeAspect="1" noChangeArrowheads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 bwMode="auto">
          <a:xfrm>
            <a:off x="0" y="857250"/>
            <a:ext cx="987266" cy="95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437400" y="1435050"/>
            <a:ext cx="2970000" cy="661500"/>
          </a:xfrm>
        </p:spPr>
        <p:txBody>
          <a:bodyPr anchor="ctr"/>
          <a:lstStyle>
            <a:lvl1pPr>
              <a:defRPr sz="3600"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2"/>
            </p:custDataLst>
          </p:nvPr>
        </p:nvSpPr>
        <p:spPr>
          <a:xfrm>
            <a:off x="440100" y="218025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3"/>
            </p:custDataLst>
          </p:nvPr>
        </p:nvSpPr>
        <p:spPr>
          <a:xfrm>
            <a:off x="3825900" y="1434704"/>
            <a:ext cx="4860000" cy="3815953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4000" cy="1998000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隶书" panose="02010509060101010101" pitchFamily="49" charset="-122"/>
              <a:sym typeface="+mn-ea"/>
            </a:endParaRPr>
          </a:p>
        </p:txBody>
      </p:sp>
      <p:pic>
        <p:nvPicPr>
          <p:cNvPr id="11" name="图片 7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rcRect b="-3017"/>
          <a:stretch>
            <a:fillRect/>
          </a:stretch>
        </p:blipFill>
        <p:spPr bwMode="auto">
          <a:xfrm>
            <a:off x="7738110" y="4871085"/>
            <a:ext cx="1403985" cy="113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40"/>
          <p:cNvPicPr>
            <a:picLocks noChangeAspect="1" noChangeArrowheads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 bwMode="auto">
          <a:xfrm>
            <a:off x="0" y="857250"/>
            <a:ext cx="1321594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459000" y="1443150"/>
            <a:ext cx="8232300" cy="469800"/>
          </a:xfrm>
        </p:spPr>
        <p:txBody>
          <a:bodyPr anchor="ctr"/>
          <a:lstStyle>
            <a:lvl1pPr algn="ctr">
              <a:defRPr sz="3600"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2"/>
            </p:custDataLst>
          </p:nvPr>
        </p:nvSpPr>
        <p:spPr>
          <a:xfrm>
            <a:off x="459000" y="210195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3"/>
            </p:custDataLst>
          </p:nvPr>
        </p:nvSpPr>
        <p:spPr>
          <a:xfrm>
            <a:off x="459581" y="2963250"/>
            <a:ext cx="8224200" cy="25731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21"/>
          <p:cNvPicPr>
            <a:picLocks noChangeAspect="1" noChangeArrowheads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 bwMode="auto">
          <a:xfrm>
            <a:off x="-11430" y="860584"/>
            <a:ext cx="1523293" cy="100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 userDrawn="1">
            <p:custDataLst>
              <p:tags r:id="rId4"/>
            </p:custDataLst>
          </p:nvPr>
        </p:nvSpPr>
        <p:spPr>
          <a:xfrm>
            <a:off x="0" y="4629151"/>
            <a:ext cx="9144000" cy="1371599"/>
          </a:xfrm>
          <a:prstGeom prst="rect">
            <a:avLst/>
          </a:prstGeom>
          <a:blipFill>
            <a:blip r:embed="rId5" cstate="email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隶书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453600" y="1359450"/>
            <a:ext cx="8232300" cy="423900"/>
          </a:xfrm>
        </p:spPr>
        <p:txBody>
          <a:bodyPr anchor="ctr"/>
          <a:lstStyle>
            <a:lvl1pPr algn="ctr">
              <a:defRPr sz="32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453628" y="2118150"/>
            <a:ext cx="8243100" cy="24084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1"/>
            </p:custDataLst>
          </p:nvPr>
        </p:nvSpPr>
        <p:spPr>
          <a:xfrm>
            <a:off x="445500" y="474255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7"/>
          <p:cNvPicPr>
            <a:picLocks noChangeAspect="1" noChangeArrowheads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rcRect b="-3017"/>
          <a:stretch>
            <a:fillRect/>
          </a:stretch>
        </p:blipFill>
        <p:spPr bwMode="auto">
          <a:xfrm>
            <a:off x="7397645" y="4638066"/>
            <a:ext cx="1739210" cy="1404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 userDrawn="1">
            <p:custDataLst>
              <p:tags r:id="rId4"/>
            </p:custDataLst>
          </p:nvPr>
        </p:nvSpPr>
        <p:spPr>
          <a:xfrm>
            <a:off x="0" y="857250"/>
            <a:ext cx="9144000" cy="685800"/>
          </a:xfrm>
          <a:prstGeom prst="rect">
            <a:avLst/>
          </a:prstGeom>
          <a:blipFill>
            <a:blip r:embed="rId5" cstate="email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隶书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434700" y="103545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434700" y="2104650"/>
            <a:ext cx="4006800" cy="21708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1"/>
            </p:custDataLst>
          </p:nvPr>
        </p:nvSpPr>
        <p:spPr>
          <a:xfrm>
            <a:off x="4681800" y="2104650"/>
            <a:ext cx="4025700" cy="21708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2"/>
            </p:custDataLst>
          </p:nvPr>
        </p:nvSpPr>
        <p:spPr>
          <a:xfrm>
            <a:off x="429300" y="4469850"/>
            <a:ext cx="4006800" cy="585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3"/>
            </p:custDataLst>
          </p:nvPr>
        </p:nvSpPr>
        <p:spPr>
          <a:xfrm>
            <a:off x="4689900" y="4467150"/>
            <a:ext cx="4025700" cy="585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3"/>
            </p:custDataLst>
          </p:nvPr>
        </p:nvSpPr>
        <p:spPr>
          <a:xfrm>
            <a:off x="0" y="157666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latin typeface="Arial" panose="020B0604020202020204" pitchFamily="34" charset="0"/>
              <a:ea typeface="隶书" panose="02010509060101010101" pitchFamily="49" charset="-122"/>
              <a:sym typeface="+mn-ea"/>
            </a:endParaRPr>
          </a:p>
        </p:txBody>
      </p:sp>
      <p:pic>
        <p:nvPicPr>
          <p:cNvPr id="8" name="图片 21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 bwMode="auto">
          <a:xfrm>
            <a:off x="0" y="857250"/>
            <a:ext cx="2333625" cy="142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21"/>
          <p:cNvPicPr>
            <a:picLocks noChangeAspect="1" noChangeArrowheads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 bwMode="auto">
          <a:xfrm rot="10800000">
            <a:off x="7118985" y="4760595"/>
            <a:ext cx="2025015" cy="1240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1142100" y="1861650"/>
            <a:ext cx="6858000" cy="1790100"/>
          </a:xfrm>
        </p:spPr>
        <p:txBody>
          <a:bodyPr anchor="b"/>
          <a:lstStyle>
            <a:lvl1pPr algn="ctr">
              <a:defRPr sz="6000" baseline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2"/>
            </p:custDataLst>
          </p:nvPr>
        </p:nvSpPr>
        <p:spPr>
          <a:xfrm>
            <a:off x="1141810" y="3754350"/>
            <a:ext cx="6858000" cy="1242000"/>
          </a:xfrm>
        </p:spPr>
        <p:txBody>
          <a:bodyPr/>
          <a:lstStyle>
            <a:lvl1pPr algn="ctr"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3"/>
            </p:custDataLst>
          </p:nvPr>
        </p:nvGrpSpPr>
        <p:grpSpPr>
          <a:xfrm>
            <a:off x="0" y="0"/>
            <a:ext cx="9143999" cy="6858000"/>
            <a:chOff x="0" y="0"/>
            <a:chExt cx="12191999" cy="6858000"/>
          </a:xfrm>
        </p:grpSpPr>
        <p:sp>
          <p:nvSpPr>
            <p:cNvPr id="8" name="任意多边形: 形状 7"/>
            <p:cNvSpPr/>
            <p:nvPr>
              <p:custDataLst>
                <p:tags r:id="rId4"/>
              </p:custDataLst>
            </p:nvPr>
          </p:nvSpPr>
          <p:spPr>
            <a:xfrm>
              <a:off x="433388" y="0"/>
              <a:ext cx="11325225" cy="6858000"/>
            </a:xfrm>
            <a:custGeom>
              <a:avLst/>
              <a:gdLst>
                <a:gd name="connsiteX0" fmla="*/ 0 w 11325225"/>
                <a:gd name="connsiteY0" fmla="*/ 0 h 6858000"/>
                <a:gd name="connsiteX1" fmla="*/ 11325225 w 11325225"/>
                <a:gd name="connsiteY1" fmla="*/ 0 h 6858000"/>
                <a:gd name="connsiteX2" fmla="*/ 11325225 w 11325225"/>
                <a:gd name="connsiteY2" fmla="*/ 6858000 h 6858000"/>
                <a:gd name="connsiteX3" fmla="*/ 0 w 11325225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25225" h="6858000">
                  <a:moveTo>
                    <a:pt x="0" y="0"/>
                  </a:moveTo>
                  <a:lnTo>
                    <a:pt x="11325225" y="0"/>
                  </a:lnTo>
                  <a:lnTo>
                    <a:pt x="11325225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chemeClr val="bg1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/>
            <a:p>
              <a:pPr algn="ctr" eaLnBrk="1" fontAlgn="auto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 sz="1200" baseline="0">
                <a:latin typeface="Arial" panose="020B0604020202020204" pitchFamily="34" charset="0"/>
              </a:endParaRPr>
            </a:p>
          </p:txBody>
        </p:sp>
        <p:pic>
          <p:nvPicPr>
            <p:cNvPr id="9" name="图片 40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 bwMode="auto">
            <a:xfrm>
              <a:off x="0" y="1"/>
              <a:ext cx="916691" cy="885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42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8" cstate="email"/>
            <a:srcRect b="-3017"/>
            <a:stretch>
              <a:fillRect/>
            </a:stretch>
          </p:blipFill>
          <p:spPr bwMode="auto">
            <a:xfrm>
              <a:off x="9931790" y="5034172"/>
              <a:ext cx="2260209" cy="1823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502411" y="498479"/>
            <a:ext cx="8139178" cy="331473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accent1">
                    <a:lumMod val="50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10"/>
            </p:custDataLst>
          </p:nvPr>
        </p:nvSpPr>
        <p:spPr>
          <a:xfrm>
            <a:off x="502447" y="162612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1"/>
            </p:custDataLst>
          </p:nvPr>
        </p:nvSpPr>
        <p:spPr>
          <a:xfrm>
            <a:off x="4679158" y="1626121"/>
            <a:ext cx="3962432" cy="4041680"/>
          </a:xfrm>
        </p:spPr>
        <p:txBody>
          <a:bodyPr>
            <a:normAutofit/>
          </a:bodyPr>
          <a:lstStyle>
            <a:lvl1pPr>
              <a:defRPr sz="12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sz="12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sz="12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sz="12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sz="1200" u="none" strike="noStrike" kern="1200" cap="none" spc="15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/>
          <p:nvPr>
            <p:custDataLst>
              <p:tags r:id="rId3"/>
            </p:custDataLst>
          </p:nvPr>
        </p:nvSpPr>
        <p:spPr>
          <a:xfrm>
            <a:off x="325041" y="0"/>
            <a:ext cx="8493919" cy="6858000"/>
          </a:xfrm>
          <a:custGeom>
            <a:avLst/>
            <a:gdLst>
              <a:gd name="connsiteX0" fmla="*/ 0 w 11325225"/>
              <a:gd name="connsiteY0" fmla="*/ 0 h 6858000"/>
              <a:gd name="connsiteX1" fmla="*/ 11325225 w 11325225"/>
              <a:gd name="connsiteY1" fmla="*/ 0 h 6858000"/>
              <a:gd name="connsiteX2" fmla="*/ 11325225 w 11325225"/>
              <a:gd name="connsiteY2" fmla="*/ 6858000 h 6858000"/>
              <a:gd name="connsiteX3" fmla="*/ 0 w 1132522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25225" h="6858000">
                <a:moveTo>
                  <a:pt x="0" y="0"/>
                </a:moveTo>
                <a:lnTo>
                  <a:pt x="11325225" y="0"/>
                </a:lnTo>
                <a:lnTo>
                  <a:pt x="1132522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</a:pPr>
            <a:endParaRPr lang="zh-CN" altLang="en-US" sz="1200" baseline="0">
              <a:latin typeface="Arial" panose="020B0604020202020204" pitchFamily="34" charset="0"/>
            </a:endParaRPr>
          </a:p>
        </p:txBody>
      </p:sp>
      <p:pic>
        <p:nvPicPr>
          <p:cNvPr id="11" name="图片 40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 bwMode="auto">
          <a:xfrm>
            <a:off x="0" y="1"/>
            <a:ext cx="687518" cy="885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42"/>
          <p:cNvPicPr>
            <a:picLocks noChangeAspect="1" noChangeArrowheads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rcRect b="-3017"/>
          <a:stretch>
            <a:fillRect/>
          </a:stretch>
        </p:blipFill>
        <p:spPr bwMode="auto">
          <a:xfrm>
            <a:off x="7448842" y="5034172"/>
            <a:ext cx="1695157" cy="1823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502411" y="498479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accent1">
                    <a:lumMod val="50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9"/>
            </p:custDataLst>
          </p:nvPr>
        </p:nvSpPr>
        <p:spPr>
          <a:xfrm>
            <a:off x="502447" y="1000133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1500" b="0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502444" y="2023369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1"/>
            </p:custDataLst>
          </p:nvPr>
        </p:nvSpPr>
        <p:spPr>
          <a:xfrm>
            <a:off x="4676812" y="1000133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2"/>
            </p:custDataLst>
          </p:nvPr>
        </p:nvSpPr>
        <p:spPr>
          <a:xfrm>
            <a:off x="4676812" y="2023369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 userDrawn="1">
            <p:custDataLst>
              <p:tags r:id="rId5"/>
            </p:custDataLst>
          </p:nvPr>
        </p:nvSpPr>
        <p:spPr>
          <a:xfrm>
            <a:off x="-1" y="0"/>
            <a:ext cx="3975194" cy="3568700"/>
          </a:xfrm>
          <a:prstGeom prst="rect">
            <a:avLst/>
          </a:prstGeom>
          <a:blipFill dpi="0" rotWithShape="1">
            <a:blip r:embed="rId6">
              <a:alphaModFix amt="30000"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aseline="0">
              <a:latin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11" y="4984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accent1">
                    <a:lumMod val="50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9144000" cy="6858000"/>
            <a:chOff x="0" y="0"/>
            <a:chExt cx="12192000" cy="6858000"/>
          </a:xfrm>
        </p:grpSpPr>
        <p:pic>
          <p:nvPicPr>
            <p:cNvPr id="9" name="图片 8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12192000" cy="6857999"/>
            </a:xfrm>
            <a:prstGeom prst="rect">
              <a:avLst/>
            </a:prstGeom>
          </p:spPr>
        </p:pic>
        <p:grpSp>
          <p:nvGrpSpPr>
            <p:cNvPr id="12" name="组合 11"/>
            <p:cNvGrpSpPr/>
            <p:nvPr userDrawn="1"/>
          </p:nvGrpSpPr>
          <p:grpSpPr>
            <a:xfrm>
              <a:off x="0" y="0"/>
              <a:ext cx="12191999" cy="6858000"/>
              <a:chOff x="0" y="0"/>
              <a:chExt cx="12191999" cy="6858000"/>
            </a:xfrm>
          </p:grpSpPr>
          <p:sp>
            <p:nvSpPr>
              <p:cNvPr id="13" name="任意多边形: 形状 12"/>
              <p:cNvSpPr/>
              <p:nvPr>
                <p:custDataLst>
                  <p:tags r:id="rId5"/>
                </p:custDataLst>
              </p:nvPr>
            </p:nvSpPr>
            <p:spPr>
              <a:xfrm>
                <a:off x="433388" y="0"/>
                <a:ext cx="11325225" cy="6858000"/>
              </a:xfrm>
              <a:custGeom>
                <a:avLst/>
                <a:gdLst>
                  <a:gd name="connsiteX0" fmla="*/ 0 w 11325225"/>
                  <a:gd name="connsiteY0" fmla="*/ 0 h 6858000"/>
                  <a:gd name="connsiteX1" fmla="*/ 11325225 w 11325225"/>
                  <a:gd name="connsiteY1" fmla="*/ 0 h 6858000"/>
                  <a:gd name="connsiteX2" fmla="*/ 11325225 w 11325225"/>
                  <a:gd name="connsiteY2" fmla="*/ 6858000 h 6858000"/>
                  <a:gd name="connsiteX3" fmla="*/ 0 w 11325225"/>
                  <a:gd name="connsiteY3" fmla="*/ 685800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325225" h="6858000">
                    <a:moveTo>
                      <a:pt x="0" y="0"/>
                    </a:moveTo>
                    <a:lnTo>
                      <a:pt x="11325225" y="0"/>
                    </a:lnTo>
                    <a:lnTo>
                      <a:pt x="11325225" y="6858000"/>
                    </a:lnTo>
                    <a:lnTo>
                      <a:pt x="0" y="6858000"/>
                    </a:lnTo>
                    <a:close/>
                  </a:path>
                </a:pathLst>
              </a:custGeom>
              <a:solidFill>
                <a:schemeClr val="bg1"/>
              </a:solidFill>
              <a:ln w="889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anchor="ctr">
                <a:noAutofit/>
              </a:bodyPr>
              <a:lstStyle/>
              <a:p>
                <a:pPr algn="ctr" eaLnBrk="1" fontAlgn="auto" hangingPunct="1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200" baseline="0">
                  <a:latin typeface="Arial" panose="020B0604020202020204" pitchFamily="34" charset="0"/>
                </a:endParaRPr>
              </a:p>
            </p:txBody>
          </p:sp>
          <p:pic>
            <p:nvPicPr>
              <p:cNvPr id="15" name="图片 40"/>
              <p:cNvPicPr>
                <a:picLocks noChangeAspect="1" noChangeArrowheads="1"/>
              </p:cNvPicPr>
              <p:nvPr>
                <p:custDataLst>
                  <p:tags r:id="rId6"/>
                </p:custDataLst>
              </p:nvPr>
            </p:nvPicPr>
            <p:blipFill>
              <a:blip r:embed="rId7" cstate="email"/>
              <a:stretch>
                <a:fillRect/>
              </a:stretch>
            </p:blipFill>
            <p:spPr bwMode="auto">
              <a:xfrm>
                <a:off x="0" y="1"/>
                <a:ext cx="916691" cy="8851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图片 42"/>
              <p:cNvPicPr>
                <a:picLocks noChangeAspect="1" noChangeArrowheads="1"/>
              </p:cNvPicPr>
              <p:nvPr>
                <p:custDataLst>
                  <p:tags r:id="rId8"/>
                </p:custDataLst>
              </p:nvPr>
            </p:nvPicPr>
            <p:blipFill>
              <a:blip r:embed="rId9" cstate="email"/>
              <a:srcRect b="-3017"/>
              <a:stretch>
                <a:fillRect/>
              </a:stretch>
            </p:blipFill>
            <p:spPr bwMode="auto">
              <a:xfrm>
                <a:off x="9931790" y="5034172"/>
                <a:ext cx="2260209" cy="18238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502447" y="498479"/>
            <a:ext cx="8139178" cy="331473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accent1">
                    <a:lumMod val="50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1"/>
            </p:custDataLst>
          </p:nvPr>
        </p:nvSpPr>
        <p:spPr>
          <a:xfrm>
            <a:off x="502447" y="162612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2"/>
            </p:custDataLst>
          </p:nvPr>
        </p:nvSpPr>
        <p:spPr>
          <a:xfrm>
            <a:off x="4679194" y="162612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blipFill dpi="0" rotWithShape="1">
          <a:blip r:embed="rId2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: 形状 6"/>
          <p:cNvSpPr/>
          <p:nvPr>
            <p:custDataLst>
              <p:tags r:id="rId3"/>
            </p:custDataLst>
          </p:nvPr>
        </p:nvSpPr>
        <p:spPr>
          <a:xfrm>
            <a:off x="0" y="0"/>
            <a:ext cx="8818960" cy="6858000"/>
          </a:xfrm>
          <a:custGeom>
            <a:avLst/>
            <a:gdLst>
              <a:gd name="connsiteX0" fmla="*/ 0 w 11325225"/>
              <a:gd name="connsiteY0" fmla="*/ 0 h 6858000"/>
              <a:gd name="connsiteX1" fmla="*/ 11325225 w 11325225"/>
              <a:gd name="connsiteY1" fmla="*/ 0 h 6858000"/>
              <a:gd name="connsiteX2" fmla="*/ 11325225 w 11325225"/>
              <a:gd name="connsiteY2" fmla="*/ 6858000 h 6858000"/>
              <a:gd name="connsiteX3" fmla="*/ 0 w 1132522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25225" h="6858000">
                <a:moveTo>
                  <a:pt x="0" y="0"/>
                </a:moveTo>
                <a:lnTo>
                  <a:pt x="11325225" y="0"/>
                </a:lnTo>
                <a:lnTo>
                  <a:pt x="1132522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 eaLnBrk="1" fontAlgn="auto" hangingPunct="1">
              <a:spcBef>
                <a:spcPct val="0"/>
              </a:spcBef>
              <a:spcAft>
                <a:spcPct val="0"/>
              </a:spcAft>
            </a:pPr>
            <a:endParaRPr lang="zh-CN" altLang="en-US" sz="1200" baseline="0">
              <a:latin typeface="Arial" panose="020B0604020202020204" pitchFamily="34" charset="0"/>
            </a:endParaRPr>
          </a:p>
        </p:txBody>
      </p:sp>
      <p:pic>
        <p:nvPicPr>
          <p:cNvPr id="10" name="图片 40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 bwMode="auto">
          <a:xfrm>
            <a:off x="0" y="1"/>
            <a:ext cx="1321760" cy="1701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6"/>
            </p:custDataLst>
          </p:nvPr>
        </p:nvSpPr>
        <p:spPr>
          <a:xfrm>
            <a:off x="7928351" y="162612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1800" b="1" i="0" u="none" strike="noStrike" kern="1200" cap="none" spc="200" normalizeH="0" baseline="0" noProof="1">
                <a:solidFill>
                  <a:schemeClr val="accent1">
                    <a:lumMod val="50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7"/>
            </p:custDataLst>
          </p:nvPr>
        </p:nvSpPr>
        <p:spPr>
          <a:xfrm>
            <a:off x="502444" y="1626113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7" Type="http://schemas.openxmlformats.org/officeDocument/2006/relationships/theme" Target="../theme/theme1.xml"/><Relationship Id="rId26" Type="http://schemas.openxmlformats.org/officeDocument/2006/relationships/image" Target="file:///D:\qq&#25991;&#20214;\712321467\Image\C2C\Image2\%7b75232B38-A165-1FB7-499C-2E1C792CACB5%7d.png" TargetMode="External"/><Relationship Id="rId25" Type="http://schemas.openxmlformats.org/officeDocument/2006/relationships/image" Target="../media/image26.png"/><Relationship Id="rId24" Type="http://schemas.openxmlformats.org/officeDocument/2006/relationships/tags" Target="../tags/tag155.xml"/><Relationship Id="rId23" Type="http://schemas.openxmlformats.org/officeDocument/2006/relationships/tags" Target="../tags/tag154.xml"/><Relationship Id="rId22" Type="http://schemas.openxmlformats.org/officeDocument/2006/relationships/tags" Target="../tags/tag153.xml"/><Relationship Id="rId21" Type="http://schemas.openxmlformats.org/officeDocument/2006/relationships/tags" Target="../tags/tag152.xml"/><Relationship Id="rId20" Type="http://schemas.openxmlformats.org/officeDocument/2006/relationships/tags" Target="../tags/tag15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50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1.xml"/><Relationship Id="rId27" Type="http://schemas.openxmlformats.org/officeDocument/2006/relationships/theme" Target="../theme/theme2.xml"/><Relationship Id="rId26" Type="http://schemas.openxmlformats.org/officeDocument/2006/relationships/image" Target="file:///D:\qq&#25991;&#20214;\712321467\Image\C2C\Image2\%7b75232B38-A165-1FB7-499C-2E1C792CACB5%7d.png" TargetMode="External"/><Relationship Id="rId25" Type="http://schemas.openxmlformats.org/officeDocument/2006/relationships/image" Target="../media/image26.png"/><Relationship Id="rId24" Type="http://schemas.openxmlformats.org/officeDocument/2006/relationships/tags" Target="../tags/tag315.xml"/><Relationship Id="rId23" Type="http://schemas.openxmlformats.org/officeDocument/2006/relationships/tags" Target="../tags/tag314.xml"/><Relationship Id="rId22" Type="http://schemas.openxmlformats.org/officeDocument/2006/relationships/tags" Target="../tags/tag313.xml"/><Relationship Id="rId21" Type="http://schemas.openxmlformats.org/officeDocument/2006/relationships/tags" Target="../tags/tag312.xml"/><Relationship Id="rId20" Type="http://schemas.openxmlformats.org/officeDocument/2006/relationships/tags" Target="../tags/tag311.xml"/><Relationship Id="rId2" Type="http://schemas.openxmlformats.org/officeDocument/2006/relationships/slideLayout" Target="../slideLayouts/slideLayout20.xml"/><Relationship Id="rId19" Type="http://schemas.openxmlformats.org/officeDocument/2006/relationships/tags" Target="../tags/tag310.xml"/><Relationship Id="rId18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2412" y="1189673"/>
            <a:ext cx="8139178" cy="331473"/>
          </a:xfrm>
          <a:prstGeom prst="rect">
            <a:avLst/>
          </a:prstGeom>
        </p:spPr>
        <p:txBody>
          <a:bodyPr vert="horz" lIns="100800" tIns="39600" rIns="75600" bIns="39600" rtlCol="0" anchor="t" anchorCtr="0">
            <a:no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502412" y="1571631"/>
            <a:ext cx="8139178" cy="4041680"/>
          </a:xfrm>
          <a:prstGeom prst="rect">
            <a:avLst/>
          </a:prstGeom>
        </p:spPr>
        <p:txBody>
          <a:bodyPr vert="horz" lIns="100800" tIns="0" rIns="8280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59807" y="561962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000" y="561962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62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 flipH="1"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lt1"/>
              </a:solidFill>
            </a:endParaRPr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25" r:link="rId2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 baseline="0">
          <a:solidFill>
            <a:schemeClr val="accent1">
              <a:lumMod val="50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2412" y="1189673"/>
            <a:ext cx="8139178" cy="331473"/>
          </a:xfrm>
          <a:prstGeom prst="rect">
            <a:avLst/>
          </a:prstGeom>
        </p:spPr>
        <p:txBody>
          <a:bodyPr vert="horz" lIns="100800" tIns="39600" rIns="75600" bIns="39600" rtlCol="0" anchor="t" anchorCtr="0">
            <a:no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502412" y="1571631"/>
            <a:ext cx="8139178" cy="4041680"/>
          </a:xfrm>
          <a:prstGeom prst="rect">
            <a:avLst/>
          </a:prstGeom>
        </p:spPr>
        <p:txBody>
          <a:bodyPr vert="horz" lIns="100800" tIns="0" rIns="8280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59807" y="561962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000" y="561962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62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 flipH="1"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25" r:link="rId2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82" r:id="rId15"/>
    <p:sldLayoutId id="2147483683" r:id="rId16"/>
    <p:sldLayoutId id="2147483684" r:id="rId17"/>
    <p:sldLayoutId id="2147483685" r:id="rId18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accent1">
              <a:lumMod val="50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75000"/>
              <a:lumOff val="2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17.xml"/><Relationship Id="rId1" Type="http://schemas.openxmlformats.org/officeDocument/2006/relationships/tags" Target="../tags/tag316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9.xml"/><Relationship Id="rId4" Type="http://schemas.openxmlformats.org/officeDocument/2006/relationships/tags" Target="../tags/tag343.xml"/><Relationship Id="rId3" Type="http://schemas.openxmlformats.org/officeDocument/2006/relationships/image" Target="../media/image47.png"/><Relationship Id="rId2" Type="http://schemas.openxmlformats.org/officeDocument/2006/relationships/tags" Target="../tags/tag342.xml"/><Relationship Id="rId1" Type="http://schemas.openxmlformats.org/officeDocument/2006/relationships/tags" Target="../tags/tag341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0.xml"/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" Type="http://schemas.openxmlformats.org/officeDocument/2006/relationships/tags" Target="../tags/tag318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0.xml"/><Relationship Id="rId3" Type="http://schemas.openxmlformats.org/officeDocument/2006/relationships/tags" Target="../tags/tag323.xml"/><Relationship Id="rId2" Type="http://schemas.openxmlformats.org/officeDocument/2006/relationships/tags" Target="../tags/tag322.xml"/><Relationship Id="rId1" Type="http://schemas.openxmlformats.org/officeDocument/2006/relationships/tags" Target="../tags/tag32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0.xml"/><Relationship Id="rId3" Type="http://schemas.openxmlformats.org/officeDocument/2006/relationships/tags" Target="../tags/tag326.xml"/><Relationship Id="rId2" Type="http://schemas.openxmlformats.org/officeDocument/2006/relationships/tags" Target="../tags/tag325.xml"/><Relationship Id="rId1" Type="http://schemas.openxmlformats.org/officeDocument/2006/relationships/tags" Target="../tags/tag324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0.xml"/><Relationship Id="rId3" Type="http://schemas.openxmlformats.org/officeDocument/2006/relationships/tags" Target="../tags/tag329.xml"/><Relationship Id="rId2" Type="http://schemas.openxmlformats.org/officeDocument/2006/relationships/tags" Target="../tags/tag328.xml"/><Relationship Id="rId1" Type="http://schemas.openxmlformats.org/officeDocument/2006/relationships/tags" Target="../tags/tag327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0.xml"/><Relationship Id="rId3" Type="http://schemas.openxmlformats.org/officeDocument/2006/relationships/tags" Target="../tags/tag332.xml"/><Relationship Id="rId2" Type="http://schemas.openxmlformats.org/officeDocument/2006/relationships/tags" Target="../tags/tag331.xml"/><Relationship Id="rId1" Type="http://schemas.openxmlformats.org/officeDocument/2006/relationships/tags" Target="../tags/tag330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0.xml"/><Relationship Id="rId3" Type="http://schemas.openxmlformats.org/officeDocument/2006/relationships/tags" Target="../tags/tag335.xml"/><Relationship Id="rId2" Type="http://schemas.openxmlformats.org/officeDocument/2006/relationships/tags" Target="../tags/tag334.xml"/><Relationship Id="rId1" Type="http://schemas.openxmlformats.org/officeDocument/2006/relationships/tags" Target="../tags/tag333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0.xml"/><Relationship Id="rId4" Type="http://schemas.openxmlformats.org/officeDocument/2006/relationships/tags" Target="../tags/tag338.xml"/><Relationship Id="rId3" Type="http://schemas.openxmlformats.org/officeDocument/2006/relationships/image" Target="../media/image46.png"/><Relationship Id="rId2" Type="http://schemas.openxmlformats.org/officeDocument/2006/relationships/tags" Target="../tags/tag337.xml"/><Relationship Id="rId1" Type="http://schemas.openxmlformats.org/officeDocument/2006/relationships/tags" Target="../tags/tag336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0.xml"/><Relationship Id="rId2" Type="http://schemas.openxmlformats.org/officeDocument/2006/relationships/tags" Target="../tags/tag340.xml"/><Relationship Id="rId1" Type="http://schemas.openxmlformats.org/officeDocument/2006/relationships/tags" Target="../tags/tag3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0" y="2492896"/>
            <a:ext cx="9144000" cy="122413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小蝌蚪找妈妈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latin typeface="Arial" panose="020B0604020202020204" pitchFamily="34" charset="0"/>
              </a:rPr>
              <a:t>谢谢观看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>
                <a:latin typeface="Arial" panose="020B0604020202020204" pitchFamily="34" charset="0"/>
              </a:rPr>
              <a:t>点击此处可添加副标题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4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125200" y="11988800"/>
            <a:ext cx="355600" cy="266700"/>
          </a:xfrm>
          <a:prstGeom prst="cube">
            <a:avLst/>
          </a:prstGeom>
        </p:spPr>
      </p:pic>
    </p:spTree>
    <p:custDataLst>
      <p:tags r:id="rId4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Autofit/>
          </a:bodyPr>
          <a:lstStyle/>
          <a:p>
            <a:r>
              <a:rPr lang="en-US" altLang="zh-CN" sz="3600" dirty="0">
                <a:latin typeface="Arial" panose="020B0604020202020204" pitchFamily="34" charset="0"/>
              </a:rPr>
              <a:t>1.</a:t>
            </a:r>
            <a:r>
              <a:rPr lang="zh-CN" altLang="en-US" sz="3600" dirty="0">
                <a:latin typeface="Arial" panose="020B0604020202020204" pitchFamily="34" charset="0"/>
              </a:rPr>
              <a:t>小蝌蚪的家在什么地方？</a:t>
            </a:r>
            <a:endParaRPr lang="zh-CN" altLang="en-US" sz="3600" dirty="0"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285" y="2045970"/>
            <a:ext cx="8139430" cy="3567430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800" dirty="0">
                <a:latin typeface="Arial" panose="020B0604020202020204" pitchFamily="34" charset="0"/>
              </a:rPr>
              <a:t>池塘里</a:t>
            </a:r>
            <a:endParaRPr lang="zh-CN" altLang="en-US" sz="2800" dirty="0"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zh-CN" altLang="en-US" sz="2800" dirty="0"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zh-CN" altLang="en-US" sz="2800" dirty="0">
                <a:latin typeface="Arial" panose="020B0604020202020204" pitchFamily="34" charset="0"/>
              </a:rPr>
              <a:t>塘：鱼塘</a:t>
            </a:r>
            <a:r>
              <a:rPr lang="en-US" altLang="zh-CN" sz="2800" dirty="0">
                <a:latin typeface="Arial" panose="020B0604020202020204" pitchFamily="34" charset="0"/>
              </a:rPr>
              <a:t>    </a:t>
            </a:r>
            <a:r>
              <a:rPr sz="2800" dirty="0">
                <a:latin typeface="Arial" panose="020B0604020202020204" pitchFamily="34" charset="0"/>
              </a:rPr>
              <a:t>水塘</a:t>
            </a:r>
            <a:r>
              <a:rPr lang="en-US" altLang="zh-CN" sz="2800" dirty="0">
                <a:latin typeface="Arial" panose="020B0604020202020204" pitchFamily="34" charset="0"/>
              </a:rPr>
              <a:t>     </a:t>
            </a:r>
            <a:r>
              <a:rPr sz="2800" dirty="0">
                <a:latin typeface="Arial" panose="020B0604020202020204" pitchFamily="34" charset="0"/>
              </a:rPr>
              <a:t>池塘</a:t>
            </a:r>
            <a:endParaRPr sz="2800" dirty="0">
              <a:latin typeface="Arial" panose="020B0604020202020204" pitchFamily="34" charset="0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Autofit/>
          </a:bodyPr>
          <a:lstStyle/>
          <a:p>
            <a:r>
              <a:rPr lang="en-US" altLang="zh-CN" sz="3600" dirty="0">
                <a:latin typeface="Arial" panose="020B0604020202020204" pitchFamily="34" charset="0"/>
              </a:rPr>
              <a:t>2.</a:t>
            </a:r>
            <a:r>
              <a:rPr lang="zh-CN" altLang="en-US" sz="3600" dirty="0">
                <a:latin typeface="Arial" panose="020B0604020202020204" pitchFamily="34" charset="0"/>
              </a:rPr>
              <a:t>小蝌蚪长什么样子？</a:t>
            </a:r>
            <a:endParaRPr lang="zh-CN" altLang="en-US" sz="3600" dirty="0"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285" y="2045970"/>
            <a:ext cx="8139430" cy="3567430"/>
          </a:xfrm>
        </p:spPr>
        <p:txBody>
          <a:bodyPr>
            <a:normAutofit fontScale="90000" lnSpcReduction="10000"/>
          </a:bodyPr>
          <a:lstStyle/>
          <a:p>
            <a:pPr marL="0" indent="0">
              <a:buNone/>
            </a:pPr>
            <a:r>
              <a:rPr lang="en-US" altLang="zh-CN" sz="2800" dirty="0">
                <a:latin typeface="Arial" panose="020B0604020202020204" pitchFamily="34" charset="0"/>
              </a:rPr>
              <a:t>          </a:t>
            </a:r>
            <a:r>
              <a:rPr lang="en-US" altLang="zh-CN" sz="2800" dirty="0" err="1">
                <a:latin typeface="Arial" panose="020B0604020202020204" pitchFamily="34" charset="0"/>
              </a:rPr>
              <a:t>nǎo</a:t>
            </a:r>
            <a:r>
              <a:rPr lang="en-US" altLang="zh-CN" sz="2800" dirty="0">
                <a:latin typeface="Arial" panose="020B0604020202020204" pitchFamily="34" charset="0"/>
              </a:rPr>
              <a:t> </a:t>
            </a:r>
            <a:r>
              <a:rPr lang="en-US" altLang="zh-CN" sz="2800" dirty="0" err="1">
                <a:latin typeface="Arial" panose="020B0604020202020204" pitchFamily="34" charset="0"/>
              </a:rPr>
              <a:t>dai</a:t>
            </a:r>
            <a:r>
              <a:rPr lang="en-US" altLang="zh-CN" sz="2800" dirty="0">
                <a:latin typeface="Arial" panose="020B0604020202020204" pitchFamily="34" charset="0"/>
              </a:rPr>
              <a:t>   </a:t>
            </a:r>
            <a:r>
              <a:rPr lang="en-US" altLang="zh-CN" sz="2800" dirty="0" err="1">
                <a:latin typeface="Arial" panose="020B0604020202020204" pitchFamily="34" charset="0"/>
              </a:rPr>
              <a:t>kǒu</a:t>
            </a:r>
            <a:r>
              <a:rPr lang="en-US" altLang="zh-CN" sz="2800" dirty="0">
                <a:latin typeface="Arial" panose="020B0604020202020204" pitchFamily="34" charset="0"/>
              </a:rPr>
              <a:t> </a:t>
            </a:r>
            <a:r>
              <a:rPr lang="en-US" altLang="zh-CN" sz="2800" dirty="0" err="1">
                <a:latin typeface="Arial" panose="020B0604020202020204" pitchFamily="34" charset="0"/>
              </a:rPr>
              <a:t>dai</a:t>
            </a:r>
            <a:r>
              <a:rPr lang="en-US" altLang="zh-CN" sz="2800" dirty="0">
                <a:latin typeface="Arial" panose="020B0604020202020204" pitchFamily="34" charset="0"/>
              </a:rPr>
              <a:t>    </a:t>
            </a:r>
            <a:r>
              <a:rPr lang="en-US" altLang="zh-CN" sz="2800" dirty="0" err="1">
                <a:latin typeface="Arial" panose="020B0604020202020204" pitchFamily="34" charset="0"/>
              </a:rPr>
              <a:t>dài</a:t>
            </a:r>
            <a:r>
              <a:rPr lang="en-US" altLang="zh-CN" sz="2800" dirty="0">
                <a:latin typeface="Arial" panose="020B0604020202020204" pitchFamily="34" charset="0"/>
              </a:rPr>
              <a:t> </a:t>
            </a:r>
            <a:r>
              <a:rPr lang="en-US" altLang="zh-CN" sz="2800" dirty="0" err="1">
                <a:latin typeface="Arial" panose="020B0604020202020204" pitchFamily="34" charset="0"/>
              </a:rPr>
              <a:t>zi</a:t>
            </a:r>
            <a:endParaRPr lang="en-US" altLang="zh-CN" sz="2800" dirty="0">
              <a:latin typeface="Arial" panose="020B0604020202020204" pitchFamily="34" charset="0"/>
            </a:endParaRPr>
          </a:p>
          <a:p>
            <a:r>
              <a:rPr lang="zh-CN" altLang="en-US" sz="2800" dirty="0">
                <a:latin typeface="Arial" panose="020B0604020202020204" pitchFamily="34" charset="0"/>
              </a:rPr>
              <a:t>大大的脑袋</a:t>
            </a:r>
            <a:r>
              <a:rPr lang="en-US" altLang="zh-CN" sz="2800" dirty="0">
                <a:latin typeface="Arial" panose="020B0604020202020204" pitchFamily="34" charset="0"/>
              </a:rPr>
              <a:t>    </a:t>
            </a:r>
            <a:r>
              <a:rPr sz="2800" dirty="0">
                <a:latin typeface="Arial" panose="020B0604020202020204" pitchFamily="34" charset="0"/>
              </a:rPr>
              <a:t>（口</a:t>
            </a:r>
            <a:r>
              <a:rPr lang="en-US" altLang="zh-CN" sz="2800" dirty="0">
                <a:latin typeface="Arial" panose="020B0604020202020204" pitchFamily="34" charset="0"/>
              </a:rPr>
              <a:t>  </a:t>
            </a:r>
            <a:r>
              <a:rPr sz="2800" dirty="0">
                <a:latin typeface="Arial" panose="020B0604020202020204" pitchFamily="34" charset="0"/>
              </a:rPr>
              <a:t>袋</a:t>
            </a:r>
            <a:r>
              <a:rPr lang="en-US" altLang="zh-CN" sz="2800" dirty="0">
                <a:latin typeface="Arial" panose="020B0604020202020204" pitchFamily="34" charset="0"/>
              </a:rPr>
              <a:t>       </a:t>
            </a:r>
            <a:r>
              <a:rPr sz="2800" dirty="0">
                <a:latin typeface="Arial" panose="020B0604020202020204" pitchFamily="34" charset="0"/>
              </a:rPr>
              <a:t>袋子</a:t>
            </a:r>
            <a:r>
              <a:rPr lang="en-US" altLang="zh-CN" sz="2800" dirty="0">
                <a:latin typeface="Arial" panose="020B0604020202020204" pitchFamily="34" charset="0"/>
              </a:rPr>
              <a:t>  </a:t>
            </a:r>
            <a:r>
              <a:rPr sz="2800" dirty="0">
                <a:latin typeface="Arial" panose="020B0604020202020204" pitchFamily="34" charset="0"/>
              </a:rPr>
              <a:t>）</a:t>
            </a:r>
            <a:endParaRPr lang="zh-CN" altLang="en-US" sz="2800" dirty="0">
              <a:latin typeface="Arial" panose="020B0604020202020204" pitchFamily="34" charset="0"/>
            </a:endParaRPr>
          </a:p>
          <a:p>
            <a:r>
              <a:rPr lang="zh-CN" altLang="en-US" sz="2800" dirty="0">
                <a:latin typeface="Arial" panose="020B0604020202020204" pitchFamily="34" charset="0"/>
              </a:rPr>
              <a:t>黑灰色的身子</a:t>
            </a:r>
            <a:endParaRPr lang="zh-CN" altLang="en-US" sz="2800" dirty="0">
              <a:latin typeface="Arial" panose="020B0604020202020204" pitchFamily="34" charset="0"/>
            </a:endParaRPr>
          </a:p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甩</a:t>
            </a:r>
            <a:r>
              <a:rPr lang="zh-CN" altLang="en-US" sz="2800" dirty="0">
                <a:latin typeface="Arial" panose="020B0604020202020204" pitchFamily="34" charset="0"/>
              </a:rPr>
              <a:t>着长长的尾巴</a:t>
            </a:r>
            <a:endParaRPr lang="zh-CN" altLang="en-US" sz="2800" dirty="0"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zh-CN" altLang="en-US" sz="2800" dirty="0">
                <a:latin typeface="Arial" panose="020B0604020202020204" pitchFamily="34" charset="0"/>
              </a:rPr>
              <a:t>甩：表示动作的词，我还可以说：</a:t>
            </a:r>
            <a:endParaRPr lang="zh-CN" altLang="en-US" sz="2800" dirty="0"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zh-CN" altLang="en-US" sz="2800" dirty="0">
                <a:latin typeface="Arial" panose="020B0604020202020204" pitchFamily="34" charset="0"/>
              </a:rPr>
              <a:t>甩头发、甩手</a:t>
            </a:r>
            <a:endParaRPr lang="zh-CN" altLang="en-US" sz="2800" dirty="0"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zh-CN" altLang="en-US" sz="2800" dirty="0">
              <a:latin typeface="Arial" panose="020B0604020202020204" pitchFamily="34" charset="0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Autofit/>
          </a:bodyPr>
          <a:lstStyle/>
          <a:p>
            <a:r>
              <a:rPr lang="en-US" altLang="zh-CN" sz="3600" dirty="0">
                <a:latin typeface="Arial" panose="020B0604020202020204" pitchFamily="34" charset="0"/>
              </a:rPr>
              <a:t>3.</a:t>
            </a:r>
            <a:r>
              <a:rPr sz="3600" dirty="0">
                <a:latin typeface="Arial" panose="020B0604020202020204" pitchFamily="34" charset="0"/>
              </a:rPr>
              <a:t>遇到鲤鱼妈妈</a:t>
            </a:r>
            <a:br>
              <a:rPr sz="3600" dirty="0">
                <a:latin typeface="Arial" panose="020B0604020202020204" pitchFamily="34" charset="0"/>
              </a:rPr>
            </a:br>
            <a:r>
              <a:rPr sz="3600" dirty="0">
                <a:latin typeface="Arial" panose="020B0604020202020204" pitchFamily="34" charset="0"/>
              </a:rPr>
              <a:t>（</a:t>
            </a:r>
            <a:r>
              <a:rPr lang="en-US" altLang="zh-CN" sz="3600" dirty="0">
                <a:latin typeface="Arial" panose="020B0604020202020204" pitchFamily="34" charset="0"/>
              </a:rPr>
              <a:t>1</a:t>
            </a:r>
            <a:r>
              <a:rPr sz="3600" dirty="0">
                <a:latin typeface="Arial" panose="020B0604020202020204" pitchFamily="34" charset="0"/>
              </a:rPr>
              <a:t>）小蝌蚪看见鲤鱼妈妈的动作是？</a:t>
            </a:r>
            <a:br>
              <a:rPr sz="3600" dirty="0">
                <a:latin typeface="Arial" panose="020B0604020202020204" pitchFamily="34" charset="0"/>
              </a:rPr>
            </a:br>
            <a:br>
              <a:rPr sz="3600" dirty="0">
                <a:latin typeface="Arial" panose="020B0604020202020204" pitchFamily="34" charset="0"/>
              </a:rPr>
            </a:br>
            <a:r>
              <a:rPr sz="3600" dirty="0">
                <a:latin typeface="Arial" panose="020B0604020202020204" pitchFamily="34" charset="0"/>
              </a:rPr>
              <a:t> </a:t>
            </a:r>
            <a:r>
              <a:rPr lang="en-US" altLang="zh-CN" sz="3600" dirty="0">
                <a:latin typeface="Arial" panose="020B0604020202020204" pitchFamily="34" charset="0"/>
              </a:rPr>
              <a:t>   </a:t>
            </a:r>
            <a:r>
              <a:rPr sz="3600" dirty="0">
                <a:solidFill>
                  <a:srgbClr val="C00000"/>
                </a:solidFill>
                <a:latin typeface="Arial" panose="020B0604020202020204" pitchFamily="34" charset="0"/>
              </a:rPr>
              <a:t>迎</a:t>
            </a:r>
            <a:r>
              <a:rPr sz="3600" dirty="0">
                <a:solidFill>
                  <a:schemeClr val="tx1"/>
                </a:solidFill>
                <a:latin typeface="Arial" panose="020B0604020202020204" pitchFamily="34" charset="0"/>
              </a:rPr>
              <a:t>上去</a:t>
            </a:r>
            <a:br>
              <a:rPr sz="3600" dirty="0">
                <a:solidFill>
                  <a:schemeClr val="tx1"/>
                </a:solidFill>
                <a:latin typeface="Arial" panose="020B0604020202020204" pitchFamily="34" charset="0"/>
              </a:rPr>
            </a:br>
            <a:br>
              <a:rPr sz="3600" dirty="0">
                <a:latin typeface="Arial" panose="020B0604020202020204" pitchFamily="34" charset="0"/>
              </a:rPr>
            </a:br>
            <a:r>
              <a:rPr sz="3600" dirty="0">
                <a:latin typeface="Arial" panose="020B0604020202020204" pitchFamily="34" charset="0"/>
              </a:rPr>
              <a:t>（</a:t>
            </a:r>
            <a:r>
              <a:rPr lang="en-US" altLang="zh-CN" sz="3600" dirty="0">
                <a:latin typeface="Arial" panose="020B0604020202020204" pitchFamily="34" charset="0"/>
              </a:rPr>
              <a:t>2</a:t>
            </a:r>
            <a:r>
              <a:rPr sz="3600" dirty="0">
                <a:latin typeface="Arial" panose="020B0604020202020204" pitchFamily="34" charset="0"/>
              </a:rPr>
              <a:t>）小蝌蚪的妈妈长什么样子？</a:t>
            </a:r>
            <a:endParaRPr sz="3600" dirty="0"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828165" y="4481195"/>
            <a:ext cx="3293110" cy="113220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zh-CN" altLang="en-US" sz="2800">
                <a:latin typeface="Arial" panose="020B0604020202020204" pitchFamily="34" charset="0"/>
              </a:rPr>
              <a:t>四条腿</a:t>
            </a:r>
            <a:endParaRPr lang="zh-CN" altLang="en-US" sz="2800"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zh-CN" altLang="en-US" sz="2800">
                <a:latin typeface="Arial" panose="020B0604020202020204" pitchFamily="34" charset="0"/>
              </a:rPr>
              <a:t>宽嘴巴</a:t>
            </a:r>
            <a:endParaRPr lang="zh-CN" altLang="en-US" sz="2800">
              <a:latin typeface="Arial" panose="020B0604020202020204" pitchFamily="34" charset="0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Autofit/>
          </a:bodyPr>
          <a:lstStyle/>
          <a:p>
            <a:r>
              <a:rPr lang="en-US" altLang="zh-CN" sz="3200" dirty="0">
                <a:latin typeface="Arial" panose="020B0604020202020204" pitchFamily="34" charset="0"/>
              </a:rPr>
              <a:t>4.</a:t>
            </a:r>
            <a:r>
              <a:rPr sz="3200" dirty="0">
                <a:latin typeface="Arial" panose="020B0604020202020204" pitchFamily="34" charset="0"/>
              </a:rPr>
              <a:t>遇到</a:t>
            </a:r>
            <a:r>
              <a:rPr lang="en-US" altLang="zh-CN" sz="3200" dirty="0">
                <a:latin typeface="Arial" panose="020B0604020202020204" pitchFamily="34" charset="0"/>
              </a:rPr>
              <a:t>“</a:t>
            </a:r>
            <a:r>
              <a:rPr sz="3200" dirty="0">
                <a:latin typeface="Arial" panose="020B0604020202020204" pitchFamily="34" charset="0"/>
              </a:rPr>
              <a:t>乌龟</a:t>
            </a:r>
            <a:r>
              <a:rPr lang="en-US" altLang="zh-CN" sz="3200" dirty="0">
                <a:latin typeface="Arial" panose="020B0604020202020204" pitchFamily="34" charset="0"/>
              </a:rPr>
              <a:t>”</a:t>
            </a:r>
            <a:br>
              <a:rPr lang="en-US" altLang="zh-CN" sz="3200" dirty="0">
                <a:latin typeface="Arial" panose="020B0604020202020204" pitchFamily="34" charset="0"/>
              </a:rPr>
            </a:br>
            <a:r>
              <a:rPr sz="3200" dirty="0">
                <a:latin typeface="Arial" panose="020B0604020202020204" pitchFamily="34" charset="0"/>
              </a:rPr>
              <a:t>（</a:t>
            </a:r>
            <a:r>
              <a:rPr lang="en-US" altLang="zh-CN" sz="3200" dirty="0">
                <a:latin typeface="Arial" panose="020B0604020202020204" pitchFamily="34" charset="0"/>
              </a:rPr>
              <a:t>1</a:t>
            </a:r>
            <a:r>
              <a:rPr sz="3200" dirty="0">
                <a:latin typeface="Arial" panose="020B0604020202020204" pitchFamily="34" charset="0"/>
              </a:rPr>
              <a:t>）小蝌蚪的动作是？</a:t>
            </a:r>
            <a:br>
              <a:rPr sz="3200" dirty="0">
                <a:latin typeface="Arial" panose="020B0604020202020204" pitchFamily="34" charset="0"/>
              </a:rPr>
            </a:br>
            <a:br>
              <a:rPr sz="3200" dirty="0">
                <a:latin typeface="Arial" panose="020B0604020202020204" pitchFamily="34" charset="0"/>
              </a:rPr>
            </a:br>
            <a:r>
              <a:rPr lang="en-US" altLang="zh-CN" sz="3200" dirty="0">
                <a:latin typeface="Arial" panose="020B0604020202020204" pitchFamily="34" charset="0"/>
              </a:rPr>
              <a:t>   </a:t>
            </a:r>
            <a:r>
              <a:rPr sz="3200" dirty="0">
                <a:solidFill>
                  <a:srgbClr val="FF0000"/>
                </a:solidFill>
                <a:latin typeface="Arial" panose="020B0604020202020204" pitchFamily="34" charset="0"/>
              </a:rPr>
              <a:t>追</a:t>
            </a:r>
            <a:r>
              <a:rPr sz="3200" dirty="0">
                <a:solidFill>
                  <a:schemeClr val="tx1"/>
                </a:solidFill>
                <a:latin typeface="Arial" panose="020B0604020202020204" pitchFamily="34" charset="0"/>
              </a:rPr>
              <a:t>上去</a:t>
            </a:r>
            <a:br>
              <a:rPr lang="en-US" altLang="zh-CN" sz="3200" dirty="0">
                <a:latin typeface="Arial" panose="020B0604020202020204" pitchFamily="34" charset="0"/>
              </a:rPr>
            </a:br>
            <a:br>
              <a:rPr lang="en-US" altLang="zh-CN" sz="3200" dirty="0">
                <a:latin typeface="Arial" panose="020B0604020202020204" pitchFamily="34" charset="0"/>
              </a:rPr>
            </a:br>
            <a:r>
              <a:rPr lang="en-US" altLang="zh-CN" sz="3200" dirty="0">
                <a:latin typeface="Arial" panose="020B0604020202020204" pitchFamily="34" charset="0"/>
              </a:rPr>
              <a:t>“</a:t>
            </a:r>
            <a:r>
              <a:rPr sz="3200" dirty="0">
                <a:latin typeface="Arial" panose="020B0604020202020204" pitchFamily="34" charset="0"/>
              </a:rPr>
              <a:t>乌龟</a:t>
            </a:r>
            <a:r>
              <a:rPr lang="en-US" altLang="zh-CN" sz="3200" dirty="0">
                <a:latin typeface="Arial" panose="020B0604020202020204" pitchFamily="34" charset="0"/>
              </a:rPr>
              <a:t>”</a:t>
            </a:r>
            <a:r>
              <a:rPr sz="3200" dirty="0">
                <a:latin typeface="Arial" panose="020B0604020202020204" pitchFamily="34" charset="0"/>
              </a:rPr>
              <a:t>眼中小蝌蚪的妈妈是什么样子？</a:t>
            </a:r>
            <a:endParaRPr sz="3200" dirty="0"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909320" y="4398645"/>
            <a:ext cx="7732395" cy="121475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en-US" sz="2800">
                <a:latin typeface="Arial" panose="020B0604020202020204" pitchFamily="34" charset="0"/>
              </a:rPr>
              <a:t>头顶上有两只大眼睛</a:t>
            </a:r>
            <a:endParaRPr lang="zh-CN" altLang="en-US" sz="2800"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zh-CN" altLang="en-US" sz="2800">
                <a:solidFill>
                  <a:schemeClr val="tx1"/>
                </a:solidFill>
                <a:latin typeface="Arial" panose="020B0604020202020204" pitchFamily="34" charset="0"/>
              </a:rPr>
              <a:t>披着绿</a:t>
            </a:r>
            <a:r>
              <a:rPr lang="zh-CN" altLang="en-US" sz="2800">
                <a:latin typeface="Arial" panose="020B0604020202020204" pitchFamily="34" charset="0"/>
              </a:rPr>
              <a:t>衣裳</a:t>
            </a:r>
            <a:endParaRPr lang="zh-CN" altLang="en-US" sz="2800">
              <a:latin typeface="Arial" panose="020B0604020202020204" pitchFamily="34" charset="0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Autofit/>
          </a:bodyPr>
          <a:lstStyle/>
          <a:p>
            <a:r>
              <a:rPr lang="en-US" altLang="zh-CN" sz="3600" dirty="0">
                <a:latin typeface="Arial" panose="020B0604020202020204" pitchFamily="34" charset="0"/>
              </a:rPr>
              <a:t>5.</a:t>
            </a:r>
            <a:r>
              <a:rPr sz="3600" dirty="0">
                <a:latin typeface="Arial" panose="020B0604020202020204" pitchFamily="34" charset="0"/>
              </a:rPr>
              <a:t>小蝌蚪找到的妈妈是什么样子？</a:t>
            </a:r>
            <a:endParaRPr sz="3600" dirty="0"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285" y="2045970"/>
            <a:ext cx="8139430" cy="3567430"/>
          </a:xfrm>
        </p:spPr>
        <p:txBody>
          <a:bodyPr/>
          <a:lstStyle/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披</a:t>
            </a:r>
            <a:r>
              <a:rPr lang="zh-CN" altLang="en-US" sz="2800" dirty="0">
                <a:latin typeface="Arial" panose="020B0604020202020204" pitchFamily="34" charset="0"/>
              </a:rPr>
              <a:t>着碧绿的衣裳</a:t>
            </a:r>
            <a:endParaRPr lang="zh-CN" altLang="en-US" sz="2800" dirty="0">
              <a:latin typeface="Arial" panose="020B0604020202020204" pitchFamily="34" charset="0"/>
            </a:endParaRPr>
          </a:p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露</a:t>
            </a:r>
            <a:r>
              <a:rPr lang="zh-CN" altLang="en-US" sz="2800" dirty="0">
                <a:solidFill>
                  <a:schemeClr val="tx1"/>
                </a:solidFill>
                <a:latin typeface="Arial" panose="020B0604020202020204" pitchFamily="34" charset="0"/>
              </a:rPr>
              <a:t>出雪白的肚皮</a:t>
            </a:r>
            <a:endParaRPr lang="zh-CN" altLang="en-US" sz="2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鼓</a:t>
            </a:r>
            <a:r>
              <a:rPr lang="zh-CN" altLang="en-US" sz="2800" dirty="0">
                <a:solidFill>
                  <a:schemeClr val="tx1"/>
                </a:solidFill>
                <a:latin typeface="Arial" panose="020B0604020202020204" pitchFamily="34" charset="0"/>
              </a:rPr>
              <a:t>着一对大眼睛</a:t>
            </a:r>
            <a:endParaRPr lang="zh-CN" altLang="en-US" sz="2800" dirty="0"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zh-CN" altLang="en-US" sz="2800" dirty="0">
                <a:latin typeface="Arial" panose="020B0604020202020204" pitchFamily="34" charset="0"/>
              </a:rPr>
              <a:t>你能试着用</a:t>
            </a:r>
            <a:r>
              <a:rPr lang="en-US" altLang="zh-CN" sz="2800" dirty="0">
                <a:latin typeface="Arial" panose="020B0604020202020204" pitchFamily="34" charset="0"/>
              </a:rPr>
              <a:t>“</a:t>
            </a:r>
            <a:r>
              <a:rPr sz="2800" dirty="0">
                <a:latin typeface="Arial" panose="020B0604020202020204" pitchFamily="34" charset="0"/>
              </a:rPr>
              <a:t>披、露、鼓</a:t>
            </a:r>
            <a:r>
              <a:rPr lang="en-US" altLang="zh-CN" sz="2800" dirty="0">
                <a:latin typeface="Arial" panose="020B0604020202020204" pitchFamily="34" charset="0"/>
              </a:rPr>
              <a:t>”</a:t>
            </a:r>
            <a:r>
              <a:rPr sz="2800" dirty="0">
                <a:latin typeface="Arial" panose="020B0604020202020204" pitchFamily="34" charset="0"/>
              </a:rPr>
              <a:t>说一句话吗？</a:t>
            </a:r>
            <a:endParaRPr sz="2800" dirty="0">
              <a:latin typeface="Arial" panose="020B0604020202020204" pitchFamily="34" charset="0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Autofit/>
          </a:bodyPr>
          <a:lstStyle/>
          <a:p>
            <a:r>
              <a:rPr lang="en-US" altLang="zh-CN" sz="3200">
                <a:latin typeface="Arial" panose="020B0604020202020204" pitchFamily="34" charset="0"/>
              </a:rPr>
              <a:t>6.</a:t>
            </a:r>
            <a:r>
              <a:rPr sz="3200">
                <a:latin typeface="Arial" panose="020B0604020202020204" pitchFamily="34" charset="0"/>
              </a:rPr>
              <a:t>小青蛙找到妈妈后是怎么到荷叶上的？</a:t>
            </a:r>
            <a:endParaRPr sz="3200"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136650" y="2045970"/>
            <a:ext cx="7505065" cy="3567430"/>
          </a:xfrm>
        </p:spPr>
        <p:txBody>
          <a:bodyPr/>
          <a:lstStyle/>
          <a:p>
            <a:r>
              <a:rPr lang="zh-CN" altLang="en-US" sz="2800">
                <a:latin typeface="Arial" panose="020B0604020202020204" pitchFamily="34" charset="0"/>
              </a:rPr>
              <a:t>后腿一</a:t>
            </a:r>
            <a:r>
              <a:rPr lang="zh-CN" altLang="en-US" sz="2800">
                <a:solidFill>
                  <a:srgbClr val="FF0000"/>
                </a:solidFill>
                <a:latin typeface="Arial" panose="020B0604020202020204" pitchFamily="34" charset="0"/>
              </a:rPr>
              <a:t>蹬</a:t>
            </a:r>
            <a:endParaRPr lang="zh-CN" altLang="en-US" sz="2800">
              <a:latin typeface="Arial" panose="020B0604020202020204" pitchFamily="34" charset="0"/>
            </a:endParaRPr>
          </a:p>
          <a:p>
            <a:r>
              <a:rPr lang="zh-CN" altLang="en-US" sz="2800">
                <a:latin typeface="Arial" panose="020B0604020202020204" pitchFamily="34" charset="0"/>
              </a:rPr>
              <a:t>向前一</a:t>
            </a:r>
            <a:r>
              <a:rPr lang="zh-CN" altLang="en-US" sz="2800">
                <a:solidFill>
                  <a:srgbClr val="FF0000"/>
                </a:solidFill>
                <a:latin typeface="Arial" panose="020B0604020202020204" pitchFamily="34" charset="0"/>
              </a:rPr>
              <a:t>跳</a:t>
            </a:r>
            <a:endParaRPr lang="zh-CN" altLang="en-US" sz="2800">
              <a:latin typeface="Arial" panose="020B0604020202020204" pitchFamily="34" charset="0"/>
            </a:endParaRPr>
          </a:p>
          <a:p>
            <a:r>
              <a:rPr lang="zh-CN" altLang="en-US" sz="2800">
                <a:solidFill>
                  <a:srgbClr val="FF0000"/>
                </a:solidFill>
                <a:latin typeface="Arial" panose="020B0604020202020204" pitchFamily="34" charset="0"/>
              </a:rPr>
              <a:t>蹦</a:t>
            </a:r>
            <a:r>
              <a:rPr lang="zh-CN" altLang="en-US" sz="2800">
                <a:latin typeface="Arial" panose="020B0604020202020204" pitchFamily="34" charset="0"/>
              </a:rPr>
              <a:t>到了荷叶上</a:t>
            </a:r>
            <a:endParaRPr lang="zh-CN" altLang="en-US" sz="2800"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zh-CN" altLang="en-US" sz="2800"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zh-CN" altLang="en-US" sz="2800">
                <a:latin typeface="Arial" panose="020B0604020202020204" pitchFamily="34" charset="0"/>
              </a:rPr>
              <a:t>动词是哪几个字？</a:t>
            </a:r>
            <a:endParaRPr lang="zh-CN" altLang="en-US" sz="2800">
              <a:latin typeface="Arial" panose="020B0604020202020204" pitchFamily="34" charset="0"/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Autofit/>
          </a:bodyPr>
          <a:lstStyle/>
          <a:p>
            <a:r>
              <a:rPr lang="en-US" altLang="zh-CN" sz="3200">
                <a:latin typeface="Arial" panose="020B0604020202020204" pitchFamily="34" charset="0"/>
              </a:rPr>
              <a:t>7.</a:t>
            </a:r>
            <a:r>
              <a:rPr sz="3200">
                <a:latin typeface="Arial" panose="020B0604020202020204" pitchFamily="34" charset="0"/>
              </a:rPr>
              <a:t>小蝌蚪的身体经历了几次变化？</a:t>
            </a:r>
            <a:endParaRPr sz="3200">
              <a:latin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83568" y="1844824"/>
            <a:ext cx="3676650" cy="3838575"/>
          </a:xfrm>
        </p:spPr>
        <p:txBody>
          <a:bodyPr>
            <a:noAutofit/>
          </a:bodyPr>
          <a:lstStyle/>
          <a:p>
            <a:r>
              <a:rPr lang="en-US" altLang="zh-CN" sz="2000" b="1" dirty="0">
                <a:latin typeface="Arial" panose="020B0604020202020204" pitchFamily="34" charset="0"/>
              </a:rPr>
              <a:t>1.</a:t>
            </a:r>
            <a:r>
              <a:rPr sz="2000" b="1" dirty="0">
                <a:latin typeface="Arial" panose="020B0604020202020204" pitchFamily="34" charset="0"/>
              </a:rPr>
              <a:t>最开始的样子：大大的脑袋，黑灰色的身子，甩着长长的尾巴</a:t>
            </a:r>
            <a:endParaRPr lang="en-US" altLang="zh-CN" sz="2000" b="1" dirty="0">
              <a:latin typeface="Arial" panose="020B0604020202020204" pitchFamily="34" charset="0"/>
            </a:endParaRPr>
          </a:p>
          <a:p>
            <a:r>
              <a:rPr lang="en-US" altLang="zh-CN" sz="2000" b="1" dirty="0">
                <a:latin typeface="Arial" panose="020B0604020202020204" pitchFamily="34" charset="0"/>
              </a:rPr>
              <a:t>2.</a:t>
            </a:r>
            <a:r>
              <a:rPr sz="2000" b="1" dirty="0">
                <a:latin typeface="Arial" panose="020B0604020202020204" pitchFamily="34" charset="0"/>
              </a:rPr>
              <a:t>长出两条后腿</a:t>
            </a:r>
            <a:endParaRPr sz="2000" b="1" dirty="0">
              <a:latin typeface="Arial" panose="020B0604020202020204" pitchFamily="34" charset="0"/>
            </a:endParaRPr>
          </a:p>
          <a:p>
            <a:r>
              <a:rPr lang="en-US" altLang="zh-CN" sz="2000" b="1" dirty="0">
                <a:latin typeface="Arial" panose="020B0604020202020204" pitchFamily="34" charset="0"/>
              </a:rPr>
              <a:t>3.</a:t>
            </a:r>
            <a:r>
              <a:rPr sz="2000" b="1" dirty="0">
                <a:latin typeface="Arial" panose="020B0604020202020204" pitchFamily="34" charset="0"/>
              </a:rPr>
              <a:t>长出了两条前腿</a:t>
            </a:r>
            <a:endParaRPr sz="2000" b="1" dirty="0">
              <a:latin typeface="Arial" panose="020B0604020202020204" pitchFamily="34" charset="0"/>
            </a:endParaRPr>
          </a:p>
          <a:p>
            <a:r>
              <a:rPr lang="en-US" altLang="zh-CN" sz="2000" b="1" dirty="0">
                <a:latin typeface="Arial" panose="020B0604020202020204" pitchFamily="34" charset="0"/>
              </a:rPr>
              <a:t>4.</a:t>
            </a:r>
            <a:r>
              <a:rPr sz="2000" b="1" dirty="0">
                <a:latin typeface="Arial" panose="020B0604020202020204" pitchFamily="34" charset="0"/>
              </a:rPr>
              <a:t>尾巴变短了</a:t>
            </a:r>
            <a:endParaRPr sz="2000" b="1" dirty="0">
              <a:latin typeface="Arial" panose="020B0604020202020204" pitchFamily="34" charset="0"/>
            </a:endParaRPr>
          </a:p>
          <a:p>
            <a:r>
              <a:rPr lang="en-US" altLang="zh-CN" sz="2000" b="1" dirty="0">
                <a:latin typeface="Arial" panose="020B0604020202020204" pitchFamily="34" charset="0"/>
              </a:rPr>
              <a:t>5.</a:t>
            </a:r>
            <a:r>
              <a:rPr sz="2000" b="1" dirty="0">
                <a:latin typeface="Arial" panose="020B0604020202020204" pitchFamily="34" charset="0"/>
              </a:rPr>
              <a:t>尾巴已经不见了</a:t>
            </a:r>
            <a:endParaRPr sz="2000" b="1" dirty="0"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sz="2000" b="1" dirty="0">
                <a:latin typeface="Arial" panose="020B0604020202020204" pitchFamily="34" charset="0"/>
              </a:rPr>
              <a:t>发生了</a:t>
            </a:r>
            <a:r>
              <a:rPr sz="2000" b="1" dirty="0">
                <a:solidFill>
                  <a:srgbClr val="FF0000"/>
                </a:solidFill>
                <a:latin typeface="Arial" panose="020B0604020202020204" pitchFamily="34" charset="0"/>
              </a:rPr>
              <a:t>四</a:t>
            </a:r>
            <a:r>
              <a:rPr sz="2000" b="1" dirty="0">
                <a:latin typeface="Arial" panose="020B0604020202020204" pitchFamily="34" charset="0"/>
              </a:rPr>
              <a:t>次变化</a:t>
            </a:r>
            <a:endParaRPr sz="2000" b="1" dirty="0">
              <a:latin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6200000">
            <a:off x="4979174" y="1752950"/>
            <a:ext cx="2470150" cy="501269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11632" y="2276796"/>
            <a:ext cx="8139178" cy="331473"/>
          </a:xfrm>
        </p:spPr>
        <p:txBody>
          <a:bodyPr>
            <a:noAutofit/>
          </a:bodyPr>
          <a:lstStyle/>
          <a:p>
            <a:r>
              <a:rPr lang="en-US" altLang="zh-CN" sz="4800" dirty="0">
                <a:latin typeface="Arial" panose="020B0604020202020204" pitchFamily="34" charset="0"/>
              </a:rPr>
              <a:t>8.</a:t>
            </a:r>
            <a:r>
              <a:rPr sz="4800" dirty="0">
                <a:latin typeface="Arial" panose="020B0604020202020204" pitchFamily="34" charset="0"/>
              </a:rPr>
              <a:t>青蛙天天捉</a:t>
            </a:r>
            <a:r>
              <a:rPr sz="4800" dirty="0">
                <a:solidFill>
                  <a:srgbClr val="FF0000"/>
                </a:solidFill>
                <a:latin typeface="Arial" panose="020B0604020202020204" pitchFamily="34" charset="0"/>
              </a:rPr>
              <a:t>害虫</a:t>
            </a:r>
            <a:r>
              <a:rPr sz="4800" dirty="0">
                <a:latin typeface="Arial" panose="020B0604020202020204" pitchFamily="34" charset="0"/>
              </a:rPr>
              <a:t>，</a:t>
            </a:r>
            <a:br>
              <a:rPr sz="4800" dirty="0">
                <a:latin typeface="Arial" panose="020B0604020202020204" pitchFamily="34" charset="0"/>
              </a:rPr>
            </a:br>
            <a:r>
              <a:rPr sz="4800" dirty="0">
                <a:latin typeface="Arial" panose="020B0604020202020204" pitchFamily="34" charset="0"/>
              </a:rPr>
              <a:t> </a:t>
            </a:r>
            <a:r>
              <a:rPr lang="en-US" altLang="zh-CN" sz="4800" dirty="0">
                <a:latin typeface="Arial" panose="020B0604020202020204" pitchFamily="34" charset="0"/>
              </a:rPr>
              <a:t>  </a:t>
            </a:r>
            <a:r>
              <a:rPr sz="4800" dirty="0">
                <a:latin typeface="Arial" panose="020B0604020202020204" pitchFamily="34" charset="0"/>
              </a:rPr>
              <a:t>我们要</a:t>
            </a:r>
            <a:r>
              <a:rPr sz="4800" dirty="0">
                <a:solidFill>
                  <a:srgbClr val="FF0000"/>
                </a:solidFill>
                <a:latin typeface="Arial" panose="020B0604020202020204" pitchFamily="34" charset="0"/>
              </a:rPr>
              <a:t>保护</a:t>
            </a:r>
            <a:r>
              <a:rPr sz="4800" dirty="0">
                <a:latin typeface="Arial" panose="020B0604020202020204" pitchFamily="34" charset="0"/>
              </a:rPr>
              <a:t>它。</a:t>
            </a:r>
            <a:endParaRPr sz="4800" dirty="0">
              <a:latin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RGE_SHAPE" val="1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3"/>
  <p:tag name="KSO_WM_UNIT_INDEX" val="3"/>
  <p:tag name="KSO_WM_UNIT_LAYERLEVEL" val="1"/>
  <p:tag name="KSO_WM_UNIT_TYPE" val="i"/>
</p:tagLst>
</file>

<file path=ppt/tags/tag101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0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03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04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05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06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10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TYPE" val="i"/>
</p:tagLst>
</file>

<file path=ppt/tags/tag108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0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11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12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13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14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1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11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3"/>
  <p:tag name="KSO_WM_UNIT_INDEX" val="3"/>
  <p:tag name="KSO_WM_UNIT_LAYERLEVEL" val="1"/>
  <p:tag name="KSO_WM_UNIT_TYPE" val="i"/>
</p:tagLst>
</file>

<file path=ppt/tags/tag11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1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1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2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2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2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2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2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TYPE" val="i"/>
</p:tagLst>
</file>

<file path=ppt/tags/tag12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12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2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3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3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3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2"/>
  <p:tag name="KSO_WM_UNIT_INDEX" val="2"/>
  <p:tag name="KSO_WM_UNIT_LAYERLEVEL" val="1"/>
  <p:tag name="KSO_WM_UNIT_TYPE" val="i"/>
</p:tagLst>
</file>

<file path=ppt/tags/tag13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13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7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3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4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41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4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14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TYPE" val="i"/>
</p:tagLst>
</file>

<file path=ppt/tags/tag14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"/>
  <p:tag name="KSO_WM_UNIT_INDEX" val="2"/>
  <p:tag name="KSO_WM_UNIT_LAYERLEVEL" val="1"/>
  <p:tag name="KSO_WM_UNIT_TYPE" val="i"/>
</p:tagLst>
</file>

<file path=ppt/tags/tag14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4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4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4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4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5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2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2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5.xml><?xml version="1.0" encoding="utf-8"?>
<p:tagLst xmlns:p="http://schemas.openxmlformats.org/presentationml/2006/main">
  <p:tag name="KSO_WM_BEAUTIFY_FLAG" val="#wm#"/>
  <p:tag name="KSO_WM_COMBINE_RELATE_SLIDE_ID" val="background20176878_1"/>
  <p:tag name="KSO_WM_TAG_VERSION" val="1.0"/>
  <p:tag name="KSO_WM_TEMPLATE_CATEGORY" val="custom"/>
  <p:tag name="KSO_WM_TEMPLATE_COLOR_TYPE" val="1"/>
  <p:tag name="KSO_WM_TEMPLATE_INDEX" val="20177425"/>
  <p:tag name="KSO_WM_TEMPLATE_MASTER_THUMB_INDEX" val="18"/>
  <p:tag name="KSO_WM_TEMPLATE_MASTER_TYPE" val="1"/>
  <p:tag name="KSO_WM_TEMPLATE_SUBCATEGORY" val="0"/>
  <p:tag name="KSO_WM_TEMPLATE_THUMBS_INDEX" val="1、7、10、15、16、20、21、25、29"/>
  <p:tag name="KSO_WM_UNIT_SHOW_EDIT_AREA_INDICATION" val="0"/>
</p:tagLst>
</file>

<file path=ppt/tags/tag1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RGE_SHAPE" val="1"/>
  <p:tag name="KSO_WM_UNIT_LAYERLEVEL" val="1"/>
</p:tagLst>
</file>

<file path=ppt/tags/tag1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2"/>
  <p:tag name="KSO_WM_UNIT_INDEX" val="2"/>
  <p:tag name="KSO_WM_UNIT_LAYERLEVEL" val="1"/>
  <p:tag name="KSO_WM_UNIT_TYPE" val="y"/>
</p:tagLst>
</file>

<file path=ppt/tags/tag1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1"/>
  <p:tag name="KSO_WM_UNIT_INDEX" val="1"/>
  <p:tag name="KSO_WM_UNIT_LAYERLEVEL" val="1"/>
  <p:tag name="KSO_WM_UNIT_TYPE" val="y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6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6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6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6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RGE_SHAPE" val="1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7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7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7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7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7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7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7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7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8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RGE_SHAPE" val="1"/>
  <p:tag name="KSO_WM_UNIT_LAYERLEVEL" val="1"/>
</p:tagLst>
</file>

<file path=ppt/tags/tag18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9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RGE_SHAPE" val="1"/>
  <p:tag name="KSO_WM_UNIT_LAYERLEVEL" val="1"/>
</p:tagLst>
</file>

<file path=ppt/tags/tag19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9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9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19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y*2"/>
  <p:tag name="KSO_WM_UNIT_INDEX" val="2"/>
  <p:tag name="KSO_WM_UNIT_LAYERLEVEL" val="1"/>
  <p:tag name="KSO_WM_UNIT_TYPE" val="y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0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0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0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0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0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0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0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0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0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0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2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2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2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2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RGE_SHAPE" val="1"/>
  <p:tag name="KSO_WM_UNIT_LAYERLEVEL" val="1"/>
</p:tagLst>
</file>

<file path=ppt/tags/tag2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RGE_SHAPE" val="1"/>
  <p:tag name="KSO_WM_UNIT_LAYERLEVEL" val="1"/>
</p:tagLst>
</file>

<file path=ppt/tags/tag2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2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2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2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2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2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RGE_SHAPE" val="1"/>
  <p:tag name="KSO_WM_UNIT_LAYERLEVEL" val="1"/>
</p:tagLst>
</file>

<file path=ppt/tags/tag2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i*1"/>
  <p:tag name="KSO_WM_UNIT_INDEX" val="1"/>
  <p:tag name="KSO_WM_UNIT_LAYERLEVEL" val="1"/>
  <p:tag name="KSO_WM_UNIT_TYPE" val="i"/>
</p:tagLst>
</file>

<file path=ppt/tags/tag2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5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5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RGE_SHAPE" val="1"/>
  <p:tag name="KSO_WM_UNIT_LAYERLEVEL" val="1"/>
</p:tagLst>
</file>

<file path=ppt/tags/tag25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5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5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5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5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5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258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259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TYPE" val="i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RGE_SHAPE" val="1"/>
  <p:tag name="KSO_WM_UNIT_LAYERLEVEL" val="1"/>
</p:tagLst>
</file>

<file path=ppt/tags/tag260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3"/>
  <p:tag name="KSO_WM_UNIT_INDEX" val="3"/>
  <p:tag name="KSO_WM_UNIT_LAYERLEVEL" val="1"/>
  <p:tag name="KSO_WM_UNIT_TYPE" val="i"/>
</p:tagLst>
</file>

<file path=ppt/tags/tag261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6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63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64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65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266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26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TYPE" val="i"/>
</p:tagLst>
</file>

<file path=ppt/tags/tag268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6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7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71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72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73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74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27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27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3"/>
  <p:tag name="KSO_WM_UNIT_INDEX" val="3"/>
  <p:tag name="KSO_WM_UNIT_LAYERLEVEL" val="1"/>
  <p:tag name="KSO_WM_UNIT_TYPE" val="i"/>
</p:tagLst>
</file>

<file path=ppt/tags/tag27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7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7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8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8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8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8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28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TYPE" val="i"/>
</p:tagLst>
</file>

<file path=ppt/tags/tag28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28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8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8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8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9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9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29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2"/>
  <p:tag name="KSO_WM_UNIT_INDEX" val="2"/>
  <p:tag name="KSO_WM_UNIT_LAYERLEVEL" val="1"/>
  <p:tag name="KSO_WM_UNIT_TYPE" val="i"/>
</p:tagLst>
</file>

<file path=ppt/tags/tag29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29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9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9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97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9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9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0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01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30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30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TYPE" val="i"/>
</p:tagLst>
</file>

<file path=ppt/tags/tag30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"/>
  <p:tag name="KSO_WM_UNIT_INDEX" val="2"/>
  <p:tag name="KSO_WM_UNIT_LAYERLEVEL" val="1"/>
  <p:tag name="KSO_WM_UNIT_TYPE" val="i"/>
</p:tagLst>
</file>

<file path=ppt/tags/tag30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0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0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0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0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1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2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25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5.xml><?xml version="1.0" encoding="utf-8"?>
<p:tagLst xmlns:p="http://schemas.openxmlformats.org/presentationml/2006/main">
  <p:tag name="KSO_WM_BEAUTIFY_FLAG" val="#wm#"/>
  <p:tag name="KSO_WM_COMBINE_RELATE_SLIDE_ID" val="background20176878_1"/>
  <p:tag name="KSO_WM_TAG_VERSION" val="1.0"/>
  <p:tag name="KSO_WM_TEMPLATE_CATEGORY" val="custom"/>
  <p:tag name="KSO_WM_TEMPLATE_COLOR_TYPE" val="1"/>
  <p:tag name="KSO_WM_TEMPLATE_INDEX" val="20177425"/>
  <p:tag name="KSO_WM_TEMPLATE_MASTER_THUMB_INDEX" val="18"/>
  <p:tag name="KSO_WM_TEMPLATE_MASTER_TYPE" val="1"/>
  <p:tag name="KSO_WM_TEMPLATE_SUBCATEGORY" val="0"/>
  <p:tag name="KSO_WM_TEMPLATE_THUMBS_INDEX" val="1、7、10、15、16、20、21、25、29"/>
  <p:tag name="KSO_WM_UNIT_SHOW_EDIT_AREA_INDICATION" val="0"/>
</p:tagLst>
</file>

<file path=ppt/tags/tag31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25"/>
  <p:tag name="KSO_WM_UNIT_COMPATIBLE" val="0"/>
  <p:tag name="KSO_WM_UNIT_DIAGRAM_ISNUMVISUAL" val="0"/>
  <p:tag name="KSO_WM_UNIT_DIAGRAM_ISREFERUNIT" val="0"/>
  <p:tag name="KSO_WM_UNIT_HIGHLIGHT" val="0"/>
  <p:tag name="KSO_WM_UNIT_ID" val="custom20177425_1*a*1"/>
  <p:tag name="KSO_WM_UNIT_INDEX" val="1"/>
  <p:tag name="KSO_WM_UNIT_ISCONTENTSTITLE" val="0"/>
  <p:tag name="KSO_WM_UNIT_LAYERLEVEL" val="1"/>
  <p:tag name="KSO_WM_UNIT_NOCLEAR" val="0"/>
  <p:tag name="KSO_WM_UNIT_PRESET_TEXT" val="婉约中国风"/>
  <p:tag name="KSO_WM_UNIT_TYPE" val="a"/>
  <p:tag name="KSO_WM_UNIT_VALUE" val="6"/>
</p:tagLst>
</file>

<file path=ppt/tags/tag317.xml><?xml version="1.0" encoding="utf-8"?>
<p:tagLst xmlns:p="http://schemas.openxmlformats.org/presentationml/2006/main">
  <p:tag name="KSO_WM_BEAUTIFY_FLAG" val="#wm#"/>
  <p:tag name="KSO_WM_COMBINE_RELATE_SLIDE_ID" val="background20176878_1"/>
  <p:tag name="KSO_WM_SLIDE_ID" val="custom20177425_1"/>
  <p:tag name="KSO_WM_SLIDE_INDEX" val="1"/>
  <p:tag name="KSO_WM_SLIDE_ITEM_CNT" val="0"/>
  <p:tag name="KSO_WM_SLIDE_LAYOUT" val="a_b"/>
  <p:tag name="KSO_WM_SLIDE_LAYOUT_CNT" val="1_1"/>
  <p:tag name="KSO_WM_SLIDE_SUBTYPE" val="pureTxt"/>
  <p:tag name="KSO_WM_SLIDE_TYPE" val="title"/>
  <p:tag name="KSO_WM_TAG_VERSION" val="1.0"/>
  <p:tag name="KSO_WM_TEMPLATE_CATEGORY" val="custom"/>
  <p:tag name="KSO_WM_TEMPLATE_COLOR_TYPE" val="1"/>
  <p:tag name="KSO_WM_TEMPLATE_INDEX" val="20177425"/>
  <p:tag name="KSO_WM_TEMPLATE_MASTER_THUMB_INDEX" val="12"/>
  <p:tag name="KSO_WM_TEMPLATE_MASTER_TYPE" val="1"/>
  <p:tag name="KSO_WM_TEMPLATE_SUBCATEGORY" val="0"/>
  <p:tag name="KSO_WM_TEMPLATE_THUMBS_INDEX" val="1、4、7、10、11、13、15、16、18、20、21、23、25、29、30"/>
</p:tagLst>
</file>

<file path=ppt/tags/tag31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25"/>
  <p:tag name="KSO_WM_UNIT_COMPATIBLE" val="0"/>
  <p:tag name="KSO_WM_UNIT_DIAGRAM_ISNUMVISUAL" val="0"/>
  <p:tag name="KSO_WM_UNIT_DIAGRAM_ISREFERUNIT" val="0"/>
  <p:tag name="KSO_WM_UNIT_HIGHLIGHT" val="0"/>
  <p:tag name="KSO_WM_UNIT_ID" val="custom20177425_2*a*1"/>
  <p:tag name="KSO_WM_UNIT_INDEX" val="1"/>
  <p:tag name="KSO_WM_UNIT_ISCONTENTSTITLE" val="0"/>
  <p:tag name="KSO_WM_UNIT_LAYERLEVEL" val="1"/>
  <p:tag name="KSO_WM_UNIT_NOCLEAR" val="0"/>
  <p:tag name="KSO_WM_UNIT_PRESET_TEXT" val="单击此处添加标题"/>
  <p:tag name="KSO_WM_UNIT_TYPE" val="a"/>
  <p:tag name="KSO_WM_UNIT_VALUE" val="20"/>
</p:tagLst>
</file>

<file path=ppt/tags/tag31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25"/>
  <p:tag name="KSO_WM_UNIT_COMPATIBLE" val="0"/>
  <p:tag name="KSO_WM_UNIT_DIAGRAM_ISNUMVISUAL" val="0"/>
  <p:tag name="KSO_WM_UNIT_DIAGRAM_ISREFERUNIT" val="0"/>
  <p:tag name="KSO_WM_UNIT_HIGHLIGHT" val="0"/>
  <p:tag name="KSO_WM_UNIT_ID" val="custom20177425_2*f*1"/>
  <p:tag name="KSO_WM_UNIT_INDEX" val="1"/>
  <p:tag name="KSO_WM_UNIT_LAYERLEVEL" val="1"/>
  <p:tag name="KSO_WM_UNIT_NOCLEAR" val="0"/>
  <p:tag name="KSO_WM_UNIT_PRESET_TEXT" val="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"/>
  <p:tag name="KSO_WM_UNIT_TYPE" val="f"/>
  <p:tag name="KSO_WM_UNIT_VALUE" val="440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20.xml><?xml version="1.0" encoding="utf-8"?>
<p:tagLst xmlns:p="http://schemas.openxmlformats.org/presentationml/2006/main">
  <p:tag name="KSO_WM_BEAUTIFY_FLAG" val="#wm#"/>
  <p:tag name="KSO_WM_COMBINE_RELATE_SLIDE_ID" val="background20176878_2"/>
  <p:tag name="KSO_WM_SLIDE_ID" val="custom20177425_2"/>
  <p:tag name="KSO_WM_SLIDE_INDEX" val="2"/>
  <p:tag name="KSO_WM_SLIDE_ITEM_CNT" val="0"/>
  <p:tag name="KSO_WM_SLIDE_LAYOUT" val="a_f"/>
  <p:tag name="KSO_WM_SLIDE_LAYOUT_CNT" val="1_1"/>
  <p:tag name="KSO_WM_SLIDE_POSITION" val="52*34"/>
  <p:tag name="KSO_WM_SLIDE_SIZE" val="854*465"/>
  <p:tag name="KSO_WM_SLIDE_SUBTYPE" val="pureTxt"/>
  <p:tag name="KSO_WM_SLIDE_TYPE" val="text"/>
  <p:tag name="KSO_WM_TAG_VERSION" val="1.0"/>
  <p:tag name="KSO_WM_TEMPLATE_CATEGORY" val="custom"/>
  <p:tag name="KSO_WM_TEMPLATE_COLOR_TYPE" val="1"/>
  <p:tag name="KSO_WM_TEMPLATE_INDEX" val="20177425"/>
  <p:tag name="KSO_WM_TEMPLATE_MASTER_TYPE" val="1"/>
  <p:tag name="KSO_WM_TEMPLATE_SUBCATEGORY" val="0"/>
</p:tagLst>
</file>

<file path=ppt/tags/tag32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25"/>
  <p:tag name="KSO_WM_UNIT_COMPATIBLE" val="0"/>
  <p:tag name="KSO_WM_UNIT_DIAGRAM_ISNUMVISUAL" val="0"/>
  <p:tag name="KSO_WM_UNIT_DIAGRAM_ISREFERUNIT" val="0"/>
  <p:tag name="KSO_WM_UNIT_HIGHLIGHT" val="0"/>
  <p:tag name="KSO_WM_UNIT_ID" val="custom20177425_2*a*1"/>
  <p:tag name="KSO_WM_UNIT_INDEX" val="1"/>
  <p:tag name="KSO_WM_UNIT_ISCONTENTSTITLE" val="0"/>
  <p:tag name="KSO_WM_UNIT_LAYERLEVEL" val="1"/>
  <p:tag name="KSO_WM_UNIT_NOCLEAR" val="0"/>
  <p:tag name="KSO_WM_UNIT_PRESET_TEXT" val="单击此处添加标题"/>
  <p:tag name="KSO_WM_UNIT_TYPE" val="a"/>
  <p:tag name="KSO_WM_UNIT_VALUE" val="20"/>
</p:tagLst>
</file>

<file path=ppt/tags/tag32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25"/>
  <p:tag name="KSO_WM_UNIT_COMPATIBLE" val="0"/>
  <p:tag name="KSO_WM_UNIT_DIAGRAM_ISNUMVISUAL" val="0"/>
  <p:tag name="KSO_WM_UNIT_DIAGRAM_ISREFERUNIT" val="0"/>
  <p:tag name="KSO_WM_UNIT_HIGHLIGHT" val="0"/>
  <p:tag name="KSO_WM_UNIT_ID" val="custom20177425_2*f*1"/>
  <p:tag name="KSO_WM_UNIT_INDEX" val="1"/>
  <p:tag name="KSO_WM_UNIT_LAYERLEVEL" val="1"/>
  <p:tag name="KSO_WM_UNIT_NOCLEAR" val="0"/>
  <p:tag name="KSO_WM_UNIT_PRESET_TEXT" val="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"/>
  <p:tag name="KSO_WM_UNIT_TYPE" val="f"/>
  <p:tag name="KSO_WM_UNIT_VALUE" val="440"/>
</p:tagLst>
</file>

<file path=ppt/tags/tag323.xml><?xml version="1.0" encoding="utf-8"?>
<p:tagLst xmlns:p="http://schemas.openxmlformats.org/presentationml/2006/main">
  <p:tag name="KSO_WM_BEAUTIFY_FLAG" val="#wm#"/>
  <p:tag name="KSO_WM_COMBINE_RELATE_SLIDE_ID" val="background20176878_2"/>
  <p:tag name="KSO_WM_SLIDE_ID" val="custom20177425_2"/>
  <p:tag name="KSO_WM_SLIDE_INDEX" val="2"/>
  <p:tag name="KSO_WM_SLIDE_ITEM_CNT" val="0"/>
  <p:tag name="KSO_WM_SLIDE_LAYOUT" val="a_f"/>
  <p:tag name="KSO_WM_SLIDE_LAYOUT_CNT" val="1_1"/>
  <p:tag name="KSO_WM_SLIDE_POSITION" val="52*34"/>
  <p:tag name="KSO_WM_SLIDE_SIZE" val="854*465"/>
  <p:tag name="KSO_WM_SLIDE_SUBTYPE" val="pureTxt"/>
  <p:tag name="KSO_WM_SLIDE_TYPE" val="text"/>
  <p:tag name="KSO_WM_TAG_VERSION" val="1.0"/>
  <p:tag name="KSO_WM_TEMPLATE_CATEGORY" val="custom"/>
  <p:tag name="KSO_WM_TEMPLATE_COLOR_TYPE" val="1"/>
  <p:tag name="KSO_WM_TEMPLATE_INDEX" val="20177425"/>
  <p:tag name="KSO_WM_TEMPLATE_MASTER_TYPE" val="1"/>
  <p:tag name="KSO_WM_TEMPLATE_SUBCATEGORY" val="0"/>
</p:tagLst>
</file>

<file path=ppt/tags/tag32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25"/>
  <p:tag name="KSO_WM_UNIT_COMPATIBLE" val="0"/>
  <p:tag name="KSO_WM_UNIT_DIAGRAM_ISNUMVISUAL" val="0"/>
  <p:tag name="KSO_WM_UNIT_DIAGRAM_ISREFERUNIT" val="0"/>
  <p:tag name="KSO_WM_UNIT_HIGHLIGHT" val="0"/>
  <p:tag name="KSO_WM_UNIT_ID" val="custom20177425_2*a*1"/>
  <p:tag name="KSO_WM_UNIT_INDEX" val="1"/>
  <p:tag name="KSO_WM_UNIT_ISCONTENTSTITLE" val="0"/>
  <p:tag name="KSO_WM_UNIT_LAYERLEVEL" val="1"/>
  <p:tag name="KSO_WM_UNIT_NOCLEAR" val="0"/>
  <p:tag name="KSO_WM_UNIT_PRESET_TEXT" val="单击此处添加标题"/>
  <p:tag name="KSO_WM_UNIT_TYPE" val="a"/>
  <p:tag name="KSO_WM_UNIT_VALUE" val="20"/>
</p:tagLst>
</file>

<file path=ppt/tags/tag32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25"/>
  <p:tag name="KSO_WM_UNIT_COMPATIBLE" val="0"/>
  <p:tag name="KSO_WM_UNIT_DIAGRAM_ISNUMVISUAL" val="0"/>
  <p:tag name="KSO_WM_UNIT_DIAGRAM_ISREFERUNIT" val="0"/>
  <p:tag name="KSO_WM_UNIT_HIGHLIGHT" val="0"/>
  <p:tag name="KSO_WM_UNIT_ID" val="custom20177425_2*f*1"/>
  <p:tag name="KSO_WM_UNIT_INDEX" val="1"/>
  <p:tag name="KSO_WM_UNIT_LAYERLEVEL" val="1"/>
  <p:tag name="KSO_WM_UNIT_NOCLEAR" val="0"/>
  <p:tag name="KSO_WM_UNIT_PRESET_TEXT" val="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"/>
  <p:tag name="KSO_WM_UNIT_TYPE" val="f"/>
  <p:tag name="KSO_WM_UNIT_VALUE" val="440"/>
</p:tagLst>
</file>

<file path=ppt/tags/tag326.xml><?xml version="1.0" encoding="utf-8"?>
<p:tagLst xmlns:p="http://schemas.openxmlformats.org/presentationml/2006/main">
  <p:tag name="KSO_WM_BEAUTIFY_FLAG" val="#wm#"/>
  <p:tag name="KSO_WM_COMBINE_RELATE_SLIDE_ID" val="background20176878_2"/>
  <p:tag name="KSO_WM_SLIDE_ID" val="custom20177425_2"/>
  <p:tag name="KSO_WM_SLIDE_INDEX" val="2"/>
  <p:tag name="KSO_WM_SLIDE_ITEM_CNT" val="0"/>
  <p:tag name="KSO_WM_SLIDE_LAYOUT" val="a_f"/>
  <p:tag name="KSO_WM_SLIDE_LAYOUT_CNT" val="1_1"/>
  <p:tag name="KSO_WM_SLIDE_POSITION" val="52*34"/>
  <p:tag name="KSO_WM_SLIDE_SIZE" val="854*465"/>
  <p:tag name="KSO_WM_SLIDE_SUBTYPE" val="pureTxt"/>
  <p:tag name="KSO_WM_SLIDE_TYPE" val="text"/>
  <p:tag name="KSO_WM_TAG_VERSION" val="1.0"/>
  <p:tag name="KSO_WM_TEMPLATE_CATEGORY" val="custom"/>
  <p:tag name="KSO_WM_TEMPLATE_COLOR_TYPE" val="1"/>
  <p:tag name="KSO_WM_TEMPLATE_INDEX" val="20177425"/>
  <p:tag name="KSO_WM_TEMPLATE_MASTER_TYPE" val="1"/>
  <p:tag name="KSO_WM_TEMPLATE_SUBCATEGORY" val="0"/>
</p:tagLst>
</file>

<file path=ppt/tags/tag32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25"/>
  <p:tag name="KSO_WM_UNIT_COMPATIBLE" val="0"/>
  <p:tag name="KSO_WM_UNIT_DIAGRAM_ISNUMVISUAL" val="0"/>
  <p:tag name="KSO_WM_UNIT_DIAGRAM_ISREFERUNIT" val="0"/>
  <p:tag name="KSO_WM_UNIT_HIGHLIGHT" val="0"/>
  <p:tag name="KSO_WM_UNIT_ID" val="custom20177425_2*a*1"/>
  <p:tag name="KSO_WM_UNIT_INDEX" val="1"/>
  <p:tag name="KSO_WM_UNIT_ISCONTENTSTITLE" val="0"/>
  <p:tag name="KSO_WM_UNIT_LAYERLEVEL" val="1"/>
  <p:tag name="KSO_WM_UNIT_NOCLEAR" val="0"/>
  <p:tag name="KSO_WM_UNIT_PRESET_TEXT" val="单击此处添加标题"/>
  <p:tag name="KSO_WM_UNIT_TYPE" val="a"/>
  <p:tag name="KSO_WM_UNIT_VALUE" val="20"/>
</p:tagLst>
</file>

<file path=ppt/tags/tag32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25"/>
  <p:tag name="KSO_WM_UNIT_COMPATIBLE" val="0"/>
  <p:tag name="KSO_WM_UNIT_DIAGRAM_ISNUMVISUAL" val="0"/>
  <p:tag name="KSO_WM_UNIT_DIAGRAM_ISREFERUNIT" val="0"/>
  <p:tag name="KSO_WM_UNIT_HIGHLIGHT" val="0"/>
  <p:tag name="KSO_WM_UNIT_ID" val="custom20177425_2*f*1"/>
  <p:tag name="KSO_WM_UNIT_INDEX" val="1"/>
  <p:tag name="KSO_WM_UNIT_LAYERLEVEL" val="1"/>
  <p:tag name="KSO_WM_UNIT_NOCLEAR" val="0"/>
  <p:tag name="KSO_WM_UNIT_PRESET_TEXT" val="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"/>
  <p:tag name="KSO_WM_UNIT_TYPE" val="f"/>
  <p:tag name="KSO_WM_UNIT_VALUE" val="440"/>
</p:tagLst>
</file>

<file path=ppt/tags/tag329.xml><?xml version="1.0" encoding="utf-8"?>
<p:tagLst xmlns:p="http://schemas.openxmlformats.org/presentationml/2006/main">
  <p:tag name="KSO_WM_BEAUTIFY_FLAG" val="#wm#"/>
  <p:tag name="KSO_WM_COMBINE_RELATE_SLIDE_ID" val="background20176878_2"/>
  <p:tag name="KSO_WM_SLIDE_ID" val="custom20177425_2"/>
  <p:tag name="KSO_WM_SLIDE_INDEX" val="2"/>
  <p:tag name="KSO_WM_SLIDE_ITEM_CNT" val="0"/>
  <p:tag name="KSO_WM_SLIDE_LAYOUT" val="a_f"/>
  <p:tag name="KSO_WM_SLIDE_LAYOUT_CNT" val="1_1"/>
  <p:tag name="KSO_WM_SLIDE_POSITION" val="52*34"/>
  <p:tag name="KSO_WM_SLIDE_SIZE" val="854*465"/>
  <p:tag name="KSO_WM_SLIDE_SUBTYPE" val="pureTxt"/>
  <p:tag name="KSO_WM_SLIDE_TYPE" val="text"/>
  <p:tag name="KSO_WM_TAG_VERSION" val="1.0"/>
  <p:tag name="KSO_WM_TEMPLATE_CATEGORY" val="custom"/>
  <p:tag name="KSO_WM_TEMPLATE_COLOR_TYPE" val="1"/>
  <p:tag name="KSO_WM_TEMPLATE_INDEX" val="20177425"/>
  <p:tag name="KSO_WM_TEMPLATE_MASTER_TYPE" val="1"/>
  <p:tag name="KSO_WM_TEMPLATE_SUBCATEGORY" val="0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3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25"/>
  <p:tag name="KSO_WM_UNIT_COMPATIBLE" val="0"/>
  <p:tag name="KSO_WM_UNIT_DIAGRAM_ISNUMVISUAL" val="0"/>
  <p:tag name="KSO_WM_UNIT_DIAGRAM_ISREFERUNIT" val="0"/>
  <p:tag name="KSO_WM_UNIT_HIGHLIGHT" val="0"/>
  <p:tag name="KSO_WM_UNIT_ID" val="custom20177425_2*a*1"/>
  <p:tag name="KSO_WM_UNIT_INDEX" val="1"/>
  <p:tag name="KSO_WM_UNIT_ISCONTENTSTITLE" val="0"/>
  <p:tag name="KSO_WM_UNIT_LAYERLEVEL" val="1"/>
  <p:tag name="KSO_WM_UNIT_NOCLEAR" val="0"/>
  <p:tag name="KSO_WM_UNIT_PRESET_TEXT" val="单击此处添加标题"/>
  <p:tag name="KSO_WM_UNIT_TYPE" val="a"/>
  <p:tag name="KSO_WM_UNIT_VALUE" val="20"/>
</p:tagLst>
</file>

<file path=ppt/tags/tag33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25"/>
  <p:tag name="KSO_WM_UNIT_COMPATIBLE" val="0"/>
  <p:tag name="KSO_WM_UNIT_DIAGRAM_ISNUMVISUAL" val="0"/>
  <p:tag name="KSO_WM_UNIT_DIAGRAM_ISREFERUNIT" val="0"/>
  <p:tag name="KSO_WM_UNIT_HIGHLIGHT" val="0"/>
  <p:tag name="KSO_WM_UNIT_ID" val="custom20177425_2*f*1"/>
  <p:tag name="KSO_WM_UNIT_INDEX" val="1"/>
  <p:tag name="KSO_WM_UNIT_LAYERLEVEL" val="1"/>
  <p:tag name="KSO_WM_UNIT_NOCLEAR" val="0"/>
  <p:tag name="KSO_WM_UNIT_PRESET_TEXT" val="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"/>
  <p:tag name="KSO_WM_UNIT_TYPE" val="f"/>
  <p:tag name="KSO_WM_UNIT_VALUE" val="440"/>
</p:tagLst>
</file>

<file path=ppt/tags/tag332.xml><?xml version="1.0" encoding="utf-8"?>
<p:tagLst xmlns:p="http://schemas.openxmlformats.org/presentationml/2006/main">
  <p:tag name="KSO_WM_BEAUTIFY_FLAG" val="#wm#"/>
  <p:tag name="KSO_WM_COMBINE_RELATE_SLIDE_ID" val="background20176878_2"/>
  <p:tag name="KSO_WM_SLIDE_ID" val="custom20177425_2"/>
  <p:tag name="KSO_WM_SLIDE_INDEX" val="2"/>
  <p:tag name="KSO_WM_SLIDE_ITEM_CNT" val="0"/>
  <p:tag name="KSO_WM_SLIDE_LAYOUT" val="a_f"/>
  <p:tag name="KSO_WM_SLIDE_LAYOUT_CNT" val="1_1"/>
  <p:tag name="KSO_WM_SLIDE_POSITION" val="52*34"/>
  <p:tag name="KSO_WM_SLIDE_SIZE" val="854*465"/>
  <p:tag name="KSO_WM_SLIDE_SUBTYPE" val="pureTxt"/>
  <p:tag name="KSO_WM_SLIDE_TYPE" val="text"/>
  <p:tag name="KSO_WM_TAG_VERSION" val="1.0"/>
  <p:tag name="KSO_WM_TEMPLATE_CATEGORY" val="custom"/>
  <p:tag name="KSO_WM_TEMPLATE_COLOR_TYPE" val="1"/>
  <p:tag name="KSO_WM_TEMPLATE_INDEX" val="20177425"/>
  <p:tag name="KSO_WM_TEMPLATE_MASTER_TYPE" val="1"/>
  <p:tag name="KSO_WM_TEMPLATE_SUBCATEGORY" val="0"/>
</p:tagLst>
</file>

<file path=ppt/tags/tag33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25"/>
  <p:tag name="KSO_WM_UNIT_COMPATIBLE" val="0"/>
  <p:tag name="KSO_WM_UNIT_DIAGRAM_ISNUMVISUAL" val="0"/>
  <p:tag name="KSO_WM_UNIT_DIAGRAM_ISREFERUNIT" val="0"/>
  <p:tag name="KSO_WM_UNIT_HIGHLIGHT" val="0"/>
  <p:tag name="KSO_WM_UNIT_ID" val="custom20177425_2*a*1"/>
  <p:tag name="KSO_WM_UNIT_INDEX" val="1"/>
  <p:tag name="KSO_WM_UNIT_ISCONTENTSTITLE" val="0"/>
  <p:tag name="KSO_WM_UNIT_LAYERLEVEL" val="1"/>
  <p:tag name="KSO_WM_UNIT_NOCLEAR" val="0"/>
  <p:tag name="KSO_WM_UNIT_PRESET_TEXT" val="单击此处添加标题"/>
  <p:tag name="KSO_WM_UNIT_TYPE" val="a"/>
  <p:tag name="KSO_WM_UNIT_VALUE" val="20"/>
</p:tagLst>
</file>

<file path=ppt/tags/tag33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25"/>
  <p:tag name="KSO_WM_UNIT_COMPATIBLE" val="0"/>
  <p:tag name="KSO_WM_UNIT_DIAGRAM_ISNUMVISUAL" val="0"/>
  <p:tag name="KSO_WM_UNIT_DIAGRAM_ISREFERUNIT" val="0"/>
  <p:tag name="KSO_WM_UNIT_HIGHLIGHT" val="0"/>
  <p:tag name="KSO_WM_UNIT_ID" val="custom20177425_2*f*1"/>
  <p:tag name="KSO_WM_UNIT_INDEX" val="1"/>
  <p:tag name="KSO_WM_UNIT_LAYERLEVEL" val="1"/>
  <p:tag name="KSO_WM_UNIT_NOCLEAR" val="0"/>
  <p:tag name="KSO_WM_UNIT_PRESET_TEXT" val="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"/>
  <p:tag name="KSO_WM_UNIT_TYPE" val="f"/>
  <p:tag name="KSO_WM_UNIT_VALUE" val="440"/>
</p:tagLst>
</file>

<file path=ppt/tags/tag335.xml><?xml version="1.0" encoding="utf-8"?>
<p:tagLst xmlns:p="http://schemas.openxmlformats.org/presentationml/2006/main">
  <p:tag name="KSO_WM_BEAUTIFY_FLAG" val="#wm#"/>
  <p:tag name="KSO_WM_COMBINE_RELATE_SLIDE_ID" val="background20176878_2"/>
  <p:tag name="KSO_WM_SLIDE_ID" val="custom20177425_2"/>
  <p:tag name="KSO_WM_SLIDE_INDEX" val="2"/>
  <p:tag name="KSO_WM_SLIDE_ITEM_CNT" val="0"/>
  <p:tag name="KSO_WM_SLIDE_LAYOUT" val="a_f"/>
  <p:tag name="KSO_WM_SLIDE_LAYOUT_CNT" val="1_1"/>
  <p:tag name="KSO_WM_SLIDE_POSITION" val="52*34"/>
  <p:tag name="KSO_WM_SLIDE_SIZE" val="854*465"/>
  <p:tag name="KSO_WM_SLIDE_SUBTYPE" val="pureTxt"/>
  <p:tag name="KSO_WM_SLIDE_TYPE" val="text"/>
  <p:tag name="KSO_WM_TAG_VERSION" val="1.0"/>
  <p:tag name="KSO_WM_TEMPLATE_CATEGORY" val="custom"/>
  <p:tag name="KSO_WM_TEMPLATE_COLOR_TYPE" val="1"/>
  <p:tag name="KSO_WM_TEMPLATE_INDEX" val="20177425"/>
  <p:tag name="KSO_WM_TEMPLATE_MASTER_TYPE" val="1"/>
  <p:tag name="KSO_WM_TEMPLATE_SUBCATEGORY" val="0"/>
</p:tagLst>
</file>

<file path=ppt/tags/tag33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25"/>
  <p:tag name="KSO_WM_UNIT_COMPATIBLE" val="0"/>
  <p:tag name="KSO_WM_UNIT_DIAGRAM_ISNUMVISUAL" val="0"/>
  <p:tag name="KSO_WM_UNIT_DIAGRAM_ISREFERUNIT" val="0"/>
  <p:tag name="KSO_WM_UNIT_HIGHLIGHT" val="0"/>
  <p:tag name="KSO_WM_UNIT_ID" val="custom20177425_2*a*1"/>
  <p:tag name="KSO_WM_UNIT_INDEX" val="1"/>
  <p:tag name="KSO_WM_UNIT_ISCONTENTSTITLE" val="0"/>
  <p:tag name="KSO_WM_UNIT_LAYERLEVEL" val="1"/>
  <p:tag name="KSO_WM_UNIT_NOCLEAR" val="0"/>
  <p:tag name="KSO_WM_UNIT_PRESET_TEXT" val="单击此处添加标题"/>
  <p:tag name="KSO_WM_UNIT_TYPE" val="a"/>
  <p:tag name="KSO_WM_UNIT_VALUE" val="20"/>
</p:tagLst>
</file>

<file path=ppt/tags/tag33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25"/>
  <p:tag name="KSO_WM_UNIT_COMPATIBLE" val="0"/>
  <p:tag name="KSO_WM_UNIT_DIAGRAM_ISNUMVISUAL" val="0"/>
  <p:tag name="KSO_WM_UNIT_DIAGRAM_ISREFERUNIT" val="0"/>
  <p:tag name="KSO_WM_UNIT_HIGHLIGHT" val="0"/>
  <p:tag name="KSO_WM_UNIT_ID" val="custom20177425_2*f*1"/>
  <p:tag name="KSO_WM_UNIT_INDEX" val="1"/>
  <p:tag name="KSO_WM_UNIT_LAYERLEVEL" val="1"/>
  <p:tag name="KSO_WM_UNIT_NOCLEAR" val="0"/>
  <p:tag name="KSO_WM_UNIT_PRESET_TEXT" val="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"/>
  <p:tag name="KSO_WM_UNIT_TYPE" val="f"/>
  <p:tag name="KSO_WM_UNIT_VALUE" val="440"/>
</p:tagLst>
</file>

<file path=ppt/tags/tag338.xml><?xml version="1.0" encoding="utf-8"?>
<p:tagLst xmlns:p="http://schemas.openxmlformats.org/presentationml/2006/main">
  <p:tag name="KSO_WM_BEAUTIFY_FLAG" val="#wm#"/>
  <p:tag name="KSO_WM_COMBINE_RELATE_SLIDE_ID" val="background20176878_2"/>
  <p:tag name="KSO_WM_SLIDE_ID" val="custom20177425_2"/>
  <p:tag name="KSO_WM_SLIDE_INDEX" val="2"/>
  <p:tag name="KSO_WM_SLIDE_ITEM_CNT" val="0"/>
  <p:tag name="KSO_WM_SLIDE_LAYOUT" val="a_f"/>
  <p:tag name="KSO_WM_SLIDE_LAYOUT_CNT" val="1_1"/>
  <p:tag name="KSO_WM_SLIDE_POSITION" val="52*34"/>
  <p:tag name="KSO_WM_SLIDE_SIZE" val="854*465"/>
  <p:tag name="KSO_WM_SLIDE_SUBTYPE" val="pureTxt"/>
  <p:tag name="KSO_WM_SLIDE_TYPE" val="text"/>
  <p:tag name="KSO_WM_TAG_VERSION" val="1.0"/>
  <p:tag name="KSO_WM_TEMPLATE_CATEGORY" val="custom"/>
  <p:tag name="KSO_WM_TEMPLATE_COLOR_TYPE" val="1"/>
  <p:tag name="KSO_WM_TEMPLATE_INDEX" val="20177425"/>
  <p:tag name="KSO_WM_TEMPLATE_MASTER_TYPE" val="1"/>
  <p:tag name="KSO_WM_TEMPLATE_SUBCATEGORY" val="0"/>
</p:tagLst>
</file>

<file path=ppt/tags/tag33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25"/>
  <p:tag name="KSO_WM_UNIT_COMPATIBLE" val="0"/>
  <p:tag name="KSO_WM_UNIT_DIAGRAM_ISNUMVISUAL" val="0"/>
  <p:tag name="KSO_WM_UNIT_DIAGRAM_ISREFERUNIT" val="0"/>
  <p:tag name="KSO_WM_UNIT_HIGHLIGHT" val="0"/>
  <p:tag name="KSO_WM_UNIT_ID" val="custom20177425_2*a*1"/>
  <p:tag name="KSO_WM_UNIT_INDEX" val="1"/>
  <p:tag name="KSO_WM_UNIT_ISCONTENTSTITLE" val="0"/>
  <p:tag name="KSO_WM_UNIT_LAYERLEVEL" val="1"/>
  <p:tag name="KSO_WM_UNIT_NOCLEAR" val="0"/>
  <p:tag name="KSO_WM_UNIT_PRESET_TEXT" val="单击此处添加标题"/>
  <p:tag name="KSO_WM_UNIT_TYPE" val="a"/>
  <p:tag name="KSO_WM_UNIT_VALUE" val="20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340.xml><?xml version="1.0" encoding="utf-8"?>
<p:tagLst xmlns:p="http://schemas.openxmlformats.org/presentationml/2006/main">
  <p:tag name="KSO_WM_BEAUTIFY_FLAG" val="#wm#"/>
  <p:tag name="KSO_WM_COMBINE_RELATE_SLIDE_ID" val="background20176878_2"/>
  <p:tag name="KSO_WM_SLIDE_ID" val="custom20177425_2"/>
  <p:tag name="KSO_WM_SLIDE_INDEX" val="2"/>
  <p:tag name="KSO_WM_SLIDE_ITEM_CNT" val="0"/>
  <p:tag name="KSO_WM_SLIDE_LAYOUT" val="a_f"/>
  <p:tag name="KSO_WM_SLIDE_LAYOUT_CNT" val="1_1"/>
  <p:tag name="KSO_WM_SLIDE_POSITION" val="52*34"/>
  <p:tag name="KSO_WM_SLIDE_SIZE" val="854*465"/>
  <p:tag name="KSO_WM_SLIDE_SUBTYPE" val="pureTxt"/>
  <p:tag name="KSO_WM_SLIDE_TYPE" val="text"/>
  <p:tag name="KSO_WM_TAG_VERSION" val="1.0"/>
  <p:tag name="KSO_WM_TEMPLATE_CATEGORY" val="custom"/>
  <p:tag name="KSO_WM_TEMPLATE_COLOR_TYPE" val="1"/>
  <p:tag name="KSO_WM_TEMPLATE_INDEX" val="20177425"/>
  <p:tag name="KSO_WM_TEMPLATE_MASTER_TYPE" val="1"/>
  <p:tag name="KSO_WM_TEMPLATE_SUBCATEGORY" val="0"/>
</p:tagLst>
</file>

<file path=ppt/tags/tag34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25"/>
  <p:tag name="KSO_WM_UNIT_COMPATIBLE" val="0"/>
  <p:tag name="KSO_WM_UNIT_DIAGRAM_ISNUMVISUAL" val="0"/>
  <p:tag name="KSO_WM_UNIT_DIAGRAM_ISREFERUNIT" val="0"/>
  <p:tag name="KSO_WM_UNIT_HIGHLIGHT" val="0"/>
  <p:tag name="KSO_WM_UNIT_ID" val="custom20177425_29*a*1"/>
  <p:tag name="KSO_WM_UNIT_INDEX" val="1"/>
  <p:tag name="KSO_WM_UNIT_ISCONTENTSTITLE" val="0"/>
  <p:tag name="KSO_WM_UNIT_LAYERLEVEL" val="1"/>
  <p:tag name="KSO_WM_UNIT_NOCLEAR" val="1"/>
  <p:tag name="KSO_WM_UNIT_PRESET_TEXT" val="谢谢观看"/>
  <p:tag name="KSO_WM_UNIT_TYPE" val="a"/>
  <p:tag name="KSO_WM_UNIT_VALUE" val="6"/>
</p:tagLst>
</file>

<file path=ppt/tags/tag34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425"/>
  <p:tag name="KSO_WM_UNIT_COMPATIBLE" val="0"/>
  <p:tag name="KSO_WM_UNIT_DIAGRAM_ISNUMVISUAL" val="0"/>
  <p:tag name="KSO_WM_UNIT_DIAGRAM_ISREFERUNIT" val="0"/>
  <p:tag name="KSO_WM_UNIT_HIGHLIGHT" val="0"/>
  <p:tag name="KSO_WM_UNIT_ID" val="custom20177425_29*b*1"/>
  <p:tag name="KSO_WM_UNIT_INDEX" val="1"/>
  <p:tag name="KSO_WM_UNIT_ISCONTENTSTITLE" val="0"/>
  <p:tag name="KSO_WM_UNIT_LAYERLEVEL" val="1"/>
  <p:tag name="KSO_WM_UNIT_NOCLEAR" val="0"/>
  <p:tag name="KSO_WM_UNIT_PRESET_TEXT" val="点击此处可添加副标题"/>
  <p:tag name="KSO_WM_UNIT_TYPE" val="b"/>
  <p:tag name="KSO_WM_UNIT_VALUE" val="19"/>
</p:tagLst>
</file>

<file path=ppt/tags/tag343.xml><?xml version="1.0" encoding="utf-8"?>
<p:tagLst xmlns:p="http://schemas.openxmlformats.org/presentationml/2006/main">
  <p:tag name="KSO_WM_BEAUTIFY_FLAG" val="#wm#"/>
  <p:tag name="KSO_WM_COMBINE_RELATE_SLIDE_ID" val="background20176878_20"/>
  <p:tag name="KSO_WM_SLIDE_ID" val="custom20177425_30"/>
  <p:tag name="KSO_WM_SLIDE_INDEX" val="30"/>
  <p:tag name="KSO_WM_SLIDE_ITEM_CNT" val="0"/>
  <p:tag name="KSO_WM_SLIDE_LAYOUT" val="a_b"/>
  <p:tag name="KSO_WM_SLIDE_LAYOUT_CNT" val="1_1"/>
  <p:tag name="KSO_WM_SLIDE_SUBTYPE" val="pureTxt"/>
  <p:tag name="KSO_WM_SLIDE_TYPE" val="endPage"/>
  <p:tag name="KSO_WM_TAG_VERSION" val="1.0"/>
  <p:tag name="KSO_WM_TEMPLATE_CATEGORY" val="custom"/>
  <p:tag name="KSO_WM_TEMPLATE_COLOR_TYPE" val="1"/>
  <p:tag name="KSO_WM_TEMPLATE_INDEX" val="20177425"/>
  <p:tag name="KSO_WM_TEMPLATE_MASTER_TYPE" val="1"/>
  <p:tag name="KSO_WM_TEMPLATE_SUBCATEGORY" val="0"/>
</p:tagLst>
</file>

<file path=ppt/tags/tag34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ODJlZThjZmE4M2I2NWI0ZWQxNjk5MThmNzYyMTA5NzkifQ=="/>
  <p:tag name="commondata" val="eyJoZGlkIjoiN2YzNjBkOTgyNWQ1YTMxYzM3MzMwNWFiODNmOWIzYWMifQ==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RGE_SHAPE" val="1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RGE_SHAPE" val="1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RGE_SHAPE" val="1"/>
  <p:tag name="KSO_WM_UNIT_LAYERLEVEL" val="1"/>
</p:tagLst>
</file>

<file path=ppt/tags/tag6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6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7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RGE_SHAPE" val="1"/>
  <p:tag name="KSO_WM_UNIT_LAYERLEVEL" val="1"/>
</p:tagLst>
</file>

<file path=ppt/tags/tag7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i*1"/>
  <p:tag name="KSO_WM_UNIT_INDEX" val="1"/>
  <p:tag name="KSO_WM_UNIT_LAYERLEVEL" val="1"/>
  <p:tag name="KSO_WM_UNIT_TYPE" val="i"/>
</p:tagLst>
</file>

<file path=ppt/tags/tag7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7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7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8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RGE_SHAPE" val="1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9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RGE_SHAPE" val="1"/>
  <p:tag name="KSO_WM_UNIT_LAYERLEVEL" val="1"/>
</p:tagLst>
</file>

<file path=ppt/tags/tag9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9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9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9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9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9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98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99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TYPE" val="i"/>
</p:tagLst>
</file>

<file path=ppt/theme/theme1.xml><?xml version="1.0" encoding="utf-8"?>
<a:theme xmlns:a="http://schemas.openxmlformats.org/drawingml/2006/main" name="第一PPT模板网-WWW.1PPT.COM">
  <a:themeElements>
    <a:clrScheme name="自定义 3">
      <a:dk1>
        <a:srgbClr val="000000"/>
      </a:dk1>
      <a:lt1>
        <a:srgbClr val="FFFFFF"/>
      </a:lt1>
      <a:dk2>
        <a:srgbClr val="6AA096"/>
      </a:dk2>
      <a:lt2>
        <a:srgbClr val="FFFFFF"/>
      </a:lt2>
      <a:accent1>
        <a:srgbClr val="AAD0AE"/>
      </a:accent1>
      <a:accent2>
        <a:srgbClr val="B8C6A2"/>
      </a:accent2>
      <a:accent3>
        <a:srgbClr val="C4BF9D"/>
      </a:accent3>
      <a:accent4>
        <a:srgbClr val="CBB69C"/>
      </a:accent4>
      <a:accent5>
        <a:srgbClr val="CEB0A1"/>
      </a:accent5>
      <a:accent6>
        <a:srgbClr val="CAAAA7"/>
      </a:accent6>
      <a:hlink>
        <a:srgbClr val="495AC3"/>
      </a:hlink>
      <a:folHlink>
        <a:srgbClr val="954D72"/>
      </a:folHlink>
    </a:clrScheme>
    <a:fontScheme name="Arial Black-Arial">
      <a:majorFont>
        <a:latin typeface="Arial Black"/>
        <a:ea typeface="Arial"/>
        <a:cs typeface="Arial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自定义 3">
      <a:dk1>
        <a:srgbClr val="000000"/>
      </a:dk1>
      <a:lt1>
        <a:srgbClr val="FFFFFF"/>
      </a:lt1>
      <a:dk2>
        <a:srgbClr val="6AA096"/>
      </a:dk2>
      <a:lt2>
        <a:srgbClr val="FFFFFF"/>
      </a:lt2>
      <a:accent1>
        <a:srgbClr val="AAD0AE"/>
      </a:accent1>
      <a:accent2>
        <a:srgbClr val="B8C6A2"/>
      </a:accent2>
      <a:accent3>
        <a:srgbClr val="C4BF9D"/>
      </a:accent3>
      <a:accent4>
        <a:srgbClr val="CBB69C"/>
      </a:accent4>
      <a:accent5>
        <a:srgbClr val="CEB0A1"/>
      </a:accent5>
      <a:accent6>
        <a:srgbClr val="CAAAA7"/>
      </a:accent6>
      <a:hlink>
        <a:srgbClr val="495AC3"/>
      </a:hlink>
      <a:folHlink>
        <a:srgbClr val="954D72"/>
      </a:folHlink>
    </a:clrScheme>
    <a:fontScheme name="Arial Black-Arial">
      <a:majorFont>
        <a:latin typeface="Arial Black"/>
        <a:ea typeface="Arial"/>
        <a:cs typeface="Arial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483</Words>
  <Application>WPS 演示</Application>
  <PresentationFormat>全屏显示(4:3)</PresentationFormat>
  <Paragraphs>58</Paragraphs>
  <Slides>10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Arial</vt:lpstr>
      <vt:lpstr>宋体</vt:lpstr>
      <vt:lpstr>Wingdings</vt:lpstr>
      <vt:lpstr>隶书</vt:lpstr>
      <vt:lpstr>汉仪尚巍手书W</vt:lpstr>
      <vt:lpstr>Calibri</vt:lpstr>
      <vt:lpstr>Calibri</vt:lpstr>
      <vt:lpstr>微软雅黑</vt:lpstr>
      <vt:lpstr>Arial</vt:lpstr>
      <vt:lpstr>Arial Unicode MS</vt:lpstr>
      <vt:lpstr>黑体</vt:lpstr>
      <vt:lpstr>第一PPT模板网-WWW.1PPT.COM</vt:lpstr>
      <vt:lpstr>第一PPT模板网-WWW.1PPT.COM </vt:lpstr>
      <vt:lpstr>小蝌蚪找妈妈</vt:lpstr>
      <vt:lpstr>1.小蝌蚪的家在什么地方？</vt:lpstr>
      <vt:lpstr>2.小蝌蚪长什么样子？</vt:lpstr>
      <vt:lpstr>3.遇到鲤鱼妈妈 （1）小蝌蚪看见鲤鱼妈妈的动作是？      迎上去  （2）小蝌蚪的妈妈长什么样子？</vt:lpstr>
      <vt:lpstr>4.遇到“乌龟” （1）小蝌蚪的动作是？     追上去  “乌龟”眼中小蝌蚪的妈妈是什么样子？</vt:lpstr>
      <vt:lpstr>5.小蝌蚪找到的妈妈是什么样子？</vt:lpstr>
      <vt:lpstr>6.小青蛙找到妈妈后是怎么到荷叶上的？</vt:lpstr>
      <vt:lpstr>7.小蝌蚪的身体经历了几次变化？</vt:lpstr>
      <vt:lpstr>8.青蛙天天捉害虫，    我们要保护它。</vt:lpstr>
      <vt:lpstr>谢谢观看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2022-09-17T09:11:00Z</cp:lastPrinted>
  <dcterms:created xsi:type="dcterms:W3CDTF">2022-09-17T09:11:00Z</dcterms:created>
  <dcterms:modified xsi:type="dcterms:W3CDTF">2023-10-19T03:04:30Z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79ED2BB78F9B4F1A8341C442905BF2C4_12</vt:lpwstr>
  </property>
  <property fmtid="{D5CDD505-2E9C-101B-9397-08002B2CF9AE}" pid="3" name="KSOProductBuildVer">
    <vt:lpwstr>2052-12.1.0.15712</vt:lpwstr>
  </property>
</Properties>
</file>