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22"/>
  </p:notesMasterIdLst>
  <p:handoutMasterIdLst>
    <p:handoutMasterId r:id="rId36"/>
  </p:handoutMasterIdLst>
  <p:sldIdLst>
    <p:sldId id="558" r:id="rId4"/>
    <p:sldId id="519" r:id="rId5"/>
    <p:sldId id="261" r:id="rId6"/>
    <p:sldId id="496" r:id="rId7"/>
    <p:sldId id="446" r:id="rId8"/>
    <p:sldId id="475" r:id="rId9"/>
    <p:sldId id="476" r:id="rId10"/>
    <p:sldId id="477" r:id="rId11"/>
    <p:sldId id="478" r:id="rId12"/>
    <p:sldId id="479" r:id="rId13"/>
    <p:sldId id="480" r:id="rId14"/>
    <p:sldId id="481" r:id="rId15"/>
    <p:sldId id="482" r:id="rId16"/>
    <p:sldId id="483" r:id="rId17"/>
    <p:sldId id="484" r:id="rId18"/>
    <p:sldId id="323" r:id="rId19"/>
    <p:sldId id="266" r:id="rId20"/>
    <p:sldId id="267" r:id="rId21"/>
    <p:sldId id="545" r:id="rId23"/>
    <p:sldId id="546" r:id="rId24"/>
    <p:sldId id="547" r:id="rId25"/>
    <p:sldId id="548" r:id="rId26"/>
    <p:sldId id="549" r:id="rId27"/>
    <p:sldId id="415" r:id="rId28"/>
    <p:sldId id="424" r:id="rId29"/>
    <p:sldId id="435" r:id="rId30"/>
    <p:sldId id="436" r:id="rId31"/>
    <p:sldId id="437" r:id="rId32"/>
    <p:sldId id="557" r:id="rId33"/>
    <p:sldId id="274" r:id="rId34"/>
    <p:sldId id="384" r:id="rId35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8" userDrawn="1">
          <p15:clr>
            <a:srgbClr val="A4A3A4"/>
          </p15:clr>
        </p15:guide>
        <p15:guide id="2" pos="29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714" autoAdjust="0"/>
  </p:normalViewPr>
  <p:slideViewPr>
    <p:cSldViewPr showGuides="1">
      <p:cViewPr>
        <p:scale>
          <a:sx n="130" d="100"/>
          <a:sy n="130" d="100"/>
        </p:scale>
        <p:origin x="-1074" y="-348"/>
      </p:cViewPr>
      <p:guideLst>
        <p:guide orient="horz" pos="1508"/>
        <p:guide pos="2942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9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681"/>
        <p:guide pos="220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254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  <p:custDataLst>
              <p:tags r:id="rId2"/>
            </p:custDataLst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  <p:custDataLst>
              <p:tags r:id="rId3"/>
            </p:custDataLst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  <p:custDataLst>
              <p:tags r:id="rId4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3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tags" Target="../tags/tag24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2.png"/><Relationship Id="rId6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2.png"/><Relationship Id="rId6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tags" Target="../tags/tag3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1073743875" descr="学科网 zxxk.com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0845;.mov" TargetMode="External"/><Relationship Id="rId8" Type="http://schemas.openxmlformats.org/officeDocument/2006/relationships/video" Target="file:///D:\&#24038;&#29031;&#21191;\&#20108;&#24180;&#32423;&#19978;&#19981;&#24102;pass&#26631;&#24535;&#36716;\&#20845;.mov" TargetMode="Externa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6.jpeg"/><Relationship Id="rId12" Type="http://schemas.openxmlformats.org/officeDocument/2006/relationships/tags" Target="../tags/tag122.xml"/><Relationship Id="rId11" Type="http://schemas.openxmlformats.org/officeDocument/2006/relationships/image" Target="../media/image25.png"/><Relationship Id="rId10" Type="http://schemas.openxmlformats.org/officeDocument/2006/relationships/tags" Target="../tags/tag121.xml"/><Relationship Id="rId1" Type="http://schemas.openxmlformats.org/officeDocument/2006/relationships/tags" Target="../tags/tag114.xml"/></Relationships>
</file>

<file path=ppt/slides/_rels/slide11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9066;.mov" TargetMode="External"/><Relationship Id="rId8" Type="http://schemas.openxmlformats.org/officeDocument/2006/relationships/video" Target="file:///D:\&#24038;&#29031;&#21191;\&#20108;&#24180;&#32423;&#19978;&#19981;&#24102;pass&#26631;&#24535;&#36716;\&#29066;.mov" TargetMode="Externa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8.jpeg"/><Relationship Id="rId12" Type="http://schemas.openxmlformats.org/officeDocument/2006/relationships/tags" Target="../tags/tag131.xml"/><Relationship Id="rId11" Type="http://schemas.openxmlformats.org/officeDocument/2006/relationships/image" Target="../media/image27.png"/><Relationship Id="rId10" Type="http://schemas.openxmlformats.org/officeDocument/2006/relationships/tags" Target="../tags/tag130.xml"/><Relationship Id="rId1" Type="http://schemas.openxmlformats.org/officeDocument/2006/relationships/tags" Target="../tags/tag123.xml"/></Relationships>
</file>

<file path=ppt/slides/_rels/slide12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9483;.mov" TargetMode="External"/><Relationship Id="rId8" Type="http://schemas.openxmlformats.org/officeDocument/2006/relationships/video" Target="file:///D:\&#24038;&#29031;&#21191;\&#20108;&#24180;&#32423;&#19978;&#19981;&#24102;pass&#26631;&#24535;&#36716;\&#29483;.mov" TargetMode="Externa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0.jpeg"/><Relationship Id="rId12" Type="http://schemas.openxmlformats.org/officeDocument/2006/relationships/tags" Target="../tags/tag140.xml"/><Relationship Id="rId11" Type="http://schemas.openxmlformats.org/officeDocument/2006/relationships/image" Target="../media/image29.png"/><Relationship Id="rId10" Type="http://schemas.openxmlformats.org/officeDocument/2006/relationships/tags" Target="../tags/tag139.xml"/><Relationship Id="rId1" Type="http://schemas.openxmlformats.org/officeDocument/2006/relationships/tags" Target="../tags/tag132.xml"/></Relationships>
</file>

<file path=ppt/slides/_rels/slide13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0061;.mov" TargetMode="External"/><Relationship Id="rId8" Type="http://schemas.openxmlformats.org/officeDocument/2006/relationships/video" Target="file:///D:\&#24038;&#29031;&#21191;\&#20108;&#24180;&#32423;&#19978;&#19981;&#24102;pass&#26631;&#24535;&#36716;\&#20061;.mov" TargetMode="Externa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2.tiff"/><Relationship Id="rId12" Type="http://schemas.openxmlformats.org/officeDocument/2006/relationships/tags" Target="../tags/tag149.xml"/><Relationship Id="rId11" Type="http://schemas.openxmlformats.org/officeDocument/2006/relationships/image" Target="../media/image31.png"/><Relationship Id="rId10" Type="http://schemas.openxmlformats.org/officeDocument/2006/relationships/tags" Target="../tags/tag148.xml"/><Relationship Id="rId1" Type="http://schemas.openxmlformats.org/officeDocument/2006/relationships/tags" Target="../tags/tag141.xml"/></Relationships>
</file>

<file path=ppt/slides/_rels/slide14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6379;.mov" TargetMode="External"/><Relationship Id="rId8" Type="http://schemas.openxmlformats.org/officeDocument/2006/relationships/video" Target="file:///D:\&#24038;&#29031;&#21191;\&#20108;&#24180;&#32423;&#19978;&#19981;&#24102;pass&#26631;&#24535;&#36716;\&#26379;.mov" TargetMode="Externa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35.png"/><Relationship Id="rId14" Type="http://schemas.openxmlformats.org/officeDocument/2006/relationships/tags" Target="../tags/tag159.xml"/><Relationship Id="rId13" Type="http://schemas.openxmlformats.org/officeDocument/2006/relationships/image" Target="../media/image34.jpeg"/><Relationship Id="rId12" Type="http://schemas.openxmlformats.org/officeDocument/2006/relationships/tags" Target="../tags/tag158.xml"/><Relationship Id="rId11" Type="http://schemas.openxmlformats.org/officeDocument/2006/relationships/image" Target="../media/image33.png"/><Relationship Id="rId10" Type="http://schemas.openxmlformats.org/officeDocument/2006/relationships/tags" Target="../tags/tag157.xml"/><Relationship Id="rId1" Type="http://schemas.openxmlformats.org/officeDocument/2006/relationships/tags" Target="../tags/tag150.xml"/></Relationships>
</file>

<file path=ppt/slides/_rels/slide15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1451;.mov" TargetMode="External"/><Relationship Id="rId8" Type="http://schemas.openxmlformats.org/officeDocument/2006/relationships/video" Target="file:///D:\&#24038;&#29031;&#21191;\&#20108;&#24180;&#32423;&#19978;&#19981;&#24102;pass&#26631;&#24535;&#36716;\&#21451;.mov" TargetMode="External"/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37.jpeg"/><Relationship Id="rId12" Type="http://schemas.openxmlformats.org/officeDocument/2006/relationships/tags" Target="../tags/tag168.xml"/><Relationship Id="rId11" Type="http://schemas.openxmlformats.org/officeDocument/2006/relationships/image" Target="../media/image36.png"/><Relationship Id="rId10" Type="http://schemas.openxmlformats.org/officeDocument/2006/relationships/tags" Target="../tags/tag167.xml"/><Relationship Id="rId1" Type="http://schemas.openxmlformats.org/officeDocument/2006/relationships/tags" Target="../tags/tag16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image" Target="../media/image39.png"/><Relationship Id="rId4" Type="http://schemas.openxmlformats.org/officeDocument/2006/relationships/tags" Target="../tags/tag179.xml"/><Relationship Id="rId3" Type="http://schemas.openxmlformats.org/officeDocument/2006/relationships/image" Target="../media/image38.png"/><Relationship Id="rId2" Type="http://schemas.openxmlformats.org/officeDocument/2006/relationships/tags" Target="../tags/tag17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190.xml"/><Relationship Id="rId15" Type="http://schemas.openxmlformats.org/officeDocument/2006/relationships/tags" Target="../tags/tag189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tags" Target="../tags/tag177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8.xml"/><Relationship Id="rId1" Type="http://schemas.openxmlformats.org/officeDocument/2006/relationships/tags" Target="../tags/tag19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image" Target="../media/image5.jpeg"/><Relationship Id="rId6" Type="http://schemas.openxmlformats.org/officeDocument/2006/relationships/tags" Target="../tags/tag11.xml"/><Relationship Id="rId5" Type="http://schemas.openxmlformats.org/officeDocument/2006/relationships/image" Target="../media/image4.png"/><Relationship Id="rId4" Type="http://schemas.openxmlformats.org/officeDocument/2006/relationships/tags" Target="../tags/tag10.xml"/><Relationship Id="rId3" Type="http://schemas.openxmlformats.org/officeDocument/2006/relationships/image" Target="../media/image3.jpeg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0.xml"/><Relationship Id="rId1" Type="http://schemas.openxmlformats.org/officeDocument/2006/relationships/tags" Target="../tags/tag19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2.xml"/><Relationship Id="rId1" Type="http://schemas.openxmlformats.org/officeDocument/2006/relationships/tags" Target="../tags/tag20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4.xml"/><Relationship Id="rId1" Type="http://schemas.openxmlformats.org/officeDocument/2006/relationships/tags" Target="../tags/tag20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6.xml"/><Relationship Id="rId1" Type="http://schemas.openxmlformats.org/officeDocument/2006/relationships/tags" Target="../tags/tag20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8.xml"/><Relationship Id="rId1" Type="http://schemas.openxmlformats.org/officeDocument/2006/relationships/tags" Target="../tags/tag207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2.xml"/><Relationship Id="rId4" Type="http://schemas.openxmlformats.org/officeDocument/2006/relationships/image" Target="../media/image40.jpeg"/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" Type="http://schemas.openxmlformats.org/officeDocument/2006/relationships/tags" Target="../tags/tag209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5.xml"/><Relationship Id="rId3" Type="http://schemas.openxmlformats.org/officeDocument/2006/relationships/image" Target="../media/image41.jpeg"/><Relationship Id="rId2" Type="http://schemas.openxmlformats.org/officeDocument/2006/relationships/tags" Target="../tags/tag214.xml"/><Relationship Id="rId1" Type="http://schemas.openxmlformats.org/officeDocument/2006/relationships/tags" Target="../tags/tag213.xml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tags" Target="../tags/tag219.xml"/><Relationship Id="rId4" Type="http://schemas.openxmlformats.org/officeDocument/2006/relationships/image" Target="../media/image42.tiff"/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" Type="http://schemas.openxmlformats.org/officeDocument/2006/relationships/tags" Target="../tags/tag216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8" Type="http://schemas.openxmlformats.org/officeDocument/2006/relationships/slideLayout" Target="../slideLayouts/slideLayout1.xml"/><Relationship Id="rId27" Type="http://schemas.openxmlformats.org/officeDocument/2006/relationships/tags" Target="../tags/tag42.xml"/><Relationship Id="rId26" Type="http://schemas.openxmlformats.org/officeDocument/2006/relationships/tags" Target="../tags/tag41.xml"/><Relationship Id="rId25" Type="http://schemas.openxmlformats.org/officeDocument/2006/relationships/tags" Target="../tags/tag40.xml"/><Relationship Id="rId24" Type="http://schemas.openxmlformats.org/officeDocument/2006/relationships/tags" Target="../tags/tag39.xml"/><Relationship Id="rId23" Type="http://schemas.openxmlformats.org/officeDocument/2006/relationships/tags" Target="../tags/tag38.xml"/><Relationship Id="rId22" Type="http://schemas.openxmlformats.org/officeDocument/2006/relationships/tags" Target="../tags/tag37.xml"/><Relationship Id="rId21" Type="http://schemas.openxmlformats.org/officeDocument/2006/relationships/tags" Target="../tags/tag36.xml"/><Relationship Id="rId20" Type="http://schemas.openxmlformats.org/officeDocument/2006/relationships/tags" Target="../tags/tag35.xml"/><Relationship Id="rId2" Type="http://schemas.openxmlformats.org/officeDocument/2006/relationships/tags" Target="../tags/tag17.xml"/><Relationship Id="rId19" Type="http://schemas.openxmlformats.org/officeDocument/2006/relationships/tags" Target="../tags/tag34.xml"/><Relationship Id="rId18" Type="http://schemas.openxmlformats.org/officeDocument/2006/relationships/tags" Target="../tags/tag33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tags" Target="../tags/tag16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235.xml"/><Relationship Id="rId8" Type="http://schemas.openxmlformats.org/officeDocument/2006/relationships/tags" Target="../tags/tag234.xml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237.xml"/><Relationship Id="rId10" Type="http://schemas.openxmlformats.org/officeDocument/2006/relationships/tags" Target="../tags/tag236.xml"/><Relationship Id="rId1" Type="http://schemas.openxmlformats.org/officeDocument/2006/relationships/tags" Target="../tags/tag227.xml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tags" Target="../tags/tag23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image" Target="../media/image7.jpeg"/><Relationship Id="rId7" Type="http://schemas.openxmlformats.org/officeDocument/2006/relationships/tags" Target="../tags/tag48.xml"/><Relationship Id="rId6" Type="http://schemas.openxmlformats.org/officeDocument/2006/relationships/image" Target="../media/image6.jpeg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61.xml"/><Relationship Id="rId24" Type="http://schemas.openxmlformats.org/officeDocument/2006/relationships/image" Target="../media/image11.jpeg"/><Relationship Id="rId23" Type="http://schemas.openxmlformats.org/officeDocument/2006/relationships/tags" Target="../tags/tag60.xml"/><Relationship Id="rId22" Type="http://schemas.openxmlformats.org/officeDocument/2006/relationships/tags" Target="../tags/tag59.xml"/><Relationship Id="rId21" Type="http://schemas.openxmlformats.org/officeDocument/2006/relationships/tags" Target="../tags/tag58.xml"/><Relationship Id="rId20" Type="http://schemas.openxmlformats.org/officeDocument/2006/relationships/image" Target="../media/image10.jpeg"/><Relationship Id="rId2" Type="http://schemas.openxmlformats.org/officeDocument/2006/relationships/tags" Target="../tags/tag44.xml"/><Relationship Id="rId19" Type="http://schemas.openxmlformats.org/officeDocument/2006/relationships/tags" Target="../tags/tag57.xml"/><Relationship Id="rId18" Type="http://schemas.openxmlformats.org/officeDocument/2006/relationships/tags" Target="../tags/tag56.xml"/><Relationship Id="rId17" Type="http://schemas.openxmlformats.org/officeDocument/2006/relationships/tags" Target="../tags/tag55.xml"/><Relationship Id="rId16" Type="http://schemas.openxmlformats.org/officeDocument/2006/relationships/image" Target="../media/image9.jpeg"/><Relationship Id="rId15" Type="http://schemas.openxmlformats.org/officeDocument/2006/relationships/tags" Target="../tags/tag54.xml"/><Relationship Id="rId14" Type="http://schemas.openxmlformats.org/officeDocument/2006/relationships/tags" Target="../tags/tag53.xml"/><Relationship Id="rId13" Type="http://schemas.openxmlformats.org/officeDocument/2006/relationships/tags" Target="../tags/tag52.xml"/><Relationship Id="rId12" Type="http://schemas.openxmlformats.org/officeDocument/2006/relationships/image" Target="../media/image8.jpeg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tags" Target="../tags/tag4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image" Target="../media/image13.jpeg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2.jpeg"/><Relationship Id="rId3" Type="http://schemas.openxmlformats.org/officeDocument/2006/relationships/tags" Target="../tags/tag64.xml"/><Relationship Id="rId21" Type="http://schemas.openxmlformats.org/officeDocument/2006/relationships/slideLayout" Target="../slideLayouts/slideLayout1.xml"/><Relationship Id="rId20" Type="http://schemas.openxmlformats.org/officeDocument/2006/relationships/image" Target="../media/image16.jpeg"/><Relationship Id="rId2" Type="http://schemas.openxmlformats.org/officeDocument/2006/relationships/tags" Target="../tags/tag63.xml"/><Relationship Id="rId19" Type="http://schemas.openxmlformats.org/officeDocument/2006/relationships/tags" Target="../tags/tag76.xml"/><Relationship Id="rId18" Type="http://schemas.openxmlformats.org/officeDocument/2006/relationships/tags" Target="../tags/tag75.xml"/><Relationship Id="rId17" Type="http://schemas.openxmlformats.org/officeDocument/2006/relationships/tags" Target="../tags/tag74.xml"/><Relationship Id="rId16" Type="http://schemas.openxmlformats.org/officeDocument/2006/relationships/image" Target="../media/image15.jpeg"/><Relationship Id="rId15" Type="http://schemas.openxmlformats.org/officeDocument/2006/relationships/tags" Target="../tags/tag73.xml"/><Relationship Id="rId14" Type="http://schemas.openxmlformats.org/officeDocument/2006/relationships/tags" Target="../tags/tag72.xml"/><Relationship Id="rId13" Type="http://schemas.openxmlformats.org/officeDocument/2006/relationships/tags" Target="../tags/tag71.xml"/><Relationship Id="rId12" Type="http://schemas.openxmlformats.org/officeDocument/2006/relationships/image" Target="../media/image14.jpeg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tags" Target="../tags/tag6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ideo" Target="file:///D:\&#24038;&#29031;&#21191;\&#20108;&#24180;&#32423;&#19978;&#19981;&#24102;pass&#26631;&#24535;&#36716;\&#27468;.mov" TargetMode="Externa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18.jpeg"/><Relationship Id="rId13" Type="http://schemas.openxmlformats.org/officeDocument/2006/relationships/tags" Target="../tags/tag86.xml"/><Relationship Id="rId12" Type="http://schemas.openxmlformats.org/officeDocument/2006/relationships/image" Target="../media/image17.png"/><Relationship Id="rId11" Type="http://schemas.openxmlformats.org/officeDocument/2006/relationships/tags" Target="../tags/tag85.xml"/><Relationship Id="rId10" Type="http://schemas.microsoft.com/office/2007/relationships/media" Target="file:///D:\&#24038;&#29031;&#21191;\&#20108;&#24180;&#32423;&#19978;&#19981;&#24102;pass&#26631;&#24535;&#36716;\&#27468;.mov" TargetMode="External"/><Relationship Id="rId1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19995;.mov" TargetMode="External"/><Relationship Id="rId8" Type="http://schemas.openxmlformats.org/officeDocument/2006/relationships/video" Target="file:///D:\&#24038;&#29031;&#21191;\&#20108;&#24180;&#32423;&#19978;&#19981;&#24102;pass&#26631;&#24535;&#36716;\&#19995;.mov" TargetMode="Externa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0.jpeg"/><Relationship Id="rId12" Type="http://schemas.openxmlformats.org/officeDocument/2006/relationships/tags" Target="../tags/tag95.xml"/><Relationship Id="rId11" Type="http://schemas.openxmlformats.org/officeDocument/2006/relationships/image" Target="../media/image19.png"/><Relationship Id="rId10" Type="http://schemas.openxmlformats.org/officeDocument/2006/relationships/tags" Target="../tags/tag94.xml"/><Relationship Id="rId1" Type="http://schemas.openxmlformats.org/officeDocument/2006/relationships/tags" Target="../tags/tag87.xml"/></Relationships>
</file>

<file path=ppt/slides/_rels/slide8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8145;.mov" TargetMode="External"/><Relationship Id="rId8" Type="http://schemas.openxmlformats.org/officeDocument/2006/relationships/video" Target="file:///D:\&#24038;&#29031;&#21191;\&#20108;&#24180;&#32423;&#19978;&#19981;&#24102;pass&#26631;&#24535;&#36716;\&#28145;.mov" TargetMode="Externa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2.jpeg"/><Relationship Id="rId12" Type="http://schemas.openxmlformats.org/officeDocument/2006/relationships/tags" Target="../tags/tag104.xml"/><Relationship Id="rId11" Type="http://schemas.openxmlformats.org/officeDocument/2006/relationships/image" Target="../media/image21.png"/><Relationship Id="rId10" Type="http://schemas.openxmlformats.org/officeDocument/2006/relationships/tags" Target="../tags/tag103.xml"/><Relationship Id="rId1" Type="http://schemas.openxmlformats.org/officeDocument/2006/relationships/tags" Target="../tags/tag96.xml"/></Relationships>
</file>

<file path=ppt/slides/_rels/slide9.xml.rels><?xml version="1.0" encoding="UTF-8" standalone="yes"?>
<Relationships xmlns="http://schemas.openxmlformats.org/package/2006/relationships"><Relationship Id="rId9" Type="http://schemas.microsoft.com/office/2007/relationships/media" Target="file:///D:\&#24038;&#29031;&#21191;\&#20108;&#24180;&#32423;&#19978;&#19981;&#24102;pass&#26631;&#24535;&#36716;\&#22788;.mov" TargetMode="External"/><Relationship Id="rId8" Type="http://schemas.openxmlformats.org/officeDocument/2006/relationships/video" Target="file:///D:\&#24038;&#29031;&#21191;\&#20108;&#24180;&#32423;&#19978;&#19981;&#24102;pass&#26631;&#24535;&#36716;\&#22788;.mov" TargetMode="Externa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24.jpeg"/><Relationship Id="rId12" Type="http://schemas.openxmlformats.org/officeDocument/2006/relationships/tags" Target="../tags/tag113.xml"/><Relationship Id="rId11" Type="http://schemas.openxmlformats.org/officeDocument/2006/relationships/image" Target="../media/image23.png"/><Relationship Id="rId10" Type="http://schemas.openxmlformats.org/officeDocument/2006/relationships/tags" Target="../tags/tag112.xml"/><Relationship Id="rId1" Type="http://schemas.openxmlformats.org/officeDocument/2006/relationships/tags" Target="../tags/tag1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742953" y="1275606"/>
            <a:ext cx="387798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>
                <a:solidFill>
                  <a:srgbClr val="FF0000"/>
                </a:solidFill>
                <a:latin typeface="华康海报体W12(P)" pitchFamily="82" charset="-122"/>
                <a:ea typeface="华康海报体W12(P)" pitchFamily="82" charset="-122"/>
              </a:rPr>
              <a:t>拍手歌</a:t>
            </a:r>
            <a:endParaRPr lang="zh-CN" altLang="en-US" sz="9600" dirty="0">
              <a:solidFill>
                <a:srgbClr val="FF0000"/>
              </a:solidFill>
              <a:latin typeface="华康海报体W12(P)" pitchFamily="82" charset="-122"/>
              <a:ea typeface="华康海报体W12(P)" pitchFamily="82" charset="-122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511083" y="661642"/>
            <a:ext cx="360040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汉仪大黑简" pitchFamily="49" charset="-122"/>
                <a:ea typeface="汉仪大黑简" pitchFamily="49" charset="-122"/>
                <a:sym typeface="Arial" panose="020B0604020202020204" pitchFamily="34" charset="0"/>
              </a:rPr>
              <a:t>部编版 </a:t>
            </a:r>
            <a:r>
              <a:rPr lang="zh-CN" altLang="en-US" sz="2400" dirty="0" smtClean="0">
                <a:latin typeface="汉仪大黑简" pitchFamily="49" charset="-122"/>
                <a:ea typeface="汉仪大黑简" pitchFamily="49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latin typeface="汉仪大黑简" pitchFamily="49" charset="-122"/>
                <a:ea typeface="汉仪大黑简" pitchFamily="49" charset="-122"/>
              </a:rPr>
              <a:t>二年级上</a:t>
            </a:r>
            <a:endParaRPr lang="zh-CN" altLang="en-US" sz="2400" dirty="0">
              <a:latin typeface="汉仪大黑简" pitchFamily="49" charset="-122"/>
              <a:ea typeface="汉仪大黑简" pitchFamily="49" charset="-122"/>
            </a:endParaRP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5203702" y="595284"/>
            <a:ext cx="1547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汉仪大黑简" pitchFamily="49" charset="-122"/>
                <a:ea typeface="汉仪大黑简" pitchFamily="49" charset="-122"/>
                <a:sym typeface="Arial" panose="020B0604020202020204" pitchFamily="34" charset="0"/>
              </a:rPr>
              <a:t>(</a:t>
            </a:r>
            <a:r>
              <a:rPr lang="zh-CN" altLang="en-US" sz="2800" dirty="0">
                <a:latin typeface="汉仪大黑简" pitchFamily="49" charset="-122"/>
                <a:ea typeface="汉仪大黑简" pitchFamily="49" charset="-122"/>
                <a:sym typeface="Arial" panose="020B0604020202020204" pitchFamily="34" charset="0"/>
              </a:rPr>
              <a:t>二单</a:t>
            </a:r>
            <a:r>
              <a:rPr lang="zh-CN" altLang="en-US" sz="2800" dirty="0" smtClean="0">
                <a:latin typeface="汉仪大黑简" pitchFamily="49" charset="-122"/>
                <a:ea typeface="汉仪大黑简" pitchFamily="49" charset="-122"/>
                <a:sym typeface="Arial" panose="020B0604020202020204" pitchFamily="34" charset="0"/>
              </a:rPr>
              <a:t>元</a:t>
            </a:r>
            <a:r>
              <a:rPr lang="en-US" altLang="zh-CN" sz="2800" dirty="0" smtClean="0">
                <a:latin typeface="汉仪大黑简" pitchFamily="49" charset="-122"/>
                <a:ea typeface="汉仪大黑简" pitchFamily="49" charset="-122"/>
                <a:sym typeface="Arial" panose="020B0604020202020204" pitchFamily="34" charset="0"/>
              </a:rPr>
              <a:t>)</a:t>
            </a:r>
            <a:endParaRPr lang="zh-CN" altLang="en-US" sz="2000" dirty="0">
              <a:latin typeface="汉仪大黑简" pitchFamily="49" charset="-122"/>
              <a:ea typeface="汉仪大黑简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42511" y="1903730"/>
            <a:ext cx="30035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L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亠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843781" y="2848610"/>
            <a:ext cx="31686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独体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67425" y="394843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六边形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442720" y="950595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liù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2" name="六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34365" y="1595755"/>
            <a:ext cx="2247265" cy="2813050"/>
          </a:xfrm>
          <a:prstGeom prst="rect">
            <a:avLst/>
          </a:prstGeom>
        </p:spPr>
      </p:pic>
      <p:pic>
        <p:nvPicPr>
          <p:cNvPr id="3" name="图片 2" descr="C:\Documents and Settings\Administrator\桌面\拍手歌 六边形.jpg拍手歌 六边形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935" y="2047558"/>
            <a:ext cx="1809750" cy="1586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27589" y="1903730"/>
            <a:ext cx="33020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X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灬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776789" y="2848610"/>
            <a:ext cx="45085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14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上下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67425" y="394843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熊猫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224915" y="949960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xióng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4" name="熊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68655" y="1562735"/>
            <a:ext cx="2273935" cy="2846705"/>
          </a:xfrm>
          <a:prstGeom prst="rect">
            <a:avLst/>
          </a:prstGeom>
        </p:spPr>
      </p:pic>
      <p:pic>
        <p:nvPicPr>
          <p:cNvPr id="5" name="图片 4" descr="C:\Documents and Settings\Administrator\桌面\拍手歌 熊猫.jpg拍手歌 熊猫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4110" y="1563053"/>
            <a:ext cx="1905000" cy="2160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789489" y="1903730"/>
            <a:ext cx="40640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776789" y="2848610"/>
            <a:ext cx="45085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67425" y="394843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小猫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368425" y="949960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māo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2" name="猫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70560" y="1595120"/>
            <a:ext cx="2352040" cy="2943225"/>
          </a:xfrm>
          <a:prstGeom prst="rect">
            <a:avLst/>
          </a:prstGeom>
        </p:spPr>
      </p:pic>
      <p:pic>
        <p:nvPicPr>
          <p:cNvPr id="3" name="图片 2" descr="C:\Documents and Settings\Administrator\桌面\拍手歌 小猫.jpg拍手歌 小猫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2545" y="1903095"/>
            <a:ext cx="1410970" cy="1898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55847" y="1903730"/>
            <a:ext cx="27368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丿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843782" y="2848610"/>
            <a:ext cx="31686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独体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67425" y="394843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九点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583690" y="949960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jiǔ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4" name="九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48665" y="1595120"/>
            <a:ext cx="2247265" cy="2813050"/>
          </a:xfrm>
          <a:prstGeom prst="rect">
            <a:avLst/>
          </a:prstGeom>
        </p:spPr>
      </p:pic>
      <p:pic>
        <p:nvPicPr>
          <p:cNvPr id="2" name="图片 1" descr="点-九点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8045" y="1631315"/>
            <a:ext cx="2800350" cy="22053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31400" y="1903730"/>
            <a:ext cx="3225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39776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843782" y="2848610"/>
            <a:ext cx="31686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67425" y="394843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296670" y="1021715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péng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2" name="朋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02945" y="1666875"/>
            <a:ext cx="2191385" cy="2742565"/>
          </a:xfrm>
          <a:prstGeom prst="rect">
            <a:avLst/>
          </a:prstGeom>
        </p:spPr>
      </p:pic>
      <p:pic>
        <p:nvPicPr>
          <p:cNvPr id="3" name="图片 2" descr="C:\Documents and Settings\Administrator\桌面\拍手歌 朋友.jpg拍手歌 朋友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2695" y="1796733"/>
            <a:ext cx="1687830" cy="2039620"/>
          </a:xfrm>
          <a:prstGeom prst="rect">
            <a:avLst/>
          </a:prstGeom>
        </p:spPr>
      </p:pic>
      <p:pic>
        <p:nvPicPr>
          <p:cNvPr id="15" name="New picture"/>
          <p:cNvPicPr/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1468100" y="10388600"/>
            <a:ext cx="3429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32353" y="1903730"/>
            <a:ext cx="32067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Y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39776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843782" y="2848610"/>
            <a:ext cx="31686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568190" y="3350895"/>
            <a:ext cx="8686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半包围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067425" y="394843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友好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440180" y="1021715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yǒu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4" name="友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86130" y="1666875"/>
            <a:ext cx="2190750" cy="2742565"/>
          </a:xfrm>
          <a:prstGeom prst="rect">
            <a:avLst/>
          </a:prstGeom>
        </p:spPr>
      </p:pic>
      <p:pic>
        <p:nvPicPr>
          <p:cNvPr id="5" name="图片 4" descr="C:\Documents and Settings\Administrator\桌面\拍手歌 友好.jpg拍手歌 友好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2620" y="1778318"/>
            <a:ext cx="2887980" cy="1858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>
            <p:custDataLst>
              <p:tags r:id="rId1"/>
            </p:custDataLst>
          </p:nvPr>
        </p:nvGrpSpPr>
        <p:grpSpPr>
          <a:xfrm>
            <a:off x="1403330" y="1371744"/>
            <a:ext cx="3122295" cy="1105535"/>
            <a:chOff x="8247" y="3758"/>
            <a:chExt cx="4917" cy="1741"/>
          </a:xfrm>
        </p:grpSpPr>
        <p:sp>
          <p:nvSpPr>
            <p:cNvPr id="9" name="文本框 8"/>
            <p:cNvSpPr txBox="1"/>
            <p:nvPr>
              <p:custDataLst>
                <p:tags r:id="rId2"/>
              </p:custDataLst>
            </p:nvPr>
          </p:nvSpPr>
          <p:spPr>
            <a:xfrm>
              <a:off x="8247" y="4219"/>
              <a:ext cx="115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/>
                <a:t>处</a:t>
              </a:r>
              <a:endParaRPr lang="zh-CN" altLang="en-US" sz="3200" b="1"/>
            </a:p>
          </p:txBody>
        </p:sp>
        <p:sp>
          <p:nvSpPr>
            <p:cNvPr id="10" name="左大括号 9"/>
            <p:cNvSpPr/>
            <p:nvPr>
              <p:custDataLst>
                <p:tags r:id="rId3"/>
              </p:custDataLst>
            </p:nvPr>
          </p:nvSpPr>
          <p:spPr>
            <a:xfrm>
              <a:off x="9133" y="3859"/>
              <a:ext cx="423" cy="1543"/>
            </a:xfrm>
            <a:prstGeom prst="leftBrac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4"/>
              </p:custDataLst>
            </p:nvPr>
          </p:nvSpPr>
          <p:spPr>
            <a:xfrm>
              <a:off x="9694" y="3758"/>
              <a:ext cx="158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3333FF"/>
                  </a:solidFill>
                  <a:latin typeface="方正姚体" panose="02010601030101010101" charset="-122"/>
                  <a:ea typeface="方正姚体" panose="02010601030101010101" charset="-122"/>
                </a:rPr>
                <a:t>chù</a:t>
              </a:r>
              <a:endParaRPr lang="en-US" altLang="zh-CN" sz="28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  <p:sp>
          <p:nvSpPr>
            <p:cNvPr id="12" name="文本框 11"/>
            <p:cNvSpPr txBox="1"/>
            <p:nvPr>
              <p:custDataLst>
                <p:tags r:id="rId5"/>
              </p:custDataLst>
            </p:nvPr>
          </p:nvSpPr>
          <p:spPr>
            <a:xfrm>
              <a:off x="9694" y="4677"/>
              <a:ext cx="158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3333FF"/>
                  </a:solidFill>
                  <a:latin typeface="方正姚体" panose="02010601030101010101" charset="-122"/>
                  <a:ea typeface="方正姚体" panose="02010601030101010101" charset="-122"/>
                </a:rPr>
                <a:t>chǔ</a:t>
              </a:r>
              <a:endParaRPr lang="en-US" altLang="zh-CN" sz="28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6"/>
              </p:custDataLst>
            </p:nvPr>
          </p:nvSpPr>
          <p:spPr>
            <a:xfrm>
              <a:off x="10792" y="3758"/>
              <a:ext cx="2272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3333FF"/>
                  </a:solidFill>
                </a:rPr>
                <a:t>到处</a:t>
              </a:r>
              <a:endParaRPr lang="zh-CN" altLang="en-US" sz="2800" b="1">
                <a:solidFill>
                  <a:srgbClr val="3333FF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7"/>
              </p:custDataLst>
            </p:nvPr>
          </p:nvSpPr>
          <p:spPr>
            <a:xfrm>
              <a:off x="10792" y="4676"/>
              <a:ext cx="2372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3333FF"/>
                  </a:solidFill>
                </a:rPr>
                <a:t>处分</a:t>
              </a:r>
              <a:endParaRPr lang="zh-CN" altLang="en-US" sz="2800" b="1">
                <a:solidFill>
                  <a:srgbClr val="3333FF"/>
                </a:solidFill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1916410" y="2681114"/>
            <a:ext cx="40887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他为了躲避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处分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到处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躲藏。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46910" y="130873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保护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近义词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444208" y="677486"/>
            <a:ext cx="2129195" cy="576004"/>
          </a:xfrm>
          <a:prstGeom prst="rect">
            <a:avLst/>
          </a:prstGeom>
        </p:spPr>
      </p:pic>
      <p:pic>
        <p:nvPicPr>
          <p:cNvPr id="4" name="图片 3" descr="反义词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453219" y="3000080"/>
            <a:ext cx="2129351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3229610" y="144970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保卫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13580" y="129222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新奇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5835650" y="144970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新颖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30400" y="1938020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伙伴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3229610" y="210629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497070" y="1921510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嬉戏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5835650" y="210629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玩耍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930400" y="344487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保护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4"/>
            </p:custDataLst>
          </p:nvPr>
        </p:nvSpPr>
        <p:spPr>
          <a:xfrm>
            <a:off x="3229610" y="36131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损害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497070" y="342836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5835650" y="36131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敌人</a:t>
            </a:r>
            <a:endParaRPr lang="zh-CN" altLang="en-US" sz="24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547664" y="1363862"/>
            <a:ext cx="6144895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请同学们朗读课文并思考下面的问题：</a:t>
            </a:r>
            <a:endParaRPr lang="zh-CN" altLang="en-US" sz="2800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727429" y="69591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2252007" y="1846724"/>
            <a:ext cx="44481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3333FF"/>
                </a:solidFill>
                <a:latin typeface="楷体_GB2312" panose="02010600030101010101" pitchFamily="49" charset="-122"/>
                <a:ea typeface="楷体_GB2312" panose="02010600030101010101" pitchFamily="49" charset="-122"/>
                <a:sym typeface="+mn-ea"/>
              </a:rPr>
              <a:t>本文主要讲了什么内容？</a:t>
            </a:r>
            <a:endParaRPr lang="zh-CN" altLang="en-US" sz="3200" b="1" dirty="0">
              <a:solidFill>
                <a:srgbClr val="3333FF"/>
              </a:solidFill>
              <a:latin typeface="楷体_GB2312" panose="02010600030101010101" pitchFamily="49" charset="-122"/>
              <a:ea typeface="楷体_GB2312" panose="0201060003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55576" y="2621618"/>
            <a:ext cx="80275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课文以朗朗上口的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拍手歌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展现了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动物在自然界中和谐生存的美丽画面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以及动物世界的新奇，告诉我们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动物是人类的好朋友，我们要保护它们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5" grpId="1"/>
      <p:bldP spid="7" grpId="5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57935" y="1454785"/>
            <a:ext cx="641223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）为什么说孔雀和锦鸡是伙伴？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）想一想雁群真的会写字吗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）黄鹂百灵是不是真的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唱不休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）为什么说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保护动物是大事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769995" y="699542"/>
            <a:ext cx="1604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课文解读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857625" y="652496"/>
            <a:ext cx="224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u=2094007522,2298568372&amp;fm=26&amp;gp=0[1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32435" y="1259205"/>
            <a:ext cx="2538095" cy="21253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3244215" y="1259205"/>
            <a:ext cx="2655570" cy="2125345"/>
          </a:xfrm>
          <a:prstGeom prst="rect">
            <a:avLst/>
          </a:prstGeom>
        </p:spPr>
      </p:pic>
      <p:pic>
        <p:nvPicPr>
          <p:cNvPr id="4" name="图片 3" descr="u=1289938090,1214846007&amp;fm=26&amp;gp=0[1]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6158865" y="1259205"/>
            <a:ext cx="2533015" cy="212534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432435" y="3575038"/>
            <a:ext cx="8147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dirty="0">
                <a:solidFill>
                  <a:schemeClr val="accent3"/>
                </a:solidFill>
                <a:latin typeface="楷体" panose="02010609060101010101" charset="-122"/>
                <a:ea typeface="楷体" panose="02010609060101010101" charset="-122"/>
              </a:rPr>
              <a:t>同学们，你们喜欢动物吗？今天，老师带你们去认识一些新的动物朋友，它们就藏在一首拍手歌里呢！</a:t>
            </a:r>
            <a:endParaRPr lang="zh-CN" altLang="en-US" sz="2400" dirty="0">
              <a:solidFill>
                <a:schemeClr val="accent3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836295" y="1482090"/>
            <a:ext cx="11925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孔雀</a:t>
            </a:r>
            <a:endParaRPr lang="zh-CN" altLang="en-US" sz="32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4785995" y="1482090"/>
            <a:ext cx="11137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雄鹰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6105525" y="2548255"/>
            <a:ext cx="16681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大熊猫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259632" y="1039495"/>
            <a:ext cx="5514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）为什么说孔雀和锦鸡是伙伴？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04138" y="1857452"/>
            <a:ext cx="5669834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因为孔雀和锦鸡都属鸡形目，雉（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ｈì）科，它们特别相似，所以说它们是“伙伴”。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348356" y="965835"/>
            <a:ext cx="55880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）想一想雁群真的会写字吗？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043608" y="1779662"/>
            <a:ext cx="65830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大雁并不会真的写字。但大雁群飞的形状好像小朋友在写字，一会儿写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“一”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字，一会儿写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“人”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115616" y="864235"/>
            <a:ext cx="6912768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（3）黄鹂百灵是不是真的</a:t>
            </a:r>
            <a:r>
              <a:rPr 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唱不休</a:t>
            </a:r>
            <a:r>
              <a:rPr 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87624" y="1887358"/>
            <a:ext cx="63832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黄鹂、百灵也会休息。但是它们的叫声动听、悦耳，像歌声一样优美。所以说它们“唱不休”。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259632" y="704532"/>
            <a:ext cx="613092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）为什么说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保护动物是大事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8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49159" y="1851670"/>
            <a:ext cx="635187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因为人和动物是朋友，都生活在地球上。我们应从点滴做起，保护身边的动物。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3995936" y="802432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主题归纳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285875" y="1621155"/>
            <a:ext cx="624205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课文以拍手歌的形式，描述了各种可爱的小动物，告诉了我们要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关爱自然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保护动物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的道理。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991235" y="3415030"/>
            <a:ext cx="69583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你拍三，我拍三，（      ）飞翔云彩间。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2"/>
            </p:custDataLst>
          </p:nvPr>
        </p:nvSpPr>
        <p:spPr>
          <a:xfrm>
            <a:off x="3851920" y="699542"/>
            <a:ext cx="1533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随堂练习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C:\Documents and Settings\Administrator\桌面\拍手歌 老鹰.jpg拍手歌 老鹰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6271" y="1032193"/>
            <a:ext cx="2372995" cy="235204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4382770" y="3353435"/>
            <a:ext cx="13220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雄鹰</a:t>
            </a:r>
            <a:endParaRPr lang="zh-CN" altLang="en-US" sz="3200" b="1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621030" y="3333115"/>
            <a:ext cx="77946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你拍四，我拍四，天空（      ）会写字。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 descr="C:\Documents and Settings\Administrator\桌面\3拍6.jpg3拍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657860"/>
            <a:ext cx="4093845" cy="238760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5309235" y="3291840"/>
            <a:ext cx="1186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雁群</a:t>
            </a:r>
            <a:endParaRPr lang="zh-CN" altLang="en-US" sz="3600" b="1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4705142" y="1628053"/>
            <a:ext cx="3860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你拍五，我拍五，丛林深处有（      ）。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6876256" y="2121552"/>
            <a:ext cx="1348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猛虎</a:t>
            </a:r>
            <a:endParaRPr lang="zh-CN" altLang="en-US" sz="3200" b="1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4-树枝、雷云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944" y="982516"/>
            <a:ext cx="3445510" cy="3445510"/>
          </a:xfrm>
          <a:prstGeom prst="rect">
            <a:avLst/>
          </a:prstGeom>
        </p:spPr>
      </p:pic>
      <p:pic>
        <p:nvPicPr>
          <p:cNvPr id="2" name="图片 1" descr="C:\Documents and Settings\Administrator\桌面\拍手歌 猛虎.jpg拍手歌 猛虎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3443" y="3075806"/>
            <a:ext cx="2042160" cy="1501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827584" y="1414939"/>
            <a:ext cx="7956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你拍六，我拍六，（      ）（      ）唱不休。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4067944" y="1353344"/>
            <a:ext cx="1161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黄鹂</a:t>
            </a:r>
            <a:endParaRPr lang="zh-CN" altLang="en-US" sz="3200" b="1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5940152" y="1342626"/>
            <a:ext cx="1179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百灵</a:t>
            </a:r>
            <a:endParaRPr lang="zh-CN" altLang="en-US" sz="3200" b="1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10260" y="1297305"/>
            <a:ext cx="612394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spcBef>
                <a:spcPts val="900"/>
              </a:spcBef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朗读课文。和同学一起边拍手边背诵。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872230" y="749456"/>
            <a:ext cx="21507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教材习题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597535" y="2047240"/>
            <a:ext cx="602615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）停顿（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）示例：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just" fontAlgn="auto">
              <a:lnSpc>
                <a:spcPct val="13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你拍二，我拍二，孔雀/锦鸡/是伙伴。</a:t>
            </a:r>
            <a:endParaRPr lang="zh-CN" altLang="en-US" sz="2400" b="1" dirty="0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97535" y="3245485"/>
            <a:ext cx="5942965" cy="141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）背诵指导：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r>
              <a:rPr lang="zh-CN" altLang="en-US" sz="2400" b="1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先熟读课文，然后通过记忆所有动物的排列顺序以及每种动物的特点来进行背诵。</a:t>
            </a:r>
            <a:endParaRPr lang="zh-CN" altLang="en-US" sz="2400" b="1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645535" y="820737"/>
            <a:ext cx="224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生字认一认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879475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世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925830" y="1440815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shì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1917700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界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5"/>
            </p:custDataLst>
          </p:nvPr>
        </p:nvSpPr>
        <p:spPr>
          <a:xfrm>
            <a:off x="2030095" y="1440815"/>
            <a:ext cx="912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jiè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2942590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雀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2942590" y="1440815"/>
            <a:ext cx="690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què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8"/>
            </p:custDataLst>
          </p:nvPr>
        </p:nvSpPr>
        <p:spPr>
          <a:xfrm>
            <a:off x="4010025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锦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文本框 17"/>
          <p:cNvSpPr txBox="1"/>
          <p:nvPr>
            <p:custDataLst>
              <p:tags r:id="rId9"/>
            </p:custDataLst>
          </p:nvPr>
        </p:nvSpPr>
        <p:spPr>
          <a:xfrm>
            <a:off x="4062095" y="1440815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jǐn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5095240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雄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5023485" y="1440815"/>
            <a:ext cx="920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xióng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>
          <a:xfrm>
            <a:off x="6198235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鹰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13"/>
            </p:custDataLst>
          </p:nvPr>
        </p:nvSpPr>
        <p:spPr>
          <a:xfrm>
            <a:off x="6198235" y="1440815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yīng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4"/>
            </p:custDataLst>
          </p:nvPr>
        </p:nvSpPr>
        <p:spPr>
          <a:xfrm>
            <a:off x="7324090" y="17564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翔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5"/>
            </p:custDataLst>
          </p:nvPr>
        </p:nvSpPr>
        <p:spPr>
          <a:xfrm>
            <a:off x="7270115" y="1440815"/>
            <a:ext cx="1022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xiáng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16"/>
            </p:custDataLst>
          </p:nvPr>
        </p:nvSpPr>
        <p:spPr>
          <a:xfrm>
            <a:off x="1417955" y="33566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雁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17"/>
            </p:custDataLst>
          </p:nvPr>
        </p:nvSpPr>
        <p:spPr>
          <a:xfrm>
            <a:off x="1417955" y="304546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yàn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18"/>
            </p:custDataLst>
          </p:nvPr>
        </p:nvSpPr>
        <p:spPr>
          <a:xfrm>
            <a:off x="3481070" y="33566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9"/>
            </p:custDataLst>
          </p:nvPr>
        </p:nvSpPr>
        <p:spPr>
          <a:xfrm>
            <a:off x="4479925" y="3045460"/>
            <a:ext cx="871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měng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20"/>
            </p:custDataLst>
          </p:nvPr>
        </p:nvSpPr>
        <p:spPr>
          <a:xfrm>
            <a:off x="5718175" y="33566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灵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21"/>
            </p:custDataLst>
          </p:nvPr>
        </p:nvSpPr>
        <p:spPr>
          <a:xfrm>
            <a:off x="5718175" y="304546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líng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22"/>
            </p:custDataLst>
          </p:nvPr>
        </p:nvSpPr>
        <p:spPr>
          <a:xfrm>
            <a:off x="6785610" y="33566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休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2" name="文本框 31"/>
          <p:cNvSpPr txBox="1"/>
          <p:nvPr>
            <p:custDataLst>
              <p:tags r:id="rId23"/>
            </p:custDataLst>
          </p:nvPr>
        </p:nvSpPr>
        <p:spPr>
          <a:xfrm>
            <a:off x="6785610" y="3045460"/>
            <a:ext cx="707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xiū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4"/>
            </p:custDataLst>
          </p:nvPr>
        </p:nvSpPr>
        <p:spPr>
          <a:xfrm>
            <a:off x="2456180" y="33566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丛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5"/>
            </p:custDataLst>
          </p:nvPr>
        </p:nvSpPr>
        <p:spPr>
          <a:xfrm>
            <a:off x="4556760" y="3356610"/>
            <a:ext cx="5892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猛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26"/>
            </p:custDataLst>
          </p:nvPr>
        </p:nvSpPr>
        <p:spPr>
          <a:xfrm>
            <a:off x="2342515" y="3045460"/>
            <a:ext cx="871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cóng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7"/>
            </p:custDataLst>
          </p:nvPr>
        </p:nvSpPr>
        <p:spPr>
          <a:xfrm>
            <a:off x="3481070" y="3045460"/>
            <a:ext cx="871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shēn</a:t>
            </a:r>
            <a:endParaRPr lang="en-US" altLang="zh-CN" sz="24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/>
      <p:bldP spid="18" grpId="1"/>
      <p:bldP spid="20" grpId="0"/>
      <p:bldP spid="22" grpId="0"/>
      <p:bldP spid="24" grpId="0"/>
      <p:bldP spid="26" grpId="0"/>
      <p:bldP spid="28" grpId="0"/>
      <p:bldP spid="30" grpId="0"/>
      <p:bldP spid="32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92455" y="1092835"/>
            <a:ext cx="8533765" cy="62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读一读，说说每组加点的字有什么相同之处。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592455" y="2011045"/>
            <a:ext cx="3260090" cy="1991995"/>
            <a:chOff x="3832" y="3610"/>
            <a:chExt cx="5134" cy="3137"/>
          </a:xfrm>
        </p:grpSpPr>
        <p:sp>
          <p:nvSpPr>
            <p:cNvPr id="4" name="文本框 3"/>
            <p:cNvSpPr txBox="1"/>
            <p:nvPr>
              <p:custDataLst>
                <p:tags r:id="rId3"/>
              </p:custDataLst>
            </p:nvPr>
          </p:nvSpPr>
          <p:spPr>
            <a:xfrm>
              <a:off x="3832" y="3610"/>
              <a:ext cx="5134" cy="2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30000"/>
                </a:lnSpc>
              </a:pPr>
              <a:r>
                <a:rPr lang="zh-CN" altLang="en-US" sz="28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孔雀    大雁    老鹰 </a:t>
              </a:r>
              <a:endParaRPr lang="zh-CN" altLang="en-US" sz="28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l" fontAlgn="auto">
                <a:lnSpc>
                  <a:spcPct val="130000"/>
                </a:lnSpc>
              </a:pPr>
              <a:r>
                <a:rPr lang="zh-CN" altLang="en-US" sz="28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</a:t>
              </a:r>
              <a:endParaRPr lang="zh-CN" altLang="en-US" sz="28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l" fontAlgn="auto">
                <a:lnSpc>
                  <a:spcPct val="130000"/>
                </a:lnSpc>
              </a:pPr>
              <a:r>
                <a:rPr lang="zh-CN" altLang="en-US" sz="28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锦鸡    黄鹂    天鹅 </a:t>
              </a:r>
              <a:endParaRPr lang="zh-CN" altLang="en-US" sz="28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4"/>
              </p:custDataLst>
            </p:nvPr>
          </p:nvSpPr>
          <p:spPr>
            <a:xfrm>
              <a:off x="4470" y="4339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5"/>
              </p:custDataLst>
            </p:nvPr>
          </p:nvSpPr>
          <p:spPr>
            <a:xfrm>
              <a:off x="6290" y="4339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8109" y="4339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7"/>
              </p:custDataLst>
            </p:nvPr>
          </p:nvSpPr>
          <p:spPr>
            <a:xfrm>
              <a:off x="4470" y="6022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8"/>
              </p:custDataLst>
            </p:nvPr>
          </p:nvSpPr>
          <p:spPr>
            <a:xfrm>
              <a:off x="6290" y="6022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>
              <p:custDataLst>
                <p:tags r:id="rId9"/>
              </p:custDataLst>
            </p:nvPr>
          </p:nvSpPr>
          <p:spPr>
            <a:xfrm>
              <a:off x="8109" y="6022"/>
              <a:ext cx="5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33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4111625" y="2011045"/>
            <a:ext cx="482854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第一组：每个字都有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隹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部；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第二组：每个字都有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鸟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部。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7130415" y="1856105"/>
            <a:ext cx="6597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zhuī</a:t>
            </a:r>
            <a:endParaRPr lang="en-US" altLang="zh-CN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943350" y="78676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课外积累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2024380" y="1334135"/>
            <a:ext cx="2549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猜一猜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5148064" y="3943667"/>
            <a:ext cx="2680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谜底：长颈鹿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" name="组合 5"/>
          <p:cNvGrpSpPr/>
          <p:nvPr>
            <p:custDataLst>
              <p:tags r:id="rId4"/>
            </p:custDataLst>
          </p:nvPr>
        </p:nvGrpSpPr>
        <p:grpSpPr>
          <a:xfrm>
            <a:off x="2024380" y="1943100"/>
            <a:ext cx="2613025" cy="2752725"/>
            <a:chOff x="4836" y="3442"/>
            <a:chExt cx="4115" cy="4335"/>
          </a:xfrm>
        </p:grpSpPr>
        <p:sp>
          <p:nvSpPr>
            <p:cNvPr id="8" name="文本框 7"/>
            <p:cNvSpPr txBox="1"/>
            <p:nvPr>
              <p:custDataLst>
                <p:tags r:id="rId5"/>
              </p:custDataLst>
            </p:nvPr>
          </p:nvSpPr>
          <p:spPr>
            <a:xfrm>
              <a:off x="4836" y="3442"/>
              <a:ext cx="3819" cy="36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sz="2400" dirty="0">
                  <a:latin typeface="楷体" panose="02010609060101010101" charset="-122"/>
                  <a:ea typeface="楷体" panose="02010609060101010101" charset="-122"/>
                </a:rPr>
                <a:t>脑袋小来颈儿长，</a:t>
              </a:r>
              <a:endParaRPr lang="zh-CN" sz="2400" dirty="0">
                <a:latin typeface="楷体" panose="02010609060101010101" charset="-122"/>
                <a:ea typeface="楷体" panose="02010609060101010101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sz="2400" dirty="0">
                  <a:latin typeface="楷体" panose="02010609060101010101" charset="-122"/>
                  <a:ea typeface="楷体" panose="02010609060101010101" charset="-122"/>
                </a:rPr>
                <a:t>脖子一抬头过梁，</a:t>
              </a:r>
              <a:endParaRPr lang="zh-CN" sz="2400" dirty="0">
                <a:latin typeface="楷体" panose="02010609060101010101" charset="-122"/>
                <a:ea typeface="楷体" panose="02010609060101010101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sz="2400" dirty="0">
                  <a:latin typeface="楷体" panose="02010609060101010101" charset="-122"/>
                  <a:ea typeface="楷体" panose="02010609060101010101" charset="-122"/>
                </a:rPr>
                <a:t>声带特殊说话少，</a:t>
              </a:r>
              <a:endParaRPr lang="zh-CN" sz="2400" dirty="0">
                <a:latin typeface="楷体" panose="02010609060101010101" charset="-122"/>
                <a:ea typeface="楷体" panose="02010609060101010101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sz="2400" dirty="0">
                  <a:latin typeface="楷体" panose="02010609060101010101" charset="-122"/>
                  <a:ea typeface="楷体" panose="02010609060101010101" charset="-122"/>
                </a:rPr>
                <a:t>身上穿件花衣裳。</a:t>
              </a:r>
              <a:endParaRPr lang="zh-CN" sz="24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" name="文本框 3"/>
            <p:cNvSpPr txBox="1"/>
            <p:nvPr>
              <p:custDataLst>
                <p:tags r:id="rId6"/>
              </p:custDataLst>
            </p:nvPr>
          </p:nvSpPr>
          <p:spPr>
            <a:xfrm>
              <a:off x="6067" y="7052"/>
              <a:ext cx="2884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/>
                <a:t>（打一动物）</a:t>
              </a:r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3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292860" y="2207895"/>
            <a:ext cx="1383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袭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310005" y="1881505"/>
            <a:ext cx="707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shì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4115435" y="2197735"/>
            <a:ext cx="1358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4180205" y="1854835"/>
            <a:ext cx="9124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jiè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0" name="图片 9" descr="C:\Documents and Settings\Administrator\桌面\拍手歌 世袭.jpg拍手歌 世袭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2860" y="855980"/>
            <a:ext cx="976630" cy="1176020"/>
          </a:xfrm>
          <a:prstGeom prst="rect">
            <a:avLst/>
          </a:prstGeom>
        </p:spPr>
      </p:pic>
      <p:pic>
        <p:nvPicPr>
          <p:cNvPr id="15" name="图片 14" descr="C:\Documents and Settings\Administrator\桌面\拍手歌 界线.jpg拍手歌 界线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805180"/>
            <a:ext cx="1707515" cy="1011555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6819900" y="219773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麻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雀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7098030" y="1881505"/>
            <a:ext cx="6908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què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6" name="图片 15" descr="C:\Documents and Settings\Administrator\桌面\拍手歌 麻雀.jpg拍手歌 麻雀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9520" y="855980"/>
            <a:ext cx="1190625" cy="107632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13"/>
            </p:custDataLst>
          </p:nvPr>
        </p:nvSpPr>
        <p:spPr>
          <a:xfrm>
            <a:off x="1380789" y="4098987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锦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鸡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1426475" y="3827145"/>
            <a:ext cx="707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err="1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jǐn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7" name="图片 16" descr="C:\Documents and Settings\Administrator\桌面\拍手歌 锦鸡.jpg拍手歌 锦鸡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6025" y="2704521"/>
            <a:ext cx="1289050" cy="132651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7"/>
            </p:custDataLst>
          </p:nvPr>
        </p:nvSpPr>
        <p:spPr>
          <a:xfrm>
            <a:off x="4295936" y="4216400"/>
            <a:ext cx="1292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雄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8"/>
            </p:custDataLst>
          </p:nvPr>
        </p:nvSpPr>
        <p:spPr>
          <a:xfrm>
            <a:off x="4524854" y="3899597"/>
            <a:ext cx="834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err="1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xióng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2" name="图片 11" descr="C:\Documents and Settings\Administrator\桌面\拍手歌 英雄.jpg拍手歌 英雄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0370" y="2707379"/>
            <a:ext cx="1273810" cy="132080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7229475" y="402653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鹰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2"/>
            </p:custDataLst>
          </p:nvPr>
        </p:nvSpPr>
        <p:spPr>
          <a:xfrm>
            <a:off x="7624445" y="3749968"/>
            <a:ext cx="707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err="1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yīng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9" name="图片 18" descr="C:\Documents and Settings\Administrator\桌面\拍手歌 老鹰.jpg拍手歌 老鹰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2688078"/>
            <a:ext cx="1012190" cy="113157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25"/>
            </p:custDataLst>
          </p:nvPr>
        </p:nvSpPr>
        <p:spPr>
          <a:xfrm>
            <a:off x="2820253" y="601345"/>
            <a:ext cx="4344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丛、深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生字写一写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en-US" altLang="zh-CN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11" grpId="0"/>
      <p:bldP spid="13" grpId="0"/>
      <p:bldP spid="4" grpId="0"/>
      <p:bldP spid="9" grpId="0"/>
      <p:bldP spid="5" grpId="0"/>
      <p:bldP spid="6" grpId="0"/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1189355" y="223393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翔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437005" y="1918335"/>
            <a:ext cx="7994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xiáng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6" name="图片 5" descr="C:\Documents and Settings\Administrator\桌面\拍手歌 飞翔.jpg拍手歌 飞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020" y="643255"/>
            <a:ext cx="1540510" cy="130175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4079875" y="2233930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雁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4455160" y="1918335"/>
            <a:ext cx="707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yàn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5" name="图片 4" descr="C:\Documents and Settings\Administrator\桌面\拍手歌 大雁.jpg拍手歌 大雁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2200" y="499745"/>
            <a:ext cx="1703705" cy="141859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6806565" y="2233930"/>
            <a:ext cx="1292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猛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虎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6750050" y="1918335"/>
            <a:ext cx="871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měng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4" name="图片 13" descr="C:\Documents and Settings\Administrator\桌面\拍手歌 猛虎.jpg拍手歌 猛虎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9364" y="805180"/>
            <a:ext cx="1673225" cy="1231265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13"/>
            </p:custDataLst>
          </p:nvPr>
        </p:nvSpPr>
        <p:spPr>
          <a:xfrm>
            <a:off x="2461895" y="4101465"/>
            <a:ext cx="15100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灵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鸟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4"/>
            </p:custDataLst>
          </p:nvPr>
        </p:nvSpPr>
        <p:spPr>
          <a:xfrm>
            <a:off x="2859405" y="3779520"/>
            <a:ext cx="707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líng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9" name="图片 18" descr="C:\Documents and Settings\Administrator\桌面\拍手歌 百灵.jpg拍手歌 百灵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5530" y="2481580"/>
            <a:ext cx="1231265" cy="118364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17"/>
            </p:custDataLst>
          </p:nvPr>
        </p:nvSpPr>
        <p:spPr>
          <a:xfrm>
            <a:off x="5694680" y="410146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休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息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8"/>
            </p:custDataLst>
          </p:nvPr>
        </p:nvSpPr>
        <p:spPr>
          <a:xfrm>
            <a:off x="5784215" y="3779520"/>
            <a:ext cx="7073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xiū</a:t>
            </a:r>
            <a:endParaRPr lang="en-US" altLang="zh-CN" sz="2000">
              <a:solidFill>
                <a:srgbClr val="3333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22" name="图片 21" descr="C:\Documents and Settings\Administrator\桌面\拍手歌 休息.jpg拍手歌 休息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720" y="2481580"/>
            <a:ext cx="1111885" cy="1145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2" grpId="0"/>
      <p:bldP spid="3" grpId="0"/>
      <p:bldP spid="7" grpId="0"/>
      <p:bldP spid="12" grpId="0"/>
      <p:bldP spid="15" grpId="0"/>
      <p:bldP spid="18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707904" y="982980"/>
            <a:ext cx="224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生字写一写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540760" y="2262505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273800" y="3979545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唱歌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4753929" y="2274570"/>
            <a:ext cx="35306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4725035" y="2776855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欠</a:t>
            </a:r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4705033" y="3207385"/>
            <a:ext cx="45085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14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4610735" y="3709670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左右</a:t>
            </a:r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8"/>
            </p:custDataLst>
          </p:nvPr>
        </p:nvSpPr>
        <p:spPr>
          <a:xfrm>
            <a:off x="1461770" y="1510030"/>
            <a:ext cx="15062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gē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3" name="歌">
            <a:hlinkClick r:id="" action="ppaction://media"/>
          </p:cNvPr>
          <p:cNvPicPr/>
          <p:nvPr>
            <a:videoFile r:link="rId9"/>
            <p:extLst>
              <p:ext uri="{DAA4B4D4-6D71-4841-9C94-3DE7FCFB9230}">
                <p14:media xmlns:p14="http://schemas.microsoft.com/office/powerpoint/2010/main" r:link="rId10"/>
              </p:ext>
            </p:extLst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882650" y="2155190"/>
            <a:ext cx="1852930" cy="2318385"/>
          </a:xfrm>
          <a:prstGeom prst="rect">
            <a:avLst/>
          </a:prstGeom>
        </p:spPr>
      </p:pic>
      <p:pic>
        <p:nvPicPr>
          <p:cNvPr id="4" name="图片 3" descr="C:\Documents and Settings\Administrator\桌面\拍手歌 唱歌.jpg拍手歌 唱歌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6210" y="1641158"/>
            <a:ext cx="1733550" cy="22580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34255" y="1903730"/>
            <a:ext cx="33591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843780" y="2848610"/>
            <a:ext cx="31686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上下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210935" y="395986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丛林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296670" y="949960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cóng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4" name="丛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16585" y="1595120"/>
            <a:ext cx="2256790" cy="2824480"/>
          </a:xfrm>
          <a:prstGeom prst="rect">
            <a:avLst/>
          </a:prstGeom>
        </p:spPr>
      </p:pic>
      <p:pic>
        <p:nvPicPr>
          <p:cNvPr id="5" name="图片 4" descr="C:\Documents and Settings\Administrator\桌面\拍手歌 丛林.jpg拍手歌 丛林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1253" y="1926590"/>
            <a:ext cx="2268855" cy="1887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35208" y="1903730"/>
            <a:ext cx="31496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氵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776788" y="2848610"/>
            <a:ext cx="45085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682490" y="3350895"/>
            <a:ext cx="6400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210935" y="395986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深呼吸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440180" y="949960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shēn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2" name="深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71525" y="1595120"/>
            <a:ext cx="2257425" cy="2825115"/>
          </a:xfrm>
          <a:prstGeom prst="rect">
            <a:avLst/>
          </a:prstGeom>
        </p:spPr>
      </p:pic>
      <p:pic>
        <p:nvPicPr>
          <p:cNvPr id="3" name="图片 2" descr="C:\Documents and Settings\Administrator\桌面\拍手歌 深呼吸.jpg拍手歌 深呼吸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9688" y="1477963"/>
            <a:ext cx="2019300" cy="2358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612515" y="1903730"/>
          <a:ext cx="1887220" cy="1932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10"/>
                <a:gridCol w="943610"/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音序</a:t>
                      </a:r>
                      <a:endParaRPr lang="zh-CN" altLang="en-US" b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部首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笔画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r>
                        <a:rPr lang="zh-CN" altLang="en-US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结构</a:t>
                      </a:r>
                      <a:endParaRPr lang="zh-CN" altLang="en-US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buNone/>
                      </a:pPr>
                      <a:endParaRPr lang="en-US" altLang="zh-CN" b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24731" y="1903730"/>
            <a:ext cx="33591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96790" y="2418080"/>
            <a:ext cx="4114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夂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843781" y="2848610"/>
            <a:ext cx="316865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en-US"/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4568190" y="3350895"/>
            <a:ext cx="8686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半包围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210935" y="3959860"/>
            <a:ext cx="219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住处</a:t>
            </a:r>
            <a:endParaRPr lang="zh-CN" altLang="en-US" sz="240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440180" y="949960"/>
            <a:ext cx="165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chù</a:t>
            </a:r>
            <a:endParaRPr lang="en-US" altLang="zh-CN" sz="3600" noProof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sym typeface="+mn-ea"/>
            </a:endParaRPr>
          </a:p>
        </p:txBody>
      </p:sp>
      <p:pic>
        <p:nvPicPr>
          <p:cNvPr id="4" name="处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08330" y="1525270"/>
            <a:ext cx="2405380" cy="2894965"/>
          </a:xfrm>
          <a:prstGeom prst="rect">
            <a:avLst/>
          </a:prstGeom>
        </p:spPr>
      </p:pic>
      <p:pic>
        <p:nvPicPr>
          <p:cNvPr id="5" name="图片 4" descr="C:\Documents and Settings\Administrator\桌面\拍手歌 住处.jpg拍手歌 住处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6158" y="1525270"/>
            <a:ext cx="2322830" cy="2235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9" grpId="0"/>
      <p:bldP spid="10" grpId="0"/>
      <p:bldP spid="11" grpId="0"/>
      <p:bldP spid="12" grpId="0"/>
      <p:bldP spid="8" grpId="0"/>
    </p:bldLst>
  </p:timing>
</p:sld>
</file>

<file path=ppt/tags/tag1.xml><?xml version="1.0" encoding="utf-8"?>
<p:tagLst xmlns:p="http://schemas.openxmlformats.org/presentationml/2006/main">
  <p:tag name="AS_UNIQUEID" val="203"/>
</p:tagLst>
</file>

<file path=ppt/tags/tag10.xml><?xml version="1.0" encoding="utf-8"?>
<p:tagLst xmlns:p="http://schemas.openxmlformats.org/presentationml/2006/main">
  <p:tag name="AS_UNIQUEID" val="232"/>
</p:tagLst>
</file>

<file path=ppt/tags/tag100.xml><?xml version="1.0" encoding="utf-8"?>
<p:tagLst xmlns:p="http://schemas.openxmlformats.org/presentationml/2006/main">
  <p:tag name="AS_UNIQUEID" val="16"/>
</p:tagLst>
</file>

<file path=ppt/tags/tag101.xml><?xml version="1.0" encoding="utf-8"?>
<p:tagLst xmlns:p="http://schemas.openxmlformats.org/presentationml/2006/main">
  <p:tag name="AS_UNIQUEID" val="17"/>
</p:tagLst>
</file>

<file path=ppt/tags/tag102.xml><?xml version="1.0" encoding="utf-8"?>
<p:tagLst xmlns:p="http://schemas.openxmlformats.org/presentationml/2006/main">
  <p:tag name="AS_UNIQUEID" val="18"/>
</p:tagLst>
</file>

<file path=ppt/tags/tag103.xml><?xml version="1.0" encoding="utf-8"?>
<p:tagLst xmlns:p="http://schemas.openxmlformats.org/presentationml/2006/main">
  <p:tag name="AS_UNIQUEID" val="19"/>
</p:tagLst>
</file>

<file path=ppt/tags/tag104.xml><?xml version="1.0" encoding="utf-8"?>
<p:tagLst xmlns:p="http://schemas.openxmlformats.org/presentationml/2006/main">
  <p:tag name="AS_UNIQUEID" val="20"/>
</p:tagLst>
</file>

<file path=ppt/tags/tag105.xml><?xml version="1.0" encoding="utf-8"?>
<p:tagLst xmlns:p="http://schemas.openxmlformats.org/presentationml/2006/main">
  <p:tag name="AS_UNIQUEID" val="22"/>
</p:tagLst>
</file>

<file path=ppt/tags/tag106.xml><?xml version="1.0" encoding="utf-8"?>
<p:tagLst xmlns:p="http://schemas.openxmlformats.org/presentationml/2006/main">
  <p:tag name="AS_UNIQUEID" val="23"/>
</p:tagLst>
</file>

<file path=ppt/tags/tag107.xml><?xml version="1.0" encoding="utf-8"?>
<p:tagLst xmlns:p="http://schemas.openxmlformats.org/presentationml/2006/main">
  <p:tag name="AS_UNIQUEID" val="24"/>
</p:tagLst>
</file>

<file path=ppt/tags/tag108.xml><?xml version="1.0" encoding="utf-8"?>
<p:tagLst xmlns:p="http://schemas.openxmlformats.org/presentationml/2006/main">
  <p:tag name="AS_UNIQUEID" val="25"/>
</p:tagLst>
</file>

<file path=ppt/tags/tag109.xml><?xml version="1.0" encoding="utf-8"?>
<p:tagLst xmlns:p="http://schemas.openxmlformats.org/presentationml/2006/main">
  <p:tag name="AS_UNIQUEID" val="26"/>
</p:tagLst>
</file>

<file path=ppt/tags/tag11.xml><?xml version="1.0" encoding="utf-8"?>
<p:tagLst xmlns:p="http://schemas.openxmlformats.org/presentationml/2006/main">
  <p:tag name="AS_UNIQUEID" val="233"/>
</p:tagLst>
</file>

<file path=ppt/tags/tag110.xml><?xml version="1.0" encoding="utf-8"?>
<p:tagLst xmlns:p="http://schemas.openxmlformats.org/presentationml/2006/main">
  <p:tag name="AS_UNIQUEID" val="27"/>
</p:tagLst>
</file>

<file path=ppt/tags/tag111.xml><?xml version="1.0" encoding="utf-8"?>
<p:tagLst xmlns:p="http://schemas.openxmlformats.org/presentationml/2006/main">
  <p:tag name="AS_UNIQUEID" val="28"/>
</p:tagLst>
</file>

<file path=ppt/tags/tag112.xml><?xml version="1.0" encoding="utf-8"?>
<p:tagLst xmlns:p="http://schemas.openxmlformats.org/presentationml/2006/main">
  <p:tag name="AS_UNIQUEID" val="29"/>
</p:tagLst>
</file>

<file path=ppt/tags/tag113.xml><?xml version="1.0" encoding="utf-8"?>
<p:tagLst xmlns:p="http://schemas.openxmlformats.org/presentationml/2006/main">
  <p:tag name="AS_UNIQUEID" val="30"/>
</p:tagLst>
</file>

<file path=ppt/tags/tag114.xml><?xml version="1.0" encoding="utf-8"?>
<p:tagLst xmlns:p="http://schemas.openxmlformats.org/presentationml/2006/main">
  <p:tag name="AS_UNIQUEID" val="32"/>
</p:tagLst>
</file>

<file path=ppt/tags/tag115.xml><?xml version="1.0" encoding="utf-8"?>
<p:tagLst xmlns:p="http://schemas.openxmlformats.org/presentationml/2006/main">
  <p:tag name="AS_UNIQUEID" val="33"/>
</p:tagLst>
</file>

<file path=ppt/tags/tag116.xml><?xml version="1.0" encoding="utf-8"?>
<p:tagLst xmlns:p="http://schemas.openxmlformats.org/presentationml/2006/main">
  <p:tag name="AS_UNIQUEID" val="34"/>
</p:tagLst>
</file>

<file path=ppt/tags/tag117.xml><?xml version="1.0" encoding="utf-8"?>
<p:tagLst xmlns:p="http://schemas.openxmlformats.org/presentationml/2006/main">
  <p:tag name="AS_UNIQUEID" val="35"/>
</p:tagLst>
</file>

<file path=ppt/tags/tag118.xml><?xml version="1.0" encoding="utf-8"?>
<p:tagLst xmlns:p="http://schemas.openxmlformats.org/presentationml/2006/main">
  <p:tag name="AS_UNIQUEID" val="36"/>
</p:tagLst>
</file>

<file path=ppt/tags/tag119.xml><?xml version="1.0" encoding="utf-8"?>
<p:tagLst xmlns:p="http://schemas.openxmlformats.org/presentationml/2006/main">
  <p:tag name="AS_UNIQUEID" val="37"/>
</p:tagLst>
</file>

<file path=ppt/tags/tag12.xml><?xml version="1.0" encoding="utf-8"?>
<p:tagLst xmlns:p="http://schemas.openxmlformats.org/presentationml/2006/main">
  <p:tag name="AS_UNIQUEID" val="234"/>
</p:tagLst>
</file>

<file path=ppt/tags/tag120.xml><?xml version="1.0" encoding="utf-8"?>
<p:tagLst xmlns:p="http://schemas.openxmlformats.org/presentationml/2006/main">
  <p:tag name="AS_UNIQUEID" val="38"/>
</p:tagLst>
</file>

<file path=ppt/tags/tag121.xml><?xml version="1.0" encoding="utf-8"?>
<p:tagLst xmlns:p="http://schemas.openxmlformats.org/presentationml/2006/main">
  <p:tag name="AS_UNIQUEID" val="39"/>
</p:tagLst>
</file>

<file path=ppt/tags/tag122.xml><?xml version="1.0" encoding="utf-8"?>
<p:tagLst xmlns:p="http://schemas.openxmlformats.org/presentationml/2006/main">
  <p:tag name="AS_UNIQUEID" val="40"/>
</p:tagLst>
</file>

<file path=ppt/tags/tag123.xml><?xml version="1.0" encoding="utf-8"?>
<p:tagLst xmlns:p="http://schemas.openxmlformats.org/presentationml/2006/main">
  <p:tag name="AS_UNIQUEID" val="42"/>
</p:tagLst>
</file>

<file path=ppt/tags/tag124.xml><?xml version="1.0" encoding="utf-8"?>
<p:tagLst xmlns:p="http://schemas.openxmlformats.org/presentationml/2006/main">
  <p:tag name="AS_UNIQUEID" val="43"/>
</p:tagLst>
</file>

<file path=ppt/tags/tag125.xml><?xml version="1.0" encoding="utf-8"?>
<p:tagLst xmlns:p="http://schemas.openxmlformats.org/presentationml/2006/main">
  <p:tag name="AS_UNIQUEID" val="44"/>
</p:tagLst>
</file>

<file path=ppt/tags/tag126.xml><?xml version="1.0" encoding="utf-8"?>
<p:tagLst xmlns:p="http://schemas.openxmlformats.org/presentationml/2006/main">
  <p:tag name="AS_UNIQUEID" val="45"/>
</p:tagLst>
</file>

<file path=ppt/tags/tag127.xml><?xml version="1.0" encoding="utf-8"?>
<p:tagLst xmlns:p="http://schemas.openxmlformats.org/presentationml/2006/main">
  <p:tag name="AS_UNIQUEID" val="46"/>
</p:tagLst>
</file>

<file path=ppt/tags/tag128.xml><?xml version="1.0" encoding="utf-8"?>
<p:tagLst xmlns:p="http://schemas.openxmlformats.org/presentationml/2006/main">
  <p:tag name="AS_UNIQUEID" val="47"/>
</p:tagLst>
</file>

<file path=ppt/tags/tag129.xml><?xml version="1.0" encoding="utf-8"?>
<p:tagLst xmlns:p="http://schemas.openxmlformats.org/presentationml/2006/main">
  <p:tag name="AS_UNIQUEID" val="48"/>
</p:tagLst>
</file>

<file path=ppt/tags/tag13.xml><?xml version="1.0" encoding="utf-8"?>
<p:tagLst xmlns:p="http://schemas.openxmlformats.org/presentationml/2006/main">
  <p:tag name="AS_UNIQUEID" val="235"/>
</p:tagLst>
</file>

<file path=ppt/tags/tag130.xml><?xml version="1.0" encoding="utf-8"?>
<p:tagLst xmlns:p="http://schemas.openxmlformats.org/presentationml/2006/main">
  <p:tag name="AS_UNIQUEID" val="49"/>
</p:tagLst>
</file>

<file path=ppt/tags/tag131.xml><?xml version="1.0" encoding="utf-8"?>
<p:tagLst xmlns:p="http://schemas.openxmlformats.org/presentationml/2006/main">
  <p:tag name="AS_UNIQUEID" val="50"/>
</p:tagLst>
</file>

<file path=ppt/tags/tag132.xml><?xml version="1.0" encoding="utf-8"?>
<p:tagLst xmlns:p="http://schemas.openxmlformats.org/presentationml/2006/main">
  <p:tag name="AS_UNIQUEID" val="52"/>
</p:tagLst>
</file>

<file path=ppt/tags/tag133.xml><?xml version="1.0" encoding="utf-8"?>
<p:tagLst xmlns:p="http://schemas.openxmlformats.org/presentationml/2006/main">
  <p:tag name="AS_UNIQUEID" val="53"/>
</p:tagLst>
</file>

<file path=ppt/tags/tag134.xml><?xml version="1.0" encoding="utf-8"?>
<p:tagLst xmlns:p="http://schemas.openxmlformats.org/presentationml/2006/main">
  <p:tag name="AS_UNIQUEID" val="54"/>
</p:tagLst>
</file>

<file path=ppt/tags/tag135.xml><?xml version="1.0" encoding="utf-8"?>
<p:tagLst xmlns:p="http://schemas.openxmlformats.org/presentationml/2006/main">
  <p:tag name="AS_UNIQUEID" val="55"/>
</p:tagLst>
</file>

<file path=ppt/tags/tag136.xml><?xml version="1.0" encoding="utf-8"?>
<p:tagLst xmlns:p="http://schemas.openxmlformats.org/presentationml/2006/main">
  <p:tag name="AS_UNIQUEID" val="56"/>
</p:tagLst>
</file>

<file path=ppt/tags/tag137.xml><?xml version="1.0" encoding="utf-8"?>
<p:tagLst xmlns:p="http://schemas.openxmlformats.org/presentationml/2006/main">
  <p:tag name="AS_UNIQUEID" val="57"/>
</p:tagLst>
</file>

<file path=ppt/tags/tag138.xml><?xml version="1.0" encoding="utf-8"?>
<p:tagLst xmlns:p="http://schemas.openxmlformats.org/presentationml/2006/main">
  <p:tag name="AS_UNIQUEID" val="58"/>
</p:tagLst>
</file>

<file path=ppt/tags/tag139.xml><?xml version="1.0" encoding="utf-8"?>
<p:tagLst xmlns:p="http://schemas.openxmlformats.org/presentationml/2006/main">
  <p:tag name="AS_UNIQUEID" val="59"/>
</p:tagLst>
</file>

<file path=ppt/tags/tag14.xml><?xml version="1.0" encoding="utf-8"?>
<p:tagLst xmlns:p="http://schemas.openxmlformats.org/presentationml/2006/main">
  <p:tag name="AS_UNIQUEID" val="236"/>
</p:tagLst>
</file>

<file path=ppt/tags/tag140.xml><?xml version="1.0" encoding="utf-8"?>
<p:tagLst xmlns:p="http://schemas.openxmlformats.org/presentationml/2006/main">
  <p:tag name="AS_UNIQUEID" val="60"/>
</p:tagLst>
</file>

<file path=ppt/tags/tag141.xml><?xml version="1.0" encoding="utf-8"?>
<p:tagLst xmlns:p="http://schemas.openxmlformats.org/presentationml/2006/main">
  <p:tag name="AS_UNIQUEID" val="62"/>
</p:tagLst>
</file>

<file path=ppt/tags/tag142.xml><?xml version="1.0" encoding="utf-8"?>
<p:tagLst xmlns:p="http://schemas.openxmlformats.org/presentationml/2006/main">
  <p:tag name="AS_UNIQUEID" val="63"/>
</p:tagLst>
</file>

<file path=ppt/tags/tag143.xml><?xml version="1.0" encoding="utf-8"?>
<p:tagLst xmlns:p="http://schemas.openxmlformats.org/presentationml/2006/main">
  <p:tag name="AS_UNIQUEID" val="64"/>
</p:tagLst>
</file>

<file path=ppt/tags/tag144.xml><?xml version="1.0" encoding="utf-8"?>
<p:tagLst xmlns:p="http://schemas.openxmlformats.org/presentationml/2006/main">
  <p:tag name="AS_UNIQUEID" val="65"/>
</p:tagLst>
</file>

<file path=ppt/tags/tag145.xml><?xml version="1.0" encoding="utf-8"?>
<p:tagLst xmlns:p="http://schemas.openxmlformats.org/presentationml/2006/main">
  <p:tag name="AS_UNIQUEID" val="66"/>
</p:tagLst>
</file>

<file path=ppt/tags/tag146.xml><?xml version="1.0" encoding="utf-8"?>
<p:tagLst xmlns:p="http://schemas.openxmlformats.org/presentationml/2006/main">
  <p:tag name="AS_UNIQUEID" val="67"/>
</p:tagLst>
</file>

<file path=ppt/tags/tag147.xml><?xml version="1.0" encoding="utf-8"?>
<p:tagLst xmlns:p="http://schemas.openxmlformats.org/presentationml/2006/main">
  <p:tag name="AS_UNIQUEID" val="68"/>
</p:tagLst>
</file>

<file path=ppt/tags/tag148.xml><?xml version="1.0" encoding="utf-8"?>
<p:tagLst xmlns:p="http://schemas.openxmlformats.org/presentationml/2006/main">
  <p:tag name="AS_UNIQUEID" val="69"/>
</p:tagLst>
</file>

<file path=ppt/tags/tag149.xml><?xml version="1.0" encoding="utf-8"?>
<p:tagLst xmlns:p="http://schemas.openxmlformats.org/presentationml/2006/main">
  <p:tag name="AS_UNIQUEID" val="70"/>
</p:tagLst>
</file>

<file path=ppt/tags/tag15.xml><?xml version="1.0" encoding="utf-8"?>
<p:tagLst xmlns:p="http://schemas.openxmlformats.org/presentationml/2006/main">
  <p:tag name="AS_UNIQUEID" val="237"/>
</p:tagLst>
</file>

<file path=ppt/tags/tag150.xml><?xml version="1.0" encoding="utf-8"?>
<p:tagLst xmlns:p="http://schemas.openxmlformats.org/presentationml/2006/main">
  <p:tag name="AS_UNIQUEID" val="72"/>
</p:tagLst>
</file>

<file path=ppt/tags/tag151.xml><?xml version="1.0" encoding="utf-8"?>
<p:tagLst xmlns:p="http://schemas.openxmlformats.org/presentationml/2006/main">
  <p:tag name="AS_UNIQUEID" val="73"/>
</p:tagLst>
</file>

<file path=ppt/tags/tag152.xml><?xml version="1.0" encoding="utf-8"?>
<p:tagLst xmlns:p="http://schemas.openxmlformats.org/presentationml/2006/main">
  <p:tag name="AS_UNIQUEID" val="74"/>
</p:tagLst>
</file>

<file path=ppt/tags/tag153.xml><?xml version="1.0" encoding="utf-8"?>
<p:tagLst xmlns:p="http://schemas.openxmlformats.org/presentationml/2006/main">
  <p:tag name="AS_UNIQUEID" val="75"/>
</p:tagLst>
</file>

<file path=ppt/tags/tag154.xml><?xml version="1.0" encoding="utf-8"?>
<p:tagLst xmlns:p="http://schemas.openxmlformats.org/presentationml/2006/main">
  <p:tag name="AS_UNIQUEID" val="76"/>
</p:tagLst>
</file>

<file path=ppt/tags/tag155.xml><?xml version="1.0" encoding="utf-8"?>
<p:tagLst xmlns:p="http://schemas.openxmlformats.org/presentationml/2006/main">
  <p:tag name="AS_UNIQUEID" val="77"/>
</p:tagLst>
</file>

<file path=ppt/tags/tag156.xml><?xml version="1.0" encoding="utf-8"?>
<p:tagLst xmlns:p="http://schemas.openxmlformats.org/presentationml/2006/main">
  <p:tag name="AS_UNIQUEID" val="78"/>
</p:tagLst>
</file>

<file path=ppt/tags/tag157.xml><?xml version="1.0" encoding="utf-8"?>
<p:tagLst xmlns:p="http://schemas.openxmlformats.org/presentationml/2006/main">
  <p:tag name="AS_UNIQUEID" val="79"/>
</p:tagLst>
</file>

<file path=ppt/tags/tag158.xml><?xml version="1.0" encoding="utf-8"?>
<p:tagLst xmlns:p="http://schemas.openxmlformats.org/presentationml/2006/main">
  <p:tag name="AS_UNIQUEID" val="80"/>
</p:tagLst>
</file>

<file path=ppt/tags/tag159.xml><?xml version="1.0" encoding="utf-8"?>
<p:tagLst xmlns:p="http://schemas.openxmlformats.org/presentationml/2006/main">
  <p:tag name="AS_UNIQUEID" val="313"/>
</p:tagLst>
</file>

<file path=ppt/tags/tag16.xml><?xml version="1.0" encoding="utf-8"?>
<p:tagLst xmlns:p="http://schemas.openxmlformats.org/presentationml/2006/main">
  <p:tag name="AS_UNIQUEID" val="239"/>
</p:tagLst>
</file>

<file path=ppt/tags/tag160.xml><?xml version="1.0" encoding="utf-8"?>
<p:tagLst xmlns:p="http://schemas.openxmlformats.org/presentationml/2006/main">
  <p:tag name="AS_UNIQUEID" val="82"/>
</p:tagLst>
</file>

<file path=ppt/tags/tag161.xml><?xml version="1.0" encoding="utf-8"?>
<p:tagLst xmlns:p="http://schemas.openxmlformats.org/presentationml/2006/main">
  <p:tag name="AS_UNIQUEID" val="83"/>
</p:tagLst>
</file>

<file path=ppt/tags/tag162.xml><?xml version="1.0" encoding="utf-8"?>
<p:tagLst xmlns:p="http://schemas.openxmlformats.org/presentationml/2006/main">
  <p:tag name="AS_UNIQUEID" val="84"/>
</p:tagLst>
</file>

<file path=ppt/tags/tag163.xml><?xml version="1.0" encoding="utf-8"?>
<p:tagLst xmlns:p="http://schemas.openxmlformats.org/presentationml/2006/main">
  <p:tag name="AS_UNIQUEID" val="85"/>
</p:tagLst>
</file>

<file path=ppt/tags/tag164.xml><?xml version="1.0" encoding="utf-8"?>
<p:tagLst xmlns:p="http://schemas.openxmlformats.org/presentationml/2006/main">
  <p:tag name="AS_UNIQUEID" val="86"/>
</p:tagLst>
</file>

<file path=ppt/tags/tag165.xml><?xml version="1.0" encoding="utf-8"?>
<p:tagLst xmlns:p="http://schemas.openxmlformats.org/presentationml/2006/main">
  <p:tag name="AS_UNIQUEID" val="87"/>
</p:tagLst>
</file>

<file path=ppt/tags/tag166.xml><?xml version="1.0" encoding="utf-8"?>
<p:tagLst xmlns:p="http://schemas.openxmlformats.org/presentationml/2006/main">
  <p:tag name="AS_UNIQUEID" val="88"/>
</p:tagLst>
</file>

<file path=ppt/tags/tag167.xml><?xml version="1.0" encoding="utf-8"?>
<p:tagLst xmlns:p="http://schemas.openxmlformats.org/presentationml/2006/main">
  <p:tag name="AS_UNIQUEID" val="89"/>
</p:tagLst>
</file>

<file path=ppt/tags/tag168.xml><?xml version="1.0" encoding="utf-8"?>
<p:tagLst xmlns:p="http://schemas.openxmlformats.org/presentationml/2006/main">
  <p:tag name="AS_UNIQUEID" val="90"/>
</p:tagLst>
</file>

<file path=ppt/tags/tag169.xml><?xml version="1.0" encoding="utf-8"?>
<p:tagLst xmlns:p="http://schemas.openxmlformats.org/presentationml/2006/main">
  <p:tag name="AS_UNIQUEID" val="92"/>
</p:tagLst>
</file>

<file path=ppt/tags/tag17.xml><?xml version="1.0" encoding="utf-8"?>
<p:tagLst xmlns:p="http://schemas.openxmlformats.org/presentationml/2006/main">
  <p:tag name="AS_UNIQUEID" val="240"/>
</p:tagLst>
</file>

<file path=ppt/tags/tag170.xml><?xml version="1.0" encoding="utf-8"?>
<p:tagLst xmlns:p="http://schemas.openxmlformats.org/presentationml/2006/main">
  <p:tag name="AS_UNIQUEID" val="93"/>
</p:tagLst>
</file>

<file path=ppt/tags/tag171.xml><?xml version="1.0" encoding="utf-8"?>
<p:tagLst xmlns:p="http://schemas.openxmlformats.org/presentationml/2006/main">
  <p:tag name="AS_UNIQUEID" val="94"/>
</p:tagLst>
</file>

<file path=ppt/tags/tag172.xml><?xml version="1.0" encoding="utf-8"?>
<p:tagLst xmlns:p="http://schemas.openxmlformats.org/presentationml/2006/main">
  <p:tag name="AS_UNIQUEID" val="95"/>
</p:tagLst>
</file>

<file path=ppt/tags/tag173.xml><?xml version="1.0" encoding="utf-8"?>
<p:tagLst xmlns:p="http://schemas.openxmlformats.org/presentationml/2006/main">
  <p:tag name="AS_UNIQUEID" val="96"/>
</p:tagLst>
</file>

<file path=ppt/tags/tag174.xml><?xml version="1.0" encoding="utf-8"?>
<p:tagLst xmlns:p="http://schemas.openxmlformats.org/presentationml/2006/main">
  <p:tag name="AS_UNIQUEID" val="97"/>
</p:tagLst>
</file>

<file path=ppt/tags/tag175.xml><?xml version="1.0" encoding="utf-8"?>
<p:tagLst xmlns:p="http://schemas.openxmlformats.org/presentationml/2006/main">
  <p:tag name="AS_UNIQUEID" val="98"/>
</p:tagLst>
</file>

<file path=ppt/tags/tag176.xml><?xml version="1.0" encoding="utf-8"?>
<p:tagLst xmlns:p="http://schemas.openxmlformats.org/presentationml/2006/main">
  <p:tag name="AS_UNIQUEID" val="100"/>
</p:tagLst>
</file>

<file path=ppt/tags/tag177.xml><?xml version="1.0" encoding="utf-8"?>
<p:tagLst xmlns:p="http://schemas.openxmlformats.org/presentationml/2006/main">
  <p:tag name="AS_UNIQUEID" val="102"/>
</p:tagLst>
</file>

<file path=ppt/tags/tag178.xml><?xml version="1.0" encoding="utf-8"?>
<p:tagLst xmlns:p="http://schemas.openxmlformats.org/presentationml/2006/main">
  <p:tag name="AS_UNIQUEID" val="103"/>
</p:tagLst>
</file>

<file path=ppt/tags/tag179.xml><?xml version="1.0" encoding="utf-8"?>
<p:tagLst xmlns:p="http://schemas.openxmlformats.org/presentationml/2006/main">
  <p:tag name="AS_UNIQUEID" val="104"/>
</p:tagLst>
</file>

<file path=ppt/tags/tag18.xml><?xml version="1.0" encoding="utf-8"?>
<p:tagLst xmlns:p="http://schemas.openxmlformats.org/presentationml/2006/main">
  <p:tag name="AS_UNIQUEID" val="241"/>
</p:tagLst>
</file>

<file path=ppt/tags/tag180.xml><?xml version="1.0" encoding="utf-8"?>
<p:tagLst xmlns:p="http://schemas.openxmlformats.org/presentationml/2006/main">
  <p:tag name="AS_UNIQUEID" val="105"/>
</p:tagLst>
</file>

<file path=ppt/tags/tag181.xml><?xml version="1.0" encoding="utf-8"?>
<p:tagLst xmlns:p="http://schemas.openxmlformats.org/presentationml/2006/main">
  <p:tag name="AS_UNIQUEID" val="106"/>
</p:tagLst>
</file>

<file path=ppt/tags/tag182.xml><?xml version="1.0" encoding="utf-8"?>
<p:tagLst xmlns:p="http://schemas.openxmlformats.org/presentationml/2006/main">
  <p:tag name="AS_UNIQUEID" val="107"/>
</p:tagLst>
</file>

<file path=ppt/tags/tag183.xml><?xml version="1.0" encoding="utf-8"?>
<p:tagLst xmlns:p="http://schemas.openxmlformats.org/presentationml/2006/main">
  <p:tag name="AS_UNIQUEID" val="108"/>
</p:tagLst>
</file>

<file path=ppt/tags/tag184.xml><?xml version="1.0" encoding="utf-8"?>
<p:tagLst xmlns:p="http://schemas.openxmlformats.org/presentationml/2006/main">
  <p:tag name="AS_UNIQUEID" val="109"/>
</p:tagLst>
</file>

<file path=ppt/tags/tag185.xml><?xml version="1.0" encoding="utf-8"?>
<p:tagLst xmlns:p="http://schemas.openxmlformats.org/presentationml/2006/main">
  <p:tag name="AS_UNIQUEID" val="110"/>
</p:tagLst>
</file>

<file path=ppt/tags/tag186.xml><?xml version="1.0" encoding="utf-8"?>
<p:tagLst xmlns:p="http://schemas.openxmlformats.org/presentationml/2006/main">
  <p:tag name="AS_UNIQUEID" val="111"/>
</p:tagLst>
</file>

<file path=ppt/tags/tag187.xml><?xml version="1.0" encoding="utf-8"?>
<p:tagLst xmlns:p="http://schemas.openxmlformats.org/presentationml/2006/main">
  <p:tag name="AS_UNIQUEID" val="112"/>
</p:tagLst>
</file>

<file path=ppt/tags/tag188.xml><?xml version="1.0" encoding="utf-8"?>
<p:tagLst xmlns:p="http://schemas.openxmlformats.org/presentationml/2006/main">
  <p:tag name="AS_UNIQUEID" val="113"/>
</p:tagLst>
</file>

<file path=ppt/tags/tag189.xml><?xml version="1.0" encoding="utf-8"?>
<p:tagLst xmlns:p="http://schemas.openxmlformats.org/presentationml/2006/main">
  <p:tag name="AS_UNIQUEID" val="114"/>
</p:tagLst>
</file>

<file path=ppt/tags/tag19.xml><?xml version="1.0" encoding="utf-8"?>
<p:tagLst xmlns:p="http://schemas.openxmlformats.org/presentationml/2006/main">
  <p:tag name="AS_UNIQUEID" val="242"/>
</p:tagLst>
</file>

<file path=ppt/tags/tag190.xml><?xml version="1.0" encoding="utf-8"?>
<p:tagLst xmlns:p="http://schemas.openxmlformats.org/presentationml/2006/main">
  <p:tag name="AS_UNIQUEID" val="115"/>
</p:tagLst>
</file>

<file path=ppt/tags/tag191.xml><?xml version="1.0" encoding="utf-8"?>
<p:tagLst xmlns:p="http://schemas.openxmlformats.org/presentationml/2006/main">
  <p:tag name="AS_UNIQUEID" val="120"/>
</p:tagLst>
</file>

<file path=ppt/tags/tag192.xml><?xml version="1.0" encoding="utf-8"?>
<p:tagLst xmlns:p="http://schemas.openxmlformats.org/presentationml/2006/main">
  <p:tag name="AS_UNIQUEID" val="121"/>
</p:tagLst>
</file>

<file path=ppt/tags/tag193.xml><?xml version="1.0" encoding="utf-8"?>
<p:tagLst xmlns:p="http://schemas.openxmlformats.org/presentationml/2006/main">
  <p:tag name="AS_UNIQUEID" val="122"/>
</p:tagLst>
</file>

<file path=ppt/tags/tag194.xml><?xml version="1.0" encoding="utf-8"?>
<p:tagLst xmlns:p="http://schemas.openxmlformats.org/presentationml/2006/main">
  <p:tag name="AS_UNIQUEID" val="123"/>
</p:tagLst>
</file>

<file path=ppt/tags/tag195.xml><?xml version="1.0" encoding="utf-8"?>
<p:tagLst xmlns:p="http://schemas.openxmlformats.org/presentationml/2006/main">
  <p:tag name="AS_UNIQUEID" val="117"/>
</p:tagLst>
</file>

<file path=ppt/tags/tag196.xml><?xml version="1.0" encoding="utf-8"?>
<p:tagLst xmlns:p="http://schemas.openxmlformats.org/presentationml/2006/main">
  <p:tag name="AS_UNIQUEID" val="118"/>
</p:tagLst>
</file>

<file path=ppt/tags/tag197.xml><?xml version="1.0" encoding="utf-8"?>
<p:tagLst xmlns:p="http://schemas.openxmlformats.org/presentationml/2006/main">
  <p:tag name="AS_UNIQUEID" val="125"/>
</p:tagLst>
</file>

<file path=ppt/tags/tag198.xml><?xml version="1.0" encoding="utf-8"?>
<p:tagLst xmlns:p="http://schemas.openxmlformats.org/presentationml/2006/main">
  <p:tag name="AS_UNIQUEID" val="126"/>
</p:tagLst>
</file>

<file path=ppt/tags/tag199.xml><?xml version="1.0" encoding="utf-8"?>
<p:tagLst xmlns:p="http://schemas.openxmlformats.org/presentationml/2006/main">
  <p:tag name="AS_UNIQUEID" val="129"/>
</p:tagLst>
</file>

<file path=ppt/tags/tag2.xml><?xml version="1.0" encoding="utf-8"?>
<p:tagLst xmlns:p="http://schemas.openxmlformats.org/presentationml/2006/main">
  <p:tag name="AS_UNIQUEID" val="204"/>
</p:tagLst>
</file>

<file path=ppt/tags/tag20.xml><?xml version="1.0" encoding="utf-8"?>
<p:tagLst xmlns:p="http://schemas.openxmlformats.org/presentationml/2006/main">
  <p:tag name="AS_UNIQUEID" val="243"/>
</p:tagLst>
</file>

<file path=ppt/tags/tag200.xml><?xml version="1.0" encoding="utf-8"?>
<p:tagLst xmlns:p="http://schemas.openxmlformats.org/presentationml/2006/main">
  <p:tag name="AS_UNIQUEID" val="130"/>
</p:tagLst>
</file>

<file path=ppt/tags/tag201.xml><?xml version="1.0" encoding="utf-8"?>
<p:tagLst xmlns:p="http://schemas.openxmlformats.org/presentationml/2006/main">
  <p:tag name="AS_UNIQUEID" val="132"/>
</p:tagLst>
</file>

<file path=ppt/tags/tag202.xml><?xml version="1.0" encoding="utf-8"?>
<p:tagLst xmlns:p="http://schemas.openxmlformats.org/presentationml/2006/main">
  <p:tag name="AS_UNIQUEID" val="133"/>
</p:tagLst>
</file>

<file path=ppt/tags/tag203.xml><?xml version="1.0" encoding="utf-8"?>
<p:tagLst xmlns:p="http://schemas.openxmlformats.org/presentationml/2006/main">
  <p:tag name="AS_UNIQUEID" val="136"/>
</p:tagLst>
</file>

<file path=ppt/tags/tag204.xml><?xml version="1.0" encoding="utf-8"?>
<p:tagLst xmlns:p="http://schemas.openxmlformats.org/presentationml/2006/main">
  <p:tag name="AS_UNIQUEID" val="137"/>
</p:tagLst>
</file>

<file path=ppt/tags/tag205.xml><?xml version="1.0" encoding="utf-8"?>
<p:tagLst xmlns:p="http://schemas.openxmlformats.org/presentationml/2006/main">
  <p:tag name="AS_UNIQUEID" val="140"/>
</p:tagLst>
</file>

<file path=ppt/tags/tag206.xml><?xml version="1.0" encoding="utf-8"?>
<p:tagLst xmlns:p="http://schemas.openxmlformats.org/presentationml/2006/main">
  <p:tag name="AS_UNIQUEID" val="141"/>
</p:tagLst>
</file>

<file path=ppt/tags/tag207.xml><?xml version="1.0" encoding="utf-8"?>
<p:tagLst xmlns:p="http://schemas.openxmlformats.org/presentationml/2006/main">
  <p:tag name="AS_UNIQUEID" val="144"/>
</p:tagLst>
</file>

<file path=ppt/tags/tag208.xml><?xml version="1.0" encoding="utf-8"?>
<p:tagLst xmlns:p="http://schemas.openxmlformats.org/presentationml/2006/main">
  <p:tag name="AS_UNIQUEID" val="145"/>
</p:tagLst>
</file>

<file path=ppt/tags/tag209.xml><?xml version="1.0" encoding="utf-8"?>
<p:tagLst xmlns:p="http://schemas.openxmlformats.org/presentationml/2006/main">
  <p:tag name="AS_UNIQUEID" val="147"/>
</p:tagLst>
</file>

<file path=ppt/tags/tag21.xml><?xml version="1.0" encoding="utf-8"?>
<p:tagLst xmlns:p="http://schemas.openxmlformats.org/presentationml/2006/main">
  <p:tag name="AS_UNIQUEID" val="244"/>
</p:tagLst>
</file>

<file path=ppt/tags/tag210.xml><?xml version="1.0" encoding="utf-8"?>
<p:tagLst xmlns:p="http://schemas.openxmlformats.org/presentationml/2006/main">
  <p:tag name="AS_UNIQUEID" val="148"/>
</p:tagLst>
</file>

<file path=ppt/tags/tag211.xml><?xml version="1.0" encoding="utf-8"?>
<p:tagLst xmlns:p="http://schemas.openxmlformats.org/presentationml/2006/main">
  <p:tag name="AS_UNIQUEID" val="149"/>
</p:tagLst>
</file>

<file path=ppt/tags/tag212.xml><?xml version="1.0" encoding="utf-8"?>
<p:tagLst xmlns:p="http://schemas.openxmlformats.org/presentationml/2006/main">
  <p:tag name="AS_UNIQUEID" val="150"/>
</p:tagLst>
</file>

<file path=ppt/tags/tag213.xml><?xml version="1.0" encoding="utf-8"?>
<p:tagLst xmlns:p="http://schemas.openxmlformats.org/presentationml/2006/main">
  <p:tag name="AS_UNIQUEID" val="152"/>
</p:tagLst>
</file>

<file path=ppt/tags/tag214.xml><?xml version="1.0" encoding="utf-8"?>
<p:tagLst xmlns:p="http://schemas.openxmlformats.org/presentationml/2006/main">
  <p:tag name="AS_UNIQUEID" val="153"/>
</p:tagLst>
</file>

<file path=ppt/tags/tag215.xml><?xml version="1.0" encoding="utf-8"?>
<p:tagLst xmlns:p="http://schemas.openxmlformats.org/presentationml/2006/main">
  <p:tag name="AS_UNIQUEID" val="154"/>
</p:tagLst>
</file>

<file path=ppt/tags/tag216.xml><?xml version="1.0" encoding="utf-8"?>
<p:tagLst xmlns:p="http://schemas.openxmlformats.org/presentationml/2006/main">
  <p:tag name="AS_UNIQUEID" val="156"/>
</p:tagLst>
</file>

<file path=ppt/tags/tag217.xml><?xml version="1.0" encoding="utf-8"?>
<p:tagLst xmlns:p="http://schemas.openxmlformats.org/presentationml/2006/main">
  <p:tag name="AS_UNIQUEID" val="157"/>
</p:tagLst>
</file>

<file path=ppt/tags/tag218.xml><?xml version="1.0" encoding="utf-8"?>
<p:tagLst xmlns:p="http://schemas.openxmlformats.org/presentationml/2006/main">
  <p:tag name="AS_UNIQUEID" val="158"/>
</p:tagLst>
</file>

<file path=ppt/tags/tag219.xml><?xml version="1.0" encoding="utf-8"?>
<p:tagLst xmlns:p="http://schemas.openxmlformats.org/presentationml/2006/main">
  <p:tag name="AS_UNIQUEID" val="159"/>
</p:tagLst>
</file>

<file path=ppt/tags/tag22.xml><?xml version="1.0" encoding="utf-8"?>
<p:tagLst xmlns:p="http://schemas.openxmlformats.org/presentationml/2006/main">
  <p:tag name="AS_UNIQUEID" val="245"/>
</p:tagLst>
</file>

<file path=ppt/tags/tag220.xml><?xml version="1.0" encoding="utf-8"?>
<p:tagLst xmlns:p="http://schemas.openxmlformats.org/presentationml/2006/main">
  <p:tag name="AS_UNIQUEID" val="161"/>
</p:tagLst>
</file>

<file path=ppt/tags/tag221.xml><?xml version="1.0" encoding="utf-8"?>
<p:tagLst xmlns:p="http://schemas.openxmlformats.org/presentationml/2006/main">
  <p:tag name="AS_UNIQUEID" val="163"/>
</p:tagLst>
</file>

<file path=ppt/tags/tag222.xml><?xml version="1.0" encoding="utf-8"?>
<p:tagLst xmlns:p="http://schemas.openxmlformats.org/presentationml/2006/main">
  <p:tag name="AS_UNIQUEID" val="164"/>
</p:tagLst>
</file>

<file path=ppt/tags/tag223.xml><?xml version="1.0" encoding="utf-8"?>
<p:tagLst xmlns:p="http://schemas.openxmlformats.org/presentationml/2006/main">
  <p:tag name="AS_UNIQUEID" val="167"/>
</p:tagLst>
</file>

<file path=ppt/tags/tag224.xml><?xml version="1.0" encoding="utf-8"?>
<p:tagLst xmlns:p="http://schemas.openxmlformats.org/presentationml/2006/main">
  <p:tag name="AS_UNIQUEID" val="169"/>
</p:tagLst>
</file>

<file path=ppt/tags/tag225.xml><?xml version="1.0" encoding="utf-8"?>
<p:tagLst xmlns:p="http://schemas.openxmlformats.org/presentationml/2006/main">
  <p:tag name="AS_UNIQUEID" val="170"/>
</p:tagLst>
</file>

<file path=ppt/tags/tag226.xml><?xml version="1.0" encoding="utf-8"?>
<p:tagLst xmlns:p="http://schemas.openxmlformats.org/presentationml/2006/main">
  <p:tag name="AS_UNIQUEID" val="171"/>
</p:tagLst>
</file>

<file path=ppt/tags/tag227.xml><?xml version="1.0" encoding="utf-8"?>
<p:tagLst xmlns:p="http://schemas.openxmlformats.org/presentationml/2006/main">
  <p:tag name="AS_UNIQUEID" val="173"/>
</p:tagLst>
</file>

<file path=ppt/tags/tag228.xml><?xml version="1.0" encoding="utf-8"?>
<p:tagLst xmlns:p="http://schemas.openxmlformats.org/presentationml/2006/main">
  <p:tag name="AS_UNIQUEID" val="175"/>
</p:tagLst>
</file>

<file path=ppt/tags/tag229.xml><?xml version="1.0" encoding="utf-8"?>
<p:tagLst xmlns:p="http://schemas.openxmlformats.org/presentationml/2006/main">
  <p:tag name="AS_UNIQUEID" val="176"/>
</p:tagLst>
</file>

<file path=ppt/tags/tag23.xml><?xml version="1.0" encoding="utf-8"?>
<p:tagLst xmlns:p="http://schemas.openxmlformats.org/presentationml/2006/main">
  <p:tag name="AS_UNIQUEID" val="246"/>
</p:tagLst>
</file>

<file path=ppt/tags/tag230.xml><?xml version="1.0" encoding="utf-8"?>
<p:tagLst xmlns:p="http://schemas.openxmlformats.org/presentationml/2006/main">
  <p:tag name="AS_UNIQUEID" val="177"/>
</p:tagLst>
</file>

<file path=ppt/tags/tag231.xml><?xml version="1.0" encoding="utf-8"?>
<p:tagLst xmlns:p="http://schemas.openxmlformats.org/presentationml/2006/main">
  <p:tag name="AS_UNIQUEID" val="178"/>
</p:tagLst>
</file>

<file path=ppt/tags/tag232.xml><?xml version="1.0" encoding="utf-8"?>
<p:tagLst xmlns:p="http://schemas.openxmlformats.org/presentationml/2006/main">
  <p:tag name="AS_UNIQUEID" val="179"/>
</p:tagLst>
</file>

<file path=ppt/tags/tag233.xml><?xml version="1.0" encoding="utf-8"?>
<p:tagLst xmlns:p="http://schemas.openxmlformats.org/presentationml/2006/main">
  <p:tag name="AS_UNIQUEID" val="180"/>
</p:tagLst>
</file>

<file path=ppt/tags/tag234.xml><?xml version="1.0" encoding="utf-8"?>
<p:tagLst xmlns:p="http://schemas.openxmlformats.org/presentationml/2006/main">
  <p:tag name="AS_UNIQUEID" val="181"/>
</p:tagLst>
</file>

<file path=ppt/tags/tag235.xml><?xml version="1.0" encoding="utf-8"?>
<p:tagLst xmlns:p="http://schemas.openxmlformats.org/presentationml/2006/main">
  <p:tag name="AS_UNIQUEID" val="182"/>
</p:tagLst>
</file>

<file path=ppt/tags/tag236.xml><?xml version="1.0" encoding="utf-8"?>
<p:tagLst xmlns:p="http://schemas.openxmlformats.org/presentationml/2006/main">
  <p:tag name="AS_UNIQUEID" val="183"/>
</p:tagLst>
</file>

<file path=ppt/tags/tag237.xml><?xml version="1.0" encoding="utf-8"?>
<p:tagLst xmlns:p="http://schemas.openxmlformats.org/presentationml/2006/main">
  <p:tag name="AS_UNIQUEID" val="184"/>
</p:tagLst>
</file>

<file path=ppt/tags/tag238.xml><?xml version="1.0" encoding="utf-8"?>
<p:tagLst xmlns:p="http://schemas.openxmlformats.org/presentationml/2006/main">
  <p:tag name="AS_UNIQUEID" val="186"/>
</p:tagLst>
</file>

<file path=ppt/tags/tag239.xml><?xml version="1.0" encoding="utf-8"?>
<p:tagLst xmlns:p="http://schemas.openxmlformats.org/presentationml/2006/main">
  <p:tag name="AS_UNIQUEID" val="187"/>
</p:tagLst>
</file>

<file path=ppt/tags/tag24.xml><?xml version="1.0" encoding="utf-8"?>
<p:tagLst xmlns:p="http://schemas.openxmlformats.org/presentationml/2006/main">
  <p:tag name="AS_UNIQUEID" val="247"/>
</p:tagLst>
</file>

<file path=ppt/tags/tag240.xml><?xml version="1.0" encoding="utf-8"?>
<p:tagLst xmlns:p="http://schemas.openxmlformats.org/presentationml/2006/main">
  <p:tag name="AS_UNIQUEID" val="188"/>
</p:tagLst>
</file>

<file path=ppt/tags/tag241.xml><?xml version="1.0" encoding="utf-8"?>
<p:tagLst xmlns:p="http://schemas.openxmlformats.org/presentationml/2006/main">
  <p:tag name="AS_UNIQUEID" val="189"/>
</p:tagLst>
</file>

<file path=ppt/tags/tag242.xml><?xml version="1.0" encoding="utf-8"?>
<p:tagLst xmlns:p="http://schemas.openxmlformats.org/presentationml/2006/main">
  <p:tag name="AS_UNIQUEID" val="190"/>
</p:tagLst>
</file>

<file path=ppt/tags/tag243.xml><?xml version="1.0" encoding="utf-8"?>
<p:tagLst xmlns:p="http://schemas.openxmlformats.org/presentationml/2006/main">
  <p:tag name="AS_UNIQUEID" val="191"/>
</p:tagLst>
</file>

<file path=ppt/tags/tag244.xml><?xml version="1.0" encoding="utf-8"?>
<p:tagLst xmlns:p="http://schemas.openxmlformats.org/presentationml/2006/main">
  <p:tag name="AS_UNIQUEID" val="212"/>
</p:tagLst>
</file>

<file path=ppt/tags/tag245.xml><?xml version="1.0" encoding="utf-8"?>
<p:tagLst xmlns:p="http://schemas.openxmlformats.org/presentationml/2006/main">
  <p:tag name="AS_UNIQUEID" val="213"/>
</p:tagLst>
</file>

<file path=ppt/tags/tag246.xml><?xml version="1.0" encoding="utf-8"?>
<p:tagLst xmlns:p="http://schemas.openxmlformats.org/presentationml/2006/main">
  <p:tag name="AS_UNIQUEID" val="214"/>
</p:tagLst>
</file>

<file path=ppt/tags/tag247.xml><?xml version="1.0" encoding="utf-8"?>
<p:tagLst xmlns:p="http://schemas.openxmlformats.org/presentationml/2006/main">
  <p:tag name="AS_UNIQUEID" val="215"/>
</p:tagLst>
</file>

<file path=ppt/tags/tag248.xml><?xml version="1.0" encoding="utf-8"?>
<p:tagLst xmlns:p="http://schemas.openxmlformats.org/presentationml/2006/main">
  <p:tag name="AS_UNIQUEID" val="216"/>
</p:tagLst>
</file>

<file path=ppt/tags/tag249.xml><?xml version="1.0" encoding="utf-8"?>
<p:tagLst xmlns:p="http://schemas.openxmlformats.org/presentationml/2006/main">
  <p:tag name="AS_UNIQUEID" val="217"/>
</p:tagLst>
</file>

<file path=ppt/tags/tag25.xml><?xml version="1.0" encoding="utf-8"?>
<p:tagLst xmlns:p="http://schemas.openxmlformats.org/presentationml/2006/main">
  <p:tag name="AS_UNIQUEID" val="248"/>
</p:tagLst>
</file>

<file path=ppt/tags/tag250.xml><?xml version="1.0" encoding="utf-8"?>
<p:tagLst xmlns:p="http://schemas.openxmlformats.org/presentationml/2006/main">
  <p:tag name="AS_UNIQUEID" val="219"/>
</p:tagLst>
</file>

<file path=ppt/tags/tag251.xml><?xml version="1.0" encoding="utf-8"?>
<p:tagLst xmlns:p="http://schemas.openxmlformats.org/presentationml/2006/main">
  <p:tag name="AS_UNIQUEID" val="220"/>
</p:tagLst>
</file>

<file path=ppt/tags/tag252.xml><?xml version="1.0" encoding="utf-8"?>
<p:tagLst xmlns:p="http://schemas.openxmlformats.org/presentationml/2006/main">
  <p:tag name="AS_UNIQUEID" val="221"/>
</p:tagLst>
</file>

<file path=ppt/tags/tag253.xml><?xml version="1.0" encoding="utf-8"?>
<p:tagLst xmlns:p="http://schemas.openxmlformats.org/presentationml/2006/main">
  <p:tag name="AS_UNIQUEID" val="222"/>
</p:tagLst>
</file>

<file path=ppt/tags/tag25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AyMzJkOGNiMDEyZDQzM2FkNGM4ODJmZGE4NDczMDMifQ=="/>
  <p:tag name="KSO_WM_DOC_GUID" val="{f2410ab8-2945-4abb-b03f-45b2dd451020}"/>
  <p:tag name="KSO_WPP_MARK_KEY" val="d2ff3047-c2e0-4e01-98a2-2781666670e9"/>
  <p:tag name="commondata" val="eyJoZGlkIjoiN2YzNjBkOTgyNWQ1YTMxYzM3MzMwNWFiODNmOWIzYWMifQ=="/>
</p:tagLst>
</file>

<file path=ppt/tags/tag26.xml><?xml version="1.0" encoding="utf-8"?>
<p:tagLst xmlns:p="http://schemas.openxmlformats.org/presentationml/2006/main">
  <p:tag name="AS_UNIQUEID" val="249"/>
</p:tagLst>
</file>

<file path=ppt/tags/tag27.xml><?xml version="1.0" encoding="utf-8"?>
<p:tagLst xmlns:p="http://schemas.openxmlformats.org/presentationml/2006/main">
  <p:tag name="AS_UNIQUEID" val="250"/>
</p:tagLst>
</file>

<file path=ppt/tags/tag28.xml><?xml version="1.0" encoding="utf-8"?>
<p:tagLst xmlns:p="http://schemas.openxmlformats.org/presentationml/2006/main">
  <p:tag name="AS_UNIQUEID" val="251"/>
</p:tagLst>
</file>

<file path=ppt/tags/tag29.xml><?xml version="1.0" encoding="utf-8"?>
<p:tagLst xmlns:p="http://schemas.openxmlformats.org/presentationml/2006/main">
  <p:tag name="AS_UNIQUEID" val="252"/>
</p:tagLst>
</file>

<file path=ppt/tags/tag3.xml><?xml version="1.0" encoding="utf-8"?>
<p:tagLst xmlns:p="http://schemas.openxmlformats.org/presentationml/2006/main">
  <p:tag name="AS_UNIQUEID" val="209"/>
</p:tagLst>
</file>

<file path=ppt/tags/tag30.xml><?xml version="1.0" encoding="utf-8"?>
<p:tagLst xmlns:p="http://schemas.openxmlformats.org/presentationml/2006/main">
  <p:tag name="AS_UNIQUEID" val="253"/>
</p:tagLst>
</file>

<file path=ppt/tags/tag31.xml><?xml version="1.0" encoding="utf-8"?>
<p:tagLst xmlns:p="http://schemas.openxmlformats.org/presentationml/2006/main">
  <p:tag name="AS_UNIQUEID" val="254"/>
</p:tagLst>
</file>

<file path=ppt/tags/tag32.xml><?xml version="1.0" encoding="utf-8"?>
<p:tagLst xmlns:p="http://schemas.openxmlformats.org/presentationml/2006/main">
  <p:tag name="AS_UNIQUEID" val="255"/>
</p:tagLst>
</file>

<file path=ppt/tags/tag33.xml><?xml version="1.0" encoding="utf-8"?>
<p:tagLst xmlns:p="http://schemas.openxmlformats.org/presentationml/2006/main">
  <p:tag name="AS_UNIQUEID" val="256"/>
</p:tagLst>
</file>

<file path=ppt/tags/tag34.xml><?xml version="1.0" encoding="utf-8"?>
<p:tagLst xmlns:p="http://schemas.openxmlformats.org/presentationml/2006/main">
  <p:tag name="AS_UNIQUEID" val="257"/>
</p:tagLst>
</file>

<file path=ppt/tags/tag35.xml><?xml version="1.0" encoding="utf-8"?>
<p:tagLst xmlns:p="http://schemas.openxmlformats.org/presentationml/2006/main">
  <p:tag name="AS_UNIQUEID" val="258"/>
</p:tagLst>
</file>

<file path=ppt/tags/tag36.xml><?xml version="1.0" encoding="utf-8"?>
<p:tagLst xmlns:p="http://schemas.openxmlformats.org/presentationml/2006/main">
  <p:tag name="AS_UNIQUEID" val="259"/>
</p:tagLst>
</file>

<file path=ppt/tags/tag37.xml><?xml version="1.0" encoding="utf-8"?>
<p:tagLst xmlns:p="http://schemas.openxmlformats.org/presentationml/2006/main">
  <p:tag name="AS_UNIQUEID" val="260"/>
</p:tagLst>
</file>

<file path=ppt/tags/tag38.xml><?xml version="1.0" encoding="utf-8"?>
<p:tagLst xmlns:p="http://schemas.openxmlformats.org/presentationml/2006/main">
  <p:tag name="AS_UNIQUEID" val="261"/>
</p:tagLst>
</file>

<file path=ppt/tags/tag39.xml><?xml version="1.0" encoding="utf-8"?>
<p:tagLst xmlns:p="http://schemas.openxmlformats.org/presentationml/2006/main">
  <p:tag name="AS_UNIQUEID" val="262"/>
</p:tagLst>
</file>

<file path=ppt/tags/tag4.xml><?xml version="1.0" encoding="utf-8"?>
<p:tagLst xmlns:p="http://schemas.openxmlformats.org/presentationml/2006/main">
  <p:tag name="AS_UNIQUEID" val="210"/>
</p:tagLst>
</file>

<file path=ppt/tags/tag40.xml><?xml version="1.0" encoding="utf-8"?>
<p:tagLst xmlns:p="http://schemas.openxmlformats.org/presentationml/2006/main">
  <p:tag name="AS_UNIQUEID" val="263"/>
</p:tagLst>
</file>

<file path=ppt/tags/tag41.xml><?xml version="1.0" encoding="utf-8"?>
<p:tagLst xmlns:p="http://schemas.openxmlformats.org/presentationml/2006/main">
  <p:tag name="AS_UNIQUEID" val="264"/>
</p:tagLst>
</file>

<file path=ppt/tags/tag42.xml><?xml version="1.0" encoding="utf-8"?>
<p:tagLst xmlns:p="http://schemas.openxmlformats.org/presentationml/2006/main">
  <p:tag name="AS_UNIQUEID" val="265"/>
</p:tagLst>
</file>

<file path=ppt/tags/tag43.xml><?xml version="1.0" encoding="utf-8"?>
<p:tagLst xmlns:p="http://schemas.openxmlformats.org/presentationml/2006/main">
  <p:tag name="AS_UNIQUEID" val="267"/>
</p:tagLst>
</file>

<file path=ppt/tags/tag44.xml><?xml version="1.0" encoding="utf-8"?>
<p:tagLst xmlns:p="http://schemas.openxmlformats.org/presentationml/2006/main">
  <p:tag name="AS_UNIQUEID" val="268"/>
</p:tagLst>
</file>

<file path=ppt/tags/tag45.xml><?xml version="1.0" encoding="utf-8"?>
<p:tagLst xmlns:p="http://schemas.openxmlformats.org/presentationml/2006/main">
  <p:tag name="AS_UNIQUEID" val="269"/>
</p:tagLst>
</file>

<file path=ppt/tags/tag46.xml><?xml version="1.0" encoding="utf-8"?>
<p:tagLst xmlns:p="http://schemas.openxmlformats.org/presentationml/2006/main">
  <p:tag name="AS_UNIQUEID" val="270"/>
</p:tagLst>
</file>

<file path=ppt/tags/tag47.xml><?xml version="1.0" encoding="utf-8"?>
<p:tagLst xmlns:p="http://schemas.openxmlformats.org/presentationml/2006/main">
  <p:tag name="AS_UNIQUEID" val="271"/>
</p:tagLst>
</file>

<file path=ppt/tags/tag48.xml><?xml version="1.0" encoding="utf-8"?>
<p:tagLst xmlns:p="http://schemas.openxmlformats.org/presentationml/2006/main">
  <p:tag name="AS_UNIQUEID" val="272"/>
</p:tagLst>
</file>

<file path=ppt/tags/tag49.xml><?xml version="1.0" encoding="utf-8"?>
<p:tagLst xmlns:p="http://schemas.openxmlformats.org/presentationml/2006/main">
  <p:tag name="AS_UNIQUEID" val="273"/>
</p:tagLst>
</file>

<file path=ppt/tags/tag5.xml><?xml version="1.0" encoding="utf-8"?>
<p:tagLst xmlns:p="http://schemas.openxmlformats.org/presentationml/2006/main">
  <p:tag name="AS_UNIQUEID" val="226"/>
</p:tagLst>
</file>

<file path=ppt/tags/tag50.xml><?xml version="1.0" encoding="utf-8"?>
<p:tagLst xmlns:p="http://schemas.openxmlformats.org/presentationml/2006/main">
  <p:tag name="AS_UNIQUEID" val="274"/>
</p:tagLst>
</file>

<file path=ppt/tags/tag51.xml><?xml version="1.0" encoding="utf-8"?>
<p:tagLst xmlns:p="http://schemas.openxmlformats.org/presentationml/2006/main">
  <p:tag name="AS_UNIQUEID" val="275"/>
</p:tagLst>
</file>

<file path=ppt/tags/tag52.xml><?xml version="1.0" encoding="utf-8"?>
<p:tagLst xmlns:p="http://schemas.openxmlformats.org/presentationml/2006/main">
  <p:tag name="AS_UNIQUEID" val="276"/>
</p:tagLst>
</file>

<file path=ppt/tags/tag53.xml><?xml version="1.0" encoding="utf-8"?>
<p:tagLst xmlns:p="http://schemas.openxmlformats.org/presentationml/2006/main">
  <p:tag name="AS_UNIQUEID" val="277"/>
</p:tagLst>
</file>

<file path=ppt/tags/tag54.xml><?xml version="1.0" encoding="utf-8"?>
<p:tagLst xmlns:p="http://schemas.openxmlformats.org/presentationml/2006/main">
  <p:tag name="AS_UNIQUEID" val="278"/>
</p:tagLst>
</file>

<file path=ppt/tags/tag55.xml><?xml version="1.0" encoding="utf-8"?>
<p:tagLst xmlns:p="http://schemas.openxmlformats.org/presentationml/2006/main">
  <p:tag name="AS_UNIQUEID" val="279"/>
</p:tagLst>
</file>

<file path=ppt/tags/tag56.xml><?xml version="1.0" encoding="utf-8"?>
<p:tagLst xmlns:p="http://schemas.openxmlformats.org/presentationml/2006/main">
  <p:tag name="AS_UNIQUEID" val="280"/>
</p:tagLst>
</file>

<file path=ppt/tags/tag57.xml><?xml version="1.0" encoding="utf-8"?>
<p:tagLst xmlns:p="http://schemas.openxmlformats.org/presentationml/2006/main">
  <p:tag name="AS_UNIQUEID" val="281"/>
</p:tagLst>
</file>

<file path=ppt/tags/tag58.xml><?xml version="1.0" encoding="utf-8"?>
<p:tagLst xmlns:p="http://schemas.openxmlformats.org/presentationml/2006/main">
  <p:tag name="AS_UNIQUEID" val="282"/>
</p:tagLst>
</file>

<file path=ppt/tags/tag59.xml><?xml version="1.0" encoding="utf-8"?>
<p:tagLst xmlns:p="http://schemas.openxmlformats.org/presentationml/2006/main">
  <p:tag name="AS_UNIQUEID" val="283"/>
</p:tagLst>
</file>

<file path=ppt/tags/tag6.xml><?xml version="1.0" encoding="utf-8"?>
<p:tagLst xmlns:p="http://schemas.openxmlformats.org/presentationml/2006/main">
  <p:tag name="AS_UNIQUEID" val="227"/>
</p:tagLst>
</file>

<file path=ppt/tags/tag60.xml><?xml version="1.0" encoding="utf-8"?>
<p:tagLst xmlns:p="http://schemas.openxmlformats.org/presentationml/2006/main">
  <p:tag name="AS_UNIQUEID" val="284"/>
</p:tagLst>
</file>

<file path=ppt/tags/tag61.xml><?xml version="1.0" encoding="utf-8"?>
<p:tagLst xmlns:p="http://schemas.openxmlformats.org/presentationml/2006/main">
  <p:tag name="AS_UNIQUEID" val="285"/>
</p:tagLst>
</file>

<file path=ppt/tags/tag62.xml><?xml version="1.0" encoding="utf-8"?>
<p:tagLst xmlns:p="http://schemas.openxmlformats.org/presentationml/2006/main">
  <p:tag name="AS_UNIQUEID" val="287"/>
</p:tagLst>
</file>

<file path=ppt/tags/tag63.xml><?xml version="1.0" encoding="utf-8"?>
<p:tagLst xmlns:p="http://schemas.openxmlformats.org/presentationml/2006/main">
  <p:tag name="AS_UNIQUEID" val="288"/>
</p:tagLst>
</file>

<file path=ppt/tags/tag64.xml><?xml version="1.0" encoding="utf-8"?>
<p:tagLst xmlns:p="http://schemas.openxmlformats.org/presentationml/2006/main">
  <p:tag name="AS_UNIQUEID" val="289"/>
</p:tagLst>
</file>

<file path=ppt/tags/tag65.xml><?xml version="1.0" encoding="utf-8"?>
<p:tagLst xmlns:p="http://schemas.openxmlformats.org/presentationml/2006/main">
  <p:tag name="AS_UNIQUEID" val="290"/>
</p:tagLst>
</file>

<file path=ppt/tags/tag66.xml><?xml version="1.0" encoding="utf-8"?>
<p:tagLst xmlns:p="http://schemas.openxmlformats.org/presentationml/2006/main">
  <p:tag name="AS_UNIQUEID" val="291"/>
</p:tagLst>
</file>

<file path=ppt/tags/tag67.xml><?xml version="1.0" encoding="utf-8"?>
<p:tagLst xmlns:p="http://schemas.openxmlformats.org/presentationml/2006/main">
  <p:tag name="AS_UNIQUEID" val="292"/>
</p:tagLst>
</file>

<file path=ppt/tags/tag68.xml><?xml version="1.0" encoding="utf-8"?>
<p:tagLst xmlns:p="http://schemas.openxmlformats.org/presentationml/2006/main">
  <p:tag name="AS_UNIQUEID" val="293"/>
</p:tagLst>
</file>

<file path=ppt/tags/tag69.xml><?xml version="1.0" encoding="utf-8"?>
<p:tagLst xmlns:p="http://schemas.openxmlformats.org/presentationml/2006/main">
  <p:tag name="AS_UNIQUEID" val="294"/>
</p:tagLst>
</file>

<file path=ppt/tags/tag7.xml><?xml version="1.0" encoding="utf-8"?>
<p:tagLst xmlns:p="http://schemas.openxmlformats.org/presentationml/2006/main">
  <p:tag name="AS_UNIQUEID" val="228"/>
</p:tagLst>
</file>

<file path=ppt/tags/tag70.xml><?xml version="1.0" encoding="utf-8"?>
<p:tagLst xmlns:p="http://schemas.openxmlformats.org/presentationml/2006/main">
  <p:tag name="AS_UNIQUEID" val="295"/>
</p:tagLst>
</file>

<file path=ppt/tags/tag71.xml><?xml version="1.0" encoding="utf-8"?>
<p:tagLst xmlns:p="http://schemas.openxmlformats.org/presentationml/2006/main">
  <p:tag name="AS_UNIQUEID" val="296"/>
</p:tagLst>
</file>

<file path=ppt/tags/tag72.xml><?xml version="1.0" encoding="utf-8"?>
<p:tagLst xmlns:p="http://schemas.openxmlformats.org/presentationml/2006/main">
  <p:tag name="AS_UNIQUEID" val="297"/>
</p:tagLst>
</file>

<file path=ppt/tags/tag73.xml><?xml version="1.0" encoding="utf-8"?>
<p:tagLst xmlns:p="http://schemas.openxmlformats.org/presentationml/2006/main">
  <p:tag name="AS_UNIQUEID" val="298"/>
</p:tagLst>
</file>

<file path=ppt/tags/tag74.xml><?xml version="1.0" encoding="utf-8"?>
<p:tagLst xmlns:p="http://schemas.openxmlformats.org/presentationml/2006/main">
  <p:tag name="AS_UNIQUEID" val="299"/>
</p:tagLst>
</file>

<file path=ppt/tags/tag75.xml><?xml version="1.0" encoding="utf-8"?>
<p:tagLst xmlns:p="http://schemas.openxmlformats.org/presentationml/2006/main">
  <p:tag name="AS_UNIQUEID" val="300"/>
</p:tagLst>
</file>

<file path=ppt/tags/tag76.xml><?xml version="1.0" encoding="utf-8"?>
<p:tagLst xmlns:p="http://schemas.openxmlformats.org/presentationml/2006/main">
  <p:tag name="AS_UNIQUEID" val="301"/>
</p:tagLst>
</file>

<file path=ppt/tags/tag77.xml><?xml version="1.0" encoding="utf-8"?>
<p:tagLst xmlns:p="http://schemas.openxmlformats.org/presentationml/2006/main">
  <p:tag name="AS_UNIQUEID" val="303"/>
</p:tagLst>
</file>

<file path=ppt/tags/tag78.xml><?xml version="1.0" encoding="utf-8"?>
<p:tagLst xmlns:p="http://schemas.openxmlformats.org/presentationml/2006/main">
  <p:tag name="AS_UNIQUEID" val="304"/>
</p:tagLst>
</file>

<file path=ppt/tags/tag79.xml><?xml version="1.0" encoding="utf-8"?>
<p:tagLst xmlns:p="http://schemas.openxmlformats.org/presentationml/2006/main">
  <p:tag name="AS_UNIQUEID" val="305"/>
</p:tagLst>
</file>

<file path=ppt/tags/tag8.xml><?xml version="1.0" encoding="utf-8"?>
<p:tagLst xmlns:p="http://schemas.openxmlformats.org/presentationml/2006/main">
  <p:tag name="AS_UNIQUEID" val="230"/>
</p:tagLst>
</file>

<file path=ppt/tags/tag80.xml><?xml version="1.0" encoding="utf-8"?>
<p:tagLst xmlns:p="http://schemas.openxmlformats.org/presentationml/2006/main">
  <p:tag name="AS_UNIQUEID" val="306"/>
</p:tagLst>
</file>

<file path=ppt/tags/tag81.xml><?xml version="1.0" encoding="utf-8"?>
<p:tagLst xmlns:p="http://schemas.openxmlformats.org/presentationml/2006/main">
  <p:tag name="AS_UNIQUEID" val="307"/>
</p:tagLst>
</file>

<file path=ppt/tags/tag82.xml><?xml version="1.0" encoding="utf-8"?>
<p:tagLst xmlns:p="http://schemas.openxmlformats.org/presentationml/2006/main">
  <p:tag name="AS_UNIQUEID" val="308"/>
</p:tagLst>
</file>

<file path=ppt/tags/tag83.xml><?xml version="1.0" encoding="utf-8"?>
<p:tagLst xmlns:p="http://schemas.openxmlformats.org/presentationml/2006/main">
  <p:tag name="AS_UNIQUEID" val="309"/>
</p:tagLst>
</file>

<file path=ppt/tags/tag84.xml><?xml version="1.0" encoding="utf-8"?>
<p:tagLst xmlns:p="http://schemas.openxmlformats.org/presentationml/2006/main">
  <p:tag name="AS_UNIQUEID" val="310"/>
</p:tagLst>
</file>

<file path=ppt/tags/tag85.xml><?xml version="1.0" encoding="utf-8"?>
<p:tagLst xmlns:p="http://schemas.openxmlformats.org/presentationml/2006/main">
  <p:tag name="AS_UNIQUEID" val="311"/>
</p:tagLst>
</file>

<file path=ppt/tags/tag86.xml><?xml version="1.0" encoding="utf-8"?>
<p:tagLst xmlns:p="http://schemas.openxmlformats.org/presentationml/2006/main">
  <p:tag name="AS_UNIQUEID" val="312"/>
</p:tagLst>
</file>

<file path=ppt/tags/tag87.xml><?xml version="1.0" encoding="utf-8"?>
<p:tagLst xmlns:p="http://schemas.openxmlformats.org/presentationml/2006/main">
  <p:tag name="AS_UNIQUEID" val="2"/>
</p:tagLst>
</file>

<file path=ppt/tags/tag88.xml><?xml version="1.0" encoding="utf-8"?>
<p:tagLst xmlns:p="http://schemas.openxmlformats.org/presentationml/2006/main">
  <p:tag name="AS_UNIQUEID" val="3"/>
</p:tagLst>
</file>

<file path=ppt/tags/tag89.xml><?xml version="1.0" encoding="utf-8"?>
<p:tagLst xmlns:p="http://schemas.openxmlformats.org/presentationml/2006/main">
  <p:tag name="AS_UNIQUEID" val="4"/>
</p:tagLst>
</file>

<file path=ppt/tags/tag9.xml><?xml version="1.0" encoding="utf-8"?>
<p:tagLst xmlns:p="http://schemas.openxmlformats.org/presentationml/2006/main">
  <p:tag name="AS_UNIQUEID" val="231"/>
</p:tagLst>
</file>

<file path=ppt/tags/tag90.xml><?xml version="1.0" encoding="utf-8"?>
<p:tagLst xmlns:p="http://schemas.openxmlformats.org/presentationml/2006/main">
  <p:tag name="AS_UNIQUEID" val="5"/>
</p:tagLst>
</file>

<file path=ppt/tags/tag91.xml><?xml version="1.0" encoding="utf-8"?>
<p:tagLst xmlns:p="http://schemas.openxmlformats.org/presentationml/2006/main">
  <p:tag name="AS_UNIQUEID" val="6"/>
</p:tagLst>
</file>

<file path=ppt/tags/tag92.xml><?xml version="1.0" encoding="utf-8"?>
<p:tagLst xmlns:p="http://schemas.openxmlformats.org/presentationml/2006/main">
  <p:tag name="AS_UNIQUEID" val="7"/>
</p:tagLst>
</file>

<file path=ppt/tags/tag93.xml><?xml version="1.0" encoding="utf-8"?>
<p:tagLst xmlns:p="http://schemas.openxmlformats.org/presentationml/2006/main">
  <p:tag name="AS_UNIQUEID" val="8"/>
</p:tagLst>
</file>

<file path=ppt/tags/tag94.xml><?xml version="1.0" encoding="utf-8"?>
<p:tagLst xmlns:p="http://schemas.openxmlformats.org/presentationml/2006/main">
  <p:tag name="AS_UNIQUEID" val="9"/>
</p:tagLst>
</file>

<file path=ppt/tags/tag95.xml><?xml version="1.0" encoding="utf-8"?>
<p:tagLst xmlns:p="http://schemas.openxmlformats.org/presentationml/2006/main">
  <p:tag name="AS_UNIQUEID" val="10"/>
</p:tagLst>
</file>

<file path=ppt/tags/tag96.xml><?xml version="1.0" encoding="utf-8"?>
<p:tagLst xmlns:p="http://schemas.openxmlformats.org/presentationml/2006/main">
  <p:tag name="AS_UNIQUEID" val="12"/>
</p:tagLst>
</file>

<file path=ppt/tags/tag97.xml><?xml version="1.0" encoding="utf-8"?>
<p:tagLst xmlns:p="http://schemas.openxmlformats.org/presentationml/2006/main">
  <p:tag name="AS_UNIQUEID" val="13"/>
</p:tagLst>
</file>

<file path=ppt/tags/tag98.xml><?xml version="1.0" encoding="utf-8"?>
<p:tagLst xmlns:p="http://schemas.openxmlformats.org/presentationml/2006/main">
  <p:tag name="AS_UNIQUEID" val="14"/>
</p:tagLst>
</file>

<file path=ppt/tags/tag99.xml><?xml version="1.0" encoding="utf-8"?>
<p:tagLst xmlns:p="http://schemas.openxmlformats.org/presentationml/2006/main">
  <p:tag name="AS_UNIQUEID" val="15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1322</Words>
  <Application>WPS 演示</Application>
  <PresentationFormat>全屏显示(16:9)</PresentationFormat>
  <Paragraphs>457</Paragraphs>
  <Slides>31</Slides>
  <Notes>1</Notes>
  <HiddenSlides>0</HiddenSlides>
  <MMClips>10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Arial</vt:lpstr>
      <vt:lpstr>宋体</vt:lpstr>
      <vt:lpstr>Wingdings</vt:lpstr>
      <vt:lpstr>华康海报体W12(P)</vt:lpstr>
      <vt:lpstr>汉仪大黑简</vt:lpstr>
      <vt:lpstr>微软雅黑</vt:lpstr>
      <vt:lpstr>楷体</vt:lpstr>
      <vt:lpstr>方正姚体</vt:lpstr>
      <vt:lpstr>黑体</vt:lpstr>
      <vt:lpstr>Arial Unicode MS</vt:lpstr>
      <vt:lpstr>Calibri</vt:lpstr>
      <vt:lpstr>楷体_GB2312</vt:lpstr>
      <vt:lpstr>新宋体</vt:lpstr>
      <vt:lpstr>Arial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拍手歌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20</cp:revision>
  <cp:lastPrinted>2022-12-15T16:53:00Z</cp:lastPrinted>
  <dcterms:created xsi:type="dcterms:W3CDTF">2022-12-15T16:53:00Z</dcterms:created>
  <dcterms:modified xsi:type="dcterms:W3CDTF">2023-10-21T06:23:17Z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6BE2C4BBCAF2433EBE17E5CB18194A0A_12</vt:lpwstr>
  </property>
  <property fmtid="{D5CDD505-2E9C-101B-9397-08002B2CF9AE}" pid="3" name="KSOProductBuildVer">
    <vt:lpwstr>2052-12.1.0.15712</vt:lpwstr>
  </property>
</Properties>
</file>