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3"/>
  </p:sldMasterIdLst>
  <p:notesMasterIdLst>
    <p:notesMasterId r:id="rId5"/>
  </p:notesMasterIdLst>
  <p:handoutMasterIdLst>
    <p:handoutMasterId r:id="rId19"/>
  </p:handoutMasterIdLst>
  <p:sldIdLst>
    <p:sldId id="490" r:id="rId4"/>
    <p:sldId id="492" r:id="rId6"/>
    <p:sldId id="746" r:id="rId7"/>
    <p:sldId id="739" r:id="rId8"/>
    <p:sldId id="747" r:id="rId9"/>
    <p:sldId id="740" r:id="rId10"/>
    <p:sldId id="744" r:id="rId11"/>
    <p:sldId id="741" r:id="rId12"/>
    <p:sldId id="742" r:id="rId13"/>
    <p:sldId id="540" r:id="rId14"/>
    <p:sldId id="547" r:id="rId15"/>
    <p:sldId id="554" r:id="rId16"/>
    <p:sldId id="743" r:id="rId17"/>
    <p:sldId id="745" r:id="rId18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82" autoAdjust="0"/>
    <p:restoredTop sz="94660" autoAdjust="0"/>
  </p:normalViewPr>
  <p:slideViewPr>
    <p:cSldViewPr>
      <p:cViewPr>
        <p:scale>
          <a:sx n="130" d="100"/>
          <a:sy n="130" d="100"/>
        </p:scale>
        <p:origin x="-1182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7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hangingPunct="0">
              <a:buClrTx/>
              <a:buFontTx/>
            </a:pPr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13315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0" hangingPunct="0">
              <a:buClrTx/>
              <a:buFontTx/>
            </a:pPr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13316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buClrTx/>
              <a:buFontTx/>
            </a:pPr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13317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 eaLnBrk="0" hangingPunct="0">
              <a:buClrTx/>
              <a:buFontTx/>
            </a:pPr>
            <a:fld id="{9BD45CFB-C1C4-4C6E-A283-6D94BC526BCE}" type="slidenum">
              <a:rPr lang="zh-CN" altLang="en-US" sz="1200">
                <a:latin typeface="宋体" panose="02010600030101010101" pitchFamily="2" charset="-122"/>
              </a:rPr>
            </a:fld>
            <a:endParaRPr lang="zh-CN" altLang="en-US" sz="1200">
              <a:latin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Tx/>
              <a:buFontTx/>
            </a:pPr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1433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>
              <a:buClrTx/>
              <a:buFontTx/>
            </a:pPr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1434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1434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</a:lstStyle>
          <a:p>
            <a:pPr marL="0" lvl="0" indent="0" defTabSz="914400"/>
            <a:r>
              <a:t>单击此处编辑母版文本样式</a:t>
            </a:r>
          </a:p>
          <a:p>
            <a:pPr marL="457200" lvl="1" indent="0" defTabSz="914400"/>
            <a:r>
              <a:t>第二级</a:t>
            </a:r>
          </a:p>
          <a:p>
            <a:pPr marL="914400" lvl="2" indent="0" defTabSz="914400"/>
            <a:r>
              <a:t>第三级</a:t>
            </a:r>
          </a:p>
          <a:p>
            <a:pPr marL="1371600" lvl="3" indent="0" defTabSz="914400"/>
            <a:r>
              <a:t>第四级</a:t>
            </a:r>
          </a:p>
          <a:p>
            <a:pPr marL="1828800" lvl="4" indent="0" defTabSz="914400"/>
            <a:r>
              <a:t>第五级</a:t>
            </a:r>
          </a:p>
        </p:txBody>
      </p:sp>
      <p:sp>
        <p:nvSpPr>
          <p:cNvPr id="1434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ClrTx/>
              <a:buFontTx/>
            </a:pPr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1434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>
              <a:buClrTx/>
              <a:buFontTx/>
            </a:pPr>
            <a:fld id="{73127A6E-1AD0-4A97-B3BE-FB59C5BF7E22}" type="slidenum">
              <a:rPr lang="zh-CN" altLang="en-US" sz="1200">
                <a:latin typeface="宋体" panose="02010600030101010101" pitchFamily="2" charset="-122"/>
              </a:rPr>
            </a:fld>
            <a:endParaRPr lang="zh-CN" altLang="en-US" sz="1200">
              <a:latin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3EDB0433-28E8-4198-814D-BD025A197EFB}" type="slidenum"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</a:rPr>
            </a:fld>
            <a:endParaRPr lang="zh-CN" altLang="en-US" sz="1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D93DDFA-52C6-44CF-9A2F-D5F5EA757638}" type="slidenum"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</a:rPr>
            </a:fld>
            <a:endParaRPr lang="zh-CN" altLang="en-US" sz="1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67" name="圆角矩形 2"/>
          <p:cNvSpPr/>
          <p:nvPr/>
        </p:nvSpPr>
        <p:spPr>
          <a:xfrm>
            <a:off x="198438" y="204788"/>
            <a:ext cx="8747125" cy="4733925"/>
          </a:xfrm>
          <a:prstGeom prst="roundRect">
            <a:avLst>
              <a:gd name="adj" fmla="val 6464"/>
            </a:avLst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>
              <a:buClrTx/>
              <a:buFontTx/>
            </a:pPr>
            <a:endParaRPr lang="zh-CN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18"/>
          <p:cNvGrpSpPr/>
          <p:nvPr/>
        </p:nvGrpSpPr>
        <p:grpSpPr>
          <a:xfrm>
            <a:off x="-231775" y="1146175"/>
            <a:ext cx="9537700" cy="539750"/>
            <a:chOff x="-462" y="1348"/>
            <a:chExt cx="20026" cy="0"/>
          </a:xfrm>
        </p:grpSpPr>
        <p:cxnSp>
          <p:nvCxnSpPr>
            <p:cNvPr id="12291" name="直接连接符 80"/>
            <p:cNvCxnSpPr/>
            <p:nvPr userDrawn="1"/>
          </p:nvCxnSpPr>
          <p:spPr>
            <a:xfrm>
              <a:off x="4074" y="1348"/>
              <a:ext cx="1549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92" name="直接连接符 84"/>
            <p:cNvCxnSpPr/>
            <p:nvPr userDrawn="1"/>
          </p:nvCxnSpPr>
          <p:spPr>
            <a:xfrm>
              <a:off x="-462" y="1348"/>
              <a:ext cx="125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93" name="矩形 19"/>
          <p:cNvSpPr/>
          <p:nvPr userDrawn="1"/>
        </p:nvSpPr>
        <p:spPr>
          <a:xfrm>
            <a:off x="1921193" y="840581"/>
            <a:ext cx="7685246" cy="139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矩形 20"/>
          <p:cNvSpPr/>
          <p:nvPr userDrawn="1"/>
        </p:nvSpPr>
        <p:spPr>
          <a:xfrm>
            <a:off x="-861060" y="832961"/>
            <a:ext cx="1237774" cy="139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任意多边形 234"/>
          <p:cNvSpPr/>
          <p:nvPr/>
        </p:nvSpPr>
        <p:spPr>
          <a:xfrm flipH="1">
            <a:off x="319088" y="323850"/>
            <a:ext cx="2341562" cy="1116013"/>
          </a:xfrm>
          <a:custGeom>
            <a:avLst/>
            <a:gdLst/>
            <a:ahLst/>
            <a:cxnLst>
              <a:cxn ang="0">
                <a:pos x="675496" y="207682"/>
              </a:cxn>
              <a:cxn ang="0">
                <a:pos x="675496" y="207682"/>
              </a:cxn>
              <a:cxn ang="0">
                <a:pos x="691872" y="179522"/>
              </a:cxn>
              <a:cxn ang="0">
                <a:pos x="749187" y="35200"/>
              </a:cxn>
              <a:cxn ang="0">
                <a:pos x="990728" y="0"/>
              </a:cxn>
              <a:cxn ang="0">
                <a:pos x="1240457" y="140801"/>
              </a:cxn>
              <a:cxn ang="0">
                <a:pos x="1588440" y="88001"/>
              </a:cxn>
              <a:cxn ang="0">
                <a:pos x="1834075" y="313283"/>
              </a:cxn>
              <a:cxn ang="0">
                <a:pos x="1768572" y="355524"/>
              </a:cxn>
              <a:cxn ang="0">
                <a:pos x="2108367" y="408325"/>
              </a:cxn>
              <a:cxn ang="0">
                <a:pos x="2259842" y="633607"/>
              </a:cxn>
              <a:cxn ang="0">
                <a:pos x="2157494" y="788489"/>
              </a:cxn>
              <a:cxn ang="0">
                <a:pos x="2341721" y="939851"/>
              </a:cxn>
              <a:cxn ang="0">
                <a:pos x="2186152" y="1115853"/>
              </a:cxn>
              <a:cxn ang="0">
                <a:pos x="1809511" y="1017292"/>
              </a:cxn>
              <a:cxn ang="0">
                <a:pos x="1522937" y="1077133"/>
              </a:cxn>
              <a:cxn ang="0">
                <a:pos x="1224081" y="978572"/>
              </a:cxn>
              <a:cxn ang="0">
                <a:pos x="1064418" y="1101773"/>
              </a:cxn>
              <a:cxn ang="0">
                <a:pos x="749187" y="1091213"/>
              </a:cxn>
              <a:cxn ang="0">
                <a:pos x="663214" y="862410"/>
              </a:cxn>
              <a:cxn ang="0">
                <a:pos x="241541" y="872970"/>
              </a:cxn>
              <a:cxn ang="0">
                <a:pos x="135099" y="598407"/>
              </a:cxn>
              <a:cxn ang="0">
                <a:pos x="0" y="454085"/>
              </a:cxn>
            </a:cxnLst>
            <a:rect l="l" t="t" r="r" b="b"/>
            <a:pathLst>
              <a:path w="9923540" h="6078450">
                <a:moveTo>
                  <a:pt x="2909929" y="1229083"/>
                </a:moveTo>
                <a:cubicBezTo>
                  <a:pt x="2932154" y="1010008"/>
                  <a:pt x="3113129" y="444858"/>
                  <a:pt x="3386179" y="219433"/>
                </a:cubicBezTo>
                <a:cubicBezTo>
                  <a:pt x="3659229" y="-5992"/>
                  <a:pt x="3871954" y="-47267"/>
                  <a:pt x="4252954" y="47983"/>
                </a:cubicBezTo>
                <a:cubicBezTo>
                  <a:pt x="4633954" y="143233"/>
                  <a:pt x="5141814" y="473609"/>
                  <a:pt x="5272129" y="838558"/>
                </a:cubicBezTo>
                <a:cubicBezTo>
                  <a:pt x="5564229" y="470258"/>
                  <a:pt x="6600867" y="335321"/>
                  <a:pt x="7034254" y="524233"/>
                </a:cubicBezTo>
                <a:cubicBezTo>
                  <a:pt x="7467641" y="713145"/>
                  <a:pt x="7974054" y="1063983"/>
                  <a:pt x="7872454" y="1972033"/>
                </a:cubicBezTo>
                <a:cubicBezTo>
                  <a:pt x="8332829" y="1756133"/>
                  <a:pt x="9191447" y="1928539"/>
                  <a:pt x="9453604" y="2257783"/>
                </a:cubicBezTo>
                <a:cubicBezTo>
                  <a:pt x="9715761" y="2587027"/>
                  <a:pt x="9841736" y="3605576"/>
                  <a:pt x="9445395" y="3947496"/>
                </a:cubicBezTo>
                <a:cubicBezTo>
                  <a:pt x="10302337" y="4220217"/>
                  <a:pt x="9779444" y="4731598"/>
                  <a:pt x="9612331" y="4951328"/>
                </a:cubicBezTo>
                <a:cubicBezTo>
                  <a:pt x="9625005" y="5253740"/>
                  <a:pt x="9496479" y="5601449"/>
                  <a:pt x="9286040" y="5770689"/>
                </a:cubicBezTo>
                <a:cubicBezTo>
                  <a:pt x="8581339" y="6008231"/>
                  <a:pt x="8102373" y="5696620"/>
                  <a:pt x="7948654" y="5286733"/>
                </a:cubicBezTo>
                <a:cubicBezTo>
                  <a:pt x="7605754" y="5670908"/>
                  <a:pt x="7183479" y="5912208"/>
                  <a:pt x="6729454" y="5877283"/>
                </a:cubicBezTo>
                <a:cubicBezTo>
                  <a:pt x="6275429" y="5842358"/>
                  <a:pt x="5599154" y="5645508"/>
                  <a:pt x="5338804" y="5343883"/>
                </a:cubicBezTo>
                <a:cubicBezTo>
                  <a:pt x="5173704" y="5613758"/>
                  <a:pt x="4754604" y="5928083"/>
                  <a:pt x="4386304" y="6029683"/>
                </a:cubicBezTo>
                <a:cubicBezTo>
                  <a:pt x="4018004" y="6131283"/>
                  <a:pt x="3630654" y="6074133"/>
                  <a:pt x="3319504" y="5858233"/>
                </a:cubicBezTo>
                <a:cubicBezTo>
                  <a:pt x="3008354" y="5642333"/>
                  <a:pt x="2636879" y="4969233"/>
                  <a:pt x="2614654" y="4562833"/>
                </a:cubicBezTo>
                <a:cubicBezTo>
                  <a:pt x="2220954" y="4775558"/>
                  <a:pt x="1176379" y="5010508"/>
                  <a:pt x="766804" y="4772383"/>
                </a:cubicBezTo>
                <a:cubicBezTo>
                  <a:pt x="357229" y="4534258"/>
                  <a:pt x="342941" y="3746858"/>
                  <a:pt x="709654" y="3238858"/>
                </a:cubicBezTo>
                <a:cubicBezTo>
                  <a:pt x="419142" y="3188058"/>
                  <a:pt x="-92033" y="2491146"/>
                  <a:pt x="14329" y="2172058"/>
                </a:cubicBezTo>
                <a:cubicBezTo>
                  <a:pt x="11154" y="1749783"/>
                  <a:pt x="303254" y="1432283"/>
                  <a:pt x="795379" y="1391008"/>
                </a:cubicBezTo>
                <a:cubicBezTo>
                  <a:pt x="1201779" y="1349733"/>
                  <a:pt x="1630404" y="1524358"/>
                  <a:pt x="1909804" y="1752958"/>
                </a:cubicBezTo>
                <a:cubicBezTo>
                  <a:pt x="2000292" y="1232258"/>
                  <a:pt x="2181267" y="1225908"/>
                  <a:pt x="2328904" y="1171933"/>
                </a:cubicBezTo>
                <a:cubicBezTo>
                  <a:pt x="2500354" y="1124308"/>
                  <a:pt x="2928979" y="1175108"/>
                  <a:pt x="2909929" y="1229083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ash"/>
            <a:miter lim="800000"/>
          </a:ln>
          <a:effectLst>
            <a:outerShdw blurRad="330200" dist="38100" dir="2700000" sx="103999" sy="103999" algn="tl">
              <a:srgbClr val="000000">
                <a:alpha val="39999"/>
              </a:srgbClr>
            </a:outerShdw>
          </a:effectLst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6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503A5E11-FCCE-48D5-8B1D-D8CE7D409D67}" type="datetime1">
              <a:rPr lang="zh-CN" altLang="en-US" sz="13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3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7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3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8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2F4BEE4A-39D6-4FED-9FED-15A3387F028D}" type="slidenum">
              <a:rPr lang="zh-CN" altLang="en-US" sz="13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3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8"/>
          <p:cNvGrpSpPr/>
          <p:nvPr/>
        </p:nvGrpSpPr>
        <p:grpSpPr>
          <a:xfrm>
            <a:off x="-231775" y="1146175"/>
            <a:ext cx="9537700" cy="539750"/>
            <a:chOff x="-462" y="1348"/>
            <a:chExt cx="20026" cy="0"/>
          </a:xfrm>
        </p:grpSpPr>
        <p:cxnSp>
          <p:nvCxnSpPr>
            <p:cNvPr id="9219" name="直接连接符 80"/>
            <p:cNvCxnSpPr/>
            <p:nvPr userDrawn="1"/>
          </p:nvCxnSpPr>
          <p:spPr>
            <a:xfrm>
              <a:off x="4074" y="1348"/>
              <a:ext cx="1549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0" name="直接连接符 84"/>
            <p:cNvCxnSpPr/>
            <p:nvPr userDrawn="1"/>
          </p:nvCxnSpPr>
          <p:spPr>
            <a:xfrm>
              <a:off x="-462" y="1348"/>
              <a:ext cx="125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21" name="矩形 19"/>
          <p:cNvSpPr/>
          <p:nvPr userDrawn="1"/>
        </p:nvSpPr>
        <p:spPr>
          <a:xfrm>
            <a:off x="1921193" y="840581"/>
            <a:ext cx="7685246" cy="139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2" name="矩形 20"/>
          <p:cNvSpPr/>
          <p:nvPr userDrawn="1"/>
        </p:nvSpPr>
        <p:spPr>
          <a:xfrm>
            <a:off x="-861060" y="832961"/>
            <a:ext cx="1237774" cy="139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任意多边形 234"/>
          <p:cNvSpPr/>
          <p:nvPr/>
        </p:nvSpPr>
        <p:spPr>
          <a:xfrm flipH="1">
            <a:off x="319088" y="323850"/>
            <a:ext cx="2341562" cy="1116013"/>
          </a:xfrm>
          <a:custGeom>
            <a:avLst/>
            <a:gdLst/>
            <a:ahLst/>
            <a:cxnLst>
              <a:cxn ang="0">
                <a:pos x="675496" y="207682"/>
              </a:cxn>
              <a:cxn ang="0">
                <a:pos x="675496" y="207682"/>
              </a:cxn>
              <a:cxn ang="0">
                <a:pos x="691872" y="179522"/>
              </a:cxn>
              <a:cxn ang="0">
                <a:pos x="749187" y="35200"/>
              </a:cxn>
              <a:cxn ang="0">
                <a:pos x="990728" y="0"/>
              </a:cxn>
              <a:cxn ang="0">
                <a:pos x="1240457" y="140801"/>
              </a:cxn>
              <a:cxn ang="0">
                <a:pos x="1588440" y="88001"/>
              </a:cxn>
              <a:cxn ang="0">
                <a:pos x="1834075" y="313283"/>
              </a:cxn>
              <a:cxn ang="0">
                <a:pos x="1768572" y="355524"/>
              </a:cxn>
              <a:cxn ang="0">
                <a:pos x="2108367" y="408325"/>
              </a:cxn>
              <a:cxn ang="0">
                <a:pos x="2259842" y="633607"/>
              </a:cxn>
              <a:cxn ang="0">
                <a:pos x="2157494" y="788489"/>
              </a:cxn>
              <a:cxn ang="0">
                <a:pos x="2341721" y="939851"/>
              </a:cxn>
              <a:cxn ang="0">
                <a:pos x="2186152" y="1115853"/>
              </a:cxn>
              <a:cxn ang="0">
                <a:pos x="1809511" y="1017292"/>
              </a:cxn>
              <a:cxn ang="0">
                <a:pos x="1522937" y="1077133"/>
              </a:cxn>
              <a:cxn ang="0">
                <a:pos x="1224081" y="978572"/>
              </a:cxn>
              <a:cxn ang="0">
                <a:pos x="1064418" y="1101773"/>
              </a:cxn>
              <a:cxn ang="0">
                <a:pos x="749187" y="1091213"/>
              </a:cxn>
              <a:cxn ang="0">
                <a:pos x="663214" y="862410"/>
              </a:cxn>
              <a:cxn ang="0">
                <a:pos x="241541" y="872970"/>
              </a:cxn>
              <a:cxn ang="0">
                <a:pos x="135099" y="598407"/>
              </a:cxn>
              <a:cxn ang="0">
                <a:pos x="0" y="454085"/>
              </a:cxn>
            </a:cxnLst>
            <a:rect l="l" t="t" r="r" b="b"/>
            <a:pathLst>
              <a:path w="9923540" h="6078450">
                <a:moveTo>
                  <a:pt x="2909929" y="1229083"/>
                </a:moveTo>
                <a:cubicBezTo>
                  <a:pt x="2932154" y="1010008"/>
                  <a:pt x="3113129" y="444858"/>
                  <a:pt x="3386179" y="219433"/>
                </a:cubicBezTo>
                <a:cubicBezTo>
                  <a:pt x="3659229" y="-5992"/>
                  <a:pt x="3871954" y="-47267"/>
                  <a:pt x="4252954" y="47983"/>
                </a:cubicBezTo>
                <a:cubicBezTo>
                  <a:pt x="4633954" y="143233"/>
                  <a:pt x="5141814" y="473609"/>
                  <a:pt x="5272129" y="838558"/>
                </a:cubicBezTo>
                <a:cubicBezTo>
                  <a:pt x="5564229" y="470258"/>
                  <a:pt x="6600867" y="335321"/>
                  <a:pt x="7034254" y="524233"/>
                </a:cubicBezTo>
                <a:cubicBezTo>
                  <a:pt x="7467641" y="713145"/>
                  <a:pt x="7974054" y="1063983"/>
                  <a:pt x="7872454" y="1972033"/>
                </a:cubicBezTo>
                <a:cubicBezTo>
                  <a:pt x="8332829" y="1756133"/>
                  <a:pt x="9191447" y="1928539"/>
                  <a:pt x="9453604" y="2257783"/>
                </a:cubicBezTo>
                <a:cubicBezTo>
                  <a:pt x="9715761" y="2587027"/>
                  <a:pt x="9841736" y="3605576"/>
                  <a:pt x="9445395" y="3947496"/>
                </a:cubicBezTo>
                <a:cubicBezTo>
                  <a:pt x="10302337" y="4220217"/>
                  <a:pt x="9779444" y="4731598"/>
                  <a:pt x="9612331" y="4951328"/>
                </a:cubicBezTo>
                <a:cubicBezTo>
                  <a:pt x="9625005" y="5253740"/>
                  <a:pt x="9496479" y="5601449"/>
                  <a:pt x="9286040" y="5770689"/>
                </a:cubicBezTo>
                <a:cubicBezTo>
                  <a:pt x="8581339" y="6008231"/>
                  <a:pt x="8102373" y="5696620"/>
                  <a:pt x="7948654" y="5286733"/>
                </a:cubicBezTo>
                <a:cubicBezTo>
                  <a:pt x="7605754" y="5670908"/>
                  <a:pt x="7183479" y="5912208"/>
                  <a:pt x="6729454" y="5877283"/>
                </a:cubicBezTo>
                <a:cubicBezTo>
                  <a:pt x="6275429" y="5842358"/>
                  <a:pt x="5599154" y="5645508"/>
                  <a:pt x="5338804" y="5343883"/>
                </a:cubicBezTo>
                <a:cubicBezTo>
                  <a:pt x="5173704" y="5613758"/>
                  <a:pt x="4754604" y="5928083"/>
                  <a:pt x="4386304" y="6029683"/>
                </a:cubicBezTo>
                <a:cubicBezTo>
                  <a:pt x="4018004" y="6131283"/>
                  <a:pt x="3630654" y="6074133"/>
                  <a:pt x="3319504" y="5858233"/>
                </a:cubicBezTo>
                <a:cubicBezTo>
                  <a:pt x="3008354" y="5642333"/>
                  <a:pt x="2636879" y="4969233"/>
                  <a:pt x="2614654" y="4562833"/>
                </a:cubicBezTo>
                <a:cubicBezTo>
                  <a:pt x="2220954" y="4775558"/>
                  <a:pt x="1176379" y="5010508"/>
                  <a:pt x="766804" y="4772383"/>
                </a:cubicBezTo>
                <a:cubicBezTo>
                  <a:pt x="357229" y="4534258"/>
                  <a:pt x="342941" y="3746858"/>
                  <a:pt x="709654" y="3238858"/>
                </a:cubicBezTo>
                <a:cubicBezTo>
                  <a:pt x="419142" y="3188058"/>
                  <a:pt x="-92033" y="2491146"/>
                  <a:pt x="14329" y="2172058"/>
                </a:cubicBezTo>
                <a:cubicBezTo>
                  <a:pt x="11154" y="1749783"/>
                  <a:pt x="303254" y="1432283"/>
                  <a:pt x="795379" y="1391008"/>
                </a:cubicBezTo>
                <a:cubicBezTo>
                  <a:pt x="1201779" y="1349733"/>
                  <a:pt x="1630404" y="1524358"/>
                  <a:pt x="1909804" y="1752958"/>
                </a:cubicBezTo>
                <a:cubicBezTo>
                  <a:pt x="2000292" y="1232258"/>
                  <a:pt x="2181267" y="1225908"/>
                  <a:pt x="2328904" y="1171933"/>
                </a:cubicBezTo>
                <a:cubicBezTo>
                  <a:pt x="2500354" y="1124308"/>
                  <a:pt x="2928979" y="1175108"/>
                  <a:pt x="2909929" y="1229083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ash"/>
            <a:round/>
          </a:ln>
          <a:effectLst>
            <a:outerShdw blurRad="330200" dist="38100" dir="2700000" sx="103999" sy="103999" algn="tl">
              <a:srgbClr val="000000">
                <a:alpha val="39999"/>
              </a:srgbClr>
            </a:outerShdw>
          </a:effectLst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3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6D2D422F-14C9-4582-B4A8-C6B6FEBA8B95}" type="datetime1">
              <a:rPr lang="zh-CN" altLang="en-US"/>
            </a:fld>
            <a:endParaRPr lang="zh-CN" altLang="en-US"/>
          </a:p>
        </p:txBody>
      </p:sp>
      <p:sp>
        <p:nvSpPr>
          <p:cNvPr id="922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  <p:sp>
        <p:nvSpPr>
          <p:cNvPr id="922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fld id="{25A04CDA-4F7C-45DB-B7B6-EFD807F152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0243" name="矩形 2"/>
          <p:cNvSpPr/>
          <p:nvPr/>
        </p:nvSpPr>
        <p:spPr>
          <a:xfrm>
            <a:off x="0" y="285750"/>
            <a:ext cx="9144000" cy="4572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>
              <a:buClrTx/>
              <a:buFontTx/>
            </a:pPr>
            <a:endParaRPr lang="zh-CN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kern="12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300" kern="12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9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9.pn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椭圆 7"/>
          <p:cNvSpPr/>
          <p:nvPr/>
        </p:nvSpPr>
        <p:spPr>
          <a:xfrm>
            <a:off x="4095427" y="2225675"/>
            <a:ext cx="720725" cy="720725"/>
          </a:xfrm>
          <a:prstGeom prst="ellipse">
            <a:avLst/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0" hangingPunct="0">
              <a:buClrTx/>
              <a:buFontTx/>
            </a:pPr>
            <a:endParaRPr lang="zh-CN" altLang="en-US" sz="1800"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sp>
        <p:nvSpPr>
          <p:cNvPr id="17410" name="文本框 6"/>
          <p:cNvSpPr/>
          <p:nvPr/>
        </p:nvSpPr>
        <p:spPr>
          <a:xfrm>
            <a:off x="4233540" y="2187575"/>
            <a:ext cx="466725" cy="768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buFont typeface="Arial" panose="020B0604020202020204" pitchFamily="34" charset="0"/>
            </a:pPr>
            <a:r>
              <a:rPr lang="en-US" altLang="zh-CN" sz="4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4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文本框 7"/>
          <p:cNvSpPr/>
          <p:nvPr/>
        </p:nvSpPr>
        <p:spPr>
          <a:xfrm>
            <a:off x="4932040" y="2187575"/>
            <a:ext cx="2447925" cy="768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buFont typeface="Arial" panose="020B0604020202020204" pitchFamily="34" charset="0"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玲玲的画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2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364088" y="483518"/>
            <a:ext cx="2613025" cy="4318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3"/>
          <p:cNvSpPr txBox="1">
            <a:spLocks noChangeArrowheads="1"/>
          </p:cNvSpPr>
          <p:nvPr/>
        </p:nvSpPr>
        <p:spPr bwMode="auto">
          <a:xfrm>
            <a:off x="273050" y="968375"/>
            <a:ext cx="8480425" cy="1274763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>
              <a:lnSpc>
                <a:spcPct val="120000"/>
              </a:lnSpc>
              <a:buClrTx/>
              <a:buFont typeface="Arial" panose="020B0604020202020204" pitchFamily="34" charset="0"/>
            </a:pPr>
            <a:r>
              <a:rPr lang="zh-CN" altLang="en-US" sz="3200" b="1" spc="0" dirty="0">
                <a:latin typeface="宋体" panose="02010600030101010101" pitchFamily="2" charset="-122"/>
                <a:ea typeface="宋体" panose="02010600030101010101" pitchFamily="2" charset="-122"/>
              </a:rPr>
              <a:t>    看到这三幅图，玲玲的心情有什么变化呢？选一选，填一填。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6626" name="图片 4"/>
          <p:cNvPicPr>
            <a:picLocks noGrp="1"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90900" y="2638425"/>
            <a:ext cx="2428875" cy="16160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26627" name="图片 5"/>
          <p:cNvPicPr>
            <a:picLocks noGrp="1"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09625" y="2625725"/>
            <a:ext cx="2197100" cy="16160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26628" name="图片 6"/>
          <p:cNvPicPr>
            <a:picLocks noGrp="1"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05538" y="2640013"/>
            <a:ext cx="2032000" cy="1582737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26629" name="文本框 7"/>
          <p:cNvSpPr/>
          <p:nvPr/>
        </p:nvSpPr>
        <p:spPr>
          <a:xfrm>
            <a:off x="1398588" y="2074863"/>
            <a:ext cx="1066800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伤心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0" name="文本框 8"/>
          <p:cNvSpPr/>
          <p:nvPr/>
        </p:nvSpPr>
        <p:spPr>
          <a:xfrm>
            <a:off x="4097338" y="2074863"/>
            <a:ext cx="1066800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得意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1" name="文本框 9"/>
          <p:cNvSpPr/>
          <p:nvPr/>
        </p:nvSpPr>
        <p:spPr>
          <a:xfrm>
            <a:off x="6711950" y="2066925"/>
            <a:ext cx="1068388" cy="604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满意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2" name="文本框 10"/>
          <p:cNvSpPr/>
          <p:nvPr/>
        </p:nvSpPr>
        <p:spPr>
          <a:xfrm>
            <a:off x="965200" y="4164013"/>
            <a:ext cx="1665288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 ）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3" name="文本框 11"/>
          <p:cNvSpPr/>
          <p:nvPr/>
        </p:nvSpPr>
        <p:spPr>
          <a:xfrm>
            <a:off x="3681413" y="4148138"/>
            <a:ext cx="1663700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 ）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4" name="文本框 12"/>
          <p:cNvSpPr/>
          <p:nvPr/>
        </p:nvSpPr>
        <p:spPr>
          <a:xfrm>
            <a:off x="6294438" y="4129088"/>
            <a:ext cx="1663700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 ）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5" name="文本框 13"/>
          <p:cNvSpPr/>
          <p:nvPr/>
        </p:nvSpPr>
        <p:spPr>
          <a:xfrm>
            <a:off x="1354138" y="4138613"/>
            <a:ext cx="1066800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得意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6" name="文本框 14"/>
          <p:cNvSpPr/>
          <p:nvPr/>
        </p:nvSpPr>
        <p:spPr>
          <a:xfrm>
            <a:off x="4056063" y="4129088"/>
            <a:ext cx="1066800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伤心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7" name="文本框 15"/>
          <p:cNvSpPr/>
          <p:nvPr/>
        </p:nvSpPr>
        <p:spPr>
          <a:xfrm>
            <a:off x="6711950" y="4097338"/>
            <a:ext cx="1068388" cy="6048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满意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638" name="组合 16"/>
          <p:cNvGrpSpPr/>
          <p:nvPr/>
        </p:nvGrpSpPr>
        <p:grpSpPr>
          <a:xfrm>
            <a:off x="31750" y="495300"/>
            <a:ext cx="2503488" cy="523875"/>
            <a:chOff x="32209" y="495781"/>
            <a:chExt cx="2502901" cy="523220"/>
          </a:xfrm>
        </p:grpSpPr>
        <p:sp>
          <p:nvSpPr>
            <p:cNvPr id="26639" name="文本框 1"/>
            <p:cNvSpPr/>
            <p:nvPr/>
          </p:nvSpPr>
          <p:spPr>
            <a:xfrm>
              <a:off x="907741" y="495781"/>
              <a:ext cx="1627369" cy="5232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59768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图文对照</a:t>
              </a:r>
              <a:endParaRPr lang="zh-CN" altLang="en-US" sz="2800" b="1" dirty="0">
                <a:solidFill>
                  <a:srgbClr val="59768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6640" name="图片 18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32209" y="548680"/>
              <a:ext cx="938162" cy="43204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 fill="hold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 fill="hold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 fill="hold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 fill="hold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 fill="hold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 fill="hold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 fill="hold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 fill="hold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 fill="hold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  <p:bldP spid="26631" grpId="0"/>
      <p:bldP spid="26632" grpId="0"/>
      <p:bldP spid="26633" grpId="0"/>
      <p:bldP spid="26634" grpId="0"/>
      <p:bldP spid="26635" grpId="0"/>
      <p:bldP spid="26636" grpId="0"/>
      <p:bldP spid="266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1"/>
          <p:cNvSpPr txBox="1">
            <a:spLocks noChangeArrowheads="1"/>
          </p:cNvSpPr>
          <p:nvPr/>
        </p:nvSpPr>
        <p:spPr bwMode="auto">
          <a:xfrm>
            <a:off x="163513" y="873125"/>
            <a:ext cx="9197975" cy="682625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>
              <a:lnSpc>
                <a:spcPct val="120000"/>
              </a:lnSpc>
              <a:buClrTx/>
              <a:buFont typeface="Arial" panose="020B0604020202020204" pitchFamily="34" charset="0"/>
            </a:pPr>
            <a:r>
              <a:rPr lang="zh-CN" altLang="en-US" sz="3200" b="1" spc="0">
                <a:latin typeface="宋体" panose="02010600030101010101" pitchFamily="2" charset="-122"/>
                <a:ea typeface="宋体" panose="02010600030101010101" pitchFamily="2" charset="-122"/>
              </a:rPr>
              <a:t>看图思考：画上弄脏的地方和小狗有什么联系？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650" name="图片 2"/>
          <p:cNvPicPr>
            <a:picLocks noGrp="1"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58938" y="1609725"/>
            <a:ext cx="2428875" cy="16160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27651" name="图片 3"/>
          <p:cNvPicPr>
            <a:picLocks noGrp="1"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67238" y="1609725"/>
            <a:ext cx="2433637" cy="16160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27652" name="文本框 4"/>
          <p:cNvSpPr txBox="1">
            <a:spLocks noChangeArrowheads="1"/>
          </p:cNvSpPr>
          <p:nvPr/>
        </p:nvSpPr>
        <p:spPr bwMode="auto">
          <a:xfrm>
            <a:off x="379413" y="3235325"/>
            <a:ext cx="8174038" cy="604838"/>
          </a:xfrm>
          <a:prstGeom prst="rect">
            <a:avLst/>
          </a:prstGeom>
          <a:noFill/>
          <a:ln>
            <a:noFill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>
              <a:lnSpc>
                <a:spcPct val="120000"/>
              </a:lnSpc>
              <a:buClrTx/>
              <a:buFont typeface="Arial" panose="020B0604020202020204" pitchFamily="34" charset="0"/>
            </a:pPr>
            <a:r>
              <a:rPr lang="zh-CN" altLang="en-US" sz="3200" b="1" spc="0">
                <a:latin typeface="宋体" panose="02010600030101010101" pitchFamily="2" charset="-122"/>
                <a:ea typeface="宋体" panose="02010600030101010101" pitchFamily="2" charset="-122"/>
              </a:rPr>
              <a:t>讨论：为什么说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“整张画看上去更好了”呢？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653" name="文本框 5"/>
          <p:cNvSpPr/>
          <p:nvPr/>
        </p:nvSpPr>
        <p:spPr>
          <a:xfrm>
            <a:off x="1585913" y="3943350"/>
            <a:ext cx="5761037" cy="6826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玲玲在弄脏的地方画上小花狗。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 fill="hold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 fill="hold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 fill="hold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1"/>
          <p:cNvSpPr/>
          <p:nvPr/>
        </p:nvSpPr>
        <p:spPr>
          <a:xfrm>
            <a:off x="247650" y="1106488"/>
            <a:ext cx="8410575" cy="1076325"/>
          </a:xfrm>
          <a:prstGeom prst="rect">
            <a:avLst/>
          </a:prstGeom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spcAft>
                <a:spcPct val="0"/>
              </a:spcAft>
              <a:buClrTx/>
              <a:buFontTx/>
            </a:pPr>
            <a:r>
              <a:rPr lang="zh-CN" altLang="en-US" sz="3200" b="1" spc="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在爸爸的启发下，玲玲在弄脏的地方画了一只小花狗，你能想出其他好办法吗？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4" name="文本框 3"/>
          <p:cNvSpPr/>
          <p:nvPr/>
        </p:nvSpPr>
        <p:spPr>
          <a:xfrm>
            <a:off x="319088" y="2203450"/>
            <a:ext cx="8267700" cy="1077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可以画上爬楼梯的小乌龟、滚落的足球、圆滚滚的小花猫</a:t>
            </a:r>
            <a:r>
              <a:rPr lang="en-US" altLang="zh-CN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675" name="Picture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22675" y="3324225"/>
            <a:ext cx="1911350" cy="12747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867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43625" y="3324225"/>
            <a:ext cx="1814513" cy="12747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8677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12825" y="3159125"/>
            <a:ext cx="2200275" cy="14398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8678" name="组合 8"/>
          <p:cNvGrpSpPr/>
          <p:nvPr/>
        </p:nvGrpSpPr>
        <p:grpSpPr>
          <a:xfrm>
            <a:off x="31750" y="495300"/>
            <a:ext cx="2503488" cy="523875"/>
            <a:chOff x="32209" y="495781"/>
            <a:chExt cx="2502901" cy="523220"/>
          </a:xfrm>
        </p:grpSpPr>
        <p:sp>
          <p:nvSpPr>
            <p:cNvPr id="28679" name="文本框 1"/>
            <p:cNvSpPr/>
            <p:nvPr/>
          </p:nvSpPr>
          <p:spPr>
            <a:xfrm>
              <a:off x="907741" y="495781"/>
              <a:ext cx="1627369" cy="5232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59768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拓展练说</a:t>
              </a:r>
              <a:endParaRPr lang="zh-CN" altLang="en-US" sz="2800" b="1" dirty="0">
                <a:solidFill>
                  <a:srgbClr val="59768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8680" name="图片 10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32209" y="548680"/>
              <a:ext cx="938162" cy="43204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 fill="hold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 fill="hold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 fill="hold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1"/>
          <p:cNvGrpSpPr/>
          <p:nvPr/>
        </p:nvGrpSpPr>
        <p:grpSpPr>
          <a:xfrm>
            <a:off x="-58737" y="0"/>
            <a:ext cx="2614612" cy="795338"/>
            <a:chOff x="-57932" y="377773"/>
            <a:chExt cx="2614271" cy="795440"/>
          </a:xfrm>
        </p:grpSpPr>
        <p:pic>
          <p:nvPicPr>
            <p:cNvPr id="29698" name="图片 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-57932" y="377773"/>
              <a:ext cx="2614271" cy="79544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29699" name="文本框 21"/>
            <p:cNvSpPr/>
            <p:nvPr/>
          </p:nvSpPr>
          <p:spPr>
            <a:xfrm>
              <a:off x="483089" y="442668"/>
              <a:ext cx="1627156" cy="52328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拓展发散</a:t>
              </a:r>
              <a:endPara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9700" name="组合 8"/>
          <p:cNvGrpSpPr/>
          <p:nvPr/>
        </p:nvGrpSpPr>
        <p:grpSpPr>
          <a:xfrm>
            <a:off x="3082925" y="509588"/>
            <a:ext cx="2508250" cy="822325"/>
            <a:chOff x="3089362" y="966651"/>
            <a:chExt cx="2508073" cy="822394"/>
          </a:xfrm>
        </p:grpSpPr>
        <p:sp>
          <p:nvSpPr>
            <p:cNvPr id="29701" name="矩形: 圆角 5"/>
            <p:cNvSpPr/>
            <p:nvPr/>
          </p:nvSpPr>
          <p:spPr>
            <a:xfrm>
              <a:off x="3571928" y="1165105"/>
              <a:ext cx="2025507" cy="55408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5400" cmpd="thickThin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r>
                <a:rPr lang="zh-CN" altLang="en-US" sz="3200" b="1" spc="0" dirty="0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你知道吗</a:t>
              </a:r>
              <a:endParaRPr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9702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089362" y="966651"/>
              <a:ext cx="655294" cy="822394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29703" name="文本框 9"/>
          <p:cNvSpPr/>
          <p:nvPr/>
        </p:nvSpPr>
        <p:spPr>
          <a:xfrm>
            <a:off x="660400" y="1566863"/>
            <a:ext cx="6419850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457200" lvl="0" indent="-457200" eaLnBrk="0" hangingPunct="0">
              <a:buClr>
                <a:srgbClr val="FF0000"/>
              </a:buClr>
              <a:buFont typeface="楷体" panose="02010609060101010101" pitchFamily="49" charset="-122"/>
              <a:buChar char="◎"/>
            </a:pPr>
            <a:r>
              <a:rPr lang="zh-CN" altLang="en-US" sz="3000" b="1" dirty="0">
                <a:latin typeface="Calibri" panose="020F0502020204030204" pitchFamily="34" charset="0"/>
                <a:ea typeface="宋体" panose="02010600030101010101" pitchFamily="2" charset="-122"/>
              </a:rPr>
              <a:t>可口可乐的“前身”竟然是药品。</a:t>
            </a:r>
            <a:endParaRPr lang="zh-CN" altLang="en-US" sz="30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9704" name="文本框 10"/>
          <p:cNvSpPr/>
          <p:nvPr/>
        </p:nvSpPr>
        <p:spPr>
          <a:xfrm>
            <a:off x="660400" y="2239963"/>
            <a:ext cx="6419850" cy="1155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457200" lvl="0" indent="-457200" eaLnBrk="0" hangingPunct="0">
              <a:lnSpc>
                <a:spcPct val="120000"/>
              </a:lnSpc>
              <a:buClr>
                <a:srgbClr val="FF0000"/>
              </a:buClr>
              <a:buFont typeface="楷体" panose="02010609060101010101" pitchFamily="49" charset="-122"/>
              <a:buChar char="◎"/>
            </a:pPr>
            <a:r>
              <a:rPr lang="zh-CN" altLang="en-US" sz="3000" b="1" dirty="0">
                <a:latin typeface="Calibri" panose="020F0502020204030204" pitchFamily="34" charset="0"/>
                <a:ea typeface="宋体" panose="02010600030101010101" pitchFamily="2" charset="-122"/>
              </a:rPr>
              <a:t>人类历史上最早的肥皂是一捧沾满油脂的炭灰。</a:t>
            </a:r>
            <a:endParaRPr lang="zh-CN" altLang="en-US" sz="30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文本框 11"/>
          <p:cNvSpPr/>
          <p:nvPr/>
        </p:nvSpPr>
        <p:spPr>
          <a:xfrm>
            <a:off x="660400" y="3484563"/>
            <a:ext cx="6419850" cy="1155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457200" lvl="0" indent="-457200" eaLnBrk="0" hangingPunct="0">
              <a:lnSpc>
                <a:spcPct val="120000"/>
              </a:lnSpc>
              <a:buClr>
                <a:srgbClr val="FF0000"/>
              </a:buClr>
              <a:buFont typeface="楷体" panose="02010609060101010101" pitchFamily="49" charset="-122"/>
              <a:buChar char="◎"/>
            </a:pPr>
            <a:r>
              <a:rPr lang="zh-CN" altLang="en-US" sz="3000" b="1" dirty="0">
                <a:latin typeface="Calibri" panose="020F0502020204030204" pitchFamily="34" charset="0"/>
                <a:ea typeface="宋体" panose="02010600030101010101" pitchFamily="2" charset="-122"/>
              </a:rPr>
              <a:t>鸡尾酒的面世源于一位酒吧伙计的失误。</a:t>
            </a:r>
            <a:endParaRPr lang="zh-CN" altLang="en-US" sz="30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9706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91363" y="901700"/>
            <a:ext cx="1031875" cy="12557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9707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10413" y="2482850"/>
            <a:ext cx="1171575" cy="657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9708" name="图片 1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13613" y="3403600"/>
            <a:ext cx="785812" cy="11112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 fill="hold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 fill="hold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 fill="hold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 fill="hold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 fill="hold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 fill="hold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  <p:bldP spid="29704" grpId="0"/>
      <p:bldP spid="297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9"/>
          <p:cNvSpPr/>
          <p:nvPr/>
        </p:nvSpPr>
        <p:spPr>
          <a:xfrm>
            <a:off x="642938" y="1719263"/>
            <a:ext cx="6989762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fontAlgn="base">
              <a:lnSpc>
                <a:spcPct val="140000"/>
              </a:lnSpc>
              <a:spcBef>
                <a:spcPct val="0"/>
              </a:spcBef>
            </a:pP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1.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漂亮的裙子被勾出了一个洞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fontAlgn="base">
              <a:lnSpc>
                <a:spcPct val="140000"/>
              </a:lnSpc>
              <a:spcBef>
                <a:spcPct val="0"/>
              </a:spcBef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2.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不小心把水洒到了干净的地板上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2" name="Text Box 10"/>
          <p:cNvSpPr/>
          <p:nvPr/>
        </p:nvSpPr>
        <p:spPr>
          <a:xfrm>
            <a:off x="642938" y="3208338"/>
            <a:ext cx="7397750" cy="1292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fontAlgn="base">
              <a:lnSpc>
                <a:spcPct val="130000"/>
              </a:lnSpc>
              <a:spcBef>
                <a:spcPct val="0"/>
              </a:spcBef>
            </a:pPr>
            <a:r>
              <a:rPr lang="en-US" altLang="zh-CN" sz="30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>
                <a:latin typeface="黑体" panose="02010609060101010101" pitchFamily="49" charset="-122"/>
                <a:ea typeface="黑体" panose="02010609060101010101" pitchFamily="49" charset="-122"/>
              </a:rPr>
              <a:t>在今后，如果遇到类似的事情，你会怎么做？</a:t>
            </a:r>
            <a:endParaRPr lang="zh-CN" altLang="en-US" sz="3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3" name="文本框 5"/>
          <p:cNvSpPr txBox="1"/>
          <p:nvPr/>
        </p:nvSpPr>
        <p:spPr>
          <a:xfrm>
            <a:off x="580549" y="673894"/>
            <a:ext cx="2297430" cy="55308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spc="400" dirty="0">
                <a:latin typeface="黑体" panose="02010609060101010101" pitchFamily="49" charset="-122"/>
                <a:ea typeface="黑体" panose="02010609060101010101" pitchFamily="49" charset="-122"/>
              </a:rPr>
              <a:t>讨论交流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975825" y="2787774"/>
            <a:ext cx="2101850" cy="17684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2" name="椭圆形标注 3"/>
          <p:cNvSpPr/>
          <p:nvPr/>
        </p:nvSpPr>
        <p:spPr>
          <a:xfrm>
            <a:off x="1331913" y="1563688"/>
            <a:ext cx="4895850" cy="1773237"/>
          </a:xfrm>
          <a:prstGeom prst="wedgeEllipseCallout">
            <a:avLst>
              <a:gd name="adj1" fmla="val 46310"/>
              <a:gd name="adj2" fmla="val 51838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30000"/>
              </a:lnSpc>
              <a:buClrTx/>
              <a:buFontTx/>
            </a:pPr>
            <a:r>
              <a:rPr lang="zh-CN" altLang="en-US" sz="3200" b="1" spc="0" dirty="0">
                <a:solidFill>
                  <a:srgbClr val="00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大家好，我叫玲玲，我喜欢画画！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63" name="组合 1"/>
          <p:cNvGrpSpPr/>
          <p:nvPr/>
        </p:nvGrpSpPr>
        <p:grpSpPr>
          <a:xfrm>
            <a:off x="31750" y="495300"/>
            <a:ext cx="2503488" cy="523875"/>
            <a:chOff x="32209" y="495781"/>
            <a:chExt cx="2502901" cy="523220"/>
          </a:xfrm>
        </p:grpSpPr>
        <p:sp>
          <p:nvSpPr>
            <p:cNvPr id="15364" name="文本框 1"/>
            <p:cNvSpPr/>
            <p:nvPr/>
          </p:nvSpPr>
          <p:spPr>
            <a:xfrm>
              <a:off x="907741" y="495781"/>
              <a:ext cx="1627369" cy="5232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buFont typeface="Arial" panose="020B0604020202020204" pitchFamily="34" charset="0"/>
              </a:pPr>
              <a:r>
                <a:rPr lang="zh-CN" altLang="en-US" sz="2800" b="1">
                  <a:solidFill>
                    <a:srgbClr val="59768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情境导入</a:t>
              </a:r>
              <a:endParaRPr lang="zh-CN" altLang="en-US" sz="2800" b="1">
                <a:solidFill>
                  <a:srgbClr val="59768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5365" name="图片 7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32209" y="548680"/>
              <a:ext cx="938162" cy="43204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3"/>
          <p:cNvSpPr txBox="1"/>
          <p:nvPr/>
        </p:nvSpPr>
        <p:spPr>
          <a:xfrm>
            <a:off x="640080" y="673894"/>
            <a:ext cx="2297430" cy="55308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spc="800">
                <a:latin typeface="黑体" panose="02010609060101010101" pitchFamily="49" charset="-122"/>
                <a:ea typeface="黑体" panose="02010609060101010101" pitchFamily="49" charset="-122"/>
              </a:rPr>
              <a:t>会写字</a:t>
            </a:r>
            <a:endParaRPr lang="zh-CN" altLang="en-US" sz="3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58" name="文本框 20"/>
          <p:cNvSpPr/>
          <p:nvPr/>
        </p:nvSpPr>
        <p:spPr>
          <a:xfrm>
            <a:off x="927100" y="1520825"/>
            <a:ext cx="1503363" cy="690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en-US" altLang="zh-CN" sz="3900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huà</a:t>
            </a:r>
            <a:endParaRPr lang="en-US" altLang="zh-CN" sz="3900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grpSp>
        <p:nvGrpSpPr>
          <p:cNvPr id="19459" name="组合 28"/>
          <p:cNvGrpSpPr/>
          <p:nvPr/>
        </p:nvGrpSpPr>
        <p:grpSpPr>
          <a:xfrm>
            <a:off x="800100" y="1412875"/>
            <a:ext cx="1765300" cy="909638"/>
            <a:chOff x="2295" y="2480"/>
            <a:chExt cx="3708" cy="1908"/>
          </a:xfrm>
        </p:grpSpPr>
        <p:grpSp>
          <p:nvGrpSpPr>
            <p:cNvPr id="19460" name="组合 25"/>
            <p:cNvGrpSpPr/>
            <p:nvPr/>
          </p:nvGrpSpPr>
          <p:grpSpPr>
            <a:xfrm>
              <a:off x="2295" y="2531"/>
              <a:ext cx="3708" cy="1254"/>
              <a:chOff x="2295" y="2549"/>
              <a:chExt cx="3708" cy="1254"/>
            </a:xfrm>
          </p:grpSpPr>
          <p:cxnSp>
            <p:nvCxnSpPr>
              <p:cNvPr id="19461" name="直接连接符 21"/>
              <p:cNvCxnSpPr/>
              <p:nvPr/>
            </p:nvCxnSpPr>
            <p:spPr>
              <a:xfrm>
                <a:off x="2295" y="2549"/>
                <a:ext cx="3709" cy="0"/>
              </a:xfrm>
              <a:prstGeom prst="line">
                <a:avLst/>
              </a:prstGeom>
              <a:ln w="28575">
                <a:solidFill>
                  <a:srgbClr val="5CB23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62" name="直接连接符 22"/>
              <p:cNvCxnSpPr/>
              <p:nvPr/>
            </p:nvCxnSpPr>
            <p:spPr>
              <a:xfrm>
                <a:off x="2295" y="3176"/>
                <a:ext cx="3709" cy="0"/>
              </a:xfrm>
              <a:prstGeom prst="line">
                <a:avLst/>
              </a:prstGeom>
              <a:ln w="28575">
                <a:solidFill>
                  <a:srgbClr val="5CB23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63" name="直接连接符 23"/>
              <p:cNvCxnSpPr/>
              <p:nvPr/>
            </p:nvCxnSpPr>
            <p:spPr>
              <a:xfrm>
                <a:off x="2295" y="3803"/>
                <a:ext cx="3709" cy="0"/>
              </a:xfrm>
              <a:prstGeom prst="line">
                <a:avLst/>
              </a:prstGeom>
              <a:ln w="28575">
                <a:solidFill>
                  <a:srgbClr val="5CB23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464" name="直接连接符 26"/>
            <p:cNvCxnSpPr/>
            <p:nvPr/>
          </p:nvCxnSpPr>
          <p:spPr>
            <a:xfrm flipH="1" flipV="1">
              <a:off x="2308" y="2480"/>
              <a:ext cx="0" cy="1909"/>
            </a:xfrm>
            <a:prstGeom prst="line">
              <a:avLst/>
            </a:prstGeom>
            <a:noFill/>
            <a:ln w="28575">
              <a:solidFill>
                <a:srgbClr val="5CB232"/>
              </a:solidFill>
              <a:round/>
            </a:ln>
          </p:spPr>
        </p:cxnSp>
        <p:cxnSp>
          <p:nvCxnSpPr>
            <p:cNvPr id="19465" name="直接连接符 27"/>
            <p:cNvCxnSpPr/>
            <p:nvPr/>
          </p:nvCxnSpPr>
          <p:spPr>
            <a:xfrm flipH="1" flipV="1">
              <a:off x="5995" y="2480"/>
              <a:ext cx="0" cy="1909"/>
            </a:xfrm>
            <a:prstGeom prst="line">
              <a:avLst/>
            </a:prstGeom>
            <a:noFill/>
            <a:ln w="28575">
              <a:solidFill>
                <a:srgbClr val="5CB232"/>
              </a:solidFill>
              <a:round/>
            </a:ln>
          </p:spPr>
        </p:cxnSp>
      </p:grpSp>
      <p:sp>
        <p:nvSpPr>
          <p:cNvPr id="19466" name="文本框 6"/>
          <p:cNvSpPr/>
          <p:nvPr/>
        </p:nvSpPr>
        <p:spPr>
          <a:xfrm>
            <a:off x="3017838" y="1766888"/>
            <a:ext cx="1373187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>
                <a:solidFill>
                  <a:srgbClr val="20386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音序：</a:t>
            </a:r>
            <a:endParaRPr lang="zh-CN" altLang="en-US" sz="3000">
              <a:solidFill>
                <a:srgbClr val="20386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7" name="文本框 8"/>
          <p:cNvSpPr/>
          <p:nvPr/>
        </p:nvSpPr>
        <p:spPr>
          <a:xfrm>
            <a:off x="4446588" y="1782763"/>
            <a:ext cx="547687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H</a:t>
            </a:r>
            <a:endParaRPr lang="en-US" altLang="zh-CN" sz="30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19468" name="文本框 10"/>
          <p:cNvSpPr/>
          <p:nvPr/>
        </p:nvSpPr>
        <p:spPr>
          <a:xfrm>
            <a:off x="5549900" y="1766888"/>
            <a:ext cx="1371600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>
                <a:solidFill>
                  <a:srgbClr val="20386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结构：</a:t>
            </a:r>
            <a:endParaRPr lang="zh-CN" altLang="en-US" sz="3000">
              <a:solidFill>
                <a:srgbClr val="20386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9" name="文本框 12"/>
          <p:cNvSpPr/>
          <p:nvPr/>
        </p:nvSpPr>
        <p:spPr>
          <a:xfrm>
            <a:off x="6834188" y="1782763"/>
            <a:ext cx="169227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半包围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9470" name="文本框 15"/>
          <p:cNvSpPr/>
          <p:nvPr/>
        </p:nvSpPr>
        <p:spPr>
          <a:xfrm>
            <a:off x="3017838" y="2484438"/>
            <a:ext cx="1371600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>
                <a:solidFill>
                  <a:srgbClr val="20386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偏旁：</a:t>
            </a:r>
            <a:endParaRPr lang="zh-CN" altLang="en-US" sz="3000">
              <a:solidFill>
                <a:srgbClr val="20386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71" name="文本框 16"/>
          <p:cNvSpPr/>
          <p:nvPr/>
        </p:nvSpPr>
        <p:spPr>
          <a:xfrm>
            <a:off x="4446588" y="2468563"/>
            <a:ext cx="547687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72" name="文本框 18"/>
          <p:cNvSpPr/>
          <p:nvPr/>
        </p:nvSpPr>
        <p:spPr>
          <a:xfrm>
            <a:off x="5549900" y="2462213"/>
            <a:ext cx="1371600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>
                <a:solidFill>
                  <a:srgbClr val="20386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笔画数：</a:t>
            </a:r>
            <a:endParaRPr lang="zh-CN" altLang="en-US" sz="3000">
              <a:solidFill>
                <a:srgbClr val="20386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73" name="文本框 19"/>
          <p:cNvSpPr/>
          <p:nvPr/>
        </p:nvSpPr>
        <p:spPr>
          <a:xfrm>
            <a:off x="7194550" y="2468563"/>
            <a:ext cx="1177925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74" name="文本框 25"/>
          <p:cNvSpPr/>
          <p:nvPr/>
        </p:nvSpPr>
        <p:spPr>
          <a:xfrm>
            <a:off x="3017838" y="3201988"/>
            <a:ext cx="1371600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>
                <a:solidFill>
                  <a:srgbClr val="20386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组词：</a:t>
            </a:r>
            <a:endParaRPr lang="zh-CN" altLang="en-US" sz="3000">
              <a:solidFill>
                <a:srgbClr val="20386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75" name="矩形 24"/>
          <p:cNvSpPr/>
          <p:nvPr/>
        </p:nvSpPr>
        <p:spPr>
          <a:xfrm>
            <a:off x="2581275" y="1429941"/>
            <a:ext cx="6044804" cy="2633663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9476" name="图片 1" descr="画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7013" y="2189163"/>
            <a:ext cx="2914650" cy="2041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7" grpId="0"/>
      <p:bldP spid="19469" grpId="0"/>
      <p:bldP spid="19471" grpId="0"/>
      <p:bldP spid="194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3"/>
          <p:cNvSpPr txBox="1"/>
          <p:nvPr/>
        </p:nvSpPr>
        <p:spPr>
          <a:xfrm>
            <a:off x="628174" y="672941"/>
            <a:ext cx="2297430" cy="55308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spc="800" dirty="0"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2" name="Text Box 15"/>
          <p:cNvSpPr txBox="1">
            <a:spLocks noChangeArrowheads="1"/>
          </p:cNvSpPr>
          <p:nvPr/>
        </p:nvSpPr>
        <p:spPr bwMode="auto">
          <a:xfrm>
            <a:off x="3483769" y="1367314"/>
            <a:ext cx="1444301" cy="55308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我会读</a:t>
            </a:r>
            <a:endParaRPr kumimoji="0" lang="zh-CN" altLang="en-US" sz="3000" b="1" i="0" u="none" strike="noStrike" kern="1200" cap="none" spc="0" normalizeH="0" baseline="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20483" name="图片 1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9625" y="1038225"/>
            <a:ext cx="1071563" cy="10747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484" name="TextBox 7"/>
          <p:cNvSpPr/>
          <p:nvPr/>
        </p:nvSpPr>
        <p:spPr>
          <a:xfrm>
            <a:off x="758825" y="2549525"/>
            <a:ext cx="1341438" cy="552450"/>
          </a:xfrm>
          <a:prstGeom prst="rect">
            <a:avLst/>
          </a:prstGeom>
          <a:noFill/>
          <a:ln w="22225"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端详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5" name="文本框 12"/>
          <p:cNvSpPr/>
          <p:nvPr/>
        </p:nvSpPr>
        <p:spPr>
          <a:xfrm>
            <a:off x="2482850" y="3481388"/>
            <a:ext cx="947738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报纸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6" name="文本框 13"/>
          <p:cNvSpPr/>
          <p:nvPr/>
        </p:nvSpPr>
        <p:spPr>
          <a:xfrm>
            <a:off x="758825" y="3481388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弄脏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7" name="文本框 14"/>
          <p:cNvSpPr/>
          <p:nvPr/>
        </p:nvSpPr>
        <p:spPr>
          <a:xfrm>
            <a:off x="2482850" y="2549525"/>
            <a:ext cx="947738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催她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8" name="文本框 16"/>
          <p:cNvSpPr/>
          <p:nvPr/>
        </p:nvSpPr>
        <p:spPr>
          <a:xfrm>
            <a:off x="4256088" y="4349750"/>
            <a:ext cx="1714500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啪的一声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9" name="文本框 17"/>
          <p:cNvSpPr/>
          <p:nvPr/>
        </p:nvSpPr>
        <p:spPr>
          <a:xfrm>
            <a:off x="3979863" y="2549525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评奖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0" name="文本框 18"/>
          <p:cNvSpPr/>
          <p:nvPr/>
        </p:nvSpPr>
        <p:spPr>
          <a:xfrm>
            <a:off x="2482850" y="4349750"/>
            <a:ext cx="1330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一幅画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1" name="文本框 12"/>
          <p:cNvSpPr/>
          <p:nvPr/>
        </p:nvSpPr>
        <p:spPr>
          <a:xfrm>
            <a:off x="3979863" y="3481388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另外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2" name="文本框 12"/>
          <p:cNvSpPr/>
          <p:nvPr/>
        </p:nvSpPr>
        <p:spPr>
          <a:xfrm>
            <a:off x="6853238" y="3481388"/>
            <a:ext cx="1331912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来不及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3" name="文本框 12"/>
          <p:cNvSpPr/>
          <p:nvPr/>
        </p:nvSpPr>
        <p:spPr>
          <a:xfrm>
            <a:off x="6919913" y="2549525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糟糕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4" name="文本框 13"/>
          <p:cNvSpPr/>
          <p:nvPr/>
        </p:nvSpPr>
        <p:spPr>
          <a:xfrm>
            <a:off x="5476875" y="2549525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并且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5" name="文本框 14"/>
          <p:cNvSpPr/>
          <p:nvPr/>
        </p:nvSpPr>
        <p:spPr>
          <a:xfrm>
            <a:off x="758825" y="4349750"/>
            <a:ext cx="1331913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懒洋洋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6" name="文本框 12"/>
          <p:cNvSpPr/>
          <p:nvPr/>
        </p:nvSpPr>
        <p:spPr>
          <a:xfrm>
            <a:off x="5476875" y="3481388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肯定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7" name="文本框 1"/>
          <p:cNvSpPr/>
          <p:nvPr/>
        </p:nvSpPr>
        <p:spPr>
          <a:xfrm>
            <a:off x="1027113" y="2125663"/>
            <a:ext cx="112871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xiáng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498" name="文本框 4"/>
          <p:cNvSpPr/>
          <p:nvPr/>
        </p:nvSpPr>
        <p:spPr>
          <a:xfrm>
            <a:off x="2528888" y="2125663"/>
            <a:ext cx="11271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cuī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499" name="文本框 5"/>
          <p:cNvSpPr txBox="1"/>
          <p:nvPr/>
        </p:nvSpPr>
        <p:spPr>
          <a:xfrm>
            <a:off x="3860006" y="2126456"/>
            <a:ext cx="146923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sz="2400" b="1" strike="noStrike" spc="-300" noProof="1">
                <a:solidFill>
                  <a:srgbClr val="FF0000"/>
                </a:solidFill>
                <a:uFillTx/>
                <a:latin typeface="GB Pinyinok-D" charset="-122"/>
                <a:ea typeface="GB Pinyinok-D" charset="-122"/>
                <a:cs typeface="+mn-cs"/>
              </a:rPr>
              <a:t>píng jiǎng</a:t>
            </a:r>
            <a:endParaRPr lang="en-US" altLang="zh-CN" sz="2400" b="1" strike="noStrike" spc="-300" noProof="1">
              <a:solidFill>
                <a:srgbClr val="FF0000"/>
              </a:solidFill>
              <a:uFillTx/>
              <a:latin typeface="GB Pinyinok-D" charset="-122"/>
              <a:ea typeface="GB Pinyinok-D" charset="-122"/>
            </a:endParaRPr>
          </a:p>
        </p:txBody>
      </p:sp>
      <p:sp>
        <p:nvSpPr>
          <p:cNvPr id="20500" name="文本框 6"/>
          <p:cNvSpPr/>
          <p:nvPr/>
        </p:nvSpPr>
        <p:spPr>
          <a:xfrm>
            <a:off x="5375275" y="2125663"/>
            <a:ext cx="112871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bìng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501" name="文本框 7"/>
          <p:cNvSpPr/>
          <p:nvPr/>
        </p:nvSpPr>
        <p:spPr>
          <a:xfrm>
            <a:off x="6861175" y="2125663"/>
            <a:ext cx="112871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zāo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502" name="文本框 8"/>
          <p:cNvSpPr/>
          <p:nvPr/>
        </p:nvSpPr>
        <p:spPr>
          <a:xfrm>
            <a:off x="1017588" y="3089275"/>
            <a:ext cx="11271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zāng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503" name="文本框 9"/>
          <p:cNvSpPr/>
          <p:nvPr/>
        </p:nvSpPr>
        <p:spPr>
          <a:xfrm>
            <a:off x="2428875" y="3089275"/>
            <a:ext cx="112871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bào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504" name="文本框 10"/>
          <p:cNvSpPr/>
          <p:nvPr/>
        </p:nvSpPr>
        <p:spPr>
          <a:xfrm>
            <a:off x="3922713" y="3089275"/>
            <a:ext cx="11271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lìng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505" name="文本框 16"/>
          <p:cNvSpPr/>
          <p:nvPr/>
        </p:nvSpPr>
        <p:spPr>
          <a:xfrm>
            <a:off x="5462588" y="3089275"/>
            <a:ext cx="11271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kěn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506" name="文本框 17"/>
          <p:cNvSpPr/>
          <p:nvPr/>
        </p:nvSpPr>
        <p:spPr>
          <a:xfrm>
            <a:off x="7778750" y="3089275"/>
            <a:ext cx="11271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jí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507" name="文本框 18"/>
          <p:cNvSpPr/>
          <p:nvPr/>
        </p:nvSpPr>
        <p:spPr>
          <a:xfrm>
            <a:off x="773113" y="3987800"/>
            <a:ext cx="11271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lǎn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508" name="文本框 19"/>
          <p:cNvSpPr/>
          <p:nvPr/>
        </p:nvSpPr>
        <p:spPr>
          <a:xfrm>
            <a:off x="2908300" y="3987800"/>
            <a:ext cx="11271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fú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0509" name="文本框 20"/>
          <p:cNvSpPr/>
          <p:nvPr/>
        </p:nvSpPr>
        <p:spPr>
          <a:xfrm>
            <a:off x="4275138" y="3987800"/>
            <a:ext cx="112712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pā</a:t>
            </a:r>
            <a:endParaRPr lang="en-US" altLang="zh-CN" sz="24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pic>
        <p:nvPicPr>
          <p:cNvPr id="20510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290300" y="115062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3"/>
          <p:cNvSpPr txBox="1"/>
          <p:nvPr/>
        </p:nvSpPr>
        <p:spPr>
          <a:xfrm>
            <a:off x="628174" y="672941"/>
            <a:ext cx="2297430" cy="55308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spc="800"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  <a:endParaRPr lang="en-US" altLang="zh-CN" sz="3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6" name="Text Box 15"/>
          <p:cNvSpPr txBox="1">
            <a:spLocks noChangeArrowheads="1"/>
          </p:cNvSpPr>
          <p:nvPr/>
        </p:nvSpPr>
        <p:spPr bwMode="auto">
          <a:xfrm>
            <a:off x="3483769" y="1367314"/>
            <a:ext cx="1444301" cy="55308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我会读</a:t>
            </a:r>
            <a:endParaRPr kumimoji="0" lang="zh-CN" altLang="en-US" sz="3000" b="1" i="0" u="none" strike="noStrike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21507" name="图片 1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9625" y="1038225"/>
            <a:ext cx="1071563" cy="10747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08" name="TextBox 7"/>
          <p:cNvSpPr/>
          <p:nvPr/>
        </p:nvSpPr>
        <p:spPr>
          <a:xfrm>
            <a:off x="758825" y="2549525"/>
            <a:ext cx="1341438" cy="552450"/>
          </a:xfrm>
          <a:prstGeom prst="rect">
            <a:avLst/>
          </a:prstGeom>
          <a:noFill/>
          <a:ln w="22225"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端详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9" name="文本框 12"/>
          <p:cNvSpPr/>
          <p:nvPr/>
        </p:nvSpPr>
        <p:spPr>
          <a:xfrm>
            <a:off x="2482850" y="3481388"/>
            <a:ext cx="947738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报纸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0" name="文本框 13"/>
          <p:cNvSpPr/>
          <p:nvPr/>
        </p:nvSpPr>
        <p:spPr>
          <a:xfrm>
            <a:off x="758825" y="3481388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弄脏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1" name="文本框 14"/>
          <p:cNvSpPr/>
          <p:nvPr/>
        </p:nvSpPr>
        <p:spPr>
          <a:xfrm>
            <a:off x="2482850" y="2549525"/>
            <a:ext cx="947738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催她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2" name="文本框 16"/>
          <p:cNvSpPr/>
          <p:nvPr/>
        </p:nvSpPr>
        <p:spPr>
          <a:xfrm>
            <a:off x="4256088" y="4349750"/>
            <a:ext cx="1714500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啪的一声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3" name="文本框 17"/>
          <p:cNvSpPr/>
          <p:nvPr/>
        </p:nvSpPr>
        <p:spPr>
          <a:xfrm>
            <a:off x="3979863" y="2549525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评奖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4" name="文本框 18"/>
          <p:cNvSpPr/>
          <p:nvPr/>
        </p:nvSpPr>
        <p:spPr>
          <a:xfrm>
            <a:off x="2482850" y="4349750"/>
            <a:ext cx="1330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一幅画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5" name="文本框 12"/>
          <p:cNvSpPr/>
          <p:nvPr/>
        </p:nvSpPr>
        <p:spPr>
          <a:xfrm>
            <a:off x="3979863" y="3481388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另外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6" name="文本框 12"/>
          <p:cNvSpPr/>
          <p:nvPr/>
        </p:nvSpPr>
        <p:spPr>
          <a:xfrm>
            <a:off x="6853238" y="3481388"/>
            <a:ext cx="1331912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来不及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7" name="文本框 12"/>
          <p:cNvSpPr/>
          <p:nvPr/>
        </p:nvSpPr>
        <p:spPr>
          <a:xfrm>
            <a:off x="6919913" y="2549525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糟糕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8" name="文本框 13"/>
          <p:cNvSpPr/>
          <p:nvPr/>
        </p:nvSpPr>
        <p:spPr>
          <a:xfrm>
            <a:off x="5476875" y="2549525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并且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9" name="文本框 14"/>
          <p:cNvSpPr/>
          <p:nvPr/>
        </p:nvSpPr>
        <p:spPr>
          <a:xfrm>
            <a:off x="758825" y="4349750"/>
            <a:ext cx="1331913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懒洋洋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0" name="文本框 12"/>
          <p:cNvSpPr/>
          <p:nvPr/>
        </p:nvSpPr>
        <p:spPr>
          <a:xfrm>
            <a:off x="5476875" y="3481388"/>
            <a:ext cx="949325" cy="552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肯定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7"/>
          <p:cNvSpPr/>
          <p:nvPr/>
        </p:nvSpPr>
        <p:spPr>
          <a:xfrm>
            <a:off x="5900738" y="2413000"/>
            <a:ext cx="841375" cy="708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报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0" name="Text Box 27"/>
          <p:cNvSpPr/>
          <p:nvPr/>
        </p:nvSpPr>
        <p:spPr>
          <a:xfrm>
            <a:off x="4348163" y="2413000"/>
            <a:ext cx="841375" cy="708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en-US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伤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Text Box 27"/>
          <p:cNvSpPr/>
          <p:nvPr/>
        </p:nvSpPr>
        <p:spPr>
          <a:xfrm>
            <a:off x="7494588" y="2432050"/>
            <a:ext cx="839787" cy="706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另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2" name="Text Box 27"/>
          <p:cNvSpPr/>
          <p:nvPr/>
        </p:nvSpPr>
        <p:spPr>
          <a:xfrm>
            <a:off x="4329113" y="3694113"/>
            <a:ext cx="839787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并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3" name="Text Box 27"/>
          <p:cNvSpPr/>
          <p:nvPr/>
        </p:nvSpPr>
        <p:spPr>
          <a:xfrm>
            <a:off x="5900738" y="3694113"/>
            <a:ext cx="841375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糟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4" name="Text Box 27"/>
          <p:cNvSpPr/>
          <p:nvPr/>
        </p:nvSpPr>
        <p:spPr>
          <a:xfrm>
            <a:off x="7450138" y="3716338"/>
            <a:ext cx="839787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肯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5" name="Text Box 27"/>
          <p:cNvSpPr/>
          <p:nvPr/>
        </p:nvSpPr>
        <p:spPr>
          <a:xfrm>
            <a:off x="2692400" y="2432050"/>
            <a:ext cx="841375" cy="706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脏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6" name="Text Box 27"/>
          <p:cNvSpPr/>
          <p:nvPr/>
        </p:nvSpPr>
        <p:spPr>
          <a:xfrm>
            <a:off x="1068388" y="3694113"/>
            <a:ext cx="839787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及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7" name="Text Box 27"/>
          <p:cNvSpPr/>
          <p:nvPr/>
        </p:nvSpPr>
        <p:spPr>
          <a:xfrm>
            <a:off x="2682875" y="3676650"/>
            <a:ext cx="841375" cy="706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懒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8" name="Text Box 27"/>
          <p:cNvSpPr/>
          <p:nvPr/>
        </p:nvSpPr>
        <p:spPr>
          <a:xfrm>
            <a:off x="979488" y="2432050"/>
            <a:ext cx="839787" cy="706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催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9" name="Text Box 27"/>
          <p:cNvSpPr/>
          <p:nvPr/>
        </p:nvSpPr>
        <p:spPr>
          <a:xfrm>
            <a:off x="7477125" y="1284288"/>
            <a:ext cx="839788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奖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40" name="Text Box 27"/>
          <p:cNvSpPr/>
          <p:nvPr/>
        </p:nvSpPr>
        <p:spPr>
          <a:xfrm>
            <a:off x="5913438" y="1284288"/>
            <a:ext cx="841375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评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41" name="Text Box 27"/>
          <p:cNvSpPr/>
          <p:nvPr/>
        </p:nvSpPr>
        <p:spPr>
          <a:xfrm>
            <a:off x="4340225" y="1284288"/>
            <a:ext cx="841375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幅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42" name="Text Box 27"/>
          <p:cNvSpPr/>
          <p:nvPr/>
        </p:nvSpPr>
        <p:spPr>
          <a:xfrm>
            <a:off x="2692400" y="1284288"/>
            <a:ext cx="841375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详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43" name="Text Box 27"/>
          <p:cNvSpPr/>
          <p:nvPr/>
        </p:nvSpPr>
        <p:spPr>
          <a:xfrm>
            <a:off x="979488" y="1284288"/>
            <a:ext cx="839787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buFont typeface="Arial" panose="020B0604020202020204" pitchFamily="34" charset="0"/>
            </a:pPr>
            <a:r>
              <a:rPr lang="zh-CN" altLang="zh-CN" sz="4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玲</a:t>
            </a:r>
            <a:endParaRPr lang="zh-CN" altLang="zh-CN" sz="4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44" name="Text Box 15"/>
          <p:cNvSpPr/>
          <p:nvPr/>
        </p:nvSpPr>
        <p:spPr>
          <a:xfrm>
            <a:off x="3400425" y="365125"/>
            <a:ext cx="2343150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spcBef>
                <a:spcPts val="1200"/>
              </a:spcBef>
              <a:buFont typeface="Arial" panose="020B0604020202020204" pitchFamily="34" charset="0"/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我会画画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545" name="图片 19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04875" y="1046163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46" name="图片 36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20950" y="1046163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47" name="图片 37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16400" y="1117600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48" name="图片 38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64213" y="1054100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49" name="图片 39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59638" y="1054100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0" name="图片 40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49313" y="2251075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1" name="图片 43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37225" y="2243138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2" name="图片 44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86625" y="2239963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3" name="图片 45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6313" y="3416300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4" name="图片 46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63825" y="3432175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5" name="图片 47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29100" y="3451225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6" name="图片 48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88025" y="3479800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7" name="图片 49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346950" y="3486150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8" name="图片 41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98738" y="2263775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59" name="图片 42" descr="图片包含 室内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86238" y="2263775"/>
            <a:ext cx="1165225" cy="1165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 fill="hold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5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 fill="hold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5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 fill="hold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5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 fill="hold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25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 fill="hold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 fill="hold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 fill="hold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 fill="hold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25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 fill="hold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25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 fill="hold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25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 fill="hold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25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 fill="hold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25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 fill="hold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2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 fill="hold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2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 fill="hold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 4"/>
          <p:cNvSpPr/>
          <p:nvPr/>
        </p:nvSpPr>
        <p:spPr>
          <a:xfrm>
            <a:off x="5116354" y="1608773"/>
            <a:ext cx="2590324" cy="506730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buClrTx/>
              <a:buFontTx/>
            </a:pPr>
            <a:r>
              <a:rPr lang="en-US" altLang="zh-CN" sz="2700" b="1" spc="0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z</a:t>
            </a:r>
            <a:r>
              <a:rPr lang="en-US" altLang="zh-CN" sz="2700" b="1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ànɡ</a:t>
            </a:r>
            <a:endParaRPr lang="en-US" altLang="zh-CN" sz="27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3554" name="矩形 5"/>
          <p:cNvSpPr/>
          <p:nvPr/>
        </p:nvSpPr>
        <p:spPr>
          <a:xfrm>
            <a:off x="2543175" y="1608773"/>
            <a:ext cx="2573179" cy="506730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buClrTx/>
              <a:buFontTx/>
            </a:pPr>
            <a:r>
              <a:rPr lang="en-US" altLang="zh-CN" sz="2700" b="1" spc="0">
                <a:solidFill>
                  <a:srgbClr val="FF0000"/>
                </a:solidFill>
                <a:latin typeface="GB Pinyinok-D" charset="-122"/>
                <a:ea typeface="GB Pinyinok-D" charset="-122"/>
              </a:rPr>
              <a:t>zānɡ</a:t>
            </a:r>
            <a:endParaRPr lang="en-US" altLang="zh-CN" sz="2700" b="1">
              <a:solidFill>
                <a:srgbClr val="FF0000"/>
              </a:solidFill>
              <a:latin typeface="GB Pinyinok-D" charset="-122"/>
              <a:ea typeface="GB Pinyinok-D" charset="-122"/>
            </a:endParaRPr>
          </a:p>
        </p:txBody>
      </p:sp>
      <p:sp>
        <p:nvSpPr>
          <p:cNvPr id="23555" name="矩形 10"/>
          <p:cNvSpPr>
            <a:spLocks noChangeArrowheads="1"/>
          </p:cNvSpPr>
          <p:nvPr/>
        </p:nvSpPr>
        <p:spPr bwMode="auto">
          <a:xfrm>
            <a:off x="843439" y="1985963"/>
            <a:ext cx="7665244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>
              <a:lnSpc>
                <a:spcPct val="200000"/>
              </a:lnSpc>
              <a:buClrTx/>
              <a:buFontTx/>
            </a:pPr>
            <a:r>
              <a:rPr lang="zh-CN" altLang="en-US" sz="3000" b="1" spc="0">
                <a:latin typeface="楷体" panose="02010609060101010101" pitchFamily="49" charset="-122"/>
                <a:ea typeface="楷体" panose="02010609060101010101" pitchFamily="49" charset="-122"/>
              </a:rPr>
              <a:t>    我不小心把颜料洒到了地上，妈妈一回到家看到家里</a:t>
            </a:r>
            <a:r>
              <a:rPr lang="zh-CN" altLang="en-US" sz="3000" b="1" spc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脏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        ）</a:t>
            </a:r>
            <a:r>
              <a:rPr lang="zh-CN" altLang="en-US" sz="3000" b="1" spc="0">
                <a:latin typeface="楷体" panose="02010609060101010101" pitchFamily="49" charset="-122"/>
                <a:ea typeface="楷体" panose="02010609060101010101" pitchFamily="49" charset="-122"/>
              </a:rPr>
              <a:t>乱的情景，心</a:t>
            </a:r>
            <a:r>
              <a:rPr lang="zh-CN" altLang="en-US" sz="3000" b="1" spc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脏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        ）肯定会受不了</a:t>
            </a:r>
            <a:r>
              <a:rPr lang="zh-CN" altLang="en-US" sz="3000" b="1" spc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6" name="文本框 3"/>
          <p:cNvSpPr txBox="1"/>
          <p:nvPr/>
        </p:nvSpPr>
        <p:spPr>
          <a:xfrm>
            <a:off x="712470" y="673894"/>
            <a:ext cx="2297430" cy="55308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000" b="1" spc="800">
                <a:latin typeface="黑体" panose="02010609060101010101" pitchFamily="49" charset="-122"/>
                <a:ea typeface="黑体" panose="02010609060101010101" pitchFamily="49" charset="-122"/>
              </a:rPr>
              <a:t>多音字</a:t>
            </a:r>
            <a:endParaRPr lang="zh-CN" altLang="en-US" sz="3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083 0.055093 L 0.195 0.334444" ptsTypes="">
                                      <p:cBhvr>
                                        <p:cTn id="6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552 0.198241 L -0.351094 0.516852" ptsTypes="">
                                      <p:cBhvr>
                                        <p:cTn id="10" dur="2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/>
          <p:nvPr/>
        </p:nvSpPr>
        <p:spPr>
          <a:xfrm>
            <a:off x="534988" y="1060450"/>
            <a:ext cx="8448675" cy="2474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5000"/>
              </a:lnSpc>
              <a:spcBef>
                <a:spcPts val="400"/>
              </a:spcBef>
            </a:pPr>
            <a:r>
              <a:rPr lang="en-US" altLang="zh-CN" sz="3000" b="1" dirty="0">
                <a:solidFill>
                  <a:srgbClr val="00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3000" b="1" dirty="0">
                <a:solidFill>
                  <a:srgbClr val="000000"/>
                </a:solidFill>
                <a:latin typeface="宋体" panose="02010600030101010101" pitchFamily="2" charset="-122"/>
              </a:rPr>
              <a:t>没精打采的样子。                 （   ）</a:t>
            </a:r>
            <a:endParaRPr lang="en-US" altLang="zh-CN" sz="30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vl="0">
              <a:lnSpc>
                <a:spcPct val="125000"/>
              </a:lnSpc>
              <a:spcBef>
                <a:spcPts val="400"/>
              </a:spcBef>
            </a:pPr>
            <a:r>
              <a:rPr lang="en-US" altLang="zh-CN" sz="3000" b="1" dirty="0">
                <a:solidFill>
                  <a:srgbClr val="00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3000" b="1" dirty="0">
                <a:solidFill>
                  <a:srgbClr val="000000"/>
                </a:solidFill>
                <a:latin typeface="宋体" panose="02010600030101010101" pitchFamily="2" charset="-122"/>
              </a:rPr>
              <a:t>整理；整顿。                     （   ）</a:t>
            </a:r>
            <a:endParaRPr lang="en-US" altLang="zh-CN" sz="30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vl="0">
              <a:lnSpc>
                <a:spcPct val="125000"/>
              </a:lnSpc>
              <a:spcBef>
                <a:spcPts val="400"/>
              </a:spcBef>
            </a:pPr>
            <a:r>
              <a:rPr lang="en-US" altLang="zh-CN" sz="3000" b="1" dirty="0">
                <a:solidFill>
                  <a:srgbClr val="000000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3000" b="1" dirty="0">
                <a:solidFill>
                  <a:srgbClr val="000000"/>
                </a:solidFill>
                <a:latin typeface="宋体" panose="02010600030101010101" pitchFamily="2" charset="-122"/>
              </a:rPr>
              <a:t>认真仔细地看。                   （   ）</a:t>
            </a:r>
            <a:endParaRPr lang="en-US" altLang="zh-CN" sz="30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vl="0">
              <a:lnSpc>
                <a:spcPct val="125000"/>
              </a:lnSpc>
              <a:spcBef>
                <a:spcPts val="400"/>
              </a:spcBef>
              <a:buFont typeface="Arial" panose="020B0604020202020204" pitchFamily="34" charset="0"/>
            </a:pPr>
            <a:r>
              <a:rPr lang="en-US" altLang="zh-CN" sz="3000" b="1" dirty="0">
                <a:solidFill>
                  <a:srgbClr val="000000"/>
                </a:solidFill>
                <a:latin typeface="宋体" panose="02010600030101010101" pitchFamily="2" charset="-122"/>
              </a:rPr>
              <a:t>4.</a:t>
            </a:r>
            <a:r>
              <a:rPr lang="zh-CN" altLang="en-US" sz="3000" b="1" dirty="0">
                <a:solidFill>
                  <a:srgbClr val="000000"/>
                </a:solidFill>
                <a:latin typeface="宋体" panose="02010600030101010101" pitchFamily="2" charset="-122"/>
              </a:rPr>
              <a:t>因为时间短促，无法顾及或赶上。   （   ）</a:t>
            </a:r>
            <a:endParaRPr lang="zh-CN" altLang="en-US" sz="30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4578" name="文本框 2"/>
          <p:cNvSpPr/>
          <p:nvPr/>
        </p:nvSpPr>
        <p:spPr>
          <a:xfrm>
            <a:off x="7732713" y="1739900"/>
            <a:ext cx="569912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 typeface="Arial" panose="020B0604020202020204" pitchFamily="34" charset="0"/>
            </a:pP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②</a:t>
            </a:r>
            <a:endParaRPr lang="en-US" altLang="zh-CN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4579" name="文本框 3"/>
          <p:cNvSpPr/>
          <p:nvPr/>
        </p:nvSpPr>
        <p:spPr>
          <a:xfrm>
            <a:off x="7726363" y="1106488"/>
            <a:ext cx="569912" cy="5540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 typeface="Arial" panose="020B0604020202020204" pitchFamily="34" charset="0"/>
            </a:pP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③</a:t>
            </a:r>
            <a:endParaRPr lang="en-US" altLang="zh-CN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4580" name="文本框 4"/>
          <p:cNvSpPr/>
          <p:nvPr/>
        </p:nvSpPr>
        <p:spPr>
          <a:xfrm>
            <a:off x="7745413" y="2339975"/>
            <a:ext cx="569912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 typeface="Arial" panose="020B0604020202020204" pitchFamily="34" charset="0"/>
            </a:pP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①</a:t>
            </a:r>
            <a:endParaRPr lang="en-US" altLang="zh-CN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24581" name="组合 11"/>
          <p:cNvGrpSpPr/>
          <p:nvPr/>
        </p:nvGrpSpPr>
        <p:grpSpPr>
          <a:xfrm>
            <a:off x="80963" y="233363"/>
            <a:ext cx="2478087" cy="704850"/>
            <a:chOff x="102393" y="211178"/>
            <a:chExt cx="2478088" cy="705088"/>
          </a:xfrm>
        </p:grpSpPr>
        <p:sp>
          <p:nvSpPr>
            <p:cNvPr id="24582" name="文本框 7"/>
            <p:cNvSpPr/>
            <p:nvPr/>
          </p:nvSpPr>
          <p:spPr>
            <a:xfrm>
              <a:off x="677778" y="332816"/>
              <a:ext cx="1902703" cy="58345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buFont typeface="Wingdings" panose="05000000000000000000" pitchFamily="2" charset="2"/>
              </a:pPr>
              <a:endParaRPr lang="zh-CN" altLang="en-US" sz="32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4583" name="图片 6" descr="timg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102393" y="211178"/>
              <a:ext cx="674209" cy="677214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24584" name="文本框 14"/>
            <p:cNvSpPr txBox="1"/>
            <p:nvPr/>
          </p:nvSpPr>
          <p:spPr bwMode="auto">
            <a:xfrm>
              <a:off x="777080" y="309636"/>
              <a:ext cx="1766889" cy="578045"/>
            </a:xfrm>
            <a:prstGeom prst="roundRect">
              <a:avLst/>
            </a:prstGeom>
            <a:ln w="28575">
              <a:solidFill>
                <a:srgbClr val="43CE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>
                <a:buClrTx/>
                <a:buFont typeface="Wingdings" panose="05000000000000000000" pitchFamily="2" charset="2"/>
              </a:pPr>
              <a:r>
                <a:rPr lang="zh-CN" altLang="en-US" sz="2800" b="1" spc="0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词语解释</a:t>
              </a:r>
              <a:endParaRPr lang="zh-CN" altLang="en-US" sz="28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4585" name="组合 10"/>
          <p:cNvGrpSpPr/>
          <p:nvPr/>
        </p:nvGrpSpPr>
        <p:grpSpPr>
          <a:xfrm>
            <a:off x="779463" y="3798888"/>
            <a:ext cx="7585075" cy="663575"/>
            <a:chOff x="657140" y="3711258"/>
            <a:chExt cx="7585710" cy="663575"/>
          </a:xfrm>
        </p:grpSpPr>
        <p:grpSp>
          <p:nvGrpSpPr>
            <p:cNvPr id="24586" name="组合 17"/>
            <p:cNvGrpSpPr/>
            <p:nvPr/>
          </p:nvGrpSpPr>
          <p:grpSpPr>
            <a:xfrm>
              <a:off x="916622" y="3711258"/>
              <a:ext cx="7252018" cy="663575"/>
              <a:chOff x="1717676" y="3721293"/>
              <a:chExt cx="5471804" cy="662780"/>
            </a:xfrm>
          </p:grpSpPr>
          <p:sp>
            <p:nvSpPr>
              <p:cNvPr id="24587" name="对话气泡: 矩形 18"/>
              <p:cNvSpPr/>
              <p:nvPr/>
            </p:nvSpPr>
            <p:spPr>
              <a:xfrm>
                <a:off x="1717149" y="3721293"/>
                <a:ext cx="5472022" cy="662780"/>
              </a:xfrm>
              <a:prstGeom prst="wedgeRectCallout">
                <a:avLst>
                  <a:gd name="adj1" fmla="val -28815"/>
                  <a:gd name="adj2" fmla="val -34963"/>
                </a:avLst>
              </a:prstGeom>
              <a:solidFill>
                <a:srgbClr val="AFFBF7"/>
              </a:solidFill>
              <a:ln w="15875">
                <a:solidFill>
                  <a:srgbClr val="00B0F0"/>
                </a:solidFill>
                <a:round/>
              </a:ln>
            </p:spPr>
            <p:txBody>
              <a:bodyPr anchor="ctr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marR="0" lvl="0" indent="0" algn="ctr">
                  <a:buClrTx/>
                  <a:buFont typeface="Arial" panose="020B0604020202020204" pitchFamily="34" charset="0"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24588" name="文本框 19"/>
              <p:cNvSpPr/>
              <p:nvPr/>
            </p:nvSpPr>
            <p:spPr>
              <a:xfrm>
                <a:off x="1754285" y="3760932"/>
                <a:ext cx="5434887" cy="55337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</a:lstStyle>
              <a:p>
                <a:pPr lvl="0">
                  <a:buFont typeface="Arial" panose="020B0604020202020204" pitchFamily="34" charset="0"/>
                </a:pPr>
                <a:endParaRPr lang="zh-CN" altLang="en-US" sz="3000" b="1">
                  <a:solidFill>
                    <a:srgbClr val="0000FF"/>
                  </a:solidFill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24589" name="矩形 20"/>
            <p:cNvSpPr/>
            <p:nvPr/>
          </p:nvSpPr>
          <p:spPr>
            <a:xfrm>
              <a:off x="657140" y="3711575"/>
              <a:ext cx="7585710" cy="60478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358775" lvl="0" indent="0">
                <a:lnSpc>
                  <a:spcPct val="120000"/>
                </a:lnSpc>
                <a:buFont typeface="Arial" panose="020B0604020202020204" pitchFamily="34" charset="0"/>
              </a:pPr>
              <a:r>
                <a:rPr lang="en-US" altLang="en-US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①端详</a:t>
              </a:r>
              <a:r>
                <a:rPr lang="en-US" altLang="en-US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  ②收拾</a:t>
              </a:r>
              <a:r>
                <a:rPr lang="en-US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en-US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Arial" panose="020B0604020202020204" pitchFamily="34" charset="0"/>
                </a:rPr>
                <a:t>③懒洋洋  ④来不及  </a:t>
              </a:r>
              <a:endParaRPr lang="en-US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590" name="文本框 4"/>
          <p:cNvSpPr/>
          <p:nvPr/>
        </p:nvSpPr>
        <p:spPr>
          <a:xfrm>
            <a:off x="7739063" y="2984500"/>
            <a:ext cx="569912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algn="ctr">
              <a:buFont typeface="Arial" panose="020B0604020202020204" pitchFamily="34" charset="0"/>
            </a:pP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④</a:t>
            </a:r>
            <a:endParaRPr lang="en-US" altLang="zh-CN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  <p:bldP spid="24580" grpId="0"/>
      <p:bldP spid="245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4"/>
          <p:cNvSpPr/>
          <p:nvPr/>
        </p:nvSpPr>
        <p:spPr>
          <a:xfrm>
            <a:off x="1449388" y="501650"/>
            <a:ext cx="6329362" cy="647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457200" lvl="0" indent="-457200">
              <a:buBlip>
                <a:blip r:embed="rId1"/>
              </a:buBlip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你更喜欢哪一幅？为什么？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5602" name="组合 2"/>
          <p:cNvGrpSpPr/>
          <p:nvPr/>
        </p:nvGrpSpPr>
        <p:grpSpPr>
          <a:xfrm>
            <a:off x="4756150" y="1400175"/>
            <a:ext cx="3748088" cy="3024188"/>
            <a:chOff x="4827588" y="876300"/>
            <a:chExt cx="3748087" cy="3024188"/>
          </a:xfrm>
        </p:grpSpPr>
        <p:sp>
          <p:nvSpPr>
            <p:cNvPr id="25603" name="矩形 1"/>
            <p:cNvSpPr/>
            <p:nvPr/>
          </p:nvSpPr>
          <p:spPr>
            <a:xfrm>
              <a:off x="4975226" y="938213"/>
              <a:ext cx="3452811" cy="2900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pic>
          <p:nvPicPr>
            <p:cNvPr id="25604" name="Picture 2" descr="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4827588" y="876300"/>
              <a:ext cx="3748087" cy="302418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grpSp>
        <p:nvGrpSpPr>
          <p:cNvPr id="25605" name="组合 4"/>
          <p:cNvGrpSpPr/>
          <p:nvPr/>
        </p:nvGrpSpPr>
        <p:grpSpPr>
          <a:xfrm>
            <a:off x="584200" y="1400175"/>
            <a:ext cx="3738563" cy="3024188"/>
            <a:chOff x="655638" y="876300"/>
            <a:chExt cx="3738562" cy="3024188"/>
          </a:xfrm>
        </p:grpSpPr>
        <p:sp>
          <p:nvSpPr>
            <p:cNvPr id="25606" name="矩形 3"/>
            <p:cNvSpPr/>
            <p:nvPr/>
          </p:nvSpPr>
          <p:spPr>
            <a:xfrm>
              <a:off x="892176" y="1069975"/>
              <a:ext cx="1504950" cy="17033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marL="0" marR="0" lvl="0" indent="0" algn="ctr" eaLnBrk="0" hangingPunct="0">
                <a:buClrTx/>
                <a:buFontTx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pic>
          <p:nvPicPr>
            <p:cNvPr id="25607" name="Picture 3" descr="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655638" y="876300"/>
              <a:ext cx="3738562" cy="302418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 fill="hold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 fill="hold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自定义 87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FADA7A"/>
      </a:accent1>
      <a:accent2>
        <a:srgbClr val="FFC000"/>
      </a:accent2>
      <a:accent3>
        <a:srgbClr val="D2DA7A"/>
      </a:accent3>
      <a:accent4>
        <a:srgbClr val="FFC000"/>
      </a:accent4>
      <a:accent5>
        <a:srgbClr val="FADA7A"/>
      </a:accent5>
      <a:accent6>
        <a:srgbClr val="FFC000"/>
      </a:accent6>
      <a:hlink>
        <a:srgbClr val="D2DA7A"/>
      </a:hlink>
      <a:folHlink>
        <a:srgbClr val="FFC00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 eaLnBrk="1" hangingPunct="1">
          <a:lnSpc>
            <a:spcPct val="130000"/>
          </a:lnSpc>
          <a:defRPr sz="2800" b="1" dirty="0" smtClean="0">
            <a:latin typeface="+mn-ea"/>
            <a:ea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</Words>
  <Application>WPS 演示</Application>
  <PresentationFormat>全屏显示(16:9)</PresentationFormat>
  <Paragraphs>226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Calibri Light</vt:lpstr>
      <vt:lpstr>Calibri</vt:lpstr>
      <vt:lpstr>楷体</vt:lpstr>
      <vt:lpstr>微软雅黑</vt:lpstr>
      <vt:lpstr>黑体</vt:lpstr>
      <vt:lpstr>GB Pinyinok-D</vt:lpstr>
      <vt:lpstr>Arial</vt:lpstr>
      <vt:lpstr>Arial Unicode MS</vt:lpstr>
      <vt:lpstr>等线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2022-11-11T11:22:00Z</cp:lastPrinted>
  <dcterms:created xsi:type="dcterms:W3CDTF">2022-11-11T11:22:00Z</dcterms:created>
  <dcterms:modified xsi:type="dcterms:W3CDTF">2023-10-21T06:27:43Z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0FB4117B074B42D6AA6D0D4ECEAF34A4_12</vt:lpwstr>
  </property>
  <property fmtid="{D5CDD505-2E9C-101B-9397-08002B2CF9AE}" pid="3" name="KSOProductBuildVer">
    <vt:lpwstr>2052-12.1.0.15712</vt:lpwstr>
  </property>
</Properties>
</file>