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75" r:id="rId14"/>
    <p:sldId id="266" r:id="rId15"/>
    <p:sldId id="267" r:id="rId16"/>
    <p:sldId id="268" r:id="rId17"/>
    <p:sldId id="276" r:id="rId18"/>
    <p:sldId id="269" r:id="rId19"/>
    <p:sldId id="270" r:id="rId20"/>
    <p:sldId id="277" r:id="rId21"/>
    <p:sldId id="272" r:id="rId22"/>
    <p:sldId id="271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258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EFDDC-C690-4F2B-ACD0-6195121309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6ACEA2-4A08-4138-8E76-A6A34B3067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tags" Target="../tags/tag62.xml"/><Relationship Id="rId15" Type="http://schemas.openxmlformats.org/officeDocument/2006/relationships/image" Target="../media/image1.jpeg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9" name="矩形 8"/>
          <p:cNvSpPr/>
          <p:nvPr userDrawn="1">
            <p:custDataLst>
              <p:tags r:id="rId13"/>
            </p:custDataLst>
          </p:nvPr>
        </p:nvSpPr>
        <p:spPr>
          <a:xfrm>
            <a:off x="693290" y="0"/>
            <a:ext cx="11498710" cy="6858000"/>
          </a:xfrm>
          <a:prstGeom prst="rect">
            <a:avLst/>
          </a:prstGeom>
          <a:pattFill prst="ltUpDiag">
            <a:fgClr>
              <a:srgbClr val="F9F5F9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>
            <a:off x="9409362" y="0"/>
            <a:ext cx="2782638" cy="3768436"/>
          </a:xfrm>
          <a:prstGeom prst="rect">
            <a:avLst/>
          </a:prstGeom>
        </p:spPr>
      </p:pic>
      <p:pic>
        <p:nvPicPr>
          <p:cNvPr id="13" name="图片 1073743875" descr="学科网 zxxk.com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image" Target="../media/image4.png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image" Target="../media/image3.png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72.xml"/><Relationship Id="rId13" Type="http://schemas.openxmlformats.org/officeDocument/2006/relationships/image" Target="../media/image6.png"/><Relationship Id="rId12" Type="http://schemas.openxmlformats.org/officeDocument/2006/relationships/tags" Target="../tags/tag71.xml"/><Relationship Id="rId11" Type="http://schemas.openxmlformats.org/officeDocument/2006/relationships/image" Target="../media/image5.png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tags" Target="../tags/tag17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jpeg"/><Relationship Id="rId7" Type="http://schemas.openxmlformats.org/officeDocument/2006/relationships/tags" Target="../tags/tag189.xml"/><Relationship Id="rId6" Type="http://schemas.openxmlformats.org/officeDocument/2006/relationships/image" Target="../media/image10.jpeg"/><Relationship Id="rId5" Type="http://schemas.openxmlformats.org/officeDocument/2006/relationships/tags" Target="../tags/tag188.xml"/><Relationship Id="rId4" Type="http://schemas.openxmlformats.org/officeDocument/2006/relationships/image" Target="../media/image9.jpeg"/><Relationship Id="rId3" Type="http://schemas.openxmlformats.org/officeDocument/2006/relationships/tags" Target="../tags/tag187.xml"/><Relationship Id="rId2" Type="http://schemas.openxmlformats.org/officeDocument/2006/relationships/image" Target="../media/image8.png"/><Relationship Id="rId1" Type="http://schemas.openxmlformats.org/officeDocument/2006/relationships/tags" Target="../tags/tag18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0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" Type="http://schemas.openxmlformats.org/officeDocument/2006/relationships/tags" Target="../tags/tag19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02.xml"/><Relationship Id="rId2" Type="http://schemas.openxmlformats.org/officeDocument/2006/relationships/image" Target="../media/image12.png"/><Relationship Id="rId1" Type="http://schemas.openxmlformats.org/officeDocument/2006/relationships/tags" Target="../tags/tag201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19.xml"/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image" Target="../media/image7.jpeg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6" Type="http://schemas.openxmlformats.org/officeDocument/2006/relationships/slideLayout" Target="../slideLayouts/slideLayout1.xml"/><Relationship Id="rId45" Type="http://schemas.openxmlformats.org/officeDocument/2006/relationships/tags" Target="../tags/tag116.xml"/><Relationship Id="rId44" Type="http://schemas.openxmlformats.org/officeDocument/2006/relationships/tags" Target="../tags/tag115.xml"/><Relationship Id="rId43" Type="http://schemas.openxmlformats.org/officeDocument/2006/relationships/tags" Target="../tags/tag114.xml"/><Relationship Id="rId42" Type="http://schemas.openxmlformats.org/officeDocument/2006/relationships/tags" Target="../tags/tag113.xml"/><Relationship Id="rId41" Type="http://schemas.openxmlformats.org/officeDocument/2006/relationships/tags" Target="../tags/tag112.xml"/><Relationship Id="rId40" Type="http://schemas.openxmlformats.org/officeDocument/2006/relationships/tags" Target="../tags/tag111.xml"/><Relationship Id="rId4" Type="http://schemas.openxmlformats.org/officeDocument/2006/relationships/tags" Target="../tags/tag76.xml"/><Relationship Id="rId39" Type="http://schemas.openxmlformats.org/officeDocument/2006/relationships/tags" Target="../tags/tag110.xml"/><Relationship Id="rId38" Type="http://schemas.openxmlformats.org/officeDocument/2006/relationships/tags" Target="../tags/tag109.xml"/><Relationship Id="rId37" Type="http://schemas.openxmlformats.org/officeDocument/2006/relationships/tags" Target="../tags/tag108.xml"/><Relationship Id="rId36" Type="http://schemas.openxmlformats.org/officeDocument/2006/relationships/tags" Target="../tags/tag107.xml"/><Relationship Id="rId35" Type="http://schemas.openxmlformats.org/officeDocument/2006/relationships/tags" Target="../tags/tag106.xml"/><Relationship Id="rId34" Type="http://schemas.openxmlformats.org/officeDocument/2006/relationships/tags" Target="../tags/tag105.xml"/><Relationship Id="rId33" Type="http://schemas.openxmlformats.org/officeDocument/2006/relationships/tags" Target="../tags/tag104.xml"/><Relationship Id="rId32" Type="http://schemas.openxmlformats.org/officeDocument/2006/relationships/tags" Target="../tags/tag103.xml"/><Relationship Id="rId31" Type="http://schemas.openxmlformats.org/officeDocument/2006/relationships/tags" Target="../tags/tag102.xml"/><Relationship Id="rId30" Type="http://schemas.openxmlformats.org/officeDocument/2006/relationships/tags" Target="../tags/tag101.xml"/><Relationship Id="rId3" Type="http://schemas.openxmlformats.org/officeDocument/2006/relationships/tags" Target="../tags/tag75.xml"/><Relationship Id="rId29" Type="http://schemas.openxmlformats.org/officeDocument/2006/relationships/tags" Target="../tags/tag100.xml"/><Relationship Id="rId28" Type="http://schemas.openxmlformats.org/officeDocument/2006/relationships/tags" Target="../tags/tag99.xml"/><Relationship Id="rId27" Type="http://schemas.openxmlformats.org/officeDocument/2006/relationships/tags" Target="../tags/tag98.xml"/><Relationship Id="rId26" Type="http://schemas.openxmlformats.org/officeDocument/2006/relationships/tags" Target="../tags/tag97.xml"/><Relationship Id="rId25" Type="http://schemas.openxmlformats.org/officeDocument/2006/relationships/tags" Target="../tags/tag96.xml"/><Relationship Id="rId24" Type="http://schemas.openxmlformats.org/officeDocument/2006/relationships/tags" Target="../tags/tag95.xml"/><Relationship Id="rId23" Type="http://schemas.openxmlformats.org/officeDocument/2006/relationships/tags" Target="../tags/tag94.xml"/><Relationship Id="rId22" Type="http://schemas.openxmlformats.org/officeDocument/2006/relationships/tags" Target="../tags/tag93.xml"/><Relationship Id="rId21" Type="http://schemas.openxmlformats.org/officeDocument/2006/relationships/tags" Target="../tags/tag92.xml"/><Relationship Id="rId20" Type="http://schemas.openxmlformats.org/officeDocument/2006/relationships/tags" Target="../tags/tag91.xml"/><Relationship Id="rId2" Type="http://schemas.openxmlformats.org/officeDocument/2006/relationships/tags" Target="../tags/tag74.xml"/><Relationship Id="rId19" Type="http://schemas.openxmlformats.org/officeDocument/2006/relationships/tags" Target="../tags/tag90.xml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4" Type="http://schemas.openxmlformats.org/officeDocument/2006/relationships/tags" Target="../tags/tag223.xml"/><Relationship Id="rId3" Type="http://schemas.openxmlformats.org/officeDocument/2006/relationships/tags" Target="../tags/tag222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247.xml"/><Relationship Id="rId27" Type="http://schemas.openxmlformats.org/officeDocument/2006/relationships/tags" Target="../tags/tag246.xml"/><Relationship Id="rId26" Type="http://schemas.openxmlformats.org/officeDocument/2006/relationships/tags" Target="../tags/tag245.xml"/><Relationship Id="rId25" Type="http://schemas.openxmlformats.org/officeDocument/2006/relationships/tags" Target="../tags/tag244.xml"/><Relationship Id="rId24" Type="http://schemas.openxmlformats.org/officeDocument/2006/relationships/tags" Target="../tags/tag243.xml"/><Relationship Id="rId23" Type="http://schemas.openxmlformats.org/officeDocument/2006/relationships/tags" Target="../tags/tag242.xml"/><Relationship Id="rId22" Type="http://schemas.openxmlformats.org/officeDocument/2006/relationships/tags" Target="../tags/tag241.xml"/><Relationship Id="rId21" Type="http://schemas.openxmlformats.org/officeDocument/2006/relationships/tags" Target="../tags/tag240.xml"/><Relationship Id="rId20" Type="http://schemas.openxmlformats.org/officeDocument/2006/relationships/tags" Target="../tags/tag239.xml"/><Relationship Id="rId2" Type="http://schemas.openxmlformats.org/officeDocument/2006/relationships/tags" Target="../tags/tag221.xml"/><Relationship Id="rId19" Type="http://schemas.openxmlformats.org/officeDocument/2006/relationships/tags" Target="../tags/tag238.xml"/><Relationship Id="rId18" Type="http://schemas.openxmlformats.org/officeDocument/2006/relationships/tags" Target="../tags/tag237.xml"/><Relationship Id="rId17" Type="http://schemas.openxmlformats.org/officeDocument/2006/relationships/tags" Target="../tags/tag236.xml"/><Relationship Id="rId16" Type="http://schemas.openxmlformats.org/officeDocument/2006/relationships/tags" Target="../tags/tag235.xml"/><Relationship Id="rId15" Type="http://schemas.openxmlformats.org/officeDocument/2006/relationships/tags" Target="../tags/tag234.xml"/><Relationship Id="rId14" Type="http://schemas.openxmlformats.org/officeDocument/2006/relationships/tags" Target="../tags/tag233.xml"/><Relationship Id="rId13" Type="http://schemas.openxmlformats.org/officeDocument/2006/relationships/tags" Target="../tags/tag232.xml"/><Relationship Id="rId12" Type="http://schemas.openxmlformats.org/officeDocument/2006/relationships/tags" Target="../tags/tag231.xml"/><Relationship Id="rId11" Type="http://schemas.openxmlformats.org/officeDocument/2006/relationships/tags" Target="../tags/tag230.xml"/><Relationship Id="rId10" Type="http://schemas.openxmlformats.org/officeDocument/2006/relationships/tags" Target="../tags/tag229.xml"/><Relationship Id="rId1" Type="http://schemas.openxmlformats.org/officeDocument/2006/relationships/tags" Target="../tags/tag22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3.png"/><Relationship Id="rId10" Type="http://schemas.openxmlformats.org/officeDocument/2006/relationships/tags" Target="../tags/tag257.xml"/><Relationship Id="rId1" Type="http://schemas.openxmlformats.org/officeDocument/2006/relationships/tags" Target="../tags/tag24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134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tags" Target="../tags/tag11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144.xml"/><Relationship Id="rId19" Type="http://schemas.openxmlformats.org/officeDocument/2006/relationships/tags" Target="../tags/tag161.xml"/><Relationship Id="rId18" Type="http://schemas.openxmlformats.org/officeDocument/2006/relationships/tags" Target="../tags/tag160.xml"/><Relationship Id="rId17" Type="http://schemas.openxmlformats.org/officeDocument/2006/relationships/tags" Target="../tags/tag159.xml"/><Relationship Id="rId16" Type="http://schemas.openxmlformats.org/officeDocument/2006/relationships/tags" Target="../tags/tag158.xml"/><Relationship Id="rId15" Type="http://schemas.openxmlformats.org/officeDocument/2006/relationships/tags" Target="../tags/tag157.xml"/><Relationship Id="rId14" Type="http://schemas.openxmlformats.org/officeDocument/2006/relationships/tags" Target="../tags/tag156.xml"/><Relationship Id="rId13" Type="http://schemas.openxmlformats.org/officeDocument/2006/relationships/tags" Target="../tags/tag155.xml"/><Relationship Id="rId12" Type="http://schemas.openxmlformats.org/officeDocument/2006/relationships/tags" Target="../tags/tag154.xml"/><Relationship Id="rId11" Type="http://schemas.openxmlformats.org/officeDocument/2006/relationships/tags" Target="../tags/tag153.xml"/><Relationship Id="rId10" Type="http://schemas.openxmlformats.org/officeDocument/2006/relationships/tags" Target="../tags/tag152.xml"/><Relationship Id="rId1" Type="http://schemas.openxmlformats.org/officeDocument/2006/relationships/tags" Target="../tags/tag14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桌面\花\0花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296394" y="3923498"/>
            <a:ext cx="2736304" cy="272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25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" y="2372526"/>
            <a:ext cx="12192000" cy="129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b="1" cap="all" spc="213" dirty="0">
                <a:solidFill>
                  <a:srgbClr val="8178BC"/>
                </a:solidFill>
                <a:cs typeface="Arial" panose="020B0604020202020204" pitchFamily="34" charset="0"/>
              </a:rPr>
              <a:t>葡 萄 沟</a:t>
            </a:r>
            <a:endParaRPr lang="zh-CN" altLang="en-US" sz="5400" b="1" cap="all" spc="213" dirty="0">
              <a:solidFill>
                <a:srgbClr val="8178BC"/>
              </a:solidFill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>
            <p:custDataLst>
              <p:tags r:id="rId4"/>
            </p:custDataLst>
          </p:nvPr>
        </p:nvGrpSpPr>
        <p:grpSpPr>
          <a:xfrm>
            <a:off x="3431960" y="696752"/>
            <a:ext cx="5544618" cy="1157692"/>
            <a:chOff x="3431960" y="696752"/>
            <a:chExt cx="5544618" cy="1157692"/>
          </a:xfrm>
        </p:grpSpPr>
        <p:grpSp>
          <p:nvGrpSpPr>
            <p:cNvPr id="7" name="组合 6"/>
            <p:cNvGrpSpPr/>
            <p:nvPr>
              <p:custDataLst>
                <p:tags r:id="rId5"/>
              </p:custDataLst>
            </p:nvPr>
          </p:nvGrpSpPr>
          <p:grpSpPr>
            <a:xfrm>
              <a:off x="3431960" y="696752"/>
              <a:ext cx="5544618" cy="1157692"/>
              <a:chOff x="3141291" y="116632"/>
              <a:chExt cx="5544618" cy="1157692"/>
            </a:xfrm>
          </p:grpSpPr>
          <p:sp>
            <p:nvSpPr>
              <p:cNvPr id="8" name="圆角矩形 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149403" y="404664"/>
                <a:ext cx="3744416" cy="648072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" name="Picture 23"/>
              <p:cNvPicPr>
                <a:picLocks noChangeAspect="1" noChangeArrowheads="1"/>
              </p:cNvPicPr>
              <p:nvPr userDrawn="1">
                <p:custDataLst>
                  <p:tags r:id="rId7"/>
                </p:custDataLst>
              </p:nvPr>
            </p:nvPicPr>
            <p:blipFill>
              <a:blip r:embed="rId8" cstate="email"/>
              <a:stretch>
                <a:fillRect/>
              </a:stretch>
            </p:blipFill>
            <p:spPr bwMode="auto">
              <a:xfrm rot="16200000">
                <a:off x="7497033" y="81370"/>
                <a:ext cx="1153614" cy="1224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" name="组合 9"/>
              <p:cNvGrpSpPr/>
              <p:nvPr userDrawn="1">
                <p:custDataLst>
                  <p:tags r:id="rId9"/>
                </p:custDataLst>
              </p:nvPr>
            </p:nvGrpSpPr>
            <p:grpSpPr>
              <a:xfrm>
                <a:off x="3141291" y="188640"/>
                <a:ext cx="1656184" cy="1085684"/>
                <a:chOff x="3141291" y="188640"/>
                <a:chExt cx="1656184" cy="1085684"/>
              </a:xfrm>
            </p:grpSpPr>
            <p:pic>
              <p:nvPicPr>
                <p:cNvPr id="11" name="Picture 19"/>
                <p:cNvPicPr>
                  <a:picLocks noChangeAspect="1" noChangeArrowheads="1"/>
                </p:cNvPicPr>
                <p:nvPr userDrawn="1">
                  <p:custDataLst>
                    <p:tags r:id="rId10"/>
                  </p:custDataLst>
                </p:nvPr>
              </p:nvPicPr>
              <p:blipFill>
                <a:blip r:embed="rId11" cstate="email"/>
                <a:stretch>
                  <a:fillRect/>
                </a:stretch>
              </p:blipFill>
              <p:spPr bwMode="auto">
                <a:xfrm>
                  <a:off x="3141291" y="188640"/>
                  <a:ext cx="1656184" cy="10856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" name="Picture 19"/>
                <p:cNvPicPr>
                  <a:picLocks noChangeAspect="1" noChangeArrowheads="1"/>
                </p:cNvPicPr>
                <p:nvPr userDrawn="1">
                  <p:custDataLst>
                    <p:tags r:id="rId12"/>
                  </p:custDataLst>
                </p:nvPr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3141291" y="723900"/>
                  <a:ext cx="1656184" cy="5504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15" name="文本框 14"/>
            <p:cNvSpPr txBox="1"/>
            <p:nvPr>
              <p:custDataLst>
                <p:tags r:id="rId14"/>
              </p:custDataLst>
            </p:nvPr>
          </p:nvSpPr>
          <p:spPr>
            <a:xfrm>
              <a:off x="5172075" y="984784"/>
              <a:ext cx="26479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仿宋" panose="02010609060101010101" pitchFamily="49" charset="-122"/>
                  <a:ea typeface="仿宋" panose="02010609060101010101" pitchFamily="49" charset="-122"/>
                </a:rPr>
                <a:t>课文  </a:t>
              </a:r>
              <a:r>
                <a:rPr lang="en-US" altLang="zh-CN" sz="3200" dirty="0">
                  <a:latin typeface="仿宋" panose="02010609060101010101" pitchFamily="49" charset="-122"/>
                  <a:ea typeface="仿宋" panose="02010609060101010101" pitchFamily="49" charset="-122"/>
                </a:rPr>
                <a:t>11</a:t>
              </a:r>
              <a:endPara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49080" y="1981270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葡萄一大串一大串挂在绿叶底下，有红的、白的、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紫的、淡绿的，五光十色，美丽极了。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: 圆角 2"/>
          <p:cNvSpPr/>
          <p:nvPr>
            <p:custDataLst>
              <p:tags r:id="rId2"/>
            </p:custDataLst>
          </p:nvPr>
        </p:nvSpPr>
        <p:spPr>
          <a:xfrm>
            <a:off x="7707086" y="2085392"/>
            <a:ext cx="897538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>
            <p:custDataLst>
              <p:tags r:id="rId3"/>
            </p:custDataLst>
          </p:nvPr>
        </p:nvSpPr>
        <p:spPr>
          <a:xfrm>
            <a:off x="8926287" y="2085392"/>
            <a:ext cx="897538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/>
          <p:cNvSpPr/>
          <p:nvPr>
            <p:custDataLst>
              <p:tags r:id="rId4"/>
            </p:custDataLst>
          </p:nvPr>
        </p:nvSpPr>
        <p:spPr>
          <a:xfrm>
            <a:off x="1149080" y="3023120"/>
            <a:ext cx="897538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/>
          <p:cNvSpPr/>
          <p:nvPr>
            <p:custDataLst>
              <p:tags r:id="rId5"/>
            </p:custDataLst>
          </p:nvPr>
        </p:nvSpPr>
        <p:spPr>
          <a:xfrm>
            <a:off x="2477523" y="3027786"/>
            <a:ext cx="1200538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3006584" y="4007794"/>
            <a:ext cx="636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葡萄有哪几种颜色？颜色很多可以用哪个词语？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3136600" y="5418765"/>
            <a:ext cx="6108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近义词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：五光十色</a:t>
            </a:r>
            <a:r>
              <a:rPr lang="en-US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</a:rPr>
              <a:t>五颜六色</a:t>
            </a:r>
            <a:endParaRPr lang="zh-CN" altLang="en-US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844558" y="0"/>
            <a:ext cx="6347442" cy="68480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1" y="-391"/>
            <a:ext cx="6848476" cy="68484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3712553" y="838200"/>
            <a:ext cx="8479447" cy="60198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-1" y="838200"/>
            <a:ext cx="7822771" cy="59340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09651" y="1378894"/>
            <a:ext cx="86010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看了刚才的视频，你觉得“五光十色”和“五颜六色”</a:t>
            </a:r>
            <a:endParaRPr lang="en-US" altLang="zh-CN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的意思一样吗？“五光十色”除了说明葡萄颜色很多，</a:t>
            </a:r>
            <a:endParaRPr lang="en-US" altLang="zh-CN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还能说明什么？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282715" y="1859340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要是这时你到葡萄沟去，热情好客的维吾尔族老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乡，准会摘下最甜的葡萄，让你吃个够。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911763" y="3867835"/>
            <a:ext cx="6801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“热情好客”是什么意思？怎么样就叫做热情好客呢？请你联系生活实际说一说。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矩形: 圆角 3"/>
          <p:cNvSpPr/>
          <p:nvPr>
            <p:custDataLst>
              <p:tags r:id="rId3"/>
            </p:custDataLst>
          </p:nvPr>
        </p:nvSpPr>
        <p:spPr>
          <a:xfrm>
            <a:off x="5840963" y="1961020"/>
            <a:ext cx="1670179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自主学习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690255" y="2317172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自读课文第三自然段，想一想：葡萄干是在哪里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制作出来的？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282713" y="1687782"/>
            <a:ext cx="95407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收下来的葡萄有的运到城市去，有的运到晾房里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制成葡萄干。晾房修在山坡上，样子有点儿像碉堡。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: 圆角 2"/>
          <p:cNvSpPr/>
          <p:nvPr>
            <p:custDataLst>
              <p:tags r:id="rId2"/>
            </p:custDataLst>
          </p:nvPr>
        </p:nvSpPr>
        <p:spPr>
          <a:xfrm>
            <a:off x="8621488" y="1811730"/>
            <a:ext cx="979714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/>
          <p:cNvSpPr/>
          <p:nvPr>
            <p:custDataLst>
              <p:tags r:id="rId3"/>
            </p:custDataLst>
          </p:nvPr>
        </p:nvSpPr>
        <p:spPr>
          <a:xfrm>
            <a:off x="9517227" y="2759781"/>
            <a:ext cx="867744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15820" y="-4958"/>
            <a:ext cx="10683551" cy="6863816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020028" y="216820"/>
            <a:ext cx="1200329" cy="178510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b="1">
                <a:ln w="28575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晾房</a:t>
            </a:r>
            <a:endParaRPr lang="zh-CN" altLang="en-US" sz="6600" b="1">
              <a:ln w="28575"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89408" y="801373"/>
            <a:ext cx="88114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晾房的四壁留着许多小孔，里面有许多木架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子。人们把成串的葡萄挂在架子上，利用流动的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空气，使水分蒸发，晾成葡萄干。葡萄沟生产的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葡萄干颜色鲜，味道甜，非常有名。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396955" y="4524289"/>
            <a:ext cx="6801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葡萄干是怎么制作的，原理是什么，找到相关语句。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>
            <a:off x="2019833" y="2445678"/>
            <a:ext cx="78706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4"/>
            </p:custDataLst>
          </p:nvPr>
        </p:nvCxnSpPr>
        <p:spPr>
          <a:xfrm>
            <a:off x="1320037" y="3429000"/>
            <a:ext cx="564993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3396954" y="5661882"/>
            <a:ext cx="6801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葡萄沟的葡萄干有什么特点？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自主学习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2304" y="2289180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自读课文第四自然段，结合课文内容说一说，为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什么说葡萄沟真是个好地方？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大括号 1"/>
          <p:cNvSpPr/>
          <p:nvPr>
            <p:custDataLst>
              <p:tags r:id="rId1"/>
            </p:custDataLst>
          </p:nvPr>
        </p:nvSpPr>
        <p:spPr>
          <a:xfrm>
            <a:off x="7315200" y="1455576"/>
            <a:ext cx="783772" cy="41801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038600" y="1194815"/>
            <a:ext cx="3276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五光十色的葡萄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829052" y="5343302"/>
            <a:ext cx="34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色鲜味甜的葡萄干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038598" y="3253245"/>
            <a:ext cx="3276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热情好客的老乡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8765396" y="1840838"/>
            <a:ext cx="615553" cy="41286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latin typeface="仿宋" panose="02010609060101010101" pitchFamily="49" charset="-122"/>
                <a:ea typeface="仿宋" panose="02010609060101010101" pitchFamily="49" charset="-122"/>
              </a:rPr>
              <a:t>葡萄沟真是个好地方。</a:t>
            </a:r>
            <a:endParaRPr lang="zh-CN" altLang="en-US" sz="28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6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8" name="文本框 7"/>
            <p:cNvSpPr txBox="1"/>
            <p:nvPr>
              <p:custDataLst>
                <p:tags r:id="rId7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归纳总结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9" name="矩形: 圆角 8"/>
            <p:cNvSpPr/>
            <p:nvPr>
              <p:custDataLst>
                <p:tags r:id="rId8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832795" y="128320"/>
            <a:ext cx="2493818" cy="840509"/>
            <a:chOff x="1317285" y="160087"/>
            <a:chExt cx="2493818" cy="840509"/>
          </a:xfrm>
        </p:grpSpPr>
        <p:sp>
          <p:nvSpPr>
            <p:cNvPr id="4" name="文本框 3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展示学习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5" name="矩形: 圆角 4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326613" y="968829"/>
            <a:ext cx="3703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读拼音，写词语。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06686" y="1809338"/>
            <a:ext cx="108546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chūchǎn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shuǐguǒ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yuèfèn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shānpō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hàokè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endParaRPr lang="en-US" altLang="zh-CN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lǎoxiāng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zhīyè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zhǎnkāi</a:t>
            </a:r>
            <a:r>
              <a:rPr lang="en-US" altLang="zh-CN" b="1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chéngshì</a:t>
            </a:r>
            <a:endParaRPr lang="en-US" altLang="zh-CN" sz="32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kōngqì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shuǐfèn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wǔ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guāng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shí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sè</a:t>
            </a:r>
            <a:endParaRPr lang="zh-CN" altLang="en-US" sz="32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>
            <p:custDataLst>
              <p:tags r:id="rId6"/>
            </p:custDataLst>
          </p:nvPr>
        </p:nvGrpSpPr>
        <p:grpSpPr>
          <a:xfrm>
            <a:off x="5915287" y="5348768"/>
            <a:ext cx="1864853" cy="918152"/>
            <a:chOff x="1136965" y="2510848"/>
            <a:chExt cx="1864853" cy="918152"/>
          </a:xfrm>
        </p:grpSpPr>
        <p:pic>
          <p:nvPicPr>
            <p:cNvPr id="9" name="图片 2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图片 2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>
            <p:custDataLst>
              <p:tags r:id="rId10"/>
            </p:custDataLst>
          </p:nvPr>
        </p:nvGrpSpPr>
        <p:grpSpPr>
          <a:xfrm>
            <a:off x="7773056" y="5348768"/>
            <a:ext cx="1864853" cy="918152"/>
            <a:chOff x="1136965" y="2510848"/>
            <a:chExt cx="1864853" cy="918152"/>
          </a:xfrm>
        </p:grpSpPr>
        <p:pic>
          <p:nvPicPr>
            <p:cNvPr id="12" name="图片 2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图片 2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>
            <p:custDataLst>
              <p:tags r:id="rId13"/>
            </p:custDataLst>
          </p:nvPr>
        </p:nvGrpSpPr>
        <p:grpSpPr>
          <a:xfrm>
            <a:off x="3407445" y="5348768"/>
            <a:ext cx="1864853" cy="918152"/>
            <a:chOff x="1136965" y="2510848"/>
            <a:chExt cx="1864853" cy="918152"/>
          </a:xfrm>
        </p:grpSpPr>
        <p:pic>
          <p:nvPicPr>
            <p:cNvPr id="15" name="图片 2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2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>
            <p:custDataLst>
              <p:tags r:id="rId16"/>
            </p:custDataLst>
          </p:nvPr>
        </p:nvGrpSpPr>
        <p:grpSpPr>
          <a:xfrm>
            <a:off x="832795" y="5348768"/>
            <a:ext cx="1864853" cy="918152"/>
            <a:chOff x="1136965" y="2510848"/>
            <a:chExt cx="1864853" cy="918152"/>
          </a:xfrm>
        </p:grpSpPr>
        <p:pic>
          <p:nvPicPr>
            <p:cNvPr id="18" name="图片 2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图片 2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>
            <p:custDataLst>
              <p:tags r:id="rId19"/>
            </p:custDataLst>
          </p:nvPr>
        </p:nvGrpSpPr>
        <p:grpSpPr>
          <a:xfrm>
            <a:off x="906686" y="3880186"/>
            <a:ext cx="1864853" cy="918152"/>
            <a:chOff x="1136965" y="2510848"/>
            <a:chExt cx="1864853" cy="918152"/>
          </a:xfrm>
        </p:grpSpPr>
        <p:pic>
          <p:nvPicPr>
            <p:cNvPr id="25" name="图片 2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图片 2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组合 27"/>
          <p:cNvGrpSpPr/>
          <p:nvPr>
            <p:custDataLst>
              <p:tags r:id="rId22"/>
            </p:custDataLst>
          </p:nvPr>
        </p:nvGrpSpPr>
        <p:grpSpPr>
          <a:xfrm>
            <a:off x="3207434" y="3880186"/>
            <a:ext cx="1864853" cy="918152"/>
            <a:chOff x="1136965" y="2510848"/>
            <a:chExt cx="1864853" cy="918152"/>
          </a:xfrm>
        </p:grpSpPr>
        <p:pic>
          <p:nvPicPr>
            <p:cNvPr id="29" name="图片 2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图片 2"/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组合 34"/>
          <p:cNvGrpSpPr/>
          <p:nvPr>
            <p:custDataLst>
              <p:tags r:id="rId25"/>
            </p:custDataLst>
          </p:nvPr>
        </p:nvGrpSpPr>
        <p:grpSpPr>
          <a:xfrm>
            <a:off x="5664307" y="3880186"/>
            <a:ext cx="1864853" cy="918152"/>
            <a:chOff x="1136965" y="2510848"/>
            <a:chExt cx="1864853" cy="918152"/>
          </a:xfrm>
        </p:grpSpPr>
        <p:pic>
          <p:nvPicPr>
            <p:cNvPr id="36" name="图片 2"/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图片 2"/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/>
          <p:cNvGrpSpPr/>
          <p:nvPr>
            <p:custDataLst>
              <p:tags r:id="rId28"/>
            </p:custDataLst>
          </p:nvPr>
        </p:nvGrpSpPr>
        <p:grpSpPr>
          <a:xfrm>
            <a:off x="8407507" y="3880186"/>
            <a:ext cx="1864853" cy="918152"/>
            <a:chOff x="1136965" y="2510848"/>
            <a:chExt cx="1864853" cy="918152"/>
          </a:xfrm>
        </p:grpSpPr>
        <p:pic>
          <p:nvPicPr>
            <p:cNvPr id="39" name="图片 2"/>
            <p:cNvPicPr>
              <a:picLocks noChangeAspect="1"/>
            </p:cNvPicPr>
            <p:nvPr>
              <p:custDataLst>
                <p:tags r:id="rId29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图片 2"/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组合 40"/>
          <p:cNvGrpSpPr/>
          <p:nvPr>
            <p:custDataLst>
              <p:tags r:id="rId31"/>
            </p:custDataLst>
          </p:nvPr>
        </p:nvGrpSpPr>
        <p:grpSpPr>
          <a:xfrm>
            <a:off x="9896527" y="2365422"/>
            <a:ext cx="1864853" cy="918152"/>
            <a:chOff x="1136965" y="2510848"/>
            <a:chExt cx="1864853" cy="918152"/>
          </a:xfrm>
        </p:grpSpPr>
        <p:pic>
          <p:nvPicPr>
            <p:cNvPr id="42" name="图片 2"/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图片 2"/>
            <p:cNvPicPr>
              <a:picLocks noChangeAspect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组合 43"/>
          <p:cNvGrpSpPr/>
          <p:nvPr>
            <p:custDataLst>
              <p:tags r:id="rId34"/>
            </p:custDataLst>
          </p:nvPr>
        </p:nvGrpSpPr>
        <p:grpSpPr>
          <a:xfrm>
            <a:off x="7642854" y="2385686"/>
            <a:ext cx="1864853" cy="918152"/>
            <a:chOff x="1136965" y="2510848"/>
            <a:chExt cx="1864853" cy="918152"/>
          </a:xfrm>
        </p:grpSpPr>
        <p:pic>
          <p:nvPicPr>
            <p:cNvPr id="45" name="图片 2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图片 2"/>
            <p:cNvPicPr>
              <a:picLocks noChangeAspect="1"/>
            </p:cNvPicPr>
            <p:nvPr>
              <p:custDataLst>
                <p:tags r:id="rId36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7" name="组合 46"/>
          <p:cNvGrpSpPr/>
          <p:nvPr>
            <p:custDataLst>
              <p:tags r:id="rId37"/>
            </p:custDataLst>
          </p:nvPr>
        </p:nvGrpSpPr>
        <p:grpSpPr>
          <a:xfrm>
            <a:off x="5413151" y="2358890"/>
            <a:ext cx="1864853" cy="918152"/>
            <a:chOff x="1136965" y="2510848"/>
            <a:chExt cx="1864853" cy="918152"/>
          </a:xfrm>
        </p:grpSpPr>
        <p:pic>
          <p:nvPicPr>
            <p:cNvPr id="48" name="图片 2"/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图片 2"/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组合 49"/>
          <p:cNvGrpSpPr/>
          <p:nvPr>
            <p:custDataLst>
              <p:tags r:id="rId40"/>
            </p:custDataLst>
          </p:nvPr>
        </p:nvGrpSpPr>
        <p:grpSpPr>
          <a:xfrm>
            <a:off x="3162208" y="2365422"/>
            <a:ext cx="1864853" cy="918152"/>
            <a:chOff x="1136965" y="2510848"/>
            <a:chExt cx="1864853" cy="918152"/>
          </a:xfrm>
        </p:grpSpPr>
        <p:pic>
          <p:nvPicPr>
            <p:cNvPr id="51" name="图片 2"/>
            <p:cNvPicPr>
              <a:picLocks noChangeAspect="1"/>
            </p:cNvPicPr>
            <p:nvPr>
              <p:custDataLst>
                <p:tags r:id="rId41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图片 2"/>
            <p:cNvPicPr>
              <a:picLocks noChangeAspect="1"/>
            </p:cNvPicPr>
            <p:nvPr>
              <p:custDataLst>
                <p:tags r:id="rId42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3" name="组合 52"/>
          <p:cNvGrpSpPr/>
          <p:nvPr>
            <p:custDataLst>
              <p:tags r:id="rId43"/>
            </p:custDataLst>
          </p:nvPr>
        </p:nvGrpSpPr>
        <p:grpSpPr>
          <a:xfrm>
            <a:off x="847069" y="2358890"/>
            <a:ext cx="1864853" cy="918152"/>
            <a:chOff x="1136965" y="2510848"/>
            <a:chExt cx="1864853" cy="918152"/>
          </a:xfrm>
        </p:grpSpPr>
        <p:pic>
          <p:nvPicPr>
            <p:cNvPr id="54" name="图片 2"/>
            <p:cNvPicPr>
              <a:picLocks noChangeAspect="1"/>
            </p:cNvPicPr>
            <p:nvPr>
              <p:custDataLst>
                <p:tags r:id="rId44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图片 2"/>
            <p:cNvPicPr>
              <a:picLocks noChangeAspect="1"/>
            </p:cNvPicPr>
            <p:nvPr>
              <p:custDataLst>
                <p:tags r:id="rId45"/>
              </p:custDataLst>
            </p:nvPr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当堂训练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16364" y="1348164"/>
            <a:ext cx="4405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、多音字组词。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289994" y="2779801"/>
            <a:ext cx="494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种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左大括号 6"/>
          <p:cNvSpPr/>
          <p:nvPr>
            <p:custDataLst>
              <p:tags r:id="rId6"/>
            </p:custDataLst>
          </p:nvPr>
        </p:nvSpPr>
        <p:spPr>
          <a:xfrm>
            <a:off x="1968867" y="2157973"/>
            <a:ext cx="344054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2497646" y="1932939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zhǒng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2497646" y="3607235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zhòng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3720202" y="1932938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3860762" y="3596351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8290433" y="1943822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8430993" y="3607235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3"/>
            </p:custDataLst>
          </p:nvPr>
        </p:nvSpPr>
        <p:spPr>
          <a:xfrm>
            <a:off x="5860225" y="2779800"/>
            <a:ext cx="494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好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左大括号 18"/>
          <p:cNvSpPr/>
          <p:nvPr>
            <p:custDataLst>
              <p:tags r:id="rId14"/>
            </p:custDataLst>
          </p:nvPr>
        </p:nvSpPr>
        <p:spPr>
          <a:xfrm>
            <a:off x="6539098" y="2157972"/>
            <a:ext cx="344054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>
          <a:xfrm>
            <a:off x="7067877" y="1932938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hǎo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7067877" y="3607234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hào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7"/>
            </p:custDataLst>
          </p:nvPr>
        </p:nvSpPr>
        <p:spPr>
          <a:xfrm>
            <a:off x="3579642" y="4355289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8"/>
            </p:custDataLst>
          </p:nvPr>
        </p:nvSpPr>
        <p:spPr>
          <a:xfrm>
            <a:off x="3720202" y="6018702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9"/>
            </p:custDataLst>
          </p:nvPr>
        </p:nvSpPr>
        <p:spPr>
          <a:xfrm>
            <a:off x="1149434" y="5191267"/>
            <a:ext cx="494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干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左大括号 27"/>
          <p:cNvSpPr/>
          <p:nvPr>
            <p:custDataLst>
              <p:tags r:id="rId20"/>
            </p:custDataLst>
          </p:nvPr>
        </p:nvSpPr>
        <p:spPr>
          <a:xfrm>
            <a:off x="1828307" y="4569439"/>
            <a:ext cx="344054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>
            <p:custDataLst>
              <p:tags r:id="rId21"/>
            </p:custDataLst>
          </p:nvPr>
        </p:nvSpPr>
        <p:spPr>
          <a:xfrm>
            <a:off x="2357086" y="4344405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gàn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>
            <p:custDataLst>
              <p:tags r:id="rId22"/>
            </p:custDataLst>
          </p:nvPr>
        </p:nvSpPr>
        <p:spPr>
          <a:xfrm>
            <a:off x="2357086" y="6018701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gān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23"/>
            </p:custDataLst>
          </p:nvPr>
        </p:nvSpPr>
        <p:spPr>
          <a:xfrm>
            <a:off x="8290433" y="4355288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24"/>
            </p:custDataLst>
          </p:nvPr>
        </p:nvSpPr>
        <p:spPr>
          <a:xfrm>
            <a:off x="8430993" y="6018701"/>
            <a:ext cx="1999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（     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25"/>
            </p:custDataLst>
          </p:nvPr>
        </p:nvSpPr>
        <p:spPr>
          <a:xfrm>
            <a:off x="5860225" y="5191266"/>
            <a:ext cx="494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分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左大括号 37"/>
          <p:cNvSpPr/>
          <p:nvPr>
            <p:custDataLst>
              <p:tags r:id="rId26"/>
            </p:custDataLst>
          </p:nvPr>
        </p:nvSpPr>
        <p:spPr>
          <a:xfrm>
            <a:off x="6539098" y="4569438"/>
            <a:ext cx="344054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>
            <p:custDataLst>
              <p:tags r:id="rId27"/>
            </p:custDataLst>
          </p:nvPr>
        </p:nvSpPr>
        <p:spPr>
          <a:xfrm>
            <a:off x="7067877" y="4344404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fēn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28"/>
            </p:custDataLst>
          </p:nvPr>
        </p:nvSpPr>
        <p:spPr>
          <a:xfrm>
            <a:off x="7067877" y="6018700"/>
            <a:ext cx="15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fèn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当堂训练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16364" y="1348164"/>
            <a:ext cx="4405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、读句子，写一写。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391676" y="1932939"/>
            <a:ext cx="88114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葡萄一大串一大串挂在绿叶底下，有红的、白的、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紫的、淡绿的，五光十色，美丽极了。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484982" y="3594932"/>
            <a:ext cx="88114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公园里的花都开了，有桃花、杏花、迎春花，</a:t>
            </a:r>
            <a:r>
              <a:rPr lang="zh-CN" altLang="en-US" sz="3200" u="sng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>
            <p:custDataLst>
              <p:tags r:id="rId7"/>
            </p:custDataLst>
          </p:nvPr>
        </p:nvGrpSpPr>
        <p:grpSpPr>
          <a:xfrm>
            <a:off x="1391675" y="5134483"/>
            <a:ext cx="10178284" cy="1077218"/>
            <a:chOff x="1391675" y="5134483"/>
            <a:chExt cx="10178284" cy="1077218"/>
          </a:xfrm>
        </p:grpSpPr>
        <p:sp>
          <p:nvSpPr>
            <p:cNvPr id="9" name="文本框 8"/>
            <p:cNvSpPr txBox="1"/>
            <p:nvPr>
              <p:custDataLst>
                <p:tags r:id="rId8"/>
              </p:custDataLst>
            </p:nvPr>
          </p:nvSpPr>
          <p:spPr>
            <a:xfrm>
              <a:off x="1391675" y="5134483"/>
              <a:ext cx="1017828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rPr>
                <a:t>下课了，同学们在操场上活动，</a:t>
              </a:r>
              <a:r>
                <a:rPr lang="zh-CN" altLang="en-US" sz="3200" u="sng"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rPr>
                <a:t>                                     </a:t>
              </a:r>
              <a:r>
                <a:rPr lang="zh-CN" altLang="en-US" sz="3200"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rPr>
                <a:t>                                    处处欢声笑语，热闹极了。</a:t>
              </a:r>
              <a:endPara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1" name="直接连接符 10"/>
            <p:cNvCxnSpPr/>
            <p:nvPr>
              <p:custDataLst>
                <p:tags r:id="rId9"/>
              </p:custDataLst>
            </p:nvPr>
          </p:nvCxnSpPr>
          <p:spPr>
            <a:xfrm>
              <a:off x="6988629" y="5673092"/>
              <a:ext cx="43947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5" name="New picture"/>
          <p:cNvPicPr/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2217400" y="10439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展示学习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3575994" y="1172853"/>
            <a:ext cx="3703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读一读。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39120" y="2276761"/>
            <a:ext cx="113976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 吐鲁番   桑葚   梯田   茂密   凉棚   </a:t>
            </a:r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蒸发</a:t>
            </a:r>
            <a:r>
              <a:rPr lang="en-US" altLang="zh-CN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   </a:t>
            </a:r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晾房   四壁   钉着   流动   </a:t>
            </a:r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小孔     五光十色    热情好客</a:t>
            </a:r>
            <a:endParaRPr lang="zh-CN" altLang="en-US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897449" y="1833780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tǔlǔfān</a:t>
            </a:r>
            <a:endParaRPr lang="zh-CN" altLang="en-US" sz="3200" b="1"/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3106461" y="1833780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sāngshèn</a:t>
            </a:r>
            <a:endParaRPr lang="zh-CN" altLang="en-US" sz="3200" b="1"/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5518149" y="1833779"/>
            <a:ext cx="1235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tītián</a:t>
            </a:r>
            <a:endParaRPr lang="zh-CN" altLang="en-US" sz="3200" b="1"/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7202930" y="1833779"/>
            <a:ext cx="1723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màomì</a:t>
            </a:r>
            <a:endParaRPr lang="zh-CN" altLang="en-US" sz="3200" b="1"/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9164913" y="1833779"/>
            <a:ext cx="2129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liángpéng</a:t>
            </a:r>
            <a:endParaRPr lang="zh-CN" altLang="en-US" sz="3200" b="1"/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639120" y="3136612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zhēngfā</a:t>
            </a:r>
            <a:endParaRPr lang="zh-CN" altLang="en-US" sz="3200" b="1"/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2344095" y="3133281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liàngfáng</a:t>
            </a:r>
            <a:endParaRPr lang="zh-CN" altLang="en-US" sz="3200" b="1"/>
          </a:p>
        </p:txBody>
      </p:sp>
      <p:sp>
        <p:nvSpPr>
          <p:cNvPr id="14" name="文本框 13"/>
          <p:cNvSpPr txBox="1"/>
          <p:nvPr>
            <p:custDataLst>
              <p:tags r:id="rId13"/>
            </p:custDataLst>
          </p:nvPr>
        </p:nvSpPr>
        <p:spPr>
          <a:xfrm>
            <a:off x="4828637" y="3133281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sìbì</a:t>
            </a:r>
            <a:endParaRPr lang="zh-CN" altLang="en-US" sz="3200" b="1"/>
          </a:p>
        </p:txBody>
      </p:sp>
      <p:sp>
        <p:nvSpPr>
          <p:cNvPr id="15" name="文本框 14"/>
          <p:cNvSpPr txBox="1"/>
          <p:nvPr>
            <p:custDataLst>
              <p:tags r:id="rId14"/>
            </p:custDataLst>
          </p:nvPr>
        </p:nvSpPr>
        <p:spPr>
          <a:xfrm>
            <a:off x="6337956" y="3133280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dìngzhe</a:t>
            </a:r>
            <a:endParaRPr lang="zh-CN" altLang="en-US" sz="3200" b="1"/>
          </a:p>
        </p:txBody>
      </p:sp>
      <p:sp>
        <p:nvSpPr>
          <p:cNvPr id="16" name="文本框 15"/>
          <p:cNvSpPr txBox="1"/>
          <p:nvPr>
            <p:custDataLst>
              <p:tags r:id="rId15"/>
            </p:custDataLst>
          </p:nvPr>
        </p:nvSpPr>
        <p:spPr>
          <a:xfrm>
            <a:off x="8318461" y="3133279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liúdòng</a:t>
            </a:r>
            <a:endParaRPr lang="zh-CN" altLang="en-US" sz="3200" b="1"/>
          </a:p>
        </p:txBody>
      </p:sp>
      <p:sp>
        <p:nvSpPr>
          <p:cNvPr id="17" name="文本框 16"/>
          <p:cNvSpPr txBox="1"/>
          <p:nvPr>
            <p:custDataLst>
              <p:tags r:id="rId16"/>
            </p:custDataLst>
          </p:nvPr>
        </p:nvSpPr>
        <p:spPr>
          <a:xfrm>
            <a:off x="639120" y="4439887"/>
            <a:ext cx="220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xiǎokǒng</a:t>
            </a:r>
            <a:endParaRPr lang="zh-CN" altLang="en-US" sz="3200" b="1"/>
          </a:p>
        </p:txBody>
      </p:sp>
      <p:sp>
        <p:nvSpPr>
          <p:cNvPr id="18" name="文本框 17"/>
          <p:cNvSpPr txBox="1"/>
          <p:nvPr>
            <p:custDataLst>
              <p:tags r:id="rId17"/>
            </p:custDataLst>
          </p:nvPr>
        </p:nvSpPr>
        <p:spPr>
          <a:xfrm>
            <a:off x="3028281" y="4439887"/>
            <a:ext cx="29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wǔguāngshísè</a:t>
            </a:r>
            <a:endParaRPr lang="zh-CN" altLang="en-US" sz="3200" b="1"/>
          </a:p>
        </p:txBody>
      </p:sp>
      <p:sp>
        <p:nvSpPr>
          <p:cNvPr id="19" name="文本框 18"/>
          <p:cNvSpPr txBox="1"/>
          <p:nvPr>
            <p:custDataLst>
              <p:tags r:id="rId18"/>
            </p:custDataLst>
          </p:nvPr>
        </p:nvSpPr>
        <p:spPr>
          <a:xfrm>
            <a:off x="6337956" y="4439887"/>
            <a:ext cx="3115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rèqínghàokè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1214083" y="2843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FF949E"/>
                  </a:solidFill>
                </a:rPr>
                <a:t>自主学习</a:t>
              </a:r>
              <a:endParaRPr lang="zh-CN" altLang="en-US" sz="4000" b="1" dirty="0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90255" y="2317172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自读课文，标出自然段，想一想：葡萄沟是个怎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样的地方？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947305" y="179532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自主学习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90255" y="2317172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自读课文第一自然段，想一想：第一自然段写了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什么地方？哪些月份有什么水果？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互动学习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06648" y="2013315"/>
            <a:ext cx="88114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新疆吐鲁番有个地方叫葡萄沟。那里出产水果。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五月有桑椹，六月有杏子、无花果，到了七月份，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人们最喜爱的葡萄成熟了。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: 圆角 5"/>
          <p:cNvSpPr/>
          <p:nvPr>
            <p:custDataLst>
              <p:tags r:id="rId5"/>
            </p:custDataLst>
          </p:nvPr>
        </p:nvSpPr>
        <p:spPr>
          <a:xfrm>
            <a:off x="1632611" y="3085314"/>
            <a:ext cx="830423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/>
          <p:cNvSpPr/>
          <p:nvPr>
            <p:custDataLst>
              <p:tags r:id="rId6"/>
            </p:custDataLst>
          </p:nvPr>
        </p:nvSpPr>
        <p:spPr>
          <a:xfrm>
            <a:off x="3993256" y="3085314"/>
            <a:ext cx="830423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/>
          <p:cNvSpPr/>
          <p:nvPr>
            <p:custDataLst>
              <p:tags r:id="rId7"/>
            </p:custDataLst>
          </p:nvPr>
        </p:nvSpPr>
        <p:spPr>
          <a:xfrm>
            <a:off x="8985133" y="3085314"/>
            <a:ext cx="830423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/>
          <p:cNvSpPr/>
          <p:nvPr>
            <p:custDataLst>
              <p:tags r:id="rId8"/>
            </p:custDataLst>
          </p:nvPr>
        </p:nvSpPr>
        <p:spPr>
          <a:xfrm>
            <a:off x="5680788" y="2105600"/>
            <a:ext cx="1223865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>
            <p:custDataLst>
              <p:tags r:id="rId9"/>
            </p:custDataLst>
          </p:nvPr>
        </p:nvSpPr>
        <p:spPr>
          <a:xfrm>
            <a:off x="2369853" y="2105600"/>
            <a:ext cx="1223865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10"/>
            </p:custDataLst>
          </p:nvPr>
        </p:nvSpPr>
        <p:spPr>
          <a:xfrm>
            <a:off x="2845837" y="3495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>
            <p:custDataLst>
              <p:tags r:id="rId11"/>
            </p:custDataLst>
          </p:nvPr>
        </p:nvSpPr>
        <p:spPr>
          <a:xfrm>
            <a:off x="3325333" y="3495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>
            <p:custDataLst>
              <p:tags r:id="rId12"/>
            </p:custDataLst>
          </p:nvPr>
        </p:nvSpPr>
        <p:spPr>
          <a:xfrm>
            <a:off x="5273944" y="3498965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>
            <p:custDataLst>
              <p:tags r:id="rId13"/>
            </p:custDataLst>
          </p:nvPr>
        </p:nvSpPr>
        <p:spPr>
          <a:xfrm>
            <a:off x="5753440" y="3498965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>
            <p:custDataLst>
              <p:tags r:id="rId14"/>
            </p:custDataLst>
          </p:nvPr>
        </p:nvSpPr>
        <p:spPr>
          <a:xfrm>
            <a:off x="6524714" y="3495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>
            <p:custDataLst>
              <p:tags r:id="rId15"/>
            </p:custDataLst>
          </p:nvPr>
        </p:nvSpPr>
        <p:spPr>
          <a:xfrm>
            <a:off x="7004210" y="3495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>
            <p:custDataLst>
              <p:tags r:id="rId16"/>
            </p:custDataLst>
          </p:nvPr>
        </p:nvSpPr>
        <p:spPr>
          <a:xfrm>
            <a:off x="4075798" y="4567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>
            <p:custDataLst>
              <p:tags r:id="rId17"/>
            </p:custDataLst>
          </p:nvPr>
        </p:nvSpPr>
        <p:spPr>
          <a:xfrm>
            <a:off x="4555294" y="4567860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>
            <p:custDataLst>
              <p:tags r:id="rId18"/>
            </p:custDataLst>
          </p:nvPr>
        </p:nvSpPr>
        <p:spPr>
          <a:xfrm>
            <a:off x="7361014" y="3495861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19"/>
            </p:custDataLst>
          </p:nvPr>
        </p:nvSpPr>
        <p:spPr>
          <a:xfrm>
            <a:off x="7368323" y="4567859"/>
            <a:ext cx="35666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五月：桑葚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六月：杏子、无花果</a:t>
            </a: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七月：葡萄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947305" y="179532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自主学习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90255" y="2317172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自读课文第二自然段，想一想：葡萄长在什么地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方？你觉得葡萄长得美吗？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823558" y="246207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FF949E"/>
                  </a:solidFill>
                </a:rPr>
                <a:t>互动学习</a:t>
              </a:r>
              <a:endParaRPr lang="zh-CN" altLang="en-US" sz="4000" b="1">
                <a:solidFill>
                  <a:srgbClr val="FF949E"/>
                </a:solidFill>
              </a:endParaRPr>
            </a:p>
          </p:txBody>
        </p:sp>
        <p:sp>
          <p:nvSpPr>
            <p:cNvPr id="4" name="矩形: 圆角 3"/>
            <p:cNvSpPr/>
            <p:nvPr>
              <p:custDataLst>
                <p:tags r:id="rId3"/>
              </p:custDataLst>
            </p:nvPr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BBD5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357359" y="1995691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葡萄种在山坡的梯田上。茂密的枝叶向四面展开，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就像搭起了一个个绿色的凉棚。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5"/>
            </p:custDataLst>
          </p:nvPr>
        </p:nvCxnSpPr>
        <p:spPr>
          <a:xfrm flipV="1">
            <a:off x="5870754" y="2519265"/>
            <a:ext cx="4030825" cy="653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6"/>
            </p:custDataLst>
          </p:nvPr>
        </p:nvCxnSpPr>
        <p:spPr>
          <a:xfrm>
            <a:off x="1357359" y="3518698"/>
            <a:ext cx="564993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/>
          <p:cNvSpPr/>
          <p:nvPr>
            <p:custDataLst>
              <p:tags r:id="rId7"/>
            </p:custDataLst>
          </p:nvPr>
        </p:nvSpPr>
        <p:spPr>
          <a:xfrm>
            <a:off x="1913630" y="3613177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>
            <p:custDataLst>
              <p:tags r:id="rId8"/>
            </p:custDataLst>
          </p:nvPr>
        </p:nvSpPr>
        <p:spPr>
          <a:xfrm>
            <a:off x="1390261" y="3613177"/>
            <a:ext cx="268385" cy="199063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49080" y="1981270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茂密的枝叶向四面展开，就像搭起了一个个绿色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的凉棚。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 flipV="1">
            <a:off x="1091682" y="2705878"/>
            <a:ext cx="8724122" cy="746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3"/>
            </p:custDataLst>
          </p:nvPr>
        </p:nvCxnSpPr>
        <p:spPr>
          <a:xfrm flipV="1">
            <a:off x="1149080" y="3574692"/>
            <a:ext cx="1584789" cy="13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: 圆角 7"/>
          <p:cNvSpPr/>
          <p:nvPr>
            <p:custDataLst>
              <p:tags r:id="rId4"/>
            </p:custDataLst>
          </p:nvPr>
        </p:nvSpPr>
        <p:spPr>
          <a:xfrm>
            <a:off x="5719666" y="2138301"/>
            <a:ext cx="908180" cy="4105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2911764" y="4013928"/>
            <a:ext cx="636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说一说：请你用“就像”说一句话。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</p:bldLst>
  </p:timing>
</p:sld>
</file>

<file path=ppt/tags/tag1.xml><?xml version="1.0" encoding="utf-8"?>
<p:tagLst xmlns:p="http://schemas.openxmlformats.org/presentationml/2006/main">
  <p:tag name="AS_UNIQUEID" val="79"/>
</p:tagLst>
</file>

<file path=ppt/tags/tag10.xml><?xml version="1.0" encoding="utf-8"?>
<p:tagLst xmlns:p="http://schemas.openxmlformats.org/presentationml/2006/main">
  <p:tag name="AS_UNIQUEID" val="89"/>
</p:tagLst>
</file>

<file path=ppt/tags/tag100.xml><?xml version="1.0" encoding="utf-8"?>
<p:tagLst xmlns:p="http://schemas.openxmlformats.org/presentationml/2006/main">
  <p:tag name="AS_UNIQUEID" val="191"/>
</p:tagLst>
</file>

<file path=ppt/tags/tag101.xml><?xml version="1.0" encoding="utf-8"?>
<p:tagLst xmlns:p="http://schemas.openxmlformats.org/presentationml/2006/main">
  <p:tag name="AS_UNIQUEID" val="192"/>
</p:tagLst>
</file>

<file path=ppt/tags/tag102.xml><?xml version="1.0" encoding="utf-8"?>
<p:tagLst xmlns:p="http://schemas.openxmlformats.org/presentationml/2006/main">
  <p:tag name="AS_UNIQUEID" val="193"/>
</p:tagLst>
</file>

<file path=ppt/tags/tag103.xml><?xml version="1.0" encoding="utf-8"?>
<p:tagLst xmlns:p="http://schemas.openxmlformats.org/presentationml/2006/main">
  <p:tag name="AS_UNIQUEID" val="194"/>
</p:tagLst>
</file>

<file path=ppt/tags/tag104.xml><?xml version="1.0" encoding="utf-8"?>
<p:tagLst xmlns:p="http://schemas.openxmlformats.org/presentationml/2006/main">
  <p:tag name="AS_UNIQUEID" val="195"/>
</p:tagLst>
</file>

<file path=ppt/tags/tag105.xml><?xml version="1.0" encoding="utf-8"?>
<p:tagLst xmlns:p="http://schemas.openxmlformats.org/presentationml/2006/main">
  <p:tag name="AS_UNIQUEID" val="196"/>
</p:tagLst>
</file>

<file path=ppt/tags/tag106.xml><?xml version="1.0" encoding="utf-8"?>
<p:tagLst xmlns:p="http://schemas.openxmlformats.org/presentationml/2006/main">
  <p:tag name="AS_UNIQUEID" val="197"/>
</p:tagLst>
</file>

<file path=ppt/tags/tag107.xml><?xml version="1.0" encoding="utf-8"?>
<p:tagLst xmlns:p="http://schemas.openxmlformats.org/presentationml/2006/main">
  <p:tag name="AS_UNIQUEID" val="198"/>
</p:tagLst>
</file>

<file path=ppt/tags/tag108.xml><?xml version="1.0" encoding="utf-8"?>
<p:tagLst xmlns:p="http://schemas.openxmlformats.org/presentationml/2006/main">
  <p:tag name="AS_UNIQUEID" val="199"/>
</p:tagLst>
</file>

<file path=ppt/tags/tag109.xml><?xml version="1.0" encoding="utf-8"?>
<p:tagLst xmlns:p="http://schemas.openxmlformats.org/presentationml/2006/main">
  <p:tag name="AS_UNIQUEID" val="200"/>
</p:tagLst>
</file>

<file path=ppt/tags/tag11.xml><?xml version="1.0" encoding="utf-8"?>
<p:tagLst xmlns:p="http://schemas.openxmlformats.org/presentationml/2006/main">
  <p:tag name="AS_UNIQUEID" val="91"/>
</p:tagLst>
</file>

<file path=ppt/tags/tag110.xml><?xml version="1.0" encoding="utf-8"?>
<p:tagLst xmlns:p="http://schemas.openxmlformats.org/presentationml/2006/main">
  <p:tag name="AS_UNIQUEID" val="201"/>
</p:tagLst>
</file>

<file path=ppt/tags/tag111.xml><?xml version="1.0" encoding="utf-8"?>
<p:tagLst xmlns:p="http://schemas.openxmlformats.org/presentationml/2006/main">
  <p:tag name="AS_UNIQUEID" val="202"/>
</p:tagLst>
</file>

<file path=ppt/tags/tag112.xml><?xml version="1.0" encoding="utf-8"?>
<p:tagLst xmlns:p="http://schemas.openxmlformats.org/presentationml/2006/main">
  <p:tag name="AS_UNIQUEID" val="203"/>
</p:tagLst>
</file>

<file path=ppt/tags/tag113.xml><?xml version="1.0" encoding="utf-8"?>
<p:tagLst xmlns:p="http://schemas.openxmlformats.org/presentationml/2006/main">
  <p:tag name="AS_UNIQUEID" val="204"/>
</p:tagLst>
</file>

<file path=ppt/tags/tag114.xml><?xml version="1.0" encoding="utf-8"?>
<p:tagLst xmlns:p="http://schemas.openxmlformats.org/presentationml/2006/main">
  <p:tag name="AS_UNIQUEID" val="205"/>
</p:tagLst>
</file>

<file path=ppt/tags/tag115.xml><?xml version="1.0" encoding="utf-8"?>
<p:tagLst xmlns:p="http://schemas.openxmlformats.org/presentationml/2006/main">
  <p:tag name="AS_UNIQUEID" val="206"/>
</p:tagLst>
</file>

<file path=ppt/tags/tag116.xml><?xml version="1.0" encoding="utf-8"?>
<p:tagLst xmlns:p="http://schemas.openxmlformats.org/presentationml/2006/main">
  <p:tag name="AS_UNIQUEID" val="207"/>
</p:tagLst>
</file>

<file path=ppt/tags/tag117.xml><?xml version="1.0" encoding="utf-8"?>
<p:tagLst xmlns:p="http://schemas.openxmlformats.org/presentationml/2006/main">
  <p:tag name="AS_UNIQUEID" val="209"/>
</p:tagLst>
</file>

<file path=ppt/tags/tag118.xml><?xml version="1.0" encoding="utf-8"?>
<p:tagLst xmlns:p="http://schemas.openxmlformats.org/presentationml/2006/main">
  <p:tag name="AS_UNIQUEID" val="210"/>
</p:tagLst>
</file>

<file path=ppt/tags/tag119.xml><?xml version="1.0" encoding="utf-8"?>
<p:tagLst xmlns:p="http://schemas.openxmlformats.org/presentationml/2006/main">
  <p:tag name="AS_UNIQUEID" val="211"/>
</p:tagLst>
</file>

<file path=ppt/tags/tag12.xml><?xml version="1.0" encoding="utf-8"?>
<p:tagLst xmlns:p="http://schemas.openxmlformats.org/presentationml/2006/main">
  <p:tag name="AS_UNIQUEID" val="92"/>
</p:tagLst>
</file>

<file path=ppt/tags/tag120.xml><?xml version="1.0" encoding="utf-8"?>
<p:tagLst xmlns:p="http://schemas.openxmlformats.org/presentationml/2006/main">
  <p:tag name="AS_UNIQUEID" val="212"/>
</p:tagLst>
</file>

<file path=ppt/tags/tag121.xml><?xml version="1.0" encoding="utf-8"?>
<p:tagLst xmlns:p="http://schemas.openxmlformats.org/presentationml/2006/main">
  <p:tag name="AS_UNIQUEID" val="213"/>
</p:tagLst>
</file>

<file path=ppt/tags/tag122.xml><?xml version="1.0" encoding="utf-8"?>
<p:tagLst xmlns:p="http://schemas.openxmlformats.org/presentationml/2006/main">
  <p:tag name="AS_UNIQUEID" val="214"/>
</p:tagLst>
</file>

<file path=ppt/tags/tag123.xml><?xml version="1.0" encoding="utf-8"?>
<p:tagLst xmlns:p="http://schemas.openxmlformats.org/presentationml/2006/main">
  <p:tag name="AS_UNIQUEID" val="215"/>
</p:tagLst>
</file>

<file path=ppt/tags/tag124.xml><?xml version="1.0" encoding="utf-8"?>
<p:tagLst xmlns:p="http://schemas.openxmlformats.org/presentationml/2006/main">
  <p:tag name="AS_UNIQUEID" val="216"/>
</p:tagLst>
</file>

<file path=ppt/tags/tag125.xml><?xml version="1.0" encoding="utf-8"?>
<p:tagLst xmlns:p="http://schemas.openxmlformats.org/presentationml/2006/main">
  <p:tag name="AS_UNIQUEID" val="217"/>
</p:tagLst>
</file>

<file path=ppt/tags/tag126.xml><?xml version="1.0" encoding="utf-8"?>
<p:tagLst xmlns:p="http://schemas.openxmlformats.org/presentationml/2006/main">
  <p:tag name="AS_UNIQUEID" val="218"/>
</p:tagLst>
</file>

<file path=ppt/tags/tag127.xml><?xml version="1.0" encoding="utf-8"?>
<p:tagLst xmlns:p="http://schemas.openxmlformats.org/presentationml/2006/main">
  <p:tag name="AS_UNIQUEID" val="219"/>
</p:tagLst>
</file>

<file path=ppt/tags/tag128.xml><?xml version="1.0" encoding="utf-8"?>
<p:tagLst xmlns:p="http://schemas.openxmlformats.org/presentationml/2006/main">
  <p:tag name="AS_UNIQUEID" val="220"/>
</p:tagLst>
</file>

<file path=ppt/tags/tag129.xml><?xml version="1.0" encoding="utf-8"?>
<p:tagLst xmlns:p="http://schemas.openxmlformats.org/presentationml/2006/main">
  <p:tag name="AS_UNIQUEID" val="221"/>
</p:tagLst>
</file>

<file path=ppt/tags/tag13.xml><?xml version="1.0" encoding="utf-8"?>
<p:tagLst xmlns:p="http://schemas.openxmlformats.org/presentationml/2006/main">
  <p:tag name="AS_UNIQUEID" val="93"/>
</p:tagLst>
</file>

<file path=ppt/tags/tag130.xml><?xml version="1.0" encoding="utf-8"?>
<p:tagLst xmlns:p="http://schemas.openxmlformats.org/presentationml/2006/main">
  <p:tag name="AS_UNIQUEID" val="222"/>
</p:tagLst>
</file>

<file path=ppt/tags/tag131.xml><?xml version="1.0" encoding="utf-8"?>
<p:tagLst xmlns:p="http://schemas.openxmlformats.org/presentationml/2006/main">
  <p:tag name="AS_UNIQUEID" val="223"/>
</p:tagLst>
</file>

<file path=ppt/tags/tag132.xml><?xml version="1.0" encoding="utf-8"?>
<p:tagLst xmlns:p="http://schemas.openxmlformats.org/presentationml/2006/main">
  <p:tag name="AS_UNIQUEID" val="224"/>
</p:tagLst>
</file>

<file path=ppt/tags/tag133.xml><?xml version="1.0" encoding="utf-8"?>
<p:tagLst xmlns:p="http://schemas.openxmlformats.org/presentationml/2006/main">
  <p:tag name="AS_UNIQUEID" val="225"/>
</p:tagLst>
</file>

<file path=ppt/tags/tag134.xml><?xml version="1.0" encoding="utf-8"?>
<p:tagLst xmlns:p="http://schemas.openxmlformats.org/presentationml/2006/main">
  <p:tag name="AS_UNIQUEID" val="226"/>
</p:tagLst>
</file>

<file path=ppt/tags/tag135.xml><?xml version="1.0" encoding="utf-8"?>
<p:tagLst xmlns:p="http://schemas.openxmlformats.org/presentationml/2006/main">
  <p:tag name="AS_UNIQUEID" val="228"/>
</p:tagLst>
</file>

<file path=ppt/tags/tag136.xml><?xml version="1.0" encoding="utf-8"?>
<p:tagLst xmlns:p="http://schemas.openxmlformats.org/presentationml/2006/main">
  <p:tag name="AS_UNIQUEID" val="229"/>
</p:tagLst>
</file>

<file path=ppt/tags/tag137.xml><?xml version="1.0" encoding="utf-8"?>
<p:tagLst xmlns:p="http://schemas.openxmlformats.org/presentationml/2006/main">
  <p:tag name="AS_UNIQUEID" val="230"/>
</p:tagLst>
</file>

<file path=ppt/tags/tag138.xml><?xml version="1.0" encoding="utf-8"?>
<p:tagLst xmlns:p="http://schemas.openxmlformats.org/presentationml/2006/main">
  <p:tag name="AS_UNIQUEID" val="231"/>
</p:tagLst>
</file>

<file path=ppt/tags/tag139.xml><?xml version="1.0" encoding="utf-8"?>
<p:tagLst xmlns:p="http://schemas.openxmlformats.org/presentationml/2006/main">
  <p:tag name="AS_UNIQUEID" val="233"/>
</p:tagLst>
</file>

<file path=ppt/tags/tag14.xml><?xml version="1.0" encoding="utf-8"?>
<p:tagLst xmlns:p="http://schemas.openxmlformats.org/presentationml/2006/main">
  <p:tag name="AS_UNIQUEID" val="94"/>
</p:tagLst>
</file>

<file path=ppt/tags/tag140.xml><?xml version="1.0" encoding="utf-8"?>
<p:tagLst xmlns:p="http://schemas.openxmlformats.org/presentationml/2006/main">
  <p:tag name="AS_UNIQUEID" val="234"/>
</p:tagLst>
</file>

<file path=ppt/tags/tag141.xml><?xml version="1.0" encoding="utf-8"?>
<p:tagLst xmlns:p="http://schemas.openxmlformats.org/presentationml/2006/main">
  <p:tag name="AS_UNIQUEID" val="235"/>
</p:tagLst>
</file>

<file path=ppt/tags/tag142.xml><?xml version="1.0" encoding="utf-8"?>
<p:tagLst xmlns:p="http://schemas.openxmlformats.org/presentationml/2006/main">
  <p:tag name="AS_UNIQUEID" val="236"/>
</p:tagLst>
</file>

<file path=ppt/tags/tag143.xml><?xml version="1.0" encoding="utf-8"?>
<p:tagLst xmlns:p="http://schemas.openxmlformats.org/presentationml/2006/main">
  <p:tag name="AS_UNIQUEID" val="238"/>
</p:tagLst>
</file>

<file path=ppt/tags/tag144.xml><?xml version="1.0" encoding="utf-8"?>
<p:tagLst xmlns:p="http://schemas.openxmlformats.org/presentationml/2006/main">
  <p:tag name="AS_UNIQUEID" val="239"/>
</p:tagLst>
</file>

<file path=ppt/tags/tag145.xml><?xml version="1.0" encoding="utf-8"?>
<p:tagLst xmlns:p="http://schemas.openxmlformats.org/presentationml/2006/main">
  <p:tag name="AS_UNIQUEID" val="240"/>
</p:tagLst>
</file>

<file path=ppt/tags/tag146.xml><?xml version="1.0" encoding="utf-8"?>
<p:tagLst xmlns:p="http://schemas.openxmlformats.org/presentationml/2006/main">
  <p:tag name="AS_UNIQUEID" val="241"/>
</p:tagLst>
</file>

<file path=ppt/tags/tag147.xml><?xml version="1.0" encoding="utf-8"?>
<p:tagLst xmlns:p="http://schemas.openxmlformats.org/presentationml/2006/main">
  <p:tag name="AS_UNIQUEID" val="242"/>
</p:tagLst>
</file>

<file path=ppt/tags/tag148.xml><?xml version="1.0" encoding="utf-8"?>
<p:tagLst xmlns:p="http://schemas.openxmlformats.org/presentationml/2006/main">
  <p:tag name="AS_UNIQUEID" val="243"/>
</p:tagLst>
</file>

<file path=ppt/tags/tag149.xml><?xml version="1.0" encoding="utf-8"?>
<p:tagLst xmlns:p="http://schemas.openxmlformats.org/presentationml/2006/main">
  <p:tag name="AS_UNIQUEID" val="244"/>
</p:tagLst>
</file>

<file path=ppt/tags/tag15.xml><?xml version="1.0" encoding="utf-8"?>
<p:tagLst xmlns:p="http://schemas.openxmlformats.org/presentationml/2006/main">
  <p:tag name="AS_UNIQUEID" val="95"/>
</p:tagLst>
</file>

<file path=ppt/tags/tag150.xml><?xml version="1.0" encoding="utf-8"?>
<p:tagLst xmlns:p="http://schemas.openxmlformats.org/presentationml/2006/main">
  <p:tag name="AS_UNIQUEID" val="245"/>
</p:tagLst>
</file>

<file path=ppt/tags/tag151.xml><?xml version="1.0" encoding="utf-8"?>
<p:tagLst xmlns:p="http://schemas.openxmlformats.org/presentationml/2006/main">
  <p:tag name="AS_UNIQUEID" val="246"/>
</p:tagLst>
</file>

<file path=ppt/tags/tag152.xml><?xml version="1.0" encoding="utf-8"?>
<p:tagLst xmlns:p="http://schemas.openxmlformats.org/presentationml/2006/main">
  <p:tag name="AS_UNIQUEID" val="247"/>
</p:tagLst>
</file>

<file path=ppt/tags/tag153.xml><?xml version="1.0" encoding="utf-8"?>
<p:tagLst xmlns:p="http://schemas.openxmlformats.org/presentationml/2006/main">
  <p:tag name="AS_UNIQUEID" val="248"/>
</p:tagLst>
</file>

<file path=ppt/tags/tag154.xml><?xml version="1.0" encoding="utf-8"?>
<p:tagLst xmlns:p="http://schemas.openxmlformats.org/presentationml/2006/main">
  <p:tag name="AS_UNIQUEID" val="249"/>
</p:tagLst>
</file>

<file path=ppt/tags/tag155.xml><?xml version="1.0" encoding="utf-8"?>
<p:tagLst xmlns:p="http://schemas.openxmlformats.org/presentationml/2006/main">
  <p:tag name="AS_UNIQUEID" val="250"/>
</p:tagLst>
</file>

<file path=ppt/tags/tag156.xml><?xml version="1.0" encoding="utf-8"?>
<p:tagLst xmlns:p="http://schemas.openxmlformats.org/presentationml/2006/main">
  <p:tag name="AS_UNIQUEID" val="251"/>
</p:tagLst>
</file>

<file path=ppt/tags/tag157.xml><?xml version="1.0" encoding="utf-8"?>
<p:tagLst xmlns:p="http://schemas.openxmlformats.org/presentationml/2006/main">
  <p:tag name="AS_UNIQUEID" val="252"/>
</p:tagLst>
</file>

<file path=ppt/tags/tag158.xml><?xml version="1.0" encoding="utf-8"?>
<p:tagLst xmlns:p="http://schemas.openxmlformats.org/presentationml/2006/main">
  <p:tag name="AS_UNIQUEID" val="253"/>
</p:tagLst>
</file>

<file path=ppt/tags/tag159.xml><?xml version="1.0" encoding="utf-8"?>
<p:tagLst xmlns:p="http://schemas.openxmlformats.org/presentationml/2006/main">
  <p:tag name="AS_UNIQUEID" val="254"/>
</p:tagLst>
</file>

<file path=ppt/tags/tag16.xml><?xml version="1.0" encoding="utf-8"?>
<p:tagLst xmlns:p="http://schemas.openxmlformats.org/presentationml/2006/main">
  <p:tag name="AS_UNIQUEID" val="97"/>
</p:tagLst>
</file>

<file path=ppt/tags/tag160.xml><?xml version="1.0" encoding="utf-8"?>
<p:tagLst xmlns:p="http://schemas.openxmlformats.org/presentationml/2006/main">
  <p:tag name="AS_UNIQUEID" val="255"/>
</p:tagLst>
</file>

<file path=ppt/tags/tag161.xml><?xml version="1.0" encoding="utf-8"?>
<p:tagLst xmlns:p="http://schemas.openxmlformats.org/presentationml/2006/main">
  <p:tag name="AS_UNIQUEID" val="256"/>
</p:tagLst>
</file>

<file path=ppt/tags/tag162.xml><?xml version="1.0" encoding="utf-8"?>
<p:tagLst xmlns:p="http://schemas.openxmlformats.org/presentationml/2006/main">
  <p:tag name="AS_UNIQUEID" val="258"/>
</p:tagLst>
</file>

<file path=ppt/tags/tag163.xml><?xml version="1.0" encoding="utf-8"?>
<p:tagLst xmlns:p="http://schemas.openxmlformats.org/presentationml/2006/main">
  <p:tag name="AS_UNIQUEID" val="259"/>
</p:tagLst>
</file>

<file path=ppt/tags/tag164.xml><?xml version="1.0" encoding="utf-8"?>
<p:tagLst xmlns:p="http://schemas.openxmlformats.org/presentationml/2006/main">
  <p:tag name="AS_UNIQUEID" val="260"/>
</p:tagLst>
</file>

<file path=ppt/tags/tag165.xml><?xml version="1.0" encoding="utf-8"?>
<p:tagLst xmlns:p="http://schemas.openxmlformats.org/presentationml/2006/main">
  <p:tag name="AS_UNIQUEID" val="261"/>
</p:tagLst>
</file>

<file path=ppt/tags/tag166.xml><?xml version="1.0" encoding="utf-8"?>
<p:tagLst xmlns:p="http://schemas.openxmlformats.org/presentationml/2006/main">
  <p:tag name="AS_UNIQUEID" val="263"/>
</p:tagLst>
</file>

<file path=ppt/tags/tag167.xml><?xml version="1.0" encoding="utf-8"?>
<p:tagLst xmlns:p="http://schemas.openxmlformats.org/presentationml/2006/main">
  <p:tag name="AS_UNIQUEID" val="264"/>
</p:tagLst>
</file>

<file path=ppt/tags/tag168.xml><?xml version="1.0" encoding="utf-8"?>
<p:tagLst xmlns:p="http://schemas.openxmlformats.org/presentationml/2006/main">
  <p:tag name="AS_UNIQUEID" val="265"/>
</p:tagLst>
</file>

<file path=ppt/tags/tag169.xml><?xml version="1.0" encoding="utf-8"?>
<p:tagLst xmlns:p="http://schemas.openxmlformats.org/presentationml/2006/main">
  <p:tag name="AS_UNIQUEID" val="266"/>
</p:tagLst>
</file>

<file path=ppt/tags/tag17.xml><?xml version="1.0" encoding="utf-8"?>
<p:tagLst xmlns:p="http://schemas.openxmlformats.org/presentationml/2006/main">
  <p:tag name="AS_UNIQUEID" val="98"/>
</p:tagLst>
</file>

<file path=ppt/tags/tag170.xml><?xml version="1.0" encoding="utf-8"?>
<p:tagLst xmlns:p="http://schemas.openxmlformats.org/presentationml/2006/main">
  <p:tag name="AS_UNIQUEID" val="267"/>
</p:tagLst>
</file>

<file path=ppt/tags/tag171.xml><?xml version="1.0" encoding="utf-8"?>
<p:tagLst xmlns:p="http://schemas.openxmlformats.org/presentationml/2006/main">
  <p:tag name="AS_UNIQUEID" val="268"/>
</p:tagLst>
</file>

<file path=ppt/tags/tag172.xml><?xml version="1.0" encoding="utf-8"?>
<p:tagLst xmlns:p="http://schemas.openxmlformats.org/presentationml/2006/main">
  <p:tag name="AS_UNIQUEID" val="269"/>
</p:tagLst>
</file>

<file path=ppt/tags/tag173.xml><?xml version="1.0" encoding="utf-8"?>
<p:tagLst xmlns:p="http://schemas.openxmlformats.org/presentationml/2006/main">
  <p:tag name="AS_UNIQUEID" val="270"/>
</p:tagLst>
</file>

<file path=ppt/tags/tag174.xml><?xml version="1.0" encoding="utf-8"?>
<p:tagLst xmlns:p="http://schemas.openxmlformats.org/presentationml/2006/main">
  <p:tag name="AS_UNIQUEID" val="272"/>
</p:tagLst>
</file>

<file path=ppt/tags/tag175.xml><?xml version="1.0" encoding="utf-8"?>
<p:tagLst xmlns:p="http://schemas.openxmlformats.org/presentationml/2006/main">
  <p:tag name="AS_UNIQUEID" val="273"/>
</p:tagLst>
</file>

<file path=ppt/tags/tag176.xml><?xml version="1.0" encoding="utf-8"?>
<p:tagLst xmlns:p="http://schemas.openxmlformats.org/presentationml/2006/main">
  <p:tag name="AS_UNIQUEID" val="274"/>
</p:tagLst>
</file>

<file path=ppt/tags/tag177.xml><?xml version="1.0" encoding="utf-8"?>
<p:tagLst xmlns:p="http://schemas.openxmlformats.org/presentationml/2006/main">
  <p:tag name="AS_UNIQUEID" val="275"/>
</p:tagLst>
</file>

<file path=ppt/tags/tag178.xml><?xml version="1.0" encoding="utf-8"?>
<p:tagLst xmlns:p="http://schemas.openxmlformats.org/presentationml/2006/main">
  <p:tag name="AS_UNIQUEID" val="276"/>
</p:tagLst>
</file>

<file path=ppt/tags/tag179.xml><?xml version="1.0" encoding="utf-8"?>
<p:tagLst xmlns:p="http://schemas.openxmlformats.org/presentationml/2006/main">
  <p:tag name="AS_UNIQUEID" val="278"/>
</p:tagLst>
</file>

<file path=ppt/tags/tag18.xml><?xml version="1.0" encoding="utf-8"?>
<p:tagLst xmlns:p="http://schemas.openxmlformats.org/presentationml/2006/main">
  <p:tag name="AS_UNIQUEID" val="99"/>
</p:tagLst>
</file>

<file path=ppt/tags/tag180.xml><?xml version="1.0" encoding="utf-8"?>
<p:tagLst xmlns:p="http://schemas.openxmlformats.org/presentationml/2006/main">
  <p:tag name="AS_UNIQUEID" val="279"/>
</p:tagLst>
</file>

<file path=ppt/tags/tag181.xml><?xml version="1.0" encoding="utf-8"?>
<p:tagLst xmlns:p="http://schemas.openxmlformats.org/presentationml/2006/main">
  <p:tag name="AS_UNIQUEID" val="280"/>
</p:tagLst>
</file>

<file path=ppt/tags/tag182.xml><?xml version="1.0" encoding="utf-8"?>
<p:tagLst xmlns:p="http://schemas.openxmlformats.org/presentationml/2006/main">
  <p:tag name="AS_UNIQUEID" val="281"/>
</p:tagLst>
</file>

<file path=ppt/tags/tag183.xml><?xml version="1.0" encoding="utf-8"?>
<p:tagLst xmlns:p="http://schemas.openxmlformats.org/presentationml/2006/main">
  <p:tag name="AS_UNIQUEID" val="282"/>
</p:tagLst>
</file>

<file path=ppt/tags/tag184.xml><?xml version="1.0" encoding="utf-8"?>
<p:tagLst xmlns:p="http://schemas.openxmlformats.org/presentationml/2006/main">
  <p:tag name="AS_UNIQUEID" val="283"/>
</p:tagLst>
</file>

<file path=ppt/tags/tag185.xml><?xml version="1.0" encoding="utf-8"?>
<p:tagLst xmlns:p="http://schemas.openxmlformats.org/presentationml/2006/main">
  <p:tag name="AS_UNIQUEID" val="284"/>
</p:tagLst>
</file>

<file path=ppt/tags/tag186.xml><?xml version="1.0" encoding="utf-8"?>
<p:tagLst xmlns:p="http://schemas.openxmlformats.org/presentationml/2006/main">
  <p:tag name="AS_UNIQUEID" val="286"/>
</p:tagLst>
</file>

<file path=ppt/tags/tag187.xml><?xml version="1.0" encoding="utf-8"?>
<p:tagLst xmlns:p="http://schemas.openxmlformats.org/presentationml/2006/main">
  <p:tag name="AS_UNIQUEID" val="287"/>
</p:tagLst>
</file>

<file path=ppt/tags/tag188.xml><?xml version="1.0" encoding="utf-8"?>
<p:tagLst xmlns:p="http://schemas.openxmlformats.org/presentationml/2006/main">
  <p:tag name="AS_UNIQUEID" val="288"/>
</p:tagLst>
</file>

<file path=ppt/tags/tag189.xml><?xml version="1.0" encoding="utf-8"?>
<p:tagLst xmlns:p="http://schemas.openxmlformats.org/presentationml/2006/main">
  <p:tag name="AS_UNIQUEID" val="289"/>
</p:tagLst>
</file>

<file path=ppt/tags/tag19.xml><?xml version="1.0" encoding="utf-8"?>
<p:tagLst xmlns:p="http://schemas.openxmlformats.org/presentationml/2006/main">
  <p:tag name="AS_UNIQUEID" val="100"/>
</p:tagLst>
</file>

<file path=ppt/tags/tag190.xml><?xml version="1.0" encoding="utf-8"?>
<p:tagLst xmlns:p="http://schemas.openxmlformats.org/presentationml/2006/main">
  <p:tag name="AS_UNIQUEID" val="2"/>
</p:tagLst>
</file>

<file path=ppt/tags/tag191.xml><?xml version="1.0" encoding="utf-8"?>
<p:tagLst xmlns:p="http://schemas.openxmlformats.org/presentationml/2006/main">
  <p:tag name="AS_UNIQUEID" val="4"/>
</p:tagLst>
</file>

<file path=ppt/tags/tag192.xml><?xml version="1.0" encoding="utf-8"?>
<p:tagLst xmlns:p="http://schemas.openxmlformats.org/presentationml/2006/main">
  <p:tag name="AS_UNIQUEID" val="5"/>
</p:tagLst>
</file>

<file path=ppt/tags/tag193.xml><?xml version="1.0" encoding="utf-8"?>
<p:tagLst xmlns:p="http://schemas.openxmlformats.org/presentationml/2006/main">
  <p:tag name="AS_UNIQUEID" val="6"/>
</p:tagLst>
</file>

<file path=ppt/tags/tag194.xml><?xml version="1.0" encoding="utf-8"?>
<p:tagLst xmlns:p="http://schemas.openxmlformats.org/presentationml/2006/main">
  <p:tag name="AS_UNIQUEID" val="8"/>
</p:tagLst>
</file>

<file path=ppt/tags/tag195.xml><?xml version="1.0" encoding="utf-8"?>
<p:tagLst xmlns:p="http://schemas.openxmlformats.org/presentationml/2006/main">
  <p:tag name="AS_UNIQUEID" val="9"/>
</p:tagLst>
</file>

<file path=ppt/tags/tag196.xml><?xml version="1.0" encoding="utf-8"?>
<p:tagLst xmlns:p="http://schemas.openxmlformats.org/presentationml/2006/main">
  <p:tag name="AS_UNIQUEID" val="10"/>
</p:tagLst>
</file>

<file path=ppt/tags/tag197.xml><?xml version="1.0" encoding="utf-8"?>
<p:tagLst xmlns:p="http://schemas.openxmlformats.org/presentationml/2006/main">
  <p:tag name="AS_UNIQUEID" val="11"/>
</p:tagLst>
</file>

<file path=ppt/tags/tag198.xml><?xml version="1.0" encoding="utf-8"?>
<p:tagLst xmlns:p="http://schemas.openxmlformats.org/presentationml/2006/main">
  <p:tag name="AS_UNIQUEID" val="13"/>
</p:tagLst>
</file>

<file path=ppt/tags/tag199.xml><?xml version="1.0" encoding="utf-8"?>
<p:tagLst xmlns:p="http://schemas.openxmlformats.org/presentationml/2006/main">
  <p:tag name="AS_UNIQUEID" val="14"/>
</p:tagLst>
</file>

<file path=ppt/tags/tag2.xml><?xml version="1.0" encoding="utf-8"?>
<p:tagLst xmlns:p="http://schemas.openxmlformats.org/presentationml/2006/main">
  <p:tag name="AS_UNIQUEID" val="80"/>
</p:tagLst>
</file>

<file path=ppt/tags/tag20.xml><?xml version="1.0" encoding="utf-8"?>
<p:tagLst xmlns:p="http://schemas.openxmlformats.org/presentationml/2006/main">
  <p:tag name="AS_UNIQUEID" val="101"/>
</p:tagLst>
</file>

<file path=ppt/tags/tag200.xml><?xml version="1.0" encoding="utf-8"?>
<p:tagLst xmlns:p="http://schemas.openxmlformats.org/presentationml/2006/main">
  <p:tag name="AS_UNIQUEID" val="15"/>
</p:tagLst>
</file>

<file path=ppt/tags/tag201.xml><?xml version="1.0" encoding="utf-8"?>
<p:tagLst xmlns:p="http://schemas.openxmlformats.org/presentationml/2006/main">
  <p:tag name="AS_UNIQUEID" val="17"/>
</p:tagLst>
</file>

<file path=ppt/tags/tag202.xml><?xml version="1.0" encoding="utf-8"?>
<p:tagLst xmlns:p="http://schemas.openxmlformats.org/presentationml/2006/main">
  <p:tag name="AS_UNIQUEID" val="18"/>
</p:tagLst>
</file>

<file path=ppt/tags/tag203.xml><?xml version="1.0" encoding="utf-8"?>
<p:tagLst xmlns:p="http://schemas.openxmlformats.org/presentationml/2006/main">
  <p:tag name="AS_UNIQUEID" val="20"/>
</p:tagLst>
</file>

<file path=ppt/tags/tag204.xml><?xml version="1.0" encoding="utf-8"?>
<p:tagLst xmlns:p="http://schemas.openxmlformats.org/presentationml/2006/main">
  <p:tag name="AS_UNIQUEID" val="21"/>
</p:tagLst>
</file>

<file path=ppt/tags/tag205.xml><?xml version="1.0" encoding="utf-8"?>
<p:tagLst xmlns:p="http://schemas.openxmlformats.org/presentationml/2006/main">
  <p:tag name="AS_UNIQUEID" val="22"/>
</p:tagLst>
</file>

<file path=ppt/tags/tag206.xml><?xml version="1.0" encoding="utf-8"?>
<p:tagLst xmlns:p="http://schemas.openxmlformats.org/presentationml/2006/main">
  <p:tag name="AS_UNIQUEID" val="23"/>
</p:tagLst>
</file>

<file path=ppt/tags/tag207.xml><?xml version="1.0" encoding="utf-8"?>
<p:tagLst xmlns:p="http://schemas.openxmlformats.org/presentationml/2006/main">
  <p:tag name="AS_UNIQUEID" val="24"/>
</p:tagLst>
</file>

<file path=ppt/tags/tag208.xml><?xml version="1.0" encoding="utf-8"?>
<p:tagLst xmlns:p="http://schemas.openxmlformats.org/presentationml/2006/main">
  <p:tag name="AS_UNIQUEID" val="26"/>
</p:tagLst>
</file>

<file path=ppt/tags/tag209.xml><?xml version="1.0" encoding="utf-8"?>
<p:tagLst xmlns:p="http://schemas.openxmlformats.org/presentationml/2006/main">
  <p:tag name="AS_UNIQUEID" val="27"/>
</p:tagLst>
</file>

<file path=ppt/tags/tag21.xml><?xml version="1.0" encoding="utf-8"?>
<p:tagLst xmlns:p="http://schemas.openxmlformats.org/presentationml/2006/main">
  <p:tag name="AS_UNIQUEID" val="102"/>
</p:tagLst>
</file>

<file path=ppt/tags/tag210.xml><?xml version="1.0" encoding="utf-8"?>
<p:tagLst xmlns:p="http://schemas.openxmlformats.org/presentationml/2006/main">
  <p:tag name="AS_UNIQUEID" val="28"/>
</p:tagLst>
</file>

<file path=ppt/tags/tag211.xml><?xml version="1.0" encoding="utf-8"?>
<p:tagLst xmlns:p="http://schemas.openxmlformats.org/presentationml/2006/main">
  <p:tag name="AS_UNIQUEID" val="29"/>
</p:tagLst>
</file>

<file path=ppt/tags/tag212.xml><?xml version="1.0" encoding="utf-8"?>
<p:tagLst xmlns:p="http://schemas.openxmlformats.org/presentationml/2006/main">
  <p:tag name="AS_UNIQUEID" val="31"/>
</p:tagLst>
</file>

<file path=ppt/tags/tag213.xml><?xml version="1.0" encoding="utf-8"?>
<p:tagLst xmlns:p="http://schemas.openxmlformats.org/presentationml/2006/main">
  <p:tag name="AS_UNIQUEID" val="32"/>
</p:tagLst>
</file>

<file path=ppt/tags/tag214.xml><?xml version="1.0" encoding="utf-8"?>
<p:tagLst xmlns:p="http://schemas.openxmlformats.org/presentationml/2006/main">
  <p:tag name="AS_UNIQUEID" val="33"/>
</p:tagLst>
</file>

<file path=ppt/tags/tag215.xml><?xml version="1.0" encoding="utf-8"?>
<p:tagLst xmlns:p="http://schemas.openxmlformats.org/presentationml/2006/main">
  <p:tag name="AS_UNIQUEID" val="34"/>
</p:tagLst>
</file>

<file path=ppt/tags/tag216.xml><?xml version="1.0" encoding="utf-8"?>
<p:tagLst xmlns:p="http://schemas.openxmlformats.org/presentationml/2006/main">
  <p:tag name="AS_UNIQUEID" val="35"/>
</p:tagLst>
</file>

<file path=ppt/tags/tag217.xml><?xml version="1.0" encoding="utf-8"?>
<p:tagLst xmlns:p="http://schemas.openxmlformats.org/presentationml/2006/main">
  <p:tag name="AS_UNIQUEID" val="36"/>
</p:tagLst>
</file>

<file path=ppt/tags/tag218.xml><?xml version="1.0" encoding="utf-8"?>
<p:tagLst xmlns:p="http://schemas.openxmlformats.org/presentationml/2006/main">
  <p:tag name="AS_UNIQUEID" val="37"/>
</p:tagLst>
</file>

<file path=ppt/tags/tag219.xml><?xml version="1.0" encoding="utf-8"?>
<p:tagLst xmlns:p="http://schemas.openxmlformats.org/presentationml/2006/main">
  <p:tag name="AS_UNIQUEID" val="38"/>
</p:tagLst>
</file>

<file path=ppt/tags/tag22.xml><?xml version="1.0" encoding="utf-8"?>
<p:tagLst xmlns:p="http://schemas.openxmlformats.org/presentationml/2006/main">
  <p:tag name="AS_UNIQUEID" val="104"/>
</p:tagLst>
</file>

<file path=ppt/tags/tag220.xml><?xml version="1.0" encoding="utf-8"?>
<p:tagLst xmlns:p="http://schemas.openxmlformats.org/presentationml/2006/main">
  <p:tag name="AS_UNIQUEID" val="40"/>
</p:tagLst>
</file>

<file path=ppt/tags/tag221.xml><?xml version="1.0" encoding="utf-8"?>
<p:tagLst xmlns:p="http://schemas.openxmlformats.org/presentationml/2006/main">
  <p:tag name="AS_UNIQUEID" val="41"/>
</p:tagLst>
</file>

<file path=ppt/tags/tag222.xml><?xml version="1.0" encoding="utf-8"?>
<p:tagLst xmlns:p="http://schemas.openxmlformats.org/presentationml/2006/main">
  <p:tag name="AS_UNIQUEID" val="42"/>
</p:tagLst>
</file>

<file path=ppt/tags/tag223.xml><?xml version="1.0" encoding="utf-8"?>
<p:tagLst xmlns:p="http://schemas.openxmlformats.org/presentationml/2006/main">
  <p:tag name="AS_UNIQUEID" val="43"/>
</p:tagLst>
</file>

<file path=ppt/tags/tag224.xml><?xml version="1.0" encoding="utf-8"?>
<p:tagLst xmlns:p="http://schemas.openxmlformats.org/presentationml/2006/main">
  <p:tag name="AS_UNIQUEID" val="44"/>
</p:tagLst>
</file>

<file path=ppt/tags/tag225.xml><?xml version="1.0" encoding="utf-8"?>
<p:tagLst xmlns:p="http://schemas.openxmlformats.org/presentationml/2006/main">
  <p:tag name="AS_UNIQUEID" val="45"/>
</p:tagLst>
</file>

<file path=ppt/tags/tag226.xml><?xml version="1.0" encoding="utf-8"?>
<p:tagLst xmlns:p="http://schemas.openxmlformats.org/presentationml/2006/main">
  <p:tag name="AS_UNIQUEID" val="46"/>
</p:tagLst>
</file>

<file path=ppt/tags/tag227.xml><?xml version="1.0" encoding="utf-8"?>
<p:tagLst xmlns:p="http://schemas.openxmlformats.org/presentationml/2006/main">
  <p:tag name="AS_UNIQUEID" val="47"/>
</p:tagLst>
</file>

<file path=ppt/tags/tag228.xml><?xml version="1.0" encoding="utf-8"?>
<p:tagLst xmlns:p="http://schemas.openxmlformats.org/presentationml/2006/main">
  <p:tag name="AS_UNIQUEID" val="48"/>
</p:tagLst>
</file>

<file path=ppt/tags/tag229.xml><?xml version="1.0" encoding="utf-8"?>
<p:tagLst xmlns:p="http://schemas.openxmlformats.org/presentationml/2006/main">
  <p:tag name="AS_UNIQUEID" val="49"/>
</p:tagLst>
</file>

<file path=ppt/tags/tag23.xml><?xml version="1.0" encoding="utf-8"?>
<p:tagLst xmlns:p="http://schemas.openxmlformats.org/presentationml/2006/main">
  <p:tag name="AS_UNIQUEID" val="105"/>
</p:tagLst>
</file>

<file path=ppt/tags/tag230.xml><?xml version="1.0" encoding="utf-8"?>
<p:tagLst xmlns:p="http://schemas.openxmlformats.org/presentationml/2006/main">
  <p:tag name="AS_UNIQUEID" val="50"/>
</p:tagLst>
</file>

<file path=ppt/tags/tag231.xml><?xml version="1.0" encoding="utf-8"?>
<p:tagLst xmlns:p="http://schemas.openxmlformats.org/presentationml/2006/main">
  <p:tag name="AS_UNIQUEID" val="51"/>
</p:tagLst>
</file>

<file path=ppt/tags/tag232.xml><?xml version="1.0" encoding="utf-8"?>
<p:tagLst xmlns:p="http://schemas.openxmlformats.org/presentationml/2006/main">
  <p:tag name="AS_UNIQUEID" val="52"/>
</p:tagLst>
</file>

<file path=ppt/tags/tag233.xml><?xml version="1.0" encoding="utf-8"?>
<p:tagLst xmlns:p="http://schemas.openxmlformats.org/presentationml/2006/main">
  <p:tag name="AS_UNIQUEID" val="53"/>
</p:tagLst>
</file>

<file path=ppt/tags/tag234.xml><?xml version="1.0" encoding="utf-8"?>
<p:tagLst xmlns:p="http://schemas.openxmlformats.org/presentationml/2006/main">
  <p:tag name="AS_UNIQUEID" val="54"/>
</p:tagLst>
</file>

<file path=ppt/tags/tag235.xml><?xml version="1.0" encoding="utf-8"?>
<p:tagLst xmlns:p="http://schemas.openxmlformats.org/presentationml/2006/main">
  <p:tag name="AS_UNIQUEID" val="55"/>
</p:tagLst>
</file>

<file path=ppt/tags/tag236.xml><?xml version="1.0" encoding="utf-8"?>
<p:tagLst xmlns:p="http://schemas.openxmlformats.org/presentationml/2006/main">
  <p:tag name="AS_UNIQUEID" val="56"/>
</p:tagLst>
</file>

<file path=ppt/tags/tag237.xml><?xml version="1.0" encoding="utf-8"?>
<p:tagLst xmlns:p="http://schemas.openxmlformats.org/presentationml/2006/main">
  <p:tag name="AS_UNIQUEID" val="57"/>
</p:tagLst>
</file>

<file path=ppt/tags/tag238.xml><?xml version="1.0" encoding="utf-8"?>
<p:tagLst xmlns:p="http://schemas.openxmlformats.org/presentationml/2006/main">
  <p:tag name="AS_UNIQUEID" val="58"/>
</p:tagLst>
</file>

<file path=ppt/tags/tag239.xml><?xml version="1.0" encoding="utf-8"?>
<p:tagLst xmlns:p="http://schemas.openxmlformats.org/presentationml/2006/main">
  <p:tag name="AS_UNIQUEID" val="59"/>
</p:tagLst>
</file>

<file path=ppt/tags/tag24.xml><?xml version="1.0" encoding="utf-8"?>
<p:tagLst xmlns:p="http://schemas.openxmlformats.org/presentationml/2006/main">
  <p:tag name="AS_UNIQUEID" val="106"/>
</p:tagLst>
</file>

<file path=ppt/tags/tag240.xml><?xml version="1.0" encoding="utf-8"?>
<p:tagLst xmlns:p="http://schemas.openxmlformats.org/presentationml/2006/main">
  <p:tag name="AS_UNIQUEID" val="60"/>
</p:tagLst>
</file>

<file path=ppt/tags/tag241.xml><?xml version="1.0" encoding="utf-8"?>
<p:tagLst xmlns:p="http://schemas.openxmlformats.org/presentationml/2006/main">
  <p:tag name="AS_UNIQUEID" val="61"/>
</p:tagLst>
</file>

<file path=ppt/tags/tag242.xml><?xml version="1.0" encoding="utf-8"?>
<p:tagLst xmlns:p="http://schemas.openxmlformats.org/presentationml/2006/main">
  <p:tag name="AS_UNIQUEID" val="62"/>
</p:tagLst>
</file>

<file path=ppt/tags/tag243.xml><?xml version="1.0" encoding="utf-8"?>
<p:tagLst xmlns:p="http://schemas.openxmlformats.org/presentationml/2006/main">
  <p:tag name="AS_UNIQUEID" val="63"/>
</p:tagLst>
</file>

<file path=ppt/tags/tag244.xml><?xml version="1.0" encoding="utf-8"?>
<p:tagLst xmlns:p="http://schemas.openxmlformats.org/presentationml/2006/main">
  <p:tag name="AS_UNIQUEID" val="64"/>
</p:tagLst>
</file>

<file path=ppt/tags/tag245.xml><?xml version="1.0" encoding="utf-8"?>
<p:tagLst xmlns:p="http://schemas.openxmlformats.org/presentationml/2006/main">
  <p:tag name="AS_UNIQUEID" val="65"/>
</p:tagLst>
</file>

<file path=ppt/tags/tag246.xml><?xml version="1.0" encoding="utf-8"?>
<p:tagLst xmlns:p="http://schemas.openxmlformats.org/presentationml/2006/main">
  <p:tag name="AS_UNIQUEID" val="66"/>
</p:tagLst>
</file>

<file path=ppt/tags/tag247.xml><?xml version="1.0" encoding="utf-8"?>
<p:tagLst xmlns:p="http://schemas.openxmlformats.org/presentationml/2006/main">
  <p:tag name="AS_UNIQUEID" val="67"/>
</p:tagLst>
</file>

<file path=ppt/tags/tag248.xml><?xml version="1.0" encoding="utf-8"?>
<p:tagLst xmlns:p="http://schemas.openxmlformats.org/presentationml/2006/main">
  <p:tag name="AS_UNIQUEID" val="69"/>
</p:tagLst>
</file>

<file path=ppt/tags/tag249.xml><?xml version="1.0" encoding="utf-8"?>
<p:tagLst xmlns:p="http://schemas.openxmlformats.org/presentationml/2006/main">
  <p:tag name="AS_UNIQUEID" val="70"/>
</p:tagLst>
</file>

<file path=ppt/tags/tag25.xml><?xml version="1.0" encoding="utf-8"?>
<p:tagLst xmlns:p="http://schemas.openxmlformats.org/presentationml/2006/main">
  <p:tag name="AS_UNIQUEID" val="107"/>
</p:tagLst>
</file>

<file path=ppt/tags/tag250.xml><?xml version="1.0" encoding="utf-8"?>
<p:tagLst xmlns:p="http://schemas.openxmlformats.org/presentationml/2006/main">
  <p:tag name="AS_UNIQUEID" val="71"/>
</p:tagLst>
</file>

<file path=ppt/tags/tag251.xml><?xml version="1.0" encoding="utf-8"?>
<p:tagLst xmlns:p="http://schemas.openxmlformats.org/presentationml/2006/main">
  <p:tag name="AS_UNIQUEID" val="72"/>
</p:tagLst>
</file>

<file path=ppt/tags/tag252.xml><?xml version="1.0" encoding="utf-8"?>
<p:tagLst xmlns:p="http://schemas.openxmlformats.org/presentationml/2006/main">
  <p:tag name="AS_UNIQUEID" val="73"/>
</p:tagLst>
</file>

<file path=ppt/tags/tag253.xml><?xml version="1.0" encoding="utf-8"?>
<p:tagLst xmlns:p="http://schemas.openxmlformats.org/presentationml/2006/main">
  <p:tag name="AS_UNIQUEID" val="74"/>
</p:tagLst>
</file>

<file path=ppt/tags/tag254.xml><?xml version="1.0" encoding="utf-8"?>
<p:tagLst xmlns:p="http://schemas.openxmlformats.org/presentationml/2006/main">
  <p:tag name="AS_UNIQUEID" val="75"/>
</p:tagLst>
</file>

<file path=ppt/tags/tag255.xml><?xml version="1.0" encoding="utf-8"?>
<p:tagLst xmlns:p="http://schemas.openxmlformats.org/presentationml/2006/main">
  <p:tag name="AS_UNIQUEID" val="76"/>
</p:tagLst>
</file>

<file path=ppt/tags/tag256.xml><?xml version="1.0" encoding="utf-8"?>
<p:tagLst xmlns:p="http://schemas.openxmlformats.org/presentationml/2006/main">
  <p:tag name="AS_UNIQUEID" val="77"/>
</p:tagLst>
</file>

<file path=ppt/tags/tag257.xml><?xml version="1.0" encoding="utf-8"?>
<p:tagLst xmlns:p="http://schemas.openxmlformats.org/presentationml/2006/main">
  <p:tag name="AS_UNIQUEID" val="292"/>
</p:tagLst>
</file>

<file path=ppt/tags/tag25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6.xml><?xml version="1.0" encoding="utf-8"?>
<p:tagLst xmlns:p="http://schemas.openxmlformats.org/presentationml/2006/main">
  <p:tag name="AS_UNIQUEID" val="108"/>
</p:tagLst>
</file>

<file path=ppt/tags/tag27.xml><?xml version="1.0" encoding="utf-8"?>
<p:tagLst xmlns:p="http://schemas.openxmlformats.org/presentationml/2006/main">
  <p:tag name="AS_UNIQUEID" val="109"/>
</p:tagLst>
</file>

<file path=ppt/tags/tag28.xml><?xml version="1.0" encoding="utf-8"?>
<p:tagLst xmlns:p="http://schemas.openxmlformats.org/presentationml/2006/main">
  <p:tag name="AS_UNIQUEID" val="110"/>
</p:tagLst>
</file>

<file path=ppt/tags/tag29.xml><?xml version="1.0" encoding="utf-8"?>
<p:tagLst xmlns:p="http://schemas.openxmlformats.org/presentationml/2006/main">
  <p:tag name="AS_UNIQUEID" val="111"/>
</p:tagLst>
</file>

<file path=ppt/tags/tag3.xml><?xml version="1.0" encoding="utf-8"?>
<p:tagLst xmlns:p="http://schemas.openxmlformats.org/presentationml/2006/main">
  <p:tag name="AS_UNIQUEID" val="81"/>
</p:tagLst>
</file>

<file path=ppt/tags/tag30.xml><?xml version="1.0" encoding="utf-8"?>
<p:tagLst xmlns:p="http://schemas.openxmlformats.org/presentationml/2006/main">
  <p:tag name="AS_UNIQUEID" val="113"/>
</p:tagLst>
</file>

<file path=ppt/tags/tag31.xml><?xml version="1.0" encoding="utf-8"?>
<p:tagLst xmlns:p="http://schemas.openxmlformats.org/presentationml/2006/main">
  <p:tag name="AS_UNIQUEID" val="114"/>
</p:tagLst>
</file>

<file path=ppt/tags/tag32.xml><?xml version="1.0" encoding="utf-8"?>
<p:tagLst xmlns:p="http://schemas.openxmlformats.org/presentationml/2006/main">
  <p:tag name="AS_UNIQUEID" val="115"/>
</p:tagLst>
</file>

<file path=ppt/tags/tag33.xml><?xml version="1.0" encoding="utf-8"?>
<p:tagLst xmlns:p="http://schemas.openxmlformats.org/presentationml/2006/main">
  <p:tag name="AS_UNIQUEID" val="116"/>
</p:tagLst>
</file>

<file path=ppt/tags/tag34.xml><?xml version="1.0" encoding="utf-8"?>
<p:tagLst xmlns:p="http://schemas.openxmlformats.org/presentationml/2006/main">
  <p:tag name="AS_UNIQUEID" val="118"/>
</p:tagLst>
</file>

<file path=ppt/tags/tag35.xml><?xml version="1.0" encoding="utf-8"?>
<p:tagLst xmlns:p="http://schemas.openxmlformats.org/presentationml/2006/main">
  <p:tag name="AS_UNIQUEID" val="119"/>
</p:tagLst>
</file>

<file path=ppt/tags/tag36.xml><?xml version="1.0" encoding="utf-8"?>
<p:tagLst xmlns:p="http://schemas.openxmlformats.org/presentationml/2006/main">
  <p:tag name="AS_UNIQUEID" val="120"/>
</p:tagLst>
</file>

<file path=ppt/tags/tag37.xml><?xml version="1.0" encoding="utf-8"?>
<p:tagLst xmlns:p="http://schemas.openxmlformats.org/presentationml/2006/main">
  <p:tag name="AS_UNIQUEID" val="122"/>
</p:tagLst>
</file>

<file path=ppt/tags/tag38.xml><?xml version="1.0" encoding="utf-8"?>
<p:tagLst xmlns:p="http://schemas.openxmlformats.org/presentationml/2006/main">
  <p:tag name="AS_UNIQUEID" val="123"/>
</p:tagLst>
</file>

<file path=ppt/tags/tag39.xml><?xml version="1.0" encoding="utf-8"?>
<p:tagLst xmlns:p="http://schemas.openxmlformats.org/presentationml/2006/main">
  <p:tag name="AS_UNIQUEID" val="124"/>
</p:tagLst>
</file>

<file path=ppt/tags/tag4.xml><?xml version="1.0" encoding="utf-8"?>
<p:tagLst xmlns:p="http://schemas.openxmlformats.org/presentationml/2006/main">
  <p:tag name="AS_UNIQUEID" val="82"/>
</p:tagLst>
</file>

<file path=ppt/tags/tag40.xml><?xml version="1.0" encoding="utf-8"?>
<p:tagLst xmlns:p="http://schemas.openxmlformats.org/presentationml/2006/main">
  <p:tag name="AS_UNIQUEID" val="125"/>
</p:tagLst>
</file>

<file path=ppt/tags/tag41.xml><?xml version="1.0" encoding="utf-8"?>
<p:tagLst xmlns:p="http://schemas.openxmlformats.org/presentationml/2006/main">
  <p:tag name="AS_UNIQUEID" val="126"/>
</p:tagLst>
</file>

<file path=ppt/tags/tag42.xml><?xml version="1.0" encoding="utf-8"?>
<p:tagLst xmlns:p="http://schemas.openxmlformats.org/presentationml/2006/main">
  <p:tag name="AS_UNIQUEID" val="127"/>
</p:tagLst>
</file>

<file path=ppt/tags/tag43.xml><?xml version="1.0" encoding="utf-8"?>
<p:tagLst xmlns:p="http://schemas.openxmlformats.org/presentationml/2006/main">
  <p:tag name="AS_UNIQUEID" val="129"/>
</p:tagLst>
</file>

<file path=ppt/tags/tag44.xml><?xml version="1.0" encoding="utf-8"?>
<p:tagLst xmlns:p="http://schemas.openxmlformats.org/presentationml/2006/main">
  <p:tag name="AS_UNIQUEID" val="130"/>
</p:tagLst>
</file>

<file path=ppt/tags/tag45.xml><?xml version="1.0" encoding="utf-8"?>
<p:tagLst xmlns:p="http://schemas.openxmlformats.org/presentationml/2006/main">
  <p:tag name="AS_UNIQUEID" val="131"/>
</p:tagLst>
</file>

<file path=ppt/tags/tag46.xml><?xml version="1.0" encoding="utf-8"?>
<p:tagLst xmlns:p="http://schemas.openxmlformats.org/presentationml/2006/main">
  <p:tag name="AS_UNIQUEID" val="132"/>
</p:tagLst>
</file>

<file path=ppt/tags/tag47.xml><?xml version="1.0" encoding="utf-8"?>
<p:tagLst xmlns:p="http://schemas.openxmlformats.org/presentationml/2006/main">
  <p:tag name="AS_UNIQUEID" val="133"/>
</p:tagLst>
</file>

<file path=ppt/tags/tag48.xml><?xml version="1.0" encoding="utf-8"?>
<p:tagLst xmlns:p="http://schemas.openxmlformats.org/presentationml/2006/main">
  <p:tag name="AS_UNIQUEID" val="134"/>
</p:tagLst>
</file>

<file path=ppt/tags/tag49.xml><?xml version="1.0" encoding="utf-8"?>
<p:tagLst xmlns:p="http://schemas.openxmlformats.org/presentationml/2006/main">
  <p:tag name="AS_UNIQUEID" val="136"/>
</p:tagLst>
</file>

<file path=ppt/tags/tag5.xml><?xml version="1.0" encoding="utf-8"?>
<p:tagLst xmlns:p="http://schemas.openxmlformats.org/presentationml/2006/main">
  <p:tag name="AS_UNIQUEID" val="83"/>
</p:tagLst>
</file>

<file path=ppt/tags/tag50.xml><?xml version="1.0" encoding="utf-8"?>
<p:tagLst xmlns:p="http://schemas.openxmlformats.org/presentationml/2006/main">
  <p:tag name="AS_UNIQUEID" val="137"/>
</p:tagLst>
</file>

<file path=ppt/tags/tag51.xml><?xml version="1.0" encoding="utf-8"?>
<p:tagLst xmlns:p="http://schemas.openxmlformats.org/presentationml/2006/main">
  <p:tag name="AS_UNIQUEID" val="138"/>
</p:tagLst>
</file>

<file path=ppt/tags/tag52.xml><?xml version="1.0" encoding="utf-8"?>
<p:tagLst xmlns:p="http://schemas.openxmlformats.org/presentationml/2006/main">
  <p:tag name="AS_UNIQUEID" val="139"/>
</p:tagLst>
</file>

<file path=ppt/tags/tag53.xml><?xml version="1.0" encoding="utf-8"?>
<p:tagLst xmlns:p="http://schemas.openxmlformats.org/presentationml/2006/main">
  <p:tag name="AS_UNIQUEID" val="140"/>
</p:tagLst>
</file>

<file path=ppt/tags/tag54.xml><?xml version="1.0" encoding="utf-8"?>
<p:tagLst xmlns:p="http://schemas.openxmlformats.org/presentationml/2006/main">
  <p:tag name="AS_UNIQUEID" val="142"/>
</p:tagLst>
</file>

<file path=ppt/tags/tag55.xml><?xml version="1.0" encoding="utf-8"?>
<p:tagLst xmlns:p="http://schemas.openxmlformats.org/presentationml/2006/main">
  <p:tag name="AS_UNIQUEID" val="143"/>
</p:tagLst>
</file>

<file path=ppt/tags/tag56.xml><?xml version="1.0" encoding="utf-8"?>
<p:tagLst xmlns:p="http://schemas.openxmlformats.org/presentationml/2006/main">
  <p:tag name="AS_UNIQUEID" val="144"/>
</p:tagLst>
</file>

<file path=ppt/tags/tag57.xml><?xml version="1.0" encoding="utf-8"?>
<p:tagLst xmlns:p="http://schemas.openxmlformats.org/presentationml/2006/main">
  <p:tag name="AS_UNIQUEID" val="145"/>
</p:tagLst>
</file>

<file path=ppt/tags/tag58.xml><?xml version="1.0" encoding="utf-8"?>
<p:tagLst xmlns:p="http://schemas.openxmlformats.org/presentationml/2006/main">
  <p:tag name="AS_UNIQUEID" val="146"/>
</p:tagLst>
</file>

<file path=ppt/tags/tag59.xml><?xml version="1.0" encoding="utf-8"?>
<p:tagLst xmlns:p="http://schemas.openxmlformats.org/presentationml/2006/main">
  <p:tag name="AS_UNIQUEID" val="148"/>
</p:tagLst>
</file>

<file path=ppt/tags/tag6.xml><?xml version="1.0" encoding="utf-8"?>
<p:tagLst xmlns:p="http://schemas.openxmlformats.org/presentationml/2006/main">
  <p:tag name="AS_UNIQUEID" val="85"/>
</p:tagLst>
</file>

<file path=ppt/tags/tag60.xml><?xml version="1.0" encoding="utf-8"?>
<p:tagLst xmlns:p="http://schemas.openxmlformats.org/presentationml/2006/main">
  <p:tag name="AS_UNIQUEID" val="149"/>
</p:tagLst>
</file>

<file path=ppt/tags/tag61.xml><?xml version="1.0" encoding="utf-8"?>
<p:tagLst xmlns:p="http://schemas.openxmlformats.org/presentationml/2006/main">
  <p:tag name="AS_UNIQUEID" val="150"/>
</p:tagLst>
</file>

<file path=ppt/tags/tag62.xml><?xml version="1.0" encoding="utf-8"?>
<p:tagLst xmlns:p="http://schemas.openxmlformats.org/presentationml/2006/main">
  <p:tag name="AS_UNIQUEID" val="151"/>
</p:tagLst>
</file>

<file path=ppt/tags/tag63.xml><?xml version="1.0" encoding="utf-8"?>
<p:tagLst xmlns:p="http://schemas.openxmlformats.org/presentationml/2006/main">
  <p:tag name="AS_UNIQUEID" val="153"/>
</p:tagLst>
</file>

<file path=ppt/tags/tag64.xml><?xml version="1.0" encoding="utf-8"?>
<p:tagLst xmlns:p="http://schemas.openxmlformats.org/presentationml/2006/main">
  <p:tag name="AS_UNIQUEID" val="154"/>
</p:tagLst>
</file>

<file path=ppt/tags/tag65.xml><?xml version="1.0" encoding="utf-8"?>
<p:tagLst xmlns:p="http://schemas.openxmlformats.org/presentationml/2006/main">
  <p:tag name="AS_UNIQUEID" val="155"/>
</p:tagLst>
</file>

<file path=ppt/tags/tag66.xml><?xml version="1.0" encoding="utf-8"?>
<p:tagLst xmlns:p="http://schemas.openxmlformats.org/presentationml/2006/main">
  <p:tag name="AS_UNIQUEID" val="156"/>
</p:tagLst>
</file>

<file path=ppt/tags/tag67.xml><?xml version="1.0" encoding="utf-8"?>
<p:tagLst xmlns:p="http://schemas.openxmlformats.org/presentationml/2006/main">
  <p:tag name="AS_UNIQUEID" val="157"/>
</p:tagLst>
</file>

<file path=ppt/tags/tag68.xml><?xml version="1.0" encoding="utf-8"?>
<p:tagLst xmlns:p="http://schemas.openxmlformats.org/presentationml/2006/main">
  <p:tag name="AS_UNIQUEID" val="158"/>
</p:tagLst>
</file>

<file path=ppt/tags/tag69.xml><?xml version="1.0" encoding="utf-8"?>
<p:tagLst xmlns:p="http://schemas.openxmlformats.org/presentationml/2006/main">
  <p:tag name="AS_UNIQUEID" val="159"/>
</p:tagLst>
</file>

<file path=ppt/tags/tag7.xml><?xml version="1.0" encoding="utf-8"?>
<p:tagLst xmlns:p="http://schemas.openxmlformats.org/presentationml/2006/main">
  <p:tag name="AS_UNIQUEID" val="86"/>
</p:tagLst>
</file>

<file path=ppt/tags/tag70.xml><?xml version="1.0" encoding="utf-8"?>
<p:tagLst xmlns:p="http://schemas.openxmlformats.org/presentationml/2006/main">
  <p:tag name="AS_UNIQUEID" val="160"/>
</p:tagLst>
</file>

<file path=ppt/tags/tag71.xml><?xml version="1.0" encoding="utf-8"?>
<p:tagLst xmlns:p="http://schemas.openxmlformats.org/presentationml/2006/main">
  <p:tag name="AS_UNIQUEID" val="161"/>
</p:tagLst>
</file>

<file path=ppt/tags/tag72.xml><?xml version="1.0" encoding="utf-8"?>
<p:tagLst xmlns:p="http://schemas.openxmlformats.org/presentationml/2006/main">
  <p:tag name="AS_UNIQUEID" val="162"/>
</p:tagLst>
</file>

<file path=ppt/tags/tag73.xml><?xml version="1.0" encoding="utf-8"?>
<p:tagLst xmlns:p="http://schemas.openxmlformats.org/presentationml/2006/main">
  <p:tag name="AS_UNIQUEID" val="164"/>
</p:tagLst>
</file>

<file path=ppt/tags/tag74.xml><?xml version="1.0" encoding="utf-8"?>
<p:tagLst xmlns:p="http://schemas.openxmlformats.org/presentationml/2006/main">
  <p:tag name="AS_UNIQUEID" val="165"/>
</p:tagLst>
</file>

<file path=ppt/tags/tag75.xml><?xml version="1.0" encoding="utf-8"?>
<p:tagLst xmlns:p="http://schemas.openxmlformats.org/presentationml/2006/main">
  <p:tag name="AS_UNIQUEID" val="166"/>
</p:tagLst>
</file>

<file path=ppt/tags/tag76.xml><?xml version="1.0" encoding="utf-8"?>
<p:tagLst xmlns:p="http://schemas.openxmlformats.org/presentationml/2006/main">
  <p:tag name="AS_UNIQUEID" val="167"/>
</p:tagLst>
</file>

<file path=ppt/tags/tag77.xml><?xml version="1.0" encoding="utf-8"?>
<p:tagLst xmlns:p="http://schemas.openxmlformats.org/presentationml/2006/main">
  <p:tag name="AS_UNIQUEID" val="168"/>
</p:tagLst>
</file>

<file path=ppt/tags/tag78.xml><?xml version="1.0" encoding="utf-8"?>
<p:tagLst xmlns:p="http://schemas.openxmlformats.org/presentationml/2006/main">
  <p:tag name="AS_UNIQUEID" val="169"/>
</p:tagLst>
</file>

<file path=ppt/tags/tag79.xml><?xml version="1.0" encoding="utf-8"?>
<p:tagLst xmlns:p="http://schemas.openxmlformats.org/presentationml/2006/main">
  <p:tag name="AS_UNIQUEID" val="170"/>
</p:tagLst>
</file>

<file path=ppt/tags/tag8.xml><?xml version="1.0" encoding="utf-8"?>
<p:tagLst xmlns:p="http://schemas.openxmlformats.org/presentationml/2006/main">
  <p:tag name="AS_UNIQUEID" val="87"/>
</p:tagLst>
</file>

<file path=ppt/tags/tag80.xml><?xml version="1.0" encoding="utf-8"?>
<p:tagLst xmlns:p="http://schemas.openxmlformats.org/presentationml/2006/main">
  <p:tag name="AS_UNIQUEID" val="171"/>
</p:tagLst>
</file>

<file path=ppt/tags/tag81.xml><?xml version="1.0" encoding="utf-8"?>
<p:tagLst xmlns:p="http://schemas.openxmlformats.org/presentationml/2006/main">
  <p:tag name="AS_UNIQUEID" val="172"/>
</p:tagLst>
</file>

<file path=ppt/tags/tag82.xml><?xml version="1.0" encoding="utf-8"?>
<p:tagLst xmlns:p="http://schemas.openxmlformats.org/presentationml/2006/main">
  <p:tag name="AS_UNIQUEID" val="173"/>
</p:tagLst>
</file>

<file path=ppt/tags/tag83.xml><?xml version="1.0" encoding="utf-8"?>
<p:tagLst xmlns:p="http://schemas.openxmlformats.org/presentationml/2006/main">
  <p:tag name="AS_UNIQUEID" val="174"/>
</p:tagLst>
</file>

<file path=ppt/tags/tag84.xml><?xml version="1.0" encoding="utf-8"?>
<p:tagLst xmlns:p="http://schemas.openxmlformats.org/presentationml/2006/main">
  <p:tag name="AS_UNIQUEID" val="175"/>
</p:tagLst>
</file>

<file path=ppt/tags/tag85.xml><?xml version="1.0" encoding="utf-8"?>
<p:tagLst xmlns:p="http://schemas.openxmlformats.org/presentationml/2006/main">
  <p:tag name="AS_UNIQUEID" val="176"/>
</p:tagLst>
</file>

<file path=ppt/tags/tag86.xml><?xml version="1.0" encoding="utf-8"?>
<p:tagLst xmlns:p="http://schemas.openxmlformats.org/presentationml/2006/main">
  <p:tag name="AS_UNIQUEID" val="177"/>
</p:tagLst>
</file>

<file path=ppt/tags/tag87.xml><?xml version="1.0" encoding="utf-8"?>
<p:tagLst xmlns:p="http://schemas.openxmlformats.org/presentationml/2006/main">
  <p:tag name="AS_UNIQUEID" val="178"/>
</p:tagLst>
</file>

<file path=ppt/tags/tag88.xml><?xml version="1.0" encoding="utf-8"?>
<p:tagLst xmlns:p="http://schemas.openxmlformats.org/presentationml/2006/main">
  <p:tag name="AS_UNIQUEID" val="179"/>
</p:tagLst>
</file>

<file path=ppt/tags/tag89.xml><?xml version="1.0" encoding="utf-8"?>
<p:tagLst xmlns:p="http://schemas.openxmlformats.org/presentationml/2006/main">
  <p:tag name="AS_UNIQUEID" val="180"/>
</p:tagLst>
</file>

<file path=ppt/tags/tag9.xml><?xml version="1.0" encoding="utf-8"?>
<p:tagLst xmlns:p="http://schemas.openxmlformats.org/presentationml/2006/main">
  <p:tag name="AS_UNIQUEID" val="88"/>
</p:tagLst>
</file>

<file path=ppt/tags/tag90.xml><?xml version="1.0" encoding="utf-8"?>
<p:tagLst xmlns:p="http://schemas.openxmlformats.org/presentationml/2006/main">
  <p:tag name="AS_UNIQUEID" val="181"/>
</p:tagLst>
</file>

<file path=ppt/tags/tag91.xml><?xml version="1.0" encoding="utf-8"?>
<p:tagLst xmlns:p="http://schemas.openxmlformats.org/presentationml/2006/main">
  <p:tag name="AS_UNIQUEID" val="182"/>
</p:tagLst>
</file>

<file path=ppt/tags/tag92.xml><?xml version="1.0" encoding="utf-8"?>
<p:tagLst xmlns:p="http://schemas.openxmlformats.org/presentationml/2006/main">
  <p:tag name="AS_UNIQUEID" val="183"/>
</p:tagLst>
</file>

<file path=ppt/tags/tag93.xml><?xml version="1.0" encoding="utf-8"?>
<p:tagLst xmlns:p="http://schemas.openxmlformats.org/presentationml/2006/main">
  <p:tag name="AS_UNIQUEID" val="184"/>
</p:tagLst>
</file>

<file path=ppt/tags/tag94.xml><?xml version="1.0" encoding="utf-8"?>
<p:tagLst xmlns:p="http://schemas.openxmlformats.org/presentationml/2006/main">
  <p:tag name="AS_UNIQUEID" val="185"/>
</p:tagLst>
</file>

<file path=ppt/tags/tag95.xml><?xml version="1.0" encoding="utf-8"?>
<p:tagLst xmlns:p="http://schemas.openxmlformats.org/presentationml/2006/main">
  <p:tag name="AS_UNIQUEID" val="186"/>
</p:tagLst>
</file>

<file path=ppt/tags/tag96.xml><?xml version="1.0" encoding="utf-8"?>
<p:tagLst xmlns:p="http://schemas.openxmlformats.org/presentationml/2006/main">
  <p:tag name="AS_UNIQUEID" val="187"/>
</p:tagLst>
</file>

<file path=ppt/tags/tag97.xml><?xml version="1.0" encoding="utf-8"?>
<p:tagLst xmlns:p="http://schemas.openxmlformats.org/presentationml/2006/main">
  <p:tag name="AS_UNIQUEID" val="188"/>
</p:tagLst>
</file>

<file path=ppt/tags/tag98.xml><?xml version="1.0" encoding="utf-8"?>
<p:tagLst xmlns:p="http://schemas.openxmlformats.org/presentationml/2006/main">
  <p:tag name="AS_UNIQUEID" val="189"/>
</p:tagLst>
</file>

<file path=ppt/tags/tag99.xml><?xml version="1.0" encoding="utf-8"?>
<p:tagLst xmlns:p="http://schemas.openxmlformats.org/presentationml/2006/main">
  <p:tag name="AS_UNIQUEID" val="19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1389</Words>
  <Application>WPS 演示</Application>
  <PresentationFormat>自定义</PresentationFormat>
  <Paragraphs>209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仿宋</vt:lpstr>
      <vt:lpstr>Times New Roman</vt:lpstr>
      <vt:lpstr>等线</vt:lpstr>
      <vt:lpstr>新宋体</vt:lpstr>
      <vt:lpstr>Arial Unicode MS</vt:lpstr>
      <vt:lpstr>Arial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2022-08-26T22:16:00Z</cp:lastPrinted>
  <dcterms:created xsi:type="dcterms:W3CDTF">2022-08-26T22:16:00Z</dcterms:created>
  <dcterms:modified xsi:type="dcterms:W3CDTF">2023-10-21T06:36:22Z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2CBE1485B323402E8EE5AC994EE2F522_12</vt:lpwstr>
  </property>
  <property fmtid="{D5CDD505-2E9C-101B-9397-08002B2CF9AE}" pid="3" name="KSOProductBuildVer">
    <vt:lpwstr>2052-12.1.0.15712</vt:lpwstr>
  </property>
</Properties>
</file>