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62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gs" Target="tags/tag199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50E1A-93BE-4EE9-AA9E-77A460B2B01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F4244-CBD9-4CB2-AAED-10A3EBC9651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05D08-072F-44B6-A2F6-E131DD741250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8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6" Type="http://schemas.openxmlformats.org/officeDocument/2006/relationships/tags" Target="../tags/tag15.xml"/><Relationship Id="rId15" Type="http://schemas.openxmlformats.org/officeDocument/2006/relationships/tags" Target="../tags/tag14.xml"/><Relationship Id="rId14" Type="http://schemas.openxmlformats.org/officeDocument/2006/relationships/tags" Target="../tags/tag13.xml"/><Relationship Id="rId13" Type="http://schemas.openxmlformats.org/officeDocument/2006/relationships/tags" Target="../tags/tag12.xml"/><Relationship Id="rId12" Type="http://schemas.openxmlformats.org/officeDocument/2006/relationships/tags" Target="../tags/tag11.xml"/><Relationship Id="rId11" Type="http://schemas.openxmlformats.org/officeDocument/2006/relationships/tags" Target="../tags/tag10.xml"/><Relationship Id="rId10" Type="http://schemas.openxmlformats.org/officeDocument/2006/relationships/tags" Target="../tags/tag9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0" Type="http://schemas.openxmlformats.org/officeDocument/2006/relationships/tags" Target="../tags/tag104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" Type="http://schemas.openxmlformats.org/officeDocument/2006/relationships/tags" Target="../tags/tag113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2" Type="http://schemas.openxmlformats.org/officeDocument/2006/relationships/tags" Target="../tags/tag131.xml"/><Relationship Id="rId11" Type="http://schemas.openxmlformats.org/officeDocument/2006/relationships/tags" Target="../tags/tag130.xml"/><Relationship Id="rId10" Type="http://schemas.openxmlformats.org/officeDocument/2006/relationships/tags" Target="../tags/tag129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39.xml"/><Relationship Id="rId8" Type="http://schemas.openxmlformats.org/officeDocument/2006/relationships/tags" Target="../tags/tag138.xml"/><Relationship Id="rId7" Type="http://schemas.openxmlformats.org/officeDocument/2006/relationships/tags" Target="../tags/tag137.xml"/><Relationship Id="rId6" Type="http://schemas.openxmlformats.org/officeDocument/2006/relationships/tags" Target="../tags/tag136.xml"/><Relationship Id="rId5" Type="http://schemas.openxmlformats.org/officeDocument/2006/relationships/tags" Target="../tags/tag135.xml"/><Relationship Id="rId4" Type="http://schemas.openxmlformats.org/officeDocument/2006/relationships/tags" Target="../tags/tag134.xml"/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2" Type="http://schemas.openxmlformats.org/officeDocument/2006/relationships/tags" Target="../tags/tag142.xml"/><Relationship Id="rId11" Type="http://schemas.openxmlformats.org/officeDocument/2006/relationships/tags" Target="../tags/tag141.xml"/><Relationship Id="rId10" Type="http://schemas.openxmlformats.org/officeDocument/2006/relationships/tags" Target="../tags/tag140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0.xml"/><Relationship Id="rId8" Type="http://schemas.openxmlformats.org/officeDocument/2006/relationships/tags" Target="../tags/tag149.xml"/><Relationship Id="rId7" Type="http://schemas.openxmlformats.org/officeDocument/2006/relationships/tags" Target="../tags/tag148.xml"/><Relationship Id="rId6" Type="http://schemas.openxmlformats.org/officeDocument/2006/relationships/tags" Target="../tags/tag147.xml"/><Relationship Id="rId5" Type="http://schemas.openxmlformats.org/officeDocument/2006/relationships/tags" Target="../tags/tag146.xml"/><Relationship Id="rId4" Type="http://schemas.openxmlformats.org/officeDocument/2006/relationships/tags" Target="../tags/tag145.xml"/><Relationship Id="rId3" Type="http://schemas.openxmlformats.org/officeDocument/2006/relationships/tags" Target="../tags/tag144.xml"/><Relationship Id="rId2" Type="http://schemas.openxmlformats.org/officeDocument/2006/relationships/tags" Target="../tags/tag143.xml"/><Relationship Id="rId12" Type="http://schemas.openxmlformats.org/officeDocument/2006/relationships/tags" Target="../tags/tag153.xml"/><Relationship Id="rId11" Type="http://schemas.openxmlformats.org/officeDocument/2006/relationships/tags" Target="../tags/tag152.xml"/><Relationship Id="rId10" Type="http://schemas.openxmlformats.org/officeDocument/2006/relationships/tags" Target="../tags/tag15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1.xml"/><Relationship Id="rId8" Type="http://schemas.openxmlformats.org/officeDocument/2006/relationships/tags" Target="../tags/tag160.xml"/><Relationship Id="rId7" Type="http://schemas.openxmlformats.org/officeDocument/2006/relationships/tags" Target="../tags/tag159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6" Type="http://schemas.openxmlformats.org/officeDocument/2006/relationships/tags" Target="../tags/tag168.xml"/><Relationship Id="rId15" Type="http://schemas.openxmlformats.org/officeDocument/2006/relationships/tags" Target="../tags/tag167.xml"/><Relationship Id="rId14" Type="http://schemas.openxmlformats.org/officeDocument/2006/relationships/tags" Target="../tags/tag166.xml"/><Relationship Id="rId13" Type="http://schemas.openxmlformats.org/officeDocument/2006/relationships/tags" Target="../tags/tag165.xml"/><Relationship Id="rId12" Type="http://schemas.openxmlformats.org/officeDocument/2006/relationships/tags" Target="../tags/tag164.xml"/><Relationship Id="rId11" Type="http://schemas.openxmlformats.org/officeDocument/2006/relationships/tags" Target="../tags/tag163.xml"/><Relationship Id="rId10" Type="http://schemas.openxmlformats.org/officeDocument/2006/relationships/tags" Target="../tags/tag162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6.xml"/><Relationship Id="rId8" Type="http://schemas.openxmlformats.org/officeDocument/2006/relationships/tags" Target="../tags/tag175.xml"/><Relationship Id="rId7" Type="http://schemas.openxmlformats.org/officeDocument/2006/relationships/tags" Target="../tags/tag174.xml"/><Relationship Id="rId6" Type="http://schemas.openxmlformats.org/officeDocument/2006/relationships/tags" Target="../tags/tag173.xml"/><Relationship Id="rId5" Type="http://schemas.openxmlformats.org/officeDocument/2006/relationships/tags" Target="../tags/tag172.xml"/><Relationship Id="rId4" Type="http://schemas.openxmlformats.org/officeDocument/2006/relationships/tags" Target="../tags/tag171.xml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1" Type="http://schemas.openxmlformats.org/officeDocument/2006/relationships/tags" Target="../tags/tag178.xml"/><Relationship Id="rId10" Type="http://schemas.openxmlformats.org/officeDocument/2006/relationships/tags" Target="../tags/tag177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23.xml"/><Relationship Id="rId8" Type="http://schemas.openxmlformats.org/officeDocument/2006/relationships/tags" Target="../tags/tag22.xml"/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0" Type="http://schemas.openxmlformats.org/officeDocument/2006/relationships/tags" Target="../tags/tag24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32.xml"/><Relationship Id="rId8" Type="http://schemas.openxmlformats.org/officeDocument/2006/relationships/tags" Target="../tags/tag31.xml"/><Relationship Id="rId7" Type="http://schemas.openxmlformats.org/officeDocument/2006/relationships/tags" Target="../tags/tag30.xml"/><Relationship Id="rId6" Type="http://schemas.openxmlformats.org/officeDocument/2006/relationships/tags" Target="../tags/tag29.xml"/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2" Type="http://schemas.openxmlformats.org/officeDocument/2006/relationships/tags" Target="../tags/tag35.xml"/><Relationship Id="rId11" Type="http://schemas.openxmlformats.org/officeDocument/2006/relationships/tags" Target="../tags/tag34.xml"/><Relationship Id="rId10" Type="http://schemas.openxmlformats.org/officeDocument/2006/relationships/tags" Target="../tags/tag33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1" Type="http://schemas.openxmlformats.org/officeDocument/2006/relationships/tags" Target="../tags/tag45.xml"/><Relationship Id="rId10" Type="http://schemas.openxmlformats.org/officeDocument/2006/relationships/tags" Target="../tags/tag44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tags" Target="../tags/tag47.xml"/><Relationship Id="rId2" Type="http://schemas.openxmlformats.org/officeDocument/2006/relationships/tags" Target="../tags/tag46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tags" Target="../tags/tag64.xml"/><Relationship Id="rId7" Type="http://schemas.openxmlformats.org/officeDocument/2006/relationships/tags" Target="../tags/tag63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3" Type="http://schemas.openxmlformats.org/officeDocument/2006/relationships/tags" Target="../tags/tag80.xml"/><Relationship Id="rId2" Type="http://schemas.openxmlformats.org/officeDocument/2006/relationships/tags" Target="../tags/tag79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gradFill flip="none" rotWithShape="1">
          <a:gsLst>
            <a:gs pos="0">
              <a:schemeClr val="tx2"/>
            </a:gs>
            <a:gs pos="100000">
              <a:schemeClr val="bg2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: 圆角 4"/>
          <p:cNvSpPr/>
          <p:nvPr>
            <p:custDataLst>
              <p:tags r:id="rId2"/>
            </p:custDataLst>
          </p:nvPr>
        </p:nvSpPr>
        <p:spPr>
          <a:xfrm>
            <a:off x="4044720" y="2718721"/>
            <a:ext cx="1054561" cy="3803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altLang="zh-CN" sz="1200" dirty="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8" name="等腰三角形 7"/>
          <p:cNvSpPr/>
          <p:nvPr>
            <p:custDataLst>
              <p:tags r:id="rId3"/>
            </p:custDataLst>
          </p:nvPr>
        </p:nvSpPr>
        <p:spPr>
          <a:xfrm flipV="1">
            <a:off x="2733675" y="896501"/>
            <a:ext cx="3676650" cy="3169526"/>
          </a:xfrm>
          <a:prstGeom prst="triangl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05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9" name="等腰三角形 8"/>
          <p:cNvSpPr/>
          <p:nvPr>
            <p:custDataLst>
              <p:tags r:id="rId4"/>
            </p:custDataLst>
          </p:nvPr>
        </p:nvSpPr>
        <p:spPr>
          <a:xfrm flipV="1">
            <a:off x="2733675" y="1423709"/>
            <a:ext cx="3676650" cy="3169526"/>
          </a:xfrm>
          <a:prstGeom prst="triangle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05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等腰三角形 9"/>
          <p:cNvSpPr/>
          <p:nvPr>
            <p:custDataLst>
              <p:tags r:id="rId5"/>
            </p:custDataLst>
          </p:nvPr>
        </p:nvSpPr>
        <p:spPr>
          <a:xfrm rot="2315082">
            <a:off x="7757636" y="908886"/>
            <a:ext cx="400050" cy="344871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1" name="等腰三角形 10"/>
          <p:cNvSpPr/>
          <p:nvPr>
            <p:custDataLst>
              <p:tags r:id="rId6"/>
            </p:custDataLst>
          </p:nvPr>
        </p:nvSpPr>
        <p:spPr>
          <a:xfrm rot="17631882" flipV="1">
            <a:off x="8576786" y="675249"/>
            <a:ext cx="400050" cy="344871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2" name="等腰三角形 11"/>
          <p:cNvSpPr/>
          <p:nvPr>
            <p:custDataLst>
              <p:tags r:id="rId7"/>
            </p:custDataLst>
          </p:nvPr>
        </p:nvSpPr>
        <p:spPr>
          <a:xfrm flipV="1">
            <a:off x="7568450" y="1649419"/>
            <a:ext cx="242051" cy="208664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3" name="等腰三角形 12"/>
          <p:cNvSpPr/>
          <p:nvPr>
            <p:custDataLst>
              <p:tags r:id="rId8"/>
            </p:custDataLst>
          </p:nvPr>
        </p:nvSpPr>
        <p:spPr>
          <a:xfrm rot="2315082">
            <a:off x="2130801" y="3068447"/>
            <a:ext cx="400050" cy="344871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4" name="等腰三角形 13"/>
          <p:cNvSpPr/>
          <p:nvPr>
            <p:custDataLst>
              <p:tags r:id="rId9"/>
            </p:custDataLst>
          </p:nvPr>
        </p:nvSpPr>
        <p:spPr>
          <a:xfrm rot="2644620">
            <a:off x="468688" y="3737578"/>
            <a:ext cx="400050" cy="344871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5" name="等腰三角形 14"/>
          <p:cNvSpPr/>
          <p:nvPr>
            <p:custDataLst>
              <p:tags r:id="rId10"/>
            </p:custDataLst>
          </p:nvPr>
        </p:nvSpPr>
        <p:spPr>
          <a:xfrm rot="19428006" flipV="1">
            <a:off x="1266011" y="3805550"/>
            <a:ext cx="242051" cy="208664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9" name="等腰三角形 18"/>
          <p:cNvSpPr/>
          <p:nvPr>
            <p:custDataLst>
              <p:tags r:id="rId11"/>
            </p:custDataLst>
          </p:nvPr>
        </p:nvSpPr>
        <p:spPr>
          <a:xfrm rot="17425212" flipV="1">
            <a:off x="1445548" y="3246500"/>
            <a:ext cx="242051" cy="208664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2"/>
            </p:custDataLst>
          </p:nvPr>
        </p:nvSpPr>
        <p:spPr>
          <a:xfrm>
            <a:off x="1514458" y="1510003"/>
            <a:ext cx="6115085" cy="1105584"/>
          </a:xfrm>
        </p:spPr>
        <p:txBody>
          <a:bodyPr lIns="90000" tIns="46800" rIns="90000" bIns="46800" anchor="ctr" anchorCtr="0">
            <a:normAutofit/>
          </a:bodyPr>
          <a:lstStyle>
            <a:lvl1pPr algn="ctr">
              <a:defRPr sz="4950" spc="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3"/>
            </p:custDataLst>
          </p:nvPr>
        </p:nvSpPr>
        <p:spPr>
          <a:xfrm>
            <a:off x="3967082" y="2718721"/>
            <a:ext cx="1192367" cy="380333"/>
          </a:xfrm>
        </p:spPr>
        <p:txBody>
          <a:bodyPr lIns="90000" tIns="46800" rIns="90000" bIns="46800" anchor="ctr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95881" y="228600"/>
            <a:ext cx="8719519" cy="4686300"/>
            <a:chOff x="261175" y="304800"/>
            <a:chExt cx="11626025" cy="6248400"/>
          </a:xfrm>
        </p:grpSpPr>
        <p:sp>
          <p:nvSpPr>
            <p:cNvPr id="11" name="矩形 10"/>
            <p:cNvSpPr/>
            <p:nvPr userDrawn="1">
              <p:custDataLst>
                <p:tags r:id="rId3"/>
              </p:custDataLst>
            </p:nvPr>
          </p:nvSpPr>
          <p:spPr>
            <a:xfrm>
              <a:off x="304800" y="304800"/>
              <a:ext cx="11582400" cy="6248400"/>
            </a:xfrm>
            <a:prstGeom prst="rect">
              <a:avLst/>
            </a:prstGeom>
            <a:gradFill flip="none" rotWithShape="1">
              <a:gsLst>
                <a:gs pos="40000">
                  <a:schemeClr val="bg2"/>
                </a:gs>
                <a:gs pos="92000">
                  <a:schemeClr val="tx2"/>
                </a:gs>
              </a:gsLst>
              <a:lin ang="2700000" scaled="0"/>
              <a:tileRect/>
            </a:gradFill>
            <a:ln>
              <a:noFill/>
            </a:ln>
            <a:effectLst>
              <a:outerShdw blurRad="342900" sx="106000" sy="106000" algn="ctr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 dirty="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2" name="组合 11"/>
            <p:cNvGrpSpPr/>
            <p:nvPr userDrawn="1"/>
          </p:nvGrpSpPr>
          <p:grpSpPr>
            <a:xfrm>
              <a:off x="261175" y="597763"/>
              <a:ext cx="11327050" cy="5883697"/>
              <a:chOff x="261175" y="597763"/>
              <a:chExt cx="11327050" cy="5883697"/>
            </a:xfrm>
          </p:grpSpPr>
          <p:sp>
            <p:nvSpPr>
              <p:cNvPr id="13" name="等腰三角形 12"/>
              <p:cNvSpPr/>
              <p:nvPr userDrawn="1">
                <p:custDataLst>
                  <p:tags r:id="rId4"/>
                </p:custDataLst>
              </p:nvPr>
            </p:nvSpPr>
            <p:spPr>
              <a:xfrm rot="2315082">
                <a:off x="261175" y="6021632"/>
                <a:ext cx="533400" cy="45982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4" name="等腰三角形 13"/>
              <p:cNvSpPr/>
              <p:nvPr userDrawn="1">
                <p:custDataLst>
                  <p:tags r:id="rId5"/>
                </p:custDataLst>
              </p:nvPr>
            </p:nvSpPr>
            <p:spPr>
              <a:xfrm rot="2015744" flipV="1">
                <a:off x="11265491" y="597763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195881" y="135483"/>
            <a:ext cx="8805362" cy="4725612"/>
            <a:chOff x="261175" y="180644"/>
            <a:chExt cx="11740482" cy="6300816"/>
          </a:xfrm>
        </p:grpSpPr>
        <p:sp>
          <p:nvSpPr>
            <p:cNvPr id="8" name="等腰三角形 7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9" name="组合 8"/>
            <p:cNvGrpSpPr/>
            <p:nvPr userDrawn="1"/>
          </p:nvGrpSpPr>
          <p:grpSpPr>
            <a:xfrm rot="1322092">
              <a:off x="11233066" y="180644"/>
              <a:ext cx="768591" cy="666134"/>
              <a:chOff x="11216987" y="376430"/>
              <a:chExt cx="768591" cy="666134"/>
            </a:xfrm>
          </p:grpSpPr>
          <p:sp>
            <p:nvSpPr>
              <p:cNvPr id="10" name="等腰三角形 9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216987" y="76434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1" name="等腰三角形 10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85102" y="3986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757238" y="638175"/>
            <a:ext cx="7629525" cy="386715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05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2045105" y="1609715"/>
            <a:ext cx="5053790" cy="1924071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950" b="1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>
            <p:custDataLst>
              <p:tags r:id="rId2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>
            <p:custDataLst>
              <p:tags r:id="rId3"/>
            </p:custDataLst>
          </p:nvPr>
        </p:nvGrpSpPr>
        <p:grpSpPr>
          <a:xfrm rot="1322092">
            <a:off x="8349139" y="229076"/>
            <a:ext cx="585311" cy="503396"/>
            <a:chOff x="11170458" y="527508"/>
            <a:chExt cx="780362" cy="670898"/>
          </a:xfrm>
        </p:grpSpPr>
        <p:sp>
          <p:nvSpPr>
            <p:cNvPr id="12" name="等腰三角形 11"/>
            <p:cNvSpPr/>
            <p:nvPr userDrawn="1">
              <p:custDataLst>
                <p:tags r:id="rId4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3" name="等腰三角形 12"/>
            <p:cNvSpPr/>
            <p:nvPr userDrawn="1">
              <p:custDataLst>
                <p:tags r:id="rId5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228600" y="228600"/>
            <a:ext cx="8686800" cy="4686300"/>
          </a:xfrm>
          <a:prstGeom prst="rect">
            <a:avLst/>
          </a:prstGeom>
          <a:gradFill flip="none" rotWithShape="1">
            <a:gsLst>
              <a:gs pos="40000">
                <a:schemeClr val="bg2"/>
              </a:gs>
              <a:gs pos="92000">
                <a:schemeClr val="tx2"/>
              </a:gs>
            </a:gsLst>
            <a:lin ang="2700000" scaled="0"/>
            <a:tileRect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 dirty="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1" name="等腰三角形 10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13" name="等腰三角形 12"/>
          <p:cNvSpPr/>
          <p:nvPr>
            <p:custDataLst>
              <p:tags r:id="rId4"/>
            </p:custDataLst>
          </p:nvPr>
        </p:nvSpPr>
        <p:spPr>
          <a:xfrm rot="2015744" flipV="1">
            <a:off x="8449151" y="448151"/>
            <a:ext cx="241935" cy="208598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24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24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1"/>
            <a:ext cx="3617595" cy="5143500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2700000" scaled="0"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altLang="zh-CN" sz="1200" dirty="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8" name="等腰三角形 17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>
            <p:custDataLst>
              <p:tags r:id="rId4"/>
            </p:custDataLst>
          </p:nvPr>
        </p:nvGrpSpPr>
        <p:grpSpPr>
          <a:xfrm rot="1322092">
            <a:off x="8349139" y="229076"/>
            <a:ext cx="585311" cy="503396"/>
            <a:chOff x="11170458" y="527508"/>
            <a:chExt cx="780362" cy="670898"/>
          </a:xfrm>
        </p:grpSpPr>
        <p:sp>
          <p:nvSpPr>
            <p:cNvPr id="20" name="等腰三角形 19"/>
            <p:cNvSpPr/>
            <p:nvPr userDrawn="1">
              <p:custDataLst>
                <p:tags r:id="rId5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等腰三角形 20"/>
            <p:cNvSpPr/>
            <p:nvPr userDrawn="1">
              <p:custDataLst>
                <p:tags r:id="rId6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7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gradFill flip="none" rotWithShape="1">
            <a:gsLst>
              <a:gs pos="40000">
                <a:schemeClr val="bg2"/>
              </a:gs>
              <a:gs pos="92000">
                <a:schemeClr val="tx2"/>
              </a:gs>
            </a:gsLst>
            <a:lin ang="2700000" scaled="0"/>
            <a:tileRect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altLang="zh-CN" sz="120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6" name="等腰三角形 15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>
            <p:custDataLst>
              <p:tags r:id="rId4"/>
            </p:custDataLst>
          </p:nvPr>
        </p:nvGrpSpPr>
        <p:grpSpPr>
          <a:xfrm rot="1322092">
            <a:off x="8349139" y="229076"/>
            <a:ext cx="585311" cy="503396"/>
            <a:chOff x="11170458" y="527508"/>
            <a:chExt cx="780362" cy="670898"/>
          </a:xfrm>
        </p:grpSpPr>
        <p:sp>
          <p:nvSpPr>
            <p:cNvPr id="18" name="等腰三角形 17"/>
            <p:cNvSpPr/>
            <p:nvPr userDrawn="1">
              <p:custDataLst>
                <p:tags r:id="rId5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" name="等腰三角形 18"/>
            <p:cNvSpPr/>
            <p:nvPr userDrawn="1">
              <p:custDataLst>
                <p:tags r:id="rId6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7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gradFill flip="none" rotWithShape="1">
            <a:gsLst>
              <a:gs pos="40000">
                <a:schemeClr val="bg2"/>
              </a:gs>
              <a:gs pos="92000">
                <a:schemeClr val="tx2"/>
              </a:gs>
            </a:gsLst>
            <a:lin ang="2700000" scaled="0"/>
            <a:tileRect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altLang="zh-CN" sz="120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7" name="等腰三角形 16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>
            <p:custDataLst>
              <p:tags r:id="rId4"/>
            </p:custDataLst>
          </p:nvPr>
        </p:nvGrpSpPr>
        <p:grpSpPr>
          <a:xfrm rot="1322092">
            <a:off x="8349139" y="229076"/>
            <a:ext cx="585311" cy="503396"/>
            <a:chOff x="11170458" y="527508"/>
            <a:chExt cx="780362" cy="670898"/>
          </a:xfrm>
        </p:grpSpPr>
        <p:sp>
          <p:nvSpPr>
            <p:cNvPr id="19" name="等腰三角形 18"/>
            <p:cNvSpPr/>
            <p:nvPr userDrawn="1">
              <p:custDataLst>
                <p:tags r:id="rId5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0" name="等腰三角形 19"/>
            <p:cNvSpPr/>
            <p:nvPr userDrawn="1">
              <p:custDataLst>
                <p:tags r:id="rId6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24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gradFill>
            <a:gsLst>
              <a:gs pos="100000">
                <a:schemeClr val="tx2"/>
              </a:gs>
              <a:gs pos="53000">
                <a:schemeClr val="bg2"/>
              </a:gs>
            </a:gsLst>
            <a:lin ang="0" scaled="1"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altLang="zh-CN" sz="120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19" name="等腰三角形 18"/>
          <p:cNvSpPr/>
          <p:nvPr>
            <p:custDataLst>
              <p:tags r:id="rId3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20" name="组合 19"/>
          <p:cNvGrpSpPr/>
          <p:nvPr>
            <p:custDataLst>
              <p:tags r:id="rId4"/>
            </p:custDataLst>
          </p:nvPr>
        </p:nvGrpSpPr>
        <p:grpSpPr>
          <a:xfrm rot="1322092">
            <a:off x="8349139" y="229076"/>
            <a:ext cx="585311" cy="503396"/>
            <a:chOff x="11170458" y="527508"/>
            <a:chExt cx="780362" cy="670898"/>
          </a:xfrm>
        </p:grpSpPr>
        <p:sp>
          <p:nvSpPr>
            <p:cNvPr id="21" name="等腰三角形 20"/>
            <p:cNvSpPr/>
            <p:nvPr userDrawn="1">
              <p:custDataLst>
                <p:tags r:id="rId5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2" name="等腰三角形 21"/>
            <p:cNvSpPr/>
            <p:nvPr userDrawn="1">
              <p:custDataLst>
                <p:tags r:id="rId6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2" name="等腰三角形 11"/>
          <p:cNvSpPr/>
          <p:nvPr>
            <p:custDataLst>
              <p:tags r:id="rId7"/>
            </p:custDataLst>
          </p:nvPr>
        </p:nvSpPr>
        <p:spPr>
          <a:xfrm rot="2315082">
            <a:off x="8687755" y="4719630"/>
            <a:ext cx="307256" cy="264876"/>
          </a:xfrm>
          <a:prstGeom prst="triangle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05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4" name="等腰三角形 13"/>
          <p:cNvSpPr/>
          <p:nvPr>
            <p:custDataLst>
              <p:tags r:id="rId8"/>
            </p:custDataLst>
          </p:nvPr>
        </p:nvSpPr>
        <p:spPr>
          <a:xfrm rot="17631882" flipV="1">
            <a:off x="8705357" y="4227607"/>
            <a:ext cx="400050" cy="344871"/>
          </a:xfrm>
          <a:prstGeom prst="triangle">
            <a:avLst/>
          </a:prstGeom>
          <a:noFill/>
          <a:ln w="635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05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4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5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6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等腰三角形 13"/>
          <p:cNvSpPr/>
          <p:nvPr>
            <p:custDataLst>
              <p:tags r:id="rId2"/>
            </p:custDataLst>
          </p:nvPr>
        </p:nvSpPr>
        <p:spPr>
          <a:xfrm rot="2315082">
            <a:off x="195739" y="4516279"/>
            <a:ext cx="400050" cy="344805"/>
          </a:xfrm>
          <a:prstGeom prst="triangle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20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>
            <p:custDataLst>
              <p:tags r:id="rId3"/>
            </p:custDataLst>
          </p:nvPr>
        </p:nvGrpSpPr>
        <p:grpSpPr>
          <a:xfrm rot="1322092">
            <a:off x="8349139" y="229076"/>
            <a:ext cx="585311" cy="503396"/>
            <a:chOff x="11170458" y="527508"/>
            <a:chExt cx="780362" cy="670898"/>
          </a:xfrm>
        </p:grpSpPr>
        <p:sp>
          <p:nvSpPr>
            <p:cNvPr id="20" name="等腰三角形 19"/>
            <p:cNvSpPr/>
            <p:nvPr userDrawn="1">
              <p:custDataLst>
                <p:tags r:id="rId4"/>
              </p:custDataLst>
            </p:nvPr>
          </p:nvSpPr>
          <p:spPr>
            <a:xfrm rot="693652" flipV="1">
              <a:off x="11170458" y="920188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" name="等腰三角形 20"/>
            <p:cNvSpPr/>
            <p:nvPr userDrawn="1">
              <p:custDataLst>
                <p:tags r:id="rId5"/>
              </p:custDataLst>
            </p:nvPr>
          </p:nvSpPr>
          <p:spPr>
            <a:xfrm rot="18492899" flipV="1">
              <a:off x="11650344" y="549766"/>
              <a:ext cx="322734" cy="27821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gradFill flip="none" rotWithShape="1">
            <a:gsLst>
              <a:gs pos="69000">
                <a:schemeClr val="bg2"/>
              </a:gs>
              <a:gs pos="92000">
                <a:schemeClr val="tx2"/>
              </a:gs>
            </a:gsLst>
            <a:lin ang="2700000" scaled="0"/>
            <a:tileRect/>
          </a:gradFill>
          <a:ln>
            <a:noFill/>
          </a:ln>
          <a:effectLst>
            <a:outerShdw blurRad="342900" sx="106000" sy="106000" algn="ctr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altLang="zh-CN" sz="1200" dirty="0">
              <a:solidFill>
                <a:srgbClr val="759EEF"/>
              </a:solidFill>
              <a:latin typeface="Arial" panose="020B0604020202020204" pitchFamily="34" charset="0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/>
          <a:lstStyle>
            <a:lvl1pPr algn="ctr">
              <a:defRPr sz="45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8" name="等腰三角形 7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4" name="组合 13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9" name="等腰三角形 8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3" name="等腰三角形 12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7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101600" tIns="0" rIns="82550" bIns="0" rtlCol="0">
            <a:no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12" name="等腰三角形 11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3" name="组合 12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4" name="等腰三角形 13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5" name="等腰三角形 14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1733754" y="1390649"/>
            <a:ext cx="5676493" cy="2114550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05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0" name="矩形: 圆角 4"/>
          <p:cNvSpPr/>
          <p:nvPr>
            <p:custDataLst>
              <p:tags r:id="rId7"/>
            </p:custDataLst>
          </p:nvPr>
        </p:nvSpPr>
        <p:spPr>
          <a:xfrm>
            <a:off x="4044720" y="1200483"/>
            <a:ext cx="1054561" cy="380333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tx2"/>
              </a:gs>
            </a:gsLst>
            <a:lin ang="0" scaled="0"/>
            <a:tileRect/>
          </a:gradFill>
          <a:ln>
            <a:noFill/>
          </a:ln>
          <a:effectLst>
            <a:outerShdw blurRad="342900" sx="114000" sy="114000" algn="ctr" rotWithShape="0">
              <a:schemeClr val="accent1">
                <a:lumMod val="50000"/>
                <a:alpha val="2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altLang="zh-CN" sz="1200" dirty="0">
              <a:solidFill>
                <a:srgbClr val="759EEF"/>
              </a:solidFill>
              <a:latin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>
            <p:custDataLst>
              <p:tags r:id="rId8"/>
            </p:custDataLst>
          </p:nvPr>
        </p:nvCxnSpPr>
        <p:spPr>
          <a:xfrm>
            <a:off x="4319588" y="2524125"/>
            <a:ext cx="504825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9"/>
            </p:custDataLst>
          </p:nvPr>
        </p:nvSpPr>
        <p:spPr>
          <a:xfrm>
            <a:off x="2398568" y="2619375"/>
            <a:ext cx="4346864" cy="600077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35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12" name="等腰三角形 11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3" name="组合 12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4" name="等腰三角形 13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5" name="等腰三角形 14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7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8"/>
            </p:custDataLst>
          </p:nvPr>
        </p:nvSpPr>
        <p:spPr>
          <a:xfrm>
            <a:off x="4679158" y="714381"/>
            <a:ext cx="3962432" cy="4041680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20000"/>
              </a:lnSpc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14" name="等腰三角形 13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5" name="组合 14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6" name="等腰三角形 15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" name="等腰三角形 16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7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sz="15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8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9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0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9" name="等腰三角形 8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0" name="组合 9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1" name="等腰三角形 10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2" name="等腰三角形 11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195881" y="228954"/>
            <a:ext cx="8738343" cy="4632141"/>
            <a:chOff x="261175" y="305272"/>
            <a:chExt cx="11651124" cy="6176188"/>
          </a:xfrm>
        </p:grpSpPr>
        <p:sp>
          <p:nvSpPr>
            <p:cNvPr id="12" name="等腰三角形 11"/>
            <p:cNvSpPr/>
            <p:nvPr userDrawn="1">
              <p:custDataLst>
                <p:tags r:id="rId3"/>
              </p:custDataLst>
            </p:nvPr>
          </p:nvSpPr>
          <p:spPr>
            <a:xfrm rot="2315082">
              <a:off x="261175" y="6021632"/>
              <a:ext cx="533400" cy="459828"/>
            </a:xfrm>
            <a:prstGeom prst="triangle">
              <a:avLst/>
            </a:prstGeom>
            <a:gradFill flip="none" rotWithShape="1">
              <a:gsLst>
                <a:gs pos="0">
                  <a:schemeClr val="bg2"/>
                </a:gs>
                <a:gs pos="100000">
                  <a:schemeClr val="tx2"/>
                </a:gs>
              </a:gsLst>
              <a:lin ang="0" scaled="0"/>
              <a:tileRect/>
            </a:gradFill>
            <a:ln>
              <a:noFill/>
            </a:ln>
            <a:effectLst>
              <a:outerShdw blurRad="342900" sx="114000" sy="114000" algn="ctr" rotWithShape="0">
                <a:schemeClr val="accent1">
                  <a:lumMod val="50000"/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3" name="组合 12"/>
            <p:cNvGrpSpPr/>
            <p:nvPr userDrawn="1"/>
          </p:nvGrpSpPr>
          <p:grpSpPr>
            <a:xfrm rot="1322092">
              <a:off x="11131937" y="305272"/>
              <a:ext cx="780362" cy="670898"/>
              <a:chOff x="11170458" y="527508"/>
              <a:chExt cx="780362" cy="670898"/>
            </a:xfrm>
          </p:grpSpPr>
          <p:sp>
            <p:nvSpPr>
              <p:cNvPr id="14" name="等腰三角形 13"/>
              <p:cNvSpPr/>
              <p:nvPr userDrawn="1">
                <p:custDataLst>
                  <p:tags r:id="rId4"/>
                </p:custDataLst>
              </p:nvPr>
            </p:nvSpPr>
            <p:spPr>
              <a:xfrm rot="693652" flipV="1">
                <a:off x="11170458" y="920188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5" name="等腰三角形 14"/>
              <p:cNvSpPr/>
              <p:nvPr userDrawn="1">
                <p:custDataLst>
                  <p:tags r:id="rId5"/>
                </p:custDataLst>
              </p:nvPr>
            </p:nvSpPr>
            <p:spPr>
              <a:xfrm rot="18492899" flipV="1">
                <a:off x="11650344" y="549766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7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8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101600" tIns="0" rIns="82550" bIns="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9EFD9D74-47D9-4702-A33C-335B63B48DBF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ABC47A4-756D-490B-A52F-7D9E2C9FC05F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gradFill>
          <a:gsLst>
            <a:gs pos="0">
              <a:schemeClr val="tx2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195881" y="228600"/>
            <a:ext cx="8719519" cy="4686300"/>
            <a:chOff x="261175" y="304800"/>
            <a:chExt cx="11626025" cy="6248400"/>
          </a:xfrm>
        </p:grpSpPr>
        <p:sp>
          <p:nvSpPr>
            <p:cNvPr id="11" name="矩形 10"/>
            <p:cNvSpPr/>
            <p:nvPr userDrawn="1">
              <p:custDataLst>
                <p:tags r:id="rId3"/>
              </p:custDataLst>
            </p:nvPr>
          </p:nvSpPr>
          <p:spPr>
            <a:xfrm>
              <a:off x="304800" y="304800"/>
              <a:ext cx="11582400" cy="6248400"/>
            </a:xfrm>
            <a:prstGeom prst="rect">
              <a:avLst/>
            </a:prstGeom>
            <a:gradFill flip="none" rotWithShape="1">
              <a:gsLst>
                <a:gs pos="40000">
                  <a:schemeClr val="bg2"/>
                </a:gs>
                <a:gs pos="92000">
                  <a:schemeClr val="tx2"/>
                </a:gs>
              </a:gsLst>
              <a:lin ang="2700000" scaled="0"/>
              <a:tileRect/>
            </a:gradFill>
            <a:ln>
              <a:noFill/>
            </a:ln>
            <a:effectLst>
              <a:outerShdw blurRad="342900" sx="106000" sy="106000" algn="ctr" rotWithShape="0">
                <a:schemeClr val="tx1">
                  <a:alpha val="1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200" dirty="0">
                <a:solidFill>
                  <a:srgbClr val="759EEF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2" name="组合 11"/>
            <p:cNvGrpSpPr/>
            <p:nvPr userDrawn="1"/>
          </p:nvGrpSpPr>
          <p:grpSpPr>
            <a:xfrm>
              <a:off x="261175" y="597763"/>
              <a:ext cx="11327050" cy="5883697"/>
              <a:chOff x="261175" y="597763"/>
              <a:chExt cx="11327050" cy="5883697"/>
            </a:xfrm>
          </p:grpSpPr>
          <p:sp>
            <p:nvSpPr>
              <p:cNvPr id="13" name="等腰三角形 12"/>
              <p:cNvSpPr/>
              <p:nvPr userDrawn="1">
                <p:custDataLst>
                  <p:tags r:id="rId4"/>
                </p:custDataLst>
              </p:nvPr>
            </p:nvSpPr>
            <p:spPr>
              <a:xfrm rot="2315082">
                <a:off x="261175" y="6021632"/>
                <a:ext cx="533400" cy="45982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4" name="等腰三角形 13"/>
              <p:cNvSpPr/>
              <p:nvPr userDrawn="1">
                <p:custDataLst>
                  <p:tags r:id="rId5"/>
                </p:custDataLst>
              </p:nvPr>
            </p:nvSpPr>
            <p:spPr>
              <a:xfrm rot="2015744" flipV="1">
                <a:off x="11265491" y="597763"/>
                <a:ext cx="322734" cy="278218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2"/>
                  </a:gs>
                  <a:gs pos="100000">
                    <a:schemeClr val="tx2"/>
                  </a:gs>
                </a:gsLst>
                <a:lin ang="0" scaled="0"/>
                <a:tileRect/>
              </a:gradFill>
              <a:ln>
                <a:noFill/>
              </a:ln>
              <a:effectLst>
                <a:outerShdw blurRad="342900" sx="114000" sy="114000" algn="ctr" rotWithShape="0">
                  <a:schemeClr val="accent1">
                    <a:lumMod val="50000"/>
                    <a:alpha val="2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200">
                  <a:solidFill>
                    <a:srgbClr val="759EEF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/>
          <a:lstStyle>
            <a:lvl1pPr marL="386080" indent="-213995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28980" indent="-213995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071880" indent="-213995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414780" indent="-213995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1757680" indent="-213995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9" Type="http://schemas.openxmlformats.org/officeDocument/2006/relationships/theme" Target="../theme/theme1.xml"/><Relationship Id="rId38" Type="http://schemas.openxmlformats.org/officeDocument/2006/relationships/tags" Target="../tags/tag184.xml"/><Relationship Id="rId37" Type="http://schemas.openxmlformats.org/officeDocument/2006/relationships/tags" Target="../tags/tag183.xml"/><Relationship Id="rId36" Type="http://schemas.openxmlformats.org/officeDocument/2006/relationships/tags" Target="../tags/tag182.xml"/><Relationship Id="rId35" Type="http://schemas.openxmlformats.org/officeDocument/2006/relationships/tags" Target="../tags/tag181.xml"/><Relationship Id="rId34" Type="http://schemas.openxmlformats.org/officeDocument/2006/relationships/tags" Target="../tags/tag180.xml"/><Relationship Id="rId33" Type="http://schemas.openxmlformats.org/officeDocument/2006/relationships/tags" Target="../tags/tag179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3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4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5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defTabSz="685800"/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6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defTabSz="685800"/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7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lnSpc>
                <a:spcPct val="120000"/>
              </a:lnSpc>
              <a:defRPr sz="9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defTabSz="685800"/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KSO_TEMPLATE" hidden="1"/>
          <p:cNvSpPr/>
          <p:nvPr>
            <p:custDataLst>
              <p:tags r:id="rId3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05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32.xml"/><Relationship Id="rId2" Type="http://schemas.openxmlformats.org/officeDocument/2006/relationships/tags" Target="../tags/tag185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5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6.xml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97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19.xml"/><Relationship Id="rId2" Type="http://schemas.openxmlformats.org/officeDocument/2006/relationships/tags" Target="../tags/tag198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6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7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8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9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2719" y="596542"/>
            <a:ext cx="1102995" cy="1310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8000" b="1" kern="8400" spc="840">
                <a:solidFill>
                  <a:srgbClr val="030303"/>
                </a:solidFill>
                <a:latin typeface="华文中宋" panose="02010600040101010101" charset="-122"/>
                <a:ea typeface="华文中宋" panose="02010600040101010101" charset="-122"/>
              </a:rPr>
              <a:t>夜</a:t>
            </a:r>
            <a:endParaRPr lang="zh-CN" altLang="en-US" sz="8000" b="1" kern="8400" spc="840" dirty="0">
              <a:solidFill>
                <a:srgbClr val="030303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75008" y="1562587"/>
            <a:ext cx="11029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5000" b="1" kern="8400" spc="840" dirty="0">
                <a:solidFill>
                  <a:srgbClr val="030303"/>
                </a:solidFill>
                <a:latin typeface="华文中宋" panose="02010600040101010101" charset="-122"/>
                <a:ea typeface="华文中宋" panose="02010600040101010101" charset="-122"/>
              </a:rPr>
              <a:t>宿</a:t>
            </a:r>
            <a:endParaRPr lang="zh-CN" altLang="en-US" sz="5000" b="1" kern="8400" spc="840" dirty="0">
              <a:solidFill>
                <a:srgbClr val="030303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632818" y="2092473"/>
            <a:ext cx="274320" cy="159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 defTabSz="685800"/>
            <a:r>
              <a:rPr lang="zh-CN" altLang="en-US" sz="1400" b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「唐」  李白</a:t>
            </a:r>
            <a:endParaRPr lang="zh-CN" altLang="en-US" sz="1400" b="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99112" y="2286541"/>
            <a:ext cx="11029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5000" b="1" kern="8400" spc="840">
                <a:solidFill>
                  <a:srgbClr val="030303"/>
                </a:solidFill>
                <a:latin typeface="华文中宋" panose="02010600040101010101" charset="-122"/>
                <a:ea typeface="华文中宋" panose="02010600040101010101" charset="-122"/>
              </a:rPr>
              <a:t>山</a:t>
            </a:r>
            <a:endParaRPr lang="zh-CN" altLang="en-US" sz="5000" b="1" kern="8400" spc="840" dirty="0">
              <a:solidFill>
                <a:srgbClr val="030303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33302" y="2890869"/>
            <a:ext cx="110299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5000" b="1" kern="8400" spc="840" dirty="0">
                <a:solidFill>
                  <a:srgbClr val="030303"/>
                </a:solidFill>
                <a:latin typeface="华文中宋" panose="02010600040101010101" charset="-122"/>
                <a:ea typeface="华文中宋" panose="02010600040101010101" charset="-122"/>
              </a:rPr>
              <a:t>寺</a:t>
            </a:r>
            <a:endParaRPr lang="zh-CN" altLang="en-US" sz="5000" b="1" kern="8400" spc="840" dirty="0">
              <a:solidFill>
                <a:srgbClr val="030303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 bldLvl="0" animBg="1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253865" y="2106930"/>
            <a:ext cx="288353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2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唯恐（害怕）惊动天上的神仙。</a:t>
            </a:r>
            <a:endParaRPr lang="zh-CN" altLang="en-US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85435" y="3022751"/>
            <a:ext cx="5020464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defTabSz="685800">
              <a:lnSpc>
                <a:spcPct val="150000"/>
              </a:lnSpc>
            </a:pPr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方正行楷简体" panose="02010601030101010101" pitchFamily="2" charset="-122"/>
                <a:ea typeface="方正行楷简体" panose="02010601030101010101" pitchFamily="2" charset="-122"/>
              </a:rPr>
              <a:t>解：“不敢”写出了作者夜临“危楼”时的心理状态，从诗人“不敢”与深“怕”的心理中，读者完全可以想象到“山寺”与“天上人”的相距之近，这样，山寺之高也就不言自明了。</a:t>
            </a:r>
            <a:endParaRPr lang="zh-CN" altLang="en-US" sz="1600" dirty="0">
              <a:solidFill>
                <a:srgbClr val="FFFFFF">
                  <a:lumMod val="50000"/>
                </a:srgbClr>
              </a:solidFill>
              <a:latin typeface="方正行楷简体" panose="02010601030101010101" pitchFamily="2" charset="-122"/>
              <a:ea typeface="方正行楷简体" panose="02010601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31920" y="449580"/>
            <a:ext cx="3345815" cy="1322070"/>
            <a:chOff x="2956560" y="342819"/>
            <a:chExt cx="3791712" cy="1166717"/>
          </a:xfrm>
        </p:grpSpPr>
        <p:sp>
          <p:nvSpPr>
            <p:cNvPr id="6" name="矩形: 圆角 2"/>
            <p:cNvSpPr/>
            <p:nvPr/>
          </p:nvSpPr>
          <p:spPr>
            <a:xfrm>
              <a:off x="2956560" y="905986"/>
              <a:ext cx="3791712" cy="518177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321558" y="342819"/>
              <a:ext cx="3061716" cy="1166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lnSpc>
                  <a:spcPct val="250000"/>
                </a:lnSpc>
              </a:pPr>
              <a:r>
                <a:rPr lang="zh-CN" altLang="en-US" sz="3200" b="1" spc="600" dirty="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恐惊天上人</a:t>
              </a:r>
              <a:endParaRPr lang="zh-CN" altLang="en-US" sz="3200" b="1" spc="6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097710" y="3123517"/>
            <a:ext cx="2959239" cy="7226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zh-CN" altLang="en-US" sz="3600" b="1" spc="3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作品鉴赏</a:t>
            </a:r>
            <a:endParaRPr lang="zh-CN" altLang="en-US" sz="3600" b="1" spc="3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25490" y="1496695"/>
            <a:ext cx="1503680" cy="1384935"/>
            <a:chOff x="4950460" y="2260600"/>
            <a:chExt cx="1503680" cy="1384935"/>
          </a:xfrm>
        </p:grpSpPr>
        <p:sp>
          <p:nvSpPr>
            <p:cNvPr id="5" name="菱形 4"/>
            <p:cNvSpPr/>
            <p:nvPr/>
          </p:nvSpPr>
          <p:spPr>
            <a:xfrm>
              <a:off x="5069205" y="2260600"/>
              <a:ext cx="1384935" cy="1384935"/>
            </a:xfrm>
            <a:prstGeom prst="diamond">
              <a:avLst/>
            </a:prstGeom>
            <a:noFill/>
            <a:ln w="28575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6" name="菱形 5"/>
            <p:cNvSpPr/>
            <p:nvPr/>
          </p:nvSpPr>
          <p:spPr>
            <a:xfrm>
              <a:off x="4950460" y="2260600"/>
              <a:ext cx="1384935" cy="1384935"/>
            </a:xfrm>
            <a:prstGeom prst="diamond">
              <a:avLst/>
            </a:prstGeom>
            <a:gradFill flip="none" rotWithShape="1"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295342" y="2502487"/>
              <a:ext cx="1158798" cy="86868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>
                <a:lnSpc>
                  <a:spcPct val="130000"/>
                </a:lnSpc>
              </a:pPr>
              <a:r>
                <a:rPr lang="en-US" altLang="zh-CN" sz="4000" dirty="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02</a:t>
              </a:r>
              <a:endParaRPr lang="en-US" altLang="zh-CN" sz="40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2215859"/>
            <a:ext cx="9144000" cy="292764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840351" y="1296900"/>
            <a:ext cx="6542354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indent="457200" defTabSz="685800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此诗语言自然朴素，却形象逼真。全诗无一生僻字，却字字惊人，堪称“平字见奇”的绝世佳作。诗人借助大胆想象，渲染山寺之奇高，把山寺的高耸和夜晚的恐惧写的很逼真，从而将一座几乎不可想象的宏伟建筑展现在读者面前，给人身临其境的感觉。摘星辰、惊天人，这些仿佛是童稚的想法，被诗人信手拈来，用入诗中，让人顿感情趣盎然，有返璞归真之妙。</a:t>
            </a:r>
            <a:endParaRPr lang="zh-CN" altLang="en-US" sz="14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indent="457200" defTabSz="685800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李白的诗风豪放雄健，想象极其丰富，语言自然婉转，音律富于变化而又和谐统一，具有浓郁的浪漫主义色彩。此诗寥寥数笔，就酣畅淋漓地表现出了人在高处的愉悦、豪放、可爱、率直。</a:t>
            </a:r>
            <a:endParaRPr lang="zh-CN" altLang="en-US" sz="14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153797" y="203199"/>
            <a:ext cx="615553" cy="2012659"/>
          </a:xfrm>
          <a:prstGeom prst="rect">
            <a:avLst/>
          </a:prstGeom>
          <a:solidFill>
            <a:schemeClr val="tx1"/>
          </a:solidFill>
        </p:spPr>
        <p:txBody>
          <a:bodyPr vert="eaVert" wrap="square" rtlCol="0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rPr>
              <a:t>作品鉴赏</a:t>
            </a:r>
            <a:endParaRPr lang="zh-CN" altLang="en-US" sz="2800" b="1" dirty="0">
              <a:solidFill>
                <a:srgbClr val="FFFFFF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0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2215859"/>
            <a:ext cx="9144000" cy="292764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43675" y="594866"/>
            <a:ext cx="4827700" cy="40786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defTabSz="685800">
              <a:lnSpc>
                <a:spcPct val="180000"/>
              </a:lnSpc>
              <a:buFont typeface="+mj-ea"/>
              <a:buAutoNum type="circleNumDbPlain"/>
            </a:pPr>
            <a:r>
              <a:rPr lang="zh-CN" altLang="en-US" sz="1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宿</a:t>
            </a: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：住，过夜</a:t>
            </a:r>
            <a:endParaRPr lang="en-US" altLang="zh-CN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marL="342900" indent="-342900" defTabSz="685800">
              <a:lnSpc>
                <a:spcPct val="180000"/>
              </a:lnSpc>
              <a:buFont typeface="+mj-ea"/>
              <a:buAutoNum type="circleNumDbPlain"/>
            </a:pPr>
            <a:r>
              <a:rPr lang="zh-CN" altLang="en-US" sz="1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危楼</a:t>
            </a: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：高楼，</a:t>
            </a:r>
            <a:endParaRPr lang="en-US" altLang="zh-CN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marL="342900" indent="-342900" defTabSz="685800">
              <a:lnSpc>
                <a:spcPct val="180000"/>
              </a:lnSpc>
              <a:buFont typeface="+mj-ea"/>
              <a:buAutoNum type="circleNumDbPlain"/>
            </a:pP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这里指山顶的寺庙</a:t>
            </a:r>
            <a:endParaRPr lang="en-US" altLang="zh-CN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marL="342900" indent="-342900" defTabSz="685800">
              <a:lnSpc>
                <a:spcPct val="180000"/>
              </a:lnSpc>
              <a:buFont typeface="+mj-ea"/>
              <a:buAutoNum type="circleNumDbPlain"/>
            </a:pPr>
            <a:r>
              <a:rPr lang="zh-CN" altLang="en-US" sz="1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危</a:t>
            </a: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：高</a:t>
            </a:r>
            <a:endParaRPr lang="en-US" altLang="zh-CN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marL="342900" indent="-342900" defTabSz="685800">
              <a:lnSpc>
                <a:spcPct val="180000"/>
              </a:lnSpc>
              <a:buFont typeface="+mj-ea"/>
              <a:buAutoNum type="circleNumDbPlain"/>
            </a:pPr>
            <a:r>
              <a:rPr lang="zh-CN" altLang="en-US" sz="1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百尺</a:t>
            </a: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：虚指，不是实数，这里形容楼很高</a:t>
            </a:r>
            <a:endParaRPr lang="en-US" altLang="zh-CN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marL="342900" indent="-342900" defTabSz="685800">
              <a:lnSpc>
                <a:spcPct val="180000"/>
              </a:lnSpc>
              <a:buFont typeface="+mj-ea"/>
              <a:buAutoNum type="circleNumDbPlain"/>
            </a:pPr>
            <a:r>
              <a:rPr lang="zh-CN" altLang="en-US" sz="1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星辰</a:t>
            </a: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：天上的星星统称</a:t>
            </a:r>
            <a:endParaRPr lang="en-US" altLang="zh-CN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marL="342900" indent="-342900" defTabSz="685800">
              <a:lnSpc>
                <a:spcPct val="180000"/>
              </a:lnSpc>
              <a:buFont typeface="+mj-ea"/>
              <a:buAutoNum type="circleNumDbPlain"/>
            </a:pPr>
            <a:r>
              <a:rPr lang="zh-CN" altLang="en-US" sz="1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语</a:t>
            </a: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：说话</a:t>
            </a:r>
            <a:endParaRPr lang="en-US" altLang="zh-CN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marL="342900" indent="-342900" defTabSz="685800">
              <a:lnSpc>
                <a:spcPct val="180000"/>
              </a:lnSpc>
              <a:buFont typeface="+mj-ea"/>
              <a:buAutoNum type="circleNumDbPlain"/>
            </a:pPr>
            <a:r>
              <a:rPr lang="zh-CN" altLang="en-US" sz="1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恐</a:t>
            </a: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：唯恐，害怕</a:t>
            </a:r>
            <a:endParaRPr lang="en-US" altLang="zh-CN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marL="342900" indent="-342900" defTabSz="685800">
              <a:lnSpc>
                <a:spcPct val="180000"/>
              </a:lnSpc>
              <a:buFont typeface="+mj-ea"/>
              <a:buAutoNum type="circleNumDbPlain"/>
            </a:pPr>
            <a:r>
              <a:rPr lang="zh-CN" altLang="en-US" sz="1600" b="1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惊</a:t>
            </a: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：惊动</a:t>
            </a:r>
            <a:endParaRPr lang="zh-CN" altLang="en-US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54737" y="203199"/>
            <a:ext cx="615553" cy="2012660"/>
          </a:xfrm>
          <a:prstGeom prst="rect">
            <a:avLst/>
          </a:prstGeom>
          <a:solidFill>
            <a:schemeClr val="tx1"/>
          </a:solidFill>
        </p:spPr>
        <p:txBody>
          <a:bodyPr vert="eaVert" wrap="square" rtlCol="0">
            <a:spAutoFit/>
          </a:bodyPr>
          <a:lstStyle/>
          <a:p>
            <a:pPr defTabSz="685800"/>
            <a:r>
              <a:rPr lang="zh-CN" altLang="en-US" sz="2800" b="1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rPr>
              <a:t>词句注释</a:t>
            </a:r>
            <a:endParaRPr lang="zh-CN" altLang="en-US" sz="2800" b="1">
              <a:solidFill>
                <a:srgbClr val="FFFFFF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0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82719" y="596542"/>
            <a:ext cx="110299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8000" b="1" kern="8400" spc="840">
                <a:solidFill>
                  <a:srgbClr val="030303"/>
                </a:solidFill>
                <a:latin typeface="华文中宋" panose="02010600040101010101" charset="-122"/>
                <a:ea typeface="华文中宋" panose="02010600040101010101" charset="-122"/>
              </a:rPr>
              <a:t>谢</a:t>
            </a:r>
            <a:endParaRPr lang="zh-CN" altLang="en-US" sz="8000" b="1" kern="8400" spc="840">
              <a:solidFill>
                <a:srgbClr val="030303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75008" y="1562587"/>
            <a:ext cx="110299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5000" b="1" kern="8400" spc="840">
                <a:solidFill>
                  <a:srgbClr val="030303"/>
                </a:solidFill>
                <a:latin typeface="华文中宋" panose="02010600040101010101" charset="-122"/>
                <a:ea typeface="华文中宋" panose="02010600040101010101" charset="-122"/>
              </a:rPr>
              <a:t>谢</a:t>
            </a:r>
            <a:endParaRPr lang="zh-CN" altLang="en-US" sz="5000" b="1" kern="8400" spc="840">
              <a:solidFill>
                <a:srgbClr val="030303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632818" y="2092473"/>
            <a:ext cx="274320" cy="1596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68562" tIns="34281" rIns="68562" bIns="34281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anose="02010609030101010101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l" defTabSz="685800"/>
            <a:r>
              <a:rPr lang="zh-CN" altLang="en-US" sz="1400" b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「唐」  李白</a:t>
            </a:r>
            <a:endParaRPr lang="zh-CN" altLang="en-US" sz="1400" b="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299112" y="2286541"/>
            <a:ext cx="110299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5000" b="1" kern="8400" spc="840">
                <a:solidFill>
                  <a:srgbClr val="030303"/>
                </a:solidFill>
                <a:latin typeface="华文中宋" panose="02010600040101010101" charset="-122"/>
                <a:ea typeface="华文中宋" panose="02010600040101010101" charset="-122"/>
              </a:rPr>
              <a:t>观</a:t>
            </a:r>
            <a:endParaRPr lang="zh-CN" altLang="en-US" sz="5000" b="1" kern="8400" spc="840">
              <a:solidFill>
                <a:srgbClr val="030303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833302" y="2890869"/>
            <a:ext cx="1102995" cy="860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5000" b="1" kern="8400" spc="840">
                <a:solidFill>
                  <a:srgbClr val="030303"/>
                </a:solidFill>
                <a:latin typeface="华文中宋" panose="02010600040101010101" charset="-122"/>
                <a:ea typeface="华文中宋" panose="02010600040101010101" charset="-122"/>
              </a:rPr>
              <a:t>看</a:t>
            </a:r>
            <a:endParaRPr lang="zh-CN" altLang="en-US" sz="5000" b="1" kern="8400" spc="840">
              <a:solidFill>
                <a:srgbClr val="030303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2" grpId="0" bldLvl="0" animBg="1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108392" y="1271905"/>
            <a:ext cx="4892675" cy="363220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104449" y="1856147"/>
            <a:ext cx="3139321" cy="26823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defTabSz="685800">
              <a:lnSpc>
                <a:spcPct val="200000"/>
              </a:lnSpc>
            </a:pPr>
            <a:r>
              <a:rPr lang="zh-CN" altLang="en-US" sz="2400" spc="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恐惊天上人</a:t>
            </a:r>
            <a:endParaRPr lang="zh-CN" altLang="en-US" sz="2400" spc="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defTabSz="685800">
              <a:lnSpc>
                <a:spcPct val="200000"/>
              </a:lnSpc>
            </a:pPr>
            <a:r>
              <a:rPr lang="zh-CN" altLang="en-US" sz="2400" spc="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不敢高声语</a:t>
            </a:r>
            <a:endParaRPr lang="en-US" altLang="zh-CN" sz="2400" spc="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defTabSz="685800">
              <a:lnSpc>
                <a:spcPct val="200000"/>
              </a:lnSpc>
            </a:pPr>
            <a:r>
              <a:rPr lang="zh-CN" altLang="en-US" sz="2400" spc="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手可摘星辰</a:t>
            </a:r>
            <a:endParaRPr lang="en-US" altLang="zh-CN" sz="2400" spc="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defTabSz="685800">
              <a:lnSpc>
                <a:spcPct val="200000"/>
              </a:lnSpc>
            </a:pPr>
            <a:r>
              <a:rPr lang="zh-CN" altLang="en-US" sz="2400" spc="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危楼高百尺</a:t>
            </a:r>
            <a:endParaRPr lang="en-US" altLang="zh-CN" sz="2400" spc="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69815" y="267335"/>
            <a:ext cx="22625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400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夜宿山寺</a:t>
            </a:r>
            <a:endParaRPr lang="zh-CN" altLang="en-US" sz="400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84950" y="1072515"/>
            <a:ext cx="1452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zh-CN" altLang="en-US" sz="200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「唐」李白</a:t>
            </a:r>
            <a:endParaRPr lang="zh-CN" altLang="en-US" sz="200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97710" y="3123517"/>
            <a:ext cx="2959239" cy="7226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zh-CN" altLang="en-US" sz="3600" b="1" spc="3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诗人简介</a:t>
            </a:r>
            <a:endParaRPr lang="zh-CN" altLang="en-US" sz="3600" b="1" spc="3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825490" y="1496695"/>
            <a:ext cx="1503680" cy="1384935"/>
            <a:chOff x="4950460" y="2260600"/>
            <a:chExt cx="1503680" cy="1384935"/>
          </a:xfrm>
        </p:grpSpPr>
        <p:sp>
          <p:nvSpPr>
            <p:cNvPr id="7" name="菱形 6"/>
            <p:cNvSpPr/>
            <p:nvPr/>
          </p:nvSpPr>
          <p:spPr>
            <a:xfrm>
              <a:off x="5069205" y="2260600"/>
              <a:ext cx="1384935" cy="1384935"/>
            </a:xfrm>
            <a:prstGeom prst="diamond">
              <a:avLst/>
            </a:prstGeom>
            <a:noFill/>
            <a:ln w="28575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8" name="菱形 7"/>
            <p:cNvSpPr/>
            <p:nvPr/>
          </p:nvSpPr>
          <p:spPr>
            <a:xfrm>
              <a:off x="4950460" y="2260600"/>
              <a:ext cx="1384935" cy="1384935"/>
            </a:xfrm>
            <a:prstGeom prst="diamond">
              <a:avLst/>
            </a:prstGeom>
            <a:gradFill flip="none" rotWithShape="1"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295342" y="2502487"/>
              <a:ext cx="1158798" cy="791242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>
                <a:lnSpc>
                  <a:spcPct val="130000"/>
                </a:lnSpc>
              </a:pPr>
              <a:r>
                <a:rPr lang="en-US" altLang="zh-CN" sz="4000" dirty="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01</a:t>
              </a:r>
              <a:endParaRPr lang="en-US" altLang="zh-CN" sz="40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 tmFilter="0,0; .5, 1; 1, 1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4011692" y="476885"/>
            <a:ext cx="615553" cy="2057660"/>
          </a:xfrm>
          <a:prstGeom prst="rect">
            <a:avLst/>
          </a:prstGeom>
          <a:solidFill>
            <a:schemeClr val="tx1"/>
          </a:solidFill>
        </p:spPr>
        <p:txBody>
          <a:bodyPr vert="eaVert" wrap="square" rtlCol="0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rPr>
              <a:t>作者简介</a:t>
            </a:r>
            <a:endParaRPr lang="zh-CN" altLang="en-US" sz="2800" b="1" dirty="0">
              <a:solidFill>
                <a:srgbClr val="FFFFFF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638550" y="2590489"/>
            <a:ext cx="1364615" cy="19640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文本框 4"/>
          <p:cNvSpPr txBox="1"/>
          <p:nvPr/>
        </p:nvSpPr>
        <p:spPr>
          <a:xfrm>
            <a:off x="5341139" y="605797"/>
            <a:ext cx="3437736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defTabSz="685800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李白（</a:t>
            </a:r>
            <a:r>
              <a:rPr lang="en-US" altLang="zh-CN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701</a:t>
            </a: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～</a:t>
            </a:r>
            <a:r>
              <a:rPr lang="en-US" altLang="zh-CN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762</a:t>
            </a: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），字太白，号青莲居士。是屈原之后最具个性特色、最伟大的浪漫主义诗人。有“诗仙”之美誉，与杜甫并称“李杜”。其诗以抒情为主，表现出蔑视权贵的傲岸精神，对人民疾苦表示同情，又善于描绘自然景色，表达对祖国山河的热爱。诗风雄奇豪放，想像丰富，语言流转自然，音律和谐多变，善于从民间文艺和神话传说中吸取营养和素材，构成其特有的瑰玮绚烂的色彩，达到盛唐诗歌艺术的巅峰。存世诗文千余篇，有</a:t>
            </a:r>
            <a:r>
              <a:rPr lang="en-US" altLang="zh-CN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《</a:t>
            </a: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李太白集</a:t>
            </a:r>
            <a:r>
              <a:rPr lang="en-US" altLang="zh-CN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》30</a:t>
            </a: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卷。</a:t>
            </a:r>
            <a:endParaRPr lang="zh-CN" altLang="en-US" sz="14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25700" y="1265682"/>
            <a:ext cx="6718300" cy="279711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215859"/>
            <a:ext cx="9144000" cy="292764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7187962" y="268604"/>
            <a:ext cx="615553" cy="2020463"/>
          </a:xfrm>
          <a:prstGeom prst="rect">
            <a:avLst/>
          </a:prstGeom>
          <a:solidFill>
            <a:schemeClr val="tx1"/>
          </a:solidFill>
        </p:spPr>
        <p:txBody>
          <a:bodyPr vert="eaVert" wrap="square" rtlCol="0">
            <a:spAutoFit/>
          </a:bodyPr>
          <a:lstStyle/>
          <a:p>
            <a:pPr defTabSz="685800"/>
            <a:r>
              <a:rPr lang="zh-CN" altLang="en-US" sz="2800" b="1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rPr>
              <a:t>创作背景</a:t>
            </a:r>
            <a:endParaRPr lang="zh-CN" altLang="en-US" sz="2800" b="1" dirty="0">
              <a:solidFill>
                <a:srgbClr val="FFFFFF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4676" y="1718769"/>
            <a:ext cx="5212653" cy="1833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defTabSz="685800">
              <a:lnSpc>
                <a:spcPct val="2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诗人夜宿深山里面的一个寺庙，偶然发现寺院后面，有一座很高的藏经楼，于是便登了上去。凭栏远眺，星光闪烁，李白诗性大发，写下了这首纪游写景的短诗。</a:t>
            </a:r>
            <a:endParaRPr lang="zh-CN" altLang="en-US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33799" y="557550"/>
            <a:ext cx="2319810" cy="875400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5097710" y="3123517"/>
            <a:ext cx="2959239" cy="7226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zh-CN" altLang="en-US" sz="3600" b="1" spc="3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课文赏析</a:t>
            </a:r>
            <a:endParaRPr lang="zh-CN" altLang="en-US" sz="3600" b="1" spc="3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825490" y="1496695"/>
            <a:ext cx="1503680" cy="1384935"/>
            <a:chOff x="4950460" y="2260600"/>
            <a:chExt cx="1503680" cy="1384935"/>
          </a:xfrm>
        </p:grpSpPr>
        <p:sp>
          <p:nvSpPr>
            <p:cNvPr id="5" name="菱形 4"/>
            <p:cNvSpPr/>
            <p:nvPr/>
          </p:nvSpPr>
          <p:spPr>
            <a:xfrm>
              <a:off x="5069205" y="2260600"/>
              <a:ext cx="1384935" cy="1384935"/>
            </a:xfrm>
            <a:prstGeom prst="diamond">
              <a:avLst/>
            </a:prstGeom>
            <a:noFill/>
            <a:ln w="28575" cmpd="sng">
              <a:solidFill>
                <a:schemeClr val="accent1">
                  <a:shade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6" name="菱形 5"/>
            <p:cNvSpPr/>
            <p:nvPr/>
          </p:nvSpPr>
          <p:spPr>
            <a:xfrm>
              <a:off x="4950460" y="2260600"/>
              <a:ext cx="1384935" cy="1384935"/>
            </a:xfrm>
            <a:prstGeom prst="diamond">
              <a:avLst/>
            </a:prstGeom>
            <a:gradFill flip="none" rotWithShape="1">
              <a:gsLst>
                <a:gs pos="0">
                  <a:srgbClr val="007BD3"/>
                </a:gs>
                <a:gs pos="100000">
                  <a:srgbClr val="034373"/>
                </a:gs>
              </a:gsLst>
              <a:lin ang="162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295342" y="2502487"/>
              <a:ext cx="1158798" cy="86868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defTabSz="685800">
                <a:lnSpc>
                  <a:spcPct val="130000"/>
                </a:lnSpc>
              </a:pPr>
              <a:r>
                <a:rPr lang="en-US" altLang="zh-CN" sz="4000" dirty="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02</a:t>
              </a:r>
              <a:endParaRPr lang="en-US" altLang="zh-CN" sz="40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094779" y="2039564"/>
            <a:ext cx="5020464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2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山上寺院的高楼真高啊，好像有一百尺的样子。</a:t>
            </a:r>
            <a:endParaRPr lang="zh-CN" altLang="en-US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932104" y="449580"/>
            <a:ext cx="3345815" cy="1322070"/>
            <a:chOff x="2956560" y="342819"/>
            <a:chExt cx="3791712" cy="1166717"/>
          </a:xfrm>
        </p:grpSpPr>
        <p:sp>
          <p:nvSpPr>
            <p:cNvPr id="3" name="矩形: 圆角 2"/>
            <p:cNvSpPr/>
            <p:nvPr/>
          </p:nvSpPr>
          <p:spPr>
            <a:xfrm>
              <a:off x="2956560" y="905986"/>
              <a:ext cx="3791712" cy="518177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321558" y="342819"/>
              <a:ext cx="3061716" cy="1166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lnSpc>
                  <a:spcPct val="250000"/>
                </a:lnSpc>
              </a:pPr>
              <a:r>
                <a:rPr lang="zh-CN" altLang="en-US" sz="3200" b="1" spc="600" dirty="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危楼高百尺</a:t>
              </a:r>
              <a:endParaRPr lang="zh-CN" altLang="en-US" sz="3200" b="1" spc="6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363417" y="3022751"/>
            <a:ext cx="4483188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defTabSz="685800">
              <a:lnSpc>
                <a:spcPct val="150000"/>
              </a:lnSpc>
            </a:pPr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解：首句一个“ 危 ”字，倍显突兀醒目，与“高”字在同句中的巧妙组合，就确切、生动、形象地将山寺屹立山巅、雄视寰宇的非凡气势淋漓尽致地描摹了出来。</a:t>
            </a:r>
            <a:endParaRPr lang="zh-CN" altLang="en-US" sz="1600" dirty="0">
              <a:solidFill>
                <a:srgbClr val="FFFFFF">
                  <a:lumMod val="50000"/>
                </a:srgb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153797" y="203199"/>
            <a:ext cx="615553" cy="1963131"/>
          </a:xfrm>
          <a:prstGeom prst="rect">
            <a:avLst/>
          </a:prstGeom>
          <a:solidFill>
            <a:schemeClr val="tx1"/>
          </a:solidFill>
        </p:spPr>
        <p:txBody>
          <a:bodyPr vert="eaVert" wrap="square" rtlCol="0">
            <a:spAutoFit/>
          </a:bodyPr>
          <a:lstStyle/>
          <a:p>
            <a:pPr defTabSz="685800"/>
            <a:r>
              <a:rPr lang="zh-CN" altLang="en-US" sz="2800" b="1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rPr>
              <a:t>分段译文</a:t>
            </a:r>
            <a:endParaRPr lang="zh-CN" altLang="en-US" sz="2800" b="1">
              <a:solidFill>
                <a:srgbClr val="FFFFFF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  <p:bldP spid="2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170558" y="1962609"/>
            <a:ext cx="5020464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2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人在楼上，好像一伸手，就可以摘下天上的星星。</a:t>
            </a:r>
            <a:endParaRPr lang="zh-CN" altLang="en-US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170558" y="3178231"/>
            <a:ext cx="5020464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defTabSz="685800">
              <a:lnSpc>
                <a:spcPct val="150000"/>
              </a:lnSpc>
            </a:pPr>
            <a:r>
              <a:rPr lang="zh-CN" altLang="en-US" sz="1400">
                <a:solidFill>
                  <a:srgbClr val="FFFFFF">
                    <a:lumMod val="50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解：次句以极其夸张的技法来烘托山寺之高耸云霄。字字将读者的审美视线引向星汉灿烂的夜空，非但没有“高处不胜寒”的感慨，反给人旷阔感，以星夜的美丽引起人们对高耸入云的“危楼”的向往。</a:t>
            </a:r>
            <a:endParaRPr lang="zh-CN" altLang="en-US" sz="1600">
              <a:solidFill>
                <a:srgbClr val="FFFFFF">
                  <a:lumMod val="50000"/>
                </a:srgb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007883" y="449580"/>
            <a:ext cx="3345815" cy="1322070"/>
            <a:chOff x="2956560" y="342819"/>
            <a:chExt cx="3791712" cy="1166717"/>
          </a:xfrm>
        </p:grpSpPr>
        <p:sp>
          <p:nvSpPr>
            <p:cNvPr id="6" name="矩形: 圆角 2"/>
            <p:cNvSpPr/>
            <p:nvPr/>
          </p:nvSpPr>
          <p:spPr>
            <a:xfrm>
              <a:off x="2956560" y="905986"/>
              <a:ext cx="3791712" cy="518177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321558" y="342819"/>
              <a:ext cx="3061716" cy="1166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lnSpc>
                  <a:spcPct val="250000"/>
                </a:lnSpc>
              </a:pPr>
              <a:r>
                <a:rPr lang="zh-CN" altLang="en-US" sz="3200" b="1" spc="600" dirty="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手可摘星辰</a:t>
              </a:r>
              <a:endParaRPr lang="zh-CN" altLang="en-US" sz="3200" b="1" spc="6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051618" y="1913255"/>
            <a:ext cx="31064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lnSpc>
                <a:spcPct val="250000"/>
              </a:lnSpc>
            </a:pPr>
            <a:r>
              <a:rPr lang="zh-CN" altLang="en-US" sz="16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站在这里，我不敢大声说话。</a:t>
            </a:r>
            <a:endParaRPr lang="zh-CN" altLang="en-US" sz="16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094596" y="2964966"/>
            <a:ext cx="5020464" cy="1060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457200" defTabSz="685800">
              <a:lnSpc>
                <a:spcPct val="150000"/>
              </a:lnSpc>
            </a:pPr>
            <a:r>
              <a:rPr lang="zh-CN" altLang="en-US" sz="1400" dirty="0">
                <a:solidFill>
                  <a:srgbClr val="FFFFFF">
                    <a:lumMod val="50000"/>
                  </a:srgbClr>
                </a:solidFill>
                <a:latin typeface="方正行楷简体" panose="02010601030101010101" pitchFamily="2" charset="-122"/>
                <a:ea typeface="方正行楷简体" panose="02010601030101010101" pitchFamily="2" charset="-122"/>
              </a:rPr>
              <a:t>解：“不敢”写出了作者夜临“危楼”时的心理状态，从诗人“不敢”与深“怕”的心理中，读者完全可以想象到“山寺”与“天上人”的相距之近，这样，山寺之高也就不言自明了。</a:t>
            </a:r>
            <a:endParaRPr lang="zh-CN" altLang="en-US" sz="1600" dirty="0">
              <a:solidFill>
                <a:srgbClr val="FFFFFF">
                  <a:lumMod val="50000"/>
                </a:srgbClr>
              </a:solidFill>
              <a:latin typeface="方正行楷简体" panose="02010601030101010101" pitchFamily="2" charset="-122"/>
              <a:ea typeface="方正行楷简体" panose="02010601030101010101" pitchFamily="2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931920" y="449580"/>
            <a:ext cx="3345815" cy="1322070"/>
            <a:chOff x="2956560" y="342819"/>
            <a:chExt cx="3791712" cy="1166717"/>
          </a:xfrm>
        </p:grpSpPr>
        <p:sp>
          <p:nvSpPr>
            <p:cNvPr id="6" name="矩形: 圆角 2"/>
            <p:cNvSpPr/>
            <p:nvPr/>
          </p:nvSpPr>
          <p:spPr>
            <a:xfrm>
              <a:off x="2956560" y="905986"/>
              <a:ext cx="3791712" cy="518177"/>
            </a:xfrm>
            <a:prstGeom prst="roundRect">
              <a:avLst/>
            </a:prstGeom>
            <a:solidFill>
              <a:schemeClr val="bg2">
                <a:lumMod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321558" y="342819"/>
              <a:ext cx="3061716" cy="1166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>
                <a:lnSpc>
                  <a:spcPct val="250000"/>
                </a:lnSpc>
              </a:pPr>
              <a:r>
                <a:rPr lang="zh-CN" altLang="en-US" sz="3200" b="1" spc="600" dirty="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</a:rPr>
                <a:t>不敢高声语</a:t>
              </a:r>
              <a:endParaRPr lang="zh-CN" altLang="en-US" sz="3200" b="1" spc="600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10000"/>
    </mc:Choice>
    <mc:Fallback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1"/>
  <p:tag name="KSO_WM_UNIT_LAYERLEVEL" val="1"/>
  <p:tag name="KSO_WM_TAG_VERSION" val="1.0"/>
  <p:tag name="KSO_WM_BEAUTIFY_FLAG" val="#wm#"/>
  <p:tag name="KSO_WM_SLIDE_BACKGROUND_MASK_FLAG" val="1"/>
  <p:tag name="KSO_WM_UNIT_TYPE" val="y"/>
  <p:tag name="KSO_WM_UNIT_INDEX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6.xml><?xml version="1.0" encoding="utf-8"?>
<p:tagLst xmlns:p="http://schemas.openxmlformats.org/presentationml/2006/main">
  <p:tag name="KSO_WM_SLIDE_BACKGROUND_TYPE" val="general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leftRight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3.xml><?xml version="1.0" encoding="utf-8"?>
<p:tagLst xmlns:p="http://schemas.openxmlformats.org/presentationml/2006/main">
  <p:tag name="KSO_WM_SLIDE_BACKGROUND_TYPE" val="leftRight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topBottom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4.xml><?xml version="1.0" encoding="utf-8"?>
<p:tagLst xmlns:p="http://schemas.openxmlformats.org/presentationml/2006/main">
  <p:tag name="KSO_WM_SLIDE_BACKGROUND_TYPE" val="topBottom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ottomTop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5.xml><?xml version="1.0" encoding="utf-8"?>
<p:tagLst xmlns:p="http://schemas.openxmlformats.org/presentationml/2006/main">
  <p:tag name="KSO_WM_SLIDE_BACKGROUND_TYPE" val="bottomTop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navigation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6.xml><?xml version="1.0" encoding="utf-8"?>
<p:tagLst xmlns:p="http://schemas.openxmlformats.org/presentationml/2006/main">
  <p:tag name="KSO_WM_SLIDE_BACKGROUND_TYPE" val="navigation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navigation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navigation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SLIDE_BACKGROUND_TYPE" val="belt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elt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486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486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TAG_VERSION" val="1.0"/>
  <p:tag name="KSO_WM_BEAUTIFY_FLAG" val="#wm#"/>
  <p:tag name="KSO_WM_COMBINE_RELATE_SLIDE_ID" val="background20184520_1"/>
  <p:tag name="KSO_WM_TEMPLATE_CATEGORY" val="custom"/>
  <p:tag name="KSO_WM_TEMPLATE_INDEX" val="20184862"/>
  <p:tag name="KSO_WM_TEMPLATE_SUBCATEGORY" val="0"/>
  <p:tag name="KSO_WM_TEMPLATE_THUMBS_INDEX" val="1、6、7、8、10、22、30"/>
  <p:tag name="KSO_WM_UNIT_SHOW_EDIT_AREA_INDICATION" val="0"/>
  <p:tag name="KSO_WM_TEMPLATE_MASTER_TYPE" val="1"/>
  <p:tag name="KSO_WM_TEMPLATE_COLOR_TYPE" val="0"/>
  <p:tag name="KSO_WM_TEMPLATE_MASTER_THUMB_INDEX" val="12"/>
</p:tagLst>
</file>

<file path=ppt/tags/tag185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86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87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88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89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1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2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3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4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5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6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7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8.xml><?xml version="1.0" encoding="utf-8"?>
<p:tagLst xmlns:p="http://schemas.openxmlformats.org/presentationml/2006/main">
  <p:tag name="KSO_WM_TEMPLATE_CATEGORY" val="custom"/>
  <p:tag name="KSO_WM_TEMPLATE_INDEX" val="20184862"/>
</p:tagLst>
</file>

<file path=ppt/tags/tag199.xml><?xml version="1.0" encoding="utf-8"?>
<p:tagLst xmlns:p="http://schemas.openxmlformats.org/presentationml/2006/main"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9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2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0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2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1.1.1.1.1.1.1.20184862">
      <a:dk1>
        <a:srgbClr val="000000"/>
      </a:dk1>
      <a:lt1>
        <a:srgbClr val="FFFFFF"/>
      </a:lt1>
      <a:dk2>
        <a:srgbClr val="CFF3FA"/>
      </a:dk2>
      <a:lt2>
        <a:srgbClr val="FDE7E6"/>
      </a:lt2>
      <a:accent1>
        <a:srgbClr val="5EB6DD"/>
      </a:accent1>
      <a:accent2>
        <a:srgbClr val="5FACEB"/>
      </a:accent2>
      <a:accent3>
        <a:srgbClr val="759EEF"/>
      </a:accent3>
      <a:accent4>
        <a:srgbClr val="9389E8"/>
      </a:accent4>
      <a:accent5>
        <a:srgbClr val="B870D8"/>
      </a:accent5>
      <a:accent6>
        <a:srgbClr val="D54CBA"/>
      </a:accent6>
      <a:hlink>
        <a:srgbClr val="46ABD9"/>
      </a:hlink>
      <a:folHlink>
        <a:srgbClr val="AB69AE"/>
      </a:folHlink>
    </a:clrScheme>
    <a:fontScheme name="商务风">
      <a:majorFont>
        <a:latin typeface="微软雅黑"/>
        <a:ea typeface="汉仪旗黑-85S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1092</Words>
  <Application>WPS 演示</Application>
  <PresentationFormat>全屏显示(16:9)</PresentationFormat>
  <Paragraphs>92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汉仪旗黑-85S</vt:lpstr>
      <vt:lpstr>黑体</vt:lpstr>
      <vt:lpstr>华文中宋</vt:lpstr>
      <vt:lpstr>仿宋_GB2312</vt:lpstr>
      <vt:lpstr>仿宋</vt:lpstr>
      <vt:lpstr>方正行楷简体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dcterms:created xsi:type="dcterms:W3CDTF">2022-01-24T06:02:00Z</dcterms:created>
  <dcterms:modified xsi:type="dcterms:W3CDTF">2023-10-21T06:44:12Z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67E01EC38A0A4B4E80BCC7D62067B7B4_12</vt:lpwstr>
  </property>
  <property fmtid="{D5CDD505-2E9C-101B-9397-08002B2CF9AE}" pid="3" name="KSOProductBuildVer">
    <vt:lpwstr>2052-12.1.0.15712</vt:lpwstr>
  </property>
</Properties>
</file>