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00.xml" ContentType="application/vnd.openxmlformats-officedocument.presentationml.tags+xml"/>
  <Override PartName="/ppt/tags/tag101.xml" ContentType="application/vnd.openxmlformats-officedocument.presentationml.tags+xml"/>
  <Override PartName="/ppt/tags/tag102.xml" ContentType="application/vnd.openxmlformats-officedocument.presentationml.tags+xml"/>
  <Override PartName="/ppt/tags/tag103.xml" ContentType="application/vnd.openxmlformats-officedocument.presentationml.tags+xml"/>
  <Override PartName="/ppt/tags/tag104.xml" ContentType="application/vnd.openxmlformats-officedocument.presentationml.tags+xml"/>
  <Override PartName="/ppt/tags/tag105.xml" ContentType="application/vnd.openxmlformats-officedocument.presentationml.tags+xml"/>
  <Override PartName="/ppt/tags/tag106.xml" ContentType="application/vnd.openxmlformats-officedocument.presentationml.tags+xml"/>
  <Override PartName="/ppt/tags/tag107.xml" ContentType="application/vnd.openxmlformats-officedocument.presentationml.tags+xml"/>
  <Override PartName="/ppt/tags/tag108.xml" ContentType="application/vnd.openxmlformats-officedocument.presentationml.tags+xml"/>
  <Override PartName="/ppt/tags/tag109.xml" ContentType="application/vnd.openxmlformats-officedocument.presentationml.tags+xml"/>
  <Override PartName="/ppt/tags/tag11.xml" ContentType="application/vnd.openxmlformats-officedocument.presentationml.tags+xml"/>
  <Override PartName="/ppt/tags/tag110.xml" ContentType="application/vnd.openxmlformats-officedocument.presentationml.tags+xml"/>
  <Override PartName="/ppt/tags/tag111.xml" ContentType="application/vnd.openxmlformats-officedocument.presentationml.tags+xml"/>
  <Override PartName="/ppt/tags/tag112.xml" ContentType="application/vnd.openxmlformats-officedocument.presentationml.tags+xml"/>
  <Override PartName="/ppt/tags/tag113.xml" ContentType="application/vnd.openxmlformats-officedocument.presentationml.tags+xml"/>
  <Override PartName="/ppt/tags/tag114.xml" ContentType="application/vnd.openxmlformats-officedocument.presentationml.tags+xml"/>
  <Override PartName="/ppt/tags/tag115.xml" ContentType="application/vnd.openxmlformats-officedocument.presentationml.tags+xml"/>
  <Override PartName="/ppt/tags/tag116.xml" ContentType="application/vnd.openxmlformats-officedocument.presentationml.tags+xml"/>
  <Override PartName="/ppt/tags/tag117.xml" ContentType="application/vnd.openxmlformats-officedocument.presentationml.tags+xml"/>
  <Override PartName="/ppt/tags/tag118.xml" ContentType="application/vnd.openxmlformats-officedocument.presentationml.tags+xml"/>
  <Override PartName="/ppt/tags/tag119.xml" ContentType="application/vnd.openxmlformats-officedocument.presentationml.tags+xml"/>
  <Override PartName="/ppt/tags/tag12.xml" ContentType="application/vnd.openxmlformats-officedocument.presentationml.tags+xml"/>
  <Override PartName="/ppt/tags/tag120.xml" ContentType="application/vnd.openxmlformats-officedocument.presentationml.tags+xml"/>
  <Override PartName="/ppt/tags/tag121.xml" ContentType="application/vnd.openxmlformats-officedocument.presentationml.tags+xml"/>
  <Override PartName="/ppt/tags/tag122.xml" ContentType="application/vnd.openxmlformats-officedocument.presentationml.tags+xml"/>
  <Override PartName="/ppt/tags/tag123.xml" ContentType="application/vnd.openxmlformats-officedocument.presentationml.tags+xml"/>
  <Override PartName="/ppt/tags/tag124.xml" ContentType="application/vnd.openxmlformats-officedocument.presentationml.tags+xml"/>
  <Override PartName="/ppt/tags/tag125.xml" ContentType="application/vnd.openxmlformats-officedocument.presentationml.tags+xml"/>
  <Override PartName="/ppt/tags/tag126.xml" ContentType="application/vnd.openxmlformats-officedocument.presentationml.tags+xml"/>
  <Override PartName="/ppt/tags/tag127.xml" ContentType="application/vnd.openxmlformats-officedocument.presentationml.tags+xml"/>
  <Override PartName="/ppt/tags/tag128.xml" ContentType="application/vnd.openxmlformats-officedocument.presentationml.tags+xml"/>
  <Override PartName="/ppt/tags/tag129.xml" ContentType="application/vnd.openxmlformats-officedocument.presentationml.tags+xml"/>
  <Override PartName="/ppt/tags/tag13.xml" ContentType="application/vnd.openxmlformats-officedocument.presentationml.tags+xml"/>
  <Override PartName="/ppt/tags/tag130.xml" ContentType="application/vnd.openxmlformats-officedocument.presentationml.tags+xml"/>
  <Override PartName="/ppt/tags/tag131.xml" ContentType="application/vnd.openxmlformats-officedocument.presentationml.tags+xml"/>
  <Override PartName="/ppt/tags/tag132.xml" ContentType="application/vnd.openxmlformats-officedocument.presentationml.tags+xml"/>
  <Override PartName="/ppt/tags/tag133.xml" ContentType="application/vnd.openxmlformats-officedocument.presentationml.tags+xml"/>
  <Override PartName="/ppt/tags/tag134.xml" ContentType="application/vnd.openxmlformats-officedocument.presentationml.tags+xml"/>
  <Override PartName="/ppt/tags/tag135.xml" ContentType="application/vnd.openxmlformats-officedocument.presentationml.tags+xml"/>
  <Override PartName="/ppt/tags/tag136.xml" ContentType="application/vnd.openxmlformats-officedocument.presentationml.tags+xml"/>
  <Override PartName="/ppt/tags/tag137.xml" ContentType="application/vnd.openxmlformats-officedocument.presentationml.tags+xml"/>
  <Override PartName="/ppt/tags/tag138.xml" ContentType="application/vnd.openxmlformats-officedocument.presentationml.tags+xml"/>
  <Override PartName="/ppt/tags/tag139.xml" ContentType="application/vnd.openxmlformats-officedocument.presentationml.tags+xml"/>
  <Override PartName="/ppt/tags/tag14.xml" ContentType="application/vnd.openxmlformats-officedocument.presentationml.tags+xml"/>
  <Override PartName="/ppt/tags/tag140.xml" ContentType="application/vnd.openxmlformats-officedocument.presentationml.tags+xml"/>
  <Override PartName="/ppt/tags/tag141.xml" ContentType="application/vnd.openxmlformats-officedocument.presentationml.tags+xml"/>
  <Override PartName="/ppt/tags/tag142.xml" ContentType="application/vnd.openxmlformats-officedocument.presentationml.tags+xml"/>
  <Override PartName="/ppt/tags/tag143.xml" ContentType="application/vnd.openxmlformats-officedocument.presentationml.tags+xml"/>
  <Override PartName="/ppt/tags/tag144.xml" ContentType="application/vnd.openxmlformats-officedocument.presentationml.tags+xml"/>
  <Override PartName="/ppt/tags/tag145.xml" ContentType="application/vnd.openxmlformats-officedocument.presentationml.tags+xml"/>
  <Override PartName="/ppt/tags/tag146.xml" ContentType="application/vnd.openxmlformats-officedocument.presentationml.tags+xml"/>
  <Override PartName="/ppt/tags/tag147.xml" ContentType="application/vnd.openxmlformats-officedocument.presentationml.tags+xml"/>
  <Override PartName="/ppt/tags/tag148.xml" ContentType="application/vnd.openxmlformats-officedocument.presentationml.tags+xml"/>
  <Override PartName="/ppt/tags/tag149.xml" ContentType="application/vnd.openxmlformats-officedocument.presentationml.tags+xml"/>
  <Override PartName="/ppt/tags/tag15.xml" ContentType="application/vnd.openxmlformats-officedocument.presentationml.tags+xml"/>
  <Override PartName="/ppt/tags/tag150.xml" ContentType="application/vnd.openxmlformats-officedocument.presentationml.tags+xml"/>
  <Override PartName="/ppt/tags/tag151.xml" ContentType="application/vnd.openxmlformats-officedocument.presentationml.tags+xml"/>
  <Override PartName="/ppt/tags/tag152.xml" ContentType="application/vnd.openxmlformats-officedocument.presentationml.tags+xml"/>
  <Override PartName="/ppt/tags/tag153.xml" ContentType="application/vnd.openxmlformats-officedocument.presentationml.tags+xml"/>
  <Override PartName="/ppt/tags/tag154.xml" ContentType="application/vnd.openxmlformats-officedocument.presentationml.tags+xml"/>
  <Override PartName="/ppt/tags/tag155.xml" ContentType="application/vnd.openxmlformats-officedocument.presentationml.tags+xml"/>
  <Override PartName="/ppt/tags/tag156.xml" ContentType="application/vnd.openxmlformats-officedocument.presentationml.tags+xml"/>
  <Override PartName="/ppt/tags/tag157.xml" ContentType="application/vnd.openxmlformats-officedocument.presentationml.tags+xml"/>
  <Override PartName="/ppt/tags/tag158.xml" ContentType="application/vnd.openxmlformats-officedocument.presentationml.tags+xml"/>
  <Override PartName="/ppt/tags/tag159.xml" ContentType="application/vnd.openxmlformats-officedocument.presentationml.tags+xml"/>
  <Override PartName="/ppt/tags/tag16.xml" ContentType="application/vnd.openxmlformats-officedocument.presentationml.tags+xml"/>
  <Override PartName="/ppt/tags/tag160.xml" ContentType="application/vnd.openxmlformats-officedocument.presentationml.tags+xml"/>
  <Override PartName="/ppt/tags/tag161.xml" ContentType="application/vnd.openxmlformats-officedocument.presentationml.tags+xml"/>
  <Override PartName="/ppt/tags/tag162.xml" ContentType="application/vnd.openxmlformats-officedocument.presentationml.tags+xml"/>
  <Override PartName="/ppt/tags/tag163.xml" ContentType="application/vnd.openxmlformats-officedocument.presentationml.tags+xml"/>
  <Override PartName="/ppt/tags/tag164.xml" ContentType="application/vnd.openxmlformats-officedocument.presentationml.tags+xml"/>
  <Override PartName="/ppt/tags/tag165.xml" ContentType="application/vnd.openxmlformats-officedocument.presentationml.tags+xml"/>
  <Override PartName="/ppt/tags/tag166.xml" ContentType="application/vnd.openxmlformats-officedocument.presentationml.tags+xml"/>
  <Override PartName="/ppt/tags/tag167.xml" ContentType="application/vnd.openxmlformats-officedocument.presentationml.tags+xml"/>
  <Override PartName="/ppt/tags/tag168.xml" ContentType="application/vnd.openxmlformats-officedocument.presentationml.tags+xml"/>
  <Override PartName="/ppt/tags/tag169.xml" ContentType="application/vnd.openxmlformats-officedocument.presentationml.tags+xml"/>
  <Override PartName="/ppt/tags/tag17.xml" ContentType="application/vnd.openxmlformats-officedocument.presentationml.tags+xml"/>
  <Override PartName="/ppt/tags/tag170.xml" ContentType="application/vnd.openxmlformats-officedocument.presentationml.tags+xml"/>
  <Override PartName="/ppt/tags/tag171.xml" ContentType="application/vnd.openxmlformats-officedocument.presentationml.tags+xml"/>
  <Override PartName="/ppt/tags/tag172.xml" ContentType="application/vnd.openxmlformats-officedocument.presentationml.tags+xml"/>
  <Override PartName="/ppt/tags/tag173.xml" ContentType="application/vnd.openxmlformats-officedocument.presentationml.tags+xml"/>
  <Override PartName="/ppt/tags/tag174.xml" ContentType="application/vnd.openxmlformats-officedocument.presentationml.tags+xml"/>
  <Override PartName="/ppt/tags/tag175.xml" ContentType="application/vnd.openxmlformats-officedocument.presentationml.tags+xml"/>
  <Override PartName="/ppt/tags/tag176.xml" ContentType="application/vnd.openxmlformats-officedocument.presentationml.tags+xml"/>
  <Override PartName="/ppt/tags/tag177.xml" ContentType="application/vnd.openxmlformats-officedocument.presentationml.tags+xml"/>
  <Override PartName="/ppt/tags/tag178.xml" ContentType="application/vnd.openxmlformats-officedocument.presentationml.tags+xml"/>
  <Override PartName="/ppt/tags/tag179.xml" ContentType="application/vnd.openxmlformats-officedocument.presentationml.tags+xml"/>
  <Override PartName="/ppt/tags/tag18.xml" ContentType="application/vnd.openxmlformats-officedocument.presentationml.tags+xml"/>
  <Override PartName="/ppt/tags/tag180.xml" ContentType="application/vnd.openxmlformats-officedocument.presentationml.tags+xml"/>
  <Override PartName="/ppt/tags/tag181.xml" ContentType="application/vnd.openxmlformats-officedocument.presentationml.tags+xml"/>
  <Override PartName="/ppt/tags/tag182.xml" ContentType="application/vnd.openxmlformats-officedocument.presentationml.tags+xml"/>
  <Override PartName="/ppt/tags/tag183.xml" ContentType="application/vnd.openxmlformats-officedocument.presentationml.tags+xml"/>
  <Override PartName="/ppt/tags/tag184.xml" ContentType="application/vnd.openxmlformats-officedocument.presentationml.tags+xml"/>
  <Override PartName="/ppt/tags/tag185.xml" ContentType="application/vnd.openxmlformats-officedocument.presentationml.tags+xml"/>
  <Override PartName="/ppt/tags/tag186.xml" ContentType="application/vnd.openxmlformats-officedocument.presentationml.tags+xml"/>
  <Override PartName="/ppt/tags/tag187.xml" ContentType="application/vnd.openxmlformats-officedocument.presentationml.tags+xml"/>
  <Override PartName="/ppt/tags/tag188.xml" ContentType="application/vnd.openxmlformats-officedocument.presentationml.tags+xml"/>
  <Override PartName="/ppt/tags/tag189.xml" ContentType="application/vnd.openxmlformats-officedocument.presentationml.tags+xml"/>
  <Override PartName="/ppt/tags/tag19.xml" ContentType="application/vnd.openxmlformats-officedocument.presentationml.tags+xml"/>
  <Override PartName="/ppt/tags/tag190.xml" ContentType="application/vnd.openxmlformats-officedocument.presentationml.tags+xml"/>
  <Override PartName="/ppt/tags/tag191.xml" ContentType="application/vnd.openxmlformats-officedocument.presentationml.tags+xml"/>
  <Override PartName="/ppt/tags/tag192.xml" ContentType="application/vnd.openxmlformats-officedocument.presentationml.tags+xml"/>
  <Override PartName="/ppt/tags/tag193.xml" ContentType="application/vnd.openxmlformats-officedocument.presentationml.tags+xml"/>
  <Override PartName="/ppt/tags/tag194.xml" ContentType="application/vnd.openxmlformats-officedocument.presentationml.tags+xml"/>
  <Override PartName="/ppt/tags/tag195.xml" ContentType="application/vnd.openxmlformats-officedocument.presentationml.tags+xml"/>
  <Override PartName="/ppt/tags/tag196.xml" ContentType="application/vnd.openxmlformats-officedocument.presentationml.tags+xml"/>
  <Override PartName="/ppt/tags/tag197.xml" ContentType="application/vnd.openxmlformats-officedocument.presentationml.tags+xml"/>
  <Override PartName="/ppt/tags/tag198.xml" ContentType="application/vnd.openxmlformats-officedocument.presentationml.tags+xml"/>
  <Override PartName="/ppt/tags/tag19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00.xml" ContentType="application/vnd.openxmlformats-officedocument.presentationml.tags+xml"/>
  <Override PartName="/ppt/tags/tag201.xml" ContentType="application/vnd.openxmlformats-officedocument.presentationml.tags+xml"/>
  <Override PartName="/ppt/tags/tag202.xml" ContentType="application/vnd.openxmlformats-officedocument.presentationml.tags+xml"/>
  <Override PartName="/ppt/tags/tag203.xml" ContentType="application/vnd.openxmlformats-officedocument.presentationml.tags+xml"/>
  <Override PartName="/ppt/tags/tag204.xml" ContentType="application/vnd.openxmlformats-officedocument.presentationml.tags+xml"/>
  <Override PartName="/ppt/tags/tag205.xml" ContentType="application/vnd.openxmlformats-officedocument.presentationml.tags+xml"/>
  <Override PartName="/ppt/tags/tag206.xml" ContentType="application/vnd.openxmlformats-officedocument.presentationml.tags+xml"/>
  <Override PartName="/ppt/tags/tag207.xml" ContentType="application/vnd.openxmlformats-officedocument.presentationml.tags+xml"/>
  <Override PartName="/ppt/tags/tag208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ppt/tags/tag87.xml" ContentType="application/vnd.openxmlformats-officedocument.presentationml.tags+xml"/>
  <Override PartName="/ppt/tags/tag88.xml" ContentType="application/vnd.openxmlformats-officedocument.presentationml.tags+xml"/>
  <Override PartName="/ppt/tags/tag89.xml" ContentType="application/vnd.openxmlformats-officedocument.presentationml.tags+xml"/>
  <Override PartName="/ppt/tags/tag9.xml" ContentType="application/vnd.openxmlformats-officedocument.presentationml.tags+xml"/>
  <Override PartName="/ppt/tags/tag90.xml" ContentType="application/vnd.openxmlformats-officedocument.presentationml.tags+xml"/>
  <Override PartName="/ppt/tags/tag91.xml" ContentType="application/vnd.openxmlformats-officedocument.presentationml.tags+xml"/>
  <Override PartName="/ppt/tags/tag92.xml" ContentType="application/vnd.openxmlformats-officedocument.presentationml.tags+xml"/>
  <Override PartName="/ppt/tags/tag93.xml" ContentType="application/vnd.openxmlformats-officedocument.presentationml.tags+xml"/>
  <Override PartName="/ppt/tags/tag94.xml" ContentType="application/vnd.openxmlformats-officedocument.presentationml.tags+xml"/>
  <Override PartName="/ppt/tags/tag95.xml" ContentType="application/vnd.openxmlformats-officedocument.presentationml.tags+xml"/>
  <Override PartName="/ppt/tags/tag96.xml" ContentType="application/vnd.openxmlformats-officedocument.presentationml.tags+xml"/>
  <Override PartName="/ppt/tags/tag97.xml" ContentType="application/vnd.openxmlformats-officedocument.presentationml.tags+xml"/>
  <Override PartName="/ppt/tags/tag98.xml" ContentType="application/vnd.openxmlformats-officedocument.presentationml.tags+xml"/>
  <Override PartName="/ppt/tags/tag9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7" r:id="rId3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</p:sldIdLst>
  <p:sldSz cx="9144000" cy="5143500" type="screen16x9"/>
  <p:notesSz cx="6858000" cy="9144000"/>
  <p:custDataLst>
    <p:tags r:id="rId30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6" d="100"/>
          <a:sy n="146" d="100"/>
        </p:scale>
        <p:origin x="-624" y="-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30" Type="http://schemas.openxmlformats.org/officeDocument/2006/relationships/tags" Target="tags/tag208.xml"/><Relationship Id="rId3" Type="http://schemas.openxmlformats.org/officeDocument/2006/relationships/slide" Target="slides/slide1.xml"/><Relationship Id="rId29" Type="http://schemas.openxmlformats.org/officeDocument/2006/relationships/tableStyles" Target="tableStyles.xml"/><Relationship Id="rId28" Type="http://schemas.openxmlformats.org/officeDocument/2006/relationships/viewProps" Target="viewProps.xml"/><Relationship Id="rId27" Type="http://schemas.openxmlformats.org/officeDocument/2006/relationships/presProps" Target="presProps.xml"/><Relationship Id="rId26" Type="http://schemas.openxmlformats.org/officeDocument/2006/relationships/slide" Target="slides/slide23.xml"/><Relationship Id="rId25" Type="http://schemas.openxmlformats.org/officeDocument/2006/relationships/slide" Target="slides/slide22.xml"/><Relationship Id="rId24" Type="http://schemas.openxmlformats.org/officeDocument/2006/relationships/slide" Target="slides/slide21.xml"/><Relationship Id="rId23" Type="http://schemas.openxmlformats.org/officeDocument/2006/relationships/slide" Target="slides/slide20.xml"/><Relationship Id="rId22" Type="http://schemas.openxmlformats.org/officeDocument/2006/relationships/slide" Target="slides/slide19.xml"/><Relationship Id="rId21" Type="http://schemas.openxmlformats.org/officeDocument/2006/relationships/slide" Target="slides/slide18.xml"/><Relationship Id="rId20" Type="http://schemas.openxmlformats.org/officeDocument/2006/relationships/slide" Target="slides/slide17.xml"/><Relationship Id="rId2" Type="http://schemas.openxmlformats.org/officeDocument/2006/relationships/theme" Target="theme/theme1.xml"/><Relationship Id="rId19" Type="http://schemas.openxmlformats.org/officeDocument/2006/relationships/slide" Target="slides/slide16.xml"/><Relationship Id="rId18" Type="http://schemas.openxmlformats.org/officeDocument/2006/relationships/slide" Target="slides/slide15.xml"/><Relationship Id="rId17" Type="http://schemas.openxmlformats.org/officeDocument/2006/relationships/slide" Target="slides/slide14.xml"/><Relationship Id="rId16" Type="http://schemas.openxmlformats.org/officeDocument/2006/relationships/slide" Target="slides/slide13.xml"/><Relationship Id="rId15" Type="http://schemas.openxmlformats.org/officeDocument/2006/relationships/slide" Target="slides/slide12.xml"/><Relationship Id="rId14" Type="http://schemas.openxmlformats.org/officeDocument/2006/relationships/slide" Target="slides/slide11.xml"/><Relationship Id="rId13" Type="http://schemas.openxmlformats.org/officeDocument/2006/relationships/slide" Target="slides/slide10.xml"/><Relationship Id="rId12" Type="http://schemas.openxmlformats.org/officeDocument/2006/relationships/slide" Target="slides/slide9.xml"/><Relationship Id="rId11" Type="http://schemas.openxmlformats.org/officeDocument/2006/relationships/slide" Target="slides/slide8.xml"/><Relationship Id="rId10" Type="http://schemas.openxmlformats.org/officeDocument/2006/relationships/slide" Target="slides/slide7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EC0F13-3388-439F-9FDD-7628B5682013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20BA20C-4DE2-4573-B583-8A60B65006C7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5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6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7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8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9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0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2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3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zh-CN" altLang="en-US" smtClean="0">
                <a:solidFill>
                  <a:prstClr val="black"/>
                </a:solidFill>
              </a:rPr>
              <a:t>更多精美模板请访问卡卡办公网：</a:t>
            </a:r>
            <a:r>
              <a:rPr lang="en-US" altLang="zh-CN" smtClean="0">
                <a:solidFill>
                  <a:prstClr val="black"/>
                </a:solidFill>
              </a:rPr>
              <a:t>https://www.kakappt.com</a:t>
            </a:r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zh-CN" altLang="en-US" smtClean="0">
                <a:solidFill>
                  <a:prstClr val="black"/>
                </a:solidFill>
              </a:rPr>
              <a:t>更多精美模板请访问卡卡办公网：</a:t>
            </a:r>
            <a:r>
              <a:rPr lang="en-US" altLang="zh-CN" smtClean="0">
                <a:solidFill>
                  <a:prstClr val="black"/>
                </a:solidFill>
              </a:rPr>
              <a:t>https://www.kakappt.com</a:t>
            </a:r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DCAE882-252E-4B18-B851-34198A1E84F3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zh-CN" altLang="en-US" smtClean="0">
                <a:solidFill>
                  <a:prstClr val="black"/>
                </a:solidFill>
              </a:rPr>
              <a:t>更多精美模板请访问卡卡办公网：</a:t>
            </a:r>
            <a:r>
              <a:rPr lang="en-US" altLang="zh-CN" smtClean="0">
                <a:solidFill>
                  <a:prstClr val="black"/>
                </a:solidFill>
              </a:rPr>
              <a:t>https://www.kakappt.com</a:t>
            </a:r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34476" y="1279338"/>
            <a:ext cx="6634252" cy="3453644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>
                <a:solidFill>
                  <a:prstClr val="black"/>
                </a:solidFill>
              </a:rPr>
            </a:fld>
            <a:endParaRPr lang="zh-CN" altLang="en-U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3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234476" y="1279338"/>
            <a:ext cx="6634252" cy="3453644"/>
          </a:xfrm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0354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/>
          <a:lstStyle/>
          <a:p>
            <a:pPr>
              <a:spcBef>
                <a:spcPct val="0"/>
              </a:spcBef>
            </a:pPr>
            <a:endParaRPr lang="zh-CN" altLang="zh-CN">
              <a:latin typeface="Calibri Light" panose="020F0302020204030204" charset="0"/>
            </a:endParaRPr>
          </a:p>
        </p:txBody>
      </p:sp>
      <p:sp>
        <p:nvSpPr>
          <p:cNvPr id="10035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3300">
                <a:solidFill>
                  <a:schemeClr val="tx1"/>
                </a:solidFill>
                <a:latin typeface="Lato Light" panose="020F0402020204030203"/>
              </a:defRPr>
            </a:lvl1pPr>
            <a:lvl2pPr marL="685800" indent="-263525">
              <a:defRPr sz="3300">
                <a:solidFill>
                  <a:schemeClr val="tx1"/>
                </a:solidFill>
                <a:latin typeface="Lato Light" panose="020F0402020204030203"/>
              </a:defRPr>
            </a:lvl2pPr>
            <a:lvl3pPr marL="1054735" indent="-210820">
              <a:defRPr sz="3300">
                <a:solidFill>
                  <a:schemeClr val="tx1"/>
                </a:solidFill>
                <a:latin typeface="Lato Light" panose="020F0402020204030203"/>
              </a:defRPr>
            </a:lvl3pPr>
            <a:lvl4pPr marL="1477010" indent="-210820">
              <a:defRPr sz="3300">
                <a:solidFill>
                  <a:schemeClr val="tx1"/>
                </a:solidFill>
                <a:latin typeface="Lato Light" panose="020F0402020204030203"/>
              </a:defRPr>
            </a:lvl4pPr>
            <a:lvl5pPr marL="1898650" indent="-210820">
              <a:defRPr sz="3300">
                <a:solidFill>
                  <a:schemeClr val="tx1"/>
                </a:solidFill>
                <a:latin typeface="Lato Light" panose="020F0402020204030203"/>
              </a:defRPr>
            </a:lvl5pPr>
            <a:lvl6pPr marL="2320925" indent="-210820" defTabSz="1686560" fontAlgn="base">
              <a:spcBef>
                <a:spcPct val="0"/>
              </a:spcBef>
              <a:spcAft>
                <a:spcPct val="0"/>
              </a:spcAft>
              <a:defRPr sz="3300">
                <a:solidFill>
                  <a:schemeClr val="tx1"/>
                </a:solidFill>
                <a:latin typeface="Lato Light" panose="020F0402020204030203"/>
              </a:defRPr>
            </a:lvl6pPr>
            <a:lvl7pPr marL="2742565" indent="-210820" defTabSz="1686560" fontAlgn="base">
              <a:spcBef>
                <a:spcPct val="0"/>
              </a:spcBef>
              <a:spcAft>
                <a:spcPct val="0"/>
              </a:spcAft>
              <a:defRPr sz="3300">
                <a:solidFill>
                  <a:schemeClr val="tx1"/>
                </a:solidFill>
                <a:latin typeface="Lato Light" panose="020F0402020204030203"/>
              </a:defRPr>
            </a:lvl7pPr>
            <a:lvl8pPr marL="3164840" indent="-210820" defTabSz="1686560" fontAlgn="base">
              <a:spcBef>
                <a:spcPct val="0"/>
              </a:spcBef>
              <a:spcAft>
                <a:spcPct val="0"/>
              </a:spcAft>
              <a:defRPr sz="3300">
                <a:solidFill>
                  <a:schemeClr val="tx1"/>
                </a:solidFill>
                <a:latin typeface="Lato Light" panose="020F0402020204030203"/>
              </a:defRPr>
            </a:lvl8pPr>
            <a:lvl9pPr marL="3586480" indent="-210820" defTabSz="1686560" fontAlgn="base">
              <a:spcBef>
                <a:spcPct val="0"/>
              </a:spcBef>
              <a:spcAft>
                <a:spcPct val="0"/>
              </a:spcAft>
              <a:defRPr sz="3300">
                <a:solidFill>
                  <a:schemeClr val="tx1"/>
                </a:solidFill>
                <a:latin typeface="Lato Light" panose="020F0402020204030203"/>
              </a:defRPr>
            </a:lvl9pPr>
          </a:lstStyle>
          <a:p>
            <a:pPr defTabSz="843915">
              <a:defRPr/>
            </a:pPr>
            <a:fld id="{D96952EB-615D-4FA6-BF7B-A026DF2E7C0D}" type="slidenum">
              <a:rPr lang="en-US" altLang="zh-CN" sz="1100" kern="0">
                <a:solidFill>
                  <a:prstClr val="black"/>
                </a:solidFill>
                <a:latin typeface="Calibri Light" panose="020F0302020204030204" charset="0"/>
              </a:rPr>
            </a:fld>
            <a:endParaRPr lang="en-US" altLang="zh-CN" sz="1100" kern="0">
              <a:solidFill>
                <a:prstClr val="black"/>
              </a:solidFill>
              <a:latin typeface="Calibri Light" panose="020F030202020403020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9" Type="http://schemas.openxmlformats.org/officeDocument/2006/relationships/tags" Target="../tags/tag8.xml"/><Relationship Id="rId8" Type="http://schemas.openxmlformats.org/officeDocument/2006/relationships/tags" Target="../tags/tag7.xml"/><Relationship Id="rId7" Type="http://schemas.openxmlformats.org/officeDocument/2006/relationships/tags" Target="../tags/tag6.xml"/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6" Type="http://schemas.openxmlformats.org/officeDocument/2006/relationships/tags" Target="../tags/tag15.xml"/><Relationship Id="rId15" Type="http://schemas.openxmlformats.org/officeDocument/2006/relationships/tags" Target="../tags/tag14.xml"/><Relationship Id="rId14" Type="http://schemas.openxmlformats.org/officeDocument/2006/relationships/tags" Target="../tags/tag13.xml"/><Relationship Id="rId13" Type="http://schemas.openxmlformats.org/officeDocument/2006/relationships/tags" Target="../tags/tag12.xml"/><Relationship Id="rId12" Type="http://schemas.openxmlformats.org/officeDocument/2006/relationships/tags" Target="../tags/tag11.xml"/><Relationship Id="rId11" Type="http://schemas.openxmlformats.org/officeDocument/2006/relationships/tags" Target="../tags/tag10.xml"/><Relationship Id="rId10" Type="http://schemas.openxmlformats.org/officeDocument/2006/relationships/tags" Target="../tags/tag9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9" Type="http://schemas.openxmlformats.org/officeDocument/2006/relationships/tags" Target="../tags/tag95.xml"/><Relationship Id="rId8" Type="http://schemas.openxmlformats.org/officeDocument/2006/relationships/tags" Target="../tags/tag94.xml"/><Relationship Id="rId7" Type="http://schemas.openxmlformats.org/officeDocument/2006/relationships/tags" Target="../tags/tag93.xml"/><Relationship Id="rId6" Type="http://schemas.openxmlformats.org/officeDocument/2006/relationships/tags" Target="../tags/tag92.xml"/><Relationship Id="rId5" Type="http://schemas.openxmlformats.org/officeDocument/2006/relationships/tags" Target="../tags/tag91.xml"/><Relationship Id="rId4" Type="http://schemas.openxmlformats.org/officeDocument/2006/relationships/tags" Target="../tags/tag90.xml"/><Relationship Id="rId3" Type="http://schemas.openxmlformats.org/officeDocument/2006/relationships/tags" Target="../tags/tag89.xml"/><Relationship Id="rId2" Type="http://schemas.openxmlformats.org/officeDocument/2006/relationships/tags" Target="../tags/tag8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9" Type="http://schemas.openxmlformats.org/officeDocument/2006/relationships/tags" Target="../tags/tag103.xml"/><Relationship Id="rId8" Type="http://schemas.openxmlformats.org/officeDocument/2006/relationships/tags" Target="../tags/tag102.xml"/><Relationship Id="rId7" Type="http://schemas.openxmlformats.org/officeDocument/2006/relationships/tags" Target="../tags/tag101.xml"/><Relationship Id="rId6" Type="http://schemas.openxmlformats.org/officeDocument/2006/relationships/tags" Target="../tags/tag100.xml"/><Relationship Id="rId5" Type="http://schemas.openxmlformats.org/officeDocument/2006/relationships/tags" Target="../tags/tag99.xml"/><Relationship Id="rId4" Type="http://schemas.openxmlformats.org/officeDocument/2006/relationships/tags" Target="../tags/tag98.xml"/><Relationship Id="rId3" Type="http://schemas.openxmlformats.org/officeDocument/2006/relationships/tags" Target="../tags/tag97.xml"/><Relationship Id="rId2" Type="http://schemas.openxmlformats.org/officeDocument/2006/relationships/tags" Target="../tags/tag96.xml"/><Relationship Id="rId10" Type="http://schemas.openxmlformats.org/officeDocument/2006/relationships/tags" Target="../tags/tag104.xml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9" Type="http://schemas.openxmlformats.org/officeDocument/2006/relationships/tags" Target="../tags/tag112.xml"/><Relationship Id="rId8" Type="http://schemas.openxmlformats.org/officeDocument/2006/relationships/tags" Target="../tags/tag111.xml"/><Relationship Id="rId7" Type="http://schemas.openxmlformats.org/officeDocument/2006/relationships/tags" Target="../tags/tag110.xml"/><Relationship Id="rId6" Type="http://schemas.openxmlformats.org/officeDocument/2006/relationships/tags" Target="../tags/tag109.xml"/><Relationship Id="rId5" Type="http://schemas.openxmlformats.org/officeDocument/2006/relationships/tags" Target="../tags/tag108.xml"/><Relationship Id="rId4" Type="http://schemas.openxmlformats.org/officeDocument/2006/relationships/tags" Target="../tags/tag107.xml"/><Relationship Id="rId3" Type="http://schemas.openxmlformats.org/officeDocument/2006/relationships/tags" Target="../tags/tag106.xml"/><Relationship Id="rId2" Type="http://schemas.openxmlformats.org/officeDocument/2006/relationships/tags" Target="../tags/tag105.xml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9" Type="http://schemas.openxmlformats.org/officeDocument/2006/relationships/tags" Target="../tags/tag120.xml"/><Relationship Id="rId8" Type="http://schemas.openxmlformats.org/officeDocument/2006/relationships/tags" Target="../tags/tag119.xml"/><Relationship Id="rId7" Type="http://schemas.openxmlformats.org/officeDocument/2006/relationships/tags" Target="../tags/tag118.xml"/><Relationship Id="rId6" Type="http://schemas.openxmlformats.org/officeDocument/2006/relationships/tags" Target="../tags/tag117.xml"/><Relationship Id="rId5" Type="http://schemas.openxmlformats.org/officeDocument/2006/relationships/tags" Target="../tags/tag116.xml"/><Relationship Id="rId4" Type="http://schemas.openxmlformats.org/officeDocument/2006/relationships/tags" Target="../tags/tag115.xml"/><Relationship Id="rId3" Type="http://schemas.openxmlformats.org/officeDocument/2006/relationships/tags" Target="../tags/tag114.xml"/><Relationship Id="rId2" Type="http://schemas.openxmlformats.org/officeDocument/2006/relationships/tags" Target="../tags/tag113.xml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9" Type="http://schemas.openxmlformats.org/officeDocument/2006/relationships/tags" Target="../tags/tag128.xml"/><Relationship Id="rId8" Type="http://schemas.openxmlformats.org/officeDocument/2006/relationships/tags" Target="../tags/tag127.xml"/><Relationship Id="rId7" Type="http://schemas.openxmlformats.org/officeDocument/2006/relationships/tags" Target="../tags/tag126.xml"/><Relationship Id="rId6" Type="http://schemas.openxmlformats.org/officeDocument/2006/relationships/tags" Target="../tags/tag125.xml"/><Relationship Id="rId5" Type="http://schemas.openxmlformats.org/officeDocument/2006/relationships/tags" Target="../tags/tag124.xml"/><Relationship Id="rId4" Type="http://schemas.openxmlformats.org/officeDocument/2006/relationships/tags" Target="../tags/tag123.xml"/><Relationship Id="rId3" Type="http://schemas.openxmlformats.org/officeDocument/2006/relationships/tags" Target="../tags/tag122.xml"/><Relationship Id="rId2" Type="http://schemas.openxmlformats.org/officeDocument/2006/relationships/tags" Target="../tags/tag121.xml"/><Relationship Id="rId12" Type="http://schemas.openxmlformats.org/officeDocument/2006/relationships/tags" Target="../tags/tag131.xml"/><Relationship Id="rId11" Type="http://schemas.openxmlformats.org/officeDocument/2006/relationships/tags" Target="../tags/tag130.xml"/><Relationship Id="rId10" Type="http://schemas.openxmlformats.org/officeDocument/2006/relationships/tags" Target="../tags/tag129.xml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9" Type="http://schemas.openxmlformats.org/officeDocument/2006/relationships/tags" Target="../tags/tag139.xml"/><Relationship Id="rId8" Type="http://schemas.openxmlformats.org/officeDocument/2006/relationships/tags" Target="../tags/tag138.xml"/><Relationship Id="rId7" Type="http://schemas.openxmlformats.org/officeDocument/2006/relationships/tags" Target="../tags/tag137.xml"/><Relationship Id="rId6" Type="http://schemas.openxmlformats.org/officeDocument/2006/relationships/tags" Target="../tags/tag136.xml"/><Relationship Id="rId5" Type="http://schemas.openxmlformats.org/officeDocument/2006/relationships/tags" Target="../tags/tag135.xml"/><Relationship Id="rId4" Type="http://schemas.openxmlformats.org/officeDocument/2006/relationships/tags" Target="../tags/tag134.xml"/><Relationship Id="rId3" Type="http://schemas.openxmlformats.org/officeDocument/2006/relationships/tags" Target="../tags/tag133.xml"/><Relationship Id="rId2" Type="http://schemas.openxmlformats.org/officeDocument/2006/relationships/tags" Target="../tags/tag132.xml"/><Relationship Id="rId12" Type="http://schemas.openxmlformats.org/officeDocument/2006/relationships/tags" Target="../tags/tag142.xml"/><Relationship Id="rId11" Type="http://schemas.openxmlformats.org/officeDocument/2006/relationships/tags" Target="../tags/tag141.xml"/><Relationship Id="rId10" Type="http://schemas.openxmlformats.org/officeDocument/2006/relationships/tags" Target="../tags/tag140.xml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9" Type="http://schemas.openxmlformats.org/officeDocument/2006/relationships/tags" Target="../tags/tag150.xml"/><Relationship Id="rId8" Type="http://schemas.openxmlformats.org/officeDocument/2006/relationships/tags" Target="../tags/tag149.xml"/><Relationship Id="rId7" Type="http://schemas.openxmlformats.org/officeDocument/2006/relationships/tags" Target="../tags/tag148.xml"/><Relationship Id="rId6" Type="http://schemas.openxmlformats.org/officeDocument/2006/relationships/tags" Target="../tags/tag147.xml"/><Relationship Id="rId5" Type="http://schemas.openxmlformats.org/officeDocument/2006/relationships/tags" Target="../tags/tag146.xml"/><Relationship Id="rId4" Type="http://schemas.openxmlformats.org/officeDocument/2006/relationships/tags" Target="../tags/tag145.xml"/><Relationship Id="rId3" Type="http://schemas.openxmlformats.org/officeDocument/2006/relationships/tags" Target="../tags/tag144.xml"/><Relationship Id="rId2" Type="http://schemas.openxmlformats.org/officeDocument/2006/relationships/tags" Target="../tags/tag143.xml"/><Relationship Id="rId12" Type="http://schemas.openxmlformats.org/officeDocument/2006/relationships/tags" Target="../tags/tag153.xml"/><Relationship Id="rId11" Type="http://schemas.openxmlformats.org/officeDocument/2006/relationships/tags" Target="../tags/tag152.xml"/><Relationship Id="rId10" Type="http://schemas.openxmlformats.org/officeDocument/2006/relationships/tags" Target="../tags/tag151.xml"/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9" Type="http://schemas.openxmlformats.org/officeDocument/2006/relationships/tags" Target="../tags/tag161.xml"/><Relationship Id="rId8" Type="http://schemas.openxmlformats.org/officeDocument/2006/relationships/tags" Target="../tags/tag160.xml"/><Relationship Id="rId7" Type="http://schemas.openxmlformats.org/officeDocument/2006/relationships/tags" Target="../tags/tag159.xml"/><Relationship Id="rId6" Type="http://schemas.openxmlformats.org/officeDocument/2006/relationships/tags" Target="../tags/tag158.xml"/><Relationship Id="rId5" Type="http://schemas.openxmlformats.org/officeDocument/2006/relationships/tags" Target="../tags/tag157.xml"/><Relationship Id="rId4" Type="http://schemas.openxmlformats.org/officeDocument/2006/relationships/tags" Target="../tags/tag156.xml"/><Relationship Id="rId3" Type="http://schemas.openxmlformats.org/officeDocument/2006/relationships/tags" Target="../tags/tag155.xml"/><Relationship Id="rId2" Type="http://schemas.openxmlformats.org/officeDocument/2006/relationships/tags" Target="../tags/tag154.xml"/><Relationship Id="rId16" Type="http://schemas.openxmlformats.org/officeDocument/2006/relationships/tags" Target="../tags/tag168.xml"/><Relationship Id="rId15" Type="http://schemas.openxmlformats.org/officeDocument/2006/relationships/tags" Target="../tags/tag167.xml"/><Relationship Id="rId14" Type="http://schemas.openxmlformats.org/officeDocument/2006/relationships/tags" Target="../tags/tag166.xml"/><Relationship Id="rId13" Type="http://schemas.openxmlformats.org/officeDocument/2006/relationships/tags" Target="../tags/tag165.xml"/><Relationship Id="rId12" Type="http://schemas.openxmlformats.org/officeDocument/2006/relationships/tags" Target="../tags/tag164.xml"/><Relationship Id="rId11" Type="http://schemas.openxmlformats.org/officeDocument/2006/relationships/tags" Target="../tags/tag163.xml"/><Relationship Id="rId10" Type="http://schemas.openxmlformats.org/officeDocument/2006/relationships/tags" Target="../tags/tag162.xml"/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9" Type="http://schemas.openxmlformats.org/officeDocument/2006/relationships/tags" Target="../tags/tag176.xml"/><Relationship Id="rId8" Type="http://schemas.openxmlformats.org/officeDocument/2006/relationships/tags" Target="../tags/tag175.xml"/><Relationship Id="rId7" Type="http://schemas.openxmlformats.org/officeDocument/2006/relationships/tags" Target="../tags/tag174.xml"/><Relationship Id="rId6" Type="http://schemas.openxmlformats.org/officeDocument/2006/relationships/tags" Target="../tags/tag173.xml"/><Relationship Id="rId5" Type="http://schemas.openxmlformats.org/officeDocument/2006/relationships/tags" Target="../tags/tag172.xml"/><Relationship Id="rId4" Type="http://schemas.openxmlformats.org/officeDocument/2006/relationships/tags" Target="../tags/tag171.xml"/><Relationship Id="rId3" Type="http://schemas.openxmlformats.org/officeDocument/2006/relationships/tags" Target="../tags/tag170.xml"/><Relationship Id="rId2" Type="http://schemas.openxmlformats.org/officeDocument/2006/relationships/tags" Target="../tags/tag169.xml"/><Relationship Id="rId11" Type="http://schemas.openxmlformats.org/officeDocument/2006/relationships/tags" Target="../tags/tag178.xml"/><Relationship Id="rId10" Type="http://schemas.openxmlformats.org/officeDocument/2006/relationships/tags" Target="../tags/tag177.xml"/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9" Type="http://schemas.openxmlformats.org/officeDocument/2006/relationships/tags" Target="../tags/tag23.xml"/><Relationship Id="rId8" Type="http://schemas.openxmlformats.org/officeDocument/2006/relationships/tags" Target="../tags/tag22.xml"/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0" Type="http://schemas.openxmlformats.org/officeDocument/2006/relationships/tags" Target="../tags/tag24.xml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9" Type="http://schemas.openxmlformats.org/officeDocument/2006/relationships/tags" Target="../tags/tag32.xml"/><Relationship Id="rId8" Type="http://schemas.openxmlformats.org/officeDocument/2006/relationships/tags" Target="../tags/tag31.xml"/><Relationship Id="rId7" Type="http://schemas.openxmlformats.org/officeDocument/2006/relationships/tags" Target="../tags/tag30.xml"/><Relationship Id="rId6" Type="http://schemas.openxmlformats.org/officeDocument/2006/relationships/tags" Target="../tags/tag29.xml"/><Relationship Id="rId5" Type="http://schemas.openxmlformats.org/officeDocument/2006/relationships/tags" Target="../tags/tag28.xml"/><Relationship Id="rId4" Type="http://schemas.openxmlformats.org/officeDocument/2006/relationships/tags" Target="../tags/tag27.xml"/><Relationship Id="rId3" Type="http://schemas.openxmlformats.org/officeDocument/2006/relationships/tags" Target="../tags/tag26.xml"/><Relationship Id="rId2" Type="http://schemas.openxmlformats.org/officeDocument/2006/relationships/tags" Target="../tags/tag25.xml"/><Relationship Id="rId12" Type="http://schemas.openxmlformats.org/officeDocument/2006/relationships/tags" Target="../tags/tag35.xml"/><Relationship Id="rId11" Type="http://schemas.openxmlformats.org/officeDocument/2006/relationships/tags" Target="../tags/tag34.xml"/><Relationship Id="rId10" Type="http://schemas.openxmlformats.org/officeDocument/2006/relationships/tags" Target="../tags/tag33.xml"/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9" Type="http://schemas.openxmlformats.org/officeDocument/2006/relationships/tags" Target="../tags/tag43.xml"/><Relationship Id="rId8" Type="http://schemas.openxmlformats.org/officeDocument/2006/relationships/tags" Target="../tags/tag42.xml"/><Relationship Id="rId7" Type="http://schemas.openxmlformats.org/officeDocument/2006/relationships/tags" Target="../tags/tag41.xml"/><Relationship Id="rId6" Type="http://schemas.openxmlformats.org/officeDocument/2006/relationships/tags" Target="../tags/tag40.xml"/><Relationship Id="rId5" Type="http://schemas.openxmlformats.org/officeDocument/2006/relationships/tags" Target="../tags/tag39.xml"/><Relationship Id="rId4" Type="http://schemas.openxmlformats.org/officeDocument/2006/relationships/tags" Target="../tags/tag38.xml"/><Relationship Id="rId3" Type="http://schemas.openxmlformats.org/officeDocument/2006/relationships/tags" Target="../tags/tag37.xml"/><Relationship Id="rId2" Type="http://schemas.openxmlformats.org/officeDocument/2006/relationships/tags" Target="../tags/tag36.xml"/><Relationship Id="rId11" Type="http://schemas.openxmlformats.org/officeDocument/2006/relationships/tags" Target="../tags/tag45.xml"/><Relationship Id="rId10" Type="http://schemas.openxmlformats.org/officeDocument/2006/relationships/tags" Target="../tags/tag44.xml"/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53.xml"/><Relationship Id="rId8" Type="http://schemas.openxmlformats.org/officeDocument/2006/relationships/tags" Target="../tags/tag52.xml"/><Relationship Id="rId7" Type="http://schemas.openxmlformats.org/officeDocument/2006/relationships/tags" Target="../tags/tag51.xml"/><Relationship Id="rId6" Type="http://schemas.openxmlformats.org/officeDocument/2006/relationships/tags" Target="../tags/tag50.xml"/><Relationship Id="rId5" Type="http://schemas.openxmlformats.org/officeDocument/2006/relationships/tags" Target="../tags/tag49.xml"/><Relationship Id="rId4" Type="http://schemas.openxmlformats.org/officeDocument/2006/relationships/tags" Target="../tags/tag48.xml"/><Relationship Id="rId3" Type="http://schemas.openxmlformats.org/officeDocument/2006/relationships/tags" Target="../tags/tag47.xml"/><Relationship Id="rId2" Type="http://schemas.openxmlformats.org/officeDocument/2006/relationships/tags" Target="../tags/tag46.xml"/><Relationship Id="rId13" Type="http://schemas.openxmlformats.org/officeDocument/2006/relationships/tags" Target="../tags/tag57.xml"/><Relationship Id="rId12" Type="http://schemas.openxmlformats.org/officeDocument/2006/relationships/tags" Target="../tags/tag56.xml"/><Relationship Id="rId11" Type="http://schemas.openxmlformats.org/officeDocument/2006/relationships/tags" Target="../tags/tag55.xml"/><Relationship Id="rId10" Type="http://schemas.openxmlformats.org/officeDocument/2006/relationships/tags" Target="../tags/tag54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9" Type="http://schemas.openxmlformats.org/officeDocument/2006/relationships/tags" Target="../tags/tag65.xml"/><Relationship Id="rId8" Type="http://schemas.openxmlformats.org/officeDocument/2006/relationships/tags" Target="../tags/tag64.xml"/><Relationship Id="rId7" Type="http://schemas.openxmlformats.org/officeDocument/2006/relationships/tags" Target="../tags/tag63.xml"/><Relationship Id="rId6" Type="http://schemas.openxmlformats.org/officeDocument/2006/relationships/tags" Target="../tags/tag62.xml"/><Relationship Id="rId5" Type="http://schemas.openxmlformats.org/officeDocument/2006/relationships/tags" Target="../tags/tag61.xml"/><Relationship Id="rId4" Type="http://schemas.openxmlformats.org/officeDocument/2006/relationships/tags" Target="../tags/tag60.xml"/><Relationship Id="rId3" Type="http://schemas.openxmlformats.org/officeDocument/2006/relationships/tags" Target="../tags/tag59.xml"/><Relationship Id="rId2" Type="http://schemas.openxmlformats.org/officeDocument/2006/relationships/tags" Target="../tags/tag58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68.xml"/><Relationship Id="rId3" Type="http://schemas.openxmlformats.org/officeDocument/2006/relationships/tags" Target="../tags/tag67.xml"/><Relationship Id="rId2" Type="http://schemas.openxmlformats.org/officeDocument/2006/relationships/tags" Target="../tags/tag66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9" Type="http://schemas.openxmlformats.org/officeDocument/2006/relationships/tags" Target="../tags/tag76.xml"/><Relationship Id="rId8" Type="http://schemas.openxmlformats.org/officeDocument/2006/relationships/tags" Target="../tags/tag75.xml"/><Relationship Id="rId7" Type="http://schemas.openxmlformats.org/officeDocument/2006/relationships/tags" Target="../tags/tag74.xml"/><Relationship Id="rId6" Type="http://schemas.openxmlformats.org/officeDocument/2006/relationships/tags" Target="../tags/tag73.xml"/><Relationship Id="rId5" Type="http://schemas.openxmlformats.org/officeDocument/2006/relationships/tags" Target="../tags/tag72.xml"/><Relationship Id="rId4" Type="http://schemas.openxmlformats.org/officeDocument/2006/relationships/tags" Target="../tags/tag71.xml"/><Relationship Id="rId3" Type="http://schemas.openxmlformats.org/officeDocument/2006/relationships/tags" Target="../tags/tag70.xml"/><Relationship Id="rId2" Type="http://schemas.openxmlformats.org/officeDocument/2006/relationships/tags" Target="../tags/tag69.xml"/><Relationship Id="rId11" Type="http://schemas.openxmlformats.org/officeDocument/2006/relationships/tags" Target="../tags/tag78.xml"/><Relationship Id="rId10" Type="http://schemas.openxmlformats.org/officeDocument/2006/relationships/tags" Target="../tags/tag7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9" Type="http://schemas.openxmlformats.org/officeDocument/2006/relationships/tags" Target="../tags/tag86.xml"/><Relationship Id="rId8" Type="http://schemas.openxmlformats.org/officeDocument/2006/relationships/tags" Target="../tags/tag85.xml"/><Relationship Id="rId7" Type="http://schemas.openxmlformats.org/officeDocument/2006/relationships/tags" Target="../tags/tag84.xml"/><Relationship Id="rId6" Type="http://schemas.openxmlformats.org/officeDocument/2006/relationships/tags" Target="../tags/tag83.xml"/><Relationship Id="rId5" Type="http://schemas.openxmlformats.org/officeDocument/2006/relationships/tags" Target="../tags/tag82.xml"/><Relationship Id="rId4" Type="http://schemas.openxmlformats.org/officeDocument/2006/relationships/tags" Target="../tags/tag81.xml"/><Relationship Id="rId3" Type="http://schemas.openxmlformats.org/officeDocument/2006/relationships/tags" Target="../tags/tag80.xml"/><Relationship Id="rId2" Type="http://schemas.openxmlformats.org/officeDocument/2006/relationships/tags" Target="../tags/tag79.xml"/><Relationship Id="rId10" Type="http://schemas.openxmlformats.org/officeDocument/2006/relationships/tags" Target="../tags/tag87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bg>
      <p:bgPr>
        <a:gradFill flip="none" rotWithShape="1">
          <a:gsLst>
            <a:gs pos="0">
              <a:schemeClr val="tx2"/>
            </a:gs>
            <a:gs pos="100000">
              <a:schemeClr val="bg2"/>
            </a:gs>
          </a:gsLst>
          <a:lin ang="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: 圆角 4"/>
          <p:cNvSpPr/>
          <p:nvPr>
            <p:custDataLst>
              <p:tags r:id="rId2"/>
            </p:custDataLst>
          </p:nvPr>
        </p:nvSpPr>
        <p:spPr>
          <a:xfrm>
            <a:off x="4044720" y="2718721"/>
            <a:ext cx="1054561" cy="380333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en-US" altLang="zh-CN" sz="1200" dirty="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8" name="等腰三角形 7"/>
          <p:cNvSpPr/>
          <p:nvPr>
            <p:custDataLst>
              <p:tags r:id="rId3"/>
            </p:custDataLst>
          </p:nvPr>
        </p:nvSpPr>
        <p:spPr>
          <a:xfrm flipV="1">
            <a:off x="2733675" y="896500"/>
            <a:ext cx="3676650" cy="3169526"/>
          </a:xfrm>
          <a:prstGeom prst="triangle">
            <a:avLst/>
          </a:prstGeom>
          <a:noFill/>
          <a:ln w="508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40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9" name="等腰三角形 8"/>
          <p:cNvSpPr/>
          <p:nvPr>
            <p:custDataLst>
              <p:tags r:id="rId4"/>
            </p:custDataLst>
          </p:nvPr>
        </p:nvSpPr>
        <p:spPr>
          <a:xfrm flipV="1">
            <a:off x="2733675" y="1423709"/>
            <a:ext cx="3676650" cy="3169526"/>
          </a:xfrm>
          <a:prstGeom prst="triangle">
            <a:avLst/>
          </a:prstGeom>
          <a:noFill/>
          <a:ln w="508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40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10" name="等腰三角形 9"/>
          <p:cNvSpPr/>
          <p:nvPr>
            <p:custDataLst>
              <p:tags r:id="rId5"/>
            </p:custDataLst>
          </p:nvPr>
        </p:nvSpPr>
        <p:spPr>
          <a:xfrm rot="2315082">
            <a:off x="7757636" y="908886"/>
            <a:ext cx="400050" cy="344871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11" name="等腰三角形 10"/>
          <p:cNvSpPr/>
          <p:nvPr>
            <p:custDataLst>
              <p:tags r:id="rId6"/>
            </p:custDataLst>
          </p:nvPr>
        </p:nvSpPr>
        <p:spPr>
          <a:xfrm rot="17631882" flipV="1">
            <a:off x="8576786" y="675249"/>
            <a:ext cx="400050" cy="344871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12" name="等腰三角形 11"/>
          <p:cNvSpPr/>
          <p:nvPr>
            <p:custDataLst>
              <p:tags r:id="rId7"/>
            </p:custDataLst>
          </p:nvPr>
        </p:nvSpPr>
        <p:spPr>
          <a:xfrm flipV="1">
            <a:off x="7568449" y="1649419"/>
            <a:ext cx="242051" cy="208664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13" name="等腰三角形 12"/>
          <p:cNvSpPr/>
          <p:nvPr>
            <p:custDataLst>
              <p:tags r:id="rId8"/>
            </p:custDataLst>
          </p:nvPr>
        </p:nvSpPr>
        <p:spPr>
          <a:xfrm rot="2315082">
            <a:off x="2130801" y="3068447"/>
            <a:ext cx="400050" cy="344871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14" name="等腰三角形 13"/>
          <p:cNvSpPr/>
          <p:nvPr>
            <p:custDataLst>
              <p:tags r:id="rId9"/>
            </p:custDataLst>
          </p:nvPr>
        </p:nvSpPr>
        <p:spPr>
          <a:xfrm rot="2644620">
            <a:off x="468688" y="3737578"/>
            <a:ext cx="400050" cy="344871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15" name="等腰三角形 14"/>
          <p:cNvSpPr/>
          <p:nvPr>
            <p:custDataLst>
              <p:tags r:id="rId10"/>
            </p:custDataLst>
          </p:nvPr>
        </p:nvSpPr>
        <p:spPr>
          <a:xfrm rot="19428006" flipV="1">
            <a:off x="1266011" y="3805550"/>
            <a:ext cx="242051" cy="208664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19" name="等腰三角形 18"/>
          <p:cNvSpPr/>
          <p:nvPr>
            <p:custDataLst>
              <p:tags r:id="rId11"/>
            </p:custDataLst>
          </p:nvPr>
        </p:nvSpPr>
        <p:spPr>
          <a:xfrm rot="17425212" flipV="1">
            <a:off x="1445548" y="3246500"/>
            <a:ext cx="242051" cy="208664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2"/>
            </p:custDataLst>
          </p:nvPr>
        </p:nvSpPr>
        <p:spPr>
          <a:xfrm>
            <a:off x="1514458" y="1510003"/>
            <a:ext cx="6115085" cy="1105584"/>
          </a:xfrm>
        </p:spPr>
        <p:txBody>
          <a:bodyPr lIns="67500" tIns="35100" rIns="67500" bIns="35100" anchor="ctr" anchorCtr="0">
            <a:normAutofit/>
          </a:bodyPr>
          <a:lstStyle>
            <a:lvl1pPr algn="ctr">
              <a:defRPr sz="5000" spc="45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汉仪旗黑-85S" panose="00020600040101010101" pitchFamily="18" charset="-122"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13"/>
            </p:custDataLst>
          </p:nvPr>
        </p:nvSpPr>
        <p:spPr>
          <a:xfrm>
            <a:off x="3967082" y="2718721"/>
            <a:ext cx="1192367" cy="380333"/>
          </a:xfrm>
        </p:spPr>
        <p:txBody>
          <a:bodyPr lIns="67500" tIns="35100" rIns="67500" bIns="35100" anchor="ctr">
            <a:normAutofit/>
          </a:bodyPr>
          <a:lstStyle>
            <a:lvl1pPr marL="0" indent="0" algn="ctr" eaLnBrk="1" fontAlgn="auto" latinLnBrk="0" hangingPunct="1">
              <a:lnSpc>
                <a:spcPct val="100000"/>
              </a:lnSpc>
              <a:buNone/>
              <a:defRPr sz="1400" u="none" strike="noStrike" kern="1200" cap="none" spc="15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40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dirty="0"/>
              <a:t>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1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1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1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组合 9"/>
          <p:cNvGrpSpPr/>
          <p:nvPr>
            <p:custDataLst>
              <p:tags r:id="rId2"/>
            </p:custDataLst>
          </p:nvPr>
        </p:nvGrpSpPr>
        <p:grpSpPr>
          <a:xfrm>
            <a:off x="195882" y="228600"/>
            <a:ext cx="8719519" cy="4686300"/>
            <a:chOff x="261175" y="304800"/>
            <a:chExt cx="11626025" cy="6248400"/>
          </a:xfrm>
        </p:grpSpPr>
        <p:sp>
          <p:nvSpPr>
            <p:cNvPr id="11" name="矩形 10"/>
            <p:cNvSpPr/>
            <p:nvPr userDrawn="1">
              <p:custDataLst>
                <p:tags r:id="rId3"/>
              </p:custDataLst>
            </p:nvPr>
          </p:nvSpPr>
          <p:spPr>
            <a:xfrm>
              <a:off x="304800" y="304800"/>
              <a:ext cx="11582400" cy="6248400"/>
            </a:xfrm>
            <a:prstGeom prst="rect">
              <a:avLst/>
            </a:prstGeom>
            <a:gradFill flip="none" rotWithShape="1">
              <a:gsLst>
                <a:gs pos="40000">
                  <a:schemeClr val="bg2"/>
                </a:gs>
                <a:gs pos="92000">
                  <a:schemeClr val="tx2"/>
                </a:gs>
              </a:gsLst>
              <a:lin ang="2700000" scaled="0"/>
              <a:tileRect/>
            </a:gradFill>
            <a:ln>
              <a:noFill/>
            </a:ln>
            <a:effectLst>
              <a:outerShdw blurRad="342900" sx="106000" sy="106000" algn="ctr" rotWithShape="0">
                <a:schemeClr val="tx1">
                  <a:alpha val="1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 dirty="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grpSp>
          <p:nvGrpSpPr>
            <p:cNvPr id="12" name="组合 11"/>
            <p:cNvGrpSpPr/>
            <p:nvPr userDrawn="1"/>
          </p:nvGrpSpPr>
          <p:grpSpPr>
            <a:xfrm>
              <a:off x="261175" y="597763"/>
              <a:ext cx="11327050" cy="5883697"/>
              <a:chOff x="261175" y="597763"/>
              <a:chExt cx="11327050" cy="5883697"/>
            </a:xfrm>
          </p:grpSpPr>
          <p:sp>
            <p:nvSpPr>
              <p:cNvPr id="13" name="等腰三角形 12"/>
              <p:cNvSpPr/>
              <p:nvPr userDrawn="1">
                <p:custDataLst>
                  <p:tags r:id="rId4"/>
                </p:custDataLst>
              </p:nvPr>
            </p:nvSpPr>
            <p:spPr>
              <a:xfrm rot="2315082">
                <a:off x="261175" y="6021632"/>
                <a:ext cx="533400" cy="45982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  <p:sp>
            <p:nvSpPr>
              <p:cNvPr id="14" name="等腰三角形 13"/>
              <p:cNvSpPr/>
              <p:nvPr userDrawn="1">
                <p:custDataLst>
                  <p:tags r:id="rId5"/>
                </p:custDataLst>
              </p:nvPr>
            </p:nvSpPr>
            <p:spPr>
              <a:xfrm rot="2015744" flipV="1">
                <a:off x="11265491" y="597763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9"/>
            </p:custDataLst>
          </p:nvPr>
        </p:nvSpPr>
        <p:spPr>
          <a:xfrm>
            <a:off x="502448" y="714382"/>
            <a:ext cx="8139178" cy="404168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  <a:lvl2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2pPr>
            <a:lvl3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3pPr>
            <a:lvl4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4pPr>
            <a:lvl5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合 6"/>
          <p:cNvGrpSpPr/>
          <p:nvPr>
            <p:custDataLst>
              <p:tags r:id="rId2"/>
            </p:custDataLst>
          </p:nvPr>
        </p:nvGrpSpPr>
        <p:grpSpPr>
          <a:xfrm>
            <a:off x="195881" y="135483"/>
            <a:ext cx="8805362" cy="4725612"/>
            <a:chOff x="261175" y="180644"/>
            <a:chExt cx="11740482" cy="6300816"/>
          </a:xfrm>
        </p:grpSpPr>
        <p:sp>
          <p:nvSpPr>
            <p:cNvPr id="8" name="等腰三角形 7"/>
            <p:cNvSpPr/>
            <p:nvPr userDrawn="1">
              <p:custDataLst>
                <p:tags r:id="rId3"/>
              </p:custDataLst>
            </p:nvPr>
          </p:nvSpPr>
          <p:spPr>
            <a:xfrm rot="2315082">
              <a:off x="261175" y="6021632"/>
              <a:ext cx="533400" cy="45982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grpSp>
          <p:nvGrpSpPr>
            <p:cNvPr id="9" name="组合 8"/>
            <p:cNvGrpSpPr/>
            <p:nvPr userDrawn="1"/>
          </p:nvGrpSpPr>
          <p:grpSpPr>
            <a:xfrm rot="1322092">
              <a:off x="11233066" y="180644"/>
              <a:ext cx="768591" cy="666134"/>
              <a:chOff x="11216987" y="376430"/>
              <a:chExt cx="768591" cy="666134"/>
            </a:xfrm>
          </p:grpSpPr>
          <p:sp>
            <p:nvSpPr>
              <p:cNvPr id="10" name="等腰三角形 9"/>
              <p:cNvSpPr/>
              <p:nvPr userDrawn="1">
                <p:custDataLst>
                  <p:tags r:id="rId4"/>
                </p:custDataLst>
              </p:nvPr>
            </p:nvSpPr>
            <p:spPr>
              <a:xfrm rot="693652" flipV="1">
                <a:off x="11216987" y="764346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  <p:sp>
            <p:nvSpPr>
              <p:cNvPr id="11" name="等腰三角形 10"/>
              <p:cNvSpPr/>
              <p:nvPr userDrawn="1">
                <p:custDataLst>
                  <p:tags r:id="rId5"/>
                </p:custDataLst>
              </p:nvPr>
            </p:nvSpPr>
            <p:spPr>
              <a:xfrm rot="18492899" flipV="1">
                <a:off x="11685102" y="398688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6" name="矩形 5"/>
          <p:cNvSpPr/>
          <p:nvPr>
            <p:custDataLst>
              <p:tags r:id="rId6"/>
            </p:custDataLst>
          </p:nvPr>
        </p:nvSpPr>
        <p:spPr>
          <a:xfrm>
            <a:off x="757238" y="638175"/>
            <a:ext cx="7629525" cy="3867150"/>
          </a:xfrm>
          <a:prstGeom prst="rect">
            <a:avLst/>
          </a:prstGeom>
          <a:noFill/>
          <a:ln w="5715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40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7"/>
            </p:custDataLst>
          </p:nvPr>
        </p:nvSpPr>
        <p:spPr>
          <a:xfrm>
            <a:off x="2045105" y="1609715"/>
            <a:ext cx="5053790" cy="1924071"/>
          </a:xfrm>
        </p:spPr>
        <p:txBody>
          <a:bodyPr vert="horz" lIns="67500" tIns="35100" rIns="67500" bIns="35100" rtlCol="0" anchor="ctr" anchorCtr="0">
            <a:normAutofit/>
          </a:bodyPr>
          <a:lstStyle>
            <a:lvl1pPr marL="0" marR="0" algn="ctr" defTabSz="685800" rtl="0" eaLnBrk="1" fontAlgn="auto" latinLnBrk="0" hangingPunct="1">
              <a:lnSpc>
                <a:spcPct val="100000"/>
              </a:lnSpc>
              <a:buNone/>
              <a:defRPr kumimoji="0" lang="zh-CN" altLang="en-US" sz="5000" b="1" i="0" u="none" strike="noStrike" kern="1200" cap="none" spc="450" normalizeH="0" baseline="0" noProof="1" dirty="0">
                <a:solidFill>
                  <a:schemeClr val="accent1"/>
                </a:solidFill>
                <a:uFillTx/>
                <a:latin typeface="Arial" panose="020B0604020202020204" pitchFamily="34" charset="0"/>
                <a:ea typeface="汉仪旗黑-85S" panose="00020600040101010101" pitchFamily="18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编辑标题</a:t>
            </a:r>
            <a:endParaRPr dirty="0">
              <a:sym typeface="+mn-ea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10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通用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等腰三角形 9"/>
          <p:cNvSpPr/>
          <p:nvPr>
            <p:custDataLst>
              <p:tags r:id="rId2"/>
            </p:custDataLst>
          </p:nvPr>
        </p:nvSpPr>
        <p:spPr>
          <a:xfrm rot="2315082">
            <a:off x="195739" y="4516279"/>
            <a:ext cx="400050" cy="344805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grpSp>
        <p:nvGrpSpPr>
          <p:cNvPr id="11" name="组合 10"/>
          <p:cNvGrpSpPr/>
          <p:nvPr>
            <p:custDataLst>
              <p:tags r:id="rId3"/>
            </p:custDataLst>
          </p:nvPr>
        </p:nvGrpSpPr>
        <p:grpSpPr>
          <a:xfrm rot="1322092">
            <a:off x="8349139" y="229077"/>
            <a:ext cx="585311" cy="503396"/>
            <a:chOff x="11170458" y="527508"/>
            <a:chExt cx="780362" cy="670898"/>
          </a:xfrm>
        </p:grpSpPr>
        <p:sp>
          <p:nvSpPr>
            <p:cNvPr id="12" name="等腰三角形 11"/>
            <p:cNvSpPr/>
            <p:nvPr userDrawn="1">
              <p:custDataLst>
                <p:tags r:id="rId4"/>
              </p:custDataLst>
            </p:nvPr>
          </p:nvSpPr>
          <p:spPr>
            <a:xfrm rot="693652" flipV="1">
              <a:off x="11170458" y="920188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13" name="等腰三角形 12"/>
            <p:cNvSpPr/>
            <p:nvPr userDrawn="1">
              <p:custDataLst>
                <p:tags r:id="rId5"/>
              </p:custDataLst>
            </p:nvPr>
          </p:nvSpPr>
          <p:spPr>
            <a:xfrm rot="18492899" flipV="1">
              <a:off x="11650344" y="549766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相框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矩形 8"/>
          <p:cNvSpPr/>
          <p:nvPr>
            <p:custDataLst>
              <p:tags r:id="rId2"/>
            </p:custDataLst>
          </p:nvPr>
        </p:nvSpPr>
        <p:spPr>
          <a:xfrm>
            <a:off x="228600" y="228600"/>
            <a:ext cx="8686800" cy="4686300"/>
          </a:xfrm>
          <a:prstGeom prst="rect">
            <a:avLst/>
          </a:prstGeom>
          <a:gradFill flip="none" rotWithShape="1">
            <a:gsLst>
              <a:gs pos="40000">
                <a:schemeClr val="bg2"/>
              </a:gs>
              <a:gs pos="92000">
                <a:schemeClr val="tx2"/>
              </a:gs>
            </a:gsLst>
            <a:lin ang="2700000" scaled="0"/>
            <a:tileRect/>
          </a:gradFill>
          <a:ln>
            <a:noFill/>
          </a:ln>
          <a:effectLst>
            <a:outerShdw blurRad="342900" sx="106000" sy="106000" algn="ctr" rotWithShape="0">
              <a:schemeClr val="tx1">
                <a:alpha val="1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 dirty="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11" name="等腰三角形 10"/>
          <p:cNvSpPr/>
          <p:nvPr>
            <p:custDataLst>
              <p:tags r:id="rId3"/>
            </p:custDataLst>
          </p:nvPr>
        </p:nvSpPr>
        <p:spPr>
          <a:xfrm rot="2315082">
            <a:off x="195739" y="4516279"/>
            <a:ext cx="400050" cy="344805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13" name="等腰三角形 12"/>
          <p:cNvSpPr/>
          <p:nvPr>
            <p:custDataLst>
              <p:tags r:id="rId4"/>
            </p:custDataLst>
          </p:nvPr>
        </p:nvSpPr>
        <p:spPr>
          <a:xfrm rot="2015744" flipV="1">
            <a:off x="8449151" y="448151"/>
            <a:ext cx="241935" cy="208598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961200" y="936900"/>
            <a:ext cx="7219800" cy="542700"/>
          </a:xfrm>
        </p:spPr>
        <p:txBody>
          <a:bodyPr anchor="ctr"/>
          <a:lstStyle>
            <a:lvl1pPr>
              <a:defRPr sz="2400"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6"/>
            </p:custDataLst>
          </p:nvPr>
        </p:nvSpPr>
        <p:spPr>
          <a:xfrm>
            <a:off x="960835" y="1622700"/>
            <a:ext cx="7219950" cy="258390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  <a:lvl2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2pPr>
            <a:lvl3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3pPr>
            <a:lvl4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4pPr>
            <a:lvl5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右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24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>
            <p:custDataLst>
              <p:tags r:id="rId2"/>
            </p:custDataLst>
          </p:nvPr>
        </p:nvSpPr>
        <p:spPr>
          <a:xfrm>
            <a:off x="0" y="1"/>
            <a:ext cx="3617595" cy="5143500"/>
          </a:xfrm>
          <a:prstGeom prst="rect">
            <a:avLst/>
          </a:prstGeom>
          <a:gradFill>
            <a:gsLst>
              <a:gs pos="0">
                <a:schemeClr val="bg2"/>
              </a:gs>
              <a:gs pos="100000">
                <a:schemeClr val="tx2"/>
              </a:gs>
            </a:gsLst>
            <a:lin ang="2700000" scaled="0"/>
          </a:gradFill>
          <a:ln>
            <a:noFill/>
          </a:ln>
          <a:effectLst>
            <a:outerShdw blurRad="342900" sx="106000" sy="106000" algn="ctr" rotWithShape="0">
              <a:schemeClr val="tx1">
                <a:alpha val="1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en-US" altLang="zh-CN" sz="1200" dirty="0">
              <a:solidFill>
                <a:srgbClr val="759EEF"/>
              </a:solidFill>
              <a:latin typeface="Arial" panose="020B0604020202020204" pitchFamily="34" charset="0"/>
              <a:sym typeface="+mn-ea"/>
            </a:endParaRPr>
          </a:p>
        </p:txBody>
      </p:sp>
      <p:sp>
        <p:nvSpPr>
          <p:cNvPr id="18" name="等腰三角形 17"/>
          <p:cNvSpPr/>
          <p:nvPr>
            <p:custDataLst>
              <p:tags r:id="rId3"/>
            </p:custDataLst>
          </p:nvPr>
        </p:nvSpPr>
        <p:spPr>
          <a:xfrm rot="2315082">
            <a:off x="195739" y="4516279"/>
            <a:ext cx="400050" cy="344805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grpSp>
        <p:nvGrpSpPr>
          <p:cNvPr id="19" name="组合 18"/>
          <p:cNvGrpSpPr/>
          <p:nvPr>
            <p:custDataLst>
              <p:tags r:id="rId4"/>
            </p:custDataLst>
          </p:nvPr>
        </p:nvGrpSpPr>
        <p:grpSpPr>
          <a:xfrm rot="1322092">
            <a:off x="8349139" y="229077"/>
            <a:ext cx="585311" cy="503396"/>
            <a:chOff x="11170458" y="527508"/>
            <a:chExt cx="780362" cy="670898"/>
          </a:xfrm>
        </p:grpSpPr>
        <p:sp>
          <p:nvSpPr>
            <p:cNvPr id="20" name="等腰三角形 19"/>
            <p:cNvSpPr/>
            <p:nvPr userDrawn="1">
              <p:custDataLst>
                <p:tags r:id="rId5"/>
              </p:custDataLst>
            </p:nvPr>
          </p:nvSpPr>
          <p:spPr>
            <a:xfrm rot="693652" flipV="1">
              <a:off x="11170458" y="920188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21" name="等腰三角形 20"/>
            <p:cNvSpPr/>
            <p:nvPr userDrawn="1">
              <p:custDataLst>
                <p:tags r:id="rId6"/>
              </p:custDataLst>
            </p:nvPr>
          </p:nvSpPr>
          <p:spPr>
            <a:xfrm rot="18492899" flipV="1">
              <a:off x="11650344" y="549766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7"/>
            </p:custDataLst>
          </p:nvPr>
        </p:nvSpPr>
        <p:spPr>
          <a:xfrm>
            <a:off x="437400" y="577800"/>
            <a:ext cx="2970000" cy="661500"/>
          </a:xfrm>
        </p:spPr>
        <p:txBody>
          <a:bodyPr anchor="ctr"/>
          <a:lstStyle>
            <a:lvl1pPr>
              <a:defRPr sz="2700"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r>
              <a:rPr lang="zh-CN" altLang="en-US" dirty="0"/>
              <a:t>单击编辑标题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10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11"/>
            </p:custDataLst>
          </p:nvPr>
        </p:nvSpPr>
        <p:spPr>
          <a:xfrm>
            <a:off x="440100" y="1323000"/>
            <a:ext cx="2967300" cy="306990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  <a:lvl2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2pPr>
            <a:lvl3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3pPr>
            <a:lvl4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4pPr>
            <a:lvl5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9" name="内容占位符 8"/>
          <p:cNvSpPr>
            <a:spLocks noGrp="1"/>
          </p:cNvSpPr>
          <p:nvPr>
            <p:ph sz="quarter" idx="14"/>
            <p:custDataLst>
              <p:tags r:id="rId12"/>
            </p:custDataLst>
          </p:nvPr>
        </p:nvSpPr>
        <p:spPr>
          <a:xfrm>
            <a:off x="3825900" y="577454"/>
            <a:ext cx="4860000" cy="3815953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  <a:lvl2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2pPr>
            <a:lvl3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3pPr>
            <a:lvl4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4pPr>
            <a:lvl5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上下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>
            <p:custDataLst>
              <p:tags r:id="rId2"/>
            </p:custDataLst>
          </p:nvPr>
        </p:nvSpPr>
        <p:spPr>
          <a:xfrm>
            <a:off x="0" y="0"/>
            <a:ext cx="9144000" cy="1998000"/>
          </a:xfrm>
          <a:prstGeom prst="rect">
            <a:avLst/>
          </a:prstGeom>
          <a:gradFill flip="none" rotWithShape="1">
            <a:gsLst>
              <a:gs pos="40000">
                <a:schemeClr val="bg2"/>
              </a:gs>
              <a:gs pos="92000">
                <a:schemeClr val="tx2"/>
              </a:gs>
            </a:gsLst>
            <a:lin ang="2700000" scaled="0"/>
            <a:tileRect/>
          </a:gradFill>
          <a:ln>
            <a:noFill/>
          </a:ln>
          <a:effectLst>
            <a:outerShdw blurRad="342900" sx="106000" sy="106000" algn="ctr" rotWithShape="0">
              <a:schemeClr val="tx1">
                <a:alpha val="1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en-US" altLang="zh-CN" sz="1200">
              <a:solidFill>
                <a:srgbClr val="759EEF"/>
              </a:solidFill>
              <a:latin typeface="Arial" panose="020B0604020202020204" pitchFamily="34" charset="0"/>
              <a:sym typeface="+mn-ea"/>
            </a:endParaRPr>
          </a:p>
        </p:txBody>
      </p:sp>
      <p:sp>
        <p:nvSpPr>
          <p:cNvPr id="16" name="等腰三角形 15"/>
          <p:cNvSpPr/>
          <p:nvPr>
            <p:custDataLst>
              <p:tags r:id="rId3"/>
            </p:custDataLst>
          </p:nvPr>
        </p:nvSpPr>
        <p:spPr>
          <a:xfrm rot="2315082">
            <a:off x="195739" y="4516279"/>
            <a:ext cx="400050" cy="344805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grpSp>
        <p:nvGrpSpPr>
          <p:cNvPr id="17" name="组合 16"/>
          <p:cNvGrpSpPr/>
          <p:nvPr>
            <p:custDataLst>
              <p:tags r:id="rId4"/>
            </p:custDataLst>
          </p:nvPr>
        </p:nvGrpSpPr>
        <p:grpSpPr>
          <a:xfrm rot="1322092">
            <a:off x="8349139" y="229077"/>
            <a:ext cx="585311" cy="503396"/>
            <a:chOff x="11170458" y="527508"/>
            <a:chExt cx="780362" cy="670898"/>
          </a:xfrm>
        </p:grpSpPr>
        <p:sp>
          <p:nvSpPr>
            <p:cNvPr id="18" name="等腰三角形 17"/>
            <p:cNvSpPr/>
            <p:nvPr userDrawn="1">
              <p:custDataLst>
                <p:tags r:id="rId5"/>
              </p:custDataLst>
            </p:nvPr>
          </p:nvSpPr>
          <p:spPr>
            <a:xfrm rot="693652" flipV="1">
              <a:off x="11170458" y="920188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19" name="等腰三角形 18"/>
            <p:cNvSpPr/>
            <p:nvPr userDrawn="1">
              <p:custDataLst>
                <p:tags r:id="rId6"/>
              </p:custDataLst>
            </p:nvPr>
          </p:nvSpPr>
          <p:spPr>
            <a:xfrm rot="18492899" flipV="1">
              <a:off x="11650344" y="549766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>
          <a:xfrm>
            <a:off x="459000" y="585900"/>
            <a:ext cx="8232300" cy="469800"/>
          </a:xfrm>
        </p:spPr>
        <p:txBody>
          <a:bodyPr anchor="ctr"/>
          <a:lstStyle>
            <a:lvl1pPr algn="ctr">
              <a:defRPr sz="2700"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10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11"/>
            </p:custDataLst>
          </p:nvPr>
        </p:nvSpPr>
        <p:spPr>
          <a:xfrm>
            <a:off x="459000" y="1244700"/>
            <a:ext cx="8231981" cy="621000"/>
          </a:xfrm>
        </p:spPr>
        <p:txBody>
          <a:bodyPr/>
          <a:lstStyle>
            <a:lvl1pPr algn="ctr"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9" name="内容占位符 8"/>
          <p:cNvSpPr>
            <a:spLocks noGrp="1"/>
          </p:cNvSpPr>
          <p:nvPr>
            <p:ph sz="quarter" idx="14"/>
            <p:custDataLst>
              <p:tags r:id="rId12"/>
            </p:custDataLst>
          </p:nvPr>
        </p:nvSpPr>
        <p:spPr>
          <a:xfrm>
            <a:off x="459581" y="2106000"/>
            <a:ext cx="8224200" cy="257310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  <a:lvl2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2pPr>
            <a:lvl3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3pPr>
            <a:lvl4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4pPr>
            <a:lvl5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下上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>
            <p:custDataLst>
              <p:tags r:id="rId2"/>
            </p:custDataLst>
          </p:nvPr>
        </p:nvSpPr>
        <p:spPr>
          <a:xfrm>
            <a:off x="0" y="3771901"/>
            <a:ext cx="9144000" cy="1371599"/>
          </a:xfrm>
          <a:prstGeom prst="rect">
            <a:avLst/>
          </a:prstGeom>
          <a:gradFill flip="none" rotWithShape="1">
            <a:gsLst>
              <a:gs pos="40000">
                <a:schemeClr val="bg2"/>
              </a:gs>
              <a:gs pos="92000">
                <a:schemeClr val="tx2"/>
              </a:gs>
            </a:gsLst>
            <a:lin ang="2700000" scaled="0"/>
            <a:tileRect/>
          </a:gradFill>
          <a:ln>
            <a:noFill/>
          </a:ln>
          <a:effectLst>
            <a:outerShdw blurRad="342900" sx="106000" sy="106000" algn="ctr" rotWithShape="0">
              <a:schemeClr val="tx1">
                <a:alpha val="1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en-US" altLang="zh-CN" sz="1200">
              <a:solidFill>
                <a:srgbClr val="759EEF"/>
              </a:solidFill>
              <a:latin typeface="Arial" panose="020B0604020202020204" pitchFamily="34" charset="0"/>
              <a:sym typeface="+mn-ea"/>
            </a:endParaRPr>
          </a:p>
        </p:txBody>
      </p:sp>
      <p:sp>
        <p:nvSpPr>
          <p:cNvPr id="17" name="等腰三角形 16"/>
          <p:cNvSpPr/>
          <p:nvPr>
            <p:custDataLst>
              <p:tags r:id="rId3"/>
            </p:custDataLst>
          </p:nvPr>
        </p:nvSpPr>
        <p:spPr>
          <a:xfrm rot="2315082">
            <a:off x="195739" y="4516279"/>
            <a:ext cx="400050" cy="344805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grpSp>
        <p:nvGrpSpPr>
          <p:cNvPr id="18" name="组合 17"/>
          <p:cNvGrpSpPr/>
          <p:nvPr>
            <p:custDataLst>
              <p:tags r:id="rId4"/>
            </p:custDataLst>
          </p:nvPr>
        </p:nvGrpSpPr>
        <p:grpSpPr>
          <a:xfrm rot="1322092">
            <a:off x="8349139" y="229077"/>
            <a:ext cx="585311" cy="503396"/>
            <a:chOff x="11170458" y="527508"/>
            <a:chExt cx="780362" cy="670898"/>
          </a:xfrm>
        </p:grpSpPr>
        <p:sp>
          <p:nvSpPr>
            <p:cNvPr id="19" name="等腰三角形 18"/>
            <p:cNvSpPr/>
            <p:nvPr userDrawn="1">
              <p:custDataLst>
                <p:tags r:id="rId5"/>
              </p:custDataLst>
            </p:nvPr>
          </p:nvSpPr>
          <p:spPr>
            <a:xfrm rot="693652" flipV="1">
              <a:off x="11170458" y="920188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20" name="等腰三角形 19"/>
            <p:cNvSpPr/>
            <p:nvPr userDrawn="1">
              <p:custDataLst>
                <p:tags r:id="rId6"/>
              </p:custDataLst>
            </p:nvPr>
          </p:nvSpPr>
          <p:spPr>
            <a:xfrm rot="18492899" flipV="1">
              <a:off x="11650344" y="549766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>
          <a:xfrm>
            <a:off x="453600" y="502200"/>
            <a:ext cx="8232300" cy="423900"/>
          </a:xfrm>
        </p:spPr>
        <p:txBody>
          <a:bodyPr anchor="ctr"/>
          <a:lstStyle>
            <a:lvl1pPr algn="ctr">
              <a:defRPr sz="2400"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10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11"/>
            </p:custDataLst>
          </p:nvPr>
        </p:nvSpPr>
        <p:spPr>
          <a:xfrm>
            <a:off x="453628" y="1260900"/>
            <a:ext cx="8243100" cy="240840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  <a:lvl2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2pPr>
            <a:lvl3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3pPr>
            <a:lvl4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4pPr>
            <a:lvl5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9" name="文本占位符 8"/>
          <p:cNvSpPr>
            <a:spLocks noGrp="1"/>
          </p:cNvSpPr>
          <p:nvPr>
            <p:ph type="body" sz="quarter" idx="14"/>
            <p:custDataLst>
              <p:tags r:id="rId12"/>
            </p:custDataLst>
          </p:nvPr>
        </p:nvSpPr>
        <p:spPr>
          <a:xfrm>
            <a:off x="445500" y="3885300"/>
            <a:ext cx="8251200" cy="75870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导航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>
            <p:custDataLst>
              <p:tags r:id="rId2"/>
            </p:custDataLst>
          </p:nvPr>
        </p:nvSpPr>
        <p:spPr>
          <a:xfrm>
            <a:off x="0" y="0"/>
            <a:ext cx="9144000" cy="685800"/>
          </a:xfrm>
          <a:prstGeom prst="rect">
            <a:avLst/>
          </a:prstGeom>
          <a:gradFill>
            <a:gsLst>
              <a:gs pos="100000">
                <a:schemeClr val="tx2"/>
              </a:gs>
              <a:gs pos="53000">
                <a:schemeClr val="bg2"/>
              </a:gs>
            </a:gsLst>
            <a:lin ang="0" scaled="1"/>
          </a:gradFill>
          <a:ln>
            <a:noFill/>
          </a:ln>
          <a:effectLst>
            <a:outerShdw blurRad="342900" sx="106000" sy="106000" algn="ctr" rotWithShape="0">
              <a:schemeClr val="tx1">
                <a:alpha val="1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en-US" altLang="zh-CN" sz="1200">
              <a:solidFill>
                <a:srgbClr val="759EEF"/>
              </a:solidFill>
              <a:latin typeface="Arial" panose="020B0604020202020204" pitchFamily="34" charset="0"/>
              <a:sym typeface="+mn-ea"/>
            </a:endParaRPr>
          </a:p>
        </p:txBody>
      </p:sp>
      <p:sp>
        <p:nvSpPr>
          <p:cNvPr id="19" name="等腰三角形 18"/>
          <p:cNvSpPr/>
          <p:nvPr>
            <p:custDataLst>
              <p:tags r:id="rId3"/>
            </p:custDataLst>
          </p:nvPr>
        </p:nvSpPr>
        <p:spPr>
          <a:xfrm rot="2315082">
            <a:off x="195739" y="4516279"/>
            <a:ext cx="400050" cy="344805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grpSp>
        <p:nvGrpSpPr>
          <p:cNvPr id="20" name="组合 19"/>
          <p:cNvGrpSpPr/>
          <p:nvPr>
            <p:custDataLst>
              <p:tags r:id="rId4"/>
            </p:custDataLst>
          </p:nvPr>
        </p:nvGrpSpPr>
        <p:grpSpPr>
          <a:xfrm rot="1322092">
            <a:off x="8349139" y="229077"/>
            <a:ext cx="585311" cy="503396"/>
            <a:chOff x="11170458" y="527508"/>
            <a:chExt cx="780362" cy="670898"/>
          </a:xfrm>
        </p:grpSpPr>
        <p:sp>
          <p:nvSpPr>
            <p:cNvPr id="21" name="等腰三角形 20"/>
            <p:cNvSpPr/>
            <p:nvPr userDrawn="1">
              <p:custDataLst>
                <p:tags r:id="rId5"/>
              </p:custDataLst>
            </p:nvPr>
          </p:nvSpPr>
          <p:spPr>
            <a:xfrm rot="693652" flipV="1">
              <a:off x="11170458" y="920188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22" name="等腰三角形 21"/>
            <p:cNvSpPr/>
            <p:nvPr userDrawn="1">
              <p:custDataLst>
                <p:tags r:id="rId6"/>
              </p:custDataLst>
            </p:nvPr>
          </p:nvSpPr>
          <p:spPr>
            <a:xfrm rot="18492899" flipV="1">
              <a:off x="11650344" y="549766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</p:grpSp>
      <p:sp>
        <p:nvSpPr>
          <p:cNvPr id="12" name="等腰三角形 11"/>
          <p:cNvSpPr/>
          <p:nvPr>
            <p:custDataLst>
              <p:tags r:id="rId7"/>
            </p:custDataLst>
          </p:nvPr>
        </p:nvSpPr>
        <p:spPr>
          <a:xfrm rot="2315082">
            <a:off x="8687755" y="4719630"/>
            <a:ext cx="307256" cy="264876"/>
          </a:xfrm>
          <a:prstGeom prst="triangle">
            <a:avLst/>
          </a:prstGeom>
          <a:noFill/>
          <a:ln w="6350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40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14" name="等腰三角形 13"/>
          <p:cNvSpPr/>
          <p:nvPr>
            <p:custDataLst>
              <p:tags r:id="rId8"/>
            </p:custDataLst>
          </p:nvPr>
        </p:nvSpPr>
        <p:spPr>
          <a:xfrm rot="17631882" flipV="1">
            <a:off x="8705357" y="4227607"/>
            <a:ext cx="400050" cy="344871"/>
          </a:xfrm>
          <a:prstGeom prst="triangle">
            <a:avLst/>
          </a:prstGeom>
          <a:noFill/>
          <a:ln w="6350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400" dirty="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  <p:custDataLst>
              <p:tags r:id="rId9"/>
            </p:custDataLst>
          </p:nvPr>
        </p:nvSpPr>
        <p:spPr>
          <a:xfrm>
            <a:off x="434700" y="178200"/>
            <a:ext cx="8278200" cy="331473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0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11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12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13"/>
            </p:custDataLst>
          </p:nvPr>
        </p:nvSpPr>
        <p:spPr>
          <a:xfrm>
            <a:off x="434700" y="1247400"/>
            <a:ext cx="4006800" cy="217080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  <a:lvl2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2pPr>
            <a:lvl3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3pPr>
            <a:lvl4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4pPr>
            <a:lvl5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9" name="内容占位符 8"/>
          <p:cNvSpPr>
            <a:spLocks noGrp="1"/>
          </p:cNvSpPr>
          <p:nvPr>
            <p:ph sz="quarter" idx="14"/>
            <p:custDataLst>
              <p:tags r:id="rId14"/>
            </p:custDataLst>
          </p:nvPr>
        </p:nvSpPr>
        <p:spPr>
          <a:xfrm>
            <a:off x="4681800" y="1247400"/>
            <a:ext cx="4025700" cy="217080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  <a:lvl2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2pPr>
            <a:lvl3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3pPr>
            <a:lvl4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4pPr>
            <a:lvl5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11" name="文本占位符 10"/>
          <p:cNvSpPr>
            <a:spLocks noGrp="1"/>
          </p:cNvSpPr>
          <p:nvPr>
            <p:ph type="body" sz="quarter" idx="15"/>
            <p:custDataLst>
              <p:tags r:id="rId15"/>
            </p:custDataLst>
          </p:nvPr>
        </p:nvSpPr>
        <p:spPr>
          <a:xfrm>
            <a:off x="429300" y="3612600"/>
            <a:ext cx="4006800" cy="58590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13" name="文本占位符 12"/>
          <p:cNvSpPr>
            <a:spLocks noGrp="1"/>
          </p:cNvSpPr>
          <p:nvPr>
            <p:ph type="body" sz="quarter" idx="16"/>
            <p:custDataLst>
              <p:tags r:id="rId16"/>
            </p:custDataLst>
          </p:nvPr>
        </p:nvSpPr>
        <p:spPr>
          <a:xfrm>
            <a:off x="4689900" y="3609900"/>
            <a:ext cx="4025700" cy="585900"/>
          </a:xfrm>
        </p:spPr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腰带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等腰三角形 13"/>
          <p:cNvSpPr/>
          <p:nvPr>
            <p:custDataLst>
              <p:tags r:id="rId2"/>
            </p:custDataLst>
          </p:nvPr>
        </p:nvSpPr>
        <p:spPr>
          <a:xfrm rot="2315082">
            <a:off x="195739" y="4516279"/>
            <a:ext cx="400050" cy="344805"/>
          </a:xfrm>
          <a:prstGeom prst="triangle">
            <a:avLst/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20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grpSp>
        <p:nvGrpSpPr>
          <p:cNvPr id="15" name="组合 14"/>
          <p:cNvGrpSpPr/>
          <p:nvPr>
            <p:custDataLst>
              <p:tags r:id="rId3"/>
            </p:custDataLst>
          </p:nvPr>
        </p:nvGrpSpPr>
        <p:grpSpPr>
          <a:xfrm rot="1322092">
            <a:off x="8349139" y="229077"/>
            <a:ext cx="585311" cy="503396"/>
            <a:chOff x="11170458" y="527508"/>
            <a:chExt cx="780362" cy="670898"/>
          </a:xfrm>
        </p:grpSpPr>
        <p:sp>
          <p:nvSpPr>
            <p:cNvPr id="20" name="等腰三角形 19"/>
            <p:cNvSpPr/>
            <p:nvPr userDrawn="1">
              <p:custDataLst>
                <p:tags r:id="rId4"/>
              </p:custDataLst>
            </p:nvPr>
          </p:nvSpPr>
          <p:spPr>
            <a:xfrm rot="693652" flipV="1">
              <a:off x="11170458" y="920188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21" name="等腰三角形 20"/>
            <p:cNvSpPr/>
            <p:nvPr userDrawn="1">
              <p:custDataLst>
                <p:tags r:id="rId5"/>
              </p:custDataLst>
            </p:nvPr>
          </p:nvSpPr>
          <p:spPr>
            <a:xfrm rot="18492899" flipV="1">
              <a:off x="11650344" y="549766"/>
              <a:ext cx="322734" cy="27821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</p:grpSp>
      <p:sp>
        <p:nvSpPr>
          <p:cNvPr id="10" name="矩形 9"/>
          <p:cNvSpPr/>
          <p:nvPr>
            <p:custDataLst>
              <p:tags r:id="rId6"/>
            </p:custDataLst>
          </p:nvPr>
        </p:nvSpPr>
        <p:spPr>
          <a:xfrm>
            <a:off x="0" y="719418"/>
            <a:ext cx="9144000" cy="3704665"/>
          </a:xfrm>
          <a:prstGeom prst="rect">
            <a:avLst/>
          </a:prstGeom>
          <a:gradFill flip="none" rotWithShape="1">
            <a:gsLst>
              <a:gs pos="69000">
                <a:schemeClr val="bg2"/>
              </a:gs>
              <a:gs pos="92000">
                <a:schemeClr val="tx2"/>
              </a:gs>
            </a:gsLst>
            <a:lin ang="2700000" scaled="0"/>
            <a:tileRect/>
          </a:gradFill>
          <a:ln>
            <a:noFill/>
          </a:ln>
          <a:effectLst>
            <a:outerShdw blurRad="342900" sx="106000" sy="106000" algn="ctr" rotWithShape="0">
              <a:schemeClr val="tx1">
                <a:alpha val="1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en-US" altLang="zh-CN" sz="1200" dirty="0">
              <a:solidFill>
                <a:srgbClr val="759EEF"/>
              </a:solidFill>
              <a:latin typeface="Arial" panose="020B0604020202020204" pitchFamily="34" charset="0"/>
              <a:sym typeface="+mn-ea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7"/>
            </p:custDataLst>
          </p:nvPr>
        </p:nvSpPr>
        <p:spPr>
          <a:xfrm>
            <a:off x="1142100" y="1004400"/>
            <a:ext cx="6858000" cy="1790100"/>
          </a:xfrm>
        </p:spPr>
        <p:txBody>
          <a:bodyPr anchor="b"/>
          <a:lstStyle>
            <a:lvl1pPr algn="ctr">
              <a:defRPr sz="4500"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10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11"/>
            </p:custDataLst>
          </p:nvPr>
        </p:nvSpPr>
        <p:spPr>
          <a:xfrm>
            <a:off x="1141810" y="2897100"/>
            <a:ext cx="6858000" cy="1242000"/>
          </a:xfrm>
        </p:spPr>
        <p:txBody>
          <a:bodyPr/>
          <a:lstStyle>
            <a:lvl1pPr algn="ctr"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组合 14"/>
          <p:cNvGrpSpPr/>
          <p:nvPr>
            <p:custDataLst>
              <p:tags r:id="rId2"/>
            </p:custDataLst>
          </p:nvPr>
        </p:nvGrpSpPr>
        <p:grpSpPr>
          <a:xfrm>
            <a:off x="195881" y="228954"/>
            <a:ext cx="8738343" cy="4632141"/>
            <a:chOff x="261175" y="305272"/>
            <a:chExt cx="11651124" cy="6176188"/>
          </a:xfrm>
        </p:grpSpPr>
        <p:sp>
          <p:nvSpPr>
            <p:cNvPr id="8" name="等腰三角形 7"/>
            <p:cNvSpPr/>
            <p:nvPr userDrawn="1">
              <p:custDataLst>
                <p:tags r:id="rId3"/>
              </p:custDataLst>
            </p:nvPr>
          </p:nvSpPr>
          <p:spPr>
            <a:xfrm rot="2315082">
              <a:off x="261175" y="6021632"/>
              <a:ext cx="533400" cy="45982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grpSp>
          <p:nvGrpSpPr>
            <p:cNvPr id="14" name="组合 13"/>
            <p:cNvGrpSpPr/>
            <p:nvPr userDrawn="1"/>
          </p:nvGrpSpPr>
          <p:grpSpPr>
            <a:xfrm rot="1322092">
              <a:off x="11131937" y="305272"/>
              <a:ext cx="780362" cy="670898"/>
              <a:chOff x="11170458" y="527508"/>
              <a:chExt cx="780362" cy="670898"/>
            </a:xfrm>
          </p:grpSpPr>
          <p:sp>
            <p:nvSpPr>
              <p:cNvPr id="9" name="等腰三角形 8"/>
              <p:cNvSpPr/>
              <p:nvPr userDrawn="1">
                <p:custDataLst>
                  <p:tags r:id="rId4"/>
                </p:custDataLst>
              </p:nvPr>
            </p:nvSpPr>
            <p:spPr>
              <a:xfrm rot="693652" flipV="1">
                <a:off x="11170458" y="920188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  <p:sp>
            <p:nvSpPr>
              <p:cNvPr id="13" name="等腰三角形 12"/>
              <p:cNvSpPr/>
              <p:nvPr userDrawn="1">
                <p:custDataLst>
                  <p:tags r:id="rId5"/>
                </p:custDataLst>
              </p:nvPr>
            </p:nvSpPr>
            <p:spPr>
              <a:xfrm rot="18492899" flipV="1">
                <a:off x="11650344" y="549766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>
          <a:xfrm>
            <a:off x="502412" y="332426"/>
            <a:ext cx="8139178" cy="331473"/>
          </a:xfrm>
        </p:spPr>
        <p:txBody>
          <a:bodyPr vert="horz" lIns="76200" tIns="28575" rIns="57150" bIns="28575" rtlCol="0" anchor="t" anchorCtr="0">
            <a:noAutofit/>
          </a:bodyPr>
          <a:lstStyle>
            <a:lvl1pPr marL="0" marR="0" algn="l" defTabSz="685800" rtl="0" eaLnBrk="1" fontAlgn="auto" latinLnBrk="0" hangingPunct="1">
              <a:lnSpc>
                <a:spcPct val="100000"/>
              </a:lnSpc>
              <a:buNone/>
              <a:defRPr kumimoji="0" lang="zh-CN" altLang="en-US" sz="1800" b="1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7"/>
            </p:custDataLst>
          </p:nvPr>
        </p:nvSpPr>
        <p:spPr>
          <a:xfrm>
            <a:off x="502412" y="714382"/>
            <a:ext cx="8139178" cy="4041680"/>
          </a:xfrm>
        </p:spPr>
        <p:txBody>
          <a:bodyPr vert="horz" lIns="76200" tIns="0" rIns="61913" bIns="0" rtlCol="0">
            <a:noAutofit/>
          </a:bodyPr>
          <a:lstStyle>
            <a:lvl1pPr marL="171450" marR="0" lvl="0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1pPr>
            <a:lvl2pPr marL="514350" marR="0" lvl="1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tabLst>
                <a:tab pos="1207135" algn="l"/>
              </a:tabLst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2pPr>
            <a:lvl3pPr marL="857250" marR="0" lvl="2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3pPr>
            <a:lvl4pPr marL="1200150" marR="0" lvl="3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4pPr>
            <a:lvl5pPr marL="1543050" marR="0" lvl="4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8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9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10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节标题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组合 10"/>
          <p:cNvGrpSpPr/>
          <p:nvPr>
            <p:custDataLst>
              <p:tags r:id="rId2"/>
            </p:custDataLst>
          </p:nvPr>
        </p:nvGrpSpPr>
        <p:grpSpPr>
          <a:xfrm>
            <a:off x="195881" y="228954"/>
            <a:ext cx="8738343" cy="4632141"/>
            <a:chOff x="261175" y="305272"/>
            <a:chExt cx="11651124" cy="6176188"/>
          </a:xfrm>
        </p:grpSpPr>
        <p:sp>
          <p:nvSpPr>
            <p:cNvPr id="12" name="等腰三角形 11"/>
            <p:cNvSpPr/>
            <p:nvPr userDrawn="1">
              <p:custDataLst>
                <p:tags r:id="rId3"/>
              </p:custDataLst>
            </p:nvPr>
          </p:nvSpPr>
          <p:spPr>
            <a:xfrm rot="2315082">
              <a:off x="261175" y="6021632"/>
              <a:ext cx="533400" cy="45982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grpSp>
          <p:nvGrpSpPr>
            <p:cNvPr id="13" name="组合 12"/>
            <p:cNvGrpSpPr/>
            <p:nvPr userDrawn="1"/>
          </p:nvGrpSpPr>
          <p:grpSpPr>
            <a:xfrm rot="1322092">
              <a:off x="11131937" y="305272"/>
              <a:ext cx="780362" cy="670898"/>
              <a:chOff x="11170458" y="527508"/>
              <a:chExt cx="780362" cy="670898"/>
            </a:xfrm>
          </p:grpSpPr>
          <p:sp>
            <p:nvSpPr>
              <p:cNvPr id="14" name="等腰三角形 13"/>
              <p:cNvSpPr/>
              <p:nvPr userDrawn="1">
                <p:custDataLst>
                  <p:tags r:id="rId4"/>
                </p:custDataLst>
              </p:nvPr>
            </p:nvSpPr>
            <p:spPr>
              <a:xfrm rot="693652" flipV="1">
                <a:off x="11170458" y="920188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  <p:sp>
            <p:nvSpPr>
              <p:cNvPr id="15" name="等腰三角形 14"/>
              <p:cNvSpPr/>
              <p:nvPr userDrawn="1">
                <p:custDataLst>
                  <p:tags r:id="rId5"/>
                </p:custDataLst>
              </p:nvPr>
            </p:nvSpPr>
            <p:spPr>
              <a:xfrm rot="18492899" flipV="1">
                <a:off x="11650344" y="549766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7" name="矩形 6"/>
          <p:cNvSpPr/>
          <p:nvPr>
            <p:custDataLst>
              <p:tags r:id="rId6"/>
            </p:custDataLst>
          </p:nvPr>
        </p:nvSpPr>
        <p:spPr>
          <a:xfrm>
            <a:off x="1733754" y="1390649"/>
            <a:ext cx="5676493" cy="2114550"/>
          </a:xfrm>
          <a:prstGeom prst="rect">
            <a:avLst/>
          </a:prstGeom>
          <a:noFill/>
          <a:ln w="5715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400" dirty="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10" name="矩形: 圆角 4"/>
          <p:cNvSpPr/>
          <p:nvPr>
            <p:custDataLst>
              <p:tags r:id="rId7"/>
            </p:custDataLst>
          </p:nvPr>
        </p:nvSpPr>
        <p:spPr>
          <a:xfrm>
            <a:off x="4044720" y="1200484"/>
            <a:ext cx="1054561" cy="380333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bg2"/>
              </a:gs>
              <a:gs pos="100000">
                <a:schemeClr val="tx2"/>
              </a:gs>
            </a:gsLst>
            <a:lin ang="0" scaled="0"/>
            <a:tileRect/>
          </a:gradFill>
          <a:ln>
            <a:noFill/>
          </a:ln>
          <a:effectLst>
            <a:outerShdw blurRad="342900" sx="114000" sy="114000" algn="ctr" rotWithShape="0">
              <a:schemeClr val="accent1">
                <a:lumMod val="50000"/>
                <a:alpha val="2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en-US" altLang="zh-CN" sz="1200" dirty="0">
              <a:solidFill>
                <a:srgbClr val="759EEF"/>
              </a:solidFill>
              <a:latin typeface="Arial" panose="020B0604020202020204" pitchFamily="34" charset="0"/>
            </a:endParaRPr>
          </a:p>
        </p:txBody>
      </p:sp>
      <p:cxnSp>
        <p:nvCxnSpPr>
          <p:cNvPr id="9" name="直接连接符 8"/>
          <p:cNvCxnSpPr/>
          <p:nvPr>
            <p:custDataLst>
              <p:tags r:id="rId8"/>
            </p:custDataLst>
          </p:nvPr>
        </p:nvCxnSpPr>
        <p:spPr>
          <a:xfrm>
            <a:off x="4319588" y="2524125"/>
            <a:ext cx="504825" cy="0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9"/>
            </p:custDataLst>
          </p:nvPr>
        </p:nvSpPr>
        <p:spPr>
          <a:xfrm>
            <a:off x="2398568" y="2619375"/>
            <a:ext cx="4346864" cy="600077"/>
          </a:xfrm>
        </p:spPr>
        <p:txBody>
          <a:bodyPr lIns="67500" tIns="35100" rIns="67500" bIns="35100">
            <a:normAutofit/>
          </a:bodyPr>
          <a:lstStyle>
            <a:lvl1pPr marL="0" indent="0" algn="ctr" eaLnBrk="1" fontAlgn="auto" latinLnBrk="0" hangingPunct="1">
              <a:buNone/>
              <a:defRPr kumimoji="0" lang="zh-CN" altLang="en-US" sz="1400" b="0" i="0" u="none" strike="noStrike" kern="1200" cap="none" spc="113" normalizeH="0" baseline="0" noProof="1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10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11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12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组合 10"/>
          <p:cNvGrpSpPr/>
          <p:nvPr>
            <p:custDataLst>
              <p:tags r:id="rId2"/>
            </p:custDataLst>
          </p:nvPr>
        </p:nvGrpSpPr>
        <p:grpSpPr>
          <a:xfrm>
            <a:off x="195881" y="228954"/>
            <a:ext cx="8738343" cy="4632141"/>
            <a:chOff x="261175" y="305272"/>
            <a:chExt cx="11651124" cy="6176188"/>
          </a:xfrm>
        </p:grpSpPr>
        <p:sp>
          <p:nvSpPr>
            <p:cNvPr id="12" name="等腰三角形 11"/>
            <p:cNvSpPr/>
            <p:nvPr userDrawn="1">
              <p:custDataLst>
                <p:tags r:id="rId3"/>
              </p:custDataLst>
            </p:nvPr>
          </p:nvSpPr>
          <p:spPr>
            <a:xfrm rot="2315082">
              <a:off x="261175" y="6021632"/>
              <a:ext cx="533400" cy="45982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grpSp>
          <p:nvGrpSpPr>
            <p:cNvPr id="13" name="组合 12"/>
            <p:cNvGrpSpPr/>
            <p:nvPr userDrawn="1"/>
          </p:nvGrpSpPr>
          <p:grpSpPr>
            <a:xfrm rot="1322092">
              <a:off x="11131937" y="305272"/>
              <a:ext cx="780362" cy="670898"/>
              <a:chOff x="11170458" y="527508"/>
              <a:chExt cx="780362" cy="670898"/>
            </a:xfrm>
          </p:grpSpPr>
          <p:sp>
            <p:nvSpPr>
              <p:cNvPr id="14" name="等腰三角形 13"/>
              <p:cNvSpPr/>
              <p:nvPr userDrawn="1">
                <p:custDataLst>
                  <p:tags r:id="rId4"/>
                </p:custDataLst>
              </p:nvPr>
            </p:nvSpPr>
            <p:spPr>
              <a:xfrm rot="693652" flipV="1">
                <a:off x="11170458" y="920188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  <p:sp>
            <p:nvSpPr>
              <p:cNvPr id="15" name="等腰三角形 14"/>
              <p:cNvSpPr/>
              <p:nvPr userDrawn="1">
                <p:custDataLst>
                  <p:tags r:id="rId5"/>
                </p:custDataLst>
              </p:nvPr>
            </p:nvSpPr>
            <p:spPr>
              <a:xfrm rot="18492899" flipV="1">
                <a:off x="11650344" y="549766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>
          <a:xfrm>
            <a:off x="502412" y="332426"/>
            <a:ext cx="8139178" cy="331473"/>
          </a:xfrm>
        </p:spPr>
        <p:txBody>
          <a:bodyPr vert="horz" lIns="76200" tIns="28575" rIns="57150" bIns="28575" rtlCol="0" anchor="t" anchorCtr="0">
            <a:noAutofit/>
          </a:bodyPr>
          <a:lstStyle>
            <a:lvl1pPr marL="0" marR="0" lvl="0" algn="l" defTabSz="685800" rtl="0" eaLnBrk="1" fontAlgn="auto" latinLnBrk="0" hangingPunct="1">
              <a:lnSpc>
                <a:spcPct val="100000"/>
              </a:lnSpc>
              <a:buNone/>
              <a:defRPr kumimoji="0" lang="zh-CN" altLang="en-US" sz="1800" b="1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7"/>
            </p:custDataLst>
          </p:nvPr>
        </p:nvSpPr>
        <p:spPr>
          <a:xfrm>
            <a:off x="502447" y="714382"/>
            <a:ext cx="3962432" cy="4041680"/>
          </a:xfrm>
        </p:spPr>
        <p:txBody>
          <a:bodyPr vert="horz" lIns="76200" tIns="0" rIns="61913" bIns="0" rtlCol="0">
            <a:normAutofit/>
          </a:bodyPr>
          <a:lstStyle>
            <a:lvl1pPr marL="171450" marR="0" lvl="0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1pPr>
            <a:lvl2pPr marL="514350" marR="0" lvl="1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tabLst>
                <a:tab pos="1207135" algn="l"/>
              </a:tabLst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2pPr>
            <a:lvl3pPr marL="857250" marR="0" lvl="2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3pPr>
            <a:lvl4pPr marL="1200150" marR="0" lvl="3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4pPr>
            <a:lvl5pPr marL="1543050" marR="0" lvl="4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8"/>
            </p:custDataLst>
          </p:nvPr>
        </p:nvSpPr>
        <p:spPr>
          <a:xfrm>
            <a:off x="4679158" y="714382"/>
            <a:ext cx="3962432" cy="4041680"/>
          </a:xfrm>
        </p:spPr>
        <p:txBody>
          <a:bodyPr>
            <a:normAutofit/>
          </a:bodyPr>
          <a:lstStyle>
            <a:lvl1pPr>
              <a:lnSpc>
                <a:spcPct val="120000"/>
              </a:lnSpc>
              <a:defRPr sz="12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1pPr>
            <a:lvl2pPr>
              <a:lnSpc>
                <a:spcPct val="120000"/>
              </a:lnSpc>
              <a:defRPr sz="12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2pPr>
            <a:lvl3pPr>
              <a:lnSpc>
                <a:spcPct val="120000"/>
              </a:lnSpc>
              <a:defRPr sz="12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3pPr>
            <a:lvl4pPr>
              <a:lnSpc>
                <a:spcPct val="120000"/>
              </a:lnSpc>
              <a:defRPr sz="12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4pPr>
            <a:lvl5pPr>
              <a:lnSpc>
                <a:spcPct val="120000"/>
              </a:lnSpc>
              <a:defRPr sz="12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9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10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11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组合 12"/>
          <p:cNvGrpSpPr/>
          <p:nvPr>
            <p:custDataLst>
              <p:tags r:id="rId2"/>
            </p:custDataLst>
          </p:nvPr>
        </p:nvGrpSpPr>
        <p:grpSpPr>
          <a:xfrm>
            <a:off x="195881" y="228954"/>
            <a:ext cx="8738343" cy="4632141"/>
            <a:chOff x="261175" y="305272"/>
            <a:chExt cx="11651124" cy="6176188"/>
          </a:xfrm>
        </p:grpSpPr>
        <p:sp>
          <p:nvSpPr>
            <p:cNvPr id="14" name="等腰三角形 13"/>
            <p:cNvSpPr/>
            <p:nvPr userDrawn="1">
              <p:custDataLst>
                <p:tags r:id="rId3"/>
              </p:custDataLst>
            </p:nvPr>
          </p:nvSpPr>
          <p:spPr>
            <a:xfrm rot="2315082">
              <a:off x="261175" y="6021632"/>
              <a:ext cx="533400" cy="45982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grpSp>
          <p:nvGrpSpPr>
            <p:cNvPr id="15" name="组合 14"/>
            <p:cNvGrpSpPr/>
            <p:nvPr userDrawn="1"/>
          </p:nvGrpSpPr>
          <p:grpSpPr>
            <a:xfrm rot="1322092">
              <a:off x="11131937" y="305272"/>
              <a:ext cx="780362" cy="670898"/>
              <a:chOff x="11170458" y="527508"/>
              <a:chExt cx="780362" cy="670898"/>
            </a:xfrm>
          </p:grpSpPr>
          <p:sp>
            <p:nvSpPr>
              <p:cNvPr id="16" name="等腰三角形 15"/>
              <p:cNvSpPr/>
              <p:nvPr userDrawn="1">
                <p:custDataLst>
                  <p:tags r:id="rId4"/>
                </p:custDataLst>
              </p:nvPr>
            </p:nvSpPr>
            <p:spPr>
              <a:xfrm rot="693652" flipV="1">
                <a:off x="11170458" y="920188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  <p:sp>
            <p:nvSpPr>
              <p:cNvPr id="17" name="等腰三角形 16"/>
              <p:cNvSpPr/>
              <p:nvPr userDrawn="1">
                <p:custDataLst>
                  <p:tags r:id="rId5"/>
                </p:custDataLst>
              </p:nvPr>
            </p:nvSpPr>
            <p:spPr>
              <a:xfrm rot="18492899" flipV="1">
                <a:off x="11650344" y="549766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>
          <a:xfrm>
            <a:off x="502412" y="332426"/>
            <a:ext cx="8139178" cy="331473"/>
          </a:xfrm>
        </p:spPr>
        <p:txBody>
          <a:bodyPr vert="horz" lIns="76200" tIns="28575" rIns="57150" bIns="28575" rtlCol="0" anchor="t" anchorCtr="0">
            <a:noAutofit/>
          </a:bodyPr>
          <a:lstStyle>
            <a:lvl1pPr marL="0" marR="0" lvl="0" algn="l" defTabSz="685800" rtl="0" eaLnBrk="1" fontAlgn="auto" latinLnBrk="0" hangingPunct="1">
              <a:lnSpc>
                <a:spcPct val="100000"/>
              </a:lnSpc>
              <a:buNone/>
              <a:defRPr kumimoji="0" lang="zh-CN" altLang="en-US" sz="1800" b="1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7"/>
            </p:custDataLst>
          </p:nvPr>
        </p:nvSpPr>
        <p:spPr>
          <a:xfrm>
            <a:off x="502447" y="714382"/>
            <a:ext cx="3962432" cy="285752"/>
          </a:xfrm>
        </p:spPr>
        <p:txBody>
          <a:bodyPr lIns="76200" tIns="28575" rIns="57150" bIns="28575" anchor="t" anchorCtr="0">
            <a:noAutofit/>
          </a:bodyPr>
          <a:lstStyle>
            <a:lvl1pPr marL="0" indent="0" eaLnBrk="1" fontAlgn="auto" latinLnBrk="0" hangingPunct="1">
              <a:lnSpc>
                <a:spcPct val="120000"/>
              </a:lnSpc>
              <a:spcAft>
                <a:spcPts val="0"/>
              </a:spcAft>
              <a:buNone/>
              <a:defRPr sz="1500" b="0" u="none" strike="noStrike" kern="1200" cap="none" spc="15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8"/>
            </p:custDataLst>
          </p:nvPr>
        </p:nvSpPr>
        <p:spPr>
          <a:xfrm>
            <a:off x="502444" y="1054894"/>
            <a:ext cx="3962400" cy="3701064"/>
          </a:xfrm>
        </p:spPr>
        <p:txBody>
          <a:bodyPr vert="horz" lIns="76200" tIns="0" rIns="61913" bIns="0" rtlCol="0">
            <a:normAutofit/>
          </a:bodyPr>
          <a:lstStyle>
            <a:lvl1pPr marL="171450" marR="0" lvl="0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1pPr>
            <a:lvl2pPr marL="514350" marR="0" lvl="1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tabLst>
                <a:tab pos="1207135" algn="l"/>
              </a:tabLst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2pPr>
            <a:lvl3pPr marL="857250" marR="0" lvl="2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3pPr>
            <a:lvl4pPr marL="1200150" marR="0" lvl="3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4pPr>
            <a:lvl5pPr marL="1543050" marR="0" lvl="4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9"/>
            </p:custDataLst>
          </p:nvPr>
        </p:nvSpPr>
        <p:spPr>
          <a:xfrm>
            <a:off x="4676812" y="714382"/>
            <a:ext cx="3962432" cy="285752"/>
          </a:xfrm>
        </p:spPr>
        <p:txBody>
          <a:bodyPr vert="horz" lIns="76200" tIns="28575" rIns="57150" bIns="28575" rtlCol="0" anchor="t" anchorCtr="0">
            <a:noAutofit/>
          </a:bodyPr>
          <a:lstStyle>
            <a:lvl1pPr marL="0" marR="0" lvl="0" indent="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kumimoji="0" lang="zh-CN" altLang="en-US" sz="15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10"/>
            </p:custDataLst>
          </p:nvPr>
        </p:nvSpPr>
        <p:spPr>
          <a:xfrm>
            <a:off x="4676812" y="1054894"/>
            <a:ext cx="3962432" cy="3701064"/>
          </a:xfrm>
        </p:spPr>
        <p:txBody>
          <a:bodyPr vert="horz" lIns="76200" tIns="0" rIns="61913" bIns="0" rtlCol="0">
            <a:normAutofit/>
          </a:bodyPr>
          <a:lstStyle>
            <a:lvl1pPr marL="171450" marR="0" lvl="0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1pPr>
            <a:lvl2pPr marL="514350" marR="0" lvl="1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tabLst>
                <a:tab pos="1207135" algn="l"/>
              </a:tabLst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2pPr>
            <a:lvl3pPr marL="857250" marR="0" lvl="2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3pPr>
            <a:lvl4pPr marL="1200150" marR="0" lvl="3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4pPr>
            <a:lvl5pPr marL="1543050" marR="0" lvl="4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11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12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13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组合 7"/>
          <p:cNvGrpSpPr/>
          <p:nvPr>
            <p:custDataLst>
              <p:tags r:id="rId2"/>
            </p:custDataLst>
          </p:nvPr>
        </p:nvGrpSpPr>
        <p:grpSpPr>
          <a:xfrm>
            <a:off x="195881" y="228954"/>
            <a:ext cx="8738343" cy="4632141"/>
            <a:chOff x="261175" y="305272"/>
            <a:chExt cx="11651124" cy="6176188"/>
          </a:xfrm>
        </p:grpSpPr>
        <p:sp>
          <p:nvSpPr>
            <p:cNvPr id="9" name="等腰三角形 8"/>
            <p:cNvSpPr/>
            <p:nvPr userDrawn="1">
              <p:custDataLst>
                <p:tags r:id="rId3"/>
              </p:custDataLst>
            </p:nvPr>
          </p:nvSpPr>
          <p:spPr>
            <a:xfrm rot="2315082">
              <a:off x="261175" y="6021632"/>
              <a:ext cx="533400" cy="45982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grpSp>
          <p:nvGrpSpPr>
            <p:cNvPr id="10" name="组合 9"/>
            <p:cNvGrpSpPr/>
            <p:nvPr userDrawn="1"/>
          </p:nvGrpSpPr>
          <p:grpSpPr>
            <a:xfrm rot="1322092">
              <a:off x="11131937" y="305272"/>
              <a:ext cx="780362" cy="670898"/>
              <a:chOff x="11170458" y="527508"/>
              <a:chExt cx="780362" cy="670898"/>
            </a:xfrm>
          </p:grpSpPr>
          <p:sp>
            <p:nvSpPr>
              <p:cNvPr id="11" name="等腰三角形 10"/>
              <p:cNvSpPr/>
              <p:nvPr userDrawn="1">
                <p:custDataLst>
                  <p:tags r:id="rId4"/>
                </p:custDataLst>
              </p:nvPr>
            </p:nvSpPr>
            <p:spPr>
              <a:xfrm rot="693652" flipV="1">
                <a:off x="11170458" y="920188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  <p:sp>
            <p:nvSpPr>
              <p:cNvPr id="12" name="等腰三角形 11"/>
              <p:cNvSpPr/>
              <p:nvPr userDrawn="1">
                <p:custDataLst>
                  <p:tags r:id="rId5"/>
                </p:custDataLst>
              </p:nvPr>
            </p:nvSpPr>
            <p:spPr>
              <a:xfrm rot="18492899" flipV="1">
                <a:off x="11650344" y="549766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 vert="horz" lIns="76200" tIns="28575" rIns="57150" bIns="28575" rtlCol="0" anchor="t" anchorCtr="0">
            <a:noAutofit/>
          </a:bodyPr>
          <a:lstStyle>
            <a:lvl1pPr marL="0" marR="0" lvl="0" algn="l" defTabSz="685800" rtl="0" eaLnBrk="1" fontAlgn="auto" latinLnBrk="0" hangingPunct="1">
              <a:lnSpc>
                <a:spcPct val="100000"/>
              </a:lnSpc>
              <a:buNone/>
              <a:defRPr kumimoji="0" lang="zh-CN" altLang="en-US" sz="1800" b="1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组合 10"/>
          <p:cNvGrpSpPr/>
          <p:nvPr>
            <p:custDataLst>
              <p:tags r:id="rId2"/>
            </p:custDataLst>
          </p:nvPr>
        </p:nvGrpSpPr>
        <p:grpSpPr>
          <a:xfrm>
            <a:off x="195881" y="228954"/>
            <a:ext cx="8738343" cy="4632141"/>
            <a:chOff x="261175" y="305272"/>
            <a:chExt cx="11651124" cy="6176188"/>
          </a:xfrm>
        </p:grpSpPr>
        <p:sp>
          <p:nvSpPr>
            <p:cNvPr id="12" name="等腰三角形 11"/>
            <p:cNvSpPr/>
            <p:nvPr userDrawn="1">
              <p:custDataLst>
                <p:tags r:id="rId3"/>
              </p:custDataLst>
            </p:nvPr>
          </p:nvSpPr>
          <p:spPr>
            <a:xfrm rot="2315082">
              <a:off x="261175" y="6021632"/>
              <a:ext cx="533400" cy="459828"/>
            </a:xfrm>
            <a:prstGeom prst="triangle">
              <a:avLst/>
            </a:prstGeom>
            <a:gradFill flip="none" rotWithShape="1">
              <a:gsLst>
                <a:gs pos="0">
                  <a:schemeClr val="bg2"/>
                </a:gs>
                <a:gs pos="100000">
                  <a:schemeClr val="tx2"/>
                </a:gs>
              </a:gsLst>
              <a:lin ang="0" scaled="0"/>
              <a:tileRect/>
            </a:gradFill>
            <a:ln>
              <a:noFill/>
            </a:ln>
            <a:effectLst>
              <a:outerShdw blurRad="342900" sx="114000" sy="114000" algn="ctr" rotWithShape="0">
                <a:schemeClr val="accent1">
                  <a:lumMod val="50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grpSp>
          <p:nvGrpSpPr>
            <p:cNvPr id="13" name="组合 12"/>
            <p:cNvGrpSpPr/>
            <p:nvPr userDrawn="1"/>
          </p:nvGrpSpPr>
          <p:grpSpPr>
            <a:xfrm rot="1322092">
              <a:off x="11131937" y="305272"/>
              <a:ext cx="780362" cy="670898"/>
              <a:chOff x="11170458" y="527508"/>
              <a:chExt cx="780362" cy="670898"/>
            </a:xfrm>
          </p:grpSpPr>
          <p:sp>
            <p:nvSpPr>
              <p:cNvPr id="14" name="等腰三角形 13"/>
              <p:cNvSpPr/>
              <p:nvPr userDrawn="1">
                <p:custDataLst>
                  <p:tags r:id="rId4"/>
                </p:custDataLst>
              </p:nvPr>
            </p:nvSpPr>
            <p:spPr>
              <a:xfrm rot="693652" flipV="1">
                <a:off x="11170458" y="920188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  <p:sp>
            <p:nvSpPr>
              <p:cNvPr id="15" name="等腰三角形 14"/>
              <p:cNvSpPr/>
              <p:nvPr userDrawn="1">
                <p:custDataLst>
                  <p:tags r:id="rId5"/>
                </p:custDataLst>
              </p:nvPr>
            </p:nvSpPr>
            <p:spPr>
              <a:xfrm rot="18492899" flipV="1">
                <a:off x="11650344" y="549766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>
          <a:xfrm>
            <a:off x="502448" y="332426"/>
            <a:ext cx="8139178" cy="331473"/>
          </a:xfrm>
        </p:spPr>
        <p:txBody>
          <a:bodyPr vert="horz" lIns="76200" tIns="28575" rIns="57150" bIns="28575" rtlCol="0" anchor="t" anchorCtr="0">
            <a:noAutofit/>
          </a:bodyPr>
          <a:lstStyle>
            <a:lvl1pPr marL="0" marR="0" lvl="0" algn="l" defTabSz="685800" rtl="0" eaLnBrk="1" fontAlgn="auto" latinLnBrk="0" hangingPunct="1">
              <a:lnSpc>
                <a:spcPct val="100000"/>
              </a:lnSpc>
              <a:buNone/>
              <a:defRPr kumimoji="0" lang="zh-CN" altLang="en-US" sz="1800" b="1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7"/>
            </p:custDataLst>
          </p:nvPr>
        </p:nvSpPr>
        <p:spPr>
          <a:xfrm>
            <a:off x="502447" y="714382"/>
            <a:ext cx="3962432" cy="4041680"/>
          </a:xfrm>
        </p:spPr>
        <p:txBody>
          <a:bodyPr vert="horz" lIns="76200" tIns="0" rIns="61913" bIns="0" rtlCol="0">
            <a:noAutofit/>
          </a:bodyPr>
          <a:lstStyle>
            <a:lvl1pPr marL="0" marR="0" lvl="0" indent="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None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1pPr>
            <a:lvl2pPr marL="514350" marR="0" lvl="1" indent="-171450" algn="l" defTabSz="6858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tabLst>
                <a:tab pos="1207135" algn="l"/>
              </a:tabLst>
              <a:defRPr kumimoji="0" lang="zh-CN" altLang="en-US" sz="1200" b="0" i="0" u="none" strike="noStrike" kern="1200" cap="none" spc="113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857250" marR="0" lvl="2" indent="-171450" algn="l" defTabSz="6858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200150" marR="0" lvl="3" indent="-171450" algn="l" defTabSz="6858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1543050" marR="0" lvl="4" indent="-171450" algn="l" defTabSz="6858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8"/>
            </p:custDataLst>
          </p:nvPr>
        </p:nvSpPr>
        <p:spPr>
          <a:xfrm>
            <a:off x="4679194" y="714382"/>
            <a:ext cx="3962432" cy="4041680"/>
          </a:xfrm>
        </p:spPr>
        <p:txBody>
          <a:bodyPr vert="horz" lIns="76200" tIns="0" rIns="61913" bIns="0" rtlCol="0">
            <a:normAutofit/>
          </a:bodyPr>
          <a:lstStyle>
            <a:lvl1pPr marL="171450" marR="0" lvl="0" indent="-171450" algn="l" defTabSz="6858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kumimoji="0" lang="zh-CN" altLang="en-US" sz="1200" b="0" i="0" u="none" strike="noStrike" kern="1200" cap="none" spc="113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n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单击此处编辑母版文本样式</a:t>
            </a:r>
            <a:endParaRPr>
              <a:sym typeface="+mn-ea"/>
            </a:endParaRP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9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9EFD9D74-47D9-4702-A33C-335B63B48DBF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10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11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FABC47A4-756D-490B-A52F-7D9E2C9FC05F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bg>
      <p:bgPr>
        <a:gradFill>
          <a:gsLst>
            <a:gs pos="0">
              <a:schemeClr val="tx2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组合 9"/>
          <p:cNvGrpSpPr/>
          <p:nvPr>
            <p:custDataLst>
              <p:tags r:id="rId2"/>
            </p:custDataLst>
          </p:nvPr>
        </p:nvGrpSpPr>
        <p:grpSpPr>
          <a:xfrm>
            <a:off x="195882" y="228600"/>
            <a:ext cx="8719519" cy="4686300"/>
            <a:chOff x="261175" y="304800"/>
            <a:chExt cx="11626025" cy="6248400"/>
          </a:xfrm>
        </p:grpSpPr>
        <p:sp>
          <p:nvSpPr>
            <p:cNvPr id="11" name="矩形 10"/>
            <p:cNvSpPr/>
            <p:nvPr userDrawn="1">
              <p:custDataLst>
                <p:tags r:id="rId3"/>
              </p:custDataLst>
            </p:nvPr>
          </p:nvSpPr>
          <p:spPr>
            <a:xfrm>
              <a:off x="304800" y="304800"/>
              <a:ext cx="11582400" cy="6248400"/>
            </a:xfrm>
            <a:prstGeom prst="rect">
              <a:avLst/>
            </a:prstGeom>
            <a:gradFill flip="none" rotWithShape="1">
              <a:gsLst>
                <a:gs pos="40000">
                  <a:schemeClr val="bg2"/>
                </a:gs>
                <a:gs pos="92000">
                  <a:schemeClr val="tx2"/>
                </a:gs>
              </a:gsLst>
              <a:lin ang="2700000" scaled="0"/>
              <a:tileRect/>
            </a:gradFill>
            <a:ln>
              <a:noFill/>
            </a:ln>
            <a:effectLst>
              <a:outerShdw blurRad="342900" sx="106000" sy="106000" algn="ctr" rotWithShape="0">
                <a:schemeClr val="tx1">
                  <a:alpha val="1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85800"/>
              <a:endParaRPr lang="zh-CN" altLang="en-US" sz="1200" dirty="0">
                <a:solidFill>
                  <a:srgbClr val="759EEF"/>
                </a:solidFill>
                <a:latin typeface="Arial" panose="020B0604020202020204" pitchFamily="34" charset="0"/>
              </a:endParaRPr>
            </a:p>
          </p:txBody>
        </p:sp>
        <p:grpSp>
          <p:nvGrpSpPr>
            <p:cNvPr id="12" name="组合 11"/>
            <p:cNvGrpSpPr/>
            <p:nvPr userDrawn="1"/>
          </p:nvGrpSpPr>
          <p:grpSpPr>
            <a:xfrm>
              <a:off x="261175" y="597763"/>
              <a:ext cx="11327050" cy="5883697"/>
              <a:chOff x="261175" y="597763"/>
              <a:chExt cx="11327050" cy="5883697"/>
            </a:xfrm>
          </p:grpSpPr>
          <p:sp>
            <p:nvSpPr>
              <p:cNvPr id="13" name="等腰三角形 12"/>
              <p:cNvSpPr/>
              <p:nvPr userDrawn="1">
                <p:custDataLst>
                  <p:tags r:id="rId4"/>
                </p:custDataLst>
              </p:nvPr>
            </p:nvSpPr>
            <p:spPr>
              <a:xfrm rot="2315082">
                <a:off x="261175" y="6021632"/>
                <a:ext cx="533400" cy="45982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  <p:sp>
            <p:nvSpPr>
              <p:cNvPr id="14" name="等腰三角形 13"/>
              <p:cNvSpPr/>
              <p:nvPr userDrawn="1">
                <p:custDataLst>
                  <p:tags r:id="rId5"/>
                </p:custDataLst>
              </p:nvPr>
            </p:nvSpPr>
            <p:spPr>
              <a:xfrm rot="2015744" flipV="1">
                <a:off x="11265491" y="597763"/>
                <a:ext cx="322734" cy="278218"/>
              </a:xfrm>
              <a:prstGeom prst="triangle">
                <a:avLst/>
              </a:prstGeom>
              <a:gradFill flip="none" rotWithShape="1">
                <a:gsLst>
                  <a:gs pos="0">
                    <a:schemeClr val="bg2"/>
                  </a:gs>
                  <a:gs pos="100000">
                    <a:schemeClr val="tx2"/>
                  </a:gs>
                </a:gsLst>
                <a:lin ang="0" scaled="0"/>
                <a:tileRect/>
              </a:gradFill>
              <a:ln>
                <a:noFill/>
              </a:ln>
              <a:effectLst>
                <a:outerShdw blurRad="342900" sx="114000" sy="114000" algn="ctr" rotWithShape="0">
                  <a:schemeClr val="accent1">
                    <a:lumMod val="50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685800"/>
                <a:endParaRPr lang="zh-CN" altLang="en-US" sz="1200">
                  <a:solidFill>
                    <a:srgbClr val="759EEF"/>
                  </a:solidFill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2" name="竖排标题 1"/>
          <p:cNvSpPr>
            <a:spLocks noGrp="1"/>
          </p:cNvSpPr>
          <p:nvPr>
            <p:ph type="title" orient="vert"/>
            <p:custDataLst>
              <p:tags r:id="rId6"/>
            </p:custDataLst>
          </p:nvPr>
        </p:nvSpPr>
        <p:spPr>
          <a:xfrm>
            <a:off x="7928351" y="714382"/>
            <a:ext cx="713238" cy="4041680"/>
          </a:xfrm>
        </p:spPr>
        <p:txBody>
          <a:bodyPr vert="eaVert" lIns="76200" tIns="28575" rIns="57150" bIns="28575" rtlCol="0" anchor="ctr" anchorCtr="0">
            <a:noAutofit/>
          </a:bodyPr>
          <a:lstStyle>
            <a:lvl1pPr marL="0" marR="0" lvl="0" algn="l" defTabSz="685800" rtl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kumimoji="0" lang="zh-CN" altLang="en-US" sz="1800" b="1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7"/>
            </p:custDataLst>
          </p:nvPr>
        </p:nvSpPr>
        <p:spPr>
          <a:xfrm>
            <a:off x="502444" y="714376"/>
            <a:ext cx="7371076" cy="4041680"/>
          </a:xfrm>
        </p:spPr>
        <p:txBody>
          <a:bodyPr vert="eaVert"/>
          <a:lstStyle>
            <a:lvl1pPr marL="386080" indent="-21463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•"/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1pPr>
            <a:lvl2pPr marL="728980" indent="-21463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•"/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2pPr>
            <a:lvl3pPr marL="1071880" indent="-21463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•"/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3pPr>
            <a:lvl4pPr marL="1414780" indent="-21463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•"/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4pPr>
            <a:lvl5pPr marL="1757680" indent="-21463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•"/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8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9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10"/>
            </p:custDataLst>
          </p:nvPr>
        </p:nvSpPr>
        <p:spPr/>
        <p:txBody>
          <a:bodyPr/>
          <a:lstStyle>
            <a:lvl1pPr>
              <a:lnSpc>
                <a:spcPct val="120000"/>
              </a:lnSpc>
              <a:defRPr baseline="0"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8" Type="http://schemas.openxmlformats.org/officeDocument/2006/relationships/theme" Target="../theme/theme1.xml"/><Relationship Id="rId47" Type="http://schemas.openxmlformats.org/officeDocument/2006/relationships/tags" Target="../tags/tag184.xml"/><Relationship Id="rId46" Type="http://schemas.openxmlformats.org/officeDocument/2006/relationships/tags" Target="../tags/tag183.xml"/><Relationship Id="rId45" Type="http://schemas.openxmlformats.org/officeDocument/2006/relationships/tags" Target="../tags/tag182.xml"/><Relationship Id="rId44" Type="http://schemas.openxmlformats.org/officeDocument/2006/relationships/tags" Target="../tags/tag181.xml"/><Relationship Id="rId43" Type="http://schemas.openxmlformats.org/officeDocument/2006/relationships/tags" Target="../tags/tag180.xml"/><Relationship Id="rId42" Type="http://schemas.openxmlformats.org/officeDocument/2006/relationships/tags" Target="../tags/tag179.xml"/><Relationship Id="rId41" Type="http://schemas.openxmlformats.org/officeDocument/2006/relationships/slideLayout" Target="../slideLayouts/slideLayout41.xml"/><Relationship Id="rId40" Type="http://schemas.openxmlformats.org/officeDocument/2006/relationships/slideLayout" Target="../slideLayouts/slideLayout40.xml"/><Relationship Id="rId4" Type="http://schemas.openxmlformats.org/officeDocument/2006/relationships/slideLayout" Target="../slideLayouts/slideLayout4.xml"/><Relationship Id="rId39" Type="http://schemas.openxmlformats.org/officeDocument/2006/relationships/slideLayout" Target="../slideLayouts/slideLayout39.xml"/><Relationship Id="rId38" Type="http://schemas.openxmlformats.org/officeDocument/2006/relationships/slideLayout" Target="../slideLayouts/slideLayout38.xml"/><Relationship Id="rId37" Type="http://schemas.openxmlformats.org/officeDocument/2006/relationships/slideLayout" Target="../slideLayouts/slideLayout37.xml"/><Relationship Id="rId36" Type="http://schemas.openxmlformats.org/officeDocument/2006/relationships/slideLayout" Target="../slideLayouts/slideLayout36.xml"/><Relationship Id="rId35" Type="http://schemas.openxmlformats.org/officeDocument/2006/relationships/slideLayout" Target="../slideLayouts/slideLayout35.xml"/><Relationship Id="rId34" Type="http://schemas.openxmlformats.org/officeDocument/2006/relationships/slideLayout" Target="../slideLayouts/slideLayout34.xml"/><Relationship Id="rId33" Type="http://schemas.openxmlformats.org/officeDocument/2006/relationships/slideLayout" Target="../slideLayouts/slideLayout33.xml"/><Relationship Id="rId32" Type="http://schemas.openxmlformats.org/officeDocument/2006/relationships/slideLayout" Target="../slideLayouts/slideLayout32.xml"/><Relationship Id="rId31" Type="http://schemas.openxmlformats.org/officeDocument/2006/relationships/slideLayout" Target="../slideLayouts/slideLayout31.xml"/><Relationship Id="rId30" Type="http://schemas.openxmlformats.org/officeDocument/2006/relationships/slideLayout" Target="../slideLayouts/slideLayout30.xml"/><Relationship Id="rId3" Type="http://schemas.openxmlformats.org/officeDocument/2006/relationships/slideLayout" Target="../slideLayouts/slideLayout3.xml"/><Relationship Id="rId29" Type="http://schemas.openxmlformats.org/officeDocument/2006/relationships/slideLayout" Target="../slideLayouts/slideLayout29.xml"/><Relationship Id="rId28" Type="http://schemas.openxmlformats.org/officeDocument/2006/relationships/slideLayout" Target="../slideLayouts/slideLayout28.xml"/><Relationship Id="rId27" Type="http://schemas.openxmlformats.org/officeDocument/2006/relationships/slideLayout" Target="../slideLayouts/slideLayout27.xml"/><Relationship Id="rId26" Type="http://schemas.openxmlformats.org/officeDocument/2006/relationships/slideLayout" Target="../slideLayouts/slideLayout26.xml"/><Relationship Id="rId25" Type="http://schemas.openxmlformats.org/officeDocument/2006/relationships/slideLayout" Target="../slideLayouts/slideLayout25.xml"/><Relationship Id="rId24" Type="http://schemas.openxmlformats.org/officeDocument/2006/relationships/slideLayout" Target="../slideLayouts/slideLayout24.xml"/><Relationship Id="rId23" Type="http://schemas.openxmlformats.org/officeDocument/2006/relationships/slideLayout" Target="../slideLayouts/slideLayout23.xml"/><Relationship Id="rId22" Type="http://schemas.openxmlformats.org/officeDocument/2006/relationships/slideLayout" Target="../slideLayouts/slideLayout22.xml"/><Relationship Id="rId21" Type="http://schemas.openxmlformats.org/officeDocument/2006/relationships/slideLayout" Target="../slideLayouts/slideLayout21.xml"/><Relationship Id="rId20" Type="http://schemas.openxmlformats.org/officeDocument/2006/relationships/slideLayout" Target="../slideLayouts/slideLayout20.xml"/><Relationship Id="rId2" Type="http://schemas.openxmlformats.org/officeDocument/2006/relationships/slideLayout" Target="../slideLayouts/slideLayout2.xml"/><Relationship Id="rId19" Type="http://schemas.openxmlformats.org/officeDocument/2006/relationships/slideLayout" Target="../slideLayouts/slideLayout19.xml"/><Relationship Id="rId18" Type="http://schemas.openxmlformats.org/officeDocument/2006/relationships/slideLayout" Target="../slideLayouts/slideLayout18.xml"/><Relationship Id="rId17" Type="http://schemas.openxmlformats.org/officeDocument/2006/relationships/slideLayout" Target="../slideLayouts/slideLayout17.xml"/><Relationship Id="rId16" Type="http://schemas.openxmlformats.org/officeDocument/2006/relationships/slideLayout" Target="../slideLayouts/slideLayout16.xml"/><Relationship Id="rId15" Type="http://schemas.openxmlformats.org/officeDocument/2006/relationships/slideLayout" Target="../slideLayouts/slideLayout15.xml"/><Relationship Id="rId14" Type="http://schemas.openxmlformats.org/officeDocument/2006/relationships/slideLayout" Target="../slideLayouts/slideLayout14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42"/>
            </p:custDataLst>
          </p:nvPr>
        </p:nvSpPr>
        <p:spPr>
          <a:xfrm>
            <a:off x="502412" y="332423"/>
            <a:ext cx="8139178" cy="331473"/>
          </a:xfrm>
          <a:prstGeom prst="rect">
            <a:avLst/>
          </a:prstGeom>
        </p:spPr>
        <p:txBody>
          <a:bodyPr vert="horz" lIns="76200" tIns="28575" rIns="57150" bIns="28575" rtlCol="0" anchor="t" anchorCtr="0">
            <a:no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43"/>
            </p:custDataLst>
          </p:nvPr>
        </p:nvSpPr>
        <p:spPr>
          <a:xfrm>
            <a:off x="502412" y="714382"/>
            <a:ext cx="8139178" cy="4041680"/>
          </a:xfrm>
          <a:prstGeom prst="rect">
            <a:avLst/>
          </a:prstGeom>
        </p:spPr>
        <p:txBody>
          <a:bodyPr vert="horz" lIns="76200" tIns="0" rIns="61913" bIns="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44"/>
            </p:custDataLst>
          </p:nvPr>
        </p:nvSpPr>
        <p:spPr>
          <a:xfrm>
            <a:off x="659807" y="4762375"/>
            <a:ext cx="2025000" cy="237600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>
            <a:lvl1pPr algn="l">
              <a:lnSpc>
                <a:spcPct val="120000"/>
              </a:lnSpc>
              <a:defRPr sz="9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pPr defTabSz="685800"/>
            <a:fld id="{760FBDFE-C587-4B4C-A407-44438C67B59E}" type="datetimeFigureOut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45"/>
            </p:custDataLst>
          </p:nvPr>
        </p:nvSpPr>
        <p:spPr>
          <a:xfrm>
            <a:off x="3087000" y="4762375"/>
            <a:ext cx="2970000" cy="237600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>
            <a:lvl1pPr algn="ctr">
              <a:lnSpc>
                <a:spcPct val="120000"/>
              </a:lnSpc>
              <a:defRPr sz="9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pPr defTabSz="685800"/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46"/>
            </p:custDataLst>
          </p:nvPr>
        </p:nvSpPr>
        <p:spPr>
          <a:xfrm>
            <a:off x="6457950" y="4762375"/>
            <a:ext cx="2025000" cy="237600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>
            <a:lvl1pPr algn="r">
              <a:lnSpc>
                <a:spcPct val="120000"/>
              </a:lnSpc>
              <a:defRPr sz="9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charset="-122"/>
              </a:defRPr>
            </a:lvl1pPr>
          </a:lstStyle>
          <a:p>
            <a:pPr defTabSz="685800"/>
            <a:fld id="{49AE70B2-8BF9-45C0-BB95-33D1B9D3A854}" type="slidenum">
              <a:rPr lang="zh-CN" altLang="en-US" smtClean="0">
                <a:solidFill>
                  <a:srgbClr val="000000">
                    <a:tint val="75000"/>
                  </a:srgbClr>
                </a:solidFill>
              </a:rPr>
            </a:fld>
            <a:endParaRPr lang="zh-CN" altLang="en-US" dirty="0">
              <a:solidFill>
                <a:srgbClr val="000000">
                  <a:tint val="75000"/>
                </a:srgbClr>
              </a:solidFill>
            </a:endParaRPr>
          </a:p>
        </p:txBody>
      </p:sp>
      <p:sp>
        <p:nvSpPr>
          <p:cNvPr id="7" name="KSO_TEMPLATE" hidden="1"/>
          <p:cNvSpPr/>
          <p:nvPr>
            <p:custDataLst>
              <p:tags r:id="rId47"/>
            </p:custDataLst>
          </p:nvPr>
        </p:nvSpPr>
        <p:spPr>
          <a:xfrm>
            <a:off x="0" y="0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 defTabSz="685800"/>
            <a:endParaRPr lang="zh-CN" altLang="en-US" sz="1400">
              <a:solidFill>
                <a:srgbClr val="FFFFFF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  <p:sldLayoutId id="2147483668" r:id="rId20"/>
    <p:sldLayoutId id="2147483669" r:id="rId21"/>
    <p:sldLayoutId id="2147483670" r:id="rId22"/>
    <p:sldLayoutId id="2147483671" r:id="rId23"/>
    <p:sldLayoutId id="2147483672" r:id="rId24"/>
    <p:sldLayoutId id="2147483673" r:id="rId25"/>
    <p:sldLayoutId id="2147483674" r:id="rId26"/>
    <p:sldLayoutId id="2147483675" r:id="rId27"/>
    <p:sldLayoutId id="2147483676" r:id="rId28"/>
    <p:sldLayoutId id="2147483677" r:id="rId29"/>
    <p:sldLayoutId id="2147483678" r:id="rId30"/>
    <p:sldLayoutId id="2147483679" r:id="rId31"/>
    <p:sldLayoutId id="2147483680" r:id="rId32"/>
    <p:sldLayoutId id="2147483681" r:id="rId33"/>
    <p:sldLayoutId id="2147483682" r:id="rId34"/>
    <p:sldLayoutId id="2147483683" r:id="rId35"/>
    <p:sldLayoutId id="2147483684" r:id="rId36"/>
    <p:sldLayoutId id="2147483685" r:id="rId37"/>
    <p:sldLayoutId id="2147483686" r:id="rId38"/>
    <p:sldLayoutId id="2147483687" r:id="rId39"/>
    <p:sldLayoutId id="2147483688" r:id="rId40"/>
    <p:sldLayoutId id="2147483689" r:id="rId41"/>
  </p:sldLayoutIdLst>
  <p:txStyles>
    <p:titleStyle>
      <a:lvl1pPr algn="l" defTabSz="685800" rtl="0" eaLnBrk="1" fontAlgn="auto" latinLnBrk="0" hangingPunct="1">
        <a:lnSpc>
          <a:spcPct val="100000"/>
        </a:lnSpc>
        <a:spcBef>
          <a:spcPct val="0"/>
        </a:spcBef>
        <a:buNone/>
        <a:defRPr sz="1800" b="1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charset="-122"/>
          <a:cs typeface="+mj-cs"/>
        </a:defRPr>
      </a:lvl1pPr>
    </p:titleStyle>
    <p:bodyStyle>
      <a:lvl1pPr marL="171450" indent="-171450" algn="l" defTabSz="685800" rtl="0" eaLnBrk="1" fontAlgn="auto" latinLnBrk="0" hangingPunct="1">
        <a:lnSpc>
          <a:spcPct val="120000"/>
        </a:lnSpc>
        <a:spcBef>
          <a:spcPts val="0"/>
        </a:spcBef>
        <a:spcAft>
          <a:spcPts val="750"/>
        </a:spcAft>
        <a:buFont typeface="Arial" panose="020B0604020202020204" pitchFamily="34" charset="0"/>
        <a:buChar char="•"/>
        <a:defRPr sz="1200" u="none" strike="noStrike" kern="1200" cap="none" spc="113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charset="-122"/>
          <a:cs typeface="+mn-cs"/>
        </a:defRPr>
      </a:lvl1pPr>
      <a:lvl2pPr marL="514350" indent="-171450" algn="l" defTabSz="685800" rtl="0" eaLnBrk="1" fontAlgn="auto" latinLnBrk="0" hangingPunct="1">
        <a:lnSpc>
          <a:spcPct val="120000"/>
        </a:lnSpc>
        <a:spcBef>
          <a:spcPts val="0"/>
        </a:spcBef>
        <a:spcAft>
          <a:spcPts val="750"/>
        </a:spcAft>
        <a:buFont typeface="Arial" panose="020B0604020202020204" pitchFamily="34" charset="0"/>
        <a:buChar char="•"/>
        <a:tabLst>
          <a:tab pos="1207135" algn="l"/>
        </a:tabLst>
        <a:defRPr sz="1200" u="none" strike="noStrike" kern="1200" cap="none" spc="113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charset="-122"/>
          <a:cs typeface="+mn-cs"/>
        </a:defRPr>
      </a:lvl2pPr>
      <a:lvl3pPr marL="857250" indent="-171450" algn="l" defTabSz="685800" rtl="0" eaLnBrk="1" fontAlgn="auto" latinLnBrk="0" hangingPunct="1">
        <a:lnSpc>
          <a:spcPct val="120000"/>
        </a:lnSpc>
        <a:spcBef>
          <a:spcPts val="0"/>
        </a:spcBef>
        <a:spcAft>
          <a:spcPts val="750"/>
        </a:spcAft>
        <a:buFont typeface="Arial" panose="020B0604020202020204" pitchFamily="34" charset="0"/>
        <a:buChar char="•"/>
        <a:defRPr sz="1200" u="none" strike="noStrike" kern="1200" cap="none" spc="113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charset="-122"/>
          <a:cs typeface="+mn-cs"/>
        </a:defRPr>
      </a:lvl3pPr>
      <a:lvl4pPr marL="1200150" indent="-171450" algn="l" defTabSz="685800" rtl="0" eaLnBrk="1" fontAlgn="auto" latinLnBrk="0" hangingPunct="1">
        <a:lnSpc>
          <a:spcPct val="120000"/>
        </a:lnSpc>
        <a:spcBef>
          <a:spcPts val="0"/>
        </a:spcBef>
        <a:spcAft>
          <a:spcPts val="750"/>
        </a:spcAft>
        <a:buFont typeface="Arial" panose="020B0604020202020204" pitchFamily="34" charset="0"/>
        <a:buChar char="•"/>
        <a:defRPr sz="1200" u="none" strike="noStrike" kern="1200" cap="none" spc="113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charset="-122"/>
          <a:cs typeface="+mn-cs"/>
        </a:defRPr>
      </a:lvl4pPr>
      <a:lvl5pPr marL="1543050" indent="-171450" algn="l" defTabSz="685800" rtl="0" eaLnBrk="1" fontAlgn="auto" latinLnBrk="0" hangingPunct="1">
        <a:lnSpc>
          <a:spcPct val="120000"/>
        </a:lnSpc>
        <a:spcBef>
          <a:spcPts val="0"/>
        </a:spcBef>
        <a:spcAft>
          <a:spcPts val="750"/>
        </a:spcAft>
        <a:buFont typeface="Arial" panose="020B0604020202020204" pitchFamily="34" charset="0"/>
        <a:buChar char="•"/>
        <a:defRPr sz="1200" u="none" strike="noStrike" kern="1200" cap="none" spc="113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charset="-122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85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0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4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5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6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3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4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8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5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9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6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00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7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0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0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9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0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6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0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04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05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06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3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0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9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0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33.xml"/><Relationship Id="rId1" Type="http://schemas.openxmlformats.org/officeDocument/2006/relationships/tags" Target="../tags/tag19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组合 13"/>
          <p:cNvGrpSpPr/>
          <p:nvPr/>
        </p:nvGrpSpPr>
        <p:grpSpPr>
          <a:xfrm>
            <a:off x="3734752" y="1114902"/>
            <a:ext cx="1656398" cy="614363"/>
            <a:chOff x="8190" y="3147"/>
            <a:chExt cx="3478" cy="1290"/>
          </a:xfrm>
        </p:grpSpPr>
        <p:cxnSp>
          <p:nvCxnSpPr>
            <p:cNvPr id="10" name="直接连接符 9"/>
            <p:cNvCxnSpPr/>
            <p:nvPr/>
          </p:nvCxnSpPr>
          <p:spPr>
            <a:xfrm>
              <a:off x="8190" y="3147"/>
              <a:ext cx="3479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接连接符 10"/>
            <p:cNvCxnSpPr/>
            <p:nvPr/>
          </p:nvCxnSpPr>
          <p:spPr>
            <a:xfrm flipH="1" flipV="1">
              <a:off x="8190" y="3147"/>
              <a:ext cx="3" cy="12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接连接符 12"/>
            <p:cNvCxnSpPr/>
            <p:nvPr/>
          </p:nvCxnSpPr>
          <p:spPr>
            <a:xfrm flipH="1" flipV="1">
              <a:off x="11666" y="3147"/>
              <a:ext cx="3" cy="12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" name="组合 14"/>
          <p:cNvGrpSpPr/>
          <p:nvPr/>
        </p:nvGrpSpPr>
        <p:grpSpPr>
          <a:xfrm flipV="1">
            <a:off x="3733324" y="2616042"/>
            <a:ext cx="1656398" cy="614363"/>
            <a:chOff x="8190" y="3147"/>
            <a:chExt cx="3478" cy="1290"/>
          </a:xfrm>
        </p:grpSpPr>
        <p:cxnSp>
          <p:nvCxnSpPr>
            <p:cNvPr id="16" name="直接连接符 15"/>
            <p:cNvCxnSpPr/>
            <p:nvPr/>
          </p:nvCxnSpPr>
          <p:spPr>
            <a:xfrm>
              <a:off x="8190" y="3147"/>
              <a:ext cx="3479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接连接符 16"/>
            <p:cNvCxnSpPr/>
            <p:nvPr/>
          </p:nvCxnSpPr>
          <p:spPr>
            <a:xfrm flipH="1" flipV="1">
              <a:off x="8190" y="3147"/>
              <a:ext cx="3" cy="12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接连接符 17"/>
            <p:cNvCxnSpPr/>
            <p:nvPr/>
          </p:nvCxnSpPr>
          <p:spPr>
            <a:xfrm flipH="1" flipV="1">
              <a:off x="11666" y="3147"/>
              <a:ext cx="3" cy="12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" name="直接连接符 2"/>
          <p:cNvCxnSpPr/>
          <p:nvPr/>
        </p:nvCxnSpPr>
        <p:spPr>
          <a:xfrm flipV="1">
            <a:off x="4316254" y="1420178"/>
            <a:ext cx="494348" cy="3810"/>
          </a:xfrm>
          <a:prstGeom prst="line">
            <a:avLst/>
          </a:prstGeom>
          <a:ln w="508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34"/>
          <p:cNvSpPr txBox="1"/>
          <p:nvPr/>
        </p:nvSpPr>
        <p:spPr>
          <a:xfrm>
            <a:off x="3141346" y="1856179"/>
            <a:ext cx="2844165" cy="758666"/>
          </a:xfrm>
          <a:prstGeom prst="rect">
            <a:avLst/>
          </a:prstGeom>
        </p:spPr>
        <p:txBody>
          <a:bodyPr lIns="68579" tIns="34289" rIns="68579" bIns="34289" anchor="ctr"/>
          <a:lstStyle>
            <a:defPPr>
              <a:defRPr lang="en-US"/>
            </a:defPPr>
            <a:lvl1pPr>
              <a:lnSpc>
                <a:spcPct val="90000"/>
              </a:lnSpc>
              <a:spcBef>
                <a:spcPts val="1000"/>
              </a:spcBef>
              <a:defRPr sz="9600" b="1" spc="-200">
                <a:solidFill>
                  <a:schemeClr val="bg1"/>
                </a:solidFill>
                <a:latin typeface="Bebas Neue" panose="020B0606020202050201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pPr algn="ctr" defTabSz="685800">
              <a:lnSpc>
                <a:spcPts val="6000"/>
              </a:lnSpc>
            </a:pPr>
            <a:r>
              <a:rPr lang="zh-CN" altLang="en-US" sz="5400" dirty="0">
                <a:solidFill>
                  <a:srgbClr val="000000">
                    <a:lumMod val="85000"/>
                    <a:lumOff val="15000"/>
                  </a:srgbClr>
                </a:solidFill>
                <a:latin typeface="微软雅黑" panose="020B0503020204020204" charset="-122"/>
                <a:ea typeface="微软雅黑" panose="020B0503020204020204" charset="-122"/>
                <a:cs typeface="汉仪雅酷黑简" panose="00020600040101010101" charset="-122"/>
                <a:sym typeface="微软雅黑" panose="020B0503020204020204" charset="-122"/>
              </a:rPr>
              <a:t>敕 勒 歌</a:t>
            </a:r>
            <a:endParaRPr lang="zh-CN" altLang="en-US" sz="5400" dirty="0">
              <a:solidFill>
                <a:srgbClr val="000000">
                  <a:lumMod val="85000"/>
                  <a:lumOff val="15000"/>
                </a:srgbClr>
              </a:solidFill>
              <a:latin typeface="微软雅黑" panose="020B0503020204020204" charset="-122"/>
              <a:ea typeface="微软雅黑" panose="020B0503020204020204" charset="-122"/>
              <a:cs typeface="汉仪雅酷黑简" panose="0002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"/>
                            </p:stCondLst>
                            <p:childTnLst>
                              <p:par>
                                <p:cTn id="1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标题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5" name="Rectangle 2"/>
          <p:cNvSpPr txBox="1">
            <a:spLocks noChangeArrowheads="1"/>
          </p:cNvSpPr>
          <p:nvPr/>
        </p:nvSpPr>
        <p:spPr>
          <a:xfrm>
            <a:off x="4098608" y="1313498"/>
            <a:ext cx="1307783" cy="599123"/>
          </a:xfrm>
          <a:prstGeom prst="rect">
            <a:avLst/>
          </a:prstGeom>
        </p:spPr>
        <p:txBody>
          <a:bodyPr lIns="68579" tIns="34289" rIns="68579" bIns="34289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100" dirty="0">
                <a:solidFill>
                  <a:srgbClr val="000000"/>
                </a:solidFill>
                <a:ea typeface="微软雅黑" panose="020B0503020204020204" charset="-122"/>
                <a:sym typeface="微软雅黑" panose="020B0503020204020204" charset="-122"/>
              </a:rPr>
              <a:t>诗词翻译</a:t>
            </a:r>
            <a:endParaRPr lang="zh-CN" altLang="en-US" sz="2100" dirty="0">
              <a:solidFill>
                <a:srgbClr val="000000"/>
              </a:solidFill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3007311" y="2026854"/>
            <a:ext cx="3478054" cy="437674"/>
          </a:xfrm>
          <a:prstGeom prst="rect">
            <a:avLst/>
          </a:prstGeom>
        </p:spPr>
        <p:txBody>
          <a:bodyPr wrap="none" lIns="68579" tIns="34289" rIns="68579" bIns="34289">
            <a:spAutoFit/>
          </a:bodyPr>
          <a:lstStyle/>
          <a:p>
            <a:pPr defTabSz="685800" eaLnBrk="0" hangingPunct="0"/>
            <a:r>
              <a:rPr lang="zh-CN" altLang="en-US" sz="24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天似 穹 庐，笼 盖四野。</a:t>
            </a:r>
            <a:endParaRPr lang="zh-CN" altLang="en-US" sz="24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18" name="Rectangle 8"/>
          <p:cNvSpPr>
            <a:spLocks noChangeArrowheads="1"/>
          </p:cNvSpPr>
          <p:nvPr/>
        </p:nvSpPr>
        <p:spPr bwMode="auto">
          <a:xfrm>
            <a:off x="1607345" y="2703673"/>
            <a:ext cx="6291263" cy="18226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4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 译文：</a:t>
            </a:r>
            <a:endParaRPr lang="en-US" altLang="zh-CN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endParaRPr lang="en-US" altLang="zh-CN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r>
              <a:rPr lang="zh-CN" altLang="en-US" sz="21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 天空就像蒙古包的圆顶一样遮盖着敕勒川大草原，</a:t>
            </a:r>
            <a:endParaRPr lang="zh-CN" altLang="en-US" sz="21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r>
              <a:rPr lang="zh-CN" altLang="en-US" sz="21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向四周望去， 无边无际的草原和天相接在一起。</a:t>
            </a:r>
            <a:endParaRPr lang="zh-CN" altLang="en-US" sz="21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endParaRPr lang="zh-CN" altLang="en-US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500"/>
                            </p:stCondLst>
                            <p:childTnLst>
                              <p:par>
                                <p:cTn id="15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bldLvl="0" animBg="1"/>
      <p:bldP spid="3" grpId="0" bldLvl="0" animBg="1"/>
      <p:bldP spid="4" grpId="0"/>
      <p:bldP spid="4" grpId="1"/>
      <p:bldP spid="4" grpId="2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5" name="Text Box 3"/>
          <p:cNvSpPr txBox="1">
            <a:spLocks noChangeArrowheads="1"/>
          </p:cNvSpPr>
          <p:nvPr/>
        </p:nvSpPr>
        <p:spPr bwMode="auto">
          <a:xfrm>
            <a:off x="3271628" y="1880645"/>
            <a:ext cx="2575560" cy="4376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 eaLnBrk="0" hangingPunct="0"/>
            <a:r>
              <a:rPr lang="zh-CN" altLang="en-US" sz="2400" dirty="0">
                <a:solidFill>
                  <a:srgbClr val="000000"/>
                </a:solidFill>
                <a:sym typeface="微软雅黑" panose="020B0503020204020204" charset="-122"/>
              </a:rPr>
              <a:t>天苍苍，野茫茫。</a:t>
            </a:r>
            <a:endParaRPr lang="zh-CN" altLang="en-US" sz="24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16" name="Rectangle 2"/>
          <p:cNvSpPr txBox="1">
            <a:spLocks noChangeArrowheads="1"/>
          </p:cNvSpPr>
          <p:nvPr/>
        </p:nvSpPr>
        <p:spPr>
          <a:xfrm>
            <a:off x="3959542" y="1176815"/>
            <a:ext cx="1225868" cy="599123"/>
          </a:xfrm>
          <a:prstGeom prst="rect">
            <a:avLst/>
          </a:prstGeom>
        </p:spPr>
        <p:txBody>
          <a:bodyPr lIns="68579" tIns="34289" rIns="68579" bIns="34289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100" dirty="0">
                <a:solidFill>
                  <a:srgbClr val="000000"/>
                </a:solidFill>
                <a:ea typeface="微软雅黑" panose="020B0503020204020204" charset="-122"/>
                <a:sym typeface="微软雅黑" panose="020B0503020204020204" charset="-122"/>
              </a:rPr>
              <a:t>诗词翻译</a:t>
            </a:r>
            <a:endParaRPr lang="zh-CN" altLang="en-US" sz="2100" dirty="0">
              <a:solidFill>
                <a:srgbClr val="000000"/>
              </a:solidFill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8" name="Rectangle 8"/>
          <p:cNvSpPr>
            <a:spLocks noChangeArrowheads="1"/>
          </p:cNvSpPr>
          <p:nvPr/>
        </p:nvSpPr>
        <p:spPr bwMode="auto">
          <a:xfrm>
            <a:off x="1572577" y="2658429"/>
            <a:ext cx="5999798" cy="14997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4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 译文：</a:t>
            </a:r>
            <a:endParaRPr lang="en-US" altLang="zh-CN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endParaRPr lang="en-US" altLang="zh-CN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 eaLnBrk="0" hangingPunct="0"/>
            <a:r>
              <a:rPr lang="zh-CN" altLang="en-US" sz="21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 深蓝色的天空广阔无边，碧绿的草原一望无际。</a:t>
            </a:r>
            <a:endParaRPr lang="zh-CN" altLang="en-US" sz="21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endParaRPr lang="zh-CN" altLang="en-US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500"/>
                            </p:stCondLst>
                            <p:childTnLst>
                              <p:par>
                                <p:cTn id="15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bldLvl="0" animBg="1"/>
      <p:bldP spid="2" grpId="0" bldLvl="0" animBg="1"/>
      <p:bldP spid="3" grpId="0"/>
      <p:bldP spid="3" grpId="1"/>
      <p:bldP spid="3" grpId="2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5" name="Text Box 3"/>
          <p:cNvSpPr txBox="1">
            <a:spLocks noChangeArrowheads="1"/>
          </p:cNvSpPr>
          <p:nvPr/>
        </p:nvSpPr>
        <p:spPr bwMode="auto">
          <a:xfrm>
            <a:off x="3425457" y="2174490"/>
            <a:ext cx="2270760" cy="4376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 eaLnBrk="0" hangingPunct="0"/>
            <a:r>
              <a:rPr lang="zh-CN" altLang="en-US" sz="2400" dirty="0">
                <a:solidFill>
                  <a:srgbClr val="000000"/>
                </a:solidFill>
                <a:sym typeface="微软雅黑" panose="020B0503020204020204" charset="-122"/>
              </a:rPr>
              <a:t>风吹草低见牛羊</a:t>
            </a:r>
            <a:endParaRPr lang="zh-CN" altLang="en-US" sz="24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16" name="Rectangle 2"/>
          <p:cNvSpPr txBox="1">
            <a:spLocks noChangeArrowheads="1"/>
          </p:cNvSpPr>
          <p:nvPr/>
        </p:nvSpPr>
        <p:spPr>
          <a:xfrm>
            <a:off x="3922320" y="1424941"/>
            <a:ext cx="1299210" cy="599123"/>
          </a:xfrm>
          <a:prstGeom prst="rect">
            <a:avLst/>
          </a:prstGeom>
        </p:spPr>
        <p:txBody>
          <a:bodyPr lIns="68579" tIns="34289" rIns="68579" bIns="34289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100" dirty="0">
                <a:solidFill>
                  <a:srgbClr val="000000"/>
                </a:solidFill>
                <a:ea typeface="微软雅黑" panose="020B0503020204020204" charset="-122"/>
                <a:sym typeface="微软雅黑" panose="020B0503020204020204" charset="-122"/>
              </a:rPr>
              <a:t>诗词翻译</a:t>
            </a:r>
            <a:endParaRPr lang="zh-CN" altLang="en-US" sz="2100" dirty="0">
              <a:solidFill>
                <a:srgbClr val="000000"/>
              </a:solidFill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8" name="Rectangle 8"/>
          <p:cNvSpPr>
            <a:spLocks noChangeArrowheads="1"/>
          </p:cNvSpPr>
          <p:nvPr/>
        </p:nvSpPr>
        <p:spPr bwMode="auto">
          <a:xfrm>
            <a:off x="1174910" y="2922748"/>
            <a:ext cx="6801803" cy="14997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4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 译文：</a:t>
            </a:r>
            <a:endParaRPr lang="en-US" altLang="zh-CN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endParaRPr lang="en-US" altLang="zh-CN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 eaLnBrk="0" hangingPunct="0"/>
            <a:r>
              <a:rPr lang="zh-CN" altLang="en-US" sz="21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 一阵风吹过，野草低下头，露出了一群群肥壮的牛羊。</a:t>
            </a:r>
            <a:endParaRPr lang="zh-CN" altLang="en-US" sz="21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endParaRPr lang="zh-CN" altLang="en-US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500"/>
                            </p:stCondLst>
                            <p:childTnLst>
                              <p:par>
                                <p:cTn id="15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bldLvl="0" animBg="1"/>
      <p:bldP spid="2" grpId="0" bldLvl="0" animBg="1"/>
      <p:bldP spid="3" grpId="0"/>
      <p:bldP spid="3" grpId="1"/>
      <p:bldP spid="3" grpId="2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标题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>
          <a:xfrm>
            <a:off x="1479233" y="2255045"/>
            <a:ext cx="6185535" cy="207740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lIns="68579" tIns="34289" rIns="68579" bIns="34289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3375"/>
              </a:lnSpc>
              <a:spcBef>
                <a:spcPct val="50000"/>
              </a:spcBef>
              <a:buNone/>
            </a:pPr>
            <a:r>
              <a:rPr lang="zh-CN" altLang="en-US" sz="15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    </a:t>
            </a:r>
            <a:r>
              <a:rPr lang="zh-CN" altLang="en-US" sz="18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敕勒川大草原在阴山脚下。天空就像蒙古包一样笼罩着无边无际的大地。深蓝色的天空广阔无边，碧绿的草原一望无际。每当风儿吹来草儿低下去的时候，就会露出了一群群肥壮的牛羊。</a:t>
            </a:r>
            <a:endParaRPr lang="zh-CN" altLang="en-US" sz="18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endParaRPr lang="zh-CN" altLang="en-US" sz="15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3884773" y="1643063"/>
            <a:ext cx="137398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整体感知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ldLvl="0" animBg="1"/>
      <p:bldP spid="3" grpId="0"/>
      <p:bldP spid="3" grpId="1"/>
      <p:bldP spid="3" grpId="2"/>
      <p:bldP spid="4" grpId="0"/>
      <p:bldP spid="4" grpId="1"/>
      <p:bldP spid="4" grpId="2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6" name="Rectangle 2"/>
          <p:cNvSpPr txBox="1">
            <a:spLocks noChangeArrowheads="1"/>
          </p:cNvSpPr>
          <p:nvPr/>
        </p:nvSpPr>
        <p:spPr>
          <a:xfrm>
            <a:off x="3900070" y="1067277"/>
            <a:ext cx="1343978" cy="599123"/>
          </a:xfrm>
          <a:prstGeom prst="rect">
            <a:avLst/>
          </a:prstGeom>
        </p:spPr>
        <p:txBody>
          <a:bodyPr lIns="68579" tIns="34289" rIns="68579" bIns="34289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100" dirty="0">
                <a:solidFill>
                  <a:srgbClr val="000000"/>
                </a:solidFill>
                <a:ea typeface="微软雅黑" panose="020B0503020204020204" charset="-122"/>
                <a:sym typeface="微软雅黑" panose="020B0503020204020204" charset="-122"/>
              </a:rPr>
              <a:t>整体感知</a:t>
            </a:r>
            <a:endParaRPr lang="zh-CN" altLang="en-US" sz="2100" dirty="0">
              <a:solidFill>
                <a:srgbClr val="000000"/>
              </a:solidFill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6" name="Rectangle 5"/>
          <p:cNvSpPr txBox="1">
            <a:spLocks noChangeArrowheads="1"/>
          </p:cNvSpPr>
          <p:nvPr/>
        </p:nvSpPr>
        <p:spPr>
          <a:xfrm>
            <a:off x="2708731" y="1694671"/>
            <a:ext cx="3726656" cy="511730"/>
          </a:xfrm>
          <a:prstGeom prst="rect">
            <a:avLst/>
          </a:prstGeom>
        </p:spPr>
        <p:txBody>
          <a:bodyPr vert="horz" lIns="68579" tIns="34289" rIns="68579" bIns="34289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buFontTx/>
              <a:buNone/>
            </a:pPr>
            <a:r>
              <a:rPr lang="en-US" altLang="zh-CN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1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、诗中写了哪些内容</a:t>
            </a:r>
            <a:r>
              <a:rPr lang="zh-CN" altLang="en-US" dirty="0" smtClean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？</a:t>
            </a:r>
            <a:endParaRPr lang="zh-CN" altLang="en-US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1690689" y="3289936"/>
            <a:ext cx="5762149" cy="11358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>
              <a:lnSpc>
                <a:spcPts val="2775"/>
              </a:lnSpc>
            </a:pPr>
            <a:r>
              <a:rPr lang="zh-CN" altLang="en-US" sz="2100" dirty="0">
                <a:solidFill>
                  <a:srgbClr val="FF0000"/>
                </a:solidFill>
                <a:sym typeface="微软雅黑" panose="020B0503020204020204" charset="-122"/>
              </a:rPr>
              <a:t>第一层：写地理位置。</a:t>
            </a:r>
            <a:endParaRPr lang="zh-CN" altLang="en-US" sz="2100" dirty="0">
              <a:solidFill>
                <a:srgbClr val="FF0000"/>
              </a:solidFill>
              <a:sym typeface="微软雅黑" panose="020B0503020204020204" charset="-122"/>
            </a:endParaRPr>
          </a:p>
          <a:p>
            <a:pPr defTabSz="685800">
              <a:lnSpc>
                <a:spcPts val="2775"/>
              </a:lnSpc>
            </a:pPr>
            <a:r>
              <a:rPr lang="zh-CN" altLang="en-US" sz="2100" dirty="0">
                <a:solidFill>
                  <a:srgbClr val="FF0000"/>
                </a:solidFill>
                <a:sym typeface="微软雅黑" panose="020B0503020204020204" charset="-122"/>
              </a:rPr>
              <a:t>第二层：写草原的天空的壮阔、苍茫。</a:t>
            </a:r>
            <a:endParaRPr lang="zh-CN" altLang="en-US" sz="2100" dirty="0">
              <a:solidFill>
                <a:srgbClr val="FF0000"/>
              </a:solidFill>
              <a:sym typeface="微软雅黑" panose="020B0503020204020204" charset="-122"/>
            </a:endParaRPr>
          </a:p>
          <a:p>
            <a:pPr defTabSz="685800">
              <a:lnSpc>
                <a:spcPts val="2775"/>
              </a:lnSpc>
            </a:pPr>
            <a:r>
              <a:rPr lang="zh-CN" altLang="en-US" sz="2100" dirty="0">
                <a:solidFill>
                  <a:srgbClr val="FF0000"/>
                </a:solidFill>
                <a:sym typeface="微软雅黑" panose="020B0503020204020204" charset="-122"/>
              </a:rPr>
              <a:t>第三层：描绘壮阔无比、生机勃勃的草原全景。</a:t>
            </a:r>
            <a:endParaRPr lang="zh-CN" altLang="en-US" sz="2100" dirty="0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10" name="Text Box 9"/>
          <p:cNvSpPr txBox="1">
            <a:spLocks noChangeArrowheads="1"/>
          </p:cNvSpPr>
          <p:nvPr/>
        </p:nvSpPr>
        <p:spPr bwMode="auto">
          <a:xfrm>
            <a:off x="3480944" y="2775917"/>
            <a:ext cx="1652135" cy="3924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en-US" altLang="zh-CN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2</a:t>
            </a:r>
            <a:r>
              <a:rPr lang="zh-CN" altLang="en-US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、划分层次</a:t>
            </a:r>
            <a:endParaRPr lang="zh-CN" altLang="en-US" sz="21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11" name="Rectangle 10"/>
          <p:cNvSpPr>
            <a:spLocks noChangeArrowheads="1"/>
          </p:cNvSpPr>
          <p:nvPr/>
        </p:nvSpPr>
        <p:spPr bwMode="auto">
          <a:xfrm>
            <a:off x="3150275" y="2253820"/>
            <a:ext cx="2804160" cy="3914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zh-CN" altLang="en-US" sz="2100" dirty="0">
                <a:solidFill>
                  <a:srgbClr val="FF0000"/>
                </a:solidFill>
                <a:sym typeface="微软雅黑" panose="020B0503020204020204" charset="-122"/>
              </a:rPr>
              <a:t>（位置、景色、生活）</a:t>
            </a:r>
            <a:endParaRPr lang="zh-CN" altLang="en-US" sz="2100" dirty="0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900" decel="100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5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0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4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500"/>
                            </p:stCondLst>
                            <p:childTnLst>
                              <p:par>
                                <p:cTn id="26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8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bldLvl="0" animBg="1"/>
      <p:bldP spid="10" grpId="0" bldLvl="0" animBg="1"/>
      <p:bldP spid="11" grpId="0" bldLvl="0" animBg="1"/>
      <p:bldP spid="2" grpId="0" bldLvl="0" animBg="1"/>
      <p:bldP spid="4" grpId="0"/>
      <p:bldP spid="4" grpId="1"/>
      <p:bldP spid="4" grpId="2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6" name="Rectangle 2"/>
          <p:cNvSpPr txBox="1">
            <a:spLocks noChangeArrowheads="1"/>
          </p:cNvSpPr>
          <p:nvPr/>
        </p:nvSpPr>
        <p:spPr>
          <a:xfrm>
            <a:off x="3665221" y="1366362"/>
            <a:ext cx="1814036" cy="599123"/>
          </a:xfrm>
          <a:prstGeom prst="rect">
            <a:avLst/>
          </a:prstGeom>
        </p:spPr>
        <p:txBody>
          <a:bodyPr lIns="68579" tIns="34289" rIns="68579" bIns="34289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100" dirty="0">
                <a:solidFill>
                  <a:srgbClr val="000000"/>
                </a:solidFill>
                <a:ea typeface="微软雅黑" panose="020B0503020204020204" charset="-122"/>
                <a:sym typeface="微软雅黑" panose="020B0503020204020204" charset="-122"/>
              </a:rPr>
              <a:t>说说你的看法</a:t>
            </a:r>
            <a:endParaRPr lang="zh-CN" altLang="en-US" sz="2100" dirty="0">
              <a:solidFill>
                <a:srgbClr val="000000"/>
              </a:solidFill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2" name="Rectangle 4"/>
          <p:cNvSpPr txBox="1">
            <a:spLocks noChangeArrowheads="1"/>
          </p:cNvSpPr>
          <p:nvPr/>
        </p:nvSpPr>
        <p:spPr>
          <a:xfrm>
            <a:off x="1970841" y="1965604"/>
            <a:ext cx="7542728" cy="1675805"/>
          </a:xfrm>
          <a:prstGeom prst="rect">
            <a:avLst/>
          </a:prstGeom>
        </p:spPr>
        <p:txBody>
          <a:bodyPr vert="horz" lIns="68579" tIns="34289" rIns="68579" bIns="34289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3150"/>
              </a:lnSpc>
              <a:buNone/>
            </a:pPr>
            <a:r>
              <a:rPr lang="en-US" altLang="zh-CN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1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</a:t>
            </a:r>
            <a:r>
              <a:rPr lang="en-US" altLang="zh-CN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《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敕勒歌</a:t>
            </a:r>
            <a:r>
              <a:rPr lang="en-US" altLang="zh-CN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》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是一首民歌，描绘了</a:t>
            </a:r>
            <a:r>
              <a:rPr lang="zh-CN" altLang="en-US" dirty="0" smtClean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一幅（                                          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），抒写了（                                                ）。</a:t>
            </a:r>
            <a:endParaRPr lang="zh-CN" altLang="en-US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>
              <a:lnSpc>
                <a:spcPts val="3150"/>
              </a:lnSpc>
              <a:buNone/>
            </a:pPr>
            <a:r>
              <a:rPr lang="zh-CN" altLang="en-US" b="1" dirty="0" smtClean="0">
                <a:solidFill>
                  <a:srgbClr val="FF00FF"/>
                </a:solidFill>
                <a:cs typeface="华文中宋" panose="02010600040101010101" charset="-122"/>
                <a:sym typeface="微软雅黑" panose="020B0503020204020204" charset="-122"/>
              </a:rPr>
              <a:t> </a:t>
            </a:r>
            <a:endParaRPr lang="zh-CN" altLang="en-US" b="1" dirty="0" smtClean="0">
              <a:solidFill>
                <a:srgbClr val="FF00FF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>
              <a:buFontTx/>
              <a:buNone/>
            </a:pPr>
            <a:r>
              <a:rPr lang="zh-CN" altLang="en-US" b="1" dirty="0" smtClean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    </a:t>
            </a:r>
            <a:endParaRPr lang="zh-CN" altLang="en-US" b="1" dirty="0">
              <a:solidFill>
                <a:srgbClr val="990033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15" name="Text Box 5"/>
          <p:cNvSpPr txBox="1">
            <a:spLocks noChangeArrowheads="1"/>
          </p:cNvSpPr>
          <p:nvPr/>
        </p:nvSpPr>
        <p:spPr bwMode="auto">
          <a:xfrm>
            <a:off x="2484002" y="2399434"/>
            <a:ext cx="3509963" cy="3914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>
              <a:spcBef>
                <a:spcPct val="50000"/>
              </a:spcBef>
            </a:pPr>
            <a:r>
              <a:rPr lang="zh-CN" altLang="en-US" sz="2100" dirty="0">
                <a:solidFill>
                  <a:srgbClr val="FF0000"/>
                </a:solidFill>
                <a:sym typeface="微软雅黑" panose="020B0503020204020204" charset="-122"/>
              </a:rPr>
              <a:t>北国草原壮丽富饶的风光图</a:t>
            </a:r>
            <a:endParaRPr lang="zh-CN" altLang="en-US" sz="2100" dirty="0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17" name="Text Box 6"/>
          <p:cNvSpPr txBox="1">
            <a:spLocks noChangeArrowheads="1"/>
          </p:cNvSpPr>
          <p:nvPr/>
        </p:nvSpPr>
        <p:spPr bwMode="auto">
          <a:xfrm>
            <a:off x="2545439" y="2846563"/>
            <a:ext cx="4053959" cy="3914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>
              <a:spcBef>
                <a:spcPct val="50000"/>
              </a:spcBef>
            </a:pPr>
            <a:r>
              <a:rPr lang="zh-CN" altLang="en-US" sz="2100" dirty="0">
                <a:solidFill>
                  <a:srgbClr val="FF0000"/>
                </a:solidFill>
                <a:sym typeface="微软雅黑" panose="020B0503020204020204" charset="-122"/>
              </a:rPr>
              <a:t>敕勒人热爱家乡热爱生活的豪情</a:t>
            </a:r>
            <a:endParaRPr lang="zh-CN" altLang="en-US" sz="2100" dirty="0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18" name="Text Box 7"/>
          <p:cNvSpPr txBox="1">
            <a:spLocks noChangeArrowheads="1"/>
          </p:cNvSpPr>
          <p:nvPr/>
        </p:nvSpPr>
        <p:spPr bwMode="auto">
          <a:xfrm>
            <a:off x="2646045" y="4010026"/>
            <a:ext cx="2338864" cy="3914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>
              <a:spcBef>
                <a:spcPct val="50000"/>
              </a:spcBef>
            </a:pPr>
            <a:r>
              <a:rPr lang="zh-CN" altLang="en-US" sz="2100" dirty="0">
                <a:solidFill>
                  <a:srgbClr val="FF0000"/>
                </a:solidFill>
                <a:sym typeface="微软雅黑" panose="020B0503020204020204" charset="-122"/>
              </a:rPr>
              <a:t>动态与静态相结合</a:t>
            </a:r>
            <a:endParaRPr lang="zh-CN" altLang="en-US" sz="2100" dirty="0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19" name="Rectangle 8"/>
          <p:cNvSpPr>
            <a:spLocks noChangeArrowheads="1"/>
          </p:cNvSpPr>
          <p:nvPr/>
        </p:nvSpPr>
        <p:spPr bwMode="auto">
          <a:xfrm>
            <a:off x="1970842" y="3431363"/>
            <a:ext cx="3806571" cy="3924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>
              <a:spcBef>
                <a:spcPct val="20000"/>
              </a:spcBef>
            </a:pPr>
            <a:r>
              <a:rPr lang="en-US" altLang="zh-CN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2</a:t>
            </a:r>
            <a:r>
              <a:rPr lang="zh-CN" altLang="en-US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、诗歌在写景上有什么特点？</a:t>
            </a:r>
            <a:endParaRPr lang="zh-CN" altLang="en-US" sz="21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00"/>
                            </p:stCondLst>
                            <p:childTnLst>
                              <p:par>
                                <p:cTn id="1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000"/>
                            </p:stCondLst>
                            <p:childTnLst>
                              <p:par>
                                <p:cTn id="23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bldLvl="0" animBg="1"/>
      <p:bldP spid="17" grpId="0" bldLvl="0" animBg="1"/>
      <p:bldP spid="18" grpId="0" bldLvl="0" animBg="1"/>
      <p:bldP spid="2" grpId="0" bldLvl="0" animBg="1"/>
      <p:bldP spid="3" grpId="0"/>
      <p:bldP spid="3" grpId="1"/>
      <p:bldP spid="3" grpId="2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0" name="Text Box 11"/>
          <p:cNvSpPr txBox="1">
            <a:spLocks noChangeArrowheads="1"/>
          </p:cNvSpPr>
          <p:nvPr/>
        </p:nvSpPr>
        <p:spPr bwMode="auto">
          <a:xfrm>
            <a:off x="2669858" y="1891190"/>
            <a:ext cx="4211955" cy="6078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诗中描写了什么，各有什么特点？</a:t>
            </a:r>
            <a:endParaRPr lang="zh-CN" altLang="en-US" sz="2400" b="1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/>
            <a:r>
              <a:rPr lang="zh-CN" altLang="en-US" sz="1400" dirty="0">
                <a:solidFill>
                  <a:srgbClr val="000000"/>
                </a:solidFill>
                <a:sym typeface="微软雅黑" panose="020B0503020204020204" charset="-122"/>
              </a:rPr>
              <a:t>　　　</a:t>
            </a:r>
            <a:endParaRPr lang="zh-CN" altLang="en-US" sz="1400" dirty="0">
              <a:solidFill>
                <a:srgbClr val="FF6600"/>
              </a:solidFill>
              <a:sym typeface="微软雅黑" panose="020B0503020204020204" charset="-122"/>
            </a:endParaRPr>
          </a:p>
        </p:txBody>
      </p:sp>
      <p:sp>
        <p:nvSpPr>
          <p:cNvPr id="11" name="Text Box 6"/>
          <p:cNvSpPr txBox="1">
            <a:spLocks noChangeArrowheads="1"/>
          </p:cNvSpPr>
          <p:nvPr/>
        </p:nvSpPr>
        <p:spPr bwMode="auto">
          <a:xfrm>
            <a:off x="2669978" y="2647712"/>
            <a:ext cx="4212431" cy="16840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68579" tIns="34289" rIns="68579" bIns="34289">
            <a:spAutoFit/>
          </a:bodyPr>
          <a:lstStyle/>
          <a:p>
            <a:pPr defTabSz="685800"/>
            <a:r>
              <a:rPr lang="zh-CN" altLang="en-US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天空</a:t>
            </a:r>
            <a:r>
              <a:rPr lang="en-US" altLang="zh-CN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——</a:t>
            </a:r>
            <a:r>
              <a:rPr lang="zh-CN" altLang="en-US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像个巨大的蒙古包</a:t>
            </a:r>
            <a:endParaRPr lang="zh-CN" altLang="en-US" sz="2100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r>
              <a:rPr lang="zh-CN" altLang="en-US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　　　</a:t>
            </a:r>
            <a:endParaRPr lang="zh-CN" altLang="en-US" sz="2100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r>
              <a:rPr lang="zh-CN" altLang="en-US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草原</a:t>
            </a:r>
            <a:r>
              <a:rPr lang="en-US" altLang="zh-CN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——</a:t>
            </a:r>
            <a:r>
              <a:rPr lang="zh-CN" altLang="en-US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美与广阔</a:t>
            </a:r>
            <a:endParaRPr lang="zh-CN" altLang="en-US" sz="2100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endParaRPr lang="zh-CN" altLang="en-US" sz="2100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r>
              <a:rPr lang="zh-CN" altLang="en-US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牛羊</a:t>
            </a:r>
            <a:r>
              <a:rPr lang="en-US" altLang="zh-CN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——</a:t>
            </a:r>
            <a:r>
              <a:rPr lang="zh-CN" altLang="en-US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有风才能出现</a:t>
            </a:r>
            <a:endParaRPr lang="zh-CN" altLang="en-US" sz="2100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500"/>
                            </p:stCondLst>
                            <p:childTnLst>
                              <p:par>
                                <p:cTn id="13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bldLvl="0" animBg="1"/>
      <p:bldP spid="2" grpId="0" bldLvl="0" animBg="1"/>
      <p:bldP spid="3" grpId="0"/>
      <p:bldP spid="3" grpId="1"/>
      <p:bldP spid="3" grpId="2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0" name="Text Box 11"/>
          <p:cNvSpPr txBox="1">
            <a:spLocks noChangeArrowheads="1"/>
          </p:cNvSpPr>
          <p:nvPr/>
        </p:nvSpPr>
        <p:spPr bwMode="auto">
          <a:xfrm>
            <a:off x="3537586" y="1751173"/>
            <a:ext cx="2252663" cy="3452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dirty="0">
                <a:solidFill>
                  <a:srgbClr val="000000"/>
                </a:solidFill>
                <a:sym typeface="微软雅黑" panose="020B0503020204020204" charset="-122"/>
              </a:rPr>
              <a:t>深入研读，合作探讨</a:t>
            </a:r>
            <a:endParaRPr lang="zh-CN" altLang="en-US" b="1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1308260" y="2385536"/>
            <a:ext cx="6710839" cy="19030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>
              <a:lnSpc>
                <a:spcPts val="2775"/>
              </a:lnSpc>
            </a:pPr>
            <a:r>
              <a:rPr lang="en-US" altLang="zh-CN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1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、可以表现天高地阔的比喻很多，诗人为什么选择“穹庐”？这个比喻表现了大草原的什么特点？包含了草原牧民的什么情感？</a:t>
            </a:r>
            <a:endParaRPr lang="zh-CN" altLang="en-US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 eaLnBrk="0" hangingPunct="0">
              <a:lnSpc>
                <a:spcPts val="2775"/>
              </a:lnSpc>
              <a:spcBef>
                <a:spcPct val="20000"/>
              </a:spcBef>
            </a:pPr>
            <a:r>
              <a:rPr lang="en-US" altLang="zh-CN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2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、诗中为什么不写人？是否无人？</a:t>
            </a:r>
            <a:endParaRPr lang="zh-CN" altLang="en-US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 eaLnBrk="0" hangingPunct="0">
              <a:lnSpc>
                <a:spcPts val="2775"/>
              </a:lnSpc>
            </a:pPr>
            <a:r>
              <a:rPr lang="en-US" altLang="zh-CN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3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、在“天苍苍，野茫茫”的背景下，“风吹草低见牛羊”带给你怎样的感觉？表现了大草原的什么特点？</a:t>
            </a:r>
            <a:endParaRPr lang="zh-CN" altLang="en-US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ldLvl="0" animBg="1"/>
      <p:bldP spid="3" grpId="0"/>
      <p:bldP spid="3" grpId="1"/>
      <p:bldP spid="3" grpId="2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0" name="Text Box 11"/>
          <p:cNvSpPr txBox="1">
            <a:spLocks noChangeArrowheads="1"/>
          </p:cNvSpPr>
          <p:nvPr/>
        </p:nvSpPr>
        <p:spPr bwMode="auto">
          <a:xfrm>
            <a:off x="3105627" y="1584007"/>
            <a:ext cx="2662714" cy="3914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深入研读，合作探讨</a:t>
            </a:r>
            <a:endParaRPr lang="zh-CN" altLang="en-US" sz="2100" b="1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1286352" y="2226946"/>
            <a:ext cx="6301264" cy="103774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/>
            <a:r>
              <a:rPr lang="en-US" altLang="zh-CN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1</a:t>
            </a:r>
            <a:r>
              <a:rPr lang="zh-CN" altLang="en-US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、可以表现天高地阔的比喻很多，诗人为什么选择“穹庐”？这个比喻表现了大草原的什么特点？包含了草原牧民的什么情感？</a:t>
            </a:r>
            <a:endParaRPr lang="zh-CN" altLang="en-US" sz="21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8" name="Text Box 4"/>
          <p:cNvSpPr txBox="1">
            <a:spLocks noChangeArrowheads="1"/>
          </p:cNvSpPr>
          <p:nvPr/>
        </p:nvSpPr>
        <p:spPr bwMode="auto">
          <a:xfrm>
            <a:off x="1379697" y="3553599"/>
            <a:ext cx="6624638" cy="11996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>
              <a:spcBef>
                <a:spcPct val="50000"/>
              </a:spcBef>
            </a:pPr>
            <a:r>
              <a:rPr lang="zh-CN" altLang="en-US" sz="2100" dirty="0">
                <a:solidFill>
                  <a:srgbClr val="FF0000"/>
                </a:solidFill>
                <a:sym typeface="微软雅黑" panose="020B0503020204020204" charset="-122"/>
              </a:rPr>
              <a:t>穹庐是草原的特点，用牧民们日日相伴的最为亲近的生活居所来比喻，非常亲切。</a:t>
            </a:r>
            <a:endParaRPr lang="zh-CN" altLang="en-US" sz="2100" dirty="0">
              <a:solidFill>
                <a:srgbClr val="FF0000"/>
              </a:solidFill>
              <a:sym typeface="微软雅黑" panose="020B0503020204020204" charset="-122"/>
            </a:endParaRPr>
          </a:p>
          <a:p>
            <a:pPr defTabSz="685800" eaLnBrk="0" hangingPunct="0">
              <a:spcBef>
                <a:spcPct val="50000"/>
              </a:spcBef>
            </a:pPr>
            <a:endParaRPr lang="zh-CN" altLang="en-US" sz="2100" dirty="0">
              <a:solidFill>
                <a:srgbClr val="FF0066"/>
              </a:solidFill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00"/>
                            </p:stCondLst>
                            <p:childTnLst>
                              <p:par>
                                <p:cTn id="1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ldLvl="0" animBg="1" autoUpdateAnimBg="0"/>
      <p:bldP spid="2" grpId="0" bldLvl="0" animBg="1"/>
      <p:bldP spid="3" grpId="0"/>
      <p:bldP spid="3" grpId="1"/>
      <p:bldP spid="3" grpId="2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0" name="Text Box 11"/>
          <p:cNvSpPr txBox="1">
            <a:spLocks noChangeArrowheads="1"/>
          </p:cNvSpPr>
          <p:nvPr/>
        </p:nvSpPr>
        <p:spPr bwMode="auto">
          <a:xfrm>
            <a:off x="3221178" y="1854994"/>
            <a:ext cx="2772251" cy="3914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深入研读，合作探讨</a:t>
            </a:r>
            <a:endParaRPr lang="zh-CN" altLang="en-US" sz="2100" b="1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9" name="Rectangle 2"/>
          <p:cNvSpPr>
            <a:spLocks noChangeArrowheads="1"/>
          </p:cNvSpPr>
          <p:nvPr/>
        </p:nvSpPr>
        <p:spPr bwMode="auto">
          <a:xfrm>
            <a:off x="2439521" y="2552701"/>
            <a:ext cx="4345181" cy="3924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 eaLnBrk="0" hangingPunct="0">
              <a:spcBef>
                <a:spcPct val="20000"/>
              </a:spcBef>
            </a:pPr>
            <a:r>
              <a:rPr lang="en-US" altLang="zh-CN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2</a:t>
            </a:r>
            <a:r>
              <a:rPr lang="zh-CN" altLang="en-US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、诗中为什么不写人？是否无人？</a:t>
            </a:r>
            <a:endParaRPr lang="zh-CN" altLang="en-US" sz="21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11" name="Rectangle 3"/>
          <p:cNvSpPr>
            <a:spLocks noChangeArrowheads="1"/>
          </p:cNvSpPr>
          <p:nvPr/>
        </p:nvSpPr>
        <p:spPr bwMode="auto">
          <a:xfrm>
            <a:off x="1079184" y="3427000"/>
            <a:ext cx="7056239" cy="7148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/>
            <a:r>
              <a:rPr lang="zh-CN" altLang="en-US" sz="2100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突出表现草原的浩瀚苍茫的自然特征。“见牛羊”句暗示了人的存在。</a:t>
            </a:r>
            <a:endParaRPr lang="zh-CN" altLang="en-US" sz="2100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7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2" dur="80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3" dur="80"/>
                                        <p:tgtEl>
                                          <p:spTgt spid="1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80"/>
                                        <p:tgtEl>
                                          <p:spTgt spid="1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279"/>
                            </p:stCondLst>
                            <p:childTnLst>
                              <p:par>
                                <p:cTn id="16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8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779"/>
                            </p:stCondLst>
                            <p:childTnLst>
                              <p:par>
                                <p:cTn id="20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bldLvl="0" animBg="1" autoUpdateAnimBg="0"/>
      <p:bldP spid="11" grpId="0" bldLvl="0" animBg="1" autoUpdateAnimBg="0"/>
      <p:bldP spid="2" grpId="0" bldLvl="0" animBg="1"/>
      <p:bldP spid="3" grpId="0"/>
      <p:bldP spid="3" grpId="1"/>
      <p:bldP spid="3" grpId="2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/>
        </p:nvSpPr>
        <p:spPr>
          <a:xfrm>
            <a:off x="1219676" y="1024483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11" name="文本框 10"/>
          <p:cNvSpPr txBox="1"/>
          <p:nvPr/>
        </p:nvSpPr>
        <p:spPr>
          <a:xfrm>
            <a:off x="1372078" y="1032696"/>
            <a:ext cx="2214086" cy="5678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700" dirty="0">
                <a:solidFill>
                  <a:prstClr val="black"/>
                </a:solidFill>
                <a:sym typeface="微软雅黑" panose="020B0503020204020204" charset="-122"/>
              </a:rPr>
              <a:t>学习目标</a:t>
            </a:r>
            <a:endParaRPr lang="zh-CN" altLang="en-US" sz="2700" dirty="0">
              <a:solidFill>
                <a:prstClr val="black"/>
              </a:solidFill>
              <a:sym typeface="微软雅黑" panose="020B0503020204020204" charset="-122"/>
            </a:endParaRPr>
          </a:p>
        </p:txBody>
      </p:sp>
      <p:sp>
        <p:nvSpPr>
          <p:cNvPr id="12" name="Text Box 2"/>
          <p:cNvSpPr txBox="1">
            <a:spLocks noChangeArrowheads="1"/>
          </p:cNvSpPr>
          <p:nvPr/>
        </p:nvSpPr>
        <p:spPr bwMode="auto">
          <a:xfrm>
            <a:off x="1372076" y="1919288"/>
            <a:ext cx="7094220" cy="18158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>
              <a:lnSpc>
                <a:spcPts val="2775"/>
              </a:lnSpc>
              <a:spcBef>
                <a:spcPct val="50000"/>
              </a:spcBef>
            </a:pPr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１、理解诗句的意思。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 eaLnBrk="0" hangingPunct="0">
              <a:lnSpc>
                <a:spcPts val="2775"/>
              </a:lnSpc>
              <a:spcBef>
                <a:spcPct val="50000"/>
              </a:spcBef>
            </a:pPr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２、展开想象，体会草原的富饶广阔美丽，激发学生热爱生活、热爱大自然的情感。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 eaLnBrk="0" hangingPunct="0">
              <a:lnSpc>
                <a:spcPts val="2775"/>
              </a:lnSpc>
              <a:spcBef>
                <a:spcPct val="50000"/>
              </a:spcBef>
            </a:pPr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３、有感情的朗读和背诵课文。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ldLvl="0" animBg="1"/>
      <p:bldP spid="11" grpId="0"/>
      <p:bldP spid="11" grpId="1"/>
      <p:bldP spid="11" grpId="2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7" name="Rectangle 2"/>
          <p:cNvSpPr>
            <a:spLocks noChangeArrowheads="1"/>
          </p:cNvSpPr>
          <p:nvPr/>
        </p:nvSpPr>
        <p:spPr bwMode="auto">
          <a:xfrm>
            <a:off x="1523049" y="2358868"/>
            <a:ext cx="6098381" cy="103774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/>
            <a:r>
              <a:rPr lang="en-US" altLang="zh-CN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3</a:t>
            </a:r>
            <a:r>
              <a:rPr lang="zh-CN" altLang="en-US" sz="21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、在“天苍苍，野茫茫”的背景下，“风吹草低见牛羊”带给你怎样的感觉？表现了大草原的什么特点？</a:t>
            </a:r>
            <a:endParaRPr lang="zh-CN" altLang="en-US" sz="21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10" name="Text Box 11"/>
          <p:cNvSpPr txBox="1">
            <a:spLocks noChangeArrowheads="1"/>
          </p:cNvSpPr>
          <p:nvPr/>
        </p:nvSpPr>
        <p:spPr bwMode="auto">
          <a:xfrm>
            <a:off x="3272314" y="1510666"/>
            <a:ext cx="2598896" cy="3914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深入研读，合作探讨</a:t>
            </a:r>
            <a:endParaRPr lang="zh-CN" altLang="en-US" sz="2100" b="1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8" name="Rectangle 3"/>
          <p:cNvSpPr>
            <a:spLocks noChangeArrowheads="1"/>
          </p:cNvSpPr>
          <p:nvPr/>
        </p:nvSpPr>
        <p:spPr bwMode="auto">
          <a:xfrm>
            <a:off x="1523049" y="3319939"/>
            <a:ext cx="6098381" cy="7800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>
              <a:lnSpc>
                <a:spcPts val="2775"/>
              </a:lnSpc>
            </a:pPr>
            <a:r>
              <a:rPr lang="zh-CN" altLang="en-US" sz="2100" dirty="0">
                <a:solidFill>
                  <a:srgbClr val="FF0000"/>
                </a:solidFill>
                <a:sym typeface="微软雅黑" panose="020B0503020204020204" charset="-122"/>
              </a:rPr>
              <a:t>生机感、喜悦感、悠然自在感。表现了大草原壮阔草海、牛羊成群（水草丰茂、牛羊肥壮）的特点。</a:t>
            </a:r>
            <a:endParaRPr lang="zh-CN" altLang="en-US" sz="2100" dirty="0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3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3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3000"/>
                            </p:stCondLst>
                            <p:childTnLst>
                              <p:par>
                                <p:cTn id="18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3500"/>
                            </p:stCondLst>
                            <p:childTnLst>
                              <p:par>
                                <p:cTn id="22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4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ldLvl="0" animBg="1" autoUpdateAnimBg="0"/>
      <p:bldP spid="8" grpId="0" bldLvl="0" animBg="1" autoUpdateAnimBg="0"/>
      <p:bldP spid="2" grpId="0" bldLvl="0" animBg="1"/>
      <p:bldP spid="3" grpId="0"/>
      <p:bldP spid="3" grpId="1"/>
      <p:bldP spid="3" grpId="2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9" name="Text Box 3"/>
          <p:cNvSpPr txBox="1">
            <a:spLocks noChangeArrowheads="1"/>
          </p:cNvSpPr>
          <p:nvPr/>
        </p:nvSpPr>
        <p:spPr bwMode="auto">
          <a:xfrm>
            <a:off x="1202295" y="2143602"/>
            <a:ext cx="6739414" cy="17706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68579" tIns="34289" rIns="68579" bIns="34289"/>
          <a:lstStyle>
            <a:lvl1pPr marL="342900" indent="-3429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defTabSz="685800">
              <a:lnSpc>
                <a:spcPct val="150000"/>
              </a:lnSpc>
              <a:spcBef>
                <a:spcPct val="0"/>
              </a:spcBef>
              <a:buNone/>
            </a:pPr>
            <a:r>
              <a:rPr lang="zh-CN" altLang="en-US" sz="2700" b="1" dirty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华文中宋" panose="02010600040101010101" charset="-122"/>
                <a:sym typeface="微软雅黑" panose="020B0503020204020204" charset="-122"/>
              </a:rPr>
              <a:t>   </a:t>
            </a:r>
            <a:r>
              <a:rPr lang="zh-CN" altLang="en-US" sz="2100" dirty="0">
                <a:solidFill>
                  <a:srgbClr val="000000"/>
                </a:solidFill>
                <a:latin typeface="微软雅黑" panose="020B0503020204020204" charset="-122"/>
                <a:ea typeface="微软雅黑" panose="020B0503020204020204" charset="-122"/>
                <a:cs typeface="华文中宋" panose="02010600040101010101" charset="-122"/>
                <a:sym typeface="微软雅黑" panose="020B0503020204020204" charset="-122"/>
              </a:rPr>
              <a:t>这首民歌描绘了我国内蒙古阴山脚下土地辽阔、牧草丰盛、牛羊肥壮的草原风光，反映了敕勒族人民的生活，表现了他们对生活、对家乡的热爱。     </a:t>
            </a:r>
            <a:endParaRPr lang="zh-CN" altLang="en-US" sz="2100" dirty="0">
              <a:solidFill>
                <a:srgbClr val="000000"/>
              </a:solidFill>
              <a:latin typeface="微软雅黑" panose="020B0503020204020204" charset="-122"/>
              <a:ea typeface="微软雅黑" panose="020B0503020204020204" charset="-122"/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10" name="Text Box 11"/>
          <p:cNvSpPr txBox="1">
            <a:spLocks noChangeArrowheads="1"/>
          </p:cNvSpPr>
          <p:nvPr/>
        </p:nvSpPr>
        <p:spPr bwMode="auto">
          <a:xfrm>
            <a:off x="4179570" y="1560195"/>
            <a:ext cx="784860" cy="4376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400" b="1" dirty="0">
                <a:solidFill>
                  <a:srgbClr val="000000"/>
                </a:solidFill>
                <a:sym typeface="微软雅黑" panose="020B0503020204020204" charset="-122"/>
              </a:rPr>
              <a:t>总结</a:t>
            </a:r>
            <a:endParaRPr lang="zh-CN" altLang="en-US" sz="2400" b="1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bldLvl="0" animBg="1" autoUpdateAnimBg="0"/>
      <p:bldP spid="2" grpId="0" bldLvl="0" animBg="1"/>
      <p:bldP spid="3" grpId="0"/>
      <p:bldP spid="3" grpId="1"/>
      <p:bldP spid="3" grpId="2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0" name="Text Box 11"/>
          <p:cNvSpPr txBox="1">
            <a:spLocks noChangeArrowheads="1"/>
          </p:cNvSpPr>
          <p:nvPr/>
        </p:nvSpPr>
        <p:spPr bwMode="auto">
          <a:xfrm>
            <a:off x="3533776" y="1704975"/>
            <a:ext cx="1486376" cy="4376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400" b="1" dirty="0">
                <a:solidFill>
                  <a:srgbClr val="000000"/>
                </a:solidFill>
                <a:sym typeface="微软雅黑" panose="020B0503020204020204" charset="-122"/>
              </a:rPr>
              <a:t>课外作业</a:t>
            </a:r>
            <a:endParaRPr lang="zh-CN" altLang="en-US" sz="2400" b="1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1441609" y="2713727"/>
            <a:ext cx="5670947" cy="13611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68579" tIns="34289" rIns="68579" bIns="34289">
            <a:spAutoFit/>
          </a:bodyPr>
          <a:lstStyle/>
          <a:p>
            <a:pPr defTabSz="685800">
              <a:spcBef>
                <a:spcPct val="50000"/>
              </a:spcBef>
            </a:pPr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１、把诗中描写的草原变成一段语言写出来。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>
              <a:spcBef>
                <a:spcPct val="50000"/>
              </a:spcBef>
            </a:pP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>
              <a:spcBef>
                <a:spcPct val="50000"/>
              </a:spcBef>
            </a:pPr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２、背诵并默写全诗。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ldLvl="0" animBg="1"/>
      <p:bldP spid="3" grpId="0"/>
      <p:bldP spid="3" grpId="1"/>
      <p:bldP spid="3" grpId="2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组合 13"/>
          <p:cNvGrpSpPr/>
          <p:nvPr/>
        </p:nvGrpSpPr>
        <p:grpSpPr>
          <a:xfrm>
            <a:off x="3734752" y="1114902"/>
            <a:ext cx="1656398" cy="614363"/>
            <a:chOff x="8190" y="3147"/>
            <a:chExt cx="3478" cy="1290"/>
          </a:xfrm>
        </p:grpSpPr>
        <p:cxnSp>
          <p:nvCxnSpPr>
            <p:cNvPr id="10" name="直接连接符 9"/>
            <p:cNvCxnSpPr/>
            <p:nvPr/>
          </p:nvCxnSpPr>
          <p:spPr>
            <a:xfrm>
              <a:off x="8190" y="3147"/>
              <a:ext cx="3479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接连接符 10"/>
            <p:cNvCxnSpPr/>
            <p:nvPr/>
          </p:nvCxnSpPr>
          <p:spPr>
            <a:xfrm flipH="1" flipV="1">
              <a:off x="8190" y="3147"/>
              <a:ext cx="3" cy="12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接连接符 12"/>
            <p:cNvCxnSpPr/>
            <p:nvPr/>
          </p:nvCxnSpPr>
          <p:spPr>
            <a:xfrm flipH="1" flipV="1">
              <a:off x="11666" y="3147"/>
              <a:ext cx="3" cy="12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" name="组合 14"/>
          <p:cNvGrpSpPr/>
          <p:nvPr/>
        </p:nvGrpSpPr>
        <p:grpSpPr>
          <a:xfrm flipV="1">
            <a:off x="3733324" y="2679383"/>
            <a:ext cx="1656398" cy="614363"/>
            <a:chOff x="8190" y="3147"/>
            <a:chExt cx="3478" cy="1290"/>
          </a:xfrm>
        </p:grpSpPr>
        <p:cxnSp>
          <p:nvCxnSpPr>
            <p:cNvPr id="16" name="直接连接符 15"/>
            <p:cNvCxnSpPr/>
            <p:nvPr/>
          </p:nvCxnSpPr>
          <p:spPr>
            <a:xfrm>
              <a:off x="8190" y="3147"/>
              <a:ext cx="3479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接连接符 16"/>
            <p:cNvCxnSpPr/>
            <p:nvPr/>
          </p:nvCxnSpPr>
          <p:spPr>
            <a:xfrm flipH="1" flipV="1">
              <a:off x="8190" y="3147"/>
              <a:ext cx="3" cy="12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接连接符 17"/>
            <p:cNvCxnSpPr/>
            <p:nvPr/>
          </p:nvCxnSpPr>
          <p:spPr>
            <a:xfrm flipH="1" flipV="1">
              <a:off x="11666" y="3147"/>
              <a:ext cx="3" cy="12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" name="直接连接符 2"/>
          <p:cNvCxnSpPr/>
          <p:nvPr/>
        </p:nvCxnSpPr>
        <p:spPr>
          <a:xfrm flipV="1">
            <a:off x="4316254" y="1420178"/>
            <a:ext cx="494348" cy="3810"/>
          </a:xfrm>
          <a:prstGeom prst="line">
            <a:avLst/>
          </a:prstGeom>
          <a:ln w="508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34"/>
          <p:cNvSpPr txBox="1"/>
          <p:nvPr/>
        </p:nvSpPr>
        <p:spPr>
          <a:xfrm>
            <a:off x="3141346" y="1920718"/>
            <a:ext cx="2844165" cy="758666"/>
          </a:xfrm>
          <a:prstGeom prst="rect">
            <a:avLst/>
          </a:prstGeom>
        </p:spPr>
        <p:txBody>
          <a:bodyPr lIns="68579" tIns="34289" rIns="68579" bIns="34289" anchor="ctr"/>
          <a:lstStyle>
            <a:defPPr>
              <a:defRPr lang="en-US"/>
            </a:defPPr>
            <a:lvl1pPr>
              <a:lnSpc>
                <a:spcPct val="90000"/>
              </a:lnSpc>
              <a:spcBef>
                <a:spcPts val="1000"/>
              </a:spcBef>
              <a:defRPr sz="9600" b="1" spc="-200">
                <a:solidFill>
                  <a:schemeClr val="bg1"/>
                </a:solidFill>
                <a:latin typeface="Bebas Neue" panose="020B0606020202050201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pPr algn="ctr" defTabSz="685800">
              <a:lnSpc>
                <a:spcPts val="6000"/>
              </a:lnSpc>
            </a:pPr>
            <a:r>
              <a:rPr lang="zh-CN" altLang="en-US" sz="6600" b="0" dirty="0">
                <a:solidFill>
                  <a:srgbClr val="000000">
                    <a:lumMod val="85000"/>
                    <a:lumOff val="15000"/>
                  </a:srgbClr>
                </a:solidFill>
                <a:latin typeface="微软雅黑" panose="020B0503020204020204" charset="-122"/>
                <a:ea typeface="微软雅黑" panose="020B0503020204020204" charset="-122"/>
                <a:cs typeface="汉仪雅酷黑简" panose="00020600040101010101" charset="-122"/>
                <a:sym typeface="微软雅黑" panose="020B0503020204020204" charset="-122"/>
              </a:rPr>
              <a:t>下课了</a:t>
            </a:r>
            <a:endParaRPr lang="zh-CN" altLang="en-US" sz="6600" b="0" dirty="0">
              <a:solidFill>
                <a:srgbClr val="000000">
                  <a:lumMod val="85000"/>
                  <a:lumOff val="15000"/>
                </a:srgbClr>
              </a:solidFill>
              <a:latin typeface="微软雅黑" panose="020B0503020204020204" charset="-122"/>
              <a:ea typeface="微软雅黑" panose="020B0503020204020204" charset="-122"/>
              <a:cs typeface="汉仪雅酷黑简" panose="0002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"/>
                            </p:stCondLst>
                            <p:childTnLst>
                              <p:par>
                                <p:cTn id="1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4"/>
          <p:cNvSpPr txBox="1">
            <a:spLocks noChangeArrowheads="1"/>
          </p:cNvSpPr>
          <p:nvPr/>
        </p:nvSpPr>
        <p:spPr>
          <a:xfrm>
            <a:off x="1729741" y="2125982"/>
            <a:ext cx="5655469" cy="1385411"/>
          </a:xfrm>
          <a:prstGeom prst="rect">
            <a:avLst/>
          </a:prstGeom>
        </p:spPr>
        <p:txBody>
          <a:bodyPr vert="horz" lIns="68579" tIns="34289" rIns="68579" bIns="34289" rtlCol="0">
            <a:normAutofit fontScale="60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zh-CN" altLang="en-US" dirty="0" smtClean="0">
                <a:solidFill>
                  <a:srgbClr val="000000"/>
                </a:solidFill>
                <a:sym typeface="微软雅黑" panose="020B0503020204020204" charset="-122"/>
              </a:rPr>
              <a:t>乐府</a:t>
            </a:r>
            <a:r>
              <a:rPr lang="zh-CN" altLang="en-US" dirty="0">
                <a:solidFill>
                  <a:srgbClr val="000000"/>
                </a:solidFill>
                <a:sym typeface="微软雅黑" panose="020B0503020204020204" charset="-122"/>
              </a:rPr>
              <a:t>，是汉代设立的一个音乐机构，它的任务是制礼作乐、搜集歌辞和训练乐员。所搜集的配乐的诗歌，就叫乐府诗，有的出于文人之手，有的是民歌。</a:t>
            </a:r>
            <a:endParaRPr lang="zh-CN" altLang="en-US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15" name="矩形 14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背景资料</a:t>
            </a:r>
            <a:r>
              <a:rPr lang="en-US" altLang="zh-CN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1</a:t>
            </a:r>
            <a:endParaRPr lang="en-US" altLang="zh-CN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8)">
                                      <p:cBhvr>
                                        <p:cTn id="7" dur="10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1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500"/>
                            </p:stCondLst>
                            <p:childTnLst>
                              <p:par>
                                <p:cTn id="13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5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build="p"/>
      <p:bldP spid="15" grpId="0" bldLvl="0" animBg="1"/>
      <p:bldP spid="16" grpId="0"/>
      <p:bldP spid="16" grpId="1"/>
      <p:bldP spid="16" grpId="2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4" name="Rectangle 3"/>
          <p:cNvSpPr txBox="1">
            <a:spLocks noChangeArrowheads="1"/>
          </p:cNvSpPr>
          <p:nvPr/>
        </p:nvSpPr>
        <p:spPr>
          <a:xfrm>
            <a:off x="1443515" y="1790225"/>
            <a:ext cx="6128861" cy="2237899"/>
          </a:xfrm>
          <a:prstGeom prst="rect">
            <a:avLst/>
          </a:prstGeom>
        </p:spPr>
        <p:txBody>
          <a:bodyPr vert="horz" lIns="68579" tIns="34289" rIns="68579" bIns="34289" rtlCol="0">
            <a:normAutofit fontScale="75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zh-CN" altLang="en-US" dirty="0" smtClean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敕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勒族，古代少数民族，今维吾尔族的主要族源，南北朝时期居住在朔州（今山西省北部与内蒙古自治区南部）一带。这个民族在北方辽阔的草原上，过着逐水草而居的游牧生活，住随时可以搬动的“穹庐”（今俗称“蒙古包”）。 </a:t>
            </a:r>
            <a:endParaRPr lang="zh-CN" altLang="en-US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15" name="矩形 14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背景资料</a:t>
            </a:r>
            <a:r>
              <a:rPr lang="en-US" altLang="zh-CN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2</a:t>
            </a:r>
            <a:endParaRPr lang="en-US" altLang="zh-CN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1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5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build="p"/>
      <p:bldP spid="15" grpId="0" bldLvl="0" animBg="1"/>
      <p:bldP spid="16" grpId="0"/>
      <p:bldP spid="16" grpId="1"/>
      <p:bldP spid="16" grpId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5" name="Rectangle 3"/>
          <p:cNvSpPr txBox="1">
            <a:spLocks noChangeArrowheads="1"/>
          </p:cNvSpPr>
          <p:nvPr/>
        </p:nvSpPr>
        <p:spPr>
          <a:xfrm>
            <a:off x="1764506" y="1636515"/>
            <a:ext cx="6172200" cy="3394472"/>
          </a:xfrm>
          <a:prstGeom prst="rect">
            <a:avLst/>
          </a:prstGeom>
        </p:spPr>
        <p:txBody>
          <a:bodyPr vert="horz" lIns="68579" tIns="34289" rIns="68579" bIns="34289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80000"/>
              </a:lnSpc>
              <a:buFontTx/>
              <a:buNone/>
            </a:pPr>
            <a:endParaRPr lang="zh-CN" altLang="en-US" sz="2700" b="1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zh-CN" altLang="en-US" sz="27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穹庐    </a:t>
            </a:r>
            <a:r>
              <a:rPr lang="en-US" altLang="zh-CN" sz="27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(          )</a:t>
            </a:r>
            <a:r>
              <a:rPr lang="zh-CN" altLang="en-US" sz="27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    见牛羊（       ）</a:t>
            </a:r>
            <a:endParaRPr lang="en-US" altLang="zh-CN" sz="27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>
              <a:lnSpc>
                <a:spcPct val="80000"/>
              </a:lnSpc>
              <a:buFontTx/>
              <a:buNone/>
            </a:pPr>
            <a:endParaRPr lang="zh-CN" altLang="en-US" sz="27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>
              <a:lnSpc>
                <a:spcPct val="80000"/>
              </a:lnSpc>
              <a:buFontTx/>
              <a:buNone/>
            </a:pPr>
            <a:endParaRPr lang="en-US" altLang="zh-CN" sz="27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zh-CN" altLang="en-US" sz="27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敕勒川</a:t>
            </a:r>
            <a:r>
              <a:rPr lang="zh-CN" altLang="zh-CN" sz="27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（   </a:t>
            </a:r>
            <a:r>
              <a:rPr lang="en-US" altLang="zh-CN" sz="27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  </a:t>
            </a:r>
            <a:r>
              <a:rPr lang="zh-CN" altLang="en-US" sz="27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   ）   </a:t>
            </a:r>
            <a:r>
              <a:rPr lang="en-US" altLang="zh-CN" sz="2700" dirty="0" err="1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笼盖</a:t>
            </a:r>
            <a:r>
              <a:rPr lang="zh-CN" altLang="en-US" sz="27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（       </a:t>
            </a:r>
            <a:r>
              <a:rPr lang="zh-CN" altLang="en-US" sz="2700" b="1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）</a:t>
            </a:r>
            <a:endParaRPr lang="zh-CN" altLang="en-US" sz="2700" b="1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18" name="Text Box 5"/>
          <p:cNvSpPr txBox="1">
            <a:spLocks noChangeArrowheads="1"/>
          </p:cNvSpPr>
          <p:nvPr/>
        </p:nvSpPr>
        <p:spPr bwMode="auto">
          <a:xfrm>
            <a:off x="3083244" y="2000036"/>
            <a:ext cx="1124903" cy="4385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>
              <a:spcBef>
                <a:spcPct val="50000"/>
              </a:spcBef>
            </a:pPr>
            <a:r>
              <a:rPr lang="en-US" altLang="zh-CN" sz="2400" b="1" dirty="0" err="1">
                <a:solidFill>
                  <a:srgbClr val="FF0000"/>
                </a:solidFill>
                <a:sym typeface="微软雅黑" panose="020B0503020204020204" charset="-122"/>
              </a:rPr>
              <a:t>qióng</a:t>
            </a:r>
            <a:endParaRPr lang="en-US" altLang="zh-CN" sz="2400" b="1" dirty="0" err="1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19" name="Text Box 7"/>
          <p:cNvSpPr txBox="1">
            <a:spLocks noChangeArrowheads="1"/>
          </p:cNvSpPr>
          <p:nvPr/>
        </p:nvSpPr>
        <p:spPr bwMode="auto">
          <a:xfrm>
            <a:off x="5843589" y="2000943"/>
            <a:ext cx="878681" cy="4376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>
              <a:spcBef>
                <a:spcPct val="50000"/>
              </a:spcBef>
            </a:pPr>
            <a:r>
              <a:rPr lang="en-US" altLang="zh-CN" sz="2400" b="1" dirty="0" err="1">
                <a:solidFill>
                  <a:srgbClr val="FF0000"/>
                </a:solidFill>
                <a:sym typeface="微软雅黑" panose="020B0503020204020204" charset="-122"/>
              </a:rPr>
              <a:t>xiàn</a:t>
            </a:r>
            <a:endParaRPr lang="en-US" altLang="zh-CN" sz="2400" b="1" dirty="0" err="1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20" name="Rectangle 8"/>
          <p:cNvSpPr>
            <a:spLocks noChangeArrowheads="1"/>
          </p:cNvSpPr>
          <p:nvPr/>
        </p:nvSpPr>
        <p:spPr bwMode="auto">
          <a:xfrm>
            <a:off x="5586413" y="3268460"/>
            <a:ext cx="835806" cy="4385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zh-CN" altLang="en-US" sz="2400" b="1" dirty="0">
                <a:solidFill>
                  <a:srgbClr val="FF0000"/>
                </a:solidFill>
                <a:sym typeface="微软雅黑" panose="020B0503020204020204" charset="-122"/>
              </a:rPr>
              <a:t>lŏng</a:t>
            </a:r>
            <a:endParaRPr lang="zh-CN" altLang="en-US" sz="2400" b="1" dirty="0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21" name="Rectangle 10"/>
          <p:cNvSpPr>
            <a:spLocks noChangeArrowheads="1"/>
          </p:cNvSpPr>
          <p:nvPr/>
        </p:nvSpPr>
        <p:spPr bwMode="auto">
          <a:xfrm>
            <a:off x="3392920" y="3262790"/>
            <a:ext cx="586940" cy="4385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en-US" altLang="zh-CN" sz="2400" b="1" dirty="0" err="1">
                <a:solidFill>
                  <a:srgbClr val="FF0000"/>
                </a:solidFill>
                <a:sym typeface="微软雅黑" panose="020B0503020204020204" charset="-122"/>
              </a:rPr>
              <a:t>chì</a:t>
            </a:r>
            <a:endParaRPr lang="en-US" altLang="zh-CN" sz="2400" b="1" dirty="0" err="1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读一读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0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5" dur="20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000"/>
                            </p:stCondLst>
                            <p:childTnLst>
                              <p:par>
                                <p:cTn id="27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3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bldLvl="0" animBg="1"/>
      <p:bldP spid="19" grpId="0" bldLvl="0" animBg="1"/>
      <p:bldP spid="21" grpId="0" bldLvl="0" animBg="1"/>
      <p:bldP spid="2" grpId="0" bldLvl="0" animBg="1"/>
      <p:bldP spid="16" grpId="0"/>
      <p:bldP spid="16" grpId="1"/>
      <p:bldP spid="16" grpId="2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1698070" y="2093510"/>
            <a:ext cx="480060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zh-CN" altLang="en-US" sz="2700" dirty="0">
                <a:solidFill>
                  <a:srgbClr val="000000"/>
                </a:solidFill>
                <a:sym typeface="微软雅黑" panose="020B0503020204020204" charset="-122"/>
              </a:rPr>
              <a:t>勒</a:t>
            </a:r>
            <a:endParaRPr lang="zh-CN" altLang="en-US" sz="27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10" name="Text Box 3"/>
          <p:cNvSpPr txBox="1">
            <a:spLocks noChangeArrowheads="1"/>
          </p:cNvSpPr>
          <p:nvPr/>
        </p:nvSpPr>
        <p:spPr bwMode="auto">
          <a:xfrm>
            <a:off x="1698070" y="3562515"/>
            <a:ext cx="480060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zh-CN" altLang="en-US" sz="2700" dirty="0">
                <a:solidFill>
                  <a:srgbClr val="000000"/>
                </a:solidFill>
                <a:sym typeface="微软雅黑" panose="020B0503020204020204" charset="-122"/>
              </a:rPr>
              <a:t>笼</a:t>
            </a:r>
            <a:endParaRPr lang="zh-CN" altLang="en-US" sz="27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11" name="Text Box 4"/>
          <p:cNvSpPr txBox="1">
            <a:spLocks noChangeArrowheads="1"/>
          </p:cNvSpPr>
          <p:nvPr/>
        </p:nvSpPr>
        <p:spPr bwMode="auto">
          <a:xfrm>
            <a:off x="5236369" y="2063744"/>
            <a:ext cx="480060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zh-CN" altLang="en-US" sz="2700" dirty="0">
                <a:solidFill>
                  <a:srgbClr val="000000"/>
                </a:solidFill>
                <a:sym typeface="微软雅黑" panose="020B0503020204020204" charset="-122"/>
              </a:rPr>
              <a:t>似</a:t>
            </a:r>
            <a:endParaRPr lang="zh-CN" altLang="en-US" sz="27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2" name="Text Box 8"/>
          <p:cNvSpPr txBox="1">
            <a:spLocks noChangeArrowheads="1"/>
          </p:cNvSpPr>
          <p:nvPr/>
        </p:nvSpPr>
        <p:spPr bwMode="auto">
          <a:xfrm>
            <a:off x="3476863" y="1803950"/>
            <a:ext cx="822960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zh-CN" altLang="en-US" sz="2700" dirty="0">
                <a:solidFill>
                  <a:srgbClr val="000000"/>
                </a:solidFill>
                <a:sym typeface="微软雅黑" panose="020B0503020204020204" charset="-122"/>
              </a:rPr>
              <a:t>勒索</a:t>
            </a:r>
            <a:endParaRPr lang="zh-CN" altLang="en-US" sz="27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3" name="Text Box 9"/>
          <p:cNvSpPr txBox="1">
            <a:spLocks noChangeArrowheads="1"/>
          </p:cNvSpPr>
          <p:nvPr/>
        </p:nvSpPr>
        <p:spPr bwMode="auto">
          <a:xfrm>
            <a:off x="3454004" y="2483559"/>
            <a:ext cx="822960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zh-CN" altLang="en-US" sz="2700" dirty="0">
                <a:solidFill>
                  <a:srgbClr val="000000"/>
                </a:solidFill>
                <a:sym typeface="微软雅黑" panose="020B0503020204020204" charset="-122"/>
              </a:rPr>
              <a:t>勒住</a:t>
            </a:r>
            <a:endParaRPr lang="zh-CN" altLang="en-US" sz="27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4" name="Text Box 10"/>
          <p:cNvSpPr txBox="1">
            <a:spLocks noChangeArrowheads="1"/>
          </p:cNvSpPr>
          <p:nvPr/>
        </p:nvSpPr>
        <p:spPr bwMode="auto">
          <a:xfrm>
            <a:off x="3488293" y="3943991"/>
            <a:ext cx="1404938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68579" tIns="34289" rIns="68579" bIns="34289">
            <a:spAutoFit/>
          </a:bodyPr>
          <a:lstStyle/>
          <a:p>
            <a:pPr defTabSz="685800"/>
            <a:r>
              <a:rPr lang="zh-CN" altLang="en-US" sz="2700" dirty="0">
                <a:solidFill>
                  <a:srgbClr val="000000"/>
                </a:solidFill>
                <a:sym typeface="微软雅黑" panose="020B0503020204020204" charset="-122"/>
              </a:rPr>
              <a:t>笼子</a:t>
            </a:r>
            <a:endParaRPr lang="zh-CN" altLang="en-US" sz="27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5" name="Text Box 11"/>
          <p:cNvSpPr txBox="1">
            <a:spLocks noChangeArrowheads="1"/>
          </p:cNvSpPr>
          <p:nvPr/>
        </p:nvSpPr>
        <p:spPr bwMode="auto">
          <a:xfrm>
            <a:off x="3476863" y="3275812"/>
            <a:ext cx="822960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zh-CN" altLang="en-US" sz="2700" dirty="0">
                <a:solidFill>
                  <a:srgbClr val="000000"/>
                </a:solidFill>
                <a:sym typeface="微软雅黑" panose="020B0503020204020204" charset="-122"/>
              </a:rPr>
              <a:t>笼盖</a:t>
            </a:r>
            <a:endParaRPr lang="zh-CN" altLang="en-US" sz="27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6" name="Text Box 12"/>
          <p:cNvSpPr txBox="1">
            <a:spLocks noChangeArrowheads="1"/>
          </p:cNvSpPr>
          <p:nvPr/>
        </p:nvSpPr>
        <p:spPr bwMode="auto">
          <a:xfrm>
            <a:off x="6773705" y="1808474"/>
            <a:ext cx="1057275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68579" tIns="34289" rIns="68579" bIns="34289">
            <a:spAutoFit/>
          </a:bodyPr>
          <a:lstStyle/>
          <a:p>
            <a:pPr defTabSz="685800"/>
            <a:r>
              <a:rPr lang="zh-CN" altLang="en-US" sz="2700" dirty="0">
                <a:solidFill>
                  <a:srgbClr val="000000"/>
                </a:solidFill>
                <a:sym typeface="微软雅黑" panose="020B0503020204020204" charset="-122"/>
              </a:rPr>
              <a:t>似乎</a:t>
            </a:r>
            <a:endParaRPr lang="zh-CN" altLang="en-US" sz="27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7" name="Text Box 13"/>
          <p:cNvSpPr txBox="1">
            <a:spLocks noChangeArrowheads="1"/>
          </p:cNvSpPr>
          <p:nvPr/>
        </p:nvSpPr>
        <p:spPr bwMode="auto">
          <a:xfrm>
            <a:off x="6739890" y="2504752"/>
            <a:ext cx="822960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zh-CN" altLang="en-US" sz="2700" dirty="0">
                <a:solidFill>
                  <a:srgbClr val="000000"/>
                </a:solidFill>
                <a:sym typeface="微软雅黑" panose="020B0503020204020204" charset="-122"/>
              </a:rPr>
              <a:t>似的</a:t>
            </a:r>
            <a:endParaRPr lang="zh-CN" altLang="en-US" sz="27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8" name="Rectangle 14"/>
          <p:cNvSpPr>
            <a:spLocks noChangeArrowheads="1"/>
          </p:cNvSpPr>
          <p:nvPr/>
        </p:nvSpPr>
        <p:spPr bwMode="auto">
          <a:xfrm>
            <a:off x="2616042" y="1729894"/>
            <a:ext cx="442670" cy="4847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en-US" altLang="zh-CN" sz="2700" b="1" dirty="0" err="1">
                <a:solidFill>
                  <a:srgbClr val="FF0000"/>
                </a:solidFill>
                <a:sym typeface="微软雅黑" panose="020B0503020204020204" charset="-122"/>
              </a:rPr>
              <a:t>lè</a:t>
            </a:r>
            <a:endParaRPr lang="en-US" altLang="zh-CN" sz="2700" b="1" dirty="0" err="1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29" name="Rectangle 15"/>
          <p:cNvSpPr>
            <a:spLocks noChangeArrowheads="1"/>
          </p:cNvSpPr>
          <p:nvPr/>
        </p:nvSpPr>
        <p:spPr bwMode="auto">
          <a:xfrm>
            <a:off x="2561274" y="2470462"/>
            <a:ext cx="544861" cy="4847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en-US" altLang="zh-CN" sz="2700" b="1" dirty="0" err="1">
                <a:solidFill>
                  <a:srgbClr val="FF0000"/>
                </a:solidFill>
                <a:sym typeface="微软雅黑" panose="020B0503020204020204" charset="-122"/>
              </a:rPr>
              <a:t>lēi</a:t>
            </a:r>
            <a:endParaRPr lang="en-US" altLang="zh-CN" sz="2700" b="1" dirty="0" err="1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30" name="Rectangle 16"/>
          <p:cNvSpPr>
            <a:spLocks noChangeArrowheads="1"/>
          </p:cNvSpPr>
          <p:nvPr/>
        </p:nvSpPr>
        <p:spPr bwMode="auto">
          <a:xfrm>
            <a:off x="2541985" y="3183898"/>
            <a:ext cx="922368" cy="4847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en-US" altLang="zh-CN" sz="2700" b="1" dirty="0" err="1">
                <a:solidFill>
                  <a:srgbClr val="FF0000"/>
                </a:solidFill>
                <a:sym typeface="微软雅黑" panose="020B0503020204020204" charset="-122"/>
              </a:rPr>
              <a:t>lǒng</a:t>
            </a:r>
            <a:endParaRPr lang="en-US" altLang="zh-CN" sz="2700" b="1" dirty="0" err="1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31" name="Rectangle 17"/>
          <p:cNvSpPr>
            <a:spLocks noChangeArrowheads="1"/>
          </p:cNvSpPr>
          <p:nvPr/>
        </p:nvSpPr>
        <p:spPr bwMode="auto">
          <a:xfrm rot="10826848" flipV="1">
            <a:off x="6049566" y="1806487"/>
            <a:ext cx="633413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68579" tIns="34289" rIns="68579" bIns="34289">
            <a:spAutoFit/>
          </a:bodyPr>
          <a:lstStyle/>
          <a:p>
            <a:pPr defTabSz="685800"/>
            <a:r>
              <a:rPr lang="en-US" altLang="zh-CN" sz="2700" b="1" dirty="0" err="1">
                <a:solidFill>
                  <a:srgbClr val="FF3300"/>
                </a:solidFill>
                <a:sym typeface="微软雅黑" panose="020B0503020204020204" charset="-122"/>
              </a:rPr>
              <a:t>sì</a:t>
            </a:r>
            <a:endParaRPr lang="en-US" altLang="zh-CN" sz="2700" b="1" dirty="0" err="1">
              <a:solidFill>
                <a:srgbClr val="FF3300"/>
              </a:solidFill>
              <a:sym typeface="微软雅黑" panose="020B0503020204020204" charset="-122"/>
            </a:endParaRPr>
          </a:p>
        </p:txBody>
      </p:sp>
      <p:sp>
        <p:nvSpPr>
          <p:cNvPr id="32" name="Rectangle 18"/>
          <p:cNvSpPr>
            <a:spLocks noChangeArrowheads="1"/>
          </p:cNvSpPr>
          <p:nvPr/>
        </p:nvSpPr>
        <p:spPr bwMode="auto">
          <a:xfrm>
            <a:off x="2496265" y="3943993"/>
            <a:ext cx="922368" cy="4847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en-US" altLang="zh-CN" sz="2700" b="1" dirty="0" err="1">
                <a:solidFill>
                  <a:srgbClr val="FF0000"/>
                </a:solidFill>
                <a:sym typeface="微软雅黑" panose="020B0503020204020204" charset="-122"/>
              </a:rPr>
              <a:t>lóng</a:t>
            </a:r>
            <a:endParaRPr lang="en-US" altLang="zh-CN" sz="2700" b="1" dirty="0" err="1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33" name="Rectangle 19"/>
          <p:cNvSpPr>
            <a:spLocks noChangeArrowheads="1"/>
          </p:cNvSpPr>
          <p:nvPr/>
        </p:nvSpPr>
        <p:spPr bwMode="auto">
          <a:xfrm>
            <a:off x="6000513" y="2516182"/>
            <a:ext cx="635030" cy="4847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>
            <a:spAutoFit/>
          </a:bodyPr>
          <a:lstStyle/>
          <a:p>
            <a:pPr defTabSz="685800"/>
            <a:r>
              <a:rPr lang="en-US" altLang="zh-CN" sz="2700" b="1" dirty="0" err="1">
                <a:solidFill>
                  <a:srgbClr val="FF0000"/>
                </a:solidFill>
                <a:sym typeface="微软雅黑" panose="020B0503020204020204" charset="-122"/>
              </a:rPr>
              <a:t>shì</a:t>
            </a:r>
            <a:endParaRPr lang="en-US" altLang="zh-CN" sz="2700" b="1" dirty="0" err="1">
              <a:solidFill>
                <a:srgbClr val="FF0000"/>
              </a:solidFill>
              <a:sym typeface="微软雅黑" panose="020B0503020204020204" charset="-122"/>
            </a:endParaRPr>
          </a:p>
        </p:txBody>
      </p:sp>
      <p:sp>
        <p:nvSpPr>
          <p:cNvPr id="34" name="AutoShape 22"/>
          <p:cNvSpPr/>
          <p:nvPr/>
        </p:nvSpPr>
        <p:spPr bwMode="auto">
          <a:xfrm>
            <a:off x="2399348" y="2093512"/>
            <a:ext cx="58341" cy="702469"/>
          </a:xfrm>
          <a:prstGeom prst="leftBrace">
            <a:avLst>
              <a:gd name="adj1" fmla="val 100339"/>
              <a:gd name="adj2" fmla="val 50000"/>
            </a:avLst>
          </a:prstGeom>
          <a:noFill/>
          <a:ln w="28575">
            <a:solidFill>
              <a:schemeClr val="tx1"/>
            </a:solidFill>
            <a:rou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 anchor="ctr"/>
          <a:lstStyle/>
          <a:p>
            <a:pPr defTabSz="685800"/>
            <a:endParaRPr lang="zh-CN" altLang="en-US" sz="90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35" name="AutoShape 23"/>
          <p:cNvSpPr/>
          <p:nvPr/>
        </p:nvSpPr>
        <p:spPr bwMode="auto">
          <a:xfrm>
            <a:off x="2399348" y="3562516"/>
            <a:ext cx="58341" cy="702469"/>
          </a:xfrm>
          <a:prstGeom prst="leftBrace">
            <a:avLst>
              <a:gd name="adj1" fmla="val 100339"/>
              <a:gd name="adj2" fmla="val 50000"/>
            </a:avLst>
          </a:prstGeom>
          <a:noFill/>
          <a:ln w="28575">
            <a:solidFill>
              <a:schemeClr val="tx1"/>
            </a:solidFill>
            <a:rou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 anchor="ctr"/>
          <a:lstStyle/>
          <a:p>
            <a:pPr defTabSz="685800"/>
            <a:endParaRPr lang="zh-CN" altLang="en-US" sz="90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36" name="AutoShape 24"/>
          <p:cNvSpPr/>
          <p:nvPr/>
        </p:nvSpPr>
        <p:spPr bwMode="auto">
          <a:xfrm>
            <a:off x="5884069" y="2112562"/>
            <a:ext cx="58340" cy="702469"/>
          </a:xfrm>
          <a:prstGeom prst="leftBrace">
            <a:avLst>
              <a:gd name="adj1" fmla="val 100341"/>
              <a:gd name="adj2" fmla="val 50000"/>
            </a:avLst>
          </a:prstGeom>
          <a:noFill/>
          <a:ln w="28575">
            <a:solidFill>
              <a:schemeClr val="tx1"/>
            </a:solidFill>
            <a:rou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68579" tIns="34289" rIns="68579" bIns="34289" anchor="ctr"/>
          <a:lstStyle/>
          <a:p>
            <a:pPr defTabSz="685800"/>
            <a:endParaRPr lang="zh-CN" altLang="en-US" sz="90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读一读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7" dur="2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12" dur="2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7" dur="2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2" dur="2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1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27" dur="2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1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32" dur="2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5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770" decel="100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2" dur="770" decel="100000"/>
                                        <p:tgtEl>
                                          <p:spTgt spid="31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5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54" dur="77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5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56" dur="77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5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770" decel="100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3" dur="770" decel="100000"/>
                                        <p:tgtEl>
                                          <p:spTgt spid="33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64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65" dur="77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66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67" dur="77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6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39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20"/>
                                          </p:val>
                                        </p:tav>
                                        <p:tav tm="50000">
                                          <p:val>
                                            <p:strVal val="#ppt_h/2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3"/>
                                          </p:val>
                                        </p:tav>
                                        <p:tav tm="5000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5" fill="hold">
                            <p:stCondLst>
                              <p:cond delay="500"/>
                            </p:stCondLst>
                            <p:childTnLst>
                              <p:par>
                                <p:cTn id="86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88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9" fill="hold">
                            <p:stCondLst>
                              <p:cond delay="1000"/>
                            </p:stCondLst>
                            <p:childTnLst>
                              <p:par>
                                <p:cTn id="90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9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" grpId="0" bldLvl="0" animBg="1"/>
      <p:bldP spid="23" grpId="0" bldLvl="0" animBg="1"/>
      <p:bldP spid="24" grpId="0" bldLvl="0" animBg="1"/>
      <p:bldP spid="25" grpId="0" bldLvl="0" animBg="1"/>
      <p:bldP spid="26" grpId="0" bldLvl="0" animBg="1"/>
      <p:bldP spid="27" grpId="0" bldLvl="0" animBg="1"/>
      <p:bldP spid="28" grpId="0" bldLvl="0" animBg="1"/>
      <p:bldP spid="29" grpId="0" bldLvl="0" animBg="1"/>
      <p:bldP spid="30" grpId="0" bldLvl="0" animBg="1"/>
      <p:bldP spid="31" grpId="0" bldLvl="0" animBg="1"/>
      <p:bldP spid="32" grpId="0" bldLvl="0" animBg="1"/>
      <p:bldP spid="33" grpId="0" bldLvl="0" animBg="1"/>
      <p:bldP spid="2" grpId="0" bldLvl="0" animBg="1"/>
      <p:bldP spid="3" grpId="0"/>
      <p:bldP spid="3" grpId="1"/>
      <p:bldP spid="3" grpId="2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2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</p:spPr>
        <p:txBody>
          <a:bodyPr>
            <a:normAutofit fontScale="90000"/>
          </a:bodyPr>
          <a:lstStyle/>
          <a:p>
            <a:r>
              <a:rPr lang="zh-CN" altLang="en-US" sz="2100" dirty="0">
                <a:latin typeface="微软雅黑" panose="020B0503020204020204" charset="-122"/>
                <a:ea typeface="微软雅黑" panose="020B0503020204020204" charset="-122"/>
                <a:sym typeface="微软雅黑" panose="020B0503020204020204" charset="-122"/>
              </a:rPr>
              <a:t>听读课文，要求：</a:t>
            </a:r>
            <a:endParaRPr lang="zh-CN" altLang="en-US" sz="2100" dirty="0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8" name="Rectangle 3"/>
          <p:cNvSpPr txBox="1">
            <a:spLocks noChangeArrowheads="1"/>
          </p:cNvSpPr>
          <p:nvPr/>
        </p:nvSpPr>
        <p:spPr>
          <a:xfrm>
            <a:off x="2600803" y="2726466"/>
            <a:ext cx="4165997" cy="1641872"/>
          </a:xfrm>
          <a:prstGeom prst="rect">
            <a:avLst/>
          </a:prstGeom>
        </p:spPr>
        <p:txBody>
          <a:bodyPr vert="horz" lIns="68579" tIns="34289" rIns="68579" bIns="34289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buFontTx/>
              <a:buNone/>
            </a:pPr>
            <a:r>
              <a:rPr lang="en-US" altLang="zh-CN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1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、听准字音和句中停顿。</a:t>
            </a:r>
            <a:endParaRPr lang="zh-CN" altLang="en-US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>
              <a:buFontTx/>
              <a:buNone/>
            </a:pPr>
            <a:endParaRPr lang="en-US" altLang="zh-CN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>
              <a:buFontTx/>
              <a:buNone/>
            </a:pPr>
            <a:r>
              <a:rPr lang="en-US" altLang="zh-CN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2</a:t>
            </a:r>
            <a:r>
              <a:rPr lang="zh-CN" altLang="en-US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、把握感情基调。</a:t>
            </a:r>
            <a:endParaRPr lang="zh-CN" altLang="en-US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ldLvl="0" animBg="1"/>
      <p:bldP spid="3" grpId="0"/>
      <p:bldP spid="3" grpId="1"/>
      <p:bldP spid="3" grpId="2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>
              <a:latin typeface="微软雅黑" panose="020B0503020204020204" charset="-122"/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29" name="Text Box 2"/>
          <p:cNvSpPr txBox="1">
            <a:spLocks noChangeArrowheads="1"/>
          </p:cNvSpPr>
          <p:nvPr/>
        </p:nvSpPr>
        <p:spPr bwMode="auto">
          <a:xfrm>
            <a:off x="3579021" y="886577"/>
            <a:ext cx="1667351" cy="48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/>
            <a:r>
              <a:rPr lang="zh-CN" altLang="en-US" sz="2700" b="1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敕 勒 歌  </a:t>
            </a:r>
            <a:endParaRPr lang="zh-CN" altLang="en-US" sz="2700" b="1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30" name="Text Box 4"/>
          <p:cNvSpPr txBox="1">
            <a:spLocks noChangeArrowheads="1"/>
          </p:cNvSpPr>
          <p:nvPr/>
        </p:nvSpPr>
        <p:spPr bwMode="auto">
          <a:xfrm>
            <a:off x="4862514" y="1582837"/>
            <a:ext cx="1081088" cy="3452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68579" tIns="34289" rIns="68579" bIns="34289">
            <a:spAutoFit/>
          </a:bodyPr>
          <a:lstStyle/>
          <a:p>
            <a:pPr defTabSz="685800" eaLnBrk="0" hangingPunct="0"/>
            <a:r>
              <a:rPr lang="zh-CN" altLang="en-US" b="1" dirty="0">
                <a:solidFill>
                  <a:srgbClr val="000000"/>
                </a:solidFill>
                <a:sym typeface="微软雅黑" panose="020B0503020204020204" charset="-122"/>
              </a:rPr>
              <a:t>北朝民歌</a:t>
            </a:r>
            <a:endParaRPr lang="zh-CN" altLang="en-US" b="1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31" name="Text Box 3"/>
          <p:cNvSpPr txBox="1">
            <a:spLocks noChangeArrowheads="1"/>
          </p:cNvSpPr>
          <p:nvPr/>
        </p:nvSpPr>
        <p:spPr bwMode="auto">
          <a:xfrm>
            <a:off x="3536633" y="2137246"/>
            <a:ext cx="2651760" cy="233076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敕勒川，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 eaLnBrk="0" hangingPunct="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阴山下。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 eaLnBrk="0" hangingPunct="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天似穹庐，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 eaLnBrk="0" hangingPunct="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笼盖四野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 eaLnBrk="0" hangingPunct="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天苍苍，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 eaLnBrk="0" hangingPunct="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野茫茫。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  <a:p>
            <a:pPr defTabSz="685800" eaLnBrk="0" hangingPunct="0"/>
            <a:r>
              <a:rPr lang="zh-CN" altLang="en-US" sz="2100" dirty="0">
                <a:solidFill>
                  <a:srgbClr val="000000"/>
                </a:solidFill>
                <a:sym typeface="微软雅黑" panose="020B0503020204020204" charset="-122"/>
              </a:rPr>
              <a:t>风吹草低见牛羊。</a:t>
            </a:r>
            <a:endParaRPr lang="zh-CN" altLang="en-US" sz="2100" dirty="0">
              <a:solidFill>
                <a:srgbClr val="000000"/>
              </a:solidFill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500"/>
                            </p:stCondLst>
                            <p:childTnLst>
                              <p:par>
                                <p:cTn id="21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3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"/>
                            </p:stCondLst>
                            <p:childTnLst>
                              <p:par>
                                <p:cTn id="25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 bldLvl="0" animBg="1" autoUpdateAnimBg="0"/>
      <p:bldP spid="30" grpId="0" bldLvl="0" animBg="1" autoUpdateAnimBg="0"/>
      <p:bldP spid="31" grpId="0" bldLvl="0" animBg="1" autoUpdateAnimBg="0"/>
      <p:bldP spid="2" grpId="0" bldLvl="0" animBg="1"/>
      <p:bldP spid="3" grpId="0"/>
      <p:bldP spid="3" grpId="1"/>
      <p:bldP spid="3" grpId="2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2"/>
          <p:cNvSpPr txBox="1">
            <a:spLocks noChangeArrowheads="1"/>
          </p:cNvSpPr>
          <p:nvPr/>
        </p:nvSpPr>
        <p:spPr>
          <a:xfrm>
            <a:off x="3877152" y="1534478"/>
            <a:ext cx="1389698" cy="599123"/>
          </a:xfrm>
          <a:prstGeom prst="rect">
            <a:avLst/>
          </a:prstGeom>
        </p:spPr>
        <p:txBody>
          <a:bodyPr lIns="68579" tIns="34289" rIns="68579" bIns="34289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100" dirty="0">
                <a:solidFill>
                  <a:srgbClr val="000000"/>
                </a:solidFill>
                <a:ea typeface="微软雅黑" panose="020B0503020204020204" charset="-122"/>
                <a:sym typeface="微软雅黑" panose="020B0503020204020204" charset="-122"/>
              </a:rPr>
              <a:t>诗词翻译</a:t>
            </a:r>
            <a:endParaRPr lang="zh-CN" altLang="en-US" sz="2100" dirty="0">
              <a:solidFill>
                <a:srgbClr val="000000"/>
              </a:solidFill>
              <a:ea typeface="微软雅黑" panose="020B0503020204020204" charset="-122"/>
              <a:sym typeface="微软雅黑" panose="020B0503020204020204" charset="-122"/>
            </a:endParaRPr>
          </a:p>
        </p:txBody>
      </p:sp>
      <p:sp>
        <p:nvSpPr>
          <p:cNvPr id="19" name="Text Box 4"/>
          <p:cNvSpPr txBox="1">
            <a:spLocks noChangeArrowheads="1"/>
          </p:cNvSpPr>
          <p:nvPr/>
        </p:nvSpPr>
        <p:spPr bwMode="auto">
          <a:xfrm>
            <a:off x="3233025" y="2260760"/>
            <a:ext cx="2677954" cy="4376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 eaLnBrk="0" hangingPunct="0"/>
            <a:r>
              <a:rPr lang="zh-CN" altLang="en-US" sz="2400" dirty="0">
                <a:solidFill>
                  <a:srgbClr val="000000"/>
                </a:solidFill>
                <a:cs typeface="华文中宋" panose="02010600040101010101" charset="-122"/>
                <a:sym typeface="微软雅黑" panose="020B0503020204020204" charset="-122"/>
              </a:rPr>
              <a:t>敕勒 川，阴山下。</a:t>
            </a:r>
            <a:endParaRPr lang="zh-CN" altLang="en-US" sz="2400" dirty="0">
              <a:solidFill>
                <a:srgbClr val="00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0" name="Rectangle 8"/>
          <p:cNvSpPr>
            <a:spLocks noChangeArrowheads="1"/>
          </p:cNvSpPr>
          <p:nvPr/>
        </p:nvSpPr>
        <p:spPr bwMode="auto">
          <a:xfrm>
            <a:off x="1503998" y="3029427"/>
            <a:ext cx="6136005" cy="11763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79" tIns="34289" rIns="68579" bIns="34289">
            <a:spAutoFit/>
          </a:bodyPr>
          <a:lstStyle/>
          <a:p>
            <a:pPr defTabSz="685800"/>
            <a:r>
              <a:rPr lang="zh-CN" altLang="en-US" sz="24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 译文：</a:t>
            </a:r>
            <a:endParaRPr lang="en-US" altLang="zh-CN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endParaRPr lang="en-US" altLang="zh-CN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  <a:p>
            <a:pPr defTabSz="685800"/>
            <a:r>
              <a:rPr lang="en-US" altLang="zh-CN" sz="24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 </a:t>
            </a:r>
            <a:r>
              <a:rPr lang="zh-CN" altLang="en-US" sz="2100" b="1" dirty="0">
                <a:solidFill>
                  <a:srgbClr val="FF0000"/>
                </a:solidFill>
                <a:cs typeface="华文中宋" panose="02010600040101010101" charset="-122"/>
                <a:sym typeface="微软雅黑" panose="020B0503020204020204" charset="-122"/>
              </a:rPr>
              <a:t>美丽的敕勒川大草原，就在绵延千里的阴山脚下。</a:t>
            </a:r>
            <a:endParaRPr lang="zh-CN" altLang="en-US" sz="2400" b="1" dirty="0">
              <a:solidFill>
                <a:srgbClr val="FF0000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74909" y="987335"/>
            <a:ext cx="91440" cy="582930"/>
          </a:xfrm>
          <a:prstGeom prst="rect">
            <a:avLst/>
          </a:prstGeom>
          <a:solidFill>
            <a:srgbClr val="7190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79" tIns="34289" rIns="68579" bIns="34289" rtlCol="0" anchor="ctr"/>
          <a:lstStyle/>
          <a:p>
            <a:pPr algn="ctr" defTabSz="685800"/>
            <a:endParaRPr lang="zh-CN" altLang="en-US" sz="1400">
              <a:solidFill>
                <a:srgbClr val="719039"/>
              </a:solidFill>
              <a:sym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89223" y="1022986"/>
            <a:ext cx="1694021" cy="512448"/>
          </a:xfrm>
          <a:prstGeom prst="rect">
            <a:avLst/>
          </a:prstGeom>
          <a:noFill/>
        </p:spPr>
        <p:txBody>
          <a:bodyPr wrap="square" lIns="68579" tIns="34289" rIns="68579" bIns="34289" rtlCol="0">
            <a:spAutoFit/>
          </a:bodyPr>
          <a:lstStyle/>
          <a:p>
            <a:pPr defTabSz="685800">
              <a:lnSpc>
                <a:spcPct val="120000"/>
              </a:lnSpc>
              <a:defRPr/>
            </a:pPr>
            <a:r>
              <a:rPr lang="zh-CN" altLang="en-US" sz="2400" dirty="0">
                <a:solidFill>
                  <a:prstClr val="black"/>
                </a:solidFill>
                <a:cs typeface="华文中宋" panose="02010600040101010101" charset="-122"/>
                <a:sym typeface="微软雅黑" panose="020B0503020204020204" charset="-122"/>
              </a:rPr>
              <a:t>课文赏析</a:t>
            </a:r>
            <a:endParaRPr lang="zh-CN" altLang="en-US" sz="2400" dirty="0">
              <a:solidFill>
                <a:prstClr val="black"/>
              </a:solidFill>
              <a:cs typeface="华文中宋" panose="02010600040101010101" charset="-122"/>
              <a:sym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5000"/>
    </mc:Choice>
    <mc:Fallback>
      <p:transition spd="slow" advClick="0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500"/>
                            </p:stCondLst>
                            <p:childTnLst>
                              <p:par>
                                <p:cTn id="15" presetID="18" presetClass="entr" presetSubtype="6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bldLvl="0" animBg="1"/>
      <p:bldP spid="2" grpId="0" bldLvl="0" animBg="1"/>
      <p:bldP spid="3" grpId="0"/>
      <p:bldP spid="3" grpId="1"/>
      <p:bldP spid="3" grpId="2"/>
    </p:bldLst>
  </p:timing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y*1"/>
  <p:tag name="KSO_WM_UNIT_LAYERLEVEL" val="1"/>
  <p:tag name="KSO_WM_TAG_VERSION" val="1.0"/>
  <p:tag name="KSO_WM_BEAUTIFY_FLAG" val="#wm#"/>
  <p:tag name="KSO_WM_SLIDE_BACKGROUND_MASK_FLAG" val="1"/>
  <p:tag name="KSO_WM_UNIT_TYPE" val="y"/>
  <p:tag name="KSO_WM_UNIT_INDEX" val="1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10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0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0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0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0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0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06.xml><?xml version="1.0" encoding="utf-8"?>
<p:tagLst xmlns:p="http://schemas.openxmlformats.org/presentationml/2006/main">
  <p:tag name="KSO_WM_SLIDE_BACKGROUND_TYPE" val="general"/>
</p:tagLst>
</file>

<file path=ppt/tags/tag10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0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0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1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TYPE" val="i"/>
  <p:tag name="KSO_WM_UNIT_INDEX" val="1"/>
  <p:tag name="KSO_WM_UNIT_ID" val="_13*i*1"/>
  <p:tag name="KSO_WM_UNIT_LAYERLEVEL" val="1"/>
  <p:tag name="KSO_WM_TAG_VERSION" val="1.0"/>
  <p:tag name="KSO_WM_BEAUTIFY_FLAG" val="#wm#"/>
  <p:tag name="KSO_WM_UNIT_SUBTYPE" val="h"/>
  <p:tag name="KSO_WM_UNIT_BK_DARK_LIGHT" val="2"/>
  <p:tag name="KSO_WM_SLIDE_BACKGROUND_TYPE" val="frame"/>
  <p:tag name="KSO_WM_SLIDE_BK_DARK_LIGHT" val="2"/>
</p:tagLst>
</file>

<file path=ppt/tags/tag1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1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UNIT_BK_DARK_LIGHT" val="2"/>
  <p:tag name="KSO_WM_SLIDE_BACKGROUND_TYPE" val="leftRight"/>
  <p:tag name="KSO_WM_SLIDE_BK_DARK_LIGHT" val="2"/>
</p:tagLst>
</file>

<file path=ppt/tags/tag1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23.xml><?xml version="1.0" encoding="utf-8"?>
<p:tagLst xmlns:p="http://schemas.openxmlformats.org/presentationml/2006/main">
  <p:tag name="KSO_WM_SLIDE_BACKGROUND_TYPE" val="leftRight"/>
</p:tagLst>
</file>

<file path=ppt/tags/tag1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1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UNIT_BK_DARK_LIGHT" val="2"/>
  <p:tag name="KSO_WM_SLIDE_BACKGROUND_TYPE" val="topBottom"/>
  <p:tag name="KSO_WM_SLIDE_BK_DARK_LIGHT" val="2"/>
</p:tagLst>
</file>

<file path=ppt/tags/tag1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34.xml><?xml version="1.0" encoding="utf-8"?>
<p:tagLst xmlns:p="http://schemas.openxmlformats.org/presentationml/2006/main">
  <p:tag name="KSO_WM_SLIDE_BACKGROUND_TYPE" val="topBottom"/>
</p:tagLst>
</file>

<file path=ppt/tags/tag1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1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UNIT_BK_DARK_LIGHT" val="2"/>
  <p:tag name="KSO_WM_SLIDE_BACKGROUND_TYPE" val="bottomTop"/>
  <p:tag name="KSO_WM_SLIDE_BK_DARK_LIGHT" val="2"/>
</p:tagLst>
</file>

<file path=ppt/tags/tag1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45.xml><?xml version="1.0" encoding="utf-8"?>
<p:tagLst xmlns:p="http://schemas.openxmlformats.org/presentationml/2006/main">
  <p:tag name="KSO_WM_SLIDE_BACKGROUND_TYPE" val="bottomTop"/>
</p:tagLst>
</file>

<file path=ppt/tags/tag1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1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UNIT_BK_DARK_LIGHT" val="2"/>
  <p:tag name="KSO_WM_SLIDE_BACKGROUND_TYPE" val="navigation"/>
  <p:tag name="KSO_WM_SLIDE_BK_DARK_LIGHT" val="2"/>
</p:tagLst>
</file>

<file path=ppt/tags/tag1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56.xml><?xml version="1.0" encoding="utf-8"?>
<p:tagLst xmlns:p="http://schemas.openxmlformats.org/presentationml/2006/main">
  <p:tag name="KSO_WM_SLIDE_BACKGROUND_TYPE" val="navigation"/>
</p:tagLst>
</file>

<file path=ppt/tags/tag1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i*2"/>
  <p:tag name="KSO_WM_UNIT_LAYERLEVEL" val="1"/>
  <p:tag name="KSO_WM_TAG_VERSION" val="1.0"/>
  <p:tag name="KSO_WM_BEAUTIFY_FLAG" val="#wm#"/>
  <p:tag name="KSO_WM_UNIT_TYPE" val="i"/>
  <p:tag name="KSO_WM_UNIT_INDEX" val="2"/>
  <p:tag name="KSO_WM_SLIDE_BACKGROUND_TYPE" val="navigation"/>
  <p:tag name="KSO_WM_SLIDE_BK_DARK_LIGHT" val="2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i*3"/>
  <p:tag name="KSO_WM_UNIT_LAYERLEVEL" val="1"/>
  <p:tag name="KSO_WM_TAG_VERSION" val="1.0"/>
  <p:tag name="KSO_WM_BEAUTIFY_FLAG" val="#wm#"/>
  <p:tag name="KSO_WM_UNIT_TYPE" val="i"/>
  <p:tag name="KSO_WM_UNIT_INDEX" val="3"/>
  <p:tag name="KSO_WM_SLIDE_BACKGROUND_TYPE" val="navigation"/>
  <p:tag name="KSO_WM_SLIDE_BK_DARK_LIGHT" val="2"/>
</p:tagLst>
</file>

<file path=ppt/tags/tag1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0.xml><?xml version="1.0" encoding="utf-8"?>
<p:tagLst xmlns:p="http://schemas.openxmlformats.org/presentationml/2006/main">
  <p:tag name="KSO_WM_SLIDE_BACKGROUND_TYPE" val="belt"/>
</p:tagLst>
</file>

<file path=ppt/tags/tag17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UNIT_BK_DARK_LIGHT" val="2"/>
  <p:tag name="KSO_WM_SLIDE_BACKGROUND_TYPE" val="belt"/>
  <p:tag name="KSO_WM_SLIDE_BK_DARK_LIGHT" val="2"/>
</p:tagLst>
</file>

<file path=ppt/tags/tag1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184862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184862"/>
</p:tagLst>
</file>

<file path=ppt/tags/tag18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18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18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184.xml><?xml version="1.0" encoding="utf-8"?>
<p:tagLst xmlns:p="http://schemas.openxmlformats.org/presentationml/2006/main">
  <p:tag name="KSO_WM_TAG_VERSION" val="1.0"/>
  <p:tag name="KSO_WM_BEAUTIFY_FLAG" val="#wm#"/>
  <p:tag name="KSO_WM_COMBINE_RELATE_SLIDE_ID" val="background20184520_1"/>
  <p:tag name="KSO_WM_TEMPLATE_CATEGORY" val="custom"/>
  <p:tag name="KSO_WM_TEMPLATE_INDEX" val="20184862"/>
  <p:tag name="KSO_WM_TEMPLATE_SUBCATEGORY" val="0"/>
  <p:tag name="KSO_WM_TEMPLATE_THUMBS_INDEX" val="1、6、7、8、10、22、30"/>
  <p:tag name="KSO_WM_UNIT_SHOW_EDIT_AREA_INDICATION" val="0"/>
  <p:tag name="KSO_WM_TEMPLATE_MASTER_TYPE" val="1"/>
  <p:tag name="KSO_WM_TEMPLATE_COLOR_TYPE" val="0"/>
  <p:tag name="KSO_WM_TEMPLATE_MASTER_THUMB_INDEX" val="12"/>
</p:tagLst>
</file>

<file path=ppt/tags/tag185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86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87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88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89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90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1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2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3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4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5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6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7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8.xml><?xml version="1.0" encoding="utf-8"?>
<p:tagLst xmlns:p="http://schemas.openxmlformats.org/presentationml/2006/main">
  <p:tag name="KSO_WM_TEMPLATE_CATEGORY" val="custom"/>
  <p:tag name="KSO_WM_TEMPLATE_INDEX" val="20184862"/>
</p:tagLst>
</file>

<file path=ppt/tags/tag199.xml><?xml version="1.0" encoding="utf-8"?>
<p:tagLst xmlns:p="http://schemas.openxmlformats.org/presentationml/2006/main">
  <p:tag name="KSO_WM_TEMPLATE_CATEGORY" val="custom"/>
  <p:tag name="KSO_WM_TEMPLATE_INDEX" val="20184862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00.xml><?xml version="1.0" encoding="utf-8"?>
<p:tagLst xmlns:p="http://schemas.openxmlformats.org/presentationml/2006/main">
  <p:tag name="KSO_WM_TEMPLATE_CATEGORY" val="custom"/>
  <p:tag name="KSO_WM_TEMPLATE_INDEX" val="20184862"/>
</p:tagLst>
</file>

<file path=ppt/tags/tag201.xml><?xml version="1.0" encoding="utf-8"?>
<p:tagLst xmlns:p="http://schemas.openxmlformats.org/presentationml/2006/main">
  <p:tag name="KSO_WM_TEMPLATE_CATEGORY" val="custom"/>
  <p:tag name="KSO_WM_TEMPLATE_INDEX" val="20184862"/>
</p:tagLst>
</file>

<file path=ppt/tags/tag202.xml><?xml version="1.0" encoding="utf-8"?>
<p:tagLst xmlns:p="http://schemas.openxmlformats.org/presentationml/2006/main">
  <p:tag name="KSO_WM_TEMPLATE_CATEGORY" val="custom"/>
  <p:tag name="KSO_WM_TEMPLATE_INDEX" val="20184862"/>
</p:tagLst>
</file>

<file path=ppt/tags/tag203.xml><?xml version="1.0" encoding="utf-8"?>
<p:tagLst xmlns:p="http://schemas.openxmlformats.org/presentationml/2006/main">
  <p:tag name="KSO_WM_TEMPLATE_CATEGORY" val="custom"/>
  <p:tag name="KSO_WM_TEMPLATE_INDEX" val="20184862"/>
</p:tagLst>
</file>

<file path=ppt/tags/tag204.xml><?xml version="1.0" encoding="utf-8"?>
<p:tagLst xmlns:p="http://schemas.openxmlformats.org/presentationml/2006/main">
  <p:tag name="KSO_WM_TEMPLATE_CATEGORY" val="custom"/>
  <p:tag name="KSO_WM_TEMPLATE_INDEX" val="20184862"/>
</p:tagLst>
</file>

<file path=ppt/tags/tag205.xml><?xml version="1.0" encoding="utf-8"?>
<p:tagLst xmlns:p="http://schemas.openxmlformats.org/presentationml/2006/main">
  <p:tag name="KSO_WM_TEMPLATE_CATEGORY" val="custom"/>
  <p:tag name="KSO_WM_TEMPLATE_INDEX" val="20184862"/>
</p:tagLst>
</file>

<file path=ppt/tags/tag206.xml><?xml version="1.0" encoding="utf-8"?>
<p:tagLst xmlns:p="http://schemas.openxmlformats.org/presentationml/2006/main">
  <p:tag name="KSO_WM_TEMPLATE_CATEGORY" val="custom"/>
  <p:tag name="KSO_WM_TEMPLATE_INDEX" val="20184862"/>
</p:tagLst>
</file>

<file path=ppt/tags/tag207.xml><?xml version="1.0" encoding="utf-8"?>
<p:tagLst xmlns:p="http://schemas.openxmlformats.org/presentationml/2006/main">
  <p:tag name="KSO_WM_TEMPLATE_CATEGORY" val="custom"/>
  <p:tag name="KSO_WM_TEMPLATE_INDEX" val="20184862"/>
</p:tagLst>
</file>

<file path=ppt/tags/tag208.xml><?xml version="1.0" encoding="utf-8"?>
<p:tagLst xmlns:p="http://schemas.openxmlformats.org/presentationml/2006/main">
  <p:tag name="commondata" val="eyJoZGlkIjoiN2YzNjBkOTgyNWQ1YTMxYzM3MzMwNWFiODNmOWIzYWMifQ==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8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TYPE" val="i"/>
  <p:tag name="KSO_WM_UNIT_INDEX" val="1"/>
  <p:tag name="KSO_WM_UNIT_ID" val="_9*i*1"/>
  <p:tag name="KSO_WM_UNIT_LAYERLEVEL" val="1"/>
  <p:tag name="KSO_WM_TAG_VERSION" val="1.0"/>
  <p:tag name="KSO_WM_BEAUTIFY_FLAG" val="#wm#"/>
  <p:tag name="KSO_WM_UNIT_SUBTYPE" val="h"/>
  <p:tag name="KSO_WM_UNIT_BK_DARK_LIGHT" val="2"/>
  <p:tag name="KSO_WM_SLIDE_BACKGROUND_TYPE" val="frame"/>
  <p:tag name="KSO_WM_SLIDE_BK_DARK_LIGHT" val="2"/>
</p:tagLst>
</file>

<file path=ppt/tags/tag8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8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8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8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8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8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8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8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8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TYPE" val="i"/>
  <p:tag name="KSO_WM_UNIT_INDEX" val="1"/>
  <p:tag name="KSO_WM_UNIT_ID" val="_10*i*1"/>
  <p:tag name="KSO_WM_UNIT_LAYERLEVEL" val="1"/>
  <p:tag name="KSO_WM_TAG_VERSION" val="1.0"/>
  <p:tag name="KSO_WM_BEAUTIFY_FLAG" val="#wm#"/>
  <p:tag name="KSO_WM_UNIT_SUBTYPE" val="h"/>
  <p:tag name="KSO_WM_UNIT_BK_DARK_LIGHT" val="2"/>
  <p:tag name="KSO_WM_SLIDE_BACKGROUND_TYPE" val="frame"/>
  <p:tag name="KSO_WM_SLIDE_BK_DARK_LIGHT" val="2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9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9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9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9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9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9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9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9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9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9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第一PPT模板网-WWW.1PPT.COM">
  <a:themeElements>
    <a:clrScheme name="1.1.1.1.1.1.1.20184862">
      <a:dk1>
        <a:srgbClr val="000000"/>
      </a:dk1>
      <a:lt1>
        <a:srgbClr val="FFFFFF"/>
      </a:lt1>
      <a:dk2>
        <a:srgbClr val="CFF3FA"/>
      </a:dk2>
      <a:lt2>
        <a:srgbClr val="FDE7E6"/>
      </a:lt2>
      <a:accent1>
        <a:srgbClr val="5EB6DD"/>
      </a:accent1>
      <a:accent2>
        <a:srgbClr val="5FACEB"/>
      </a:accent2>
      <a:accent3>
        <a:srgbClr val="759EEF"/>
      </a:accent3>
      <a:accent4>
        <a:srgbClr val="9389E8"/>
      </a:accent4>
      <a:accent5>
        <a:srgbClr val="B870D8"/>
      </a:accent5>
      <a:accent6>
        <a:srgbClr val="D54CBA"/>
      </a:accent6>
      <a:hlink>
        <a:srgbClr val="46ABD9"/>
      </a:hlink>
      <a:folHlink>
        <a:srgbClr val="AB69AE"/>
      </a:folHlink>
    </a:clrScheme>
    <a:fontScheme name="商务风">
      <a:majorFont>
        <a:latin typeface="微软雅黑"/>
        <a:ea typeface="汉仪旗黑-85S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1582</Words>
  <Application>WPS 演示</Application>
  <PresentationFormat>全屏显示(16:9)</PresentationFormat>
  <Paragraphs>226</Paragraphs>
  <Slides>23</Slides>
  <Notes>23</Notes>
  <HiddenSlides>0</HiddenSlides>
  <MMClips>0</MMClips>
  <ScaleCrop>false</ScaleCrop>
  <HeadingPairs>
    <vt:vector size="6" baseType="variant">
      <vt:variant>
        <vt:lpstr>已用的字体</vt:lpstr>
      </vt:variant>
      <vt:variant>
        <vt:i4>18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23</vt:i4>
      </vt:variant>
    </vt:vector>
  </HeadingPairs>
  <TitlesOfParts>
    <vt:vector size="42" baseType="lpstr">
      <vt:lpstr>Arial</vt:lpstr>
      <vt:lpstr>宋体</vt:lpstr>
      <vt:lpstr>Wingdings</vt:lpstr>
      <vt:lpstr>微软雅黑</vt:lpstr>
      <vt:lpstr>汉仪旗黑-85S</vt:lpstr>
      <vt:lpstr>黑体</vt:lpstr>
      <vt:lpstr>Bebas Neue</vt:lpstr>
      <vt:lpstr>Segoe Print</vt:lpstr>
      <vt:lpstr>Open Sans Semibold</vt:lpstr>
      <vt:lpstr>Yu Gothic UI Semibold</vt:lpstr>
      <vt:lpstr>汉仪雅酷黑简</vt:lpstr>
      <vt:lpstr>华文中宋</vt:lpstr>
      <vt:lpstr>Calibri Light</vt:lpstr>
      <vt:lpstr>Lato Light</vt:lpstr>
      <vt:lpstr>RomanS</vt:lpstr>
      <vt:lpstr>Arial Unicode MS</vt:lpstr>
      <vt:lpstr>Calibri</vt:lpstr>
      <vt:lpstr>Arial</vt:lpstr>
      <vt:lpstr>第一PPT模板网-WWW.1PPT.COM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听读课文，要求：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Lenovo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第一PPT模板网-WWW.1PPT.COM</dc:title>
  <dc:creator>123</dc:creator>
  <cp:lastModifiedBy>罗</cp:lastModifiedBy>
  <cp:revision>2</cp:revision>
  <dcterms:created xsi:type="dcterms:W3CDTF">2022-01-24T06:53:00Z</dcterms:created>
  <dcterms:modified xsi:type="dcterms:W3CDTF">2023-10-21T06:45:33Z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5A9286C790E847D4A49C11E3810F5AD0_12</vt:lpwstr>
  </property>
  <property fmtid="{D5CDD505-2E9C-101B-9397-08002B2CF9AE}" pid="3" name="KSOProductBuildVer">
    <vt:lpwstr>2052-12.1.0.15712</vt:lpwstr>
  </property>
</Properties>
</file>

<file path=docProps/thumbnail.jpeg>
</file>