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gif" ContentType="image/gi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fonts/font1.fntdata" ContentType="application/x-fontdata"/>
  <Override PartName="/ppt/fonts/font2.fntdata" ContentType="application/x-fontdata"/>
  <Override PartName="/ppt/fonts/font3.fntdata" ContentType="application/x-fontdata"/>
  <Override PartName="/ppt/fonts/font4.fntdata" ContentType="application/x-fontdata"/>
  <Override PartName="/ppt/fonts/font5.fntdata" ContentType="application/x-fontdata"/>
  <Override PartName="/ppt/fonts/font6.fntdata" ContentType="application/x-fontdata"/>
  <Override PartName="/ppt/fonts/font7.fntdata" ContentType="application/x-fontdata"/>
  <Override PartName="/ppt/fonts/font8.fntdata" ContentType="application/x-fontdata"/>
  <Override PartName="/ppt/fonts/font9.fntdata" ContentType="application/x-fontdata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tags/tag163.xml" ContentType="application/vnd.openxmlformats-officedocument.presentationml.tags+xml"/>
  <Override PartName="/ppt/tags/tag164.xml" ContentType="application/vnd.openxmlformats-officedocument.presentationml.tags+xml"/>
  <Override PartName="/ppt/tags/tag165.xml" ContentType="application/vnd.openxmlformats-officedocument.presentationml.tags+xml"/>
  <Override PartName="/ppt/tags/tag166.xml" ContentType="application/vnd.openxmlformats-officedocument.presentationml.tags+xml"/>
  <Override PartName="/ppt/tags/tag167.xml" ContentType="application/vnd.openxmlformats-officedocument.presentationml.tags+xml"/>
  <Override PartName="/ppt/tags/tag168.xml" ContentType="application/vnd.openxmlformats-officedocument.presentationml.tags+xml"/>
  <Override PartName="/ppt/tags/tag169.xml" ContentType="application/vnd.openxmlformats-officedocument.presentationml.tags+xml"/>
  <Override PartName="/ppt/tags/tag17.xml" ContentType="application/vnd.openxmlformats-officedocument.presentationml.tags+xml"/>
  <Override PartName="/ppt/tags/tag170.xml" ContentType="application/vnd.openxmlformats-officedocument.presentationml.tags+xml"/>
  <Override PartName="/ppt/tags/tag171.xml" ContentType="application/vnd.openxmlformats-officedocument.presentationml.tags+xml"/>
  <Override PartName="/ppt/tags/tag172.xml" ContentType="application/vnd.openxmlformats-officedocument.presentationml.tags+xml"/>
  <Override PartName="/ppt/tags/tag173.xml" ContentType="application/vnd.openxmlformats-officedocument.presentationml.tags+xml"/>
  <Override PartName="/ppt/tags/tag174.xml" ContentType="application/vnd.openxmlformats-officedocument.presentationml.tags+xml"/>
  <Override PartName="/ppt/tags/tag175.xml" ContentType="application/vnd.openxmlformats-officedocument.presentationml.tags+xml"/>
  <Override PartName="/ppt/tags/tag176.xml" ContentType="application/vnd.openxmlformats-officedocument.presentationml.tags+xml"/>
  <Override PartName="/ppt/tags/tag177.xml" ContentType="application/vnd.openxmlformats-officedocument.presentationml.tags+xml"/>
  <Override PartName="/ppt/tags/tag178.xml" ContentType="application/vnd.openxmlformats-officedocument.presentationml.tags+xml"/>
  <Override PartName="/ppt/tags/tag179.xml" ContentType="application/vnd.openxmlformats-officedocument.presentationml.tags+xml"/>
  <Override PartName="/ppt/tags/tag18.xml" ContentType="application/vnd.openxmlformats-officedocument.presentationml.tags+xml"/>
  <Override PartName="/ppt/tags/tag180.xml" ContentType="application/vnd.openxmlformats-officedocument.presentationml.tags+xml"/>
  <Override PartName="/ppt/tags/tag181.xml" ContentType="application/vnd.openxmlformats-officedocument.presentationml.tags+xml"/>
  <Override PartName="/ppt/tags/tag182.xml" ContentType="application/vnd.openxmlformats-officedocument.presentationml.tags+xml"/>
  <Override PartName="/ppt/tags/tag183.xml" ContentType="application/vnd.openxmlformats-officedocument.presentationml.tags+xml"/>
  <Override PartName="/ppt/tags/tag184.xml" ContentType="application/vnd.openxmlformats-officedocument.presentationml.tags+xml"/>
  <Override PartName="/ppt/tags/tag185.xml" ContentType="application/vnd.openxmlformats-officedocument.presentationml.tags+xml"/>
  <Override PartName="/ppt/tags/tag186.xml" ContentType="application/vnd.openxmlformats-officedocument.presentationml.tags+xml"/>
  <Override PartName="/ppt/tags/tag187.xml" ContentType="application/vnd.openxmlformats-officedocument.presentationml.tags+xml"/>
  <Override PartName="/ppt/tags/tag188.xml" ContentType="application/vnd.openxmlformats-officedocument.presentationml.tags+xml"/>
  <Override PartName="/ppt/tags/tag189.xml" ContentType="application/vnd.openxmlformats-officedocument.presentationml.tags+xml"/>
  <Override PartName="/ppt/tags/tag19.xml" ContentType="application/vnd.openxmlformats-officedocument.presentationml.tags+xml"/>
  <Override PartName="/ppt/tags/tag190.xml" ContentType="application/vnd.openxmlformats-officedocument.presentationml.tags+xml"/>
  <Override PartName="/ppt/tags/tag191.xml" ContentType="application/vnd.openxmlformats-officedocument.presentationml.tags+xml"/>
  <Override PartName="/ppt/tags/tag192.xml" ContentType="application/vnd.openxmlformats-officedocument.presentationml.tags+xml"/>
  <Override PartName="/ppt/tags/tag193.xml" ContentType="application/vnd.openxmlformats-officedocument.presentationml.tags+xml"/>
  <Override PartName="/ppt/tags/tag194.xml" ContentType="application/vnd.openxmlformats-officedocument.presentationml.tags+xml"/>
  <Override PartName="/ppt/tags/tag195.xml" ContentType="application/vnd.openxmlformats-officedocument.presentationml.tags+xml"/>
  <Override PartName="/ppt/tags/tag196.xml" ContentType="application/vnd.openxmlformats-officedocument.presentationml.tags+xml"/>
  <Override PartName="/ppt/tags/tag197.xml" ContentType="application/vnd.openxmlformats-officedocument.presentationml.tags+xml"/>
  <Override PartName="/ppt/tags/tag198.xml" ContentType="application/vnd.openxmlformats-officedocument.presentationml.tags+xml"/>
  <Override PartName="/ppt/tags/tag19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00.xml" ContentType="application/vnd.openxmlformats-officedocument.presentationml.tags+xml"/>
  <Override PartName="/ppt/tags/tag201.xml" ContentType="application/vnd.openxmlformats-officedocument.presentationml.tags+xml"/>
  <Override PartName="/ppt/tags/tag202.xml" ContentType="application/vnd.openxmlformats-officedocument.presentationml.tags+xml"/>
  <Override PartName="/ppt/tags/tag203.xml" ContentType="application/vnd.openxmlformats-officedocument.presentationml.tags+xml"/>
  <Override PartName="/ppt/tags/tag204.xml" ContentType="application/vnd.openxmlformats-officedocument.presentationml.tags+xml"/>
  <Override PartName="/ppt/tags/tag205.xml" ContentType="application/vnd.openxmlformats-officedocument.presentationml.tags+xml"/>
  <Override PartName="/ppt/tags/tag206.xml" ContentType="application/vnd.openxmlformats-officedocument.presentationml.tags+xml"/>
  <Override PartName="/ppt/tags/tag207.xml" ContentType="application/vnd.openxmlformats-officedocument.presentationml.tags+xml"/>
  <Override PartName="/ppt/tags/tag208.xml" ContentType="application/vnd.openxmlformats-officedocument.presentationml.tags+xml"/>
  <Override PartName="/ppt/tags/tag209.xml" ContentType="application/vnd.openxmlformats-officedocument.presentationml.tags+xml"/>
  <Override PartName="/ppt/tags/tag21.xml" ContentType="application/vnd.openxmlformats-officedocument.presentationml.tags+xml"/>
  <Override PartName="/ppt/tags/tag210.xml" ContentType="application/vnd.openxmlformats-officedocument.presentationml.tags+xml"/>
  <Override PartName="/ppt/tags/tag211.xml" ContentType="application/vnd.openxmlformats-officedocument.presentationml.tags+xml"/>
  <Override PartName="/ppt/tags/tag212.xml" ContentType="application/vnd.openxmlformats-officedocument.presentationml.tags+xml"/>
  <Override PartName="/ppt/tags/tag213.xml" ContentType="application/vnd.openxmlformats-officedocument.presentationml.tags+xml"/>
  <Override PartName="/ppt/tags/tag214.xml" ContentType="application/vnd.openxmlformats-officedocument.presentationml.tags+xml"/>
  <Override PartName="/ppt/tags/tag215.xml" ContentType="application/vnd.openxmlformats-officedocument.presentationml.tags+xml"/>
  <Override PartName="/ppt/tags/tag216.xml" ContentType="application/vnd.openxmlformats-officedocument.presentationml.tags+xml"/>
  <Override PartName="/ppt/tags/tag217.xml" ContentType="application/vnd.openxmlformats-officedocument.presentationml.tags+xml"/>
  <Override PartName="/ppt/tags/tag218.xml" ContentType="application/vnd.openxmlformats-officedocument.presentationml.tags+xml"/>
  <Override PartName="/ppt/tags/tag219.xml" ContentType="application/vnd.openxmlformats-officedocument.presentationml.tags+xml"/>
  <Override PartName="/ppt/tags/tag22.xml" ContentType="application/vnd.openxmlformats-officedocument.presentationml.tags+xml"/>
  <Override PartName="/ppt/tags/tag220.xml" ContentType="application/vnd.openxmlformats-officedocument.presentationml.tags+xml"/>
  <Override PartName="/ppt/tags/tag221.xml" ContentType="application/vnd.openxmlformats-officedocument.presentationml.tags+xml"/>
  <Override PartName="/ppt/tags/tag222.xml" ContentType="application/vnd.openxmlformats-officedocument.presentationml.tags+xml"/>
  <Override PartName="/ppt/tags/tag223.xml" ContentType="application/vnd.openxmlformats-officedocument.presentationml.tags+xml"/>
  <Override PartName="/ppt/tags/tag224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 autoCompressPictures="0">
  <p:sldMasterIdLst>
    <p:sldMasterId id="2147483648" r:id="rId1"/>
  </p:sldMasterIdLst>
  <p:sldIdLst>
    <p:sldId id="289" r:id="rId3"/>
    <p:sldId id="269" r:id="rId4"/>
    <p:sldId id="276" r:id="rId5"/>
    <p:sldId id="287" r:id="rId6"/>
    <p:sldId id="264" r:id="rId7"/>
    <p:sldId id="280" r:id="rId8"/>
    <p:sldId id="284" r:id="rId9"/>
    <p:sldId id="277" r:id="rId10"/>
    <p:sldId id="270" r:id="rId11"/>
    <p:sldId id="282" r:id="rId12"/>
    <p:sldId id="283" r:id="rId13"/>
    <p:sldId id="285" r:id="rId14"/>
    <p:sldId id="271" r:id="rId15"/>
    <p:sldId id="272" r:id="rId16"/>
    <p:sldId id="279" r:id="rId17"/>
  </p:sldIdLst>
  <p:sldSz cx="9144000" cy="5143500" type="screen16x9"/>
  <p:notesSz cx="6858000" cy="9144000"/>
  <p:embeddedFontLst>
    <p:embeddedFont>
      <p:font typeface="微软雅黑" panose="020B0503020204020204" pitchFamily="34" charset="-122"/>
      <p:regular r:id="rId21"/>
    </p:embeddedFont>
    <p:embeddedFont>
      <p:font typeface="楷体" panose="02010609060101010101" pitchFamily="49" charset="-122"/>
      <p:regular r:id="rId22"/>
    </p:embeddedFont>
    <p:embeddedFont>
      <p:font typeface="方正大黑_GBK" panose="03000509000000000000" pitchFamily="65" charset="-122"/>
      <p:regular r:id="rId23"/>
    </p:embeddedFont>
    <p:embeddedFont>
      <p:font typeface="Calibri" panose="020F0502020204030204" charset="0"/>
      <p:regular r:id="rId24"/>
      <p:bold r:id="rId25"/>
      <p:italic r:id="rId26"/>
      <p:boldItalic r:id="rId27"/>
    </p:embeddedFont>
    <p:embeddedFont>
      <p:font typeface="Calibri Light" panose="020F0302020204030204" charset="0"/>
      <p:regular r:id="rId28"/>
      <p:italic r:id="rId29"/>
    </p:embeddedFont>
  </p:embeddedFontLst>
  <p:custDataLst>
    <p:tags r:id="rId30"/>
  </p:custDataLst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487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151" autoAdjust="0"/>
    <p:restoredTop sz="94660"/>
  </p:normalViewPr>
  <p:slideViewPr>
    <p:cSldViewPr showGuides="1">
      <p:cViewPr>
        <p:scale>
          <a:sx n="110" d="100"/>
          <a:sy n="110" d="100"/>
        </p:scale>
        <p:origin x="-1698" y="-804"/>
      </p:cViewPr>
      <p:guideLst>
        <p:guide orient="horz" pos="1620"/>
        <p:guide pos="4876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0" Type="http://schemas.openxmlformats.org/officeDocument/2006/relationships/tags" Target="tags/tag224.xml"/><Relationship Id="rId3" Type="http://schemas.openxmlformats.org/officeDocument/2006/relationships/slide" Target="slides/slide1.xml"/><Relationship Id="rId29" Type="http://schemas.openxmlformats.org/officeDocument/2006/relationships/font" Target="fonts/font9.fntdata"/><Relationship Id="rId28" Type="http://schemas.openxmlformats.org/officeDocument/2006/relationships/font" Target="fonts/font8.fntdata"/><Relationship Id="rId27" Type="http://schemas.openxmlformats.org/officeDocument/2006/relationships/font" Target="fonts/font7.fntdata"/><Relationship Id="rId26" Type="http://schemas.openxmlformats.org/officeDocument/2006/relationships/font" Target="fonts/font6.fntdata"/><Relationship Id="rId25" Type="http://schemas.openxmlformats.org/officeDocument/2006/relationships/font" Target="fonts/font5.fntdata"/><Relationship Id="rId24" Type="http://schemas.openxmlformats.org/officeDocument/2006/relationships/font" Target="fonts/font4.fntdata"/><Relationship Id="rId23" Type="http://schemas.openxmlformats.org/officeDocument/2006/relationships/font" Target="fonts/font3.fntdata"/><Relationship Id="rId22" Type="http://schemas.openxmlformats.org/officeDocument/2006/relationships/font" Target="fonts/font2.fntdata"/><Relationship Id="rId21" Type="http://schemas.openxmlformats.org/officeDocument/2006/relationships/font" Target="fonts/font1.fntdata"/><Relationship Id="rId20" Type="http://schemas.openxmlformats.org/officeDocument/2006/relationships/tableStyles" Target="tableStyles.xml"/><Relationship Id="rId2" Type="http://schemas.openxmlformats.org/officeDocument/2006/relationships/theme" Target="theme/theme1.xml"/><Relationship Id="rId19" Type="http://schemas.openxmlformats.org/officeDocument/2006/relationships/viewProps" Target="viewProps.xml"/><Relationship Id="rId18" Type="http://schemas.openxmlformats.org/officeDocument/2006/relationships/presProps" Target="presProps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6" Type="http://schemas.openxmlformats.org/officeDocument/2006/relationships/tags" Target="../tags/tag43.xml"/><Relationship Id="rId5" Type="http://schemas.openxmlformats.org/officeDocument/2006/relationships/tags" Target="../tags/tag42.xml"/><Relationship Id="rId4" Type="http://schemas.openxmlformats.org/officeDocument/2006/relationships/tags" Target="../tags/tag41.xml"/><Relationship Id="rId3" Type="http://schemas.openxmlformats.org/officeDocument/2006/relationships/tags" Target="../tags/tag40.xml"/><Relationship Id="rId2" Type="http://schemas.openxmlformats.org/officeDocument/2006/relationships/tags" Target="../tags/tag39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6" Type="http://schemas.openxmlformats.org/officeDocument/2006/relationships/tags" Target="../tags/tag48.xml"/><Relationship Id="rId5" Type="http://schemas.openxmlformats.org/officeDocument/2006/relationships/tags" Target="../tags/tag47.xml"/><Relationship Id="rId4" Type="http://schemas.openxmlformats.org/officeDocument/2006/relationships/tags" Target="../tags/tag46.xml"/><Relationship Id="rId3" Type="http://schemas.openxmlformats.org/officeDocument/2006/relationships/tags" Target="../tags/tag45.xml"/><Relationship Id="rId2" Type="http://schemas.openxmlformats.org/officeDocument/2006/relationships/tags" Target="../tags/tag44.xm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6" Type="http://schemas.openxmlformats.org/officeDocument/2006/relationships/tags" Target="../tags/tag4.xml"/><Relationship Id="rId5" Type="http://schemas.openxmlformats.org/officeDocument/2006/relationships/tags" Target="../tags/tag3.xml"/><Relationship Id="rId4" Type="http://schemas.openxmlformats.org/officeDocument/2006/relationships/image" Target="../media/image1.png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6" Type="http://schemas.openxmlformats.org/officeDocument/2006/relationships/tags" Target="../tags/tag9.xml"/><Relationship Id="rId5" Type="http://schemas.openxmlformats.org/officeDocument/2006/relationships/tags" Target="../tags/tag8.xml"/><Relationship Id="rId4" Type="http://schemas.openxmlformats.org/officeDocument/2006/relationships/tags" Target="../tags/tag7.xml"/><Relationship Id="rId3" Type="http://schemas.openxmlformats.org/officeDocument/2006/relationships/tags" Target="../tags/tag6.xml"/><Relationship Id="rId2" Type="http://schemas.openxmlformats.org/officeDocument/2006/relationships/tags" Target="../tags/tag5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7" Type="http://schemas.openxmlformats.org/officeDocument/2006/relationships/tags" Target="../tags/tag15.xml"/><Relationship Id="rId6" Type="http://schemas.openxmlformats.org/officeDocument/2006/relationships/tags" Target="../tags/tag14.xml"/><Relationship Id="rId5" Type="http://schemas.openxmlformats.org/officeDocument/2006/relationships/tags" Target="../tags/tag13.xml"/><Relationship Id="rId4" Type="http://schemas.openxmlformats.org/officeDocument/2006/relationships/tags" Target="../tags/tag12.xml"/><Relationship Id="rId3" Type="http://schemas.openxmlformats.org/officeDocument/2006/relationships/tags" Target="../tags/tag11.xml"/><Relationship Id="rId2" Type="http://schemas.openxmlformats.org/officeDocument/2006/relationships/tags" Target="../tags/tag10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9" Type="http://schemas.openxmlformats.org/officeDocument/2006/relationships/tags" Target="../tags/tag23.xml"/><Relationship Id="rId8" Type="http://schemas.openxmlformats.org/officeDocument/2006/relationships/tags" Target="../tags/tag22.xml"/><Relationship Id="rId7" Type="http://schemas.openxmlformats.org/officeDocument/2006/relationships/tags" Target="../tags/tag21.xml"/><Relationship Id="rId6" Type="http://schemas.openxmlformats.org/officeDocument/2006/relationships/tags" Target="../tags/tag20.xml"/><Relationship Id="rId5" Type="http://schemas.openxmlformats.org/officeDocument/2006/relationships/tags" Target="../tags/tag19.xml"/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tags" Target="../tags/tag26.xml"/><Relationship Id="rId3" Type="http://schemas.openxmlformats.org/officeDocument/2006/relationships/tags" Target="../tags/tag25.xml"/><Relationship Id="rId2" Type="http://schemas.openxmlformats.org/officeDocument/2006/relationships/tags" Target="../tags/tag24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7" Type="http://schemas.openxmlformats.org/officeDocument/2006/relationships/tags" Target="../tags/tag32.xml"/><Relationship Id="rId6" Type="http://schemas.openxmlformats.org/officeDocument/2006/relationships/tags" Target="../tags/tag31.xml"/><Relationship Id="rId5" Type="http://schemas.openxmlformats.org/officeDocument/2006/relationships/tags" Target="../tags/tag30.xml"/><Relationship Id="rId4" Type="http://schemas.openxmlformats.org/officeDocument/2006/relationships/tags" Target="../tags/tag29.xml"/><Relationship Id="rId3" Type="http://schemas.openxmlformats.org/officeDocument/2006/relationships/tags" Target="../tags/tag28.xml"/><Relationship Id="rId2" Type="http://schemas.openxmlformats.org/officeDocument/2006/relationships/tags" Target="../tags/tag27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7" Type="http://schemas.openxmlformats.org/officeDocument/2006/relationships/tags" Target="../tags/tag38.xml"/><Relationship Id="rId6" Type="http://schemas.openxmlformats.org/officeDocument/2006/relationships/tags" Target="../tags/tag37.xml"/><Relationship Id="rId5" Type="http://schemas.openxmlformats.org/officeDocument/2006/relationships/tags" Target="../tags/tag36.xml"/><Relationship Id="rId4" Type="http://schemas.openxmlformats.org/officeDocument/2006/relationships/tags" Target="../tags/tag35.xml"/><Relationship Id="rId3" Type="http://schemas.openxmlformats.org/officeDocument/2006/relationships/tags" Target="../tags/tag34.xml"/><Relationship Id="rId2" Type="http://schemas.openxmlformats.org/officeDocument/2006/relationships/tags" Target="../tags/tag33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  <p:custDataLst>
              <p:tags r:id="rId2"/>
            </p:custDataLst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 userDrawn="1">
            <p:custDataLst>
              <p:tags r:id="rId2"/>
            </p:custDataLst>
          </p:nvPr>
        </p:nvSpPr>
        <p:spPr>
          <a:xfrm>
            <a:off x="-7620" y="-15240"/>
            <a:ext cx="9144000" cy="5151120"/>
          </a:xfrm>
          <a:prstGeom prst="rect">
            <a:avLst/>
          </a:prstGeom>
          <a:solidFill>
            <a:srgbClr val="FEFE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5" name="Picture 4" descr="C:\Documents and Settings\Administrator\桌面\4.png"/>
          <p:cNvPicPr>
            <a:picLocks noChangeAspect="1" noChangeArrowheads="1"/>
          </p:cNvPicPr>
          <p:nvPr userDrawn="1">
            <p:custDataLst>
              <p:tags r:id="rId3"/>
            </p:custDataLst>
          </p:nvPr>
        </p:nvPicPr>
        <p:blipFill>
          <a:blip r:embed="rId4" cstate="email"/>
          <a:stretch>
            <a:fillRect/>
          </a:stretch>
        </p:blipFill>
        <p:spPr bwMode="auto">
          <a:xfrm>
            <a:off x="6773" y="1041"/>
            <a:ext cx="9137228" cy="10495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矩形 5"/>
          <p:cNvSpPr/>
          <p:nvPr userDrawn="1">
            <p:custDataLst>
              <p:tags r:id="rId5"/>
            </p:custDataLst>
          </p:nvPr>
        </p:nvSpPr>
        <p:spPr>
          <a:xfrm>
            <a:off x="-7620" y="-15240"/>
            <a:ext cx="9159240" cy="1127760"/>
          </a:xfrm>
          <a:prstGeom prst="rect">
            <a:avLst/>
          </a:prstGeom>
          <a:solidFill>
            <a:srgbClr val="FEFEF2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 userDrawn="1">
            <p:custDataLst>
              <p:tags r:id="rId6"/>
            </p:custDataLst>
          </p:nvPr>
        </p:nvSpPr>
        <p:spPr>
          <a:xfrm>
            <a:off x="-6350" y="5036820"/>
            <a:ext cx="9157970" cy="106680"/>
          </a:xfrm>
          <a:prstGeom prst="rect">
            <a:avLst/>
          </a:prstGeom>
          <a:solidFill>
            <a:srgbClr val="62BA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3"/>
            </p:custDataLst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3"/>
            </p:custDataLst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  <p:custDataLst>
              <p:tags r:id="rId5"/>
            </p:custDataLst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4"/>
            </p:custDataLst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100"/>
            </a:lvl2pPr>
            <a:lvl3pPr marL="685800" indent="0">
              <a:buNone/>
              <a:defRPr sz="900"/>
            </a:lvl3pPr>
            <a:lvl4pPr marL="1028700" indent="0">
              <a:buNone/>
              <a:defRPr sz="800"/>
            </a:lvl4pPr>
            <a:lvl5pPr marL="1371600" indent="0">
              <a:buNone/>
              <a:defRPr sz="800"/>
            </a:lvl5pPr>
            <a:lvl6pPr marL="1714500" indent="0">
              <a:buNone/>
              <a:defRPr sz="800"/>
            </a:lvl6pPr>
            <a:lvl7pPr marL="2057400" indent="0">
              <a:buNone/>
              <a:defRPr sz="800"/>
            </a:lvl7pPr>
            <a:lvl8pPr marL="2400300" indent="0">
              <a:buNone/>
              <a:defRPr sz="800"/>
            </a:lvl8pPr>
            <a:lvl9pPr marL="2743200" indent="0">
              <a:buNone/>
              <a:defRPr sz="8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3"/>
            </p:custDataLst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4"/>
            </p:custDataLst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100"/>
            </a:lvl2pPr>
            <a:lvl3pPr marL="685800" indent="0">
              <a:buNone/>
              <a:defRPr sz="900"/>
            </a:lvl3pPr>
            <a:lvl4pPr marL="1028700" indent="0">
              <a:buNone/>
              <a:defRPr sz="800"/>
            </a:lvl4pPr>
            <a:lvl5pPr marL="1371600" indent="0">
              <a:buNone/>
              <a:defRPr sz="800"/>
            </a:lvl5pPr>
            <a:lvl6pPr marL="1714500" indent="0">
              <a:buNone/>
              <a:defRPr sz="800"/>
            </a:lvl6pPr>
            <a:lvl7pPr marL="2057400" indent="0">
              <a:buNone/>
              <a:defRPr sz="800"/>
            </a:lvl7pPr>
            <a:lvl8pPr marL="2400300" indent="0">
              <a:buNone/>
              <a:defRPr sz="800"/>
            </a:lvl8pPr>
            <a:lvl9pPr marL="2743200" indent="0">
              <a:buNone/>
              <a:defRPr sz="8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0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9" Type="http://schemas.openxmlformats.org/officeDocument/2006/relationships/image" Target="file:///D:\qq&#25991;&#20214;\712321467\Image\C2C\Image2\%7b75232B38-A165-1FB7-499C-2E1C792CACB5%7d.png" TargetMode="External"/><Relationship Id="rId18" Type="http://schemas.openxmlformats.org/officeDocument/2006/relationships/image" Target="../media/image2.png"/><Relationship Id="rId17" Type="http://schemas.openxmlformats.org/officeDocument/2006/relationships/tags" Target="../tags/tag54.xml"/><Relationship Id="rId16" Type="http://schemas.openxmlformats.org/officeDocument/2006/relationships/tags" Target="../tags/tag53.xml"/><Relationship Id="rId15" Type="http://schemas.openxmlformats.org/officeDocument/2006/relationships/tags" Target="../tags/tag52.xml"/><Relationship Id="rId14" Type="http://schemas.openxmlformats.org/officeDocument/2006/relationships/tags" Target="../tags/tag51.xml"/><Relationship Id="rId13" Type="http://schemas.openxmlformats.org/officeDocument/2006/relationships/tags" Target="../tags/tag50.xml"/><Relationship Id="rId12" Type="http://schemas.openxmlformats.org/officeDocument/2006/relationships/tags" Target="../tags/tag49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2"/>
            </p:custDataLst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3"/>
            </p:custDataLst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4"/>
            </p:custDataLst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5"/>
            </p:custDataLst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6"/>
            </p:custDataLst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  <p:pic>
        <p:nvPicPr>
          <p:cNvPr id="7" name="图片 1073743875" descr="学科网 zxxk.com"/>
          <p:cNvPicPr>
            <a:picLocks noChangeAspect="1"/>
          </p:cNvPicPr>
          <p:nvPr>
            <p:custDataLst>
              <p:tags r:id="rId17"/>
            </p:custDataLst>
          </p:nvPr>
        </p:nvPicPr>
        <p:blipFill>
          <a:blip r:embed="rId18" r:link="rId19"/>
          <a:stretch>
            <a:fillRect/>
          </a:stretch>
        </p:blipFill>
        <p:spPr>
          <a:xfrm>
            <a:off x="838200" y="365125"/>
            <a:ext cx="9525" cy="95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9" Type="http://schemas.openxmlformats.org/officeDocument/2006/relationships/tags" Target="../tags/tag157.xml"/><Relationship Id="rId8" Type="http://schemas.openxmlformats.org/officeDocument/2006/relationships/tags" Target="../tags/tag156.xml"/><Relationship Id="rId7" Type="http://schemas.openxmlformats.org/officeDocument/2006/relationships/tags" Target="../tags/tag155.xml"/><Relationship Id="rId6" Type="http://schemas.openxmlformats.org/officeDocument/2006/relationships/tags" Target="../tags/tag154.xml"/><Relationship Id="rId5" Type="http://schemas.openxmlformats.org/officeDocument/2006/relationships/tags" Target="../tags/tag153.xml"/><Relationship Id="rId4" Type="http://schemas.openxmlformats.org/officeDocument/2006/relationships/tags" Target="../tags/tag152.xml"/><Relationship Id="rId3" Type="http://schemas.openxmlformats.org/officeDocument/2006/relationships/image" Target="../media/image3.png"/><Relationship Id="rId2" Type="http://schemas.openxmlformats.org/officeDocument/2006/relationships/tags" Target="../tags/tag151.xml"/><Relationship Id="rId19" Type="http://schemas.openxmlformats.org/officeDocument/2006/relationships/slideLayout" Target="../slideLayouts/slideLayout2.xml"/><Relationship Id="rId18" Type="http://schemas.openxmlformats.org/officeDocument/2006/relationships/tags" Target="../tags/tag165.xml"/><Relationship Id="rId17" Type="http://schemas.openxmlformats.org/officeDocument/2006/relationships/tags" Target="../tags/tag164.xml"/><Relationship Id="rId16" Type="http://schemas.openxmlformats.org/officeDocument/2006/relationships/tags" Target="../tags/tag163.xml"/><Relationship Id="rId15" Type="http://schemas.openxmlformats.org/officeDocument/2006/relationships/tags" Target="../tags/tag162.xml"/><Relationship Id="rId14" Type="http://schemas.openxmlformats.org/officeDocument/2006/relationships/tags" Target="../tags/tag161.xml"/><Relationship Id="rId13" Type="http://schemas.openxmlformats.org/officeDocument/2006/relationships/tags" Target="../tags/tag160.xml"/><Relationship Id="rId12" Type="http://schemas.openxmlformats.org/officeDocument/2006/relationships/tags" Target="../tags/tag159.xml"/><Relationship Id="rId11" Type="http://schemas.openxmlformats.org/officeDocument/2006/relationships/image" Target="../media/image4.png"/><Relationship Id="rId10" Type="http://schemas.openxmlformats.org/officeDocument/2006/relationships/tags" Target="../tags/tag158.xml"/><Relationship Id="rId1" Type="http://schemas.openxmlformats.org/officeDocument/2006/relationships/tags" Target="../tags/tag150.xml"/></Relationships>
</file>

<file path=ppt/slides/_rels/slide11.xml.rels><?xml version="1.0" encoding="UTF-8" standalone="yes"?>
<Relationships xmlns="http://schemas.openxmlformats.org/package/2006/relationships"><Relationship Id="rId9" Type="http://schemas.openxmlformats.org/officeDocument/2006/relationships/tags" Target="../tags/tag173.xml"/><Relationship Id="rId8" Type="http://schemas.openxmlformats.org/officeDocument/2006/relationships/tags" Target="../tags/tag172.xml"/><Relationship Id="rId7" Type="http://schemas.openxmlformats.org/officeDocument/2006/relationships/tags" Target="../tags/tag171.xml"/><Relationship Id="rId6" Type="http://schemas.openxmlformats.org/officeDocument/2006/relationships/tags" Target="../tags/tag170.xml"/><Relationship Id="rId5" Type="http://schemas.openxmlformats.org/officeDocument/2006/relationships/tags" Target="../tags/tag169.xml"/><Relationship Id="rId4" Type="http://schemas.openxmlformats.org/officeDocument/2006/relationships/tags" Target="../tags/tag168.xml"/><Relationship Id="rId3" Type="http://schemas.openxmlformats.org/officeDocument/2006/relationships/image" Target="../media/image3.png"/><Relationship Id="rId2" Type="http://schemas.openxmlformats.org/officeDocument/2006/relationships/tags" Target="../tags/tag167.xml"/><Relationship Id="rId16" Type="http://schemas.openxmlformats.org/officeDocument/2006/relationships/slideLayout" Target="../slideLayouts/slideLayout2.xml"/><Relationship Id="rId15" Type="http://schemas.openxmlformats.org/officeDocument/2006/relationships/tags" Target="../tags/tag178.xml"/><Relationship Id="rId14" Type="http://schemas.openxmlformats.org/officeDocument/2006/relationships/tags" Target="../tags/tag177.xml"/><Relationship Id="rId13" Type="http://schemas.openxmlformats.org/officeDocument/2006/relationships/tags" Target="../tags/tag176.xml"/><Relationship Id="rId12" Type="http://schemas.openxmlformats.org/officeDocument/2006/relationships/tags" Target="../tags/tag175.xml"/><Relationship Id="rId11" Type="http://schemas.openxmlformats.org/officeDocument/2006/relationships/image" Target="../media/image4.png"/><Relationship Id="rId10" Type="http://schemas.openxmlformats.org/officeDocument/2006/relationships/tags" Target="../tags/tag174.xml"/><Relationship Id="rId1" Type="http://schemas.openxmlformats.org/officeDocument/2006/relationships/tags" Target="../tags/tag166.xml"/></Relationships>
</file>

<file path=ppt/slides/_rels/slide12.xml.rels><?xml version="1.0" encoding="UTF-8" standalone="yes"?>
<Relationships xmlns="http://schemas.openxmlformats.org/package/2006/relationships"><Relationship Id="rId9" Type="http://schemas.openxmlformats.org/officeDocument/2006/relationships/tags" Target="../tags/tag186.xml"/><Relationship Id="rId8" Type="http://schemas.openxmlformats.org/officeDocument/2006/relationships/tags" Target="../tags/tag185.xml"/><Relationship Id="rId7" Type="http://schemas.openxmlformats.org/officeDocument/2006/relationships/tags" Target="../tags/tag184.xml"/><Relationship Id="rId6" Type="http://schemas.openxmlformats.org/officeDocument/2006/relationships/tags" Target="../tags/tag183.xml"/><Relationship Id="rId5" Type="http://schemas.openxmlformats.org/officeDocument/2006/relationships/tags" Target="../tags/tag182.xml"/><Relationship Id="rId4" Type="http://schemas.openxmlformats.org/officeDocument/2006/relationships/tags" Target="../tags/tag181.xml"/><Relationship Id="rId3" Type="http://schemas.openxmlformats.org/officeDocument/2006/relationships/image" Target="../media/image3.png"/><Relationship Id="rId2" Type="http://schemas.openxmlformats.org/officeDocument/2006/relationships/tags" Target="../tags/tag180.xml"/><Relationship Id="rId17" Type="http://schemas.openxmlformats.org/officeDocument/2006/relationships/slideLayout" Target="../slideLayouts/slideLayout2.xml"/><Relationship Id="rId16" Type="http://schemas.openxmlformats.org/officeDocument/2006/relationships/tags" Target="../tags/tag192.xml"/><Relationship Id="rId15" Type="http://schemas.openxmlformats.org/officeDocument/2006/relationships/tags" Target="../tags/tag191.xml"/><Relationship Id="rId14" Type="http://schemas.openxmlformats.org/officeDocument/2006/relationships/tags" Target="../tags/tag190.xml"/><Relationship Id="rId13" Type="http://schemas.openxmlformats.org/officeDocument/2006/relationships/tags" Target="../tags/tag189.xml"/><Relationship Id="rId12" Type="http://schemas.openxmlformats.org/officeDocument/2006/relationships/tags" Target="../tags/tag188.xml"/><Relationship Id="rId11" Type="http://schemas.openxmlformats.org/officeDocument/2006/relationships/image" Target="../media/image4.png"/><Relationship Id="rId10" Type="http://schemas.openxmlformats.org/officeDocument/2006/relationships/tags" Target="../tags/tag187.xml"/><Relationship Id="rId1" Type="http://schemas.openxmlformats.org/officeDocument/2006/relationships/tags" Target="../tags/tag179.xml"/></Relationships>
</file>

<file path=ppt/slides/_rels/slide13.xml.rels><?xml version="1.0" encoding="UTF-8" standalone="yes"?>
<Relationships xmlns="http://schemas.openxmlformats.org/package/2006/relationships"><Relationship Id="rId9" Type="http://schemas.openxmlformats.org/officeDocument/2006/relationships/tags" Target="../tags/tag200.xml"/><Relationship Id="rId8" Type="http://schemas.openxmlformats.org/officeDocument/2006/relationships/tags" Target="../tags/tag199.xml"/><Relationship Id="rId7" Type="http://schemas.openxmlformats.org/officeDocument/2006/relationships/tags" Target="../tags/tag198.xml"/><Relationship Id="rId6" Type="http://schemas.openxmlformats.org/officeDocument/2006/relationships/tags" Target="../tags/tag197.xml"/><Relationship Id="rId5" Type="http://schemas.openxmlformats.org/officeDocument/2006/relationships/tags" Target="../tags/tag196.xml"/><Relationship Id="rId4" Type="http://schemas.openxmlformats.org/officeDocument/2006/relationships/tags" Target="../tags/tag195.xml"/><Relationship Id="rId3" Type="http://schemas.openxmlformats.org/officeDocument/2006/relationships/image" Target="../media/image3.png"/><Relationship Id="rId2" Type="http://schemas.openxmlformats.org/officeDocument/2006/relationships/tags" Target="../tags/tag194.xml"/><Relationship Id="rId16" Type="http://schemas.openxmlformats.org/officeDocument/2006/relationships/slideLayout" Target="../slideLayouts/slideLayout2.xml"/><Relationship Id="rId15" Type="http://schemas.openxmlformats.org/officeDocument/2006/relationships/tags" Target="../tags/tag204.xml"/><Relationship Id="rId14" Type="http://schemas.openxmlformats.org/officeDocument/2006/relationships/image" Target="../media/image13.GIF"/><Relationship Id="rId13" Type="http://schemas.openxmlformats.org/officeDocument/2006/relationships/tags" Target="../tags/tag203.xml"/><Relationship Id="rId12" Type="http://schemas.openxmlformats.org/officeDocument/2006/relationships/tags" Target="../tags/tag202.xml"/><Relationship Id="rId11" Type="http://schemas.openxmlformats.org/officeDocument/2006/relationships/image" Target="../media/image4.png"/><Relationship Id="rId10" Type="http://schemas.openxmlformats.org/officeDocument/2006/relationships/tags" Target="../tags/tag201.xml"/><Relationship Id="rId1" Type="http://schemas.openxmlformats.org/officeDocument/2006/relationships/tags" Target="../tags/tag193.xml"/></Relationships>
</file>

<file path=ppt/slides/_rels/slide14.xml.rels><?xml version="1.0" encoding="UTF-8" standalone="yes"?>
<Relationships xmlns="http://schemas.openxmlformats.org/package/2006/relationships"><Relationship Id="rId9" Type="http://schemas.openxmlformats.org/officeDocument/2006/relationships/tags" Target="../tags/tag212.xml"/><Relationship Id="rId8" Type="http://schemas.openxmlformats.org/officeDocument/2006/relationships/tags" Target="../tags/tag211.xml"/><Relationship Id="rId7" Type="http://schemas.openxmlformats.org/officeDocument/2006/relationships/tags" Target="../tags/tag210.xml"/><Relationship Id="rId6" Type="http://schemas.openxmlformats.org/officeDocument/2006/relationships/tags" Target="../tags/tag209.xml"/><Relationship Id="rId5" Type="http://schemas.openxmlformats.org/officeDocument/2006/relationships/tags" Target="../tags/tag208.xml"/><Relationship Id="rId4" Type="http://schemas.openxmlformats.org/officeDocument/2006/relationships/tags" Target="../tags/tag207.xml"/><Relationship Id="rId3" Type="http://schemas.openxmlformats.org/officeDocument/2006/relationships/image" Target="../media/image3.png"/><Relationship Id="rId2" Type="http://schemas.openxmlformats.org/officeDocument/2006/relationships/tags" Target="../tags/tag206.xml"/><Relationship Id="rId18" Type="http://schemas.openxmlformats.org/officeDocument/2006/relationships/slideLayout" Target="../slideLayouts/slideLayout2.xml"/><Relationship Id="rId17" Type="http://schemas.openxmlformats.org/officeDocument/2006/relationships/image" Target="../media/image15.png"/><Relationship Id="rId16" Type="http://schemas.openxmlformats.org/officeDocument/2006/relationships/tags" Target="../tags/tag217.xml"/><Relationship Id="rId15" Type="http://schemas.openxmlformats.org/officeDocument/2006/relationships/tags" Target="../tags/tag216.xml"/><Relationship Id="rId14" Type="http://schemas.openxmlformats.org/officeDocument/2006/relationships/image" Target="../media/image14.GIF"/><Relationship Id="rId13" Type="http://schemas.openxmlformats.org/officeDocument/2006/relationships/tags" Target="../tags/tag215.xml"/><Relationship Id="rId12" Type="http://schemas.openxmlformats.org/officeDocument/2006/relationships/tags" Target="../tags/tag214.xml"/><Relationship Id="rId11" Type="http://schemas.openxmlformats.org/officeDocument/2006/relationships/image" Target="../media/image4.png"/><Relationship Id="rId10" Type="http://schemas.openxmlformats.org/officeDocument/2006/relationships/tags" Target="../tags/tag213.xml"/><Relationship Id="rId1" Type="http://schemas.openxmlformats.org/officeDocument/2006/relationships/tags" Target="../tags/tag205.xml"/></Relationships>
</file>

<file path=ppt/slides/_rels/slide15.xml.rels><?xml version="1.0" encoding="UTF-8" standalone="yes"?>
<Relationships xmlns="http://schemas.openxmlformats.org/package/2006/relationships"><Relationship Id="rId9" Type="http://schemas.openxmlformats.org/officeDocument/2006/relationships/image" Target="../media/image18.GIF"/><Relationship Id="rId8" Type="http://schemas.openxmlformats.org/officeDocument/2006/relationships/tags" Target="../tags/tag222.xml"/><Relationship Id="rId7" Type="http://schemas.openxmlformats.org/officeDocument/2006/relationships/slide" Target="slide5.xml"/><Relationship Id="rId6" Type="http://schemas.openxmlformats.org/officeDocument/2006/relationships/tags" Target="../tags/tag221.xml"/><Relationship Id="rId5" Type="http://schemas.openxmlformats.org/officeDocument/2006/relationships/image" Target="../media/image17.jpeg"/><Relationship Id="rId4" Type="http://schemas.openxmlformats.org/officeDocument/2006/relationships/tags" Target="../tags/tag220.xml"/><Relationship Id="rId3" Type="http://schemas.openxmlformats.org/officeDocument/2006/relationships/tags" Target="../tags/tag219.xml"/><Relationship Id="rId2" Type="http://schemas.openxmlformats.org/officeDocument/2006/relationships/image" Target="../media/image16.jpeg"/><Relationship Id="rId11" Type="http://schemas.openxmlformats.org/officeDocument/2006/relationships/slideLayout" Target="../slideLayouts/slideLayout2.xml"/><Relationship Id="rId10" Type="http://schemas.openxmlformats.org/officeDocument/2006/relationships/tags" Target="../tags/tag223.xml"/><Relationship Id="rId1" Type="http://schemas.openxmlformats.org/officeDocument/2006/relationships/tags" Target="../tags/tag218.xml"/></Relationships>
</file>

<file path=ppt/slides/_rels/slide2.xml.rels><?xml version="1.0" encoding="UTF-8" standalone="yes"?>
<Relationships xmlns="http://schemas.openxmlformats.org/package/2006/relationships"><Relationship Id="rId9" Type="http://schemas.openxmlformats.org/officeDocument/2006/relationships/tags" Target="../tags/tag62.xml"/><Relationship Id="rId8" Type="http://schemas.openxmlformats.org/officeDocument/2006/relationships/tags" Target="../tags/tag61.xml"/><Relationship Id="rId7" Type="http://schemas.openxmlformats.org/officeDocument/2006/relationships/tags" Target="../tags/tag60.xml"/><Relationship Id="rId6" Type="http://schemas.openxmlformats.org/officeDocument/2006/relationships/tags" Target="../tags/tag59.xml"/><Relationship Id="rId5" Type="http://schemas.openxmlformats.org/officeDocument/2006/relationships/tags" Target="../tags/tag58.xml"/><Relationship Id="rId4" Type="http://schemas.openxmlformats.org/officeDocument/2006/relationships/image" Target="../media/image3.png"/><Relationship Id="rId3" Type="http://schemas.openxmlformats.org/officeDocument/2006/relationships/tags" Target="../tags/tag57.xml"/><Relationship Id="rId2" Type="http://schemas.openxmlformats.org/officeDocument/2006/relationships/tags" Target="../tags/tag56.xml"/><Relationship Id="rId17" Type="http://schemas.openxmlformats.org/officeDocument/2006/relationships/slideLayout" Target="../slideLayouts/slideLayout2.xml"/><Relationship Id="rId16" Type="http://schemas.openxmlformats.org/officeDocument/2006/relationships/image" Target="../media/image5.jpeg"/><Relationship Id="rId15" Type="http://schemas.openxmlformats.org/officeDocument/2006/relationships/tags" Target="../tags/tag67.xml"/><Relationship Id="rId14" Type="http://schemas.openxmlformats.org/officeDocument/2006/relationships/tags" Target="../tags/tag66.xml"/><Relationship Id="rId13" Type="http://schemas.openxmlformats.org/officeDocument/2006/relationships/tags" Target="../tags/tag65.xml"/><Relationship Id="rId12" Type="http://schemas.openxmlformats.org/officeDocument/2006/relationships/image" Target="../media/image4.png"/><Relationship Id="rId11" Type="http://schemas.openxmlformats.org/officeDocument/2006/relationships/tags" Target="../tags/tag64.xml"/><Relationship Id="rId10" Type="http://schemas.openxmlformats.org/officeDocument/2006/relationships/tags" Target="../tags/tag63.xml"/><Relationship Id="rId1" Type="http://schemas.openxmlformats.org/officeDocument/2006/relationships/tags" Target="../tags/tag55.xml"/></Relationships>
</file>

<file path=ppt/slides/_rels/slide3.xml.rels><?xml version="1.0" encoding="UTF-8" standalone="yes"?>
<Relationships xmlns="http://schemas.openxmlformats.org/package/2006/relationships"><Relationship Id="rId9" Type="http://schemas.openxmlformats.org/officeDocument/2006/relationships/image" Target="../media/image9.jpeg"/><Relationship Id="rId8" Type="http://schemas.openxmlformats.org/officeDocument/2006/relationships/tags" Target="../tags/tag72.xml"/><Relationship Id="rId7" Type="http://schemas.openxmlformats.org/officeDocument/2006/relationships/image" Target="../media/image8.jpeg"/><Relationship Id="rId6" Type="http://schemas.openxmlformats.org/officeDocument/2006/relationships/tags" Target="../tags/tag71.xml"/><Relationship Id="rId5" Type="http://schemas.openxmlformats.org/officeDocument/2006/relationships/image" Target="../media/image7.jpeg"/><Relationship Id="rId4" Type="http://schemas.openxmlformats.org/officeDocument/2006/relationships/tags" Target="../tags/tag70.xml"/><Relationship Id="rId3" Type="http://schemas.openxmlformats.org/officeDocument/2006/relationships/image" Target="../media/image6.jpeg"/><Relationship Id="rId2" Type="http://schemas.openxmlformats.org/officeDocument/2006/relationships/tags" Target="../tags/tag69.xml"/><Relationship Id="rId10" Type="http://schemas.openxmlformats.org/officeDocument/2006/relationships/slideLayout" Target="../slideLayouts/slideLayout2.xml"/><Relationship Id="rId1" Type="http://schemas.openxmlformats.org/officeDocument/2006/relationships/tags" Target="../tags/tag68.xml"/></Relationships>
</file>

<file path=ppt/slides/_rels/slide4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10.jpeg"/><Relationship Id="rId3" Type="http://schemas.openxmlformats.org/officeDocument/2006/relationships/tags" Target="../tags/tag75.xml"/><Relationship Id="rId2" Type="http://schemas.openxmlformats.org/officeDocument/2006/relationships/tags" Target="../tags/tag74.xml"/><Relationship Id="rId1" Type="http://schemas.openxmlformats.org/officeDocument/2006/relationships/tags" Target="../tags/tag73.xml"/></Relationships>
</file>

<file path=ppt/slides/_rels/slide5.xml.rels><?xml version="1.0" encoding="UTF-8" standalone="yes"?>
<Relationships xmlns="http://schemas.openxmlformats.org/package/2006/relationships"><Relationship Id="rId9" Type="http://schemas.openxmlformats.org/officeDocument/2006/relationships/tags" Target="../tags/tag83.xml"/><Relationship Id="rId8" Type="http://schemas.openxmlformats.org/officeDocument/2006/relationships/tags" Target="../tags/tag82.xml"/><Relationship Id="rId7" Type="http://schemas.openxmlformats.org/officeDocument/2006/relationships/tags" Target="../tags/tag81.xml"/><Relationship Id="rId6" Type="http://schemas.openxmlformats.org/officeDocument/2006/relationships/tags" Target="../tags/tag80.xml"/><Relationship Id="rId5" Type="http://schemas.openxmlformats.org/officeDocument/2006/relationships/tags" Target="../tags/tag79.xml"/><Relationship Id="rId4" Type="http://schemas.openxmlformats.org/officeDocument/2006/relationships/tags" Target="../tags/tag78.xml"/><Relationship Id="rId3" Type="http://schemas.openxmlformats.org/officeDocument/2006/relationships/image" Target="../media/image3.png"/><Relationship Id="rId2" Type="http://schemas.openxmlformats.org/officeDocument/2006/relationships/tags" Target="../tags/tag77.xml"/><Relationship Id="rId17" Type="http://schemas.openxmlformats.org/officeDocument/2006/relationships/slideLayout" Target="../slideLayouts/slideLayout2.xml"/><Relationship Id="rId16" Type="http://schemas.openxmlformats.org/officeDocument/2006/relationships/tags" Target="../tags/tag88.xml"/><Relationship Id="rId15" Type="http://schemas.openxmlformats.org/officeDocument/2006/relationships/slide" Target="slide15.xml"/><Relationship Id="rId14" Type="http://schemas.openxmlformats.org/officeDocument/2006/relationships/tags" Target="../tags/tag87.xml"/><Relationship Id="rId13" Type="http://schemas.openxmlformats.org/officeDocument/2006/relationships/tags" Target="../tags/tag86.xml"/><Relationship Id="rId12" Type="http://schemas.openxmlformats.org/officeDocument/2006/relationships/tags" Target="../tags/tag85.xml"/><Relationship Id="rId11" Type="http://schemas.openxmlformats.org/officeDocument/2006/relationships/image" Target="../media/image4.png"/><Relationship Id="rId10" Type="http://schemas.openxmlformats.org/officeDocument/2006/relationships/tags" Target="../tags/tag84.xml"/><Relationship Id="rId1" Type="http://schemas.openxmlformats.org/officeDocument/2006/relationships/tags" Target="../tags/tag76.xml"/></Relationships>
</file>

<file path=ppt/slides/_rels/slide6.xml.rels><?xml version="1.0" encoding="UTF-8" standalone="yes"?>
<Relationships xmlns="http://schemas.openxmlformats.org/package/2006/relationships"><Relationship Id="rId9" Type="http://schemas.openxmlformats.org/officeDocument/2006/relationships/tags" Target="../tags/tag96.xml"/><Relationship Id="rId8" Type="http://schemas.openxmlformats.org/officeDocument/2006/relationships/tags" Target="../tags/tag95.xml"/><Relationship Id="rId7" Type="http://schemas.openxmlformats.org/officeDocument/2006/relationships/tags" Target="../tags/tag94.xml"/><Relationship Id="rId6" Type="http://schemas.openxmlformats.org/officeDocument/2006/relationships/tags" Target="../tags/tag93.xml"/><Relationship Id="rId5" Type="http://schemas.openxmlformats.org/officeDocument/2006/relationships/tags" Target="../tags/tag92.xml"/><Relationship Id="rId4" Type="http://schemas.openxmlformats.org/officeDocument/2006/relationships/tags" Target="../tags/tag91.xml"/><Relationship Id="rId3" Type="http://schemas.openxmlformats.org/officeDocument/2006/relationships/image" Target="../media/image3.png"/><Relationship Id="rId2" Type="http://schemas.openxmlformats.org/officeDocument/2006/relationships/tags" Target="../tags/tag90.xml"/><Relationship Id="rId14" Type="http://schemas.openxmlformats.org/officeDocument/2006/relationships/slideLayout" Target="../slideLayouts/slideLayout2.xml"/><Relationship Id="rId13" Type="http://schemas.openxmlformats.org/officeDocument/2006/relationships/tags" Target="../tags/tag99.xml"/><Relationship Id="rId12" Type="http://schemas.openxmlformats.org/officeDocument/2006/relationships/tags" Target="../tags/tag98.xml"/><Relationship Id="rId11" Type="http://schemas.openxmlformats.org/officeDocument/2006/relationships/image" Target="../media/image4.png"/><Relationship Id="rId10" Type="http://schemas.openxmlformats.org/officeDocument/2006/relationships/tags" Target="../tags/tag97.xml"/><Relationship Id="rId1" Type="http://schemas.openxmlformats.org/officeDocument/2006/relationships/tags" Target="../tags/tag89.xml"/></Relationships>
</file>

<file path=ppt/slides/_rels/slide7.xml.rels><?xml version="1.0" encoding="UTF-8" standalone="yes"?>
<Relationships xmlns="http://schemas.openxmlformats.org/package/2006/relationships"><Relationship Id="rId9" Type="http://schemas.openxmlformats.org/officeDocument/2006/relationships/tags" Target="../tags/tag107.xml"/><Relationship Id="rId8" Type="http://schemas.openxmlformats.org/officeDocument/2006/relationships/tags" Target="../tags/tag106.xml"/><Relationship Id="rId7" Type="http://schemas.openxmlformats.org/officeDocument/2006/relationships/tags" Target="../tags/tag105.xml"/><Relationship Id="rId6" Type="http://schemas.openxmlformats.org/officeDocument/2006/relationships/tags" Target="../tags/tag104.xml"/><Relationship Id="rId5" Type="http://schemas.openxmlformats.org/officeDocument/2006/relationships/tags" Target="../tags/tag103.xml"/><Relationship Id="rId4" Type="http://schemas.openxmlformats.org/officeDocument/2006/relationships/tags" Target="../tags/tag102.xml"/><Relationship Id="rId3" Type="http://schemas.openxmlformats.org/officeDocument/2006/relationships/image" Target="../media/image3.png"/><Relationship Id="rId24" Type="http://schemas.openxmlformats.org/officeDocument/2006/relationships/slideLayout" Target="../slideLayouts/slideLayout2.xml"/><Relationship Id="rId23" Type="http://schemas.openxmlformats.org/officeDocument/2006/relationships/tags" Target="../tags/tag120.xml"/><Relationship Id="rId22" Type="http://schemas.openxmlformats.org/officeDocument/2006/relationships/tags" Target="../tags/tag119.xml"/><Relationship Id="rId21" Type="http://schemas.openxmlformats.org/officeDocument/2006/relationships/tags" Target="../tags/tag118.xml"/><Relationship Id="rId20" Type="http://schemas.openxmlformats.org/officeDocument/2006/relationships/tags" Target="../tags/tag117.xml"/><Relationship Id="rId2" Type="http://schemas.openxmlformats.org/officeDocument/2006/relationships/tags" Target="../tags/tag101.xml"/><Relationship Id="rId19" Type="http://schemas.openxmlformats.org/officeDocument/2006/relationships/tags" Target="../tags/tag116.xml"/><Relationship Id="rId18" Type="http://schemas.openxmlformats.org/officeDocument/2006/relationships/tags" Target="../tags/tag115.xml"/><Relationship Id="rId17" Type="http://schemas.openxmlformats.org/officeDocument/2006/relationships/tags" Target="../tags/tag114.xml"/><Relationship Id="rId16" Type="http://schemas.openxmlformats.org/officeDocument/2006/relationships/tags" Target="../tags/tag113.xml"/><Relationship Id="rId15" Type="http://schemas.openxmlformats.org/officeDocument/2006/relationships/tags" Target="../tags/tag112.xml"/><Relationship Id="rId14" Type="http://schemas.openxmlformats.org/officeDocument/2006/relationships/tags" Target="../tags/tag111.xml"/><Relationship Id="rId13" Type="http://schemas.openxmlformats.org/officeDocument/2006/relationships/tags" Target="../tags/tag110.xml"/><Relationship Id="rId12" Type="http://schemas.openxmlformats.org/officeDocument/2006/relationships/tags" Target="../tags/tag109.xml"/><Relationship Id="rId11" Type="http://schemas.openxmlformats.org/officeDocument/2006/relationships/image" Target="../media/image4.png"/><Relationship Id="rId10" Type="http://schemas.openxmlformats.org/officeDocument/2006/relationships/tags" Target="../tags/tag108.xml"/><Relationship Id="rId1" Type="http://schemas.openxmlformats.org/officeDocument/2006/relationships/tags" Target="../tags/tag100.xml"/></Relationships>
</file>

<file path=ppt/slides/_rels/slide8.xml.rels><?xml version="1.0" encoding="UTF-8" standalone="yes"?>
<Relationships xmlns="http://schemas.openxmlformats.org/package/2006/relationships"><Relationship Id="rId9" Type="http://schemas.openxmlformats.org/officeDocument/2006/relationships/tags" Target="../tags/tag128.xml"/><Relationship Id="rId8" Type="http://schemas.openxmlformats.org/officeDocument/2006/relationships/tags" Target="../tags/tag127.xml"/><Relationship Id="rId7" Type="http://schemas.openxmlformats.org/officeDocument/2006/relationships/tags" Target="../tags/tag126.xml"/><Relationship Id="rId6" Type="http://schemas.openxmlformats.org/officeDocument/2006/relationships/tags" Target="../tags/tag125.xml"/><Relationship Id="rId5" Type="http://schemas.openxmlformats.org/officeDocument/2006/relationships/tags" Target="../tags/tag124.xml"/><Relationship Id="rId4" Type="http://schemas.openxmlformats.org/officeDocument/2006/relationships/tags" Target="../tags/tag123.xml"/><Relationship Id="rId3" Type="http://schemas.openxmlformats.org/officeDocument/2006/relationships/image" Target="../media/image3.png"/><Relationship Id="rId2" Type="http://schemas.openxmlformats.org/officeDocument/2006/relationships/tags" Target="../tags/tag122.xml"/><Relationship Id="rId17" Type="http://schemas.openxmlformats.org/officeDocument/2006/relationships/slideLayout" Target="../slideLayouts/slideLayout2.xml"/><Relationship Id="rId16" Type="http://schemas.openxmlformats.org/officeDocument/2006/relationships/image" Target="../media/image11.jpeg"/><Relationship Id="rId15" Type="http://schemas.openxmlformats.org/officeDocument/2006/relationships/tags" Target="../tags/tag133.xml"/><Relationship Id="rId14" Type="http://schemas.openxmlformats.org/officeDocument/2006/relationships/tags" Target="../tags/tag132.xml"/><Relationship Id="rId13" Type="http://schemas.openxmlformats.org/officeDocument/2006/relationships/tags" Target="../tags/tag131.xml"/><Relationship Id="rId12" Type="http://schemas.openxmlformats.org/officeDocument/2006/relationships/tags" Target="../tags/tag130.xml"/><Relationship Id="rId11" Type="http://schemas.openxmlformats.org/officeDocument/2006/relationships/image" Target="../media/image4.png"/><Relationship Id="rId10" Type="http://schemas.openxmlformats.org/officeDocument/2006/relationships/tags" Target="../tags/tag129.xml"/><Relationship Id="rId1" Type="http://schemas.openxmlformats.org/officeDocument/2006/relationships/tags" Target="../tags/tag121.xml"/></Relationships>
</file>

<file path=ppt/slides/_rels/slide9.xml.rels><?xml version="1.0" encoding="UTF-8" standalone="yes"?>
<Relationships xmlns="http://schemas.openxmlformats.org/package/2006/relationships"><Relationship Id="rId9" Type="http://schemas.openxmlformats.org/officeDocument/2006/relationships/tags" Target="../tags/tag141.xml"/><Relationship Id="rId8" Type="http://schemas.openxmlformats.org/officeDocument/2006/relationships/tags" Target="../tags/tag140.xml"/><Relationship Id="rId7" Type="http://schemas.openxmlformats.org/officeDocument/2006/relationships/tags" Target="../tags/tag139.xml"/><Relationship Id="rId6" Type="http://schemas.openxmlformats.org/officeDocument/2006/relationships/tags" Target="../tags/tag138.xml"/><Relationship Id="rId5" Type="http://schemas.openxmlformats.org/officeDocument/2006/relationships/tags" Target="../tags/tag137.xml"/><Relationship Id="rId4" Type="http://schemas.openxmlformats.org/officeDocument/2006/relationships/tags" Target="../tags/tag136.xml"/><Relationship Id="rId3" Type="http://schemas.openxmlformats.org/officeDocument/2006/relationships/image" Target="../media/image3.png"/><Relationship Id="rId20" Type="http://schemas.openxmlformats.org/officeDocument/2006/relationships/slideLayout" Target="../slideLayouts/slideLayout2.xml"/><Relationship Id="rId2" Type="http://schemas.openxmlformats.org/officeDocument/2006/relationships/tags" Target="../tags/tag135.xml"/><Relationship Id="rId19" Type="http://schemas.openxmlformats.org/officeDocument/2006/relationships/image" Target="../media/image12.png"/><Relationship Id="rId18" Type="http://schemas.openxmlformats.org/officeDocument/2006/relationships/tags" Target="../tags/tag149.xml"/><Relationship Id="rId17" Type="http://schemas.openxmlformats.org/officeDocument/2006/relationships/tags" Target="../tags/tag148.xml"/><Relationship Id="rId16" Type="http://schemas.openxmlformats.org/officeDocument/2006/relationships/tags" Target="../tags/tag147.xml"/><Relationship Id="rId15" Type="http://schemas.openxmlformats.org/officeDocument/2006/relationships/tags" Target="../tags/tag146.xml"/><Relationship Id="rId14" Type="http://schemas.openxmlformats.org/officeDocument/2006/relationships/tags" Target="../tags/tag145.xml"/><Relationship Id="rId13" Type="http://schemas.openxmlformats.org/officeDocument/2006/relationships/tags" Target="../tags/tag144.xml"/><Relationship Id="rId12" Type="http://schemas.openxmlformats.org/officeDocument/2006/relationships/tags" Target="../tags/tag143.xml"/><Relationship Id="rId11" Type="http://schemas.openxmlformats.org/officeDocument/2006/relationships/image" Target="../media/image4.png"/><Relationship Id="rId10" Type="http://schemas.openxmlformats.org/officeDocument/2006/relationships/tags" Target="../tags/tag142.xml"/><Relationship Id="rId1" Type="http://schemas.openxmlformats.org/officeDocument/2006/relationships/tags" Target="../tags/tag13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0" y="1419622"/>
            <a:ext cx="91440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6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雾在哪里</a:t>
            </a:r>
            <a:endParaRPr lang="zh-CN" altLang="en-US" sz="60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>
            <p:custDataLst>
              <p:tags r:id="rId1"/>
            </p:custDataLst>
          </p:nvPr>
        </p:nvGrpSpPr>
        <p:grpSpPr>
          <a:xfrm>
            <a:off x="391219" y="-21737"/>
            <a:ext cx="1539798" cy="1214316"/>
            <a:chOff x="323528" y="133271"/>
            <a:chExt cx="1539798" cy="1214316"/>
          </a:xfrm>
        </p:grpSpPr>
        <p:pic>
          <p:nvPicPr>
            <p:cNvPr id="3" name="Picture 3" descr="C:\Documents and Settings\Administrator\桌面\6.png"/>
            <p:cNvPicPr>
              <a:picLocks noChangeAspect="1" noChangeArrowheads="1"/>
            </p:cNvPicPr>
            <p:nvPr>
              <p:custDataLst>
                <p:tags r:id="rId2"/>
              </p:custDataLst>
            </p:nvPr>
          </p:nvPicPr>
          <p:blipFill>
            <a:blip r:embed="rId3" cstate="email"/>
            <a:srcRect/>
            <a:stretch>
              <a:fillRect/>
            </a:stretch>
          </p:blipFill>
          <p:spPr bwMode="auto">
            <a:xfrm>
              <a:off x="503671" y="199152"/>
              <a:ext cx="127246" cy="71102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4" name="组合 164"/>
            <p:cNvGrpSpPr/>
            <p:nvPr>
              <p:custDataLst>
                <p:tags r:id="rId4"/>
              </p:custDataLst>
            </p:nvPr>
          </p:nvGrpSpPr>
          <p:grpSpPr>
            <a:xfrm>
              <a:off x="416311" y="910302"/>
              <a:ext cx="1447015" cy="437285"/>
              <a:chOff x="3430455" y="2600130"/>
              <a:chExt cx="2620549" cy="517282"/>
            </a:xfrm>
          </p:grpSpPr>
          <p:sp>
            <p:nvSpPr>
              <p:cNvPr id="9" name="矩形 8"/>
              <p:cNvSpPr/>
              <p:nvPr>
                <p:custDataLst>
                  <p:tags r:id="rId5"/>
                </p:custDataLst>
              </p:nvPr>
            </p:nvSpPr>
            <p:spPr>
              <a:xfrm>
                <a:off x="3430455" y="2600130"/>
                <a:ext cx="2409529" cy="517280"/>
              </a:xfrm>
              <a:prstGeom prst="rect">
                <a:avLst/>
              </a:prstGeom>
              <a:solidFill>
                <a:srgbClr val="FF5D5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10" name="燕尾形 9"/>
              <p:cNvSpPr/>
              <p:nvPr>
                <p:custDataLst>
                  <p:tags r:id="rId6"/>
                </p:custDataLst>
              </p:nvPr>
            </p:nvSpPr>
            <p:spPr>
              <a:xfrm rot="10800000">
                <a:off x="5669619" y="2600132"/>
                <a:ext cx="381385" cy="517280"/>
              </a:xfrm>
              <a:prstGeom prst="chevron">
                <a:avLst>
                  <a:gd name="adj" fmla="val 32172"/>
                </a:avLst>
              </a:prstGeom>
              <a:solidFill>
                <a:srgbClr val="FF5D5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zh-CN" altLang="en-US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</p:grpSp>
        <p:sp>
          <p:nvSpPr>
            <p:cNvPr id="5" name="燕尾形 4"/>
            <p:cNvSpPr/>
            <p:nvPr>
              <p:custDataLst>
                <p:tags r:id="rId7"/>
              </p:custDataLst>
            </p:nvPr>
          </p:nvSpPr>
          <p:spPr bwMode="auto">
            <a:xfrm rot="10800000" flipH="1">
              <a:off x="323528" y="910303"/>
              <a:ext cx="210593" cy="437284"/>
            </a:xfrm>
            <a:prstGeom prst="chevron">
              <a:avLst>
                <a:gd name="adj" fmla="val 32172"/>
              </a:avLst>
            </a:prstGeom>
            <a:solidFill>
              <a:srgbClr val="FF5D5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cxnSp>
          <p:nvCxnSpPr>
            <p:cNvPr id="6" name="直接连接符 5"/>
            <p:cNvCxnSpPr/>
            <p:nvPr>
              <p:custDataLst>
                <p:tags r:id="rId8"/>
              </p:custDataLst>
            </p:nvPr>
          </p:nvCxnSpPr>
          <p:spPr bwMode="auto">
            <a:xfrm>
              <a:off x="344240" y="939813"/>
              <a:ext cx="1504950" cy="0"/>
            </a:xfrm>
            <a:prstGeom prst="line">
              <a:avLst/>
            </a:prstGeom>
            <a:ln w="12700">
              <a:solidFill>
                <a:schemeClr val="bg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直接连接符 6"/>
            <p:cNvCxnSpPr/>
            <p:nvPr>
              <p:custDataLst>
                <p:tags r:id="rId9"/>
              </p:custDataLst>
            </p:nvPr>
          </p:nvCxnSpPr>
          <p:spPr bwMode="auto">
            <a:xfrm>
              <a:off x="339477" y="1301981"/>
              <a:ext cx="1505992" cy="0"/>
            </a:xfrm>
            <a:prstGeom prst="line">
              <a:avLst/>
            </a:prstGeom>
            <a:ln w="12700">
              <a:solidFill>
                <a:schemeClr val="bg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8" name="Picture 3" descr="C:\Documents and Settings\Administrator\桌面\6.png"/>
            <p:cNvPicPr>
              <a:picLocks noChangeAspect="1" noChangeArrowheads="1"/>
            </p:cNvPicPr>
            <p:nvPr>
              <p:custDataLst>
                <p:tags r:id="rId10"/>
              </p:custDataLst>
            </p:nvPr>
          </p:nvPicPr>
          <p:blipFill>
            <a:blip r:embed="rId11" cstate="email"/>
            <a:stretch>
              <a:fillRect/>
            </a:stretch>
          </p:blipFill>
          <p:spPr bwMode="auto">
            <a:xfrm>
              <a:off x="1619559" y="133271"/>
              <a:ext cx="127246" cy="77927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1" name="矩形 10"/>
          <p:cNvSpPr/>
          <p:nvPr>
            <p:custDataLst>
              <p:tags r:id="rId12"/>
            </p:custDataLst>
          </p:nvPr>
        </p:nvSpPr>
        <p:spPr>
          <a:xfrm>
            <a:off x="684064" y="773880"/>
            <a:ext cx="95410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>
                <a:solidFill>
                  <a:schemeClr val="bg1"/>
                </a:solidFill>
                <a:latin typeface="方正大黑_GBK" panose="03000509000000000000" pitchFamily="65" charset="-122"/>
                <a:ea typeface="方正大黑_GBK" panose="03000509000000000000" pitchFamily="65" charset="-122"/>
              </a:rPr>
              <a:t>读一读</a:t>
            </a:r>
            <a:endParaRPr lang="zh-CN" altLang="en-US" sz="2000">
              <a:solidFill>
                <a:schemeClr val="bg1"/>
              </a:solidFill>
              <a:latin typeface="方正大黑_GBK" panose="03000509000000000000" pitchFamily="65" charset="-122"/>
              <a:ea typeface="方正大黑_GBK" panose="03000509000000000000" pitchFamily="65" charset="-122"/>
            </a:endParaRPr>
          </a:p>
        </p:txBody>
      </p:sp>
      <p:sp>
        <p:nvSpPr>
          <p:cNvPr id="18" name="矩形 17"/>
          <p:cNvSpPr/>
          <p:nvPr>
            <p:custDataLst>
              <p:tags r:id="rId13"/>
            </p:custDataLst>
          </p:nvPr>
        </p:nvSpPr>
        <p:spPr>
          <a:xfrm>
            <a:off x="4590934" y="1536654"/>
            <a:ext cx="557130" cy="400604"/>
          </a:xfrm>
          <a:prstGeom prst="rect">
            <a:avLst/>
          </a:prstGeom>
          <a:solidFill>
            <a:srgbClr val="FEFE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21" name="矩形 20"/>
          <p:cNvSpPr/>
          <p:nvPr>
            <p:custDataLst>
              <p:tags r:id="rId14"/>
            </p:custDataLst>
          </p:nvPr>
        </p:nvSpPr>
        <p:spPr>
          <a:xfrm>
            <a:off x="3595934" y="2079499"/>
            <a:ext cx="321366" cy="339426"/>
          </a:xfrm>
          <a:prstGeom prst="rect">
            <a:avLst/>
          </a:prstGeom>
          <a:solidFill>
            <a:srgbClr val="FEFE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20" name="矩形 19"/>
          <p:cNvSpPr/>
          <p:nvPr>
            <p:custDataLst>
              <p:tags r:id="rId15"/>
            </p:custDataLst>
          </p:nvPr>
        </p:nvSpPr>
        <p:spPr>
          <a:xfrm>
            <a:off x="566986" y="1252452"/>
            <a:ext cx="8184719" cy="23329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　　</a:t>
            </a:r>
            <a:endParaRPr lang="en-US" altLang="zh-CN" sz="2800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indent="539750">
              <a:lnSpc>
                <a:spcPct val="130000"/>
              </a:lnSpc>
            </a:pP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“</a:t>
            </a:r>
            <a:r>
              <a:rPr lang="zh-CN" altLang="en-US" sz="28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我要把大海藏起来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r>
              <a:rPr lang="zh-CN" altLang="en-US" sz="28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”</a:t>
            </a:r>
            <a:r>
              <a:rPr lang="zh-CN" altLang="en-US" sz="2800" dirty="0" smtClean="0">
                <a:solidFill>
                  <a:schemeClr val="tx2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于是，他把大海藏了起来</a:t>
            </a:r>
            <a:r>
              <a:rPr lang="zh-CN" altLang="en-US" sz="28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。   是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海水、船只</a:t>
            </a:r>
            <a:r>
              <a:rPr lang="zh-CN" altLang="en-US" sz="28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，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zh-CN" altLang="en-US" sz="28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蓝色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的远方</a:t>
            </a:r>
            <a:r>
              <a:rPr lang="zh-CN" altLang="en-US" sz="28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， 看不见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了。</a:t>
            </a:r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" name="TextBox 11"/>
          <p:cNvSpPr txBox="1"/>
          <p:nvPr>
            <p:custDataLst>
              <p:tags r:id="rId16"/>
            </p:custDataLst>
          </p:nvPr>
        </p:nvSpPr>
        <p:spPr>
          <a:xfrm>
            <a:off x="7135216" y="2418925"/>
            <a:ext cx="3600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smtClean="0">
                <a:latin typeface="楷体" panose="02010609060101010101" pitchFamily="49" charset="-122"/>
                <a:ea typeface="楷体" panose="02010609060101010101" pitchFamily="49" charset="-122"/>
              </a:rPr>
              <a:t>都</a:t>
            </a:r>
            <a:endParaRPr lang="zh-CN" altLang="en-US" sz="28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" name="TextBox 12"/>
          <p:cNvSpPr txBox="1"/>
          <p:nvPr>
            <p:custDataLst>
              <p:tags r:id="rId17"/>
            </p:custDataLst>
          </p:nvPr>
        </p:nvSpPr>
        <p:spPr>
          <a:xfrm>
            <a:off x="1446362" y="2418925"/>
            <a:ext cx="112529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smtClean="0">
                <a:latin typeface="楷体" panose="02010609060101010101" pitchFamily="49" charset="-122"/>
                <a:ea typeface="楷体" panose="02010609060101010101" pitchFamily="49" charset="-122"/>
              </a:rPr>
              <a:t>无论</a:t>
            </a:r>
            <a:endParaRPr lang="zh-CN" altLang="en-US" sz="28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4" name="TextBox 13"/>
          <p:cNvSpPr txBox="1"/>
          <p:nvPr>
            <p:custDataLst>
              <p:tags r:id="rId18"/>
            </p:custDataLst>
          </p:nvPr>
        </p:nvSpPr>
        <p:spPr>
          <a:xfrm>
            <a:off x="4475609" y="2418925"/>
            <a:ext cx="98917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smtClean="0">
                <a:latin typeface="楷体" panose="02010609060101010101" pitchFamily="49" charset="-122"/>
                <a:ea typeface="楷体" panose="02010609060101010101" pitchFamily="49" charset="-122"/>
              </a:rPr>
              <a:t>还是</a:t>
            </a:r>
            <a:endParaRPr lang="zh-CN" altLang="en-US" sz="28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mph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4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25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6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27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8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12" grpId="0"/>
      <p:bldP spid="12" grpId="1"/>
      <p:bldP spid="13" grpId="0"/>
      <p:bldP spid="13" grpId="1"/>
      <p:bldP spid="14" grpId="0"/>
      <p:bldP spid="14" grpId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>
            <p:custDataLst>
              <p:tags r:id="rId1"/>
            </p:custDataLst>
          </p:nvPr>
        </p:nvGrpSpPr>
        <p:grpSpPr>
          <a:xfrm>
            <a:off x="391219" y="-21737"/>
            <a:ext cx="1539798" cy="1214316"/>
            <a:chOff x="323528" y="133271"/>
            <a:chExt cx="1539798" cy="1214316"/>
          </a:xfrm>
        </p:grpSpPr>
        <p:pic>
          <p:nvPicPr>
            <p:cNvPr id="3" name="Picture 3" descr="C:\Documents and Settings\Administrator\桌面\6.png"/>
            <p:cNvPicPr>
              <a:picLocks noChangeAspect="1" noChangeArrowheads="1"/>
            </p:cNvPicPr>
            <p:nvPr>
              <p:custDataLst>
                <p:tags r:id="rId2"/>
              </p:custDataLst>
            </p:nvPr>
          </p:nvPicPr>
          <p:blipFill>
            <a:blip r:embed="rId3" cstate="email"/>
            <a:srcRect/>
            <a:stretch>
              <a:fillRect/>
            </a:stretch>
          </p:blipFill>
          <p:spPr bwMode="auto">
            <a:xfrm>
              <a:off x="503671" y="199152"/>
              <a:ext cx="127246" cy="71102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4" name="组合 164"/>
            <p:cNvGrpSpPr/>
            <p:nvPr>
              <p:custDataLst>
                <p:tags r:id="rId4"/>
              </p:custDataLst>
            </p:nvPr>
          </p:nvGrpSpPr>
          <p:grpSpPr>
            <a:xfrm>
              <a:off x="416311" y="910302"/>
              <a:ext cx="1447015" cy="437285"/>
              <a:chOff x="3430455" y="2600130"/>
              <a:chExt cx="2620549" cy="517282"/>
            </a:xfrm>
          </p:grpSpPr>
          <p:sp>
            <p:nvSpPr>
              <p:cNvPr id="9" name="矩形 8"/>
              <p:cNvSpPr/>
              <p:nvPr>
                <p:custDataLst>
                  <p:tags r:id="rId5"/>
                </p:custDataLst>
              </p:nvPr>
            </p:nvSpPr>
            <p:spPr>
              <a:xfrm>
                <a:off x="3430455" y="2600130"/>
                <a:ext cx="2409529" cy="517280"/>
              </a:xfrm>
              <a:prstGeom prst="rect">
                <a:avLst/>
              </a:prstGeom>
              <a:solidFill>
                <a:srgbClr val="FF5D5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10" name="燕尾形 9"/>
              <p:cNvSpPr/>
              <p:nvPr>
                <p:custDataLst>
                  <p:tags r:id="rId6"/>
                </p:custDataLst>
              </p:nvPr>
            </p:nvSpPr>
            <p:spPr>
              <a:xfrm rot="10800000">
                <a:off x="5669619" y="2600132"/>
                <a:ext cx="381385" cy="517280"/>
              </a:xfrm>
              <a:prstGeom prst="chevron">
                <a:avLst>
                  <a:gd name="adj" fmla="val 32172"/>
                </a:avLst>
              </a:prstGeom>
              <a:solidFill>
                <a:srgbClr val="FF5D5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zh-CN" altLang="en-US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</p:grpSp>
        <p:sp>
          <p:nvSpPr>
            <p:cNvPr id="5" name="燕尾形 4"/>
            <p:cNvSpPr/>
            <p:nvPr>
              <p:custDataLst>
                <p:tags r:id="rId7"/>
              </p:custDataLst>
            </p:nvPr>
          </p:nvSpPr>
          <p:spPr bwMode="auto">
            <a:xfrm rot="10800000" flipH="1">
              <a:off x="323528" y="910303"/>
              <a:ext cx="210593" cy="437284"/>
            </a:xfrm>
            <a:prstGeom prst="chevron">
              <a:avLst>
                <a:gd name="adj" fmla="val 32172"/>
              </a:avLst>
            </a:prstGeom>
            <a:solidFill>
              <a:srgbClr val="FF5D5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cxnSp>
          <p:nvCxnSpPr>
            <p:cNvPr id="6" name="直接连接符 5"/>
            <p:cNvCxnSpPr/>
            <p:nvPr>
              <p:custDataLst>
                <p:tags r:id="rId8"/>
              </p:custDataLst>
            </p:nvPr>
          </p:nvCxnSpPr>
          <p:spPr bwMode="auto">
            <a:xfrm>
              <a:off x="344240" y="939813"/>
              <a:ext cx="1504950" cy="0"/>
            </a:xfrm>
            <a:prstGeom prst="line">
              <a:avLst/>
            </a:prstGeom>
            <a:ln w="12700">
              <a:solidFill>
                <a:schemeClr val="bg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直接连接符 6"/>
            <p:cNvCxnSpPr/>
            <p:nvPr>
              <p:custDataLst>
                <p:tags r:id="rId9"/>
              </p:custDataLst>
            </p:nvPr>
          </p:nvCxnSpPr>
          <p:spPr bwMode="auto">
            <a:xfrm>
              <a:off x="339477" y="1301981"/>
              <a:ext cx="1505992" cy="0"/>
            </a:xfrm>
            <a:prstGeom prst="line">
              <a:avLst/>
            </a:prstGeom>
            <a:ln w="12700">
              <a:solidFill>
                <a:schemeClr val="bg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8" name="Picture 3" descr="C:\Documents and Settings\Administrator\桌面\6.png"/>
            <p:cNvPicPr>
              <a:picLocks noChangeAspect="1" noChangeArrowheads="1"/>
            </p:cNvPicPr>
            <p:nvPr>
              <p:custDataLst>
                <p:tags r:id="rId10"/>
              </p:custDataLst>
            </p:nvPr>
          </p:nvPicPr>
          <p:blipFill>
            <a:blip r:embed="rId11" cstate="email"/>
            <a:stretch>
              <a:fillRect/>
            </a:stretch>
          </p:blipFill>
          <p:spPr bwMode="auto">
            <a:xfrm>
              <a:off x="1619559" y="133271"/>
              <a:ext cx="127246" cy="77927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1" name="矩形 10"/>
          <p:cNvSpPr/>
          <p:nvPr>
            <p:custDataLst>
              <p:tags r:id="rId12"/>
            </p:custDataLst>
          </p:nvPr>
        </p:nvSpPr>
        <p:spPr>
          <a:xfrm>
            <a:off x="684064" y="773880"/>
            <a:ext cx="95410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b="1" smtClean="0">
                <a:solidFill>
                  <a:schemeClr val="bg1"/>
                </a:solidFill>
                <a:latin typeface="方正大黑_GBK" panose="03000509000000000000" pitchFamily="65" charset="-122"/>
                <a:ea typeface="方正大黑_GBK" panose="03000509000000000000" pitchFamily="65" charset="-122"/>
              </a:rPr>
              <a:t>说一说</a:t>
            </a:r>
            <a:endParaRPr lang="zh-CN" altLang="en-US" sz="2000" b="1">
              <a:solidFill>
                <a:schemeClr val="bg1"/>
              </a:solidFill>
              <a:latin typeface="方正大黑_GBK" panose="03000509000000000000" pitchFamily="65" charset="-122"/>
              <a:ea typeface="方正大黑_GBK" panose="03000509000000000000" pitchFamily="65" charset="-122"/>
            </a:endParaRPr>
          </a:p>
        </p:txBody>
      </p:sp>
      <p:sp>
        <p:nvSpPr>
          <p:cNvPr id="18" name="矩形 17"/>
          <p:cNvSpPr/>
          <p:nvPr>
            <p:custDataLst>
              <p:tags r:id="rId13"/>
            </p:custDataLst>
          </p:nvPr>
        </p:nvSpPr>
        <p:spPr>
          <a:xfrm>
            <a:off x="4590934" y="1536654"/>
            <a:ext cx="557130" cy="400604"/>
          </a:xfrm>
          <a:prstGeom prst="rect">
            <a:avLst/>
          </a:prstGeom>
          <a:solidFill>
            <a:srgbClr val="FEFE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21" name="矩形 20"/>
          <p:cNvSpPr/>
          <p:nvPr>
            <p:custDataLst>
              <p:tags r:id="rId14"/>
            </p:custDataLst>
          </p:nvPr>
        </p:nvSpPr>
        <p:spPr>
          <a:xfrm>
            <a:off x="3595934" y="2079499"/>
            <a:ext cx="321366" cy="339426"/>
          </a:xfrm>
          <a:prstGeom prst="rect">
            <a:avLst/>
          </a:prstGeom>
          <a:solidFill>
            <a:srgbClr val="FEFE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20" name="矩形 19"/>
          <p:cNvSpPr/>
          <p:nvPr>
            <p:custDataLst>
              <p:tags r:id="rId15"/>
            </p:custDataLst>
          </p:nvPr>
        </p:nvSpPr>
        <p:spPr>
          <a:xfrm>
            <a:off x="391220" y="1252452"/>
            <a:ext cx="8360486" cy="12126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800">
                <a:latin typeface="楷体" panose="02010609060101010101" pitchFamily="49" charset="-122"/>
                <a:ea typeface="楷体" panose="02010609060101010101" pitchFamily="49" charset="-122"/>
              </a:rPr>
              <a:t>　　</a:t>
            </a:r>
            <a:endParaRPr lang="en-US" altLang="zh-CN" sz="280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indent="539750">
              <a:lnSpc>
                <a:spcPct val="130000"/>
              </a:lnSpc>
            </a:pPr>
            <a:r>
              <a:rPr lang="zh-CN" altLang="en-US" sz="2800" smtClean="0">
                <a:latin typeface="楷体" panose="02010609060101010101" pitchFamily="49" charset="-122"/>
                <a:ea typeface="楷体" panose="02010609060101010101" pitchFamily="49" charset="-122"/>
              </a:rPr>
              <a:t>无论</a:t>
            </a:r>
            <a:r>
              <a:rPr lang="zh-CN" altLang="en-US" sz="2800" u="sng" smtClean="0">
                <a:latin typeface="楷体" panose="02010609060101010101" pitchFamily="49" charset="-122"/>
                <a:ea typeface="楷体" panose="02010609060101010101" pitchFamily="49" charset="-122"/>
              </a:rPr>
              <a:t>        </a:t>
            </a:r>
            <a:r>
              <a:rPr lang="zh-CN" altLang="en-US" sz="2800" smtClean="0">
                <a:latin typeface="楷体" panose="02010609060101010101" pitchFamily="49" charset="-122"/>
                <a:ea typeface="楷体" panose="02010609060101010101" pitchFamily="49" charset="-122"/>
              </a:rPr>
              <a:t>，还是</a:t>
            </a:r>
            <a:r>
              <a:rPr lang="zh-CN" altLang="en-US" sz="2800" u="sng" smtClean="0">
                <a:latin typeface="楷体" panose="02010609060101010101" pitchFamily="49" charset="-122"/>
                <a:ea typeface="楷体" panose="02010609060101010101" pitchFamily="49" charset="-122"/>
              </a:rPr>
              <a:t>        </a:t>
            </a:r>
            <a:r>
              <a:rPr lang="zh-CN" altLang="en-US" sz="2800" smtClean="0">
                <a:latin typeface="楷体" panose="02010609060101010101" pitchFamily="49" charset="-122"/>
                <a:ea typeface="楷体" panose="02010609060101010101" pitchFamily="49" charset="-122"/>
              </a:rPr>
              <a:t>，都看不见了。</a:t>
            </a:r>
            <a:endParaRPr lang="zh-CN" altLang="en-US" sz="28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>
            <p:custDataLst>
              <p:tags r:id="rId1"/>
            </p:custDataLst>
          </p:nvPr>
        </p:nvGrpSpPr>
        <p:grpSpPr>
          <a:xfrm>
            <a:off x="391219" y="-21737"/>
            <a:ext cx="1539798" cy="1214316"/>
            <a:chOff x="323528" y="133271"/>
            <a:chExt cx="1539798" cy="1214316"/>
          </a:xfrm>
        </p:grpSpPr>
        <p:pic>
          <p:nvPicPr>
            <p:cNvPr id="3" name="Picture 3" descr="C:\Documents and Settings\Administrator\桌面\6.png"/>
            <p:cNvPicPr>
              <a:picLocks noChangeAspect="1" noChangeArrowheads="1"/>
            </p:cNvPicPr>
            <p:nvPr>
              <p:custDataLst>
                <p:tags r:id="rId2"/>
              </p:custDataLst>
            </p:nvPr>
          </p:nvPicPr>
          <p:blipFill>
            <a:blip r:embed="rId3" cstate="email"/>
            <a:srcRect/>
            <a:stretch>
              <a:fillRect/>
            </a:stretch>
          </p:blipFill>
          <p:spPr bwMode="auto">
            <a:xfrm>
              <a:off x="503671" y="199152"/>
              <a:ext cx="127246" cy="71102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4" name="组合 164"/>
            <p:cNvGrpSpPr/>
            <p:nvPr>
              <p:custDataLst>
                <p:tags r:id="rId4"/>
              </p:custDataLst>
            </p:nvPr>
          </p:nvGrpSpPr>
          <p:grpSpPr>
            <a:xfrm>
              <a:off x="416311" y="910302"/>
              <a:ext cx="1447015" cy="437285"/>
              <a:chOff x="3430455" y="2600130"/>
              <a:chExt cx="2620549" cy="517282"/>
            </a:xfrm>
          </p:grpSpPr>
          <p:sp>
            <p:nvSpPr>
              <p:cNvPr id="9" name="矩形 8"/>
              <p:cNvSpPr/>
              <p:nvPr>
                <p:custDataLst>
                  <p:tags r:id="rId5"/>
                </p:custDataLst>
              </p:nvPr>
            </p:nvSpPr>
            <p:spPr>
              <a:xfrm>
                <a:off x="3430455" y="2600130"/>
                <a:ext cx="2409529" cy="517280"/>
              </a:xfrm>
              <a:prstGeom prst="rect">
                <a:avLst/>
              </a:prstGeom>
              <a:solidFill>
                <a:srgbClr val="FF5D5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10" name="燕尾形 9"/>
              <p:cNvSpPr/>
              <p:nvPr>
                <p:custDataLst>
                  <p:tags r:id="rId6"/>
                </p:custDataLst>
              </p:nvPr>
            </p:nvSpPr>
            <p:spPr>
              <a:xfrm rot="10800000">
                <a:off x="5669619" y="2600132"/>
                <a:ext cx="381385" cy="517280"/>
              </a:xfrm>
              <a:prstGeom prst="chevron">
                <a:avLst>
                  <a:gd name="adj" fmla="val 32172"/>
                </a:avLst>
              </a:prstGeom>
              <a:solidFill>
                <a:srgbClr val="FF5D5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zh-CN" altLang="en-US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</p:grpSp>
        <p:sp>
          <p:nvSpPr>
            <p:cNvPr id="5" name="燕尾形 4"/>
            <p:cNvSpPr/>
            <p:nvPr>
              <p:custDataLst>
                <p:tags r:id="rId7"/>
              </p:custDataLst>
            </p:nvPr>
          </p:nvSpPr>
          <p:spPr bwMode="auto">
            <a:xfrm rot="10800000" flipH="1">
              <a:off x="323528" y="910303"/>
              <a:ext cx="210593" cy="437284"/>
            </a:xfrm>
            <a:prstGeom prst="chevron">
              <a:avLst>
                <a:gd name="adj" fmla="val 32172"/>
              </a:avLst>
            </a:prstGeom>
            <a:solidFill>
              <a:srgbClr val="FF5D5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cxnSp>
          <p:nvCxnSpPr>
            <p:cNvPr id="6" name="直接连接符 5"/>
            <p:cNvCxnSpPr/>
            <p:nvPr>
              <p:custDataLst>
                <p:tags r:id="rId8"/>
              </p:custDataLst>
            </p:nvPr>
          </p:nvCxnSpPr>
          <p:spPr bwMode="auto">
            <a:xfrm>
              <a:off x="344240" y="939813"/>
              <a:ext cx="1504950" cy="0"/>
            </a:xfrm>
            <a:prstGeom prst="line">
              <a:avLst/>
            </a:prstGeom>
            <a:ln w="12700">
              <a:solidFill>
                <a:schemeClr val="bg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直接连接符 6"/>
            <p:cNvCxnSpPr/>
            <p:nvPr>
              <p:custDataLst>
                <p:tags r:id="rId9"/>
              </p:custDataLst>
            </p:nvPr>
          </p:nvCxnSpPr>
          <p:spPr bwMode="auto">
            <a:xfrm>
              <a:off x="339477" y="1301981"/>
              <a:ext cx="1505992" cy="0"/>
            </a:xfrm>
            <a:prstGeom prst="line">
              <a:avLst/>
            </a:prstGeom>
            <a:ln w="12700">
              <a:solidFill>
                <a:schemeClr val="bg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8" name="Picture 3" descr="C:\Documents and Settings\Administrator\桌面\6.png"/>
            <p:cNvPicPr>
              <a:picLocks noChangeAspect="1" noChangeArrowheads="1"/>
            </p:cNvPicPr>
            <p:nvPr>
              <p:custDataLst>
                <p:tags r:id="rId10"/>
              </p:custDataLst>
            </p:nvPr>
          </p:nvPicPr>
          <p:blipFill>
            <a:blip r:embed="rId11" cstate="email"/>
            <a:stretch>
              <a:fillRect/>
            </a:stretch>
          </p:blipFill>
          <p:spPr bwMode="auto">
            <a:xfrm>
              <a:off x="1619559" y="133271"/>
              <a:ext cx="127246" cy="77927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1" name="矩形 10"/>
          <p:cNvSpPr/>
          <p:nvPr>
            <p:custDataLst>
              <p:tags r:id="rId12"/>
            </p:custDataLst>
          </p:nvPr>
        </p:nvSpPr>
        <p:spPr>
          <a:xfrm>
            <a:off x="684064" y="773880"/>
            <a:ext cx="95410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>
                <a:solidFill>
                  <a:schemeClr val="bg1"/>
                </a:solidFill>
                <a:latin typeface="方正大黑_GBK" panose="03000509000000000000" pitchFamily="65" charset="-122"/>
                <a:ea typeface="方正大黑_GBK" panose="03000509000000000000" pitchFamily="65" charset="-122"/>
              </a:rPr>
              <a:t>读一读</a:t>
            </a:r>
            <a:endParaRPr lang="zh-CN" altLang="en-US" sz="2000">
              <a:solidFill>
                <a:schemeClr val="bg1"/>
              </a:solidFill>
              <a:latin typeface="方正大黑_GBK" panose="03000509000000000000" pitchFamily="65" charset="-122"/>
              <a:ea typeface="方正大黑_GBK" panose="03000509000000000000" pitchFamily="65" charset="-122"/>
            </a:endParaRPr>
          </a:p>
        </p:txBody>
      </p:sp>
      <p:sp>
        <p:nvSpPr>
          <p:cNvPr id="18" name="矩形 17"/>
          <p:cNvSpPr/>
          <p:nvPr>
            <p:custDataLst>
              <p:tags r:id="rId13"/>
            </p:custDataLst>
          </p:nvPr>
        </p:nvSpPr>
        <p:spPr>
          <a:xfrm>
            <a:off x="4590934" y="1536654"/>
            <a:ext cx="557130" cy="400604"/>
          </a:xfrm>
          <a:prstGeom prst="rect">
            <a:avLst/>
          </a:prstGeom>
          <a:solidFill>
            <a:srgbClr val="FEFE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21" name="矩形 20"/>
          <p:cNvSpPr/>
          <p:nvPr>
            <p:custDataLst>
              <p:tags r:id="rId14"/>
            </p:custDataLst>
          </p:nvPr>
        </p:nvSpPr>
        <p:spPr>
          <a:xfrm>
            <a:off x="3595934" y="2079499"/>
            <a:ext cx="321366" cy="339426"/>
          </a:xfrm>
          <a:prstGeom prst="rect">
            <a:avLst/>
          </a:prstGeom>
          <a:solidFill>
            <a:srgbClr val="FEFE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20" name="矩形 19"/>
          <p:cNvSpPr/>
          <p:nvPr>
            <p:custDataLst>
              <p:tags r:id="rId15"/>
            </p:custDataLst>
          </p:nvPr>
        </p:nvSpPr>
        <p:spPr>
          <a:xfrm>
            <a:off x="566986" y="1252452"/>
            <a:ext cx="8184719" cy="28931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　　</a:t>
            </a:r>
            <a:endParaRPr lang="en-US" altLang="zh-CN" sz="2800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indent="539750">
              <a:lnSpc>
                <a:spcPct val="130000"/>
              </a:lnSpc>
            </a:pPr>
            <a:r>
              <a:rPr lang="zh-CN" altLang="en-US" sz="28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“</a:t>
            </a:r>
            <a:r>
              <a:rPr lang="zh-CN" altLang="en-US" sz="28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现在我</a:t>
            </a:r>
            <a:r>
              <a:rPr lang="zh-CN" altLang="en-US" sz="28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要</a:t>
            </a:r>
            <a:r>
              <a:rPr lang="zh-CN" altLang="en-US" sz="28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把天空    太阳一起藏</a:t>
            </a:r>
            <a:r>
              <a:rPr lang="zh-CN" altLang="en-US" sz="28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起来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r>
              <a:rPr lang="zh-CN" altLang="en-US" sz="28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”</a:t>
            </a:r>
            <a:r>
              <a:rPr lang="zh-CN" altLang="en-US" sz="2800" dirty="0" smtClean="0">
                <a:solidFill>
                  <a:schemeClr val="tx2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于是，他把天空连同太阳一起藏了起来。</a:t>
            </a:r>
            <a:r>
              <a:rPr lang="zh-CN" altLang="en-US" sz="28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霎时，四周变暗了，无论是天空，还是天空中的太阳，都看不见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了。</a:t>
            </a:r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5" name="TextBox 14"/>
          <p:cNvSpPr txBox="1"/>
          <p:nvPr>
            <p:custDataLst>
              <p:tags r:id="rId16"/>
            </p:custDataLst>
          </p:nvPr>
        </p:nvSpPr>
        <p:spPr>
          <a:xfrm>
            <a:off x="3959084" y="1856219"/>
            <a:ext cx="91041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smtClean="0">
                <a:latin typeface="楷体" panose="02010609060101010101" pitchFamily="49" charset="-122"/>
                <a:ea typeface="楷体" panose="02010609060101010101" pitchFamily="49" charset="-122"/>
              </a:rPr>
              <a:t>连同</a:t>
            </a:r>
            <a:endParaRPr lang="zh-CN" altLang="en-US" sz="28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mph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6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15" grpId="0"/>
      <p:bldP spid="15" grpId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>
            <p:custDataLst>
              <p:tags r:id="rId1"/>
            </p:custDataLst>
          </p:nvPr>
        </p:nvGrpSpPr>
        <p:grpSpPr>
          <a:xfrm>
            <a:off x="391219" y="-21737"/>
            <a:ext cx="1539798" cy="1214316"/>
            <a:chOff x="323528" y="133271"/>
            <a:chExt cx="1539798" cy="1214316"/>
          </a:xfrm>
        </p:grpSpPr>
        <p:pic>
          <p:nvPicPr>
            <p:cNvPr id="3" name="Picture 3" descr="C:\Documents and Settings\Administrator\桌面\6.png"/>
            <p:cNvPicPr>
              <a:picLocks noChangeAspect="1" noChangeArrowheads="1"/>
            </p:cNvPicPr>
            <p:nvPr>
              <p:custDataLst>
                <p:tags r:id="rId2"/>
              </p:custDataLst>
            </p:nvPr>
          </p:nvPicPr>
          <p:blipFill>
            <a:blip r:embed="rId3" cstate="email"/>
            <a:srcRect/>
            <a:stretch>
              <a:fillRect/>
            </a:stretch>
          </p:blipFill>
          <p:spPr bwMode="auto">
            <a:xfrm>
              <a:off x="503671" y="199152"/>
              <a:ext cx="127246" cy="71102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4" name="组合 164"/>
            <p:cNvGrpSpPr/>
            <p:nvPr>
              <p:custDataLst>
                <p:tags r:id="rId4"/>
              </p:custDataLst>
            </p:nvPr>
          </p:nvGrpSpPr>
          <p:grpSpPr>
            <a:xfrm>
              <a:off x="416311" y="910302"/>
              <a:ext cx="1447015" cy="437285"/>
              <a:chOff x="3430455" y="2600130"/>
              <a:chExt cx="2620549" cy="517282"/>
            </a:xfrm>
          </p:grpSpPr>
          <p:sp>
            <p:nvSpPr>
              <p:cNvPr id="9" name="矩形 8"/>
              <p:cNvSpPr/>
              <p:nvPr>
                <p:custDataLst>
                  <p:tags r:id="rId5"/>
                </p:custDataLst>
              </p:nvPr>
            </p:nvSpPr>
            <p:spPr>
              <a:xfrm>
                <a:off x="3430455" y="2600130"/>
                <a:ext cx="2409529" cy="517280"/>
              </a:xfrm>
              <a:prstGeom prst="rect">
                <a:avLst/>
              </a:prstGeom>
              <a:solidFill>
                <a:srgbClr val="6CAAE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10" name="燕尾形 9"/>
              <p:cNvSpPr/>
              <p:nvPr>
                <p:custDataLst>
                  <p:tags r:id="rId6"/>
                </p:custDataLst>
              </p:nvPr>
            </p:nvSpPr>
            <p:spPr>
              <a:xfrm rot="10800000">
                <a:off x="5669619" y="2600132"/>
                <a:ext cx="381385" cy="517280"/>
              </a:xfrm>
              <a:prstGeom prst="chevron">
                <a:avLst>
                  <a:gd name="adj" fmla="val 32172"/>
                </a:avLst>
              </a:prstGeom>
              <a:solidFill>
                <a:srgbClr val="6CAAE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zh-CN" altLang="en-US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</p:grpSp>
        <p:sp>
          <p:nvSpPr>
            <p:cNvPr id="5" name="燕尾形 4"/>
            <p:cNvSpPr/>
            <p:nvPr>
              <p:custDataLst>
                <p:tags r:id="rId7"/>
              </p:custDataLst>
            </p:nvPr>
          </p:nvSpPr>
          <p:spPr bwMode="auto">
            <a:xfrm rot="10800000" flipH="1">
              <a:off x="323528" y="910303"/>
              <a:ext cx="210593" cy="437284"/>
            </a:xfrm>
            <a:prstGeom prst="chevron">
              <a:avLst>
                <a:gd name="adj" fmla="val 32172"/>
              </a:avLst>
            </a:prstGeom>
            <a:solidFill>
              <a:srgbClr val="6CAAE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cxnSp>
          <p:nvCxnSpPr>
            <p:cNvPr id="6" name="直接连接符 5"/>
            <p:cNvCxnSpPr/>
            <p:nvPr>
              <p:custDataLst>
                <p:tags r:id="rId8"/>
              </p:custDataLst>
            </p:nvPr>
          </p:nvCxnSpPr>
          <p:spPr bwMode="auto">
            <a:xfrm>
              <a:off x="344240" y="939813"/>
              <a:ext cx="1504950" cy="0"/>
            </a:xfrm>
            <a:prstGeom prst="line">
              <a:avLst/>
            </a:prstGeom>
            <a:ln w="12700">
              <a:solidFill>
                <a:schemeClr val="bg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直接连接符 6"/>
            <p:cNvCxnSpPr/>
            <p:nvPr>
              <p:custDataLst>
                <p:tags r:id="rId9"/>
              </p:custDataLst>
            </p:nvPr>
          </p:nvCxnSpPr>
          <p:spPr bwMode="auto">
            <a:xfrm>
              <a:off x="339477" y="1301981"/>
              <a:ext cx="1505992" cy="0"/>
            </a:xfrm>
            <a:prstGeom prst="line">
              <a:avLst/>
            </a:prstGeom>
            <a:ln w="12700">
              <a:solidFill>
                <a:schemeClr val="bg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8" name="Picture 3" descr="C:\Documents and Settings\Administrator\桌面\6.png"/>
            <p:cNvPicPr>
              <a:picLocks noChangeAspect="1" noChangeArrowheads="1"/>
            </p:cNvPicPr>
            <p:nvPr>
              <p:custDataLst>
                <p:tags r:id="rId10"/>
              </p:custDataLst>
            </p:nvPr>
          </p:nvPicPr>
          <p:blipFill>
            <a:blip r:embed="rId11" cstate="email"/>
            <a:stretch>
              <a:fillRect/>
            </a:stretch>
          </p:blipFill>
          <p:spPr bwMode="auto">
            <a:xfrm>
              <a:off x="1619559" y="133271"/>
              <a:ext cx="127246" cy="77927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1" name="矩形 10"/>
          <p:cNvSpPr/>
          <p:nvPr>
            <p:custDataLst>
              <p:tags r:id="rId12"/>
            </p:custDataLst>
          </p:nvPr>
        </p:nvSpPr>
        <p:spPr>
          <a:xfrm>
            <a:off x="684064" y="773880"/>
            <a:ext cx="95410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>
                <a:solidFill>
                  <a:schemeClr val="bg1"/>
                </a:solidFill>
                <a:latin typeface="方正大黑_GBK" panose="03000509000000000000" pitchFamily="65" charset="-122"/>
                <a:ea typeface="方正大黑_GBK" panose="03000509000000000000" pitchFamily="65" charset="-122"/>
              </a:rPr>
              <a:t>写一写</a:t>
            </a:r>
            <a:endParaRPr lang="zh-CN" altLang="en-US" sz="2000">
              <a:solidFill>
                <a:schemeClr val="bg1"/>
              </a:solidFill>
              <a:latin typeface="方正大黑_GBK" panose="03000509000000000000" pitchFamily="65" charset="-122"/>
              <a:ea typeface="方正大黑_GBK" panose="03000509000000000000" pitchFamily="65" charset="-122"/>
            </a:endParaRPr>
          </a:p>
        </p:txBody>
      </p:sp>
      <p:pic>
        <p:nvPicPr>
          <p:cNvPr id="20" name="图片 19"/>
          <p:cNvPicPr>
            <a:picLocks noChangeAspect="1"/>
          </p:cNvPicPr>
          <p:nvPr>
            <p:custDataLst>
              <p:tags r:id="rId13"/>
            </p:custDataLst>
          </p:nvPr>
        </p:nvPicPr>
        <p:blipFill>
          <a:blip r:embed="rId14" cstate="email"/>
          <a:stretch>
            <a:fillRect/>
          </a:stretch>
        </p:blipFill>
        <p:spPr>
          <a:xfrm>
            <a:off x="3131840" y="2283718"/>
            <a:ext cx="1666925" cy="1666925"/>
          </a:xfrm>
          <a:prstGeom prst="rect">
            <a:avLst/>
          </a:prstGeom>
        </p:spPr>
      </p:pic>
      <p:sp>
        <p:nvSpPr>
          <p:cNvPr id="12" name="TextBox 11"/>
          <p:cNvSpPr txBox="1"/>
          <p:nvPr>
            <p:custDataLst>
              <p:tags r:id="rId15"/>
            </p:custDataLst>
          </p:nvPr>
        </p:nvSpPr>
        <p:spPr>
          <a:xfrm>
            <a:off x="3504512" y="1329641"/>
            <a:ext cx="14401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800"/>
              <a:t>y ú</a:t>
            </a:r>
            <a:endParaRPr lang="zh-CN" altLang="en-US" sz="4800"/>
          </a:p>
        </p:txBody>
      </p:sp>
    </p:spTree>
  </p:cSld>
  <p:clrMapOvr>
    <a:masterClrMapping/>
  </p:clrMapOvr>
  <p:transition>
    <p:fad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>
            <p:custDataLst>
              <p:tags r:id="rId1"/>
            </p:custDataLst>
          </p:nvPr>
        </p:nvGrpSpPr>
        <p:grpSpPr>
          <a:xfrm>
            <a:off x="391219" y="-21737"/>
            <a:ext cx="1539798" cy="1214316"/>
            <a:chOff x="323528" y="133271"/>
            <a:chExt cx="1539798" cy="1214316"/>
          </a:xfrm>
        </p:grpSpPr>
        <p:pic>
          <p:nvPicPr>
            <p:cNvPr id="3" name="Picture 3" descr="C:\Documents and Settings\Administrator\桌面\6.png"/>
            <p:cNvPicPr>
              <a:picLocks noChangeAspect="1" noChangeArrowheads="1"/>
            </p:cNvPicPr>
            <p:nvPr>
              <p:custDataLst>
                <p:tags r:id="rId2"/>
              </p:custDataLst>
            </p:nvPr>
          </p:nvPicPr>
          <p:blipFill>
            <a:blip r:embed="rId3" cstate="email"/>
            <a:srcRect/>
            <a:stretch>
              <a:fillRect/>
            </a:stretch>
          </p:blipFill>
          <p:spPr bwMode="auto">
            <a:xfrm>
              <a:off x="503671" y="199152"/>
              <a:ext cx="127246" cy="71102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4" name="组合 164"/>
            <p:cNvGrpSpPr/>
            <p:nvPr>
              <p:custDataLst>
                <p:tags r:id="rId4"/>
              </p:custDataLst>
            </p:nvPr>
          </p:nvGrpSpPr>
          <p:grpSpPr>
            <a:xfrm>
              <a:off x="416311" y="910302"/>
              <a:ext cx="1447015" cy="437285"/>
              <a:chOff x="3430455" y="2600130"/>
              <a:chExt cx="2620549" cy="517282"/>
            </a:xfrm>
          </p:grpSpPr>
          <p:sp>
            <p:nvSpPr>
              <p:cNvPr id="9" name="矩形 8"/>
              <p:cNvSpPr/>
              <p:nvPr>
                <p:custDataLst>
                  <p:tags r:id="rId5"/>
                </p:custDataLst>
              </p:nvPr>
            </p:nvSpPr>
            <p:spPr>
              <a:xfrm>
                <a:off x="3430455" y="2600130"/>
                <a:ext cx="2409529" cy="517280"/>
              </a:xfrm>
              <a:prstGeom prst="rect">
                <a:avLst/>
              </a:prstGeom>
              <a:solidFill>
                <a:srgbClr val="6CAAE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10" name="燕尾形 9"/>
              <p:cNvSpPr/>
              <p:nvPr>
                <p:custDataLst>
                  <p:tags r:id="rId6"/>
                </p:custDataLst>
              </p:nvPr>
            </p:nvSpPr>
            <p:spPr>
              <a:xfrm rot="10800000">
                <a:off x="5669619" y="2600132"/>
                <a:ext cx="381385" cy="517280"/>
              </a:xfrm>
              <a:prstGeom prst="chevron">
                <a:avLst>
                  <a:gd name="adj" fmla="val 32172"/>
                </a:avLst>
              </a:prstGeom>
              <a:solidFill>
                <a:srgbClr val="6CAAE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zh-CN" altLang="en-US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</p:grpSp>
        <p:sp>
          <p:nvSpPr>
            <p:cNvPr id="5" name="燕尾形 4"/>
            <p:cNvSpPr/>
            <p:nvPr>
              <p:custDataLst>
                <p:tags r:id="rId7"/>
              </p:custDataLst>
            </p:nvPr>
          </p:nvSpPr>
          <p:spPr bwMode="auto">
            <a:xfrm rot="10800000" flipH="1">
              <a:off x="323528" y="910303"/>
              <a:ext cx="210593" cy="437284"/>
            </a:xfrm>
            <a:prstGeom prst="chevron">
              <a:avLst>
                <a:gd name="adj" fmla="val 32172"/>
              </a:avLst>
            </a:prstGeom>
            <a:solidFill>
              <a:srgbClr val="6CAAE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cxnSp>
          <p:nvCxnSpPr>
            <p:cNvPr id="6" name="直接连接符 5"/>
            <p:cNvCxnSpPr/>
            <p:nvPr>
              <p:custDataLst>
                <p:tags r:id="rId8"/>
              </p:custDataLst>
            </p:nvPr>
          </p:nvCxnSpPr>
          <p:spPr bwMode="auto">
            <a:xfrm>
              <a:off x="344240" y="939813"/>
              <a:ext cx="1504950" cy="0"/>
            </a:xfrm>
            <a:prstGeom prst="line">
              <a:avLst/>
            </a:prstGeom>
            <a:ln w="12700">
              <a:solidFill>
                <a:schemeClr val="bg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直接连接符 6"/>
            <p:cNvCxnSpPr/>
            <p:nvPr>
              <p:custDataLst>
                <p:tags r:id="rId9"/>
              </p:custDataLst>
            </p:nvPr>
          </p:nvCxnSpPr>
          <p:spPr bwMode="auto">
            <a:xfrm>
              <a:off x="339477" y="1301981"/>
              <a:ext cx="1505992" cy="0"/>
            </a:xfrm>
            <a:prstGeom prst="line">
              <a:avLst/>
            </a:prstGeom>
            <a:ln w="12700">
              <a:solidFill>
                <a:schemeClr val="bg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8" name="Picture 3" descr="C:\Documents and Settings\Administrator\桌面\6.png"/>
            <p:cNvPicPr>
              <a:picLocks noChangeAspect="1" noChangeArrowheads="1"/>
            </p:cNvPicPr>
            <p:nvPr>
              <p:custDataLst>
                <p:tags r:id="rId10"/>
              </p:custDataLst>
            </p:nvPr>
          </p:nvPicPr>
          <p:blipFill>
            <a:blip r:embed="rId11" cstate="email"/>
            <a:stretch>
              <a:fillRect/>
            </a:stretch>
          </p:blipFill>
          <p:spPr bwMode="auto">
            <a:xfrm>
              <a:off x="1619559" y="133271"/>
              <a:ext cx="127246" cy="77927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1" name="矩形 10"/>
          <p:cNvSpPr/>
          <p:nvPr>
            <p:custDataLst>
              <p:tags r:id="rId12"/>
            </p:custDataLst>
          </p:nvPr>
        </p:nvSpPr>
        <p:spPr>
          <a:xfrm>
            <a:off x="684064" y="773880"/>
            <a:ext cx="95410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>
                <a:solidFill>
                  <a:schemeClr val="bg1"/>
                </a:solidFill>
                <a:latin typeface="方正大黑_GBK" panose="03000509000000000000" pitchFamily="65" charset="-122"/>
                <a:ea typeface="方正大黑_GBK" panose="03000509000000000000" pitchFamily="65" charset="-122"/>
              </a:rPr>
              <a:t>写一写</a:t>
            </a:r>
            <a:endParaRPr lang="zh-CN" altLang="en-US" sz="2000">
              <a:solidFill>
                <a:schemeClr val="bg1"/>
              </a:solidFill>
              <a:latin typeface="方正大黑_GBK" panose="03000509000000000000" pitchFamily="65" charset="-122"/>
              <a:ea typeface="方正大黑_GBK" panose="03000509000000000000" pitchFamily="65" charset="-122"/>
            </a:endParaRPr>
          </a:p>
        </p:txBody>
      </p:sp>
      <p:pic>
        <p:nvPicPr>
          <p:cNvPr id="16" name="图片 15"/>
          <p:cNvPicPr>
            <a:picLocks noChangeAspect="1"/>
          </p:cNvPicPr>
          <p:nvPr>
            <p:custDataLst>
              <p:tags r:id="rId13"/>
            </p:custDataLst>
          </p:nvPr>
        </p:nvPicPr>
        <p:blipFill>
          <a:blip r:embed="rId14" cstate="email"/>
          <a:stretch>
            <a:fillRect/>
          </a:stretch>
        </p:blipFill>
        <p:spPr>
          <a:xfrm>
            <a:off x="3363259" y="2242963"/>
            <a:ext cx="1666925" cy="1666925"/>
          </a:xfrm>
          <a:prstGeom prst="rect">
            <a:avLst/>
          </a:prstGeom>
        </p:spPr>
      </p:pic>
      <p:sp>
        <p:nvSpPr>
          <p:cNvPr id="12" name="TextBox 11"/>
          <p:cNvSpPr txBox="1"/>
          <p:nvPr>
            <p:custDataLst>
              <p:tags r:id="rId15"/>
            </p:custDataLst>
          </p:nvPr>
        </p:nvSpPr>
        <p:spPr>
          <a:xfrm>
            <a:off x="3563888" y="1447348"/>
            <a:ext cx="149870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800"/>
              <a:t>l </a:t>
            </a:r>
            <a:r>
              <a:rPr lang="en-US" altLang="zh-CN" sz="4800" err="1" smtClean="0"/>
              <a:t>ùn</a:t>
            </a:r>
            <a:endParaRPr lang="zh-CN" altLang="en-US" sz="4800"/>
          </a:p>
        </p:txBody>
      </p:sp>
      <p:pic>
        <p:nvPicPr>
          <p:cNvPr id="17" name="New picture"/>
          <p:cNvPicPr/>
          <p:nvPr>
            <p:custDataLst>
              <p:tags r:id="rId16"/>
            </p:custDataLst>
          </p:nvPr>
        </p:nvPicPr>
        <p:blipFill>
          <a:blip r:embed="rId17"/>
          <a:stretch>
            <a:fillRect/>
          </a:stretch>
        </p:blipFill>
        <p:spPr>
          <a:xfrm>
            <a:off x="11264900" y="10934700"/>
            <a:ext cx="330200" cy="241300"/>
          </a:xfrm>
          <a:prstGeom prst="cube">
            <a:avLst/>
          </a:prstGeom>
        </p:spPr>
      </p:pic>
    </p:spTree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p0.so.qhmsg.com/t01e092a93c801ff226.jpg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2" cstate="email"/>
          <a:stretch>
            <a:fillRect/>
          </a:stretch>
        </p:blipFill>
        <p:spPr bwMode="auto">
          <a:xfrm>
            <a:off x="124048" y="1059582"/>
            <a:ext cx="4431407" cy="3168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>
            <p:custDataLst>
              <p:tags r:id="rId3"/>
            </p:custDataLst>
          </p:nvPr>
        </p:nvSpPr>
        <p:spPr>
          <a:xfrm>
            <a:off x="1506289" y="468357"/>
            <a:ext cx="20162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海岸</a:t>
            </a:r>
            <a:endParaRPr lang="zh-CN" altLang="en-US" sz="32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1028" name="Picture 4" descr="http://pic3.nipic.com/20090528/1344118_184036087_2.jpg"/>
          <p:cNvPicPr>
            <a:picLocks noChangeAspect="1" noChangeArrowheads="1"/>
          </p:cNvPicPr>
          <p:nvPr>
            <p:custDataLst>
              <p:tags r:id="rId4"/>
            </p:custDataLst>
          </p:nvPr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644008" y="1063005"/>
            <a:ext cx="4392488" cy="31576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>
            <p:custDataLst>
              <p:tags r:id="rId6"/>
            </p:custDataLst>
          </p:nvPr>
        </p:nvSpPr>
        <p:spPr>
          <a:xfrm>
            <a:off x="6156176" y="455322"/>
            <a:ext cx="16561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河岸</a:t>
            </a:r>
            <a:endParaRPr lang="zh-CN" altLang="en-US" sz="32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7" name="图片 6">
            <a:hlinkClick r:id="rId7" action="ppaction://hlinksldjump"/>
          </p:cNvPr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9" cstate="email"/>
          <a:stretch>
            <a:fillRect/>
          </a:stretch>
        </p:blipFill>
        <p:spPr>
          <a:xfrm>
            <a:off x="2514401" y="1707654"/>
            <a:ext cx="1666925" cy="1666925"/>
          </a:xfrm>
          <a:prstGeom prst="rect">
            <a:avLst/>
          </a:prstGeom>
        </p:spPr>
      </p:pic>
      <p:sp>
        <p:nvSpPr>
          <p:cNvPr id="4" name="TextBox 3"/>
          <p:cNvSpPr txBox="1"/>
          <p:nvPr>
            <p:custDataLst>
              <p:tags r:id="rId10"/>
            </p:custDataLst>
          </p:nvPr>
        </p:nvSpPr>
        <p:spPr>
          <a:xfrm>
            <a:off x="2830116" y="691991"/>
            <a:ext cx="144016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6000" b="1" err="1">
                <a:latin typeface="+mn-ea"/>
              </a:rPr>
              <a:t>àn</a:t>
            </a:r>
            <a:endParaRPr lang="zh-CN" altLang="en-US" sz="600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2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2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2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24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2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27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3" grpId="0"/>
      <p:bldP spid="3" grpId="1"/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>
            <p:custDataLst>
              <p:tags r:id="rId1"/>
            </p:custDataLst>
          </p:nvPr>
        </p:nvSpPr>
        <p:spPr>
          <a:xfrm>
            <a:off x="1720423" y="1326406"/>
            <a:ext cx="2280943" cy="332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000" dirty="0">
                <a:latin typeface="楷体" panose="02010609060101010101" pitchFamily="49" charset="-122"/>
                <a:ea typeface="楷体" panose="02010609060101010101" pitchFamily="49" charset="-122"/>
              </a:rPr>
              <a:t>像云不是云，</a:t>
            </a:r>
            <a:endParaRPr lang="en-US" altLang="zh-CN" sz="30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000" dirty="0">
                <a:latin typeface="楷体" panose="02010609060101010101" pitchFamily="49" charset="-122"/>
                <a:ea typeface="楷体" panose="02010609060101010101" pitchFamily="49" charset="-122"/>
              </a:rPr>
              <a:t>像烟不是烟，</a:t>
            </a:r>
            <a:endParaRPr lang="en-US" altLang="zh-CN" sz="30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000" dirty="0">
                <a:latin typeface="楷体" panose="02010609060101010101" pitchFamily="49" charset="-122"/>
                <a:ea typeface="楷体" panose="02010609060101010101" pitchFamily="49" charset="-122"/>
              </a:rPr>
              <a:t>风吹轻轻飘，</a:t>
            </a:r>
            <a:endParaRPr lang="en-US" altLang="zh-CN" sz="30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000" dirty="0">
                <a:latin typeface="楷体" panose="02010609060101010101" pitchFamily="49" charset="-122"/>
                <a:ea typeface="楷体" panose="02010609060101010101" pitchFamily="49" charset="-122"/>
              </a:rPr>
              <a:t>日出慢慢散。</a:t>
            </a:r>
            <a:endParaRPr lang="en-US" altLang="zh-CN" sz="30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000" dirty="0">
                <a:latin typeface="+mn-ea"/>
              </a:rPr>
              <a:t>(</a:t>
            </a:r>
            <a:r>
              <a: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rPr>
              <a:t>打一</a:t>
            </a:r>
            <a:r>
              <a:rPr lang="zh-CN" altLang="en-US" sz="20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自然现象</a:t>
            </a:r>
            <a:r>
              <a:rPr lang="en-US" altLang="zh-CN" sz="2000" dirty="0" smtClean="0">
                <a:latin typeface="+mn-ea"/>
              </a:rPr>
              <a:t>)</a:t>
            </a:r>
            <a:endParaRPr lang="zh-CN" altLang="en-US" sz="20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3" name="组合 2"/>
          <p:cNvGrpSpPr/>
          <p:nvPr>
            <p:custDataLst>
              <p:tags r:id="rId2"/>
            </p:custDataLst>
          </p:nvPr>
        </p:nvGrpSpPr>
        <p:grpSpPr>
          <a:xfrm>
            <a:off x="391219" y="-21737"/>
            <a:ext cx="1539798" cy="1214316"/>
            <a:chOff x="323528" y="133271"/>
            <a:chExt cx="1539798" cy="1214316"/>
          </a:xfrm>
        </p:grpSpPr>
        <p:pic>
          <p:nvPicPr>
            <p:cNvPr id="4" name="Picture 3" descr="C:\Documents and Settings\Administrator\桌面\6.png"/>
            <p:cNvPicPr>
              <a:picLocks noChangeAspect="1" noChangeArrowheads="1"/>
            </p:cNvPicPr>
            <p:nvPr>
              <p:custDataLst>
                <p:tags r:id="rId3"/>
              </p:custDataLst>
            </p:nvPr>
          </p:nvPicPr>
          <p:blipFill>
            <a:blip r:embed="rId4" cstate="email"/>
            <a:srcRect/>
            <a:stretch>
              <a:fillRect/>
            </a:stretch>
          </p:blipFill>
          <p:spPr bwMode="auto">
            <a:xfrm>
              <a:off x="503671" y="199152"/>
              <a:ext cx="127246" cy="71102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5" name="组合 164"/>
            <p:cNvGrpSpPr/>
            <p:nvPr>
              <p:custDataLst>
                <p:tags r:id="rId5"/>
              </p:custDataLst>
            </p:nvPr>
          </p:nvGrpSpPr>
          <p:grpSpPr>
            <a:xfrm>
              <a:off x="416311" y="910302"/>
              <a:ext cx="1447015" cy="437285"/>
              <a:chOff x="3430455" y="2600130"/>
              <a:chExt cx="2620549" cy="517282"/>
            </a:xfrm>
          </p:grpSpPr>
          <p:sp>
            <p:nvSpPr>
              <p:cNvPr id="10" name="矩形 9"/>
              <p:cNvSpPr/>
              <p:nvPr>
                <p:custDataLst>
                  <p:tags r:id="rId6"/>
                </p:custDataLst>
              </p:nvPr>
            </p:nvSpPr>
            <p:spPr>
              <a:xfrm>
                <a:off x="3430455" y="2600130"/>
                <a:ext cx="2409529" cy="517280"/>
              </a:xfrm>
              <a:prstGeom prst="rect">
                <a:avLst/>
              </a:prstGeom>
              <a:solidFill>
                <a:srgbClr val="1CA5A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11" name="燕尾形 10"/>
              <p:cNvSpPr/>
              <p:nvPr>
                <p:custDataLst>
                  <p:tags r:id="rId7"/>
                </p:custDataLst>
              </p:nvPr>
            </p:nvSpPr>
            <p:spPr>
              <a:xfrm rot="10800000">
                <a:off x="5669619" y="2600132"/>
                <a:ext cx="381385" cy="517280"/>
              </a:xfrm>
              <a:prstGeom prst="chevron">
                <a:avLst>
                  <a:gd name="adj" fmla="val 32172"/>
                </a:avLst>
              </a:prstGeom>
              <a:solidFill>
                <a:srgbClr val="1CA5A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zh-CN" altLang="en-US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</p:grpSp>
        <p:sp>
          <p:nvSpPr>
            <p:cNvPr id="6" name="燕尾形 5"/>
            <p:cNvSpPr/>
            <p:nvPr>
              <p:custDataLst>
                <p:tags r:id="rId8"/>
              </p:custDataLst>
            </p:nvPr>
          </p:nvSpPr>
          <p:spPr bwMode="auto">
            <a:xfrm rot="10800000" flipH="1">
              <a:off x="323528" y="910303"/>
              <a:ext cx="210593" cy="437284"/>
            </a:xfrm>
            <a:prstGeom prst="chevron">
              <a:avLst>
                <a:gd name="adj" fmla="val 32172"/>
              </a:avLst>
            </a:prstGeom>
            <a:solidFill>
              <a:srgbClr val="1CA5A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cxnSp>
          <p:nvCxnSpPr>
            <p:cNvPr id="7" name="直接连接符 6"/>
            <p:cNvCxnSpPr/>
            <p:nvPr>
              <p:custDataLst>
                <p:tags r:id="rId9"/>
              </p:custDataLst>
            </p:nvPr>
          </p:nvCxnSpPr>
          <p:spPr bwMode="auto">
            <a:xfrm>
              <a:off x="344240" y="939813"/>
              <a:ext cx="1504950" cy="0"/>
            </a:xfrm>
            <a:prstGeom prst="line">
              <a:avLst/>
            </a:prstGeom>
            <a:ln w="12700">
              <a:solidFill>
                <a:schemeClr val="bg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直接连接符 7"/>
            <p:cNvCxnSpPr/>
            <p:nvPr>
              <p:custDataLst>
                <p:tags r:id="rId10"/>
              </p:custDataLst>
            </p:nvPr>
          </p:nvCxnSpPr>
          <p:spPr bwMode="auto">
            <a:xfrm>
              <a:off x="339477" y="1301981"/>
              <a:ext cx="1505992" cy="0"/>
            </a:xfrm>
            <a:prstGeom prst="line">
              <a:avLst/>
            </a:prstGeom>
            <a:ln w="12700">
              <a:solidFill>
                <a:schemeClr val="bg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9" name="Picture 3" descr="C:\Documents and Settings\Administrator\桌面\6.png"/>
            <p:cNvPicPr>
              <a:picLocks noChangeAspect="1" noChangeArrowheads="1"/>
            </p:cNvPicPr>
            <p:nvPr>
              <p:custDataLst>
                <p:tags r:id="rId11"/>
              </p:custDataLst>
            </p:nvPr>
          </p:nvPicPr>
          <p:blipFill>
            <a:blip r:embed="rId12" cstate="email"/>
            <a:stretch>
              <a:fillRect/>
            </a:stretch>
          </p:blipFill>
          <p:spPr bwMode="auto">
            <a:xfrm>
              <a:off x="1619559" y="133271"/>
              <a:ext cx="127246" cy="77927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2" name="矩形 11"/>
          <p:cNvSpPr/>
          <p:nvPr>
            <p:custDataLst>
              <p:tags r:id="rId13"/>
            </p:custDataLst>
          </p:nvPr>
        </p:nvSpPr>
        <p:spPr>
          <a:xfrm>
            <a:off x="684064" y="773880"/>
            <a:ext cx="95410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dirty="0">
                <a:solidFill>
                  <a:schemeClr val="bg1"/>
                </a:solidFill>
                <a:latin typeface="方正大黑_GBK" panose="03000509000000000000" pitchFamily="65" charset="-122"/>
                <a:ea typeface="方正大黑_GBK" panose="03000509000000000000" pitchFamily="65" charset="-122"/>
              </a:rPr>
              <a:t>猜一猜</a:t>
            </a:r>
            <a:endParaRPr lang="zh-CN" altLang="en-US" sz="2000" dirty="0">
              <a:solidFill>
                <a:schemeClr val="bg1"/>
              </a:solidFill>
              <a:latin typeface="方正大黑_GBK" panose="03000509000000000000" pitchFamily="65" charset="-122"/>
              <a:ea typeface="方正大黑_GBK" panose="03000509000000000000" pitchFamily="65" charset="-122"/>
            </a:endParaRPr>
          </a:p>
        </p:txBody>
      </p:sp>
      <p:sp>
        <p:nvSpPr>
          <p:cNvPr id="15" name="矩形 14"/>
          <p:cNvSpPr/>
          <p:nvPr>
            <p:custDataLst>
              <p:tags r:id="rId14"/>
            </p:custDataLst>
          </p:nvPr>
        </p:nvSpPr>
        <p:spPr>
          <a:xfrm>
            <a:off x="5868811" y="1707654"/>
            <a:ext cx="69762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00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雾</a:t>
            </a:r>
            <a:endParaRPr lang="zh-CN" altLang="en-US" sz="4000">
              <a:solidFill>
                <a:srgbClr val="C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16" name="图片 15"/>
          <p:cNvPicPr>
            <a:picLocks noChangeAspect="1"/>
          </p:cNvPicPr>
          <p:nvPr>
            <p:custDataLst>
              <p:tags r:id="rId15"/>
            </p:custDataLst>
          </p:nvPr>
        </p:nvPicPr>
        <p:blipFill>
          <a:blip r:embed="rId16" cstate="email"/>
          <a:stretch>
            <a:fillRect/>
          </a:stretch>
        </p:blipFill>
        <p:spPr>
          <a:xfrm>
            <a:off x="4725111" y="2597274"/>
            <a:ext cx="2985029" cy="192072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4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4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4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4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4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4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>
            <p:custDataLst>
              <p:tags r:id="rId1"/>
            </p:custDataLst>
          </p:nvPr>
        </p:nvSpPr>
        <p:spPr>
          <a:xfrm>
            <a:off x="684064" y="773880"/>
            <a:ext cx="95410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>
                <a:solidFill>
                  <a:schemeClr val="bg1"/>
                </a:solidFill>
                <a:latin typeface="方正大黑_GBK" panose="03000509000000000000" pitchFamily="65" charset="-122"/>
                <a:ea typeface="方正大黑_GBK" panose="03000509000000000000" pitchFamily="65" charset="-122"/>
              </a:rPr>
              <a:t>猜一猜</a:t>
            </a:r>
            <a:endParaRPr lang="zh-CN" altLang="en-US" sz="2000">
              <a:solidFill>
                <a:schemeClr val="bg1"/>
              </a:solidFill>
              <a:latin typeface="方正大黑_GBK" panose="03000509000000000000" pitchFamily="65" charset="-122"/>
              <a:ea typeface="方正大黑_GBK" panose="03000509000000000000" pitchFamily="65" charset="-122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3" cstate="email"/>
          <a:stretch>
            <a:fillRect/>
          </a:stretch>
        </p:blipFill>
        <p:spPr bwMode="auto">
          <a:xfrm>
            <a:off x="902906" y="339503"/>
            <a:ext cx="3391241" cy="2260828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 descr="http://att2.citysbs.com/hangzhou/2015/01/10/15/middle_3174x2147-151151_v2_20481420873911519_3b903d42c3a37a38942bdf8ed9d81918.jpg"/>
          <p:cNvPicPr>
            <a:picLocks noChangeAspect="1" noChangeArrowheads="1"/>
          </p:cNvPicPr>
          <p:nvPr>
            <p:custDataLst>
              <p:tags r:id="rId4"/>
            </p:custDataLst>
          </p:nvPr>
        </p:nvPicPr>
        <p:blipFill>
          <a:blip r:embed="rId5" cstate="email"/>
          <a:stretch>
            <a:fillRect/>
          </a:stretch>
        </p:blipFill>
        <p:spPr bwMode="auto">
          <a:xfrm>
            <a:off x="4427983" y="339504"/>
            <a:ext cx="3339859" cy="2260828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p9.pstatp.com/large/11f7000727120116bcb6"/>
          <p:cNvPicPr>
            <a:picLocks noChangeAspect="1" noChangeArrowheads="1"/>
          </p:cNvPicPr>
          <p:nvPr>
            <p:custDataLst>
              <p:tags r:id="rId6"/>
            </p:custDataLst>
          </p:nvPr>
        </p:nvPicPr>
        <p:blipFill>
          <a:blip r:embed="rId7" cstate="email"/>
          <a:stretch>
            <a:fillRect/>
          </a:stretch>
        </p:blipFill>
        <p:spPr bwMode="auto">
          <a:xfrm>
            <a:off x="965663" y="2715766"/>
            <a:ext cx="3353612" cy="2232248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://img01.taopic.com/171001/240475-1G00113213877.jpg"/>
          <p:cNvPicPr>
            <a:picLocks noChangeAspect="1" noChangeArrowheads="1"/>
          </p:cNvPicPr>
          <p:nvPr>
            <p:custDataLst>
              <p:tags r:id="rId8"/>
            </p:custDataLst>
          </p:nvPr>
        </p:nvPicPr>
        <p:blipFill>
          <a:blip r:embed="rId9" cstate="email"/>
          <a:stretch>
            <a:fillRect/>
          </a:stretch>
        </p:blipFill>
        <p:spPr bwMode="auto">
          <a:xfrm>
            <a:off x="4482219" y="2715766"/>
            <a:ext cx="3392261" cy="2232248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>
            <p:custDataLst>
              <p:tags r:id="rId1"/>
            </p:custDataLst>
          </p:nvPr>
        </p:nvSpPr>
        <p:spPr>
          <a:xfrm>
            <a:off x="684064" y="773880"/>
            <a:ext cx="95410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>
                <a:solidFill>
                  <a:schemeClr val="bg1"/>
                </a:solidFill>
                <a:latin typeface="方正大黑_GBK" panose="03000509000000000000" pitchFamily="65" charset="-122"/>
                <a:ea typeface="方正大黑_GBK" panose="03000509000000000000" pitchFamily="65" charset="-122"/>
              </a:rPr>
              <a:t>猜一猜</a:t>
            </a:r>
            <a:endParaRPr lang="zh-CN" altLang="en-US" sz="2000">
              <a:solidFill>
                <a:schemeClr val="bg1"/>
              </a:solidFill>
              <a:latin typeface="方正大黑_GBK" panose="03000509000000000000" pitchFamily="65" charset="-122"/>
              <a:ea typeface="方正大黑_GBK" panose="03000509000000000000" pitchFamily="65" charset="-122"/>
            </a:endParaRPr>
          </a:p>
        </p:txBody>
      </p:sp>
      <p:sp>
        <p:nvSpPr>
          <p:cNvPr id="2" name="TextBox 1"/>
          <p:cNvSpPr txBox="1"/>
          <p:nvPr>
            <p:custDataLst>
              <p:tags r:id="rId2"/>
            </p:custDataLst>
          </p:nvPr>
        </p:nvSpPr>
        <p:spPr>
          <a:xfrm>
            <a:off x="1259632" y="1173990"/>
            <a:ext cx="6264696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smtClean="0">
                <a:latin typeface="楷体" panose="02010609060101010101" pitchFamily="49" charset="-122"/>
                <a:ea typeface="楷体" panose="02010609060101010101" pitchFamily="49" charset="-122"/>
              </a:rPr>
              <a:t>要求：</a:t>
            </a:r>
            <a:endParaRPr lang="en-US" altLang="zh-CN" sz="320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en-US" altLang="zh-CN" sz="2800" smtClean="0">
                <a:latin typeface="楷体" panose="02010609060101010101" pitchFamily="49" charset="-122"/>
                <a:ea typeface="楷体" panose="02010609060101010101" pitchFamily="49" charset="-122"/>
              </a:rPr>
              <a:t>1.</a:t>
            </a:r>
            <a:r>
              <a:rPr lang="zh-CN" altLang="en-US" sz="2800">
                <a:latin typeface="楷体" panose="02010609060101010101" pitchFamily="49" charset="-122"/>
                <a:ea typeface="楷体" panose="02010609060101010101" pitchFamily="49" charset="-122"/>
              </a:rPr>
              <a:t>读准</a:t>
            </a:r>
            <a:r>
              <a:rPr lang="zh-CN" altLang="en-US" sz="2800" smtClean="0">
                <a:latin typeface="楷体" panose="02010609060101010101" pitchFamily="49" charset="-122"/>
                <a:ea typeface="楷体" panose="02010609060101010101" pitchFamily="49" charset="-122"/>
              </a:rPr>
              <a:t>字音，读通句子，标注小节。</a:t>
            </a:r>
            <a:endParaRPr lang="en-US" altLang="zh-CN" sz="280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en-US" altLang="zh-CN" sz="2800" smtClean="0">
                <a:latin typeface="楷体" panose="02010609060101010101" pitchFamily="49" charset="-122"/>
                <a:ea typeface="楷体" panose="02010609060101010101" pitchFamily="49" charset="-122"/>
              </a:rPr>
              <a:t>2.</a:t>
            </a:r>
            <a:r>
              <a:rPr lang="zh-CN" altLang="en-US" sz="2800" smtClean="0">
                <a:latin typeface="楷体" panose="02010609060101010101" pitchFamily="49" charset="-122"/>
                <a:ea typeface="楷体" panose="02010609060101010101" pitchFamily="49" charset="-122"/>
              </a:rPr>
              <a:t>思考：雾是怎样的孩子？</a:t>
            </a:r>
            <a:endParaRPr lang="en-US" altLang="zh-CN" sz="280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en-US" altLang="zh-CN" sz="2800"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en-US" altLang="zh-CN" sz="2800" smtClean="0">
                <a:latin typeface="楷体" panose="02010609060101010101" pitchFamily="49" charset="-122"/>
                <a:ea typeface="楷体" panose="02010609060101010101" pitchFamily="49" charset="-122"/>
              </a:rPr>
              <a:t>       </a:t>
            </a:r>
            <a:r>
              <a:rPr lang="zh-CN" altLang="en-US" sz="2800" smtClean="0">
                <a:latin typeface="楷体" panose="02010609060101010101" pitchFamily="49" charset="-122"/>
                <a:ea typeface="楷体" panose="02010609060101010101" pitchFamily="49" charset="-122"/>
              </a:rPr>
              <a:t>雾把什么藏了起来？</a:t>
            </a:r>
            <a:endParaRPr lang="zh-CN" altLang="en-US" sz="28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3" name="Picture 2" descr="http://pic.51yuansu.com/pic3/cover/02/76/71/5a3793e211ec9_610.jpg"/>
          <p:cNvPicPr>
            <a:picLocks noChangeAspect="1" noChangeArrowheads="1"/>
          </p:cNvPicPr>
          <p:nvPr>
            <p:custDataLst>
              <p:tags r:id="rId3"/>
            </p:custDataLst>
          </p:nvPr>
        </p:nvPicPr>
        <p:blipFill>
          <a:blip r:embed="rId4" cstate="email"/>
          <a:stretch>
            <a:fillRect/>
          </a:stretch>
        </p:blipFill>
        <p:spPr bwMode="auto">
          <a:xfrm>
            <a:off x="7187330" y="2355726"/>
            <a:ext cx="1944044" cy="2664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>
            <p:custDataLst>
              <p:tags r:id="rId1"/>
            </p:custDataLst>
          </p:nvPr>
        </p:nvGrpSpPr>
        <p:grpSpPr>
          <a:xfrm>
            <a:off x="391219" y="-21737"/>
            <a:ext cx="1539798" cy="1214316"/>
            <a:chOff x="323528" y="133271"/>
            <a:chExt cx="1539798" cy="1214316"/>
          </a:xfrm>
        </p:grpSpPr>
        <p:pic>
          <p:nvPicPr>
            <p:cNvPr id="3" name="Picture 3" descr="C:\Documents and Settings\Administrator\桌面\6.png"/>
            <p:cNvPicPr>
              <a:picLocks noChangeAspect="1" noChangeArrowheads="1"/>
            </p:cNvPicPr>
            <p:nvPr>
              <p:custDataLst>
                <p:tags r:id="rId2"/>
              </p:custDataLst>
            </p:nvPr>
          </p:nvPicPr>
          <p:blipFill>
            <a:blip r:embed="rId3" cstate="email"/>
            <a:srcRect/>
            <a:stretch>
              <a:fillRect/>
            </a:stretch>
          </p:blipFill>
          <p:spPr bwMode="auto">
            <a:xfrm>
              <a:off x="503671" y="199152"/>
              <a:ext cx="127246" cy="71102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4" name="组合 164"/>
            <p:cNvGrpSpPr/>
            <p:nvPr>
              <p:custDataLst>
                <p:tags r:id="rId4"/>
              </p:custDataLst>
            </p:nvPr>
          </p:nvGrpSpPr>
          <p:grpSpPr>
            <a:xfrm>
              <a:off x="416311" y="910302"/>
              <a:ext cx="1447015" cy="437285"/>
              <a:chOff x="3430455" y="2600130"/>
              <a:chExt cx="2620549" cy="517282"/>
            </a:xfrm>
          </p:grpSpPr>
          <p:sp>
            <p:nvSpPr>
              <p:cNvPr id="9" name="矩形 8"/>
              <p:cNvSpPr/>
              <p:nvPr>
                <p:custDataLst>
                  <p:tags r:id="rId5"/>
                </p:custDataLst>
              </p:nvPr>
            </p:nvSpPr>
            <p:spPr>
              <a:xfrm>
                <a:off x="3430455" y="2600130"/>
                <a:ext cx="2409529" cy="517280"/>
              </a:xfrm>
              <a:prstGeom prst="rect">
                <a:avLst/>
              </a:prstGeom>
              <a:solidFill>
                <a:srgbClr val="FF5D5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10" name="燕尾形 9"/>
              <p:cNvSpPr/>
              <p:nvPr>
                <p:custDataLst>
                  <p:tags r:id="rId6"/>
                </p:custDataLst>
              </p:nvPr>
            </p:nvSpPr>
            <p:spPr>
              <a:xfrm rot="10800000">
                <a:off x="5669619" y="2600132"/>
                <a:ext cx="381385" cy="517280"/>
              </a:xfrm>
              <a:prstGeom prst="chevron">
                <a:avLst>
                  <a:gd name="adj" fmla="val 32172"/>
                </a:avLst>
              </a:prstGeom>
              <a:solidFill>
                <a:srgbClr val="FF5D5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zh-CN" altLang="en-US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</p:grpSp>
        <p:sp>
          <p:nvSpPr>
            <p:cNvPr id="5" name="燕尾形 4"/>
            <p:cNvSpPr/>
            <p:nvPr>
              <p:custDataLst>
                <p:tags r:id="rId7"/>
              </p:custDataLst>
            </p:nvPr>
          </p:nvSpPr>
          <p:spPr bwMode="auto">
            <a:xfrm rot="10800000" flipH="1">
              <a:off x="323528" y="910303"/>
              <a:ext cx="210593" cy="437284"/>
            </a:xfrm>
            <a:prstGeom prst="chevron">
              <a:avLst>
                <a:gd name="adj" fmla="val 32172"/>
              </a:avLst>
            </a:prstGeom>
            <a:solidFill>
              <a:srgbClr val="FF5D5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cxnSp>
          <p:nvCxnSpPr>
            <p:cNvPr id="6" name="直接连接符 5"/>
            <p:cNvCxnSpPr/>
            <p:nvPr>
              <p:custDataLst>
                <p:tags r:id="rId8"/>
              </p:custDataLst>
            </p:nvPr>
          </p:nvCxnSpPr>
          <p:spPr bwMode="auto">
            <a:xfrm>
              <a:off x="344240" y="939813"/>
              <a:ext cx="1504950" cy="0"/>
            </a:xfrm>
            <a:prstGeom prst="line">
              <a:avLst/>
            </a:prstGeom>
            <a:ln w="12700">
              <a:solidFill>
                <a:schemeClr val="bg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直接连接符 6"/>
            <p:cNvCxnSpPr/>
            <p:nvPr>
              <p:custDataLst>
                <p:tags r:id="rId9"/>
              </p:custDataLst>
            </p:nvPr>
          </p:nvCxnSpPr>
          <p:spPr bwMode="auto">
            <a:xfrm>
              <a:off x="339477" y="1301981"/>
              <a:ext cx="1505992" cy="0"/>
            </a:xfrm>
            <a:prstGeom prst="line">
              <a:avLst/>
            </a:prstGeom>
            <a:ln w="12700">
              <a:solidFill>
                <a:schemeClr val="bg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8" name="Picture 3" descr="C:\Documents and Settings\Administrator\桌面\6.png"/>
            <p:cNvPicPr>
              <a:picLocks noChangeAspect="1" noChangeArrowheads="1"/>
            </p:cNvPicPr>
            <p:nvPr>
              <p:custDataLst>
                <p:tags r:id="rId10"/>
              </p:custDataLst>
            </p:nvPr>
          </p:nvPicPr>
          <p:blipFill>
            <a:blip r:embed="rId11" cstate="email"/>
            <a:stretch>
              <a:fillRect/>
            </a:stretch>
          </p:blipFill>
          <p:spPr bwMode="auto">
            <a:xfrm>
              <a:off x="1619559" y="133271"/>
              <a:ext cx="127246" cy="77927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1" name="矩形 10"/>
          <p:cNvSpPr/>
          <p:nvPr>
            <p:custDataLst>
              <p:tags r:id="rId12"/>
            </p:custDataLst>
          </p:nvPr>
        </p:nvSpPr>
        <p:spPr>
          <a:xfrm>
            <a:off x="684064" y="773880"/>
            <a:ext cx="95410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dirty="0">
                <a:solidFill>
                  <a:schemeClr val="bg1"/>
                </a:solidFill>
                <a:latin typeface="方正大黑_GBK" panose="03000509000000000000" pitchFamily="65" charset="-122"/>
                <a:ea typeface="方正大黑_GBK" panose="03000509000000000000" pitchFamily="65" charset="-122"/>
              </a:rPr>
              <a:t>读一读</a:t>
            </a:r>
            <a:endParaRPr lang="zh-CN" altLang="en-US" sz="2000" dirty="0">
              <a:solidFill>
                <a:schemeClr val="bg1"/>
              </a:solidFill>
              <a:latin typeface="方正大黑_GBK" panose="03000509000000000000" pitchFamily="65" charset="-122"/>
              <a:ea typeface="方正大黑_GBK" panose="03000509000000000000" pitchFamily="65" charset="-122"/>
            </a:endParaRPr>
          </a:p>
        </p:txBody>
      </p:sp>
      <p:sp>
        <p:nvSpPr>
          <p:cNvPr id="12" name="矩形 11"/>
          <p:cNvSpPr/>
          <p:nvPr>
            <p:custDataLst>
              <p:tags r:id="rId13"/>
            </p:custDataLst>
          </p:nvPr>
        </p:nvSpPr>
        <p:spPr>
          <a:xfrm>
            <a:off x="1246540" y="1275606"/>
            <a:ext cx="6650919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3600" dirty="0">
                <a:latin typeface="楷体" panose="02010609060101010101" pitchFamily="49" charset="-122"/>
                <a:ea typeface="楷体" panose="02010609060101010101" pitchFamily="49" charset="-122"/>
              </a:rPr>
              <a:t>大</a:t>
            </a:r>
            <a:r>
              <a:rPr lang="zh-CN" altLang="en-US" sz="36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雾</a:t>
            </a:r>
            <a:r>
              <a:rPr lang="zh-CN" altLang="en-US" sz="3600" dirty="0">
                <a:latin typeface="楷体" panose="02010609060101010101" pitchFamily="49" charset="-122"/>
                <a:ea typeface="楷体" panose="02010609060101010101" pitchFamily="49" charset="-122"/>
              </a:rPr>
              <a:t>　　</a:t>
            </a:r>
            <a:r>
              <a:rPr lang="zh-CN" altLang="en-US" sz="36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淘</a:t>
            </a:r>
            <a:r>
              <a:rPr lang="zh-CN" altLang="en-US" sz="3600" dirty="0">
                <a:latin typeface="楷体" panose="02010609060101010101" pitchFamily="49" charset="-122"/>
                <a:ea typeface="楷体" panose="02010609060101010101" pitchFamily="49" charset="-122"/>
              </a:rPr>
              <a:t>气　　</a:t>
            </a:r>
            <a:r>
              <a:rPr lang="zh-CN" altLang="en-US" sz="36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于</a:t>
            </a:r>
            <a:r>
              <a:rPr lang="zh-CN" altLang="en-US" sz="3600" dirty="0">
                <a:latin typeface="楷体" panose="02010609060101010101" pitchFamily="49" charset="-122"/>
                <a:ea typeface="楷体" panose="02010609060101010101" pitchFamily="49" charset="-122"/>
              </a:rPr>
              <a:t>是　　黑</a:t>
            </a:r>
            <a:r>
              <a:rPr lang="zh-CN" altLang="en-US" sz="36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暗</a:t>
            </a:r>
            <a:r>
              <a:rPr lang="zh-CN" altLang="en-US" sz="3600" dirty="0"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endParaRPr lang="zh-CN" altLang="en-US" sz="36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200000"/>
              </a:lnSpc>
            </a:pPr>
            <a:r>
              <a:rPr lang="zh-CN" altLang="en-US" sz="36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岸</a:t>
            </a:r>
            <a:r>
              <a:rPr lang="zh-CN" altLang="en-US" sz="36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边  </a:t>
            </a:r>
            <a:r>
              <a:rPr lang="zh-CN" altLang="en-US" sz="3600" dirty="0">
                <a:latin typeface="楷体" panose="02010609060101010101" pitchFamily="49" charset="-122"/>
                <a:ea typeface="楷体" panose="02010609060101010101" pitchFamily="49" charset="-122"/>
              </a:rPr>
              <a:t>　</a:t>
            </a:r>
            <a:r>
              <a:rPr lang="zh-CN" altLang="en-US" sz="36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街</a:t>
            </a:r>
            <a:r>
              <a:rPr lang="zh-CN" altLang="en-US" sz="3600" dirty="0">
                <a:latin typeface="楷体" panose="02010609060101010101" pitchFamily="49" charset="-122"/>
                <a:ea typeface="楷体" panose="02010609060101010101" pitchFamily="49" charset="-122"/>
              </a:rPr>
              <a:t>道　　桥</a:t>
            </a:r>
            <a:r>
              <a:rPr lang="zh-CN" altLang="en-US" sz="36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梁</a:t>
            </a:r>
            <a:r>
              <a:rPr lang="zh-CN" altLang="en-US" sz="3600" dirty="0">
                <a:latin typeface="楷体" panose="02010609060101010101" pitchFamily="49" charset="-122"/>
                <a:ea typeface="楷体" panose="02010609060101010101" pitchFamily="49" charset="-122"/>
              </a:rPr>
              <a:t>  　</a:t>
            </a:r>
            <a:r>
              <a:rPr lang="zh-CN" altLang="en-US" sz="36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甚至</a:t>
            </a:r>
            <a:endParaRPr lang="en-US" altLang="zh-CN" sz="36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200000"/>
              </a:lnSpc>
            </a:pPr>
            <a:r>
              <a:rPr lang="zh-CN" altLang="en-US" sz="3600" dirty="0">
                <a:latin typeface="楷体" panose="02010609060101010101" pitchFamily="49" charset="-122"/>
                <a:ea typeface="楷体" panose="02010609060101010101" pitchFamily="49" charset="-122"/>
              </a:rPr>
              <a:t>一</a:t>
            </a:r>
            <a:r>
              <a:rPr lang="zh-CN" altLang="en-US" sz="36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切</a:t>
            </a:r>
            <a:r>
              <a:rPr lang="zh-CN" altLang="en-US" sz="3600" dirty="0">
                <a:latin typeface="楷体" panose="02010609060101010101" pitchFamily="49" charset="-122"/>
                <a:ea typeface="楷体" panose="02010609060101010101" pitchFamily="49" charset="-122"/>
              </a:rPr>
              <a:t>  　</a:t>
            </a:r>
            <a:r>
              <a:rPr lang="zh-CN" altLang="en-US" sz="36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躲</a:t>
            </a:r>
            <a:r>
              <a:rPr lang="zh-CN" altLang="en-US" sz="3600" dirty="0">
                <a:latin typeface="楷体" panose="02010609060101010101" pitchFamily="49" charset="-122"/>
                <a:ea typeface="楷体" panose="02010609060101010101" pitchFamily="49" charset="-122"/>
              </a:rPr>
              <a:t>藏  　消</a:t>
            </a:r>
            <a:r>
              <a:rPr lang="zh-CN" altLang="en-US" sz="36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失</a:t>
            </a:r>
            <a:endParaRPr lang="zh-CN" altLang="en-US" sz="36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4" name="TextBox 13"/>
          <p:cNvSpPr txBox="1"/>
          <p:nvPr>
            <p:custDataLst>
              <p:tags r:id="rId14"/>
            </p:custDataLst>
          </p:nvPr>
        </p:nvSpPr>
        <p:spPr>
          <a:xfrm>
            <a:off x="1331640" y="1192579"/>
            <a:ext cx="6840760" cy="30162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 smtClean="0">
                <a:solidFill>
                  <a:srgbClr val="FF0000"/>
                </a:solidFill>
              </a:rPr>
              <a:t>    </a:t>
            </a:r>
            <a:r>
              <a:rPr lang="en-US" altLang="zh-CN" sz="2400" dirty="0" err="1" smtClean="0"/>
              <a:t>wù</a:t>
            </a:r>
            <a:r>
              <a:rPr lang="en-US" altLang="zh-CN" sz="2400" dirty="0" smtClean="0"/>
              <a:t>               </a:t>
            </a:r>
            <a:r>
              <a:rPr lang="en-US" altLang="zh-CN" sz="2400" dirty="0" err="1" smtClean="0"/>
              <a:t>t</a:t>
            </a:r>
            <a:r>
              <a:rPr lang="en-US" altLang="zh-CN" sz="2400" b="1" dirty="0" err="1" smtClean="0">
                <a:latin typeface="+mn-ea"/>
              </a:rPr>
              <a:t>áo</a:t>
            </a:r>
            <a:r>
              <a:rPr lang="en-US" altLang="zh-CN" sz="2400" b="1" dirty="0" smtClean="0">
                <a:latin typeface="+mn-ea"/>
              </a:rPr>
              <a:t>          </a:t>
            </a:r>
            <a:r>
              <a:rPr lang="en-US" altLang="zh-CN" sz="2400" dirty="0" err="1" smtClean="0"/>
              <a:t>yú</a:t>
            </a:r>
            <a:r>
              <a:rPr lang="en-US" altLang="zh-CN" sz="2400" dirty="0" smtClean="0"/>
              <a:t>                            </a:t>
            </a:r>
            <a:r>
              <a:rPr lang="en-US" altLang="zh-CN" sz="2400" b="1" dirty="0" err="1" smtClean="0">
                <a:latin typeface="+mn-ea"/>
              </a:rPr>
              <a:t>àn</a:t>
            </a:r>
            <a:r>
              <a:rPr lang="en-US" altLang="zh-CN" sz="2400" b="1" dirty="0" smtClean="0">
                <a:latin typeface="+mn-ea"/>
              </a:rPr>
              <a:t> </a:t>
            </a:r>
            <a:endParaRPr lang="en-US" altLang="zh-CN" sz="2400" b="1" dirty="0" smtClean="0">
              <a:latin typeface="+mn-ea"/>
            </a:endParaRPr>
          </a:p>
          <a:p>
            <a:endParaRPr lang="en-US" altLang="zh-CN" sz="2400" b="1" dirty="0">
              <a:latin typeface="+mn-ea"/>
            </a:endParaRPr>
          </a:p>
          <a:p>
            <a:endParaRPr lang="en-US" altLang="zh-CN" sz="2400" b="1" dirty="0" smtClean="0">
              <a:latin typeface="+mn-ea"/>
            </a:endParaRPr>
          </a:p>
          <a:p>
            <a:r>
              <a:rPr lang="en-US" altLang="zh-CN" sz="2400" b="1" dirty="0" err="1" smtClean="0">
                <a:latin typeface="+mn-ea"/>
              </a:rPr>
              <a:t>àn</a:t>
            </a:r>
            <a:r>
              <a:rPr lang="en-US" altLang="zh-CN" sz="2400" b="1" dirty="0" smtClean="0">
                <a:latin typeface="+mn-ea"/>
              </a:rPr>
              <a:t>          </a:t>
            </a:r>
            <a:r>
              <a:rPr lang="en-US" altLang="zh-CN" sz="2400" dirty="0" err="1" smtClean="0"/>
              <a:t>jiē</a:t>
            </a:r>
            <a:r>
              <a:rPr lang="en-US" altLang="zh-CN" sz="2400" dirty="0" smtClean="0"/>
              <a:t>                           </a:t>
            </a:r>
            <a:r>
              <a:rPr lang="en-US" altLang="zh-CN" sz="2400" dirty="0" err="1" smtClean="0"/>
              <a:t>li</a:t>
            </a:r>
            <a:r>
              <a:rPr lang="en-US" altLang="zh-CN" sz="2400" dirty="0" err="1" smtClean="0">
                <a:latin typeface="+mn-ea"/>
              </a:rPr>
              <a:t>á</a:t>
            </a:r>
            <a:r>
              <a:rPr lang="en-US" altLang="zh-CN" sz="2400" dirty="0" err="1" smtClean="0"/>
              <a:t>ng</a:t>
            </a:r>
            <a:r>
              <a:rPr lang="en-US" altLang="zh-CN" sz="2400" dirty="0" smtClean="0"/>
              <a:t>           </a:t>
            </a:r>
            <a:r>
              <a:rPr lang="en-US" altLang="zh-CN" sz="2400" dirty="0" err="1" smtClean="0"/>
              <a:t>shèn</a:t>
            </a:r>
            <a:r>
              <a:rPr lang="en-US" altLang="zh-CN" sz="2400" dirty="0" smtClean="0"/>
              <a:t> </a:t>
            </a:r>
            <a:r>
              <a:rPr lang="en-US" altLang="zh-CN" sz="2400" dirty="0" err="1" smtClean="0"/>
              <a:t>zhì</a:t>
            </a:r>
            <a:endParaRPr lang="en-US" altLang="zh-CN" sz="2400" dirty="0" smtClean="0"/>
          </a:p>
          <a:p>
            <a:endParaRPr lang="en-US" altLang="zh-CN" sz="2400" dirty="0"/>
          </a:p>
          <a:p>
            <a:endParaRPr lang="en-US" altLang="zh-CN" sz="2400" dirty="0" smtClean="0"/>
          </a:p>
          <a:p>
            <a:r>
              <a:rPr lang="en-US" altLang="zh-CN" sz="2400" dirty="0"/>
              <a:t> </a:t>
            </a:r>
            <a:r>
              <a:rPr lang="en-US" altLang="zh-CN" sz="2400" dirty="0" smtClean="0"/>
              <a:t>     </a:t>
            </a:r>
            <a:r>
              <a:rPr lang="en-US" altLang="zh-CN" sz="2400" dirty="0" err="1" smtClean="0"/>
              <a:t>qiè</a:t>
            </a:r>
            <a:r>
              <a:rPr lang="en-US" altLang="zh-CN" sz="2400" dirty="0" smtClean="0"/>
              <a:t>              </a:t>
            </a:r>
            <a:r>
              <a:rPr lang="en-US" altLang="zh-CN" sz="2400" dirty="0" err="1" smtClean="0"/>
              <a:t>duǒ</a:t>
            </a:r>
            <a:r>
              <a:rPr lang="en-US" altLang="zh-CN" sz="2400" dirty="0" smtClean="0"/>
              <a:t>                           </a:t>
            </a:r>
            <a:r>
              <a:rPr lang="en-US" altLang="zh-CN" sz="2400" dirty="0" err="1" smtClean="0"/>
              <a:t>shī</a:t>
            </a:r>
            <a:endParaRPr lang="zh-CN" altLang="en-US" sz="2400" dirty="0"/>
          </a:p>
          <a:p>
            <a:r>
              <a:rPr lang="en-US" altLang="zh-CN" dirty="0" smtClean="0">
                <a:solidFill>
                  <a:srgbClr val="FF0000"/>
                </a:solidFill>
              </a:rPr>
              <a:t>          </a:t>
            </a:r>
            <a:r>
              <a:rPr lang="en-US" altLang="zh-CN" b="1" dirty="0" smtClean="0">
                <a:solidFill>
                  <a:srgbClr val="FF0000"/>
                </a:solidFill>
                <a:latin typeface="+mn-ea"/>
              </a:rPr>
              <a:t>    </a:t>
            </a:r>
            <a:r>
              <a:rPr lang="en-US" altLang="zh-CN" dirty="0" smtClean="0">
                <a:solidFill>
                  <a:srgbClr val="FF0000"/>
                </a:solidFill>
              </a:rPr>
              <a:t>  </a:t>
            </a:r>
            <a:r>
              <a:rPr lang="en-US" altLang="zh-CN" b="1" dirty="0" smtClean="0">
                <a:solidFill>
                  <a:srgbClr val="FF0000"/>
                </a:solidFill>
                <a:latin typeface="+mn-ea"/>
              </a:rPr>
              <a:t>    </a:t>
            </a:r>
            <a:endParaRPr lang="zh-CN" altLang="en-US" dirty="0"/>
          </a:p>
        </p:txBody>
      </p:sp>
      <p:sp>
        <p:nvSpPr>
          <p:cNvPr id="13" name="云形 12">
            <a:hlinkClick r:id="rId15" action="ppaction://hlinksldjump"/>
          </p:cNvPr>
          <p:cNvSpPr/>
          <p:nvPr>
            <p:custDataLst>
              <p:tags r:id="rId16"/>
            </p:custDataLst>
          </p:nvPr>
        </p:nvSpPr>
        <p:spPr>
          <a:xfrm>
            <a:off x="1570853" y="863560"/>
            <a:ext cx="360040" cy="220749"/>
          </a:xfrm>
          <a:prstGeom prst="cloud">
            <a:avLst/>
          </a:prstGeom>
          <a:solidFill>
            <a:srgbClr val="A8CDE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>
            <p:custDataLst>
              <p:tags r:id="rId1"/>
            </p:custDataLst>
          </p:nvPr>
        </p:nvGrpSpPr>
        <p:grpSpPr>
          <a:xfrm>
            <a:off x="391219" y="-21737"/>
            <a:ext cx="1539798" cy="1214316"/>
            <a:chOff x="323528" y="133271"/>
            <a:chExt cx="1539798" cy="1214316"/>
          </a:xfrm>
        </p:grpSpPr>
        <p:pic>
          <p:nvPicPr>
            <p:cNvPr id="3" name="Picture 3" descr="C:\Documents and Settings\Administrator\桌面\6.png"/>
            <p:cNvPicPr>
              <a:picLocks noChangeAspect="1" noChangeArrowheads="1"/>
            </p:cNvPicPr>
            <p:nvPr>
              <p:custDataLst>
                <p:tags r:id="rId2"/>
              </p:custDataLst>
            </p:nvPr>
          </p:nvPicPr>
          <p:blipFill>
            <a:blip r:embed="rId3" cstate="email"/>
            <a:srcRect/>
            <a:stretch>
              <a:fillRect/>
            </a:stretch>
          </p:blipFill>
          <p:spPr bwMode="auto">
            <a:xfrm>
              <a:off x="503671" y="199152"/>
              <a:ext cx="127246" cy="71102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4" name="组合 164"/>
            <p:cNvGrpSpPr/>
            <p:nvPr>
              <p:custDataLst>
                <p:tags r:id="rId4"/>
              </p:custDataLst>
            </p:nvPr>
          </p:nvGrpSpPr>
          <p:grpSpPr>
            <a:xfrm>
              <a:off x="416311" y="910302"/>
              <a:ext cx="1447015" cy="437285"/>
              <a:chOff x="3430455" y="2600130"/>
              <a:chExt cx="2620549" cy="517282"/>
            </a:xfrm>
          </p:grpSpPr>
          <p:sp>
            <p:nvSpPr>
              <p:cNvPr id="9" name="矩形 8"/>
              <p:cNvSpPr/>
              <p:nvPr>
                <p:custDataLst>
                  <p:tags r:id="rId5"/>
                </p:custDataLst>
              </p:nvPr>
            </p:nvSpPr>
            <p:spPr>
              <a:xfrm>
                <a:off x="3430455" y="2600130"/>
                <a:ext cx="2409529" cy="517280"/>
              </a:xfrm>
              <a:prstGeom prst="rect">
                <a:avLst/>
              </a:prstGeom>
              <a:solidFill>
                <a:srgbClr val="FF5D5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10" name="燕尾形 9"/>
              <p:cNvSpPr/>
              <p:nvPr>
                <p:custDataLst>
                  <p:tags r:id="rId6"/>
                </p:custDataLst>
              </p:nvPr>
            </p:nvSpPr>
            <p:spPr>
              <a:xfrm rot="10800000">
                <a:off x="5669619" y="2600132"/>
                <a:ext cx="381385" cy="517280"/>
              </a:xfrm>
              <a:prstGeom prst="chevron">
                <a:avLst>
                  <a:gd name="adj" fmla="val 32172"/>
                </a:avLst>
              </a:prstGeom>
              <a:solidFill>
                <a:srgbClr val="FF5D5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zh-CN" altLang="en-US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</p:grpSp>
        <p:sp>
          <p:nvSpPr>
            <p:cNvPr id="5" name="燕尾形 4"/>
            <p:cNvSpPr/>
            <p:nvPr>
              <p:custDataLst>
                <p:tags r:id="rId7"/>
              </p:custDataLst>
            </p:nvPr>
          </p:nvSpPr>
          <p:spPr bwMode="auto">
            <a:xfrm rot="10800000" flipH="1">
              <a:off x="323528" y="910303"/>
              <a:ext cx="210593" cy="437284"/>
            </a:xfrm>
            <a:prstGeom prst="chevron">
              <a:avLst>
                <a:gd name="adj" fmla="val 32172"/>
              </a:avLst>
            </a:prstGeom>
            <a:solidFill>
              <a:srgbClr val="FF5D5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cxnSp>
          <p:nvCxnSpPr>
            <p:cNvPr id="6" name="直接连接符 5"/>
            <p:cNvCxnSpPr/>
            <p:nvPr>
              <p:custDataLst>
                <p:tags r:id="rId8"/>
              </p:custDataLst>
            </p:nvPr>
          </p:nvCxnSpPr>
          <p:spPr bwMode="auto">
            <a:xfrm>
              <a:off x="344240" y="939813"/>
              <a:ext cx="1504950" cy="0"/>
            </a:xfrm>
            <a:prstGeom prst="line">
              <a:avLst/>
            </a:prstGeom>
            <a:ln w="12700">
              <a:solidFill>
                <a:schemeClr val="bg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直接连接符 6"/>
            <p:cNvCxnSpPr/>
            <p:nvPr>
              <p:custDataLst>
                <p:tags r:id="rId9"/>
              </p:custDataLst>
            </p:nvPr>
          </p:nvCxnSpPr>
          <p:spPr bwMode="auto">
            <a:xfrm>
              <a:off x="339477" y="1301981"/>
              <a:ext cx="1505992" cy="0"/>
            </a:xfrm>
            <a:prstGeom prst="line">
              <a:avLst/>
            </a:prstGeom>
            <a:ln w="12700">
              <a:solidFill>
                <a:schemeClr val="bg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8" name="Picture 3" descr="C:\Documents and Settings\Administrator\桌面\6.png"/>
            <p:cNvPicPr>
              <a:picLocks noChangeAspect="1" noChangeArrowheads="1"/>
            </p:cNvPicPr>
            <p:nvPr>
              <p:custDataLst>
                <p:tags r:id="rId10"/>
              </p:custDataLst>
            </p:nvPr>
          </p:nvPicPr>
          <p:blipFill>
            <a:blip r:embed="rId11" cstate="email"/>
            <a:stretch>
              <a:fillRect/>
            </a:stretch>
          </p:blipFill>
          <p:spPr bwMode="auto">
            <a:xfrm>
              <a:off x="1619559" y="133271"/>
              <a:ext cx="127246" cy="77927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1" name="矩形 10"/>
          <p:cNvSpPr/>
          <p:nvPr>
            <p:custDataLst>
              <p:tags r:id="rId12"/>
            </p:custDataLst>
          </p:nvPr>
        </p:nvSpPr>
        <p:spPr>
          <a:xfrm>
            <a:off x="684064" y="773880"/>
            <a:ext cx="95410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>
                <a:solidFill>
                  <a:schemeClr val="bg1"/>
                </a:solidFill>
                <a:latin typeface="方正大黑_GBK" panose="03000509000000000000" pitchFamily="65" charset="-122"/>
                <a:ea typeface="方正大黑_GBK" panose="03000509000000000000" pitchFamily="65" charset="-122"/>
              </a:rPr>
              <a:t>读一读</a:t>
            </a:r>
            <a:endParaRPr lang="zh-CN" altLang="en-US" sz="2000">
              <a:solidFill>
                <a:schemeClr val="bg1"/>
              </a:solidFill>
              <a:latin typeface="方正大黑_GBK" panose="03000509000000000000" pitchFamily="65" charset="-122"/>
              <a:ea typeface="方正大黑_GBK" panose="03000509000000000000" pitchFamily="65" charset="-122"/>
            </a:endParaRPr>
          </a:p>
        </p:txBody>
      </p:sp>
      <p:sp>
        <p:nvSpPr>
          <p:cNvPr id="12" name="矩形 11"/>
          <p:cNvSpPr/>
          <p:nvPr>
            <p:custDataLst>
              <p:tags r:id="rId13"/>
            </p:custDataLst>
          </p:nvPr>
        </p:nvSpPr>
        <p:spPr>
          <a:xfrm>
            <a:off x="1246540" y="1275606"/>
            <a:ext cx="6650919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3600" dirty="0">
                <a:latin typeface="楷体" panose="02010609060101010101" pitchFamily="49" charset="-122"/>
                <a:ea typeface="楷体" panose="02010609060101010101" pitchFamily="49" charset="-122"/>
              </a:rPr>
              <a:t>大</a:t>
            </a:r>
            <a:r>
              <a:rPr lang="zh-CN" altLang="en-US" sz="36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雾</a:t>
            </a:r>
            <a:r>
              <a:rPr lang="zh-CN" altLang="en-US" sz="3600" dirty="0">
                <a:latin typeface="楷体" panose="02010609060101010101" pitchFamily="49" charset="-122"/>
                <a:ea typeface="楷体" panose="02010609060101010101" pitchFamily="49" charset="-122"/>
              </a:rPr>
              <a:t>　　</a:t>
            </a:r>
            <a:r>
              <a:rPr lang="zh-CN" altLang="en-US" sz="36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淘</a:t>
            </a:r>
            <a:r>
              <a:rPr lang="zh-CN" altLang="en-US" sz="3600" dirty="0">
                <a:latin typeface="楷体" panose="02010609060101010101" pitchFamily="49" charset="-122"/>
                <a:ea typeface="楷体" panose="02010609060101010101" pitchFamily="49" charset="-122"/>
              </a:rPr>
              <a:t>气　　</a:t>
            </a:r>
            <a:r>
              <a:rPr lang="zh-CN" altLang="en-US" sz="36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于</a:t>
            </a:r>
            <a:r>
              <a:rPr lang="zh-CN" altLang="en-US" sz="3600" dirty="0">
                <a:latin typeface="楷体" panose="02010609060101010101" pitchFamily="49" charset="-122"/>
                <a:ea typeface="楷体" panose="02010609060101010101" pitchFamily="49" charset="-122"/>
              </a:rPr>
              <a:t>是　　黑</a:t>
            </a:r>
            <a:r>
              <a:rPr lang="zh-CN" altLang="en-US" sz="36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暗</a:t>
            </a:r>
            <a:r>
              <a:rPr lang="zh-CN" altLang="en-US" sz="3600" dirty="0"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endParaRPr lang="zh-CN" altLang="en-US" sz="36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200000"/>
              </a:lnSpc>
            </a:pPr>
            <a:r>
              <a:rPr lang="zh-CN" altLang="en-US" sz="3600" dirty="0">
                <a:latin typeface="楷体" panose="02010609060101010101" pitchFamily="49" charset="-122"/>
                <a:ea typeface="楷体" panose="02010609060101010101" pitchFamily="49" charset="-122"/>
              </a:rPr>
              <a:t>岸</a:t>
            </a:r>
            <a:r>
              <a:rPr lang="zh-CN" altLang="en-US" sz="36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边</a:t>
            </a:r>
            <a:r>
              <a:rPr lang="zh-CN" altLang="en-US" sz="36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r>
              <a:rPr lang="zh-CN" altLang="en-US" sz="3600" dirty="0">
                <a:latin typeface="楷体" panose="02010609060101010101" pitchFamily="49" charset="-122"/>
                <a:ea typeface="楷体" panose="02010609060101010101" pitchFamily="49" charset="-122"/>
              </a:rPr>
              <a:t>　</a:t>
            </a:r>
            <a:r>
              <a:rPr lang="zh-CN" altLang="en-US" sz="36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街</a:t>
            </a:r>
            <a:r>
              <a:rPr lang="zh-CN" altLang="en-US" sz="3600" dirty="0">
                <a:latin typeface="楷体" panose="02010609060101010101" pitchFamily="49" charset="-122"/>
                <a:ea typeface="楷体" panose="02010609060101010101" pitchFamily="49" charset="-122"/>
              </a:rPr>
              <a:t>道　　桥</a:t>
            </a:r>
            <a:r>
              <a:rPr lang="zh-CN" altLang="en-US" sz="36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梁</a:t>
            </a:r>
            <a:r>
              <a:rPr lang="zh-CN" altLang="en-US" sz="3600" dirty="0">
                <a:latin typeface="楷体" panose="02010609060101010101" pitchFamily="49" charset="-122"/>
                <a:ea typeface="楷体" panose="02010609060101010101" pitchFamily="49" charset="-122"/>
              </a:rPr>
              <a:t>  　</a:t>
            </a:r>
            <a:r>
              <a:rPr lang="zh-CN" altLang="en-US" sz="36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甚至</a:t>
            </a:r>
            <a:endParaRPr lang="en-US" altLang="zh-CN" sz="36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200000"/>
              </a:lnSpc>
            </a:pPr>
            <a:r>
              <a:rPr lang="zh-CN" altLang="en-US" sz="3600" dirty="0">
                <a:latin typeface="楷体" panose="02010609060101010101" pitchFamily="49" charset="-122"/>
                <a:ea typeface="楷体" panose="02010609060101010101" pitchFamily="49" charset="-122"/>
              </a:rPr>
              <a:t>一</a:t>
            </a:r>
            <a:r>
              <a:rPr lang="zh-CN" altLang="en-US" sz="36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切</a:t>
            </a:r>
            <a:r>
              <a:rPr lang="zh-CN" altLang="en-US" sz="3600" dirty="0">
                <a:latin typeface="楷体" panose="02010609060101010101" pitchFamily="49" charset="-122"/>
                <a:ea typeface="楷体" panose="02010609060101010101" pitchFamily="49" charset="-122"/>
              </a:rPr>
              <a:t>  　</a:t>
            </a:r>
            <a:r>
              <a:rPr lang="zh-CN" altLang="en-US" sz="36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躲</a:t>
            </a:r>
            <a:r>
              <a:rPr lang="zh-CN" altLang="en-US" sz="3600" dirty="0">
                <a:latin typeface="楷体" panose="02010609060101010101" pitchFamily="49" charset="-122"/>
                <a:ea typeface="楷体" panose="02010609060101010101" pitchFamily="49" charset="-122"/>
              </a:rPr>
              <a:t>藏  　消</a:t>
            </a:r>
            <a:r>
              <a:rPr lang="zh-CN" altLang="en-US" sz="36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失</a:t>
            </a:r>
            <a:endParaRPr lang="zh-CN" altLang="en-US" sz="36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>
            <p:custDataLst>
              <p:tags r:id="rId1"/>
            </p:custDataLst>
          </p:nvPr>
        </p:nvGrpSpPr>
        <p:grpSpPr>
          <a:xfrm>
            <a:off x="391219" y="-21737"/>
            <a:ext cx="1539798" cy="1214316"/>
            <a:chOff x="323528" y="133271"/>
            <a:chExt cx="1539798" cy="1214316"/>
          </a:xfrm>
        </p:grpSpPr>
        <p:pic>
          <p:nvPicPr>
            <p:cNvPr id="3" name="Picture 3" descr="C:\Documents and Settings\Administrator\桌面\6.png"/>
            <p:cNvPicPr>
              <a:picLocks noChangeAspect="1" noChangeArrowheads="1"/>
            </p:cNvPicPr>
            <p:nvPr>
              <p:custDataLst>
                <p:tags r:id="rId2"/>
              </p:custDataLst>
            </p:nvPr>
          </p:nvPicPr>
          <p:blipFill>
            <a:blip r:embed="rId3" cstate="email"/>
            <a:srcRect/>
            <a:stretch>
              <a:fillRect/>
            </a:stretch>
          </p:blipFill>
          <p:spPr bwMode="auto">
            <a:xfrm>
              <a:off x="503671" y="199152"/>
              <a:ext cx="127246" cy="71102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4" name="组合 164"/>
            <p:cNvGrpSpPr/>
            <p:nvPr>
              <p:custDataLst>
                <p:tags r:id="rId4"/>
              </p:custDataLst>
            </p:nvPr>
          </p:nvGrpSpPr>
          <p:grpSpPr>
            <a:xfrm>
              <a:off x="416311" y="910302"/>
              <a:ext cx="1447015" cy="437285"/>
              <a:chOff x="3430455" y="2600130"/>
              <a:chExt cx="2620549" cy="517282"/>
            </a:xfrm>
          </p:grpSpPr>
          <p:sp>
            <p:nvSpPr>
              <p:cNvPr id="9" name="矩形 8"/>
              <p:cNvSpPr/>
              <p:nvPr>
                <p:custDataLst>
                  <p:tags r:id="rId5"/>
                </p:custDataLst>
              </p:nvPr>
            </p:nvSpPr>
            <p:spPr>
              <a:xfrm>
                <a:off x="3430455" y="2600130"/>
                <a:ext cx="2409529" cy="517280"/>
              </a:xfrm>
              <a:prstGeom prst="rect">
                <a:avLst/>
              </a:prstGeom>
              <a:solidFill>
                <a:srgbClr val="FF5D5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10" name="燕尾形 9"/>
              <p:cNvSpPr/>
              <p:nvPr>
                <p:custDataLst>
                  <p:tags r:id="rId6"/>
                </p:custDataLst>
              </p:nvPr>
            </p:nvSpPr>
            <p:spPr>
              <a:xfrm rot="10800000">
                <a:off x="5669619" y="2600132"/>
                <a:ext cx="381385" cy="517280"/>
              </a:xfrm>
              <a:prstGeom prst="chevron">
                <a:avLst>
                  <a:gd name="adj" fmla="val 32172"/>
                </a:avLst>
              </a:prstGeom>
              <a:solidFill>
                <a:srgbClr val="FF5D5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zh-CN" altLang="en-US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</p:grpSp>
        <p:sp>
          <p:nvSpPr>
            <p:cNvPr id="5" name="燕尾形 4"/>
            <p:cNvSpPr/>
            <p:nvPr>
              <p:custDataLst>
                <p:tags r:id="rId7"/>
              </p:custDataLst>
            </p:nvPr>
          </p:nvSpPr>
          <p:spPr bwMode="auto">
            <a:xfrm rot="10800000" flipH="1">
              <a:off x="323528" y="910303"/>
              <a:ext cx="210593" cy="437284"/>
            </a:xfrm>
            <a:prstGeom prst="chevron">
              <a:avLst>
                <a:gd name="adj" fmla="val 32172"/>
              </a:avLst>
            </a:prstGeom>
            <a:solidFill>
              <a:srgbClr val="FF5D5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cxnSp>
          <p:nvCxnSpPr>
            <p:cNvPr id="6" name="直接连接符 5"/>
            <p:cNvCxnSpPr/>
            <p:nvPr>
              <p:custDataLst>
                <p:tags r:id="rId8"/>
              </p:custDataLst>
            </p:nvPr>
          </p:nvCxnSpPr>
          <p:spPr bwMode="auto">
            <a:xfrm>
              <a:off x="344240" y="939813"/>
              <a:ext cx="1504950" cy="0"/>
            </a:xfrm>
            <a:prstGeom prst="line">
              <a:avLst/>
            </a:prstGeom>
            <a:ln w="12700">
              <a:solidFill>
                <a:schemeClr val="bg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直接连接符 6"/>
            <p:cNvCxnSpPr/>
            <p:nvPr>
              <p:custDataLst>
                <p:tags r:id="rId9"/>
              </p:custDataLst>
            </p:nvPr>
          </p:nvCxnSpPr>
          <p:spPr bwMode="auto">
            <a:xfrm>
              <a:off x="339477" y="1301981"/>
              <a:ext cx="1505992" cy="0"/>
            </a:xfrm>
            <a:prstGeom prst="line">
              <a:avLst/>
            </a:prstGeom>
            <a:ln w="12700">
              <a:solidFill>
                <a:schemeClr val="bg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8" name="Picture 3" descr="C:\Documents and Settings\Administrator\桌面\6.png"/>
            <p:cNvPicPr>
              <a:picLocks noChangeAspect="1" noChangeArrowheads="1"/>
            </p:cNvPicPr>
            <p:nvPr>
              <p:custDataLst>
                <p:tags r:id="rId10"/>
              </p:custDataLst>
            </p:nvPr>
          </p:nvPicPr>
          <p:blipFill>
            <a:blip r:embed="rId11" cstate="email"/>
            <a:stretch>
              <a:fillRect/>
            </a:stretch>
          </p:blipFill>
          <p:spPr bwMode="auto">
            <a:xfrm>
              <a:off x="1619559" y="133271"/>
              <a:ext cx="127246" cy="77927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1" name="矩形 10"/>
          <p:cNvSpPr/>
          <p:nvPr>
            <p:custDataLst>
              <p:tags r:id="rId12"/>
            </p:custDataLst>
          </p:nvPr>
        </p:nvSpPr>
        <p:spPr>
          <a:xfrm>
            <a:off x="684064" y="773880"/>
            <a:ext cx="95410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dirty="0">
                <a:solidFill>
                  <a:schemeClr val="bg1"/>
                </a:solidFill>
                <a:latin typeface="方正大黑_GBK" panose="03000509000000000000" pitchFamily="65" charset="-122"/>
                <a:ea typeface="方正大黑_GBK" panose="03000509000000000000" pitchFamily="65" charset="-122"/>
              </a:rPr>
              <a:t>读一读</a:t>
            </a:r>
            <a:endParaRPr lang="zh-CN" altLang="en-US" sz="2000" dirty="0">
              <a:solidFill>
                <a:schemeClr val="bg1"/>
              </a:solidFill>
              <a:latin typeface="方正大黑_GBK" panose="03000509000000000000" pitchFamily="65" charset="-122"/>
              <a:ea typeface="方正大黑_GBK" panose="03000509000000000000" pitchFamily="65" charset="-122"/>
            </a:endParaRPr>
          </a:p>
        </p:txBody>
      </p:sp>
      <p:sp>
        <p:nvSpPr>
          <p:cNvPr id="18" name="矩形 17"/>
          <p:cNvSpPr/>
          <p:nvPr>
            <p:custDataLst>
              <p:tags r:id="rId13"/>
            </p:custDataLst>
          </p:nvPr>
        </p:nvSpPr>
        <p:spPr>
          <a:xfrm>
            <a:off x="4590934" y="1536654"/>
            <a:ext cx="557130" cy="400604"/>
          </a:xfrm>
          <a:prstGeom prst="rect">
            <a:avLst/>
          </a:prstGeom>
          <a:solidFill>
            <a:srgbClr val="FEFE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21" name="矩形 20"/>
          <p:cNvSpPr/>
          <p:nvPr>
            <p:custDataLst>
              <p:tags r:id="rId14"/>
            </p:custDataLst>
          </p:nvPr>
        </p:nvSpPr>
        <p:spPr>
          <a:xfrm>
            <a:off x="3595934" y="2079499"/>
            <a:ext cx="321366" cy="339426"/>
          </a:xfrm>
          <a:prstGeom prst="rect">
            <a:avLst/>
          </a:prstGeom>
          <a:solidFill>
            <a:srgbClr val="FEFE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20" name="矩形 19"/>
          <p:cNvSpPr/>
          <p:nvPr>
            <p:custDataLst>
              <p:tags r:id="rId15"/>
            </p:custDataLst>
          </p:nvPr>
        </p:nvSpPr>
        <p:spPr>
          <a:xfrm>
            <a:off x="323528" y="1596725"/>
            <a:ext cx="8352928" cy="10525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612140">
              <a:lnSpc>
                <a:spcPct val="130000"/>
              </a:lnSpc>
            </a:pPr>
            <a:r>
              <a:rPr lang="zh-CN" altLang="en-US" sz="24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①房屋、街道、树木、桥梁，甚至行人和小黑猫，雾把一切都藏了起来，什么都看不见了。</a:t>
            </a:r>
            <a:endParaRPr lang="en-US" altLang="zh-CN" sz="2400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" name="TextBox 11"/>
          <p:cNvSpPr txBox="1"/>
          <p:nvPr>
            <p:custDataLst>
              <p:tags r:id="rId16"/>
            </p:custDataLst>
          </p:nvPr>
        </p:nvSpPr>
        <p:spPr>
          <a:xfrm>
            <a:off x="323528" y="2753137"/>
            <a:ext cx="8197241" cy="10525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612140">
              <a:lnSpc>
                <a:spcPct val="130000"/>
              </a:lnSpc>
            </a:pPr>
            <a:r>
              <a:rPr lang="zh-CN" altLang="en-US" sz="24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②不久，大海连同船只，天空连同太阳，海岸连同城市，街道连同房屋和桥梁，都露出来了。</a:t>
            </a:r>
            <a:endParaRPr lang="en-US" altLang="zh-CN" sz="24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5" name="椭圆 14"/>
          <p:cNvSpPr/>
          <p:nvPr>
            <p:custDataLst>
              <p:tags r:id="rId17"/>
            </p:custDataLst>
          </p:nvPr>
        </p:nvSpPr>
        <p:spPr>
          <a:xfrm>
            <a:off x="5007446" y="1611279"/>
            <a:ext cx="610369" cy="566597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椭圆 21"/>
          <p:cNvSpPr/>
          <p:nvPr>
            <p:custDataLst>
              <p:tags r:id="rId18"/>
            </p:custDataLst>
          </p:nvPr>
        </p:nvSpPr>
        <p:spPr>
          <a:xfrm>
            <a:off x="1010408" y="3265032"/>
            <a:ext cx="627764" cy="566597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椭圆 22"/>
          <p:cNvSpPr/>
          <p:nvPr>
            <p:custDataLst>
              <p:tags r:id="rId19"/>
            </p:custDataLst>
          </p:nvPr>
        </p:nvSpPr>
        <p:spPr>
          <a:xfrm>
            <a:off x="2797234" y="2050800"/>
            <a:ext cx="641659" cy="566597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椭圆 23"/>
          <p:cNvSpPr/>
          <p:nvPr>
            <p:custDataLst>
              <p:tags r:id="rId20"/>
            </p:custDataLst>
          </p:nvPr>
        </p:nvSpPr>
        <p:spPr>
          <a:xfrm>
            <a:off x="2819105" y="2753137"/>
            <a:ext cx="619789" cy="566597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椭圆 24"/>
          <p:cNvSpPr/>
          <p:nvPr>
            <p:custDataLst>
              <p:tags r:id="rId21"/>
            </p:custDataLst>
          </p:nvPr>
        </p:nvSpPr>
        <p:spPr>
          <a:xfrm>
            <a:off x="5008537" y="2753137"/>
            <a:ext cx="610369" cy="566597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椭圆 25"/>
          <p:cNvSpPr/>
          <p:nvPr>
            <p:custDataLst>
              <p:tags r:id="rId22"/>
            </p:custDataLst>
          </p:nvPr>
        </p:nvSpPr>
        <p:spPr>
          <a:xfrm>
            <a:off x="7092280" y="2753137"/>
            <a:ext cx="623739" cy="566597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椭圆 26"/>
          <p:cNvSpPr/>
          <p:nvPr>
            <p:custDataLst>
              <p:tags r:id="rId23"/>
            </p:custDataLst>
          </p:nvPr>
        </p:nvSpPr>
        <p:spPr>
          <a:xfrm>
            <a:off x="407168" y="2079499"/>
            <a:ext cx="603239" cy="566597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>
            <p:custDataLst>
              <p:tags r:id="rId1"/>
            </p:custDataLst>
          </p:nvPr>
        </p:nvGrpSpPr>
        <p:grpSpPr>
          <a:xfrm>
            <a:off x="391219" y="-21737"/>
            <a:ext cx="1539798" cy="1214316"/>
            <a:chOff x="323528" y="133271"/>
            <a:chExt cx="1539798" cy="1214316"/>
          </a:xfrm>
        </p:grpSpPr>
        <p:pic>
          <p:nvPicPr>
            <p:cNvPr id="3" name="Picture 3" descr="C:\Documents and Settings\Administrator\桌面\6.png"/>
            <p:cNvPicPr>
              <a:picLocks noChangeAspect="1" noChangeArrowheads="1"/>
            </p:cNvPicPr>
            <p:nvPr>
              <p:custDataLst>
                <p:tags r:id="rId2"/>
              </p:custDataLst>
            </p:nvPr>
          </p:nvPicPr>
          <p:blipFill>
            <a:blip r:embed="rId3" cstate="email"/>
            <a:srcRect/>
            <a:stretch>
              <a:fillRect/>
            </a:stretch>
          </p:blipFill>
          <p:spPr bwMode="auto">
            <a:xfrm>
              <a:off x="503671" y="199152"/>
              <a:ext cx="127246" cy="71102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4" name="组合 164"/>
            <p:cNvGrpSpPr/>
            <p:nvPr>
              <p:custDataLst>
                <p:tags r:id="rId4"/>
              </p:custDataLst>
            </p:nvPr>
          </p:nvGrpSpPr>
          <p:grpSpPr>
            <a:xfrm>
              <a:off x="416311" y="910302"/>
              <a:ext cx="1447015" cy="437285"/>
              <a:chOff x="3430455" y="2600130"/>
              <a:chExt cx="2620549" cy="517282"/>
            </a:xfrm>
          </p:grpSpPr>
          <p:sp>
            <p:nvSpPr>
              <p:cNvPr id="9" name="矩形 8"/>
              <p:cNvSpPr/>
              <p:nvPr>
                <p:custDataLst>
                  <p:tags r:id="rId5"/>
                </p:custDataLst>
              </p:nvPr>
            </p:nvSpPr>
            <p:spPr>
              <a:xfrm>
                <a:off x="3430455" y="2600130"/>
                <a:ext cx="2409529" cy="517280"/>
              </a:xfrm>
              <a:prstGeom prst="rect">
                <a:avLst/>
              </a:prstGeom>
              <a:solidFill>
                <a:srgbClr val="FF5D5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10" name="燕尾形 9"/>
              <p:cNvSpPr/>
              <p:nvPr>
                <p:custDataLst>
                  <p:tags r:id="rId6"/>
                </p:custDataLst>
              </p:nvPr>
            </p:nvSpPr>
            <p:spPr>
              <a:xfrm rot="10800000">
                <a:off x="5669619" y="2600132"/>
                <a:ext cx="381385" cy="517280"/>
              </a:xfrm>
              <a:prstGeom prst="chevron">
                <a:avLst>
                  <a:gd name="adj" fmla="val 32172"/>
                </a:avLst>
              </a:prstGeom>
              <a:solidFill>
                <a:srgbClr val="FF5D5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zh-CN" altLang="en-US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</p:grpSp>
        <p:sp>
          <p:nvSpPr>
            <p:cNvPr id="5" name="燕尾形 4"/>
            <p:cNvSpPr/>
            <p:nvPr>
              <p:custDataLst>
                <p:tags r:id="rId7"/>
              </p:custDataLst>
            </p:nvPr>
          </p:nvSpPr>
          <p:spPr bwMode="auto">
            <a:xfrm rot="10800000" flipH="1">
              <a:off x="323528" y="910303"/>
              <a:ext cx="210593" cy="437284"/>
            </a:xfrm>
            <a:prstGeom prst="chevron">
              <a:avLst>
                <a:gd name="adj" fmla="val 32172"/>
              </a:avLst>
            </a:prstGeom>
            <a:solidFill>
              <a:srgbClr val="FF5D5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cxnSp>
          <p:nvCxnSpPr>
            <p:cNvPr id="6" name="直接连接符 5"/>
            <p:cNvCxnSpPr/>
            <p:nvPr>
              <p:custDataLst>
                <p:tags r:id="rId8"/>
              </p:custDataLst>
            </p:nvPr>
          </p:nvCxnSpPr>
          <p:spPr bwMode="auto">
            <a:xfrm>
              <a:off x="344240" y="939813"/>
              <a:ext cx="1504950" cy="0"/>
            </a:xfrm>
            <a:prstGeom prst="line">
              <a:avLst/>
            </a:prstGeom>
            <a:ln w="12700">
              <a:solidFill>
                <a:schemeClr val="bg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直接连接符 6"/>
            <p:cNvCxnSpPr/>
            <p:nvPr>
              <p:custDataLst>
                <p:tags r:id="rId9"/>
              </p:custDataLst>
            </p:nvPr>
          </p:nvCxnSpPr>
          <p:spPr bwMode="auto">
            <a:xfrm>
              <a:off x="339477" y="1301981"/>
              <a:ext cx="1505992" cy="0"/>
            </a:xfrm>
            <a:prstGeom prst="line">
              <a:avLst/>
            </a:prstGeom>
            <a:ln w="12700">
              <a:solidFill>
                <a:schemeClr val="bg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8" name="Picture 3" descr="C:\Documents and Settings\Administrator\桌面\6.png"/>
            <p:cNvPicPr>
              <a:picLocks noChangeAspect="1" noChangeArrowheads="1"/>
            </p:cNvPicPr>
            <p:nvPr>
              <p:custDataLst>
                <p:tags r:id="rId10"/>
              </p:custDataLst>
            </p:nvPr>
          </p:nvPicPr>
          <p:blipFill>
            <a:blip r:embed="rId11" cstate="email"/>
            <a:stretch>
              <a:fillRect/>
            </a:stretch>
          </p:blipFill>
          <p:spPr bwMode="auto">
            <a:xfrm>
              <a:off x="1619559" y="133271"/>
              <a:ext cx="127246" cy="77927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1" name="矩形 10"/>
          <p:cNvSpPr/>
          <p:nvPr>
            <p:custDataLst>
              <p:tags r:id="rId12"/>
            </p:custDataLst>
          </p:nvPr>
        </p:nvSpPr>
        <p:spPr>
          <a:xfrm>
            <a:off x="684064" y="773880"/>
            <a:ext cx="95410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b="1" smtClean="0">
                <a:solidFill>
                  <a:schemeClr val="bg1"/>
                </a:solidFill>
                <a:latin typeface="方正大黑_GBK" panose="03000509000000000000" pitchFamily="65" charset="-122"/>
                <a:ea typeface="方正大黑_GBK" panose="03000509000000000000" pitchFamily="65" charset="-122"/>
              </a:rPr>
              <a:t>想一想</a:t>
            </a:r>
            <a:endParaRPr lang="zh-CN" altLang="en-US" sz="2000" b="1">
              <a:solidFill>
                <a:schemeClr val="bg1"/>
              </a:solidFill>
              <a:latin typeface="方正大黑_GBK" panose="03000509000000000000" pitchFamily="65" charset="-122"/>
              <a:ea typeface="方正大黑_GBK" panose="03000509000000000000" pitchFamily="65" charset="-122"/>
            </a:endParaRPr>
          </a:p>
        </p:txBody>
      </p:sp>
      <p:sp>
        <p:nvSpPr>
          <p:cNvPr id="13" name="TextBox 12"/>
          <p:cNvSpPr txBox="1"/>
          <p:nvPr>
            <p:custDataLst>
              <p:tags r:id="rId13"/>
            </p:custDataLst>
          </p:nvPr>
        </p:nvSpPr>
        <p:spPr>
          <a:xfrm>
            <a:off x="1547664" y="1488976"/>
            <a:ext cx="630307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雾</a:t>
            </a:r>
            <a:r>
              <a:rPr lang="zh-CN" altLang="en-US" sz="28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是怎样的孩子？</a:t>
            </a:r>
            <a:endParaRPr lang="en-US" altLang="zh-CN" sz="2800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" name="TextBox 11"/>
          <p:cNvSpPr txBox="1"/>
          <p:nvPr>
            <p:custDataLst>
              <p:tags r:id="rId14"/>
            </p:custDataLst>
          </p:nvPr>
        </p:nvSpPr>
        <p:spPr>
          <a:xfrm>
            <a:off x="1547664" y="2060803"/>
            <a:ext cx="360483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zh-CN" altLang="en-US" sz="28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雾把什么藏了起来？</a:t>
            </a:r>
            <a:endParaRPr lang="zh-CN" altLang="en-US" sz="28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1026" name="Picture 2" descr="https://bpic.588ku.com/element_origin_min_pic/19/05/30/1712186278556288af36056b831825ae.jpg"/>
          <p:cNvPicPr>
            <a:picLocks noChangeAspect="1" noChangeArrowheads="1"/>
          </p:cNvPicPr>
          <p:nvPr>
            <p:custDataLst>
              <p:tags r:id="rId15"/>
            </p:custDataLst>
          </p:nvPr>
        </p:nvPicPr>
        <p:blipFill>
          <a:blip r:embed="rId16" cstate="email"/>
          <a:stretch>
            <a:fillRect/>
          </a:stretch>
        </p:blipFill>
        <p:spPr bwMode="auto">
          <a:xfrm>
            <a:off x="6228184" y="2267165"/>
            <a:ext cx="2699792" cy="2703945"/>
          </a:xfrm>
          <a:prstGeom prst="ellipse">
            <a:avLst/>
          </a:prstGeom>
          <a:ln w="63500" cap="rnd">
            <a:solidFill>
              <a:schemeClr val="bg1">
                <a:lumMod val="95000"/>
              </a:schemeClr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>
            <p:custDataLst>
              <p:tags r:id="rId1"/>
            </p:custDataLst>
          </p:nvPr>
        </p:nvGrpSpPr>
        <p:grpSpPr>
          <a:xfrm>
            <a:off x="391219" y="-21737"/>
            <a:ext cx="1539798" cy="1214316"/>
            <a:chOff x="323528" y="133271"/>
            <a:chExt cx="1539798" cy="1214316"/>
          </a:xfrm>
        </p:grpSpPr>
        <p:pic>
          <p:nvPicPr>
            <p:cNvPr id="3" name="Picture 3" descr="C:\Documents and Settings\Administrator\桌面\6.png"/>
            <p:cNvPicPr>
              <a:picLocks noChangeAspect="1" noChangeArrowheads="1"/>
            </p:cNvPicPr>
            <p:nvPr>
              <p:custDataLst>
                <p:tags r:id="rId2"/>
              </p:custDataLst>
            </p:nvPr>
          </p:nvPicPr>
          <p:blipFill>
            <a:blip r:embed="rId3" cstate="email"/>
            <a:srcRect/>
            <a:stretch>
              <a:fillRect/>
            </a:stretch>
          </p:blipFill>
          <p:spPr bwMode="auto">
            <a:xfrm>
              <a:off x="503671" y="199152"/>
              <a:ext cx="127246" cy="71102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4" name="组合 164"/>
            <p:cNvGrpSpPr/>
            <p:nvPr>
              <p:custDataLst>
                <p:tags r:id="rId4"/>
              </p:custDataLst>
            </p:nvPr>
          </p:nvGrpSpPr>
          <p:grpSpPr>
            <a:xfrm>
              <a:off x="416311" y="910302"/>
              <a:ext cx="1447015" cy="437285"/>
              <a:chOff x="3430455" y="2600130"/>
              <a:chExt cx="2620549" cy="517282"/>
            </a:xfrm>
          </p:grpSpPr>
          <p:sp>
            <p:nvSpPr>
              <p:cNvPr id="9" name="矩形 8"/>
              <p:cNvSpPr/>
              <p:nvPr>
                <p:custDataLst>
                  <p:tags r:id="rId5"/>
                </p:custDataLst>
              </p:nvPr>
            </p:nvSpPr>
            <p:spPr>
              <a:xfrm>
                <a:off x="3430455" y="2600130"/>
                <a:ext cx="2409529" cy="517280"/>
              </a:xfrm>
              <a:prstGeom prst="rect">
                <a:avLst/>
              </a:prstGeom>
              <a:solidFill>
                <a:srgbClr val="FF5D5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10" name="燕尾形 9"/>
              <p:cNvSpPr/>
              <p:nvPr>
                <p:custDataLst>
                  <p:tags r:id="rId6"/>
                </p:custDataLst>
              </p:nvPr>
            </p:nvSpPr>
            <p:spPr>
              <a:xfrm rot="10800000">
                <a:off x="5669619" y="2600132"/>
                <a:ext cx="381385" cy="517280"/>
              </a:xfrm>
              <a:prstGeom prst="chevron">
                <a:avLst>
                  <a:gd name="adj" fmla="val 32172"/>
                </a:avLst>
              </a:prstGeom>
              <a:solidFill>
                <a:srgbClr val="FF5D5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zh-CN" altLang="en-US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</p:grpSp>
        <p:sp>
          <p:nvSpPr>
            <p:cNvPr id="5" name="燕尾形 4"/>
            <p:cNvSpPr/>
            <p:nvPr>
              <p:custDataLst>
                <p:tags r:id="rId7"/>
              </p:custDataLst>
            </p:nvPr>
          </p:nvSpPr>
          <p:spPr bwMode="auto">
            <a:xfrm rot="10800000" flipH="1">
              <a:off x="323528" y="910303"/>
              <a:ext cx="210593" cy="437284"/>
            </a:xfrm>
            <a:prstGeom prst="chevron">
              <a:avLst>
                <a:gd name="adj" fmla="val 32172"/>
              </a:avLst>
            </a:prstGeom>
            <a:solidFill>
              <a:srgbClr val="FF5D5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cxnSp>
          <p:nvCxnSpPr>
            <p:cNvPr id="6" name="直接连接符 5"/>
            <p:cNvCxnSpPr/>
            <p:nvPr>
              <p:custDataLst>
                <p:tags r:id="rId8"/>
              </p:custDataLst>
            </p:nvPr>
          </p:nvCxnSpPr>
          <p:spPr bwMode="auto">
            <a:xfrm>
              <a:off x="344240" y="939813"/>
              <a:ext cx="1504950" cy="0"/>
            </a:xfrm>
            <a:prstGeom prst="line">
              <a:avLst/>
            </a:prstGeom>
            <a:ln w="12700">
              <a:solidFill>
                <a:schemeClr val="bg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直接连接符 6"/>
            <p:cNvCxnSpPr/>
            <p:nvPr>
              <p:custDataLst>
                <p:tags r:id="rId9"/>
              </p:custDataLst>
            </p:nvPr>
          </p:nvCxnSpPr>
          <p:spPr bwMode="auto">
            <a:xfrm>
              <a:off x="339477" y="1301981"/>
              <a:ext cx="1505992" cy="0"/>
            </a:xfrm>
            <a:prstGeom prst="line">
              <a:avLst/>
            </a:prstGeom>
            <a:ln w="12700">
              <a:solidFill>
                <a:schemeClr val="bg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8" name="Picture 3" descr="C:\Documents and Settings\Administrator\桌面\6.png"/>
            <p:cNvPicPr>
              <a:picLocks noChangeAspect="1" noChangeArrowheads="1"/>
            </p:cNvPicPr>
            <p:nvPr>
              <p:custDataLst>
                <p:tags r:id="rId10"/>
              </p:custDataLst>
            </p:nvPr>
          </p:nvPicPr>
          <p:blipFill>
            <a:blip r:embed="rId11" cstate="email"/>
            <a:stretch>
              <a:fillRect/>
            </a:stretch>
          </p:blipFill>
          <p:spPr bwMode="auto">
            <a:xfrm>
              <a:off x="1619559" y="133271"/>
              <a:ext cx="127246" cy="77927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1" name="矩形 10"/>
          <p:cNvSpPr/>
          <p:nvPr>
            <p:custDataLst>
              <p:tags r:id="rId12"/>
            </p:custDataLst>
          </p:nvPr>
        </p:nvSpPr>
        <p:spPr>
          <a:xfrm>
            <a:off x="684064" y="773880"/>
            <a:ext cx="95410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>
                <a:solidFill>
                  <a:schemeClr val="bg1"/>
                </a:solidFill>
                <a:latin typeface="方正大黑_GBK" panose="03000509000000000000" pitchFamily="65" charset="-122"/>
                <a:ea typeface="方正大黑_GBK" panose="03000509000000000000" pitchFamily="65" charset="-122"/>
              </a:rPr>
              <a:t>读一读</a:t>
            </a:r>
            <a:endParaRPr lang="zh-CN" altLang="en-US" sz="2000">
              <a:solidFill>
                <a:schemeClr val="bg1"/>
              </a:solidFill>
              <a:latin typeface="方正大黑_GBK" panose="03000509000000000000" pitchFamily="65" charset="-122"/>
              <a:ea typeface="方正大黑_GBK" panose="03000509000000000000" pitchFamily="65" charset="-122"/>
            </a:endParaRPr>
          </a:p>
        </p:txBody>
      </p:sp>
      <p:sp>
        <p:nvSpPr>
          <p:cNvPr id="13" name="矩形 12"/>
          <p:cNvSpPr/>
          <p:nvPr>
            <p:custDataLst>
              <p:tags r:id="rId13"/>
            </p:custDataLst>
          </p:nvPr>
        </p:nvSpPr>
        <p:spPr>
          <a:xfrm>
            <a:off x="943143" y="1490063"/>
            <a:ext cx="654350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从前</a:t>
            </a: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  <a:t>有一片雾，他是个淘气的孩子。</a:t>
            </a:r>
            <a:endParaRPr lang="zh-CN" altLang="en-US" sz="24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8" name="矩形 17"/>
          <p:cNvSpPr/>
          <p:nvPr>
            <p:custDataLst>
              <p:tags r:id="rId14"/>
            </p:custDataLst>
          </p:nvPr>
        </p:nvSpPr>
        <p:spPr>
          <a:xfrm>
            <a:off x="4590934" y="1536654"/>
            <a:ext cx="557130" cy="400604"/>
          </a:xfrm>
          <a:prstGeom prst="rect">
            <a:avLst/>
          </a:prstGeom>
          <a:solidFill>
            <a:srgbClr val="FEFE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17" name="矩形 16"/>
          <p:cNvSpPr/>
          <p:nvPr>
            <p:custDataLst>
              <p:tags r:id="rId15"/>
            </p:custDataLst>
          </p:nvPr>
        </p:nvSpPr>
        <p:spPr>
          <a:xfrm>
            <a:off x="4434711" y="1502717"/>
            <a:ext cx="80021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淘气</a:t>
            </a:r>
            <a:endParaRPr lang="zh-CN" altLang="en-US" sz="2400">
              <a:solidFill>
                <a:srgbClr val="C00000"/>
              </a:solidFill>
            </a:endParaRPr>
          </a:p>
        </p:txBody>
      </p:sp>
      <p:sp>
        <p:nvSpPr>
          <p:cNvPr id="21" name="矩形 20"/>
          <p:cNvSpPr/>
          <p:nvPr>
            <p:custDataLst>
              <p:tags r:id="rId16"/>
            </p:custDataLst>
          </p:nvPr>
        </p:nvSpPr>
        <p:spPr>
          <a:xfrm>
            <a:off x="3595934" y="2079499"/>
            <a:ext cx="321366" cy="339426"/>
          </a:xfrm>
          <a:prstGeom prst="rect">
            <a:avLst/>
          </a:prstGeom>
          <a:solidFill>
            <a:srgbClr val="FEFE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16" name="TextBox 15"/>
          <p:cNvSpPr txBox="1"/>
          <p:nvPr>
            <p:custDataLst>
              <p:tags r:id="rId17"/>
            </p:custDataLst>
          </p:nvPr>
        </p:nvSpPr>
        <p:spPr>
          <a:xfrm>
            <a:off x="1391542" y="2267837"/>
            <a:ext cx="44644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smtClean="0">
                <a:latin typeface="楷体" panose="02010609060101010101" pitchFamily="49" charset="-122"/>
                <a:ea typeface="楷体" panose="02010609060101010101" pitchFamily="49" charset="-122"/>
              </a:rPr>
              <a:t>有一天，雾飞到海上。</a:t>
            </a:r>
            <a:endParaRPr lang="zh-CN" altLang="en-US" sz="24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19" name="图片 18"/>
          <p:cNvPicPr>
            <a:picLocks noChangeAspect="1"/>
          </p:cNvPicPr>
          <p:nvPr>
            <p:custDataLst>
              <p:tags r:id="rId18"/>
            </p:custDataLst>
          </p:nvPr>
        </p:nvPicPr>
        <p:blipFill>
          <a:blip r:embed="rId19" cstate="email"/>
          <a:srcRect/>
          <a:stretch>
            <a:fillRect/>
          </a:stretch>
        </p:blipFill>
        <p:spPr>
          <a:xfrm>
            <a:off x="4716016" y="2498669"/>
            <a:ext cx="3732647" cy="201077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34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-0.00105 -0.00278 L -0.00105 -0.075" pathEditMode="relative" rAng="0" ptsTypes="AA">
                                      <p:cBhvr>
                                        <p:cTn id="15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11"/>
                                    </p:animMotion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7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8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9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8" grpId="0" animBg="1"/>
      <p:bldP spid="17" grpId="0"/>
      <p:bldP spid="17" grpId="1"/>
      <p:bldP spid="16" grpId="0"/>
    </p:bldLst>
  </p:timing>
</p:sld>
</file>

<file path=ppt/tags/tag1.xml><?xml version="1.0" encoding="utf-8"?>
<p:tagLst xmlns:p="http://schemas.openxmlformats.org/presentationml/2006/main">
  <p:tag name="AS_UNIQUEID" val="100"/>
</p:tagLst>
</file>

<file path=ppt/tags/tag10.xml><?xml version="1.0" encoding="utf-8"?>
<p:tagLst xmlns:p="http://schemas.openxmlformats.org/presentationml/2006/main">
  <p:tag name="AS_UNIQUEID" val="111"/>
</p:tagLst>
</file>

<file path=ppt/tags/tag100.xml><?xml version="1.0" encoding="utf-8"?>
<p:tagLst xmlns:p="http://schemas.openxmlformats.org/presentationml/2006/main">
  <p:tag name="AS_UNIQUEID" val="216"/>
</p:tagLst>
</file>

<file path=ppt/tags/tag101.xml><?xml version="1.0" encoding="utf-8"?>
<p:tagLst xmlns:p="http://schemas.openxmlformats.org/presentationml/2006/main">
  <p:tag name="AS_UNIQUEID" val="217"/>
</p:tagLst>
</file>

<file path=ppt/tags/tag102.xml><?xml version="1.0" encoding="utf-8"?>
<p:tagLst xmlns:p="http://schemas.openxmlformats.org/presentationml/2006/main">
  <p:tag name="AS_UNIQUEID" val="218"/>
</p:tagLst>
</file>

<file path=ppt/tags/tag103.xml><?xml version="1.0" encoding="utf-8"?>
<p:tagLst xmlns:p="http://schemas.openxmlformats.org/presentationml/2006/main">
  <p:tag name="AS_UNIQUEID" val="219"/>
</p:tagLst>
</file>

<file path=ppt/tags/tag104.xml><?xml version="1.0" encoding="utf-8"?>
<p:tagLst xmlns:p="http://schemas.openxmlformats.org/presentationml/2006/main">
  <p:tag name="AS_UNIQUEID" val="220"/>
</p:tagLst>
</file>

<file path=ppt/tags/tag105.xml><?xml version="1.0" encoding="utf-8"?>
<p:tagLst xmlns:p="http://schemas.openxmlformats.org/presentationml/2006/main">
  <p:tag name="AS_UNIQUEID" val="221"/>
</p:tagLst>
</file>

<file path=ppt/tags/tag106.xml><?xml version="1.0" encoding="utf-8"?>
<p:tagLst xmlns:p="http://schemas.openxmlformats.org/presentationml/2006/main">
  <p:tag name="AS_UNIQUEID" val="222"/>
</p:tagLst>
</file>

<file path=ppt/tags/tag107.xml><?xml version="1.0" encoding="utf-8"?>
<p:tagLst xmlns:p="http://schemas.openxmlformats.org/presentationml/2006/main">
  <p:tag name="AS_UNIQUEID" val="223"/>
</p:tagLst>
</file>

<file path=ppt/tags/tag108.xml><?xml version="1.0" encoding="utf-8"?>
<p:tagLst xmlns:p="http://schemas.openxmlformats.org/presentationml/2006/main">
  <p:tag name="AS_UNIQUEID" val="224"/>
</p:tagLst>
</file>

<file path=ppt/tags/tag109.xml><?xml version="1.0" encoding="utf-8"?>
<p:tagLst xmlns:p="http://schemas.openxmlformats.org/presentationml/2006/main">
  <p:tag name="AS_UNIQUEID" val="225"/>
</p:tagLst>
</file>

<file path=ppt/tags/tag11.xml><?xml version="1.0" encoding="utf-8"?>
<p:tagLst xmlns:p="http://schemas.openxmlformats.org/presentationml/2006/main">
  <p:tag name="AS_UNIQUEID" val="112"/>
</p:tagLst>
</file>

<file path=ppt/tags/tag110.xml><?xml version="1.0" encoding="utf-8"?>
<p:tagLst xmlns:p="http://schemas.openxmlformats.org/presentationml/2006/main">
  <p:tag name="AS_UNIQUEID" val="226"/>
</p:tagLst>
</file>

<file path=ppt/tags/tag111.xml><?xml version="1.0" encoding="utf-8"?>
<p:tagLst xmlns:p="http://schemas.openxmlformats.org/presentationml/2006/main">
  <p:tag name="AS_UNIQUEID" val="227"/>
</p:tagLst>
</file>

<file path=ppt/tags/tag112.xml><?xml version="1.0" encoding="utf-8"?>
<p:tagLst xmlns:p="http://schemas.openxmlformats.org/presentationml/2006/main">
  <p:tag name="AS_UNIQUEID" val="228"/>
</p:tagLst>
</file>

<file path=ppt/tags/tag113.xml><?xml version="1.0" encoding="utf-8"?>
<p:tagLst xmlns:p="http://schemas.openxmlformats.org/presentationml/2006/main">
  <p:tag name="AS_UNIQUEID" val="229"/>
</p:tagLst>
</file>

<file path=ppt/tags/tag114.xml><?xml version="1.0" encoding="utf-8"?>
<p:tagLst xmlns:p="http://schemas.openxmlformats.org/presentationml/2006/main">
  <p:tag name="AS_UNIQUEID" val="230"/>
</p:tagLst>
</file>

<file path=ppt/tags/tag115.xml><?xml version="1.0" encoding="utf-8"?>
<p:tagLst xmlns:p="http://schemas.openxmlformats.org/presentationml/2006/main">
  <p:tag name="AS_UNIQUEID" val="231"/>
</p:tagLst>
</file>

<file path=ppt/tags/tag116.xml><?xml version="1.0" encoding="utf-8"?>
<p:tagLst xmlns:p="http://schemas.openxmlformats.org/presentationml/2006/main">
  <p:tag name="AS_UNIQUEID" val="232"/>
</p:tagLst>
</file>

<file path=ppt/tags/tag117.xml><?xml version="1.0" encoding="utf-8"?>
<p:tagLst xmlns:p="http://schemas.openxmlformats.org/presentationml/2006/main">
  <p:tag name="AS_UNIQUEID" val="233"/>
</p:tagLst>
</file>

<file path=ppt/tags/tag118.xml><?xml version="1.0" encoding="utf-8"?>
<p:tagLst xmlns:p="http://schemas.openxmlformats.org/presentationml/2006/main">
  <p:tag name="AS_UNIQUEID" val="234"/>
</p:tagLst>
</file>

<file path=ppt/tags/tag119.xml><?xml version="1.0" encoding="utf-8"?>
<p:tagLst xmlns:p="http://schemas.openxmlformats.org/presentationml/2006/main">
  <p:tag name="AS_UNIQUEID" val="235"/>
</p:tagLst>
</file>

<file path=ppt/tags/tag12.xml><?xml version="1.0" encoding="utf-8"?>
<p:tagLst xmlns:p="http://schemas.openxmlformats.org/presentationml/2006/main">
  <p:tag name="AS_UNIQUEID" val="113"/>
</p:tagLst>
</file>

<file path=ppt/tags/tag120.xml><?xml version="1.0" encoding="utf-8"?>
<p:tagLst xmlns:p="http://schemas.openxmlformats.org/presentationml/2006/main">
  <p:tag name="AS_UNIQUEID" val="236"/>
</p:tagLst>
</file>

<file path=ppt/tags/tag121.xml><?xml version="1.0" encoding="utf-8"?>
<p:tagLst xmlns:p="http://schemas.openxmlformats.org/presentationml/2006/main">
  <p:tag name="AS_UNIQUEID" val="238"/>
</p:tagLst>
</file>

<file path=ppt/tags/tag122.xml><?xml version="1.0" encoding="utf-8"?>
<p:tagLst xmlns:p="http://schemas.openxmlformats.org/presentationml/2006/main">
  <p:tag name="AS_UNIQUEID" val="239"/>
</p:tagLst>
</file>

<file path=ppt/tags/tag123.xml><?xml version="1.0" encoding="utf-8"?>
<p:tagLst xmlns:p="http://schemas.openxmlformats.org/presentationml/2006/main">
  <p:tag name="AS_UNIQUEID" val="240"/>
</p:tagLst>
</file>

<file path=ppt/tags/tag124.xml><?xml version="1.0" encoding="utf-8"?>
<p:tagLst xmlns:p="http://schemas.openxmlformats.org/presentationml/2006/main">
  <p:tag name="AS_UNIQUEID" val="241"/>
</p:tagLst>
</file>

<file path=ppt/tags/tag125.xml><?xml version="1.0" encoding="utf-8"?>
<p:tagLst xmlns:p="http://schemas.openxmlformats.org/presentationml/2006/main">
  <p:tag name="AS_UNIQUEID" val="242"/>
</p:tagLst>
</file>

<file path=ppt/tags/tag126.xml><?xml version="1.0" encoding="utf-8"?>
<p:tagLst xmlns:p="http://schemas.openxmlformats.org/presentationml/2006/main">
  <p:tag name="AS_UNIQUEID" val="243"/>
</p:tagLst>
</file>

<file path=ppt/tags/tag127.xml><?xml version="1.0" encoding="utf-8"?>
<p:tagLst xmlns:p="http://schemas.openxmlformats.org/presentationml/2006/main">
  <p:tag name="AS_UNIQUEID" val="244"/>
</p:tagLst>
</file>

<file path=ppt/tags/tag128.xml><?xml version="1.0" encoding="utf-8"?>
<p:tagLst xmlns:p="http://schemas.openxmlformats.org/presentationml/2006/main">
  <p:tag name="AS_UNIQUEID" val="245"/>
</p:tagLst>
</file>

<file path=ppt/tags/tag129.xml><?xml version="1.0" encoding="utf-8"?>
<p:tagLst xmlns:p="http://schemas.openxmlformats.org/presentationml/2006/main">
  <p:tag name="AS_UNIQUEID" val="246"/>
</p:tagLst>
</file>

<file path=ppt/tags/tag13.xml><?xml version="1.0" encoding="utf-8"?>
<p:tagLst xmlns:p="http://schemas.openxmlformats.org/presentationml/2006/main">
  <p:tag name="AS_UNIQUEID" val="114"/>
</p:tagLst>
</file>

<file path=ppt/tags/tag130.xml><?xml version="1.0" encoding="utf-8"?>
<p:tagLst xmlns:p="http://schemas.openxmlformats.org/presentationml/2006/main">
  <p:tag name="AS_UNIQUEID" val="247"/>
</p:tagLst>
</file>

<file path=ppt/tags/tag131.xml><?xml version="1.0" encoding="utf-8"?>
<p:tagLst xmlns:p="http://schemas.openxmlformats.org/presentationml/2006/main">
  <p:tag name="AS_UNIQUEID" val="248"/>
</p:tagLst>
</file>

<file path=ppt/tags/tag132.xml><?xml version="1.0" encoding="utf-8"?>
<p:tagLst xmlns:p="http://schemas.openxmlformats.org/presentationml/2006/main">
  <p:tag name="AS_UNIQUEID" val="249"/>
</p:tagLst>
</file>

<file path=ppt/tags/tag133.xml><?xml version="1.0" encoding="utf-8"?>
<p:tagLst xmlns:p="http://schemas.openxmlformats.org/presentationml/2006/main">
  <p:tag name="AS_UNIQUEID" val="250"/>
</p:tagLst>
</file>

<file path=ppt/tags/tag134.xml><?xml version="1.0" encoding="utf-8"?>
<p:tagLst xmlns:p="http://schemas.openxmlformats.org/presentationml/2006/main">
  <p:tag name="AS_UNIQUEID" val="2"/>
</p:tagLst>
</file>

<file path=ppt/tags/tag135.xml><?xml version="1.0" encoding="utf-8"?>
<p:tagLst xmlns:p="http://schemas.openxmlformats.org/presentationml/2006/main">
  <p:tag name="AS_UNIQUEID" val="3"/>
</p:tagLst>
</file>

<file path=ppt/tags/tag136.xml><?xml version="1.0" encoding="utf-8"?>
<p:tagLst xmlns:p="http://schemas.openxmlformats.org/presentationml/2006/main">
  <p:tag name="AS_UNIQUEID" val="4"/>
</p:tagLst>
</file>

<file path=ppt/tags/tag137.xml><?xml version="1.0" encoding="utf-8"?>
<p:tagLst xmlns:p="http://schemas.openxmlformats.org/presentationml/2006/main">
  <p:tag name="AS_UNIQUEID" val="5"/>
</p:tagLst>
</file>

<file path=ppt/tags/tag138.xml><?xml version="1.0" encoding="utf-8"?>
<p:tagLst xmlns:p="http://schemas.openxmlformats.org/presentationml/2006/main">
  <p:tag name="AS_UNIQUEID" val="6"/>
</p:tagLst>
</file>

<file path=ppt/tags/tag139.xml><?xml version="1.0" encoding="utf-8"?>
<p:tagLst xmlns:p="http://schemas.openxmlformats.org/presentationml/2006/main">
  <p:tag name="AS_UNIQUEID" val="7"/>
</p:tagLst>
</file>

<file path=ppt/tags/tag14.xml><?xml version="1.0" encoding="utf-8"?>
<p:tagLst xmlns:p="http://schemas.openxmlformats.org/presentationml/2006/main">
  <p:tag name="AS_UNIQUEID" val="115"/>
</p:tagLst>
</file>

<file path=ppt/tags/tag140.xml><?xml version="1.0" encoding="utf-8"?>
<p:tagLst xmlns:p="http://schemas.openxmlformats.org/presentationml/2006/main">
  <p:tag name="AS_UNIQUEID" val="8"/>
</p:tagLst>
</file>

<file path=ppt/tags/tag141.xml><?xml version="1.0" encoding="utf-8"?>
<p:tagLst xmlns:p="http://schemas.openxmlformats.org/presentationml/2006/main">
  <p:tag name="AS_UNIQUEID" val="9"/>
</p:tagLst>
</file>

<file path=ppt/tags/tag142.xml><?xml version="1.0" encoding="utf-8"?>
<p:tagLst xmlns:p="http://schemas.openxmlformats.org/presentationml/2006/main">
  <p:tag name="AS_UNIQUEID" val="10"/>
</p:tagLst>
</file>

<file path=ppt/tags/tag143.xml><?xml version="1.0" encoding="utf-8"?>
<p:tagLst xmlns:p="http://schemas.openxmlformats.org/presentationml/2006/main">
  <p:tag name="AS_UNIQUEID" val="11"/>
</p:tagLst>
</file>

<file path=ppt/tags/tag144.xml><?xml version="1.0" encoding="utf-8"?>
<p:tagLst xmlns:p="http://schemas.openxmlformats.org/presentationml/2006/main">
  <p:tag name="AS_UNIQUEID" val="12"/>
</p:tagLst>
</file>

<file path=ppt/tags/tag145.xml><?xml version="1.0" encoding="utf-8"?>
<p:tagLst xmlns:p="http://schemas.openxmlformats.org/presentationml/2006/main">
  <p:tag name="AS_UNIQUEID" val="13"/>
</p:tagLst>
</file>

<file path=ppt/tags/tag146.xml><?xml version="1.0" encoding="utf-8"?>
<p:tagLst xmlns:p="http://schemas.openxmlformats.org/presentationml/2006/main">
  <p:tag name="AS_UNIQUEID" val="14"/>
</p:tagLst>
</file>

<file path=ppt/tags/tag147.xml><?xml version="1.0" encoding="utf-8"?>
<p:tagLst xmlns:p="http://schemas.openxmlformats.org/presentationml/2006/main">
  <p:tag name="AS_UNIQUEID" val="15"/>
</p:tagLst>
</file>

<file path=ppt/tags/tag148.xml><?xml version="1.0" encoding="utf-8"?>
<p:tagLst xmlns:p="http://schemas.openxmlformats.org/presentationml/2006/main">
  <p:tag name="AS_UNIQUEID" val="16"/>
</p:tagLst>
</file>

<file path=ppt/tags/tag149.xml><?xml version="1.0" encoding="utf-8"?>
<p:tagLst xmlns:p="http://schemas.openxmlformats.org/presentationml/2006/main">
  <p:tag name="AS_UNIQUEID" val="17"/>
</p:tagLst>
</file>

<file path=ppt/tags/tag15.xml><?xml version="1.0" encoding="utf-8"?>
<p:tagLst xmlns:p="http://schemas.openxmlformats.org/presentationml/2006/main">
  <p:tag name="AS_UNIQUEID" val="116"/>
</p:tagLst>
</file>

<file path=ppt/tags/tag150.xml><?xml version="1.0" encoding="utf-8"?>
<p:tagLst xmlns:p="http://schemas.openxmlformats.org/presentationml/2006/main">
  <p:tag name="AS_UNIQUEID" val="19"/>
</p:tagLst>
</file>

<file path=ppt/tags/tag151.xml><?xml version="1.0" encoding="utf-8"?>
<p:tagLst xmlns:p="http://schemas.openxmlformats.org/presentationml/2006/main">
  <p:tag name="AS_UNIQUEID" val="20"/>
</p:tagLst>
</file>

<file path=ppt/tags/tag152.xml><?xml version="1.0" encoding="utf-8"?>
<p:tagLst xmlns:p="http://schemas.openxmlformats.org/presentationml/2006/main">
  <p:tag name="AS_UNIQUEID" val="21"/>
</p:tagLst>
</file>

<file path=ppt/tags/tag153.xml><?xml version="1.0" encoding="utf-8"?>
<p:tagLst xmlns:p="http://schemas.openxmlformats.org/presentationml/2006/main">
  <p:tag name="AS_UNIQUEID" val="22"/>
</p:tagLst>
</file>

<file path=ppt/tags/tag154.xml><?xml version="1.0" encoding="utf-8"?>
<p:tagLst xmlns:p="http://schemas.openxmlformats.org/presentationml/2006/main">
  <p:tag name="AS_UNIQUEID" val="23"/>
</p:tagLst>
</file>

<file path=ppt/tags/tag155.xml><?xml version="1.0" encoding="utf-8"?>
<p:tagLst xmlns:p="http://schemas.openxmlformats.org/presentationml/2006/main">
  <p:tag name="AS_UNIQUEID" val="24"/>
</p:tagLst>
</file>

<file path=ppt/tags/tag156.xml><?xml version="1.0" encoding="utf-8"?>
<p:tagLst xmlns:p="http://schemas.openxmlformats.org/presentationml/2006/main">
  <p:tag name="AS_UNIQUEID" val="25"/>
</p:tagLst>
</file>

<file path=ppt/tags/tag157.xml><?xml version="1.0" encoding="utf-8"?>
<p:tagLst xmlns:p="http://schemas.openxmlformats.org/presentationml/2006/main">
  <p:tag name="AS_UNIQUEID" val="26"/>
</p:tagLst>
</file>

<file path=ppt/tags/tag158.xml><?xml version="1.0" encoding="utf-8"?>
<p:tagLst xmlns:p="http://schemas.openxmlformats.org/presentationml/2006/main">
  <p:tag name="AS_UNIQUEID" val="27"/>
</p:tagLst>
</file>

<file path=ppt/tags/tag159.xml><?xml version="1.0" encoding="utf-8"?>
<p:tagLst xmlns:p="http://schemas.openxmlformats.org/presentationml/2006/main">
  <p:tag name="AS_UNIQUEID" val="28"/>
</p:tagLst>
</file>

<file path=ppt/tags/tag16.xml><?xml version="1.0" encoding="utf-8"?>
<p:tagLst xmlns:p="http://schemas.openxmlformats.org/presentationml/2006/main">
  <p:tag name="AS_UNIQUEID" val="118"/>
</p:tagLst>
</file>

<file path=ppt/tags/tag160.xml><?xml version="1.0" encoding="utf-8"?>
<p:tagLst xmlns:p="http://schemas.openxmlformats.org/presentationml/2006/main">
  <p:tag name="AS_UNIQUEID" val="29"/>
</p:tagLst>
</file>

<file path=ppt/tags/tag161.xml><?xml version="1.0" encoding="utf-8"?>
<p:tagLst xmlns:p="http://schemas.openxmlformats.org/presentationml/2006/main">
  <p:tag name="AS_UNIQUEID" val="30"/>
</p:tagLst>
</file>

<file path=ppt/tags/tag162.xml><?xml version="1.0" encoding="utf-8"?>
<p:tagLst xmlns:p="http://schemas.openxmlformats.org/presentationml/2006/main">
  <p:tag name="AS_UNIQUEID" val="31"/>
</p:tagLst>
</file>

<file path=ppt/tags/tag163.xml><?xml version="1.0" encoding="utf-8"?>
<p:tagLst xmlns:p="http://schemas.openxmlformats.org/presentationml/2006/main">
  <p:tag name="AS_UNIQUEID" val="32"/>
</p:tagLst>
</file>

<file path=ppt/tags/tag164.xml><?xml version="1.0" encoding="utf-8"?>
<p:tagLst xmlns:p="http://schemas.openxmlformats.org/presentationml/2006/main">
  <p:tag name="AS_UNIQUEID" val="33"/>
</p:tagLst>
</file>

<file path=ppt/tags/tag165.xml><?xml version="1.0" encoding="utf-8"?>
<p:tagLst xmlns:p="http://schemas.openxmlformats.org/presentationml/2006/main">
  <p:tag name="AS_UNIQUEID" val="34"/>
</p:tagLst>
</file>

<file path=ppt/tags/tag166.xml><?xml version="1.0" encoding="utf-8"?>
<p:tagLst xmlns:p="http://schemas.openxmlformats.org/presentationml/2006/main">
  <p:tag name="AS_UNIQUEID" val="36"/>
</p:tagLst>
</file>

<file path=ppt/tags/tag167.xml><?xml version="1.0" encoding="utf-8"?>
<p:tagLst xmlns:p="http://schemas.openxmlformats.org/presentationml/2006/main">
  <p:tag name="AS_UNIQUEID" val="37"/>
</p:tagLst>
</file>

<file path=ppt/tags/tag168.xml><?xml version="1.0" encoding="utf-8"?>
<p:tagLst xmlns:p="http://schemas.openxmlformats.org/presentationml/2006/main">
  <p:tag name="AS_UNIQUEID" val="38"/>
</p:tagLst>
</file>

<file path=ppt/tags/tag169.xml><?xml version="1.0" encoding="utf-8"?>
<p:tagLst xmlns:p="http://schemas.openxmlformats.org/presentationml/2006/main">
  <p:tag name="AS_UNIQUEID" val="39"/>
</p:tagLst>
</file>

<file path=ppt/tags/tag17.xml><?xml version="1.0" encoding="utf-8"?>
<p:tagLst xmlns:p="http://schemas.openxmlformats.org/presentationml/2006/main">
  <p:tag name="AS_UNIQUEID" val="119"/>
</p:tagLst>
</file>

<file path=ppt/tags/tag170.xml><?xml version="1.0" encoding="utf-8"?>
<p:tagLst xmlns:p="http://schemas.openxmlformats.org/presentationml/2006/main">
  <p:tag name="AS_UNIQUEID" val="40"/>
</p:tagLst>
</file>

<file path=ppt/tags/tag171.xml><?xml version="1.0" encoding="utf-8"?>
<p:tagLst xmlns:p="http://schemas.openxmlformats.org/presentationml/2006/main">
  <p:tag name="AS_UNIQUEID" val="41"/>
</p:tagLst>
</file>

<file path=ppt/tags/tag172.xml><?xml version="1.0" encoding="utf-8"?>
<p:tagLst xmlns:p="http://schemas.openxmlformats.org/presentationml/2006/main">
  <p:tag name="AS_UNIQUEID" val="42"/>
</p:tagLst>
</file>

<file path=ppt/tags/tag173.xml><?xml version="1.0" encoding="utf-8"?>
<p:tagLst xmlns:p="http://schemas.openxmlformats.org/presentationml/2006/main">
  <p:tag name="AS_UNIQUEID" val="43"/>
</p:tagLst>
</file>

<file path=ppt/tags/tag174.xml><?xml version="1.0" encoding="utf-8"?>
<p:tagLst xmlns:p="http://schemas.openxmlformats.org/presentationml/2006/main">
  <p:tag name="AS_UNIQUEID" val="44"/>
</p:tagLst>
</file>

<file path=ppt/tags/tag175.xml><?xml version="1.0" encoding="utf-8"?>
<p:tagLst xmlns:p="http://schemas.openxmlformats.org/presentationml/2006/main">
  <p:tag name="AS_UNIQUEID" val="45"/>
</p:tagLst>
</file>

<file path=ppt/tags/tag176.xml><?xml version="1.0" encoding="utf-8"?>
<p:tagLst xmlns:p="http://schemas.openxmlformats.org/presentationml/2006/main">
  <p:tag name="AS_UNIQUEID" val="46"/>
</p:tagLst>
</file>

<file path=ppt/tags/tag177.xml><?xml version="1.0" encoding="utf-8"?>
<p:tagLst xmlns:p="http://schemas.openxmlformats.org/presentationml/2006/main">
  <p:tag name="AS_UNIQUEID" val="47"/>
</p:tagLst>
</file>

<file path=ppt/tags/tag178.xml><?xml version="1.0" encoding="utf-8"?>
<p:tagLst xmlns:p="http://schemas.openxmlformats.org/presentationml/2006/main">
  <p:tag name="AS_UNIQUEID" val="48"/>
</p:tagLst>
</file>

<file path=ppt/tags/tag179.xml><?xml version="1.0" encoding="utf-8"?>
<p:tagLst xmlns:p="http://schemas.openxmlformats.org/presentationml/2006/main">
  <p:tag name="AS_UNIQUEID" val="50"/>
</p:tagLst>
</file>

<file path=ppt/tags/tag18.xml><?xml version="1.0" encoding="utf-8"?>
<p:tagLst xmlns:p="http://schemas.openxmlformats.org/presentationml/2006/main">
  <p:tag name="AS_UNIQUEID" val="120"/>
</p:tagLst>
</file>

<file path=ppt/tags/tag180.xml><?xml version="1.0" encoding="utf-8"?>
<p:tagLst xmlns:p="http://schemas.openxmlformats.org/presentationml/2006/main">
  <p:tag name="AS_UNIQUEID" val="51"/>
</p:tagLst>
</file>

<file path=ppt/tags/tag181.xml><?xml version="1.0" encoding="utf-8"?>
<p:tagLst xmlns:p="http://schemas.openxmlformats.org/presentationml/2006/main">
  <p:tag name="AS_UNIQUEID" val="52"/>
</p:tagLst>
</file>

<file path=ppt/tags/tag182.xml><?xml version="1.0" encoding="utf-8"?>
<p:tagLst xmlns:p="http://schemas.openxmlformats.org/presentationml/2006/main">
  <p:tag name="AS_UNIQUEID" val="53"/>
</p:tagLst>
</file>

<file path=ppt/tags/tag183.xml><?xml version="1.0" encoding="utf-8"?>
<p:tagLst xmlns:p="http://schemas.openxmlformats.org/presentationml/2006/main">
  <p:tag name="AS_UNIQUEID" val="54"/>
</p:tagLst>
</file>

<file path=ppt/tags/tag184.xml><?xml version="1.0" encoding="utf-8"?>
<p:tagLst xmlns:p="http://schemas.openxmlformats.org/presentationml/2006/main">
  <p:tag name="AS_UNIQUEID" val="55"/>
</p:tagLst>
</file>

<file path=ppt/tags/tag185.xml><?xml version="1.0" encoding="utf-8"?>
<p:tagLst xmlns:p="http://schemas.openxmlformats.org/presentationml/2006/main">
  <p:tag name="AS_UNIQUEID" val="56"/>
</p:tagLst>
</file>

<file path=ppt/tags/tag186.xml><?xml version="1.0" encoding="utf-8"?>
<p:tagLst xmlns:p="http://schemas.openxmlformats.org/presentationml/2006/main">
  <p:tag name="AS_UNIQUEID" val="57"/>
</p:tagLst>
</file>

<file path=ppt/tags/tag187.xml><?xml version="1.0" encoding="utf-8"?>
<p:tagLst xmlns:p="http://schemas.openxmlformats.org/presentationml/2006/main">
  <p:tag name="AS_UNIQUEID" val="58"/>
</p:tagLst>
</file>

<file path=ppt/tags/tag188.xml><?xml version="1.0" encoding="utf-8"?>
<p:tagLst xmlns:p="http://schemas.openxmlformats.org/presentationml/2006/main">
  <p:tag name="AS_UNIQUEID" val="59"/>
</p:tagLst>
</file>

<file path=ppt/tags/tag189.xml><?xml version="1.0" encoding="utf-8"?>
<p:tagLst xmlns:p="http://schemas.openxmlformats.org/presentationml/2006/main">
  <p:tag name="AS_UNIQUEID" val="60"/>
</p:tagLst>
</file>

<file path=ppt/tags/tag19.xml><?xml version="1.0" encoding="utf-8"?>
<p:tagLst xmlns:p="http://schemas.openxmlformats.org/presentationml/2006/main">
  <p:tag name="AS_UNIQUEID" val="121"/>
</p:tagLst>
</file>

<file path=ppt/tags/tag190.xml><?xml version="1.0" encoding="utf-8"?>
<p:tagLst xmlns:p="http://schemas.openxmlformats.org/presentationml/2006/main">
  <p:tag name="AS_UNIQUEID" val="61"/>
</p:tagLst>
</file>

<file path=ppt/tags/tag191.xml><?xml version="1.0" encoding="utf-8"?>
<p:tagLst xmlns:p="http://schemas.openxmlformats.org/presentationml/2006/main">
  <p:tag name="AS_UNIQUEID" val="62"/>
</p:tagLst>
</file>

<file path=ppt/tags/tag192.xml><?xml version="1.0" encoding="utf-8"?>
<p:tagLst xmlns:p="http://schemas.openxmlformats.org/presentationml/2006/main">
  <p:tag name="AS_UNIQUEID" val="63"/>
</p:tagLst>
</file>

<file path=ppt/tags/tag193.xml><?xml version="1.0" encoding="utf-8"?>
<p:tagLst xmlns:p="http://schemas.openxmlformats.org/presentationml/2006/main">
  <p:tag name="AS_UNIQUEID" val="65"/>
</p:tagLst>
</file>

<file path=ppt/tags/tag194.xml><?xml version="1.0" encoding="utf-8"?>
<p:tagLst xmlns:p="http://schemas.openxmlformats.org/presentationml/2006/main">
  <p:tag name="AS_UNIQUEID" val="66"/>
</p:tagLst>
</file>

<file path=ppt/tags/tag195.xml><?xml version="1.0" encoding="utf-8"?>
<p:tagLst xmlns:p="http://schemas.openxmlformats.org/presentationml/2006/main">
  <p:tag name="AS_UNIQUEID" val="67"/>
</p:tagLst>
</file>

<file path=ppt/tags/tag196.xml><?xml version="1.0" encoding="utf-8"?>
<p:tagLst xmlns:p="http://schemas.openxmlformats.org/presentationml/2006/main">
  <p:tag name="AS_UNIQUEID" val="68"/>
</p:tagLst>
</file>

<file path=ppt/tags/tag197.xml><?xml version="1.0" encoding="utf-8"?>
<p:tagLst xmlns:p="http://schemas.openxmlformats.org/presentationml/2006/main">
  <p:tag name="AS_UNIQUEID" val="69"/>
</p:tagLst>
</file>

<file path=ppt/tags/tag198.xml><?xml version="1.0" encoding="utf-8"?>
<p:tagLst xmlns:p="http://schemas.openxmlformats.org/presentationml/2006/main">
  <p:tag name="AS_UNIQUEID" val="70"/>
</p:tagLst>
</file>

<file path=ppt/tags/tag199.xml><?xml version="1.0" encoding="utf-8"?>
<p:tagLst xmlns:p="http://schemas.openxmlformats.org/presentationml/2006/main">
  <p:tag name="AS_UNIQUEID" val="71"/>
</p:tagLst>
</file>

<file path=ppt/tags/tag2.xml><?xml version="1.0" encoding="utf-8"?>
<p:tagLst xmlns:p="http://schemas.openxmlformats.org/presentationml/2006/main">
  <p:tag name="AS_UNIQUEID" val="101"/>
</p:tagLst>
</file>

<file path=ppt/tags/tag20.xml><?xml version="1.0" encoding="utf-8"?>
<p:tagLst xmlns:p="http://schemas.openxmlformats.org/presentationml/2006/main">
  <p:tag name="AS_UNIQUEID" val="122"/>
</p:tagLst>
</file>

<file path=ppt/tags/tag200.xml><?xml version="1.0" encoding="utf-8"?>
<p:tagLst xmlns:p="http://schemas.openxmlformats.org/presentationml/2006/main">
  <p:tag name="AS_UNIQUEID" val="72"/>
</p:tagLst>
</file>

<file path=ppt/tags/tag201.xml><?xml version="1.0" encoding="utf-8"?>
<p:tagLst xmlns:p="http://schemas.openxmlformats.org/presentationml/2006/main">
  <p:tag name="AS_UNIQUEID" val="73"/>
</p:tagLst>
</file>

<file path=ppt/tags/tag202.xml><?xml version="1.0" encoding="utf-8"?>
<p:tagLst xmlns:p="http://schemas.openxmlformats.org/presentationml/2006/main">
  <p:tag name="AS_UNIQUEID" val="74"/>
</p:tagLst>
</file>

<file path=ppt/tags/tag203.xml><?xml version="1.0" encoding="utf-8"?>
<p:tagLst xmlns:p="http://schemas.openxmlformats.org/presentationml/2006/main">
  <p:tag name="AS_UNIQUEID" val="75"/>
</p:tagLst>
</file>

<file path=ppt/tags/tag204.xml><?xml version="1.0" encoding="utf-8"?>
<p:tagLst xmlns:p="http://schemas.openxmlformats.org/presentationml/2006/main">
  <p:tag name="AS_UNIQUEID" val="76"/>
</p:tagLst>
</file>

<file path=ppt/tags/tag205.xml><?xml version="1.0" encoding="utf-8"?>
<p:tagLst xmlns:p="http://schemas.openxmlformats.org/presentationml/2006/main">
  <p:tag name="AS_UNIQUEID" val="78"/>
</p:tagLst>
</file>

<file path=ppt/tags/tag206.xml><?xml version="1.0" encoding="utf-8"?>
<p:tagLst xmlns:p="http://schemas.openxmlformats.org/presentationml/2006/main">
  <p:tag name="AS_UNIQUEID" val="79"/>
</p:tagLst>
</file>

<file path=ppt/tags/tag207.xml><?xml version="1.0" encoding="utf-8"?>
<p:tagLst xmlns:p="http://schemas.openxmlformats.org/presentationml/2006/main">
  <p:tag name="AS_UNIQUEID" val="80"/>
</p:tagLst>
</file>

<file path=ppt/tags/tag208.xml><?xml version="1.0" encoding="utf-8"?>
<p:tagLst xmlns:p="http://schemas.openxmlformats.org/presentationml/2006/main">
  <p:tag name="AS_UNIQUEID" val="81"/>
</p:tagLst>
</file>

<file path=ppt/tags/tag209.xml><?xml version="1.0" encoding="utf-8"?>
<p:tagLst xmlns:p="http://schemas.openxmlformats.org/presentationml/2006/main">
  <p:tag name="AS_UNIQUEID" val="82"/>
</p:tagLst>
</file>

<file path=ppt/tags/tag21.xml><?xml version="1.0" encoding="utf-8"?>
<p:tagLst xmlns:p="http://schemas.openxmlformats.org/presentationml/2006/main">
  <p:tag name="AS_UNIQUEID" val="123"/>
</p:tagLst>
</file>

<file path=ppt/tags/tag210.xml><?xml version="1.0" encoding="utf-8"?>
<p:tagLst xmlns:p="http://schemas.openxmlformats.org/presentationml/2006/main">
  <p:tag name="AS_UNIQUEID" val="83"/>
</p:tagLst>
</file>

<file path=ppt/tags/tag211.xml><?xml version="1.0" encoding="utf-8"?>
<p:tagLst xmlns:p="http://schemas.openxmlformats.org/presentationml/2006/main">
  <p:tag name="AS_UNIQUEID" val="84"/>
</p:tagLst>
</file>

<file path=ppt/tags/tag212.xml><?xml version="1.0" encoding="utf-8"?>
<p:tagLst xmlns:p="http://schemas.openxmlformats.org/presentationml/2006/main">
  <p:tag name="AS_UNIQUEID" val="85"/>
</p:tagLst>
</file>

<file path=ppt/tags/tag213.xml><?xml version="1.0" encoding="utf-8"?>
<p:tagLst xmlns:p="http://schemas.openxmlformats.org/presentationml/2006/main">
  <p:tag name="AS_UNIQUEID" val="86"/>
</p:tagLst>
</file>

<file path=ppt/tags/tag214.xml><?xml version="1.0" encoding="utf-8"?>
<p:tagLst xmlns:p="http://schemas.openxmlformats.org/presentationml/2006/main">
  <p:tag name="AS_UNIQUEID" val="87"/>
</p:tagLst>
</file>

<file path=ppt/tags/tag215.xml><?xml version="1.0" encoding="utf-8"?>
<p:tagLst xmlns:p="http://schemas.openxmlformats.org/presentationml/2006/main">
  <p:tag name="AS_UNIQUEID" val="88"/>
</p:tagLst>
</file>

<file path=ppt/tags/tag216.xml><?xml version="1.0" encoding="utf-8"?>
<p:tagLst xmlns:p="http://schemas.openxmlformats.org/presentationml/2006/main">
  <p:tag name="AS_UNIQUEID" val="89"/>
</p:tagLst>
</file>

<file path=ppt/tags/tag217.xml><?xml version="1.0" encoding="utf-8"?>
<p:tagLst xmlns:p="http://schemas.openxmlformats.org/presentationml/2006/main">
  <p:tag name="AS_UNIQUEID" val="256"/>
</p:tagLst>
</file>

<file path=ppt/tags/tag218.xml><?xml version="1.0" encoding="utf-8"?>
<p:tagLst xmlns:p="http://schemas.openxmlformats.org/presentationml/2006/main">
  <p:tag name="AS_UNIQUEID" val="91"/>
</p:tagLst>
</file>

<file path=ppt/tags/tag219.xml><?xml version="1.0" encoding="utf-8"?>
<p:tagLst xmlns:p="http://schemas.openxmlformats.org/presentationml/2006/main">
  <p:tag name="AS_UNIQUEID" val="92"/>
</p:tagLst>
</file>

<file path=ppt/tags/tag22.xml><?xml version="1.0" encoding="utf-8"?>
<p:tagLst xmlns:p="http://schemas.openxmlformats.org/presentationml/2006/main">
  <p:tag name="AS_UNIQUEID" val="124"/>
</p:tagLst>
</file>

<file path=ppt/tags/tag220.xml><?xml version="1.0" encoding="utf-8"?>
<p:tagLst xmlns:p="http://schemas.openxmlformats.org/presentationml/2006/main">
  <p:tag name="AS_UNIQUEID" val="93"/>
</p:tagLst>
</file>

<file path=ppt/tags/tag221.xml><?xml version="1.0" encoding="utf-8"?>
<p:tagLst xmlns:p="http://schemas.openxmlformats.org/presentationml/2006/main">
  <p:tag name="AS_UNIQUEID" val="94"/>
</p:tagLst>
</file>

<file path=ppt/tags/tag222.xml><?xml version="1.0" encoding="utf-8"?>
<p:tagLst xmlns:p="http://schemas.openxmlformats.org/presentationml/2006/main">
  <p:tag name="AS_UNIQUEID" val="95"/>
</p:tagLst>
</file>

<file path=ppt/tags/tag223.xml><?xml version="1.0" encoding="utf-8"?>
<p:tagLst xmlns:p="http://schemas.openxmlformats.org/presentationml/2006/main">
  <p:tag name="AS_UNIQUEID" val="96"/>
</p:tagLst>
</file>

<file path=ppt/tags/tag224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  <p:tag name="ISPRING_RESOURCE_PATHS_HASH_PRESENTER" val="6386bad1b193e8ddd96c78c97f95eeb279f1e047"/>
  <p:tag name="commondata" val="eyJoZGlkIjoiN2YzNjBkOTgyNWQ1YTMxYzM3MzMwNWFiODNmOWIzYWMifQ=="/>
</p:tagLst>
</file>

<file path=ppt/tags/tag23.xml><?xml version="1.0" encoding="utf-8"?>
<p:tagLst xmlns:p="http://schemas.openxmlformats.org/presentationml/2006/main">
  <p:tag name="AS_UNIQUEID" val="125"/>
</p:tagLst>
</file>

<file path=ppt/tags/tag24.xml><?xml version="1.0" encoding="utf-8"?>
<p:tagLst xmlns:p="http://schemas.openxmlformats.org/presentationml/2006/main">
  <p:tag name="AS_UNIQUEID" val="129"/>
</p:tagLst>
</file>

<file path=ppt/tags/tag25.xml><?xml version="1.0" encoding="utf-8"?>
<p:tagLst xmlns:p="http://schemas.openxmlformats.org/presentationml/2006/main">
  <p:tag name="AS_UNIQUEID" val="130"/>
</p:tagLst>
</file>

<file path=ppt/tags/tag26.xml><?xml version="1.0" encoding="utf-8"?>
<p:tagLst xmlns:p="http://schemas.openxmlformats.org/presentationml/2006/main">
  <p:tag name="AS_UNIQUEID" val="131"/>
</p:tagLst>
</file>

<file path=ppt/tags/tag27.xml><?xml version="1.0" encoding="utf-8"?>
<p:tagLst xmlns:p="http://schemas.openxmlformats.org/presentationml/2006/main">
  <p:tag name="AS_UNIQUEID" val="133"/>
</p:tagLst>
</file>

<file path=ppt/tags/tag28.xml><?xml version="1.0" encoding="utf-8"?>
<p:tagLst xmlns:p="http://schemas.openxmlformats.org/presentationml/2006/main">
  <p:tag name="AS_UNIQUEID" val="134"/>
</p:tagLst>
</file>

<file path=ppt/tags/tag29.xml><?xml version="1.0" encoding="utf-8"?>
<p:tagLst xmlns:p="http://schemas.openxmlformats.org/presentationml/2006/main">
  <p:tag name="AS_UNIQUEID" val="135"/>
</p:tagLst>
</file>

<file path=ppt/tags/tag3.xml><?xml version="1.0" encoding="utf-8"?>
<p:tagLst xmlns:p="http://schemas.openxmlformats.org/presentationml/2006/main">
  <p:tag name="AS_UNIQUEID" val="102"/>
</p:tagLst>
</file>

<file path=ppt/tags/tag30.xml><?xml version="1.0" encoding="utf-8"?>
<p:tagLst xmlns:p="http://schemas.openxmlformats.org/presentationml/2006/main">
  <p:tag name="AS_UNIQUEID" val="136"/>
</p:tagLst>
</file>

<file path=ppt/tags/tag31.xml><?xml version="1.0" encoding="utf-8"?>
<p:tagLst xmlns:p="http://schemas.openxmlformats.org/presentationml/2006/main">
  <p:tag name="AS_UNIQUEID" val="137"/>
</p:tagLst>
</file>

<file path=ppt/tags/tag32.xml><?xml version="1.0" encoding="utf-8"?>
<p:tagLst xmlns:p="http://schemas.openxmlformats.org/presentationml/2006/main">
  <p:tag name="AS_UNIQUEID" val="138"/>
</p:tagLst>
</file>

<file path=ppt/tags/tag33.xml><?xml version="1.0" encoding="utf-8"?>
<p:tagLst xmlns:p="http://schemas.openxmlformats.org/presentationml/2006/main">
  <p:tag name="AS_UNIQUEID" val="140"/>
</p:tagLst>
</file>

<file path=ppt/tags/tag34.xml><?xml version="1.0" encoding="utf-8"?>
<p:tagLst xmlns:p="http://schemas.openxmlformats.org/presentationml/2006/main">
  <p:tag name="AS_UNIQUEID" val="141"/>
</p:tagLst>
</file>

<file path=ppt/tags/tag35.xml><?xml version="1.0" encoding="utf-8"?>
<p:tagLst xmlns:p="http://schemas.openxmlformats.org/presentationml/2006/main">
  <p:tag name="AS_UNIQUEID" val="142"/>
</p:tagLst>
</file>

<file path=ppt/tags/tag36.xml><?xml version="1.0" encoding="utf-8"?>
<p:tagLst xmlns:p="http://schemas.openxmlformats.org/presentationml/2006/main">
  <p:tag name="AS_UNIQUEID" val="143"/>
</p:tagLst>
</file>

<file path=ppt/tags/tag37.xml><?xml version="1.0" encoding="utf-8"?>
<p:tagLst xmlns:p="http://schemas.openxmlformats.org/presentationml/2006/main">
  <p:tag name="AS_UNIQUEID" val="144"/>
</p:tagLst>
</file>

<file path=ppt/tags/tag38.xml><?xml version="1.0" encoding="utf-8"?>
<p:tagLst xmlns:p="http://schemas.openxmlformats.org/presentationml/2006/main">
  <p:tag name="AS_UNIQUEID" val="145"/>
</p:tagLst>
</file>

<file path=ppt/tags/tag39.xml><?xml version="1.0" encoding="utf-8"?>
<p:tagLst xmlns:p="http://schemas.openxmlformats.org/presentationml/2006/main">
  <p:tag name="AS_UNIQUEID" val="147"/>
</p:tagLst>
</file>

<file path=ppt/tags/tag4.xml><?xml version="1.0" encoding="utf-8"?>
<p:tagLst xmlns:p="http://schemas.openxmlformats.org/presentationml/2006/main">
  <p:tag name="AS_UNIQUEID" val="103"/>
</p:tagLst>
</file>

<file path=ppt/tags/tag40.xml><?xml version="1.0" encoding="utf-8"?>
<p:tagLst xmlns:p="http://schemas.openxmlformats.org/presentationml/2006/main">
  <p:tag name="AS_UNIQUEID" val="148"/>
</p:tagLst>
</file>

<file path=ppt/tags/tag41.xml><?xml version="1.0" encoding="utf-8"?>
<p:tagLst xmlns:p="http://schemas.openxmlformats.org/presentationml/2006/main">
  <p:tag name="AS_UNIQUEID" val="149"/>
</p:tagLst>
</file>

<file path=ppt/tags/tag42.xml><?xml version="1.0" encoding="utf-8"?>
<p:tagLst xmlns:p="http://schemas.openxmlformats.org/presentationml/2006/main">
  <p:tag name="AS_UNIQUEID" val="150"/>
</p:tagLst>
</file>

<file path=ppt/tags/tag43.xml><?xml version="1.0" encoding="utf-8"?>
<p:tagLst xmlns:p="http://schemas.openxmlformats.org/presentationml/2006/main">
  <p:tag name="AS_UNIQUEID" val="151"/>
</p:tagLst>
</file>

<file path=ppt/tags/tag44.xml><?xml version="1.0" encoding="utf-8"?>
<p:tagLst xmlns:p="http://schemas.openxmlformats.org/presentationml/2006/main">
  <p:tag name="AS_UNIQUEID" val="153"/>
</p:tagLst>
</file>

<file path=ppt/tags/tag45.xml><?xml version="1.0" encoding="utf-8"?>
<p:tagLst xmlns:p="http://schemas.openxmlformats.org/presentationml/2006/main">
  <p:tag name="AS_UNIQUEID" val="154"/>
</p:tagLst>
</file>

<file path=ppt/tags/tag46.xml><?xml version="1.0" encoding="utf-8"?>
<p:tagLst xmlns:p="http://schemas.openxmlformats.org/presentationml/2006/main">
  <p:tag name="AS_UNIQUEID" val="155"/>
</p:tagLst>
</file>

<file path=ppt/tags/tag47.xml><?xml version="1.0" encoding="utf-8"?>
<p:tagLst xmlns:p="http://schemas.openxmlformats.org/presentationml/2006/main">
  <p:tag name="AS_UNIQUEID" val="156"/>
</p:tagLst>
</file>

<file path=ppt/tags/tag48.xml><?xml version="1.0" encoding="utf-8"?>
<p:tagLst xmlns:p="http://schemas.openxmlformats.org/presentationml/2006/main">
  <p:tag name="AS_UNIQUEID" val="157"/>
</p:tagLst>
</file>

<file path=ppt/tags/tag49.xml><?xml version="1.0" encoding="utf-8"?>
<p:tagLst xmlns:p="http://schemas.openxmlformats.org/presentationml/2006/main">
  <p:tag name="AS_UNIQUEID" val="159"/>
</p:tagLst>
</file>

<file path=ppt/tags/tag5.xml><?xml version="1.0" encoding="utf-8"?>
<p:tagLst xmlns:p="http://schemas.openxmlformats.org/presentationml/2006/main">
  <p:tag name="AS_UNIQUEID" val="105"/>
</p:tagLst>
</file>

<file path=ppt/tags/tag50.xml><?xml version="1.0" encoding="utf-8"?>
<p:tagLst xmlns:p="http://schemas.openxmlformats.org/presentationml/2006/main">
  <p:tag name="AS_UNIQUEID" val="160"/>
</p:tagLst>
</file>

<file path=ppt/tags/tag51.xml><?xml version="1.0" encoding="utf-8"?>
<p:tagLst xmlns:p="http://schemas.openxmlformats.org/presentationml/2006/main">
  <p:tag name="AS_UNIQUEID" val="161"/>
</p:tagLst>
</file>

<file path=ppt/tags/tag52.xml><?xml version="1.0" encoding="utf-8"?>
<p:tagLst xmlns:p="http://schemas.openxmlformats.org/presentationml/2006/main">
  <p:tag name="AS_UNIQUEID" val="162"/>
</p:tagLst>
</file>

<file path=ppt/tags/tag53.xml><?xml version="1.0" encoding="utf-8"?>
<p:tagLst xmlns:p="http://schemas.openxmlformats.org/presentationml/2006/main">
  <p:tag name="AS_UNIQUEID" val="163"/>
</p:tagLst>
</file>

<file path=ppt/tags/tag54.xml><?xml version="1.0" encoding="utf-8"?>
<p:tagLst xmlns:p="http://schemas.openxmlformats.org/presentationml/2006/main">
  <p:tag name="AS_UNIQUEID" val="164"/>
</p:tagLst>
</file>

<file path=ppt/tags/tag55.xml><?xml version="1.0" encoding="utf-8"?>
<p:tagLst xmlns:p="http://schemas.openxmlformats.org/presentationml/2006/main">
  <p:tag name="AS_UNIQUEID" val="166"/>
</p:tagLst>
</file>

<file path=ppt/tags/tag56.xml><?xml version="1.0" encoding="utf-8"?>
<p:tagLst xmlns:p="http://schemas.openxmlformats.org/presentationml/2006/main">
  <p:tag name="AS_UNIQUEID" val="167"/>
</p:tagLst>
</file>

<file path=ppt/tags/tag57.xml><?xml version="1.0" encoding="utf-8"?>
<p:tagLst xmlns:p="http://schemas.openxmlformats.org/presentationml/2006/main">
  <p:tag name="AS_UNIQUEID" val="168"/>
</p:tagLst>
</file>

<file path=ppt/tags/tag58.xml><?xml version="1.0" encoding="utf-8"?>
<p:tagLst xmlns:p="http://schemas.openxmlformats.org/presentationml/2006/main">
  <p:tag name="AS_UNIQUEID" val="169"/>
</p:tagLst>
</file>

<file path=ppt/tags/tag59.xml><?xml version="1.0" encoding="utf-8"?>
<p:tagLst xmlns:p="http://schemas.openxmlformats.org/presentationml/2006/main">
  <p:tag name="AS_UNIQUEID" val="170"/>
</p:tagLst>
</file>

<file path=ppt/tags/tag6.xml><?xml version="1.0" encoding="utf-8"?>
<p:tagLst xmlns:p="http://schemas.openxmlformats.org/presentationml/2006/main">
  <p:tag name="AS_UNIQUEID" val="106"/>
</p:tagLst>
</file>

<file path=ppt/tags/tag60.xml><?xml version="1.0" encoding="utf-8"?>
<p:tagLst xmlns:p="http://schemas.openxmlformats.org/presentationml/2006/main">
  <p:tag name="AS_UNIQUEID" val="171"/>
</p:tagLst>
</file>

<file path=ppt/tags/tag61.xml><?xml version="1.0" encoding="utf-8"?>
<p:tagLst xmlns:p="http://schemas.openxmlformats.org/presentationml/2006/main">
  <p:tag name="AS_UNIQUEID" val="172"/>
</p:tagLst>
</file>

<file path=ppt/tags/tag62.xml><?xml version="1.0" encoding="utf-8"?>
<p:tagLst xmlns:p="http://schemas.openxmlformats.org/presentationml/2006/main">
  <p:tag name="AS_UNIQUEID" val="173"/>
</p:tagLst>
</file>

<file path=ppt/tags/tag63.xml><?xml version="1.0" encoding="utf-8"?>
<p:tagLst xmlns:p="http://schemas.openxmlformats.org/presentationml/2006/main">
  <p:tag name="AS_UNIQUEID" val="174"/>
</p:tagLst>
</file>

<file path=ppt/tags/tag64.xml><?xml version="1.0" encoding="utf-8"?>
<p:tagLst xmlns:p="http://schemas.openxmlformats.org/presentationml/2006/main">
  <p:tag name="AS_UNIQUEID" val="175"/>
</p:tagLst>
</file>

<file path=ppt/tags/tag65.xml><?xml version="1.0" encoding="utf-8"?>
<p:tagLst xmlns:p="http://schemas.openxmlformats.org/presentationml/2006/main">
  <p:tag name="AS_UNIQUEID" val="176"/>
</p:tagLst>
</file>

<file path=ppt/tags/tag66.xml><?xml version="1.0" encoding="utf-8"?>
<p:tagLst xmlns:p="http://schemas.openxmlformats.org/presentationml/2006/main">
  <p:tag name="AS_UNIQUEID" val="177"/>
</p:tagLst>
</file>

<file path=ppt/tags/tag67.xml><?xml version="1.0" encoding="utf-8"?>
<p:tagLst xmlns:p="http://schemas.openxmlformats.org/presentationml/2006/main">
  <p:tag name="AS_UNIQUEID" val="178"/>
</p:tagLst>
</file>

<file path=ppt/tags/tag68.xml><?xml version="1.0" encoding="utf-8"?>
<p:tagLst xmlns:p="http://schemas.openxmlformats.org/presentationml/2006/main">
  <p:tag name="AS_UNIQUEID" val="180"/>
</p:tagLst>
</file>

<file path=ppt/tags/tag69.xml><?xml version="1.0" encoding="utf-8"?>
<p:tagLst xmlns:p="http://schemas.openxmlformats.org/presentationml/2006/main">
  <p:tag name="AS_UNIQUEID" val="181"/>
</p:tagLst>
</file>

<file path=ppt/tags/tag7.xml><?xml version="1.0" encoding="utf-8"?>
<p:tagLst xmlns:p="http://schemas.openxmlformats.org/presentationml/2006/main">
  <p:tag name="AS_UNIQUEID" val="107"/>
</p:tagLst>
</file>

<file path=ppt/tags/tag70.xml><?xml version="1.0" encoding="utf-8"?>
<p:tagLst xmlns:p="http://schemas.openxmlformats.org/presentationml/2006/main">
  <p:tag name="AS_UNIQUEID" val="182"/>
</p:tagLst>
</file>

<file path=ppt/tags/tag71.xml><?xml version="1.0" encoding="utf-8"?>
<p:tagLst xmlns:p="http://schemas.openxmlformats.org/presentationml/2006/main">
  <p:tag name="AS_UNIQUEID" val="183"/>
</p:tagLst>
</file>

<file path=ppt/tags/tag72.xml><?xml version="1.0" encoding="utf-8"?>
<p:tagLst xmlns:p="http://schemas.openxmlformats.org/presentationml/2006/main">
  <p:tag name="AS_UNIQUEID" val="184"/>
</p:tagLst>
</file>

<file path=ppt/tags/tag73.xml><?xml version="1.0" encoding="utf-8"?>
<p:tagLst xmlns:p="http://schemas.openxmlformats.org/presentationml/2006/main">
  <p:tag name="AS_UNIQUEID" val="186"/>
</p:tagLst>
</file>

<file path=ppt/tags/tag74.xml><?xml version="1.0" encoding="utf-8"?>
<p:tagLst xmlns:p="http://schemas.openxmlformats.org/presentationml/2006/main">
  <p:tag name="AS_UNIQUEID" val="187"/>
</p:tagLst>
</file>

<file path=ppt/tags/tag75.xml><?xml version="1.0" encoding="utf-8"?>
<p:tagLst xmlns:p="http://schemas.openxmlformats.org/presentationml/2006/main">
  <p:tag name="AS_UNIQUEID" val="188"/>
</p:tagLst>
</file>

<file path=ppt/tags/tag76.xml><?xml version="1.0" encoding="utf-8"?>
<p:tagLst xmlns:p="http://schemas.openxmlformats.org/presentationml/2006/main">
  <p:tag name="AS_UNIQUEID" val="190"/>
</p:tagLst>
</file>

<file path=ppt/tags/tag77.xml><?xml version="1.0" encoding="utf-8"?>
<p:tagLst xmlns:p="http://schemas.openxmlformats.org/presentationml/2006/main">
  <p:tag name="AS_UNIQUEID" val="191"/>
</p:tagLst>
</file>

<file path=ppt/tags/tag78.xml><?xml version="1.0" encoding="utf-8"?>
<p:tagLst xmlns:p="http://schemas.openxmlformats.org/presentationml/2006/main">
  <p:tag name="AS_UNIQUEID" val="192"/>
</p:tagLst>
</file>

<file path=ppt/tags/tag79.xml><?xml version="1.0" encoding="utf-8"?>
<p:tagLst xmlns:p="http://schemas.openxmlformats.org/presentationml/2006/main">
  <p:tag name="AS_UNIQUEID" val="193"/>
</p:tagLst>
</file>

<file path=ppt/tags/tag8.xml><?xml version="1.0" encoding="utf-8"?>
<p:tagLst xmlns:p="http://schemas.openxmlformats.org/presentationml/2006/main">
  <p:tag name="AS_UNIQUEID" val="108"/>
</p:tagLst>
</file>

<file path=ppt/tags/tag80.xml><?xml version="1.0" encoding="utf-8"?>
<p:tagLst xmlns:p="http://schemas.openxmlformats.org/presentationml/2006/main">
  <p:tag name="AS_UNIQUEID" val="194"/>
</p:tagLst>
</file>

<file path=ppt/tags/tag81.xml><?xml version="1.0" encoding="utf-8"?>
<p:tagLst xmlns:p="http://schemas.openxmlformats.org/presentationml/2006/main">
  <p:tag name="AS_UNIQUEID" val="195"/>
</p:tagLst>
</file>

<file path=ppt/tags/tag82.xml><?xml version="1.0" encoding="utf-8"?>
<p:tagLst xmlns:p="http://schemas.openxmlformats.org/presentationml/2006/main">
  <p:tag name="AS_UNIQUEID" val="196"/>
</p:tagLst>
</file>

<file path=ppt/tags/tag83.xml><?xml version="1.0" encoding="utf-8"?>
<p:tagLst xmlns:p="http://schemas.openxmlformats.org/presentationml/2006/main">
  <p:tag name="AS_UNIQUEID" val="197"/>
</p:tagLst>
</file>

<file path=ppt/tags/tag84.xml><?xml version="1.0" encoding="utf-8"?>
<p:tagLst xmlns:p="http://schemas.openxmlformats.org/presentationml/2006/main">
  <p:tag name="AS_UNIQUEID" val="198"/>
</p:tagLst>
</file>

<file path=ppt/tags/tag85.xml><?xml version="1.0" encoding="utf-8"?>
<p:tagLst xmlns:p="http://schemas.openxmlformats.org/presentationml/2006/main">
  <p:tag name="AS_UNIQUEID" val="199"/>
</p:tagLst>
</file>

<file path=ppt/tags/tag86.xml><?xml version="1.0" encoding="utf-8"?>
<p:tagLst xmlns:p="http://schemas.openxmlformats.org/presentationml/2006/main">
  <p:tag name="AS_UNIQUEID" val="200"/>
</p:tagLst>
</file>

<file path=ppt/tags/tag87.xml><?xml version="1.0" encoding="utf-8"?>
<p:tagLst xmlns:p="http://schemas.openxmlformats.org/presentationml/2006/main">
  <p:tag name="AS_UNIQUEID" val="201"/>
</p:tagLst>
</file>

<file path=ppt/tags/tag88.xml><?xml version="1.0" encoding="utf-8"?>
<p:tagLst xmlns:p="http://schemas.openxmlformats.org/presentationml/2006/main">
  <p:tag name="AS_UNIQUEID" val="202"/>
</p:tagLst>
</file>

<file path=ppt/tags/tag89.xml><?xml version="1.0" encoding="utf-8"?>
<p:tagLst xmlns:p="http://schemas.openxmlformats.org/presentationml/2006/main">
  <p:tag name="AS_UNIQUEID" val="204"/>
</p:tagLst>
</file>

<file path=ppt/tags/tag9.xml><?xml version="1.0" encoding="utf-8"?>
<p:tagLst xmlns:p="http://schemas.openxmlformats.org/presentationml/2006/main">
  <p:tag name="AS_UNIQUEID" val="109"/>
</p:tagLst>
</file>

<file path=ppt/tags/tag90.xml><?xml version="1.0" encoding="utf-8"?>
<p:tagLst xmlns:p="http://schemas.openxmlformats.org/presentationml/2006/main">
  <p:tag name="AS_UNIQUEID" val="205"/>
</p:tagLst>
</file>

<file path=ppt/tags/tag91.xml><?xml version="1.0" encoding="utf-8"?>
<p:tagLst xmlns:p="http://schemas.openxmlformats.org/presentationml/2006/main">
  <p:tag name="AS_UNIQUEID" val="206"/>
</p:tagLst>
</file>

<file path=ppt/tags/tag92.xml><?xml version="1.0" encoding="utf-8"?>
<p:tagLst xmlns:p="http://schemas.openxmlformats.org/presentationml/2006/main">
  <p:tag name="AS_UNIQUEID" val="207"/>
</p:tagLst>
</file>

<file path=ppt/tags/tag93.xml><?xml version="1.0" encoding="utf-8"?>
<p:tagLst xmlns:p="http://schemas.openxmlformats.org/presentationml/2006/main">
  <p:tag name="AS_UNIQUEID" val="208"/>
</p:tagLst>
</file>

<file path=ppt/tags/tag94.xml><?xml version="1.0" encoding="utf-8"?>
<p:tagLst xmlns:p="http://schemas.openxmlformats.org/presentationml/2006/main">
  <p:tag name="AS_UNIQUEID" val="209"/>
</p:tagLst>
</file>

<file path=ppt/tags/tag95.xml><?xml version="1.0" encoding="utf-8"?>
<p:tagLst xmlns:p="http://schemas.openxmlformats.org/presentationml/2006/main">
  <p:tag name="AS_UNIQUEID" val="210"/>
</p:tagLst>
</file>

<file path=ppt/tags/tag96.xml><?xml version="1.0" encoding="utf-8"?>
<p:tagLst xmlns:p="http://schemas.openxmlformats.org/presentationml/2006/main">
  <p:tag name="AS_UNIQUEID" val="211"/>
</p:tagLst>
</file>

<file path=ppt/tags/tag97.xml><?xml version="1.0" encoding="utf-8"?>
<p:tagLst xmlns:p="http://schemas.openxmlformats.org/presentationml/2006/main">
  <p:tag name="AS_UNIQUEID" val="212"/>
</p:tagLst>
</file>

<file path=ppt/tags/tag98.xml><?xml version="1.0" encoding="utf-8"?>
<p:tagLst xmlns:p="http://schemas.openxmlformats.org/presentationml/2006/main">
  <p:tag name="AS_UNIQUEID" val="213"/>
</p:tagLst>
</file>

<file path=ppt/tags/tag99.xml><?xml version="1.0" encoding="utf-8"?>
<p:tagLst xmlns:p="http://schemas.openxmlformats.org/presentationml/2006/main">
  <p:tag name="AS_UNIQUEID" val="214"/>
</p:tagLst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 Light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723</Words>
  <Application>WPS 演示</Application>
  <PresentationFormat>全屏显示(16:9)</PresentationFormat>
  <Paragraphs>99</Paragraphs>
  <Slides>15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15</vt:i4>
      </vt:variant>
    </vt:vector>
  </HeadingPairs>
  <TitlesOfParts>
    <vt:vector size="26" baseType="lpstr">
      <vt:lpstr>Arial</vt:lpstr>
      <vt:lpstr>宋体</vt:lpstr>
      <vt:lpstr>Wingdings</vt:lpstr>
      <vt:lpstr>微软雅黑</vt:lpstr>
      <vt:lpstr>楷体</vt:lpstr>
      <vt:lpstr>方正大黑_GBK</vt:lpstr>
      <vt:lpstr>Arial</vt:lpstr>
      <vt:lpstr>Calibri</vt:lpstr>
      <vt:lpstr>Arial Unicode MS</vt:lpstr>
      <vt:lpstr>Calibri Light</vt:lpstr>
      <vt:lpstr>第一PPT模板网-WWW.1PPT.COM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第一PPT模板网-WWW.1PPT.COM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lastModifiedBy>罗</cp:lastModifiedBy>
  <cp:revision>4</cp:revision>
  <cp:lastPrinted>2022-07-03T10:23:00Z</cp:lastPrinted>
  <dcterms:created xsi:type="dcterms:W3CDTF">2022-07-03T10:23:00Z</dcterms:created>
  <dcterms:modified xsi:type="dcterms:W3CDTF">2023-10-21T06:46:57Z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12DC4211F6C74995AF15A3241F9C401C_12</vt:lpwstr>
  </property>
  <property fmtid="{D5CDD505-2E9C-101B-9397-08002B2CF9AE}" pid="3" name="KSOProductBuildVer">
    <vt:lpwstr>2052-12.1.0.15712</vt:lpwstr>
  </property>
</Properties>
</file>