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6" r:id="rId3"/>
    <p:sldId id="394" r:id="rId4"/>
    <p:sldId id="395" r:id="rId5"/>
    <p:sldId id="396" r:id="rId6"/>
    <p:sldId id="397" r:id="rId7"/>
    <p:sldId id="399" r:id="rId8"/>
    <p:sldId id="265" r:id="rId9"/>
    <p:sldId id="267" r:id="rId10"/>
    <p:sldId id="325" r:id="rId11"/>
    <p:sldId id="305" r:id="rId12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77" r:id="rId24"/>
    <p:sldId id="316" r:id="rId25"/>
    <p:sldId id="388" r:id="rId26"/>
    <p:sldId id="301" r:id="rId27"/>
    <p:sldId id="271" r:id="rId28"/>
    <p:sldId id="320" r:id="rId29"/>
    <p:sldId id="322" r:id="rId30"/>
    <p:sldId id="323" r:id="rId31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39" userDrawn="1">
          <p15:clr>
            <a:srgbClr val="A4A3A4"/>
          </p15:clr>
        </p15:guide>
        <p15:guide id="2" pos="39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6000"/>
    <a:srgbClr val="FFE699"/>
    <a:srgbClr val="A8E1E5"/>
    <a:srgbClr val="FEBD1A"/>
    <a:srgbClr val="3D7785"/>
    <a:srgbClr val="3F9C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4660"/>
  </p:normalViewPr>
  <p:slideViewPr>
    <p:cSldViewPr snapToGrid="0">
      <p:cViewPr>
        <p:scale>
          <a:sx n="100" d="100"/>
          <a:sy n="100" d="100"/>
        </p:scale>
        <p:origin x="-1230" y="-432"/>
      </p:cViewPr>
      <p:guideLst>
        <p:guide orient="horz" pos="1839"/>
        <p:guide pos="39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139C7-ACE4-462F-8454-93507E8EA5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C5E37-ABB0-4EAD-B8D3-F1C18EA2B6E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1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emf"/><Relationship Id="rId1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1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1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1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1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.emf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email"/>
          <a:srcRect l="3009" t="15023" r="-3009" b="-15023"/>
          <a:stretch>
            <a:fillRect/>
          </a:stretch>
        </p:blipFill>
        <p:spPr>
          <a:xfrm>
            <a:off x="0" y="0"/>
            <a:ext cx="6229135" cy="206779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0" y="1621687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 </a:t>
            </a:r>
            <a:r>
              <a:rPr lang="zh-CN" altLang="zh-CN" sz="88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雪孩子</a:t>
            </a:r>
            <a:endParaRPr lang="zh-CN" altLang="zh-CN" sz="88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632" b="99474" l="1558" r="98442">
                        <a14:foregroundMark x1="35065" y1="20000" x2="35065" y2="20000"/>
                        <a14:foregroundMark x1="58182" y1="18421" x2="58182" y2="18421"/>
                        <a14:foregroundMark x1="77662" y1="26842" x2="77662" y2="26842"/>
                        <a14:foregroundMark x1="88312" y1="43947" x2="88312" y2="43947"/>
                        <a14:foregroundMark x1="86234" y1="66053" x2="86234" y2="66053"/>
                        <a14:foregroundMark x1="69091" y1="82632" x2="69091" y2="82632"/>
                        <a14:foregroundMark x1="43377" y1="83158" x2="43377" y2="83158"/>
                        <a14:foregroundMark x1="23636" y1="74211" x2="23636" y2="74211"/>
                        <a14:foregroundMark x1="17143" y1="53684" x2="17143" y2="53684"/>
                        <a14:foregroundMark x1="23377" y1="32895" x2="23377" y2="3289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5777" y="254723"/>
            <a:ext cx="1520752" cy="1501002"/>
          </a:xfrm>
          <a:prstGeom prst="rect">
            <a:avLst/>
          </a:prstGeom>
        </p:spPr>
      </p:pic>
      <p:sp>
        <p:nvSpPr>
          <p:cNvPr id="8" name="Freeform 34"/>
          <p:cNvSpPr/>
          <p:nvPr/>
        </p:nvSpPr>
        <p:spPr bwMode="auto">
          <a:xfrm>
            <a:off x="0" y="5913438"/>
            <a:ext cx="12192000" cy="944562"/>
          </a:xfrm>
          <a:custGeom>
            <a:avLst/>
            <a:gdLst>
              <a:gd name="T0" fmla="*/ 5752 w 5752"/>
              <a:gd name="T1" fmla="*/ 970 h 970"/>
              <a:gd name="T2" fmla="*/ 0 w 5752"/>
              <a:gd name="T3" fmla="*/ 970 h 970"/>
              <a:gd name="T4" fmla="*/ 0 w 5752"/>
              <a:gd name="T5" fmla="*/ 293 h 970"/>
              <a:gd name="T6" fmla="*/ 0 w 5752"/>
              <a:gd name="T7" fmla="*/ 293 h 970"/>
              <a:gd name="T8" fmla="*/ 176 w 5752"/>
              <a:gd name="T9" fmla="*/ 247 h 970"/>
              <a:gd name="T10" fmla="*/ 365 w 5752"/>
              <a:gd name="T11" fmla="*/ 201 h 970"/>
              <a:gd name="T12" fmla="*/ 591 w 5752"/>
              <a:gd name="T13" fmla="*/ 147 h 970"/>
              <a:gd name="T14" fmla="*/ 713 w 5752"/>
              <a:gd name="T15" fmla="*/ 121 h 970"/>
              <a:gd name="T16" fmla="*/ 837 w 5752"/>
              <a:gd name="T17" fmla="*/ 93 h 970"/>
              <a:gd name="T18" fmla="*/ 961 w 5752"/>
              <a:gd name="T19" fmla="*/ 69 h 970"/>
              <a:gd name="T20" fmla="*/ 1078 w 5752"/>
              <a:gd name="T21" fmla="*/ 47 h 970"/>
              <a:gd name="T22" fmla="*/ 1192 w 5752"/>
              <a:gd name="T23" fmla="*/ 27 h 970"/>
              <a:gd name="T24" fmla="*/ 1296 w 5752"/>
              <a:gd name="T25" fmla="*/ 13 h 970"/>
              <a:gd name="T26" fmla="*/ 1390 w 5752"/>
              <a:gd name="T27" fmla="*/ 3 h 970"/>
              <a:gd name="T28" fmla="*/ 1430 w 5752"/>
              <a:gd name="T29" fmla="*/ 0 h 970"/>
              <a:gd name="T30" fmla="*/ 1468 w 5752"/>
              <a:gd name="T31" fmla="*/ 0 h 970"/>
              <a:gd name="T32" fmla="*/ 1468 w 5752"/>
              <a:gd name="T33" fmla="*/ 0 h 970"/>
              <a:gd name="T34" fmla="*/ 1538 w 5752"/>
              <a:gd name="T35" fmla="*/ 0 h 970"/>
              <a:gd name="T36" fmla="*/ 1612 w 5752"/>
              <a:gd name="T37" fmla="*/ 3 h 970"/>
              <a:gd name="T38" fmla="*/ 1686 w 5752"/>
              <a:gd name="T39" fmla="*/ 11 h 970"/>
              <a:gd name="T40" fmla="*/ 1764 w 5752"/>
              <a:gd name="T41" fmla="*/ 21 h 970"/>
              <a:gd name="T42" fmla="*/ 1845 w 5752"/>
              <a:gd name="T43" fmla="*/ 35 h 970"/>
              <a:gd name="T44" fmla="*/ 1927 w 5752"/>
              <a:gd name="T45" fmla="*/ 49 h 970"/>
              <a:gd name="T46" fmla="*/ 2011 w 5752"/>
              <a:gd name="T47" fmla="*/ 67 h 970"/>
              <a:gd name="T48" fmla="*/ 2097 w 5752"/>
              <a:gd name="T49" fmla="*/ 87 h 970"/>
              <a:gd name="T50" fmla="*/ 2185 w 5752"/>
              <a:gd name="T51" fmla="*/ 109 h 970"/>
              <a:gd name="T52" fmla="*/ 2275 w 5752"/>
              <a:gd name="T53" fmla="*/ 133 h 970"/>
              <a:gd name="T54" fmla="*/ 2457 w 5752"/>
              <a:gd name="T55" fmla="*/ 185 h 970"/>
              <a:gd name="T56" fmla="*/ 2640 w 5752"/>
              <a:gd name="T57" fmla="*/ 241 h 970"/>
              <a:gd name="T58" fmla="*/ 2826 w 5752"/>
              <a:gd name="T59" fmla="*/ 301 h 970"/>
              <a:gd name="T60" fmla="*/ 3196 w 5752"/>
              <a:gd name="T61" fmla="*/ 421 h 970"/>
              <a:gd name="T62" fmla="*/ 3377 w 5752"/>
              <a:gd name="T63" fmla="*/ 479 h 970"/>
              <a:gd name="T64" fmla="*/ 3553 w 5752"/>
              <a:gd name="T65" fmla="*/ 533 h 970"/>
              <a:gd name="T66" fmla="*/ 3723 w 5752"/>
              <a:gd name="T67" fmla="*/ 583 h 970"/>
              <a:gd name="T68" fmla="*/ 3805 w 5752"/>
              <a:gd name="T69" fmla="*/ 605 h 970"/>
              <a:gd name="T70" fmla="*/ 3885 w 5752"/>
              <a:gd name="T71" fmla="*/ 625 h 970"/>
              <a:gd name="T72" fmla="*/ 3960 w 5752"/>
              <a:gd name="T73" fmla="*/ 643 h 970"/>
              <a:gd name="T74" fmla="*/ 4036 w 5752"/>
              <a:gd name="T75" fmla="*/ 658 h 970"/>
              <a:gd name="T76" fmla="*/ 4108 w 5752"/>
              <a:gd name="T77" fmla="*/ 670 h 970"/>
              <a:gd name="T78" fmla="*/ 4176 w 5752"/>
              <a:gd name="T79" fmla="*/ 682 h 970"/>
              <a:gd name="T80" fmla="*/ 4176 w 5752"/>
              <a:gd name="T81" fmla="*/ 682 h 970"/>
              <a:gd name="T82" fmla="*/ 4252 w 5752"/>
              <a:gd name="T83" fmla="*/ 688 h 970"/>
              <a:gd name="T84" fmla="*/ 4346 w 5752"/>
              <a:gd name="T85" fmla="*/ 694 h 970"/>
              <a:gd name="T86" fmla="*/ 4454 w 5752"/>
              <a:gd name="T87" fmla="*/ 696 h 970"/>
              <a:gd name="T88" fmla="*/ 4572 w 5752"/>
              <a:gd name="T89" fmla="*/ 698 h 970"/>
              <a:gd name="T90" fmla="*/ 4699 w 5752"/>
              <a:gd name="T91" fmla="*/ 698 h 970"/>
              <a:gd name="T92" fmla="*/ 4831 w 5752"/>
              <a:gd name="T93" fmla="*/ 696 h 970"/>
              <a:gd name="T94" fmla="*/ 5097 w 5752"/>
              <a:gd name="T95" fmla="*/ 690 h 970"/>
              <a:gd name="T96" fmla="*/ 5347 w 5752"/>
              <a:gd name="T97" fmla="*/ 682 h 970"/>
              <a:gd name="T98" fmla="*/ 5556 w 5752"/>
              <a:gd name="T99" fmla="*/ 674 h 970"/>
              <a:gd name="T100" fmla="*/ 5752 w 5752"/>
              <a:gd name="T101" fmla="*/ 664 h 970"/>
              <a:gd name="T102" fmla="*/ 5752 w 5752"/>
              <a:gd name="T103" fmla="*/ 970 h 97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52" h="970">
                <a:moveTo>
                  <a:pt x="5752" y="970"/>
                </a:moveTo>
                <a:lnTo>
                  <a:pt x="0" y="970"/>
                </a:lnTo>
                <a:lnTo>
                  <a:pt x="0" y="293"/>
                </a:lnTo>
                <a:lnTo>
                  <a:pt x="176" y="247"/>
                </a:lnTo>
                <a:lnTo>
                  <a:pt x="365" y="201"/>
                </a:lnTo>
                <a:lnTo>
                  <a:pt x="591" y="147"/>
                </a:lnTo>
                <a:lnTo>
                  <a:pt x="713" y="121"/>
                </a:lnTo>
                <a:lnTo>
                  <a:pt x="837" y="93"/>
                </a:lnTo>
                <a:lnTo>
                  <a:pt x="961" y="69"/>
                </a:lnTo>
                <a:lnTo>
                  <a:pt x="1078" y="47"/>
                </a:lnTo>
                <a:lnTo>
                  <a:pt x="1192" y="27"/>
                </a:lnTo>
                <a:lnTo>
                  <a:pt x="1296" y="13"/>
                </a:lnTo>
                <a:lnTo>
                  <a:pt x="1390" y="3"/>
                </a:lnTo>
                <a:lnTo>
                  <a:pt x="1430" y="0"/>
                </a:lnTo>
                <a:lnTo>
                  <a:pt x="1468" y="0"/>
                </a:lnTo>
                <a:lnTo>
                  <a:pt x="1538" y="0"/>
                </a:lnTo>
                <a:lnTo>
                  <a:pt x="1612" y="3"/>
                </a:lnTo>
                <a:lnTo>
                  <a:pt x="1686" y="11"/>
                </a:lnTo>
                <a:lnTo>
                  <a:pt x="1764" y="21"/>
                </a:lnTo>
                <a:lnTo>
                  <a:pt x="1845" y="35"/>
                </a:lnTo>
                <a:lnTo>
                  <a:pt x="1927" y="49"/>
                </a:lnTo>
                <a:lnTo>
                  <a:pt x="2011" y="67"/>
                </a:lnTo>
                <a:lnTo>
                  <a:pt x="2097" y="87"/>
                </a:lnTo>
                <a:lnTo>
                  <a:pt x="2185" y="109"/>
                </a:lnTo>
                <a:lnTo>
                  <a:pt x="2275" y="133"/>
                </a:lnTo>
                <a:lnTo>
                  <a:pt x="2457" y="185"/>
                </a:lnTo>
                <a:lnTo>
                  <a:pt x="2640" y="241"/>
                </a:lnTo>
                <a:lnTo>
                  <a:pt x="2826" y="301"/>
                </a:lnTo>
                <a:lnTo>
                  <a:pt x="3196" y="421"/>
                </a:lnTo>
                <a:lnTo>
                  <a:pt x="3377" y="479"/>
                </a:lnTo>
                <a:lnTo>
                  <a:pt x="3553" y="533"/>
                </a:lnTo>
                <a:lnTo>
                  <a:pt x="3723" y="583"/>
                </a:lnTo>
                <a:lnTo>
                  <a:pt x="3805" y="605"/>
                </a:lnTo>
                <a:lnTo>
                  <a:pt x="3885" y="625"/>
                </a:lnTo>
                <a:lnTo>
                  <a:pt x="3960" y="643"/>
                </a:lnTo>
                <a:lnTo>
                  <a:pt x="4036" y="658"/>
                </a:lnTo>
                <a:lnTo>
                  <a:pt x="4108" y="670"/>
                </a:lnTo>
                <a:lnTo>
                  <a:pt x="4176" y="682"/>
                </a:lnTo>
                <a:lnTo>
                  <a:pt x="4252" y="688"/>
                </a:lnTo>
                <a:lnTo>
                  <a:pt x="4346" y="694"/>
                </a:lnTo>
                <a:lnTo>
                  <a:pt x="4454" y="696"/>
                </a:lnTo>
                <a:lnTo>
                  <a:pt x="4572" y="698"/>
                </a:lnTo>
                <a:lnTo>
                  <a:pt x="4699" y="698"/>
                </a:lnTo>
                <a:lnTo>
                  <a:pt x="4831" y="696"/>
                </a:lnTo>
                <a:lnTo>
                  <a:pt x="5097" y="690"/>
                </a:lnTo>
                <a:lnTo>
                  <a:pt x="5347" y="682"/>
                </a:lnTo>
                <a:lnTo>
                  <a:pt x="5556" y="674"/>
                </a:lnTo>
                <a:lnTo>
                  <a:pt x="5752" y="664"/>
                </a:lnTo>
                <a:lnTo>
                  <a:pt x="5752" y="970"/>
                </a:lnTo>
                <a:close/>
              </a:path>
            </a:pathLst>
          </a:custGeom>
          <a:gradFill rotWithShape="1">
            <a:gsLst>
              <a:gs pos="0">
                <a:srgbClr val="5C7802"/>
              </a:gs>
              <a:gs pos="50000">
                <a:srgbClr val="87AE08"/>
              </a:gs>
              <a:gs pos="100000">
                <a:srgbClr val="A2D00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344844" y="2103323"/>
            <a:ext cx="7290816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①依照乐律发声；②高呼，大声叫；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③歌曲。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唱（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唱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歌）（唱名）（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唱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晶（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莹）（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体）（亮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晶）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他正在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教室里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唱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歌。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76540" y="1266523"/>
            <a:ext cx="237553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altLang="zh-CN" sz="6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ch</a:t>
            </a:r>
            <a:r>
              <a:rPr altLang="zh-CN" sz="6000" b="1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altLang="zh-CN" sz="6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ng</a:t>
            </a:r>
            <a:endParaRPr altLang="zh-CN" sz="6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1123079" y="2809065"/>
            <a:ext cx="19304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1060450" y="2997200"/>
            <a:ext cx="21145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1060450" y="3444875"/>
            <a:ext cx="250825" cy="765175"/>
          </a:xfrm>
          <a:custGeom>
            <a:avLst/>
            <a:gdLst>
              <a:gd name="T0" fmla="*/ 20 w 158"/>
              <a:gd name="T1" fmla="*/ 50 h 482"/>
              <a:gd name="T2" fmla="*/ 20 w 158"/>
              <a:gd name="T3" fmla="*/ 50 h 482"/>
              <a:gd name="T4" fmla="*/ 10 w 158"/>
              <a:gd name="T5" fmla="*/ 44 h 482"/>
              <a:gd name="T6" fmla="*/ 2 w 158"/>
              <a:gd name="T7" fmla="*/ 36 h 482"/>
              <a:gd name="T8" fmla="*/ 0 w 158"/>
              <a:gd name="T9" fmla="*/ 28 h 482"/>
              <a:gd name="T10" fmla="*/ 2 w 158"/>
              <a:gd name="T11" fmla="*/ 18 h 482"/>
              <a:gd name="T12" fmla="*/ 2 w 158"/>
              <a:gd name="T13" fmla="*/ 18 h 482"/>
              <a:gd name="T14" fmla="*/ 6 w 158"/>
              <a:gd name="T15" fmla="*/ 10 h 482"/>
              <a:gd name="T16" fmla="*/ 14 w 158"/>
              <a:gd name="T17" fmla="*/ 4 h 482"/>
              <a:gd name="T18" fmla="*/ 26 w 158"/>
              <a:gd name="T19" fmla="*/ 2 h 482"/>
              <a:gd name="T20" fmla="*/ 42 w 158"/>
              <a:gd name="T21" fmla="*/ 0 h 482"/>
              <a:gd name="T22" fmla="*/ 42 w 158"/>
              <a:gd name="T23" fmla="*/ 0 h 482"/>
              <a:gd name="T24" fmla="*/ 60 w 158"/>
              <a:gd name="T25" fmla="*/ 2 h 482"/>
              <a:gd name="T26" fmla="*/ 80 w 158"/>
              <a:gd name="T27" fmla="*/ 4 h 482"/>
              <a:gd name="T28" fmla="*/ 102 w 158"/>
              <a:gd name="T29" fmla="*/ 10 h 482"/>
              <a:gd name="T30" fmla="*/ 126 w 158"/>
              <a:gd name="T31" fmla="*/ 18 h 482"/>
              <a:gd name="T32" fmla="*/ 126 w 158"/>
              <a:gd name="T33" fmla="*/ 18 h 482"/>
              <a:gd name="T34" fmla="*/ 128 w 158"/>
              <a:gd name="T35" fmla="*/ 50 h 482"/>
              <a:gd name="T36" fmla="*/ 130 w 158"/>
              <a:gd name="T37" fmla="*/ 94 h 482"/>
              <a:gd name="T38" fmla="*/ 142 w 158"/>
              <a:gd name="T39" fmla="*/ 218 h 482"/>
              <a:gd name="T40" fmla="*/ 142 w 158"/>
              <a:gd name="T41" fmla="*/ 218 h 482"/>
              <a:gd name="T42" fmla="*/ 154 w 158"/>
              <a:gd name="T43" fmla="*/ 336 h 482"/>
              <a:gd name="T44" fmla="*/ 158 w 158"/>
              <a:gd name="T45" fmla="*/ 384 h 482"/>
              <a:gd name="T46" fmla="*/ 158 w 158"/>
              <a:gd name="T47" fmla="*/ 384 h 482"/>
              <a:gd name="T48" fmla="*/ 158 w 158"/>
              <a:gd name="T49" fmla="*/ 440 h 482"/>
              <a:gd name="T50" fmla="*/ 158 w 158"/>
              <a:gd name="T51" fmla="*/ 440 h 482"/>
              <a:gd name="T52" fmla="*/ 156 w 158"/>
              <a:gd name="T53" fmla="*/ 458 h 482"/>
              <a:gd name="T54" fmla="*/ 154 w 158"/>
              <a:gd name="T55" fmla="*/ 472 h 482"/>
              <a:gd name="T56" fmla="*/ 148 w 158"/>
              <a:gd name="T57" fmla="*/ 478 h 482"/>
              <a:gd name="T58" fmla="*/ 146 w 158"/>
              <a:gd name="T59" fmla="*/ 480 h 482"/>
              <a:gd name="T60" fmla="*/ 142 w 158"/>
              <a:gd name="T61" fmla="*/ 482 h 482"/>
              <a:gd name="T62" fmla="*/ 142 w 158"/>
              <a:gd name="T63" fmla="*/ 482 h 482"/>
              <a:gd name="T64" fmla="*/ 134 w 158"/>
              <a:gd name="T65" fmla="*/ 480 h 482"/>
              <a:gd name="T66" fmla="*/ 128 w 158"/>
              <a:gd name="T67" fmla="*/ 474 h 482"/>
              <a:gd name="T68" fmla="*/ 122 w 158"/>
              <a:gd name="T69" fmla="*/ 468 h 482"/>
              <a:gd name="T70" fmla="*/ 118 w 158"/>
              <a:gd name="T71" fmla="*/ 456 h 482"/>
              <a:gd name="T72" fmla="*/ 118 w 158"/>
              <a:gd name="T73" fmla="*/ 456 h 482"/>
              <a:gd name="T74" fmla="*/ 112 w 158"/>
              <a:gd name="T75" fmla="*/ 440 h 482"/>
              <a:gd name="T76" fmla="*/ 106 w 158"/>
              <a:gd name="T77" fmla="*/ 414 h 482"/>
              <a:gd name="T78" fmla="*/ 92 w 158"/>
              <a:gd name="T79" fmla="*/ 340 h 482"/>
              <a:gd name="T80" fmla="*/ 92 w 158"/>
              <a:gd name="T81" fmla="*/ 340 h 482"/>
              <a:gd name="T82" fmla="*/ 60 w 158"/>
              <a:gd name="T83" fmla="*/ 156 h 482"/>
              <a:gd name="T84" fmla="*/ 60 w 158"/>
              <a:gd name="T85" fmla="*/ 156 h 482"/>
              <a:gd name="T86" fmla="*/ 52 w 158"/>
              <a:gd name="T87" fmla="*/ 114 h 482"/>
              <a:gd name="T88" fmla="*/ 42 w 158"/>
              <a:gd name="T89" fmla="*/ 82 h 482"/>
              <a:gd name="T90" fmla="*/ 38 w 158"/>
              <a:gd name="T91" fmla="*/ 70 h 482"/>
              <a:gd name="T92" fmla="*/ 32 w 158"/>
              <a:gd name="T93" fmla="*/ 62 h 482"/>
              <a:gd name="T94" fmla="*/ 26 w 158"/>
              <a:gd name="T95" fmla="*/ 54 h 482"/>
              <a:gd name="T96" fmla="*/ 20 w 158"/>
              <a:gd name="T97" fmla="*/ 50 h 482"/>
              <a:gd name="T98" fmla="*/ 20 w 158"/>
              <a:gd name="T99" fmla="*/ 5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8" h="482">
                <a:moveTo>
                  <a:pt x="20" y="50"/>
                </a:moveTo>
                <a:lnTo>
                  <a:pt x="20" y="50"/>
                </a:lnTo>
                <a:lnTo>
                  <a:pt x="10" y="44"/>
                </a:lnTo>
                <a:lnTo>
                  <a:pt x="2" y="36"/>
                </a:lnTo>
                <a:lnTo>
                  <a:pt x="0" y="28"/>
                </a:lnTo>
                <a:lnTo>
                  <a:pt x="2" y="18"/>
                </a:lnTo>
                <a:lnTo>
                  <a:pt x="2" y="18"/>
                </a:lnTo>
                <a:lnTo>
                  <a:pt x="6" y="10"/>
                </a:lnTo>
                <a:lnTo>
                  <a:pt x="14" y="4"/>
                </a:lnTo>
                <a:lnTo>
                  <a:pt x="26" y="2"/>
                </a:lnTo>
                <a:lnTo>
                  <a:pt x="42" y="0"/>
                </a:lnTo>
                <a:lnTo>
                  <a:pt x="42" y="0"/>
                </a:lnTo>
                <a:lnTo>
                  <a:pt x="60" y="2"/>
                </a:lnTo>
                <a:lnTo>
                  <a:pt x="80" y="4"/>
                </a:lnTo>
                <a:lnTo>
                  <a:pt x="102" y="10"/>
                </a:lnTo>
                <a:lnTo>
                  <a:pt x="126" y="18"/>
                </a:lnTo>
                <a:lnTo>
                  <a:pt x="126" y="18"/>
                </a:lnTo>
                <a:lnTo>
                  <a:pt x="128" y="50"/>
                </a:lnTo>
                <a:lnTo>
                  <a:pt x="130" y="94"/>
                </a:lnTo>
                <a:lnTo>
                  <a:pt x="142" y="218"/>
                </a:lnTo>
                <a:lnTo>
                  <a:pt x="142" y="218"/>
                </a:lnTo>
                <a:lnTo>
                  <a:pt x="154" y="336"/>
                </a:lnTo>
                <a:lnTo>
                  <a:pt x="158" y="384"/>
                </a:lnTo>
                <a:lnTo>
                  <a:pt x="158" y="384"/>
                </a:lnTo>
                <a:lnTo>
                  <a:pt x="158" y="440"/>
                </a:lnTo>
                <a:lnTo>
                  <a:pt x="158" y="440"/>
                </a:lnTo>
                <a:lnTo>
                  <a:pt x="156" y="458"/>
                </a:lnTo>
                <a:lnTo>
                  <a:pt x="154" y="472"/>
                </a:lnTo>
                <a:lnTo>
                  <a:pt x="148" y="478"/>
                </a:lnTo>
                <a:lnTo>
                  <a:pt x="146" y="480"/>
                </a:lnTo>
                <a:lnTo>
                  <a:pt x="142" y="482"/>
                </a:lnTo>
                <a:lnTo>
                  <a:pt x="142" y="482"/>
                </a:lnTo>
                <a:lnTo>
                  <a:pt x="134" y="480"/>
                </a:lnTo>
                <a:lnTo>
                  <a:pt x="128" y="474"/>
                </a:lnTo>
                <a:lnTo>
                  <a:pt x="122" y="468"/>
                </a:lnTo>
                <a:lnTo>
                  <a:pt x="118" y="456"/>
                </a:lnTo>
                <a:lnTo>
                  <a:pt x="118" y="456"/>
                </a:lnTo>
                <a:lnTo>
                  <a:pt x="112" y="440"/>
                </a:lnTo>
                <a:lnTo>
                  <a:pt x="106" y="414"/>
                </a:lnTo>
                <a:lnTo>
                  <a:pt x="92" y="340"/>
                </a:lnTo>
                <a:lnTo>
                  <a:pt x="92" y="340"/>
                </a:lnTo>
                <a:lnTo>
                  <a:pt x="60" y="156"/>
                </a:lnTo>
                <a:lnTo>
                  <a:pt x="60" y="156"/>
                </a:lnTo>
                <a:lnTo>
                  <a:pt x="52" y="114"/>
                </a:lnTo>
                <a:lnTo>
                  <a:pt x="42" y="82"/>
                </a:lnTo>
                <a:lnTo>
                  <a:pt x="38" y="70"/>
                </a:lnTo>
                <a:lnTo>
                  <a:pt x="32" y="62"/>
                </a:lnTo>
                <a:lnTo>
                  <a:pt x="26" y="54"/>
                </a:lnTo>
                <a:lnTo>
                  <a:pt x="20" y="50"/>
                </a:lnTo>
                <a:lnTo>
                  <a:pt x="20" y="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6"/>
          <p:cNvSpPr/>
          <p:nvPr/>
        </p:nvSpPr>
        <p:spPr bwMode="auto">
          <a:xfrm>
            <a:off x="1200150" y="3336925"/>
            <a:ext cx="606425" cy="584200"/>
          </a:xfrm>
          <a:custGeom>
            <a:avLst/>
            <a:gdLst>
              <a:gd name="T0" fmla="*/ 214 w 382"/>
              <a:gd name="T1" fmla="*/ 18 h 368"/>
              <a:gd name="T2" fmla="*/ 214 w 382"/>
              <a:gd name="T3" fmla="*/ 18 h 368"/>
              <a:gd name="T4" fmla="*/ 222 w 382"/>
              <a:gd name="T5" fmla="*/ 10 h 368"/>
              <a:gd name="T6" fmla="*/ 232 w 382"/>
              <a:gd name="T7" fmla="*/ 4 h 368"/>
              <a:gd name="T8" fmla="*/ 242 w 382"/>
              <a:gd name="T9" fmla="*/ 0 h 368"/>
              <a:gd name="T10" fmla="*/ 250 w 382"/>
              <a:gd name="T11" fmla="*/ 0 h 368"/>
              <a:gd name="T12" fmla="*/ 250 w 382"/>
              <a:gd name="T13" fmla="*/ 0 h 368"/>
              <a:gd name="T14" fmla="*/ 262 w 382"/>
              <a:gd name="T15" fmla="*/ 0 h 368"/>
              <a:gd name="T16" fmla="*/ 280 w 382"/>
              <a:gd name="T17" fmla="*/ 6 h 368"/>
              <a:gd name="T18" fmla="*/ 326 w 382"/>
              <a:gd name="T19" fmla="*/ 24 h 368"/>
              <a:gd name="T20" fmla="*/ 326 w 382"/>
              <a:gd name="T21" fmla="*/ 24 h 368"/>
              <a:gd name="T22" fmla="*/ 350 w 382"/>
              <a:gd name="T23" fmla="*/ 36 h 368"/>
              <a:gd name="T24" fmla="*/ 368 w 382"/>
              <a:gd name="T25" fmla="*/ 48 h 368"/>
              <a:gd name="T26" fmla="*/ 378 w 382"/>
              <a:gd name="T27" fmla="*/ 58 h 368"/>
              <a:gd name="T28" fmla="*/ 382 w 382"/>
              <a:gd name="T29" fmla="*/ 64 h 368"/>
              <a:gd name="T30" fmla="*/ 382 w 382"/>
              <a:gd name="T31" fmla="*/ 68 h 368"/>
              <a:gd name="T32" fmla="*/ 382 w 382"/>
              <a:gd name="T33" fmla="*/ 68 h 368"/>
              <a:gd name="T34" fmla="*/ 380 w 382"/>
              <a:gd name="T35" fmla="*/ 78 h 368"/>
              <a:gd name="T36" fmla="*/ 376 w 382"/>
              <a:gd name="T37" fmla="*/ 88 h 368"/>
              <a:gd name="T38" fmla="*/ 366 w 382"/>
              <a:gd name="T39" fmla="*/ 98 h 368"/>
              <a:gd name="T40" fmla="*/ 354 w 382"/>
              <a:gd name="T41" fmla="*/ 108 h 368"/>
              <a:gd name="T42" fmla="*/ 354 w 382"/>
              <a:gd name="T43" fmla="*/ 108 h 368"/>
              <a:gd name="T44" fmla="*/ 346 w 382"/>
              <a:gd name="T45" fmla="*/ 118 h 368"/>
              <a:gd name="T46" fmla="*/ 340 w 382"/>
              <a:gd name="T47" fmla="*/ 132 h 368"/>
              <a:gd name="T48" fmla="*/ 330 w 382"/>
              <a:gd name="T49" fmla="*/ 156 h 368"/>
              <a:gd name="T50" fmla="*/ 322 w 382"/>
              <a:gd name="T51" fmla="*/ 184 h 368"/>
              <a:gd name="T52" fmla="*/ 304 w 382"/>
              <a:gd name="T53" fmla="*/ 262 h 368"/>
              <a:gd name="T54" fmla="*/ 282 w 382"/>
              <a:gd name="T55" fmla="*/ 368 h 368"/>
              <a:gd name="T56" fmla="*/ 214 w 382"/>
              <a:gd name="T57" fmla="*/ 368 h 368"/>
              <a:gd name="T58" fmla="*/ 214 w 382"/>
              <a:gd name="T59" fmla="*/ 368 h 368"/>
              <a:gd name="T60" fmla="*/ 222 w 382"/>
              <a:gd name="T61" fmla="*/ 262 h 368"/>
              <a:gd name="T62" fmla="*/ 226 w 382"/>
              <a:gd name="T63" fmla="*/ 184 h 368"/>
              <a:gd name="T64" fmla="*/ 228 w 382"/>
              <a:gd name="T65" fmla="*/ 132 h 368"/>
              <a:gd name="T66" fmla="*/ 226 w 382"/>
              <a:gd name="T67" fmla="*/ 106 h 368"/>
              <a:gd name="T68" fmla="*/ 226 w 382"/>
              <a:gd name="T69" fmla="*/ 106 h 368"/>
              <a:gd name="T70" fmla="*/ 222 w 382"/>
              <a:gd name="T71" fmla="*/ 96 h 368"/>
              <a:gd name="T72" fmla="*/ 214 w 382"/>
              <a:gd name="T73" fmla="*/ 90 h 368"/>
              <a:gd name="T74" fmla="*/ 206 w 382"/>
              <a:gd name="T75" fmla="*/ 88 h 368"/>
              <a:gd name="T76" fmla="*/ 194 w 382"/>
              <a:gd name="T77" fmla="*/ 90 h 368"/>
              <a:gd name="T78" fmla="*/ 194 w 382"/>
              <a:gd name="T79" fmla="*/ 90 h 368"/>
              <a:gd name="T80" fmla="*/ 174 w 382"/>
              <a:gd name="T81" fmla="*/ 96 h 368"/>
              <a:gd name="T82" fmla="*/ 134 w 382"/>
              <a:gd name="T83" fmla="*/ 104 h 368"/>
              <a:gd name="T84" fmla="*/ 0 w 382"/>
              <a:gd name="T85" fmla="*/ 130 h 368"/>
              <a:gd name="T86" fmla="*/ 0 w 382"/>
              <a:gd name="T87" fmla="*/ 80 h 368"/>
              <a:gd name="T88" fmla="*/ 0 w 382"/>
              <a:gd name="T89" fmla="*/ 80 h 368"/>
              <a:gd name="T90" fmla="*/ 28 w 382"/>
              <a:gd name="T91" fmla="*/ 80 h 368"/>
              <a:gd name="T92" fmla="*/ 56 w 382"/>
              <a:gd name="T93" fmla="*/ 74 h 368"/>
              <a:gd name="T94" fmla="*/ 88 w 382"/>
              <a:gd name="T95" fmla="*/ 68 h 368"/>
              <a:gd name="T96" fmla="*/ 122 w 382"/>
              <a:gd name="T97" fmla="*/ 58 h 368"/>
              <a:gd name="T98" fmla="*/ 122 w 382"/>
              <a:gd name="T99" fmla="*/ 58 h 368"/>
              <a:gd name="T100" fmla="*/ 156 w 382"/>
              <a:gd name="T101" fmla="*/ 48 h 368"/>
              <a:gd name="T102" fmla="*/ 182 w 382"/>
              <a:gd name="T103" fmla="*/ 38 h 368"/>
              <a:gd name="T104" fmla="*/ 200 w 382"/>
              <a:gd name="T105" fmla="*/ 28 h 368"/>
              <a:gd name="T106" fmla="*/ 214 w 382"/>
              <a:gd name="T107" fmla="*/ 18 h 368"/>
              <a:gd name="T108" fmla="*/ 214 w 382"/>
              <a:gd name="T109" fmla="*/ 1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2" h="368">
                <a:moveTo>
                  <a:pt x="214" y="18"/>
                </a:moveTo>
                <a:lnTo>
                  <a:pt x="214" y="18"/>
                </a:lnTo>
                <a:lnTo>
                  <a:pt x="222" y="10"/>
                </a:lnTo>
                <a:lnTo>
                  <a:pt x="232" y="4"/>
                </a:lnTo>
                <a:lnTo>
                  <a:pt x="242" y="0"/>
                </a:lnTo>
                <a:lnTo>
                  <a:pt x="250" y="0"/>
                </a:lnTo>
                <a:lnTo>
                  <a:pt x="250" y="0"/>
                </a:lnTo>
                <a:lnTo>
                  <a:pt x="262" y="0"/>
                </a:lnTo>
                <a:lnTo>
                  <a:pt x="280" y="6"/>
                </a:lnTo>
                <a:lnTo>
                  <a:pt x="326" y="24"/>
                </a:lnTo>
                <a:lnTo>
                  <a:pt x="326" y="24"/>
                </a:lnTo>
                <a:lnTo>
                  <a:pt x="350" y="36"/>
                </a:lnTo>
                <a:lnTo>
                  <a:pt x="368" y="48"/>
                </a:lnTo>
                <a:lnTo>
                  <a:pt x="378" y="58"/>
                </a:lnTo>
                <a:lnTo>
                  <a:pt x="382" y="64"/>
                </a:lnTo>
                <a:lnTo>
                  <a:pt x="382" y="68"/>
                </a:lnTo>
                <a:lnTo>
                  <a:pt x="382" y="68"/>
                </a:lnTo>
                <a:lnTo>
                  <a:pt x="380" y="78"/>
                </a:lnTo>
                <a:lnTo>
                  <a:pt x="376" y="88"/>
                </a:lnTo>
                <a:lnTo>
                  <a:pt x="366" y="98"/>
                </a:lnTo>
                <a:lnTo>
                  <a:pt x="354" y="108"/>
                </a:lnTo>
                <a:lnTo>
                  <a:pt x="354" y="108"/>
                </a:lnTo>
                <a:lnTo>
                  <a:pt x="346" y="118"/>
                </a:lnTo>
                <a:lnTo>
                  <a:pt x="340" y="132"/>
                </a:lnTo>
                <a:lnTo>
                  <a:pt x="330" y="156"/>
                </a:lnTo>
                <a:lnTo>
                  <a:pt x="322" y="184"/>
                </a:lnTo>
                <a:lnTo>
                  <a:pt x="304" y="262"/>
                </a:lnTo>
                <a:lnTo>
                  <a:pt x="282" y="368"/>
                </a:lnTo>
                <a:lnTo>
                  <a:pt x="214" y="368"/>
                </a:lnTo>
                <a:lnTo>
                  <a:pt x="214" y="368"/>
                </a:lnTo>
                <a:lnTo>
                  <a:pt x="222" y="262"/>
                </a:lnTo>
                <a:lnTo>
                  <a:pt x="226" y="184"/>
                </a:lnTo>
                <a:lnTo>
                  <a:pt x="228" y="132"/>
                </a:lnTo>
                <a:lnTo>
                  <a:pt x="226" y="106"/>
                </a:lnTo>
                <a:lnTo>
                  <a:pt x="226" y="106"/>
                </a:lnTo>
                <a:lnTo>
                  <a:pt x="222" y="96"/>
                </a:lnTo>
                <a:lnTo>
                  <a:pt x="214" y="90"/>
                </a:lnTo>
                <a:lnTo>
                  <a:pt x="206" y="88"/>
                </a:lnTo>
                <a:lnTo>
                  <a:pt x="194" y="90"/>
                </a:lnTo>
                <a:lnTo>
                  <a:pt x="194" y="90"/>
                </a:lnTo>
                <a:lnTo>
                  <a:pt x="174" y="96"/>
                </a:lnTo>
                <a:lnTo>
                  <a:pt x="134" y="104"/>
                </a:lnTo>
                <a:lnTo>
                  <a:pt x="0" y="130"/>
                </a:lnTo>
                <a:lnTo>
                  <a:pt x="0" y="80"/>
                </a:lnTo>
                <a:lnTo>
                  <a:pt x="0" y="80"/>
                </a:lnTo>
                <a:lnTo>
                  <a:pt x="28" y="80"/>
                </a:lnTo>
                <a:lnTo>
                  <a:pt x="56" y="74"/>
                </a:lnTo>
                <a:lnTo>
                  <a:pt x="88" y="68"/>
                </a:lnTo>
                <a:lnTo>
                  <a:pt x="122" y="58"/>
                </a:lnTo>
                <a:lnTo>
                  <a:pt x="122" y="58"/>
                </a:lnTo>
                <a:lnTo>
                  <a:pt x="156" y="48"/>
                </a:lnTo>
                <a:lnTo>
                  <a:pt x="182" y="38"/>
                </a:lnTo>
                <a:lnTo>
                  <a:pt x="200" y="28"/>
                </a:lnTo>
                <a:lnTo>
                  <a:pt x="214" y="18"/>
                </a:lnTo>
                <a:lnTo>
                  <a:pt x="214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7"/>
          <p:cNvSpPr/>
          <p:nvPr/>
        </p:nvSpPr>
        <p:spPr bwMode="auto">
          <a:xfrm>
            <a:off x="1250950" y="3854450"/>
            <a:ext cx="492125" cy="196850"/>
          </a:xfrm>
          <a:custGeom>
            <a:avLst/>
            <a:gdLst>
              <a:gd name="T0" fmla="*/ 176 w 310"/>
              <a:gd name="T1" fmla="*/ 26 h 124"/>
              <a:gd name="T2" fmla="*/ 176 w 310"/>
              <a:gd name="T3" fmla="*/ 26 h 124"/>
              <a:gd name="T4" fmla="*/ 218 w 310"/>
              <a:gd name="T5" fmla="*/ 12 h 124"/>
              <a:gd name="T6" fmla="*/ 250 w 310"/>
              <a:gd name="T7" fmla="*/ 2 h 124"/>
              <a:gd name="T8" fmla="*/ 272 w 310"/>
              <a:gd name="T9" fmla="*/ 0 h 124"/>
              <a:gd name="T10" fmla="*/ 280 w 310"/>
              <a:gd name="T11" fmla="*/ 0 h 124"/>
              <a:gd name="T12" fmla="*/ 284 w 310"/>
              <a:gd name="T13" fmla="*/ 2 h 124"/>
              <a:gd name="T14" fmla="*/ 284 w 310"/>
              <a:gd name="T15" fmla="*/ 2 h 124"/>
              <a:gd name="T16" fmla="*/ 292 w 310"/>
              <a:gd name="T17" fmla="*/ 6 h 124"/>
              <a:gd name="T18" fmla="*/ 298 w 310"/>
              <a:gd name="T19" fmla="*/ 14 h 124"/>
              <a:gd name="T20" fmla="*/ 304 w 310"/>
              <a:gd name="T21" fmla="*/ 24 h 124"/>
              <a:gd name="T22" fmla="*/ 310 w 310"/>
              <a:gd name="T23" fmla="*/ 36 h 124"/>
              <a:gd name="T24" fmla="*/ 310 w 310"/>
              <a:gd name="T25" fmla="*/ 36 h 124"/>
              <a:gd name="T26" fmla="*/ 310 w 310"/>
              <a:gd name="T27" fmla="*/ 42 h 124"/>
              <a:gd name="T28" fmla="*/ 308 w 310"/>
              <a:gd name="T29" fmla="*/ 48 h 124"/>
              <a:gd name="T30" fmla="*/ 304 w 310"/>
              <a:gd name="T31" fmla="*/ 54 h 124"/>
              <a:gd name="T32" fmla="*/ 298 w 310"/>
              <a:gd name="T33" fmla="*/ 58 h 124"/>
              <a:gd name="T34" fmla="*/ 288 w 310"/>
              <a:gd name="T35" fmla="*/ 64 h 124"/>
              <a:gd name="T36" fmla="*/ 276 w 310"/>
              <a:gd name="T37" fmla="*/ 68 h 124"/>
              <a:gd name="T38" fmla="*/ 244 w 310"/>
              <a:gd name="T39" fmla="*/ 76 h 124"/>
              <a:gd name="T40" fmla="*/ 244 w 310"/>
              <a:gd name="T41" fmla="*/ 76 h 124"/>
              <a:gd name="T42" fmla="*/ 146 w 310"/>
              <a:gd name="T43" fmla="*/ 96 h 124"/>
              <a:gd name="T44" fmla="*/ 0 w 310"/>
              <a:gd name="T45" fmla="*/ 124 h 124"/>
              <a:gd name="T46" fmla="*/ 0 w 310"/>
              <a:gd name="T47" fmla="*/ 74 h 124"/>
              <a:gd name="T48" fmla="*/ 0 w 310"/>
              <a:gd name="T49" fmla="*/ 74 h 124"/>
              <a:gd name="T50" fmla="*/ 42 w 310"/>
              <a:gd name="T51" fmla="*/ 66 h 124"/>
              <a:gd name="T52" fmla="*/ 84 w 310"/>
              <a:gd name="T53" fmla="*/ 56 h 124"/>
              <a:gd name="T54" fmla="*/ 130 w 310"/>
              <a:gd name="T55" fmla="*/ 42 h 124"/>
              <a:gd name="T56" fmla="*/ 176 w 310"/>
              <a:gd name="T57" fmla="*/ 26 h 124"/>
              <a:gd name="T58" fmla="*/ 176 w 310"/>
              <a:gd name="T59" fmla="*/ 2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10" h="124">
                <a:moveTo>
                  <a:pt x="176" y="26"/>
                </a:moveTo>
                <a:lnTo>
                  <a:pt x="176" y="26"/>
                </a:lnTo>
                <a:lnTo>
                  <a:pt x="218" y="12"/>
                </a:lnTo>
                <a:lnTo>
                  <a:pt x="250" y="2"/>
                </a:lnTo>
                <a:lnTo>
                  <a:pt x="272" y="0"/>
                </a:lnTo>
                <a:lnTo>
                  <a:pt x="280" y="0"/>
                </a:lnTo>
                <a:lnTo>
                  <a:pt x="284" y="2"/>
                </a:lnTo>
                <a:lnTo>
                  <a:pt x="284" y="2"/>
                </a:lnTo>
                <a:lnTo>
                  <a:pt x="292" y="6"/>
                </a:lnTo>
                <a:lnTo>
                  <a:pt x="298" y="14"/>
                </a:lnTo>
                <a:lnTo>
                  <a:pt x="304" y="24"/>
                </a:lnTo>
                <a:lnTo>
                  <a:pt x="310" y="36"/>
                </a:lnTo>
                <a:lnTo>
                  <a:pt x="310" y="36"/>
                </a:lnTo>
                <a:lnTo>
                  <a:pt x="310" y="42"/>
                </a:lnTo>
                <a:lnTo>
                  <a:pt x="308" y="48"/>
                </a:lnTo>
                <a:lnTo>
                  <a:pt x="304" y="54"/>
                </a:lnTo>
                <a:lnTo>
                  <a:pt x="298" y="58"/>
                </a:lnTo>
                <a:lnTo>
                  <a:pt x="288" y="64"/>
                </a:lnTo>
                <a:lnTo>
                  <a:pt x="276" y="68"/>
                </a:lnTo>
                <a:lnTo>
                  <a:pt x="244" y="76"/>
                </a:lnTo>
                <a:lnTo>
                  <a:pt x="244" y="76"/>
                </a:lnTo>
                <a:lnTo>
                  <a:pt x="146" y="96"/>
                </a:lnTo>
                <a:lnTo>
                  <a:pt x="0" y="124"/>
                </a:lnTo>
                <a:lnTo>
                  <a:pt x="0" y="74"/>
                </a:lnTo>
                <a:lnTo>
                  <a:pt x="0" y="74"/>
                </a:lnTo>
                <a:lnTo>
                  <a:pt x="42" y="66"/>
                </a:lnTo>
                <a:lnTo>
                  <a:pt x="84" y="56"/>
                </a:lnTo>
                <a:lnTo>
                  <a:pt x="130" y="42"/>
                </a:lnTo>
                <a:lnTo>
                  <a:pt x="176" y="26"/>
                </a:lnTo>
                <a:lnTo>
                  <a:pt x="176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8"/>
          <p:cNvSpPr/>
          <p:nvPr/>
        </p:nvSpPr>
        <p:spPr bwMode="auto">
          <a:xfrm>
            <a:off x="1822450" y="4089400"/>
            <a:ext cx="254000" cy="857250"/>
          </a:xfrm>
          <a:custGeom>
            <a:avLst/>
            <a:gdLst>
              <a:gd name="T0" fmla="*/ 22 w 160"/>
              <a:gd name="T1" fmla="*/ 60 h 540"/>
              <a:gd name="T2" fmla="*/ 22 w 160"/>
              <a:gd name="T3" fmla="*/ 60 h 540"/>
              <a:gd name="T4" fmla="*/ 10 w 160"/>
              <a:gd name="T5" fmla="*/ 52 h 540"/>
              <a:gd name="T6" fmla="*/ 4 w 160"/>
              <a:gd name="T7" fmla="*/ 42 h 540"/>
              <a:gd name="T8" fmla="*/ 0 w 160"/>
              <a:gd name="T9" fmla="*/ 30 h 540"/>
              <a:gd name="T10" fmla="*/ 0 w 160"/>
              <a:gd name="T11" fmla="*/ 18 h 540"/>
              <a:gd name="T12" fmla="*/ 0 w 160"/>
              <a:gd name="T13" fmla="*/ 18 h 540"/>
              <a:gd name="T14" fmla="*/ 2 w 160"/>
              <a:gd name="T15" fmla="*/ 14 h 540"/>
              <a:gd name="T16" fmla="*/ 4 w 160"/>
              <a:gd name="T17" fmla="*/ 8 h 540"/>
              <a:gd name="T18" fmla="*/ 8 w 160"/>
              <a:gd name="T19" fmla="*/ 6 h 540"/>
              <a:gd name="T20" fmla="*/ 16 w 160"/>
              <a:gd name="T21" fmla="*/ 2 h 540"/>
              <a:gd name="T22" fmla="*/ 22 w 160"/>
              <a:gd name="T23" fmla="*/ 2 h 540"/>
              <a:gd name="T24" fmla="*/ 32 w 160"/>
              <a:gd name="T25" fmla="*/ 0 h 540"/>
              <a:gd name="T26" fmla="*/ 56 w 160"/>
              <a:gd name="T27" fmla="*/ 4 h 540"/>
              <a:gd name="T28" fmla="*/ 56 w 160"/>
              <a:gd name="T29" fmla="*/ 4 h 540"/>
              <a:gd name="T30" fmla="*/ 80 w 160"/>
              <a:gd name="T31" fmla="*/ 8 h 540"/>
              <a:gd name="T32" fmla="*/ 98 w 160"/>
              <a:gd name="T33" fmla="*/ 14 h 540"/>
              <a:gd name="T34" fmla="*/ 112 w 160"/>
              <a:gd name="T35" fmla="*/ 20 h 540"/>
              <a:gd name="T36" fmla="*/ 122 w 160"/>
              <a:gd name="T37" fmla="*/ 28 h 540"/>
              <a:gd name="T38" fmla="*/ 122 w 160"/>
              <a:gd name="T39" fmla="*/ 28 h 540"/>
              <a:gd name="T40" fmla="*/ 126 w 160"/>
              <a:gd name="T41" fmla="*/ 36 h 540"/>
              <a:gd name="T42" fmla="*/ 130 w 160"/>
              <a:gd name="T43" fmla="*/ 42 h 540"/>
              <a:gd name="T44" fmla="*/ 130 w 160"/>
              <a:gd name="T45" fmla="*/ 48 h 540"/>
              <a:gd name="T46" fmla="*/ 128 w 160"/>
              <a:gd name="T47" fmla="*/ 54 h 540"/>
              <a:gd name="T48" fmla="*/ 128 w 160"/>
              <a:gd name="T49" fmla="*/ 54 h 540"/>
              <a:gd name="T50" fmla="*/ 126 w 160"/>
              <a:gd name="T51" fmla="*/ 60 h 540"/>
              <a:gd name="T52" fmla="*/ 124 w 160"/>
              <a:gd name="T53" fmla="*/ 74 h 540"/>
              <a:gd name="T54" fmla="*/ 128 w 160"/>
              <a:gd name="T55" fmla="*/ 118 h 540"/>
              <a:gd name="T56" fmla="*/ 128 w 160"/>
              <a:gd name="T57" fmla="*/ 118 h 540"/>
              <a:gd name="T58" fmla="*/ 152 w 160"/>
              <a:gd name="T59" fmla="*/ 350 h 540"/>
              <a:gd name="T60" fmla="*/ 152 w 160"/>
              <a:gd name="T61" fmla="*/ 350 h 540"/>
              <a:gd name="T62" fmla="*/ 160 w 160"/>
              <a:gd name="T63" fmla="*/ 428 h 540"/>
              <a:gd name="T64" fmla="*/ 160 w 160"/>
              <a:gd name="T65" fmla="*/ 458 h 540"/>
              <a:gd name="T66" fmla="*/ 160 w 160"/>
              <a:gd name="T67" fmla="*/ 484 h 540"/>
              <a:gd name="T68" fmla="*/ 158 w 160"/>
              <a:gd name="T69" fmla="*/ 506 h 540"/>
              <a:gd name="T70" fmla="*/ 154 w 160"/>
              <a:gd name="T71" fmla="*/ 522 h 540"/>
              <a:gd name="T72" fmla="*/ 150 w 160"/>
              <a:gd name="T73" fmla="*/ 532 h 540"/>
              <a:gd name="T74" fmla="*/ 144 w 160"/>
              <a:gd name="T75" fmla="*/ 538 h 540"/>
              <a:gd name="T76" fmla="*/ 144 w 160"/>
              <a:gd name="T77" fmla="*/ 538 h 540"/>
              <a:gd name="T78" fmla="*/ 136 w 160"/>
              <a:gd name="T79" fmla="*/ 540 h 540"/>
              <a:gd name="T80" fmla="*/ 130 w 160"/>
              <a:gd name="T81" fmla="*/ 538 h 540"/>
              <a:gd name="T82" fmla="*/ 124 w 160"/>
              <a:gd name="T83" fmla="*/ 534 h 540"/>
              <a:gd name="T84" fmla="*/ 120 w 160"/>
              <a:gd name="T85" fmla="*/ 528 h 540"/>
              <a:gd name="T86" fmla="*/ 114 w 160"/>
              <a:gd name="T87" fmla="*/ 518 h 540"/>
              <a:gd name="T88" fmla="*/ 110 w 160"/>
              <a:gd name="T89" fmla="*/ 506 h 540"/>
              <a:gd name="T90" fmla="*/ 102 w 160"/>
              <a:gd name="T91" fmla="*/ 472 h 540"/>
              <a:gd name="T92" fmla="*/ 102 w 160"/>
              <a:gd name="T93" fmla="*/ 472 h 540"/>
              <a:gd name="T94" fmla="*/ 88 w 160"/>
              <a:gd name="T95" fmla="*/ 374 h 540"/>
              <a:gd name="T96" fmla="*/ 68 w 160"/>
              <a:gd name="T97" fmla="*/ 234 h 540"/>
              <a:gd name="T98" fmla="*/ 68 w 160"/>
              <a:gd name="T99" fmla="*/ 234 h 540"/>
              <a:gd name="T100" fmla="*/ 58 w 160"/>
              <a:gd name="T101" fmla="*/ 164 h 540"/>
              <a:gd name="T102" fmla="*/ 46 w 160"/>
              <a:gd name="T103" fmla="*/ 112 h 540"/>
              <a:gd name="T104" fmla="*/ 40 w 160"/>
              <a:gd name="T105" fmla="*/ 92 h 540"/>
              <a:gd name="T106" fmla="*/ 34 w 160"/>
              <a:gd name="T107" fmla="*/ 76 h 540"/>
              <a:gd name="T108" fmla="*/ 28 w 160"/>
              <a:gd name="T109" fmla="*/ 66 h 540"/>
              <a:gd name="T110" fmla="*/ 22 w 160"/>
              <a:gd name="T111" fmla="*/ 60 h 540"/>
              <a:gd name="T112" fmla="*/ 22 w 160"/>
              <a:gd name="T113" fmla="*/ 6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0" h="540">
                <a:moveTo>
                  <a:pt x="22" y="60"/>
                </a:moveTo>
                <a:lnTo>
                  <a:pt x="22" y="60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18"/>
                </a:lnTo>
                <a:lnTo>
                  <a:pt x="0" y="18"/>
                </a:lnTo>
                <a:lnTo>
                  <a:pt x="2" y="14"/>
                </a:lnTo>
                <a:lnTo>
                  <a:pt x="4" y="8"/>
                </a:lnTo>
                <a:lnTo>
                  <a:pt x="8" y="6"/>
                </a:lnTo>
                <a:lnTo>
                  <a:pt x="16" y="2"/>
                </a:lnTo>
                <a:lnTo>
                  <a:pt x="22" y="2"/>
                </a:lnTo>
                <a:lnTo>
                  <a:pt x="32" y="0"/>
                </a:lnTo>
                <a:lnTo>
                  <a:pt x="56" y="4"/>
                </a:lnTo>
                <a:lnTo>
                  <a:pt x="56" y="4"/>
                </a:lnTo>
                <a:lnTo>
                  <a:pt x="80" y="8"/>
                </a:lnTo>
                <a:lnTo>
                  <a:pt x="98" y="14"/>
                </a:lnTo>
                <a:lnTo>
                  <a:pt x="112" y="20"/>
                </a:lnTo>
                <a:lnTo>
                  <a:pt x="122" y="28"/>
                </a:lnTo>
                <a:lnTo>
                  <a:pt x="122" y="28"/>
                </a:lnTo>
                <a:lnTo>
                  <a:pt x="126" y="36"/>
                </a:lnTo>
                <a:lnTo>
                  <a:pt x="130" y="42"/>
                </a:lnTo>
                <a:lnTo>
                  <a:pt x="130" y="48"/>
                </a:lnTo>
                <a:lnTo>
                  <a:pt x="128" y="54"/>
                </a:lnTo>
                <a:lnTo>
                  <a:pt x="128" y="54"/>
                </a:lnTo>
                <a:lnTo>
                  <a:pt x="126" y="60"/>
                </a:lnTo>
                <a:lnTo>
                  <a:pt x="124" y="74"/>
                </a:lnTo>
                <a:lnTo>
                  <a:pt x="128" y="118"/>
                </a:lnTo>
                <a:lnTo>
                  <a:pt x="128" y="118"/>
                </a:lnTo>
                <a:lnTo>
                  <a:pt x="152" y="350"/>
                </a:lnTo>
                <a:lnTo>
                  <a:pt x="152" y="350"/>
                </a:lnTo>
                <a:lnTo>
                  <a:pt x="160" y="428"/>
                </a:lnTo>
                <a:lnTo>
                  <a:pt x="160" y="458"/>
                </a:lnTo>
                <a:lnTo>
                  <a:pt x="160" y="484"/>
                </a:lnTo>
                <a:lnTo>
                  <a:pt x="158" y="506"/>
                </a:lnTo>
                <a:lnTo>
                  <a:pt x="154" y="522"/>
                </a:lnTo>
                <a:lnTo>
                  <a:pt x="150" y="532"/>
                </a:lnTo>
                <a:lnTo>
                  <a:pt x="144" y="538"/>
                </a:lnTo>
                <a:lnTo>
                  <a:pt x="144" y="538"/>
                </a:lnTo>
                <a:lnTo>
                  <a:pt x="136" y="540"/>
                </a:lnTo>
                <a:lnTo>
                  <a:pt x="130" y="538"/>
                </a:lnTo>
                <a:lnTo>
                  <a:pt x="124" y="534"/>
                </a:lnTo>
                <a:lnTo>
                  <a:pt x="120" y="528"/>
                </a:lnTo>
                <a:lnTo>
                  <a:pt x="114" y="518"/>
                </a:lnTo>
                <a:lnTo>
                  <a:pt x="110" y="506"/>
                </a:lnTo>
                <a:lnTo>
                  <a:pt x="102" y="472"/>
                </a:lnTo>
                <a:lnTo>
                  <a:pt x="102" y="472"/>
                </a:lnTo>
                <a:lnTo>
                  <a:pt x="88" y="374"/>
                </a:lnTo>
                <a:lnTo>
                  <a:pt x="68" y="234"/>
                </a:lnTo>
                <a:lnTo>
                  <a:pt x="68" y="234"/>
                </a:lnTo>
                <a:lnTo>
                  <a:pt x="58" y="164"/>
                </a:lnTo>
                <a:lnTo>
                  <a:pt x="46" y="112"/>
                </a:lnTo>
                <a:lnTo>
                  <a:pt x="40" y="92"/>
                </a:lnTo>
                <a:lnTo>
                  <a:pt x="34" y="76"/>
                </a:lnTo>
                <a:lnTo>
                  <a:pt x="28" y="66"/>
                </a:lnTo>
                <a:lnTo>
                  <a:pt x="22" y="60"/>
                </a:lnTo>
                <a:lnTo>
                  <a:pt x="22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9"/>
          <p:cNvSpPr/>
          <p:nvPr/>
        </p:nvSpPr>
        <p:spPr bwMode="auto">
          <a:xfrm>
            <a:off x="1965325" y="3114675"/>
            <a:ext cx="260350" cy="787400"/>
          </a:xfrm>
          <a:custGeom>
            <a:avLst/>
            <a:gdLst>
              <a:gd name="T0" fmla="*/ 26 w 164"/>
              <a:gd name="T1" fmla="*/ 70 h 496"/>
              <a:gd name="T2" fmla="*/ 26 w 164"/>
              <a:gd name="T3" fmla="*/ 70 h 496"/>
              <a:gd name="T4" fmla="*/ 14 w 164"/>
              <a:gd name="T5" fmla="*/ 56 h 496"/>
              <a:gd name="T6" fmla="*/ 6 w 164"/>
              <a:gd name="T7" fmla="*/ 40 h 496"/>
              <a:gd name="T8" fmla="*/ 2 w 164"/>
              <a:gd name="T9" fmla="*/ 28 h 496"/>
              <a:gd name="T10" fmla="*/ 0 w 164"/>
              <a:gd name="T11" fmla="*/ 14 h 496"/>
              <a:gd name="T12" fmla="*/ 0 w 164"/>
              <a:gd name="T13" fmla="*/ 14 h 496"/>
              <a:gd name="T14" fmla="*/ 2 w 164"/>
              <a:gd name="T15" fmla="*/ 8 h 496"/>
              <a:gd name="T16" fmla="*/ 8 w 164"/>
              <a:gd name="T17" fmla="*/ 4 h 496"/>
              <a:gd name="T18" fmla="*/ 18 w 164"/>
              <a:gd name="T19" fmla="*/ 2 h 496"/>
              <a:gd name="T20" fmla="*/ 34 w 164"/>
              <a:gd name="T21" fmla="*/ 0 h 496"/>
              <a:gd name="T22" fmla="*/ 52 w 164"/>
              <a:gd name="T23" fmla="*/ 0 h 496"/>
              <a:gd name="T24" fmla="*/ 74 w 164"/>
              <a:gd name="T25" fmla="*/ 2 h 496"/>
              <a:gd name="T26" fmla="*/ 132 w 164"/>
              <a:gd name="T27" fmla="*/ 8 h 496"/>
              <a:gd name="T28" fmla="*/ 132 w 164"/>
              <a:gd name="T29" fmla="*/ 8 h 496"/>
              <a:gd name="T30" fmla="*/ 126 w 164"/>
              <a:gd name="T31" fmla="*/ 42 h 496"/>
              <a:gd name="T32" fmla="*/ 126 w 164"/>
              <a:gd name="T33" fmla="*/ 78 h 496"/>
              <a:gd name="T34" fmla="*/ 128 w 164"/>
              <a:gd name="T35" fmla="*/ 120 h 496"/>
              <a:gd name="T36" fmla="*/ 134 w 164"/>
              <a:gd name="T37" fmla="*/ 164 h 496"/>
              <a:gd name="T38" fmla="*/ 134 w 164"/>
              <a:gd name="T39" fmla="*/ 164 h 496"/>
              <a:gd name="T40" fmla="*/ 148 w 164"/>
              <a:gd name="T41" fmla="*/ 262 h 496"/>
              <a:gd name="T42" fmla="*/ 160 w 164"/>
              <a:gd name="T43" fmla="*/ 368 h 496"/>
              <a:gd name="T44" fmla="*/ 160 w 164"/>
              <a:gd name="T45" fmla="*/ 368 h 496"/>
              <a:gd name="T46" fmla="*/ 164 w 164"/>
              <a:gd name="T47" fmla="*/ 416 h 496"/>
              <a:gd name="T48" fmla="*/ 164 w 164"/>
              <a:gd name="T49" fmla="*/ 452 h 496"/>
              <a:gd name="T50" fmla="*/ 164 w 164"/>
              <a:gd name="T51" fmla="*/ 476 h 496"/>
              <a:gd name="T52" fmla="*/ 162 w 164"/>
              <a:gd name="T53" fmla="*/ 482 h 496"/>
              <a:gd name="T54" fmla="*/ 160 w 164"/>
              <a:gd name="T55" fmla="*/ 486 h 496"/>
              <a:gd name="T56" fmla="*/ 160 w 164"/>
              <a:gd name="T57" fmla="*/ 486 h 496"/>
              <a:gd name="T58" fmla="*/ 150 w 164"/>
              <a:gd name="T59" fmla="*/ 494 h 496"/>
              <a:gd name="T60" fmla="*/ 140 w 164"/>
              <a:gd name="T61" fmla="*/ 496 h 496"/>
              <a:gd name="T62" fmla="*/ 140 w 164"/>
              <a:gd name="T63" fmla="*/ 496 h 496"/>
              <a:gd name="T64" fmla="*/ 138 w 164"/>
              <a:gd name="T65" fmla="*/ 492 h 496"/>
              <a:gd name="T66" fmla="*/ 134 w 164"/>
              <a:gd name="T67" fmla="*/ 484 h 496"/>
              <a:gd name="T68" fmla="*/ 124 w 164"/>
              <a:gd name="T69" fmla="*/ 446 h 496"/>
              <a:gd name="T70" fmla="*/ 110 w 164"/>
              <a:gd name="T71" fmla="*/ 384 h 496"/>
              <a:gd name="T72" fmla="*/ 90 w 164"/>
              <a:gd name="T73" fmla="*/ 298 h 496"/>
              <a:gd name="T74" fmla="*/ 90 w 164"/>
              <a:gd name="T75" fmla="*/ 298 h 496"/>
              <a:gd name="T76" fmla="*/ 72 w 164"/>
              <a:gd name="T77" fmla="*/ 210 h 496"/>
              <a:gd name="T78" fmla="*/ 54 w 164"/>
              <a:gd name="T79" fmla="*/ 144 h 496"/>
              <a:gd name="T80" fmla="*/ 38 w 164"/>
              <a:gd name="T81" fmla="*/ 96 h 496"/>
              <a:gd name="T82" fmla="*/ 32 w 164"/>
              <a:gd name="T83" fmla="*/ 80 h 496"/>
              <a:gd name="T84" fmla="*/ 26 w 164"/>
              <a:gd name="T85" fmla="*/ 70 h 496"/>
              <a:gd name="T86" fmla="*/ 26 w 164"/>
              <a:gd name="T87" fmla="*/ 7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4" h="496">
                <a:moveTo>
                  <a:pt x="26" y="70"/>
                </a:moveTo>
                <a:lnTo>
                  <a:pt x="26" y="70"/>
                </a:lnTo>
                <a:lnTo>
                  <a:pt x="14" y="56"/>
                </a:lnTo>
                <a:lnTo>
                  <a:pt x="6" y="40"/>
                </a:lnTo>
                <a:lnTo>
                  <a:pt x="2" y="28"/>
                </a:lnTo>
                <a:lnTo>
                  <a:pt x="0" y="14"/>
                </a:lnTo>
                <a:lnTo>
                  <a:pt x="0" y="14"/>
                </a:lnTo>
                <a:lnTo>
                  <a:pt x="2" y="8"/>
                </a:lnTo>
                <a:lnTo>
                  <a:pt x="8" y="4"/>
                </a:lnTo>
                <a:lnTo>
                  <a:pt x="18" y="2"/>
                </a:lnTo>
                <a:lnTo>
                  <a:pt x="34" y="0"/>
                </a:lnTo>
                <a:lnTo>
                  <a:pt x="52" y="0"/>
                </a:lnTo>
                <a:lnTo>
                  <a:pt x="74" y="2"/>
                </a:lnTo>
                <a:lnTo>
                  <a:pt x="132" y="8"/>
                </a:lnTo>
                <a:lnTo>
                  <a:pt x="132" y="8"/>
                </a:lnTo>
                <a:lnTo>
                  <a:pt x="126" y="42"/>
                </a:lnTo>
                <a:lnTo>
                  <a:pt x="126" y="78"/>
                </a:lnTo>
                <a:lnTo>
                  <a:pt x="128" y="120"/>
                </a:lnTo>
                <a:lnTo>
                  <a:pt x="134" y="164"/>
                </a:lnTo>
                <a:lnTo>
                  <a:pt x="134" y="164"/>
                </a:lnTo>
                <a:lnTo>
                  <a:pt x="148" y="262"/>
                </a:lnTo>
                <a:lnTo>
                  <a:pt x="160" y="368"/>
                </a:lnTo>
                <a:lnTo>
                  <a:pt x="160" y="368"/>
                </a:lnTo>
                <a:lnTo>
                  <a:pt x="164" y="416"/>
                </a:lnTo>
                <a:lnTo>
                  <a:pt x="164" y="452"/>
                </a:lnTo>
                <a:lnTo>
                  <a:pt x="164" y="476"/>
                </a:lnTo>
                <a:lnTo>
                  <a:pt x="162" y="482"/>
                </a:lnTo>
                <a:lnTo>
                  <a:pt x="160" y="486"/>
                </a:lnTo>
                <a:lnTo>
                  <a:pt x="160" y="486"/>
                </a:lnTo>
                <a:lnTo>
                  <a:pt x="150" y="494"/>
                </a:lnTo>
                <a:lnTo>
                  <a:pt x="140" y="496"/>
                </a:lnTo>
                <a:lnTo>
                  <a:pt x="140" y="496"/>
                </a:lnTo>
                <a:lnTo>
                  <a:pt x="138" y="492"/>
                </a:lnTo>
                <a:lnTo>
                  <a:pt x="134" y="484"/>
                </a:lnTo>
                <a:lnTo>
                  <a:pt x="124" y="446"/>
                </a:lnTo>
                <a:lnTo>
                  <a:pt x="110" y="384"/>
                </a:lnTo>
                <a:lnTo>
                  <a:pt x="90" y="298"/>
                </a:lnTo>
                <a:lnTo>
                  <a:pt x="90" y="298"/>
                </a:lnTo>
                <a:lnTo>
                  <a:pt x="72" y="210"/>
                </a:lnTo>
                <a:lnTo>
                  <a:pt x="54" y="144"/>
                </a:lnTo>
                <a:lnTo>
                  <a:pt x="38" y="96"/>
                </a:lnTo>
                <a:lnTo>
                  <a:pt x="32" y="80"/>
                </a:lnTo>
                <a:lnTo>
                  <a:pt x="26" y="70"/>
                </a:lnTo>
                <a:lnTo>
                  <a:pt x="26" y="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0"/>
          <p:cNvSpPr/>
          <p:nvPr/>
        </p:nvSpPr>
        <p:spPr bwMode="auto">
          <a:xfrm>
            <a:off x="1965325" y="3933825"/>
            <a:ext cx="1209675" cy="1177925"/>
          </a:xfrm>
          <a:custGeom>
            <a:avLst/>
            <a:gdLst>
              <a:gd name="T0" fmla="*/ 634 w 762"/>
              <a:gd name="T1" fmla="*/ 2 h 742"/>
              <a:gd name="T2" fmla="*/ 664 w 762"/>
              <a:gd name="T3" fmla="*/ 14 h 742"/>
              <a:gd name="T4" fmla="*/ 710 w 762"/>
              <a:gd name="T5" fmla="*/ 48 h 742"/>
              <a:gd name="T6" fmla="*/ 732 w 762"/>
              <a:gd name="T7" fmla="*/ 68 h 742"/>
              <a:gd name="T8" fmla="*/ 760 w 762"/>
              <a:gd name="T9" fmla="*/ 96 h 742"/>
              <a:gd name="T10" fmla="*/ 762 w 762"/>
              <a:gd name="T11" fmla="*/ 104 h 742"/>
              <a:gd name="T12" fmla="*/ 758 w 762"/>
              <a:gd name="T13" fmla="*/ 120 h 742"/>
              <a:gd name="T14" fmla="*/ 740 w 762"/>
              <a:gd name="T15" fmla="*/ 138 h 742"/>
              <a:gd name="T16" fmla="*/ 736 w 762"/>
              <a:gd name="T17" fmla="*/ 146 h 742"/>
              <a:gd name="T18" fmla="*/ 720 w 762"/>
              <a:gd name="T19" fmla="*/ 178 h 742"/>
              <a:gd name="T20" fmla="*/ 704 w 762"/>
              <a:gd name="T21" fmla="*/ 252 h 742"/>
              <a:gd name="T22" fmla="*/ 660 w 762"/>
              <a:gd name="T23" fmla="*/ 496 h 742"/>
              <a:gd name="T24" fmla="*/ 646 w 762"/>
              <a:gd name="T25" fmla="*/ 564 h 742"/>
              <a:gd name="T26" fmla="*/ 622 w 762"/>
              <a:gd name="T27" fmla="*/ 644 h 742"/>
              <a:gd name="T28" fmla="*/ 606 w 762"/>
              <a:gd name="T29" fmla="*/ 682 h 742"/>
              <a:gd name="T30" fmla="*/ 598 w 762"/>
              <a:gd name="T31" fmla="*/ 696 h 742"/>
              <a:gd name="T32" fmla="*/ 568 w 762"/>
              <a:gd name="T33" fmla="*/ 730 h 742"/>
              <a:gd name="T34" fmla="*/ 552 w 762"/>
              <a:gd name="T35" fmla="*/ 742 h 742"/>
              <a:gd name="T36" fmla="*/ 548 w 762"/>
              <a:gd name="T37" fmla="*/ 742 h 742"/>
              <a:gd name="T38" fmla="*/ 540 w 762"/>
              <a:gd name="T39" fmla="*/ 738 h 742"/>
              <a:gd name="T40" fmla="*/ 528 w 762"/>
              <a:gd name="T41" fmla="*/ 710 h 742"/>
              <a:gd name="T42" fmla="*/ 522 w 762"/>
              <a:gd name="T43" fmla="*/ 686 h 742"/>
              <a:gd name="T44" fmla="*/ 514 w 762"/>
              <a:gd name="T45" fmla="*/ 656 h 742"/>
              <a:gd name="T46" fmla="*/ 478 w 762"/>
              <a:gd name="T47" fmla="*/ 584 h 742"/>
              <a:gd name="T48" fmla="*/ 450 w 762"/>
              <a:gd name="T49" fmla="*/ 542 h 742"/>
              <a:gd name="T50" fmla="*/ 514 w 762"/>
              <a:gd name="T51" fmla="*/ 550 h 742"/>
              <a:gd name="T52" fmla="*/ 534 w 762"/>
              <a:gd name="T53" fmla="*/ 548 h 742"/>
              <a:gd name="T54" fmla="*/ 544 w 762"/>
              <a:gd name="T55" fmla="*/ 538 h 742"/>
              <a:gd name="T56" fmla="*/ 550 w 762"/>
              <a:gd name="T57" fmla="*/ 520 h 742"/>
              <a:gd name="T58" fmla="*/ 568 w 762"/>
              <a:gd name="T59" fmla="*/ 440 h 742"/>
              <a:gd name="T60" fmla="*/ 578 w 762"/>
              <a:gd name="T61" fmla="*/ 380 h 742"/>
              <a:gd name="T62" fmla="*/ 594 w 762"/>
              <a:gd name="T63" fmla="*/ 264 h 742"/>
              <a:gd name="T64" fmla="*/ 600 w 762"/>
              <a:gd name="T65" fmla="*/ 188 h 742"/>
              <a:gd name="T66" fmla="*/ 600 w 762"/>
              <a:gd name="T67" fmla="*/ 164 h 742"/>
              <a:gd name="T68" fmla="*/ 592 w 762"/>
              <a:gd name="T69" fmla="*/ 126 h 742"/>
              <a:gd name="T70" fmla="*/ 584 w 762"/>
              <a:gd name="T71" fmla="*/ 114 h 742"/>
              <a:gd name="T72" fmla="*/ 562 w 762"/>
              <a:gd name="T73" fmla="*/ 98 h 742"/>
              <a:gd name="T74" fmla="*/ 526 w 762"/>
              <a:gd name="T75" fmla="*/ 92 h 742"/>
              <a:gd name="T76" fmla="*/ 476 w 762"/>
              <a:gd name="T77" fmla="*/ 94 h 742"/>
              <a:gd name="T78" fmla="*/ 416 w 762"/>
              <a:gd name="T79" fmla="*/ 102 h 742"/>
              <a:gd name="T80" fmla="*/ 0 w 762"/>
              <a:gd name="T81" fmla="*/ 110 h 742"/>
              <a:gd name="T82" fmla="*/ 162 w 762"/>
              <a:gd name="T83" fmla="*/ 88 h 742"/>
              <a:gd name="T84" fmla="*/ 350 w 762"/>
              <a:gd name="T85" fmla="*/ 60 h 742"/>
              <a:gd name="T86" fmla="*/ 508 w 762"/>
              <a:gd name="T87" fmla="*/ 34 h 742"/>
              <a:gd name="T88" fmla="*/ 570 w 762"/>
              <a:gd name="T89" fmla="*/ 18 h 742"/>
              <a:gd name="T90" fmla="*/ 582 w 762"/>
              <a:gd name="T91" fmla="*/ 14 h 742"/>
              <a:gd name="T92" fmla="*/ 610 w 762"/>
              <a:gd name="T93" fmla="*/ 2 h 742"/>
              <a:gd name="T94" fmla="*/ 634 w 762"/>
              <a:gd name="T95" fmla="*/ 2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62" h="742">
                <a:moveTo>
                  <a:pt x="634" y="2"/>
                </a:moveTo>
                <a:lnTo>
                  <a:pt x="634" y="2"/>
                </a:lnTo>
                <a:lnTo>
                  <a:pt x="648" y="6"/>
                </a:lnTo>
                <a:lnTo>
                  <a:pt x="664" y="14"/>
                </a:lnTo>
                <a:lnTo>
                  <a:pt x="684" y="28"/>
                </a:lnTo>
                <a:lnTo>
                  <a:pt x="710" y="48"/>
                </a:lnTo>
                <a:lnTo>
                  <a:pt x="710" y="48"/>
                </a:lnTo>
                <a:lnTo>
                  <a:pt x="732" y="68"/>
                </a:lnTo>
                <a:lnTo>
                  <a:pt x="750" y="84"/>
                </a:lnTo>
                <a:lnTo>
                  <a:pt x="760" y="96"/>
                </a:lnTo>
                <a:lnTo>
                  <a:pt x="762" y="104"/>
                </a:lnTo>
                <a:lnTo>
                  <a:pt x="762" y="104"/>
                </a:lnTo>
                <a:lnTo>
                  <a:pt x="762" y="112"/>
                </a:lnTo>
                <a:lnTo>
                  <a:pt x="758" y="120"/>
                </a:lnTo>
                <a:lnTo>
                  <a:pt x="750" y="128"/>
                </a:lnTo>
                <a:lnTo>
                  <a:pt x="740" y="138"/>
                </a:lnTo>
                <a:lnTo>
                  <a:pt x="740" y="138"/>
                </a:lnTo>
                <a:lnTo>
                  <a:pt x="736" y="146"/>
                </a:lnTo>
                <a:lnTo>
                  <a:pt x="730" y="154"/>
                </a:lnTo>
                <a:lnTo>
                  <a:pt x="720" y="178"/>
                </a:lnTo>
                <a:lnTo>
                  <a:pt x="712" y="210"/>
                </a:lnTo>
                <a:lnTo>
                  <a:pt x="704" y="252"/>
                </a:lnTo>
                <a:lnTo>
                  <a:pt x="704" y="252"/>
                </a:lnTo>
                <a:lnTo>
                  <a:pt x="660" y="496"/>
                </a:lnTo>
                <a:lnTo>
                  <a:pt x="660" y="496"/>
                </a:lnTo>
                <a:lnTo>
                  <a:pt x="646" y="564"/>
                </a:lnTo>
                <a:lnTo>
                  <a:pt x="630" y="622"/>
                </a:lnTo>
                <a:lnTo>
                  <a:pt x="622" y="644"/>
                </a:lnTo>
                <a:lnTo>
                  <a:pt x="614" y="664"/>
                </a:lnTo>
                <a:lnTo>
                  <a:pt x="606" y="682"/>
                </a:lnTo>
                <a:lnTo>
                  <a:pt x="598" y="696"/>
                </a:lnTo>
                <a:lnTo>
                  <a:pt x="598" y="696"/>
                </a:lnTo>
                <a:lnTo>
                  <a:pt x="582" y="716"/>
                </a:lnTo>
                <a:lnTo>
                  <a:pt x="568" y="730"/>
                </a:lnTo>
                <a:lnTo>
                  <a:pt x="556" y="738"/>
                </a:lnTo>
                <a:lnTo>
                  <a:pt x="552" y="742"/>
                </a:lnTo>
                <a:lnTo>
                  <a:pt x="548" y="742"/>
                </a:lnTo>
                <a:lnTo>
                  <a:pt x="548" y="742"/>
                </a:lnTo>
                <a:lnTo>
                  <a:pt x="544" y="742"/>
                </a:lnTo>
                <a:lnTo>
                  <a:pt x="540" y="738"/>
                </a:lnTo>
                <a:lnTo>
                  <a:pt x="534" y="728"/>
                </a:lnTo>
                <a:lnTo>
                  <a:pt x="528" y="710"/>
                </a:lnTo>
                <a:lnTo>
                  <a:pt x="522" y="686"/>
                </a:lnTo>
                <a:lnTo>
                  <a:pt x="522" y="686"/>
                </a:lnTo>
                <a:lnTo>
                  <a:pt x="518" y="672"/>
                </a:lnTo>
                <a:lnTo>
                  <a:pt x="514" y="656"/>
                </a:lnTo>
                <a:lnTo>
                  <a:pt x="500" y="622"/>
                </a:lnTo>
                <a:lnTo>
                  <a:pt x="478" y="584"/>
                </a:lnTo>
                <a:lnTo>
                  <a:pt x="450" y="542"/>
                </a:lnTo>
                <a:lnTo>
                  <a:pt x="450" y="542"/>
                </a:lnTo>
                <a:lnTo>
                  <a:pt x="486" y="548"/>
                </a:lnTo>
                <a:lnTo>
                  <a:pt x="514" y="550"/>
                </a:lnTo>
                <a:lnTo>
                  <a:pt x="524" y="550"/>
                </a:lnTo>
                <a:lnTo>
                  <a:pt x="534" y="548"/>
                </a:lnTo>
                <a:lnTo>
                  <a:pt x="540" y="544"/>
                </a:lnTo>
                <a:lnTo>
                  <a:pt x="544" y="538"/>
                </a:lnTo>
                <a:lnTo>
                  <a:pt x="544" y="538"/>
                </a:lnTo>
                <a:lnTo>
                  <a:pt x="550" y="520"/>
                </a:lnTo>
                <a:lnTo>
                  <a:pt x="558" y="488"/>
                </a:lnTo>
                <a:lnTo>
                  <a:pt x="568" y="440"/>
                </a:lnTo>
                <a:lnTo>
                  <a:pt x="578" y="380"/>
                </a:lnTo>
                <a:lnTo>
                  <a:pt x="578" y="380"/>
                </a:lnTo>
                <a:lnTo>
                  <a:pt x="588" y="316"/>
                </a:lnTo>
                <a:lnTo>
                  <a:pt x="594" y="264"/>
                </a:lnTo>
                <a:lnTo>
                  <a:pt x="598" y="220"/>
                </a:lnTo>
                <a:lnTo>
                  <a:pt x="600" y="188"/>
                </a:lnTo>
                <a:lnTo>
                  <a:pt x="600" y="188"/>
                </a:lnTo>
                <a:lnTo>
                  <a:pt x="600" y="164"/>
                </a:lnTo>
                <a:lnTo>
                  <a:pt x="596" y="144"/>
                </a:lnTo>
                <a:lnTo>
                  <a:pt x="592" y="126"/>
                </a:lnTo>
                <a:lnTo>
                  <a:pt x="584" y="114"/>
                </a:lnTo>
                <a:lnTo>
                  <a:pt x="584" y="114"/>
                </a:lnTo>
                <a:lnTo>
                  <a:pt x="574" y="104"/>
                </a:lnTo>
                <a:lnTo>
                  <a:pt x="562" y="98"/>
                </a:lnTo>
                <a:lnTo>
                  <a:pt x="546" y="94"/>
                </a:lnTo>
                <a:lnTo>
                  <a:pt x="526" y="92"/>
                </a:lnTo>
                <a:lnTo>
                  <a:pt x="526" y="92"/>
                </a:lnTo>
                <a:lnTo>
                  <a:pt x="476" y="94"/>
                </a:lnTo>
                <a:lnTo>
                  <a:pt x="416" y="102"/>
                </a:lnTo>
                <a:lnTo>
                  <a:pt x="416" y="102"/>
                </a:lnTo>
                <a:lnTo>
                  <a:pt x="0" y="160"/>
                </a:lnTo>
                <a:lnTo>
                  <a:pt x="0" y="110"/>
                </a:lnTo>
                <a:lnTo>
                  <a:pt x="0" y="110"/>
                </a:lnTo>
                <a:lnTo>
                  <a:pt x="162" y="88"/>
                </a:lnTo>
                <a:lnTo>
                  <a:pt x="350" y="60"/>
                </a:lnTo>
                <a:lnTo>
                  <a:pt x="350" y="60"/>
                </a:lnTo>
                <a:lnTo>
                  <a:pt x="440" y="46"/>
                </a:lnTo>
                <a:lnTo>
                  <a:pt x="508" y="34"/>
                </a:lnTo>
                <a:lnTo>
                  <a:pt x="556" y="22"/>
                </a:lnTo>
                <a:lnTo>
                  <a:pt x="570" y="18"/>
                </a:lnTo>
                <a:lnTo>
                  <a:pt x="582" y="14"/>
                </a:lnTo>
                <a:lnTo>
                  <a:pt x="582" y="14"/>
                </a:lnTo>
                <a:lnTo>
                  <a:pt x="596" y="8"/>
                </a:lnTo>
                <a:lnTo>
                  <a:pt x="610" y="2"/>
                </a:lnTo>
                <a:lnTo>
                  <a:pt x="624" y="0"/>
                </a:lnTo>
                <a:lnTo>
                  <a:pt x="634" y="2"/>
                </a:lnTo>
                <a:lnTo>
                  <a:pt x="634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1"/>
          <p:cNvSpPr/>
          <p:nvPr/>
        </p:nvSpPr>
        <p:spPr bwMode="auto">
          <a:xfrm>
            <a:off x="1993900" y="4318000"/>
            <a:ext cx="685800" cy="209550"/>
          </a:xfrm>
          <a:custGeom>
            <a:avLst/>
            <a:gdLst>
              <a:gd name="T0" fmla="*/ 0 w 432"/>
              <a:gd name="T1" fmla="*/ 132 h 132"/>
              <a:gd name="T2" fmla="*/ 0 w 432"/>
              <a:gd name="T3" fmla="*/ 82 h 132"/>
              <a:gd name="T4" fmla="*/ 0 w 432"/>
              <a:gd name="T5" fmla="*/ 82 h 132"/>
              <a:gd name="T6" fmla="*/ 282 w 432"/>
              <a:gd name="T7" fmla="*/ 20 h 132"/>
              <a:gd name="T8" fmla="*/ 356 w 432"/>
              <a:gd name="T9" fmla="*/ 4 h 132"/>
              <a:gd name="T10" fmla="*/ 386 w 432"/>
              <a:gd name="T11" fmla="*/ 0 h 132"/>
              <a:gd name="T12" fmla="*/ 386 w 432"/>
              <a:gd name="T13" fmla="*/ 0 h 132"/>
              <a:gd name="T14" fmla="*/ 394 w 432"/>
              <a:gd name="T15" fmla="*/ 0 h 132"/>
              <a:gd name="T16" fmla="*/ 400 w 432"/>
              <a:gd name="T17" fmla="*/ 4 h 132"/>
              <a:gd name="T18" fmla="*/ 408 w 432"/>
              <a:gd name="T19" fmla="*/ 8 h 132"/>
              <a:gd name="T20" fmla="*/ 416 w 432"/>
              <a:gd name="T21" fmla="*/ 16 h 132"/>
              <a:gd name="T22" fmla="*/ 416 w 432"/>
              <a:gd name="T23" fmla="*/ 16 h 132"/>
              <a:gd name="T24" fmla="*/ 424 w 432"/>
              <a:gd name="T25" fmla="*/ 24 h 132"/>
              <a:gd name="T26" fmla="*/ 428 w 432"/>
              <a:gd name="T27" fmla="*/ 32 h 132"/>
              <a:gd name="T28" fmla="*/ 432 w 432"/>
              <a:gd name="T29" fmla="*/ 40 h 132"/>
              <a:gd name="T30" fmla="*/ 432 w 432"/>
              <a:gd name="T31" fmla="*/ 50 h 132"/>
              <a:gd name="T32" fmla="*/ 432 w 432"/>
              <a:gd name="T33" fmla="*/ 50 h 132"/>
              <a:gd name="T34" fmla="*/ 430 w 432"/>
              <a:gd name="T35" fmla="*/ 54 h 132"/>
              <a:gd name="T36" fmla="*/ 424 w 432"/>
              <a:gd name="T37" fmla="*/ 60 h 132"/>
              <a:gd name="T38" fmla="*/ 414 w 432"/>
              <a:gd name="T39" fmla="*/ 64 h 132"/>
              <a:gd name="T40" fmla="*/ 400 w 432"/>
              <a:gd name="T41" fmla="*/ 70 h 132"/>
              <a:gd name="T42" fmla="*/ 358 w 432"/>
              <a:gd name="T43" fmla="*/ 82 h 132"/>
              <a:gd name="T44" fmla="*/ 300 w 432"/>
              <a:gd name="T45" fmla="*/ 94 h 132"/>
              <a:gd name="T46" fmla="*/ 300 w 432"/>
              <a:gd name="T47" fmla="*/ 94 h 132"/>
              <a:gd name="T48" fmla="*/ 194 w 432"/>
              <a:gd name="T49" fmla="*/ 114 h 132"/>
              <a:gd name="T50" fmla="*/ 136 w 432"/>
              <a:gd name="T51" fmla="*/ 122 h 132"/>
              <a:gd name="T52" fmla="*/ 136 w 432"/>
              <a:gd name="T53" fmla="*/ 122 h 132"/>
              <a:gd name="T54" fmla="*/ 0 w 432"/>
              <a:gd name="T55" fmla="*/ 132 h 132"/>
              <a:gd name="T56" fmla="*/ 0 w 432"/>
              <a:gd name="T57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2" h="132">
                <a:moveTo>
                  <a:pt x="0" y="132"/>
                </a:moveTo>
                <a:lnTo>
                  <a:pt x="0" y="82"/>
                </a:lnTo>
                <a:lnTo>
                  <a:pt x="0" y="82"/>
                </a:lnTo>
                <a:lnTo>
                  <a:pt x="282" y="20"/>
                </a:lnTo>
                <a:lnTo>
                  <a:pt x="356" y="4"/>
                </a:lnTo>
                <a:lnTo>
                  <a:pt x="386" y="0"/>
                </a:lnTo>
                <a:lnTo>
                  <a:pt x="386" y="0"/>
                </a:lnTo>
                <a:lnTo>
                  <a:pt x="394" y="0"/>
                </a:lnTo>
                <a:lnTo>
                  <a:pt x="400" y="4"/>
                </a:lnTo>
                <a:lnTo>
                  <a:pt x="408" y="8"/>
                </a:lnTo>
                <a:lnTo>
                  <a:pt x="416" y="16"/>
                </a:lnTo>
                <a:lnTo>
                  <a:pt x="416" y="16"/>
                </a:lnTo>
                <a:lnTo>
                  <a:pt x="424" y="24"/>
                </a:lnTo>
                <a:lnTo>
                  <a:pt x="428" y="32"/>
                </a:lnTo>
                <a:lnTo>
                  <a:pt x="432" y="40"/>
                </a:lnTo>
                <a:lnTo>
                  <a:pt x="432" y="50"/>
                </a:lnTo>
                <a:lnTo>
                  <a:pt x="432" y="50"/>
                </a:lnTo>
                <a:lnTo>
                  <a:pt x="430" y="54"/>
                </a:lnTo>
                <a:lnTo>
                  <a:pt x="424" y="60"/>
                </a:lnTo>
                <a:lnTo>
                  <a:pt x="414" y="64"/>
                </a:lnTo>
                <a:lnTo>
                  <a:pt x="400" y="70"/>
                </a:lnTo>
                <a:lnTo>
                  <a:pt x="358" y="82"/>
                </a:lnTo>
                <a:lnTo>
                  <a:pt x="300" y="94"/>
                </a:lnTo>
                <a:lnTo>
                  <a:pt x="300" y="94"/>
                </a:lnTo>
                <a:lnTo>
                  <a:pt x="194" y="114"/>
                </a:lnTo>
                <a:lnTo>
                  <a:pt x="136" y="122"/>
                </a:lnTo>
                <a:lnTo>
                  <a:pt x="136" y="122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2"/>
          <p:cNvSpPr/>
          <p:nvPr/>
        </p:nvSpPr>
        <p:spPr bwMode="auto">
          <a:xfrm>
            <a:off x="2025650" y="4714875"/>
            <a:ext cx="762000" cy="158750"/>
          </a:xfrm>
          <a:custGeom>
            <a:avLst/>
            <a:gdLst>
              <a:gd name="T0" fmla="*/ 340 w 480"/>
              <a:gd name="T1" fmla="*/ 0 h 100"/>
              <a:gd name="T2" fmla="*/ 340 w 480"/>
              <a:gd name="T3" fmla="*/ 0 h 100"/>
              <a:gd name="T4" fmla="*/ 356 w 480"/>
              <a:gd name="T5" fmla="*/ 0 h 100"/>
              <a:gd name="T6" fmla="*/ 372 w 480"/>
              <a:gd name="T7" fmla="*/ 4 h 100"/>
              <a:gd name="T8" fmla="*/ 388 w 480"/>
              <a:gd name="T9" fmla="*/ 10 h 100"/>
              <a:gd name="T10" fmla="*/ 406 w 480"/>
              <a:gd name="T11" fmla="*/ 18 h 100"/>
              <a:gd name="T12" fmla="*/ 424 w 480"/>
              <a:gd name="T13" fmla="*/ 26 h 100"/>
              <a:gd name="T14" fmla="*/ 442 w 480"/>
              <a:gd name="T15" fmla="*/ 38 h 100"/>
              <a:gd name="T16" fmla="*/ 460 w 480"/>
              <a:gd name="T17" fmla="*/ 52 h 100"/>
              <a:gd name="T18" fmla="*/ 480 w 480"/>
              <a:gd name="T19" fmla="*/ 68 h 100"/>
              <a:gd name="T20" fmla="*/ 480 w 480"/>
              <a:gd name="T21" fmla="*/ 68 h 100"/>
              <a:gd name="T22" fmla="*/ 472 w 480"/>
              <a:gd name="T23" fmla="*/ 74 h 100"/>
              <a:gd name="T24" fmla="*/ 460 w 480"/>
              <a:gd name="T25" fmla="*/ 76 h 100"/>
              <a:gd name="T26" fmla="*/ 442 w 480"/>
              <a:gd name="T27" fmla="*/ 76 h 100"/>
              <a:gd name="T28" fmla="*/ 418 w 480"/>
              <a:gd name="T29" fmla="*/ 74 h 100"/>
              <a:gd name="T30" fmla="*/ 418 w 480"/>
              <a:gd name="T31" fmla="*/ 74 h 100"/>
              <a:gd name="T32" fmla="*/ 366 w 480"/>
              <a:gd name="T33" fmla="*/ 70 h 100"/>
              <a:gd name="T34" fmla="*/ 310 w 480"/>
              <a:gd name="T35" fmla="*/ 68 h 100"/>
              <a:gd name="T36" fmla="*/ 310 w 480"/>
              <a:gd name="T37" fmla="*/ 68 h 100"/>
              <a:gd name="T38" fmla="*/ 268 w 480"/>
              <a:gd name="T39" fmla="*/ 70 h 100"/>
              <a:gd name="T40" fmla="*/ 202 w 480"/>
              <a:gd name="T41" fmla="*/ 76 h 100"/>
              <a:gd name="T42" fmla="*/ 0 w 480"/>
              <a:gd name="T43" fmla="*/ 100 h 100"/>
              <a:gd name="T44" fmla="*/ 0 w 480"/>
              <a:gd name="T45" fmla="*/ 50 h 100"/>
              <a:gd name="T46" fmla="*/ 0 w 480"/>
              <a:gd name="T47" fmla="*/ 50 h 100"/>
              <a:gd name="T48" fmla="*/ 126 w 480"/>
              <a:gd name="T49" fmla="*/ 28 h 100"/>
              <a:gd name="T50" fmla="*/ 226 w 480"/>
              <a:gd name="T51" fmla="*/ 12 h 100"/>
              <a:gd name="T52" fmla="*/ 296 w 480"/>
              <a:gd name="T53" fmla="*/ 4 h 100"/>
              <a:gd name="T54" fmla="*/ 340 w 480"/>
              <a:gd name="T55" fmla="*/ 0 h 100"/>
              <a:gd name="T56" fmla="*/ 340 w 480"/>
              <a:gd name="T5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100">
                <a:moveTo>
                  <a:pt x="340" y="0"/>
                </a:moveTo>
                <a:lnTo>
                  <a:pt x="340" y="0"/>
                </a:lnTo>
                <a:lnTo>
                  <a:pt x="356" y="0"/>
                </a:lnTo>
                <a:lnTo>
                  <a:pt x="372" y="4"/>
                </a:lnTo>
                <a:lnTo>
                  <a:pt x="388" y="10"/>
                </a:lnTo>
                <a:lnTo>
                  <a:pt x="406" y="18"/>
                </a:lnTo>
                <a:lnTo>
                  <a:pt x="424" y="26"/>
                </a:lnTo>
                <a:lnTo>
                  <a:pt x="442" y="38"/>
                </a:lnTo>
                <a:lnTo>
                  <a:pt x="460" y="52"/>
                </a:lnTo>
                <a:lnTo>
                  <a:pt x="480" y="68"/>
                </a:lnTo>
                <a:lnTo>
                  <a:pt x="480" y="68"/>
                </a:lnTo>
                <a:lnTo>
                  <a:pt x="472" y="74"/>
                </a:lnTo>
                <a:lnTo>
                  <a:pt x="460" y="76"/>
                </a:lnTo>
                <a:lnTo>
                  <a:pt x="442" y="76"/>
                </a:lnTo>
                <a:lnTo>
                  <a:pt x="418" y="74"/>
                </a:lnTo>
                <a:lnTo>
                  <a:pt x="418" y="74"/>
                </a:lnTo>
                <a:lnTo>
                  <a:pt x="366" y="70"/>
                </a:lnTo>
                <a:lnTo>
                  <a:pt x="310" y="68"/>
                </a:lnTo>
                <a:lnTo>
                  <a:pt x="310" y="68"/>
                </a:lnTo>
                <a:lnTo>
                  <a:pt x="268" y="70"/>
                </a:lnTo>
                <a:lnTo>
                  <a:pt x="202" y="76"/>
                </a:lnTo>
                <a:lnTo>
                  <a:pt x="0" y="100"/>
                </a:lnTo>
                <a:lnTo>
                  <a:pt x="0" y="50"/>
                </a:lnTo>
                <a:lnTo>
                  <a:pt x="0" y="50"/>
                </a:lnTo>
                <a:lnTo>
                  <a:pt x="126" y="28"/>
                </a:lnTo>
                <a:lnTo>
                  <a:pt x="226" y="12"/>
                </a:lnTo>
                <a:lnTo>
                  <a:pt x="296" y="4"/>
                </a:lnTo>
                <a:lnTo>
                  <a:pt x="340" y="0"/>
                </a:lnTo>
                <a:lnTo>
                  <a:pt x="34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3"/>
          <p:cNvSpPr/>
          <p:nvPr/>
        </p:nvSpPr>
        <p:spPr bwMode="auto">
          <a:xfrm>
            <a:off x="2105025" y="2997200"/>
            <a:ext cx="901700" cy="793750"/>
          </a:xfrm>
          <a:custGeom>
            <a:avLst/>
            <a:gdLst>
              <a:gd name="T0" fmla="*/ 516 w 568"/>
              <a:gd name="T1" fmla="*/ 44 h 500"/>
              <a:gd name="T2" fmla="*/ 556 w 568"/>
              <a:gd name="T3" fmla="*/ 82 h 500"/>
              <a:gd name="T4" fmla="*/ 568 w 568"/>
              <a:gd name="T5" fmla="*/ 100 h 500"/>
              <a:gd name="T6" fmla="*/ 568 w 568"/>
              <a:gd name="T7" fmla="*/ 104 h 500"/>
              <a:gd name="T8" fmla="*/ 562 w 568"/>
              <a:gd name="T9" fmla="*/ 122 h 500"/>
              <a:gd name="T10" fmla="*/ 540 w 568"/>
              <a:gd name="T11" fmla="*/ 144 h 500"/>
              <a:gd name="T12" fmla="*/ 534 w 568"/>
              <a:gd name="T13" fmla="*/ 152 h 500"/>
              <a:gd name="T14" fmla="*/ 518 w 568"/>
              <a:gd name="T15" fmla="*/ 182 h 500"/>
              <a:gd name="T16" fmla="*/ 492 w 568"/>
              <a:gd name="T17" fmla="*/ 260 h 500"/>
              <a:gd name="T18" fmla="*/ 472 w 568"/>
              <a:gd name="T19" fmla="*/ 332 h 500"/>
              <a:gd name="T20" fmla="*/ 450 w 568"/>
              <a:gd name="T21" fmla="*/ 404 h 500"/>
              <a:gd name="T22" fmla="*/ 428 w 568"/>
              <a:gd name="T23" fmla="*/ 456 h 500"/>
              <a:gd name="T24" fmla="*/ 406 w 568"/>
              <a:gd name="T25" fmla="*/ 488 h 500"/>
              <a:gd name="T26" fmla="*/ 380 w 568"/>
              <a:gd name="T27" fmla="*/ 500 h 500"/>
              <a:gd name="T28" fmla="*/ 378 w 568"/>
              <a:gd name="T29" fmla="*/ 486 h 500"/>
              <a:gd name="T30" fmla="*/ 378 w 568"/>
              <a:gd name="T31" fmla="*/ 428 h 500"/>
              <a:gd name="T32" fmla="*/ 394 w 568"/>
              <a:gd name="T33" fmla="*/ 322 h 500"/>
              <a:gd name="T34" fmla="*/ 404 w 568"/>
              <a:gd name="T35" fmla="*/ 266 h 500"/>
              <a:gd name="T36" fmla="*/ 416 w 568"/>
              <a:gd name="T37" fmla="*/ 180 h 500"/>
              <a:gd name="T38" fmla="*/ 418 w 568"/>
              <a:gd name="T39" fmla="*/ 150 h 500"/>
              <a:gd name="T40" fmla="*/ 416 w 568"/>
              <a:gd name="T41" fmla="*/ 110 h 500"/>
              <a:gd name="T42" fmla="*/ 410 w 568"/>
              <a:gd name="T43" fmla="*/ 92 h 500"/>
              <a:gd name="T44" fmla="*/ 402 w 568"/>
              <a:gd name="T45" fmla="*/ 88 h 500"/>
              <a:gd name="T46" fmla="*/ 378 w 568"/>
              <a:gd name="T47" fmla="*/ 82 h 500"/>
              <a:gd name="T48" fmla="*/ 360 w 568"/>
              <a:gd name="T49" fmla="*/ 82 h 500"/>
              <a:gd name="T50" fmla="*/ 248 w 568"/>
              <a:gd name="T51" fmla="*/ 94 h 500"/>
              <a:gd name="T52" fmla="*/ 0 w 568"/>
              <a:gd name="T53" fmla="*/ 82 h 500"/>
              <a:gd name="T54" fmla="*/ 32 w 568"/>
              <a:gd name="T55" fmla="*/ 80 h 500"/>
              <a:gd name="T56" fmla="*/ 134 w 568"/>
              <a:gd name="T57" fmla="*/ 66 h 500"/>
              <a:gd name="T58" fmla="*/ 206 w 568"/>
              <a:gd name="T59" fmla="*/ 54 h 500"/>
              <a:gd name="T60" fmla="*/ 372 w 568"/>
              <a:gd name="T61" fmla="*/ 20 h 500"/>
              <a:gd name="T62" fmla="*/ 396 w 568"/>
              <a:gd name="T63" fmla="*/ 14 h 500"/>
              <a:gd name="T64" fmla="*/ 446 w 568"/>
              <a:gd name="T65" fmla="*/ 0 h 500"/>
              <a:gd name="T66" fmla="*/ 456 w 568"/>
              <a:gd name="T67" fmla="*/ 4 h 500"/>
              <a:gd name="T68" fmla="*/ 492 w 568"/>
              <a:gd name="T69" fmla="*/ 26 h 500"/>
              <a:gd name="T70" fmla="*/ 516 w 568"/>
              <a:gd name="T71" fmla="*/ 44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68" h="500">
                <a:moveTo>
                  <a:pt x="516" y="44"/>
                </a:moveTo>
                <a:lnTo>
                  <a:pt x="516" y="44"/>
                </a:lnTo>
                <a:lnTo>
                  <a:pt x="538" y="64"/>
                </a:lnTo>
                <a:lnTo>
                  <a:pt x="556" y="82"/>
                </a:lnTo>
                <a:lnTo>
                  <a:pt x="566" y="94"/>
                </a:lnTo>
                <a:lnTo>
                  <a:pt x="568" y="100"/>
                </a:lnTo>
                <a:lnTo>
                  <a:pt x="568" y="104"/>
                </a:lnTo>
                <a:lnTo>
                  <a:pt x="568" y="104"/>
                </a:lnTo>
                <a:lnTo>
                  <a:pt x="566" y="112"/>
                </a:lnTo>
                <a:lnTo>
                  <a:pt x="562" y="122"/>
                </a:lnTo>
                <a:lnTo>
                  <a:pt x="552" y="132"/>
                </a:lnTo>
                <a:lnTo>
                  <a:pt x="540" y="144"/>
                </a:lnTo>
                <a:lnTo>
                  <a:pt x="540" y="144"/>
                </a:lnTo>
                <a:lnTo>
                  <a:pt x="534" y="152"/>
                </a:lnTo>
                <a:lnTo>
                  <a:pt x="526" y="166"/>
                </a:lnTo>
                <a:lnTo>
                  <a:pt x="518" y="182"/>
                </a:lnTo>
                <a:lnTo>
                  <a:pt x="510" y="204"/>
                </a:lnTo>
                <a:lnTo>
                  <a:pt x="492" y="260"/>
                </a:lnTo>
                <a:lnTo>
                  <a:pt x="472" y="332"/>
                </a:lnTo>
                <a:lnTo>
                  <a:pt x="472" y="332"/>
                </a:lnTo>
                <a:lnTo>
                  <a:pt x="462" y="370"/>
                </a:lnTo>
                <a:lnTo>
                  <a:pt x="450" y="404"/>
                </a:lnTo>
                <a:lnTo>
                  <a:pt x="440" y="432"/>
                </a:lnTo>
                <a:lnTo>
                  <a:pt x="428" y="456"/>
                </a:lnTo>
                <a:lnTo>
                  <a:pt x="418" y="474"/>
                </a:lnTo>
                <a:lnTo>
                  <a:pt x="406" y="488"/>
                </a:lnTo>
                <a:lnTo>
                  <a:pt x="394" y="496"/>
                </a:lnTo>
                <a:lnTo>
                  <a:pt x="380" y="500"/>
                </a:lnTo>
                <a:lnTo>
                  <a:pt x="380" y="500"/>
                </a:lnTo>
                <a:lnTo>
                  <a:pt x="378" y="486"/>
                </a:lnTo>
                <a:lnTo>
                  <a:pt x="378" y="468"/>
                </a:lnTo>
                <a:lnTo>
                  <a:pt x="378" y="428"/>
                </a:lnTo>
                <a:lnTo>
                  <a:pt x="384" y="380"/>
                </a:lnTo>
                <a:lnTo>
                  <a:pt x="394" y="322"/>
                </a:lnTo>
                <a:lnTo>
                  <a:pt x="394" y="322"/>
                </a:lnTo>
                <a:lnTo>
                  <a:pt x="404" y="266"/>
                </a:lnTo>
                <a:lnTo>
                  <a:pt x="412" y="218"/>
                </a:lnTo>
                <a:lnTo>
                  <a:pt x="416" y="180"/>
                </a:lnTo>
                <a:lnTo>
                  <a:pt x="418" y="150"/>
                </a:lnTo>
                <a:lnTo>
                  <a:pt x="418" y="150"/>
                </a:lnTo>
                <a:lnTo>
                  <a:pt x="418" y="128"/>
                </a:lnTo>
                <a:lnTo>
                  <a:pt x="416" y="110"/>
                </a:lnTo>
                <a:lnTo>
                  <a:pt x="414" y="98"/>
                </a:lnTo>
                <a:lnTo>
                  <a:pt x="410" y="92"/>
                </a:lnTo>
                <a:lnTo>
                  <a:pt x="410" y="92"/>
                </a:lnTo>
                <a:lnTo>
                  <a:pt x="402" y="88"/>
                </a:lnTo>
                <a:lnTo>
                  <a:pt x="392" y="84"/>
                </a:lnTo>
                <a:lnTo>
                  <a:pt x="378" y="82"/>
                </a:lnTo>
                <a:lnTo>
                  <a:pt x="360" y="82"/>
                </a:lnTo>
                <a:lnTo>
                  <a:pt x="360" y="82"/>
                </a:lnTo>
                <a:lnTo>
                  <a:pt x="322" y="86"/>
                </a:lnTo>
                <a:lnTo>
                  <a:pt x="248" y="94"/>
                </a:lnTo>
                <a:lnTo>
                  <a:pt x="0" y="132"/>
                </a:lnTo>
                <a:lnTo>
                  <a:pt x="0" y="82"/>
                </a:lnTo>
                <a:lnTo>
                  <a:pt x="0" y="82"/>
                </a:lnTo>
                <a:lnTo>
                  <a:pt x="32" y="80"/>
                </a:lnTo>
                <a:lnTo>
                  <a:pt x="76" y="74"/>
                </a:lnTo>
                <a:lnTo>
                  <a:pt x="134" y="66"/>
                </a:lnTo>
                <a:lnTo>
                  <a:pt x="206" y="54"/>
                </a:lnTo>
                <a:lnTo>
                  <a:pt x="206" y="54"/>
                </a:lnTo>
                <a:lnTo>
                  <a:pt x="332" y="30"/>
                </a:lnTo>
                <a:lnTo>
                  <a:pt x="372" y="20"/>
                </a:lnTo>
                <a:lnTo>
                  <a:pt x="396" y="14"/>
                </a:lnTo>
                <a:lnTo>
                  <a:pt x="396" y="14"/>
                </a:lnTo>
                <a:lnTo>
                  <a:pt x="426" y="4"/>
                </a:lnTo>
                <a:lnTo>
                  <a:pt x="446" y="0"/>
                </a:lnTo>
                <a:lnTo>
                  <a:pt x="446" y="0"/>
                </a:lnTo>
                <a:lnTo>
                  <a:pt x="456" y="4"/>
                </a:lnTo>
                <a:lnTo>
                  <a:pt x="472" y="12"/>
                </a:lnTo>
                <a:lnTo>
                  <a:pt x="492" y="26"/>
                </a:lnTo>
                <a:lnTo>
                  <a:pt x="516" y="44"/>
                </a:lnTo>
                <a:lnTo>
                  <a:pt x="516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4"/>
          <p:cNvSpPr/>
          <p:nvPr/>
        </p:nvSpPr>
        <p:spPr bwMode="auto">
          <a:xfrm>
            <a:off x="2124075" y="3349625"/>
            <a:ext cx="476250" cy="146050"/>
          </a:xfrm>
          <a:custGeom>
            <a:avLst/>
            <a:gdLst>
              <a:gd name="T0" fmla="*/ 0 w 300"/>
              <a:gd name="T1" fmla="*/ 92 h 92"/>
              <a:gd name="T2" fmla="*/ 0 w 300"/>
              <a:gd name="T3" fmla="*/ 42 h 92"/>
              <a:gd name="T4" fmla="*/ 0 w 300"/>
              <a:gd name="T5" fmla="*/ 42 h 92"/>
              <a:gd name="T6" fmla="*/ 28 w 300"/>
              <a:gd name="T7" fmla="*/ 40 h 92"/>
              <a:gd name="T8" fmla="*/ 58 w 300"/>
              <a:gd name="T9" fmla="*/ 34 h 92"/>
              <a:gd name="T10" fmla="*/ 94 w 300"/>
              <a:gd name="T11" fmla="*/ 28 h 92"/>
              <a:gd name="T12" fmla="*/ 134 w 300"/>
              <a:gd name="T13" fmla="*/ 16 h 92"/>
              <a:gd name="T14" fmla="*/ 134 w 300"/>
              <a:gd name="T15" fmla="*/ 16 h 92"/>
              <a:gd name="T16" fmla="*/ 174 w 300"/>
              <a:gd name="T17" fmla="*/ 6 h 92"/>
              <a:gd name="T18" fmla="*/ 208 w 300"/>
              <a:gd name="T19" fmla="*/ 2 h 92"/>
              <a:gd name="T20" fmla="*/ 222 w 300"/>
              <a:gd name="T21" fmla="*/ 0 h 92"/>
              <a:gd name="T22" fmla="*/ 236 w 300"/>
              <a:gd name="T23" fmla="*/ 2 h 92"/>
              <a:gd name="T24" fmla="*/ 248 w 300"/>
              <a:gd name="T25" fmla="*/ 4 h 92"/>
              <a:gd name="T26" fmla="*/ 260 w 300"/>
              <a:gd name="T27" fmla="*/ 6 h 92"/>
              <a:gd name="T28" fmla="*/ 260 w 300"/>
              <a:gd name="T29" fmla="*/ 6 h 92"/>
              <a:gd name="T30" fmla="*/ 278 w 300"/>
              <a:gd name="T31" fmla="*/ 14 h 92"/>
              <a:gd name="T32" fmla="*/ 290 w 300"/>
              <a:gd name="T33" fmla="*/ 22 h 92"/>
              <a:gd name="T34" fmla="*/ 298 w 300"/>
              <a:gd name="T35" fmla="*/ 28 h 92"/>
              <a:gd name="T36" fmla="*/ 300 w 300"/>
              <a:gd name="T37" fmla="*/ 34 h 92"/>
              <a:gd name="T38" fmla="*/ 300 w 300"/>
              <a:gd name="T39" fmla="*/ 34 h 92"/>
              <a:gd name="T40" fmla="*/ 300 w 300"/>
              <a:gd name="T41" fmla="*/ 36 h 92"/>
              <a:gd name="T42" fmla="*/ 296 w 300"/>
              <a:gd name="T43" fmla="*/ 38 h 92"/>
              <a:gd name="T44" fmla="*/ 282 w 300"/>
              <a:gd name="T45" fmla="*/ 44 h 92"/>
              <a:gd name="T46" fmla="*/ 226 w 300"/>
              <a:gd name="T47" fmla="*/ 56 h 92"/>
              <a:gd name="T48" fmla="*/ 132 w 300"/>
              <a:gd name="T49" fmla="*/ 72 h 92"/>
              <a:gd name="T50" fmla="*/ 0 w 300"/>
              <a:gd name="T51" fmla="*/ 92 h 92"/>
              <a:gd name="T52" fmla="*/ 0 w 300"/>
              <a:gd name="T53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0" h="92">
                <a:moveTo>
                  <a:pt x="0" y="92"/>
                </a:moveTo>
                <a:lnTo>
                  <a:pt x="0" y="42"/>
                </a:lnTo>
                <a:lnTo>
                  <a:pt x="0" y="42"/>
                </a:lnTo>
                <a:lnTo>
                  <a:pt x="28" y="40"/>
                </a:lnTo>
                <a:lnTo>
                  <a:pt x="58" y="34"/>
                </a:lnTo>
                <a:lnTo>
                  <a:pt x="94" y="28"/>
                </a:lnTo>
                <a:lnTo>
                  <a:pt x="134" y="16"/>
                </a:lnTo>
                <a:lnTo>
                  <a:pt x="134" y="16"/>
                </a:lnTo>
                <a:lnTo>
                  <a:pt x="174" y="6"/>
                </a:lnTo>
                <a:lnTo>
                  <a:pt x="208" y="2"/>
                </a:lnTo>
                <a:lnTo>
                  <a:pt x="222" y="0"/>
                </a:lnTo>
                <a:lnTo>
                  <a:pt x="236" y="2"/>
                </a:lnTo>
                <a:lnTo>
                  <a:pt x="248" y="4"/>
                </a:lnTo>
                <a:lnTo>
                  <a:pt x="260" y="6"/>
                </a:lnTo>
                <a:lnTo>
                  <a:pt x="260" y="6"/>
                </a:lnTo>
                <a:lnTo>
                  <a:pt x="278" y="14"/>
                </a:lnTo>
                <a:lnTo>
                  <a:pt x="290" y="22"/>
                </a:lnTo>
                <a:lnTo>
                  <a:pt x="298" y="28"/>
                </a:lnTo>
                <a:lnTo>
                  <a:pt x="300" y="34"/>
                </a:lnTo>
                <a:lnTo>
                  <a:pt x="300" y="34"/>
                </a:lnTo>
                <a:lnTo>
                  <a:pt x="300" y="36"/>
                </a:lnTo>
                <a:lnTo>
                  <a:pt x="296" y="38"/>
                </a:lnTo>
                <a:lnTo>
                  <a:pt x="282" y="44"/>
                </a:lnTo>
                <a:lnTo>
                  <a:pt x="226" y="56"/>
                </a:lnTo>
                <a:lnTo>
                  <a:pt x="132" y="72"/>
                </a:lnTo>
                <a:lnTo>
                  <a:pt x="0" y="92"/>
                </a:lnTo>
                <a:lnTo>
                  <a:pt x="0" y="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5"/>
          <p:cNvSpPr/>
          <p:nvPr/>
        </p:nvSpPr>
        <p:spPr bwMode="auto">
          <a:xfrm>
            <a:off x="2184400" y="3654425"/>
            <a:ext cx="584200" cy="158750"/>
          </a:xfrm>
          <a:custGeom>
            <a:avLst/>
            <a:gdLst>
              <a:gd name="T0" fmla="*/ 350 w 368"/>
              <a:gd name="T1" fmla="*/ 8 h 100"/>
              <a:gd name="T2" fmla="*/ 350 w 368"/>
              <a:gd name="T3" fmla="*/ 8 h 100"/>
              <a:gd name="T4" fmla="*/ 364 w 368"/>
              <a:gd name="T5" fmla="*/ 18 h 100"/>
              <a:gd name="T6" fmla="*/ 368 w 368"/>
              <a:gd name="T7" fmla="*/ 20 h 100"/>
              <a:gd name="T8" fmla="*/ 368 w 368"/>
              <a:gd name="T9" fmla="*/ 24 h 100"/>
              <a:gd name="T10" fmla="*/ 368 w 368"/>
              <a:gd name="T11" fmla="*/ 24 h 100"/>
              <a:gd name="T12" fmla="*/ 366 w 368"/>
              <a:gd name="T13" fmla="*/ 28 h 100"/>
              <a:gd name="T14" fmla="*/ 362 w 368"/>
              <a:gd name="T15" fmla="*/ 32 h 100"/>
              <a:gd name="T16" fmla="*/ 344 w 368"/>
              <a:gd name="T17" fmla="*/ 40 h 100"/>
              <a:gd name="T18" fmla="*/ 344 w 368"/>
              <a:gd name="T19" fmla="*/ 40 h 100"/>
              <a:gd name="T20" fmla="*/ 314 w 368"/>
              <a:gd name="T21" fmla="*/ 48 h 100"/>
              <a:gd name="T22" fmla="*/ 250 w 368"/>
              <a:gd name="T23" fmla="*/ 60 h 100"/>
              <a:gd name="T24" fmla="*/ 18 w 368"/>
              <a:gd name="T25" fmla="*/ 100 h 100"/>
              <a:gd name="T26" fmla="*/ 0 w 368"/>
              <a:gd name="T27" fmla="*/ 50 h 100"/>
              <a:gd name="T28" fmla="*/ 0 w 368"/>
              <a:gd name="T29" fmla="*/ 50 h 100"/>
              <a:gd name="T30" fmla="*/ 104 w 368"/>
              <a:gd name="T31" fmla="*/ 28 h 100"/>
              <a:gd name="T32" fmla="*/ 186 w 368"/>
              <a:gd name="T33" fmla="*/ 12 h 100"/>
              <a:gd name="T34" fmla="*/ 244 w 368"/>
              <a:gd name="T35" fmla="*/ 2 h 100"/>
              <a:gd name="T36" fmla="*/ 280 w 368"/>
              <a:gd name="T37" fmla="*/ 0 h 100"/>
              <a:gd name="T38" fmla="*/ 280 w 368"/>
              <a:gd name="T39" fmla="*/ 0 h 100"/>
              <a:gd name="T40" fmla="*/ 304 w 368"/>
              <a:gd name="T41" fmla="*/ 0 h 100"/>
              <a:gd name="T42" fmla="*/ 324 w 368"/>
              <a:gd name="T43" fmla="*/ 2 h 100"/>
              <a:gd name="T44" fmla="*/ 338 w 368"/>
              <a:gd name="T45" fmla="*/ 4 h 100"/>
              <a:gd name="T46" fmla="*/ 350 w 368"/>
              <a:gd name="T47" fmla="*/ 8 h 100"/>
              <a:gd name="T48" fmla="*/ 350 w 368"/>
              <a:gd name="T49" fmla="*/ 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8" h="100">
                <a:moveTo>
                  <a:pt x="350" y="8"/>
                </a:moveTo>
                <a:lnTo>
                  <a:pt x="350" y="8"/>
                </a:lnTo>
                <a:lnTo>
                  <a:pt x="364" y="18"/>
                </a:lnTo>
                <a:lnTo>
                  <a:pt x="368" y="20"/>
                </a:lnTo>
                <a:lnTo>
                  <a:pt x="368" y="24"/>
                </a:lnTo>
                <a:lnTo>
                  <a:pt x="368" y="24"/>
                </a:lnTo>
                <a:lnTo>
                  <a:pt x="366" y="28"/>
                </a:lnTo>
                <a:lnTo>
                  <a:pt x="362" y="32"/>
                </a:lnTo>
                <a:lnTo>
                  <a:pt x="344" y="40"/>
                </a:lnTo>
                <a:lnTo>
                  <a:pt x="344" y="40"/>
                </a:lnTo>
                <a:lnTo>
                  <a:pt x="314" y="48"/>
                </a:lnTo>
                <a:lnTo>
                  <a:pt x="250" y="60"/>
                </a:lnTo>
                <a:lnTo>
                  <a:pt x="18" y="100"/>
                </a:lnTo>
                <a:lnTo>
                  <a:pt x="0" y="50"/>
                </a:lnTo>
                <a:lnTo>
                  <a:pt x="0" y="50"/>
                </a:lnTo>
                <a:lnTo>
                  <a:pt x="104" y="28"/>
                </a:lnTo>
                <a:lnTo>
                  <a:pt x="186" y="12"/>
                </a:lnTo>
                <a:lnTo>
                  <a:pt x="244" y="2"/>
                </a:lnTo>
                <a:lnTo>
                  <a:pt x="280" y="0"/>
                </a:lnTo>
                <a:lnTo>
                  <a:pt x="280" y="0"/>
                </a:lnTo>
                <a:lnTo>
                  <a:pt x="304" y="0"/>
                </a:lnTo>
                <a:lnTo>
                  <a:pt x="324" y="2"/>
                </a:lnTo>
                <a:lnTo>
                  <a:pt x="338" y="4"/>
                </a:lnTo>
                <a:lnTo>
                  <a:pt x="350" y="8"/>
                </a:lnTo>
                <a:lnTo>
                  <a:pt x="350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1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212590" y="1849755"/>
            <a:ext cx="7205345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①从速、快做；②追，尽早或及时到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达；③驱逐、驱使；④等到（某个时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候）；⑤遇到（某种情形或机会）。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赶（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起（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哄）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他每天</a:t>
            </a:r>
            <a:r>
              <a:rPr lang="zh-CN" altLang="en-US" sz="2800" b="1" dirty="0" smtClean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公交车上学。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7437" y="1266523"/>
            <a:ext cx="152400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</a:t>
            </a:r>
            <a:r>
              <a:rPr lang="en-US" altLang="zh-CN" sz="60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endParaRPr lang="en-US" altLang="zh-CN" sz="60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963613" y="2754313"/>
            <a:ext cx="23114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887413" y="2732088"/>
            <a:ext cx="247967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5"/>
          <p:cNvSpPr/>
          <p:nvPr/>
        </p:nvSpPr>
        <p:spPr bwMode="auto">
          <a:xfrm>
            <a:off x="887413" y="3605213"/>
            <a:ext cx="1158875" cy="342900"/>
          </a:xfrm>
          <a:custGeom>
            <a:avLst/>
            <a:gdLst>
              <a:gd name="T0" fmla="*/ 174 w 730"/>
              <a:gd name="T1" fmla="*/ 120 h 216"/>
              <a:gd name="T2" fmla="*/ 174 w 730"/>
              <a:gd name="T3" fmla="*/ 120 h 216"/>
              <a:gd name="T4" fmla="*/ 226 w 730"/>
              <a:gd name="T5" fmla="*/ 108 h 216"/>
              <a:gd name="T6" fmla="*/ 290 w 730"/>
              <a:gd name="T7" fmla="*/ 94 h 216"/>
              <a:gd name="T8" fmla="*/ 450 w 730"/>
              <a:gd name="T9" fmla="*/ 50 h 216"/>
              <a:gd name="T10" fmla="*/ 450 w 730"/>
              <a:gd name="T11" fmla="*/ 50 h 216"/>
              <a:gd name="T12" fmla="*/ 592 w 730"/>
              <a:gd name="T13" fmla="*/ 14 h 216"/>
              <a:gd name="T14" fmla="*/ 634 w 730"/>
              <a:gd name="T15" fmla="*/ 4 h 216"/>
              <a:gd name="T16" fmla="*/ 656 w 730"/>
              <a:gd name="T17" fmla="*/ 0 h 216"/>
              <a:gd name="T18" fmla="*/ 656 w 730"/>
              <a:gd name="T19" fmla="*/ 0 h 216"/>
              <a:gd name="T20" fmla="*/ 680 w 730"/>
              <a:gd name="T21" fmla="*/ 4 h 216"/>
              <a:gd name="T22" fmla="*/ 706 w 730"/>
              <a:gd name="T23" fmla="*/ 10 h 216"/>
              <a:gd name="T24" fmla="*/ 706 w 730"/>
              <a:gd name="T25" fmla="*/ 10 h 216"/>
              <a:gd name="T26" fmla="*/ 724 w 730"/>
              <a:gd name="T27" fmla="*/ 18 h 216"/>
              <a:gd name="T28" fmla="*/ 730 w 730"/>
              <a:gd name="T29" fmla="*/ 22 h 216"/>
              <a:gd name="T30" fmla="*/ 730 w 730"/>
              <a:gd name="T31" fmla="*/ 26 h 216"/>
              <a:gd name="T32" fmla="*/ 730 w 730"/>
              <a:gd name="T33" fmla="*/ 26 h 216"/>
              <a:gd name="T34" fmla="*/ 728 w 730"/>
              <a:gd name="T35" fmla="*/ 30 h 216"/>
              <a:gd name="T36" fmla="*/ 716 w 730"/>
              <a:gd name="T37" fmla="*/ 36 h 216"/>
              <a:gd name="T38" fmla="*/ 674 w 730"/>
              <a:gd name="T39" fmla="*/ 50 h 216"/>
              <a:gd name="T40" fmla="*/ 674 w 730"/>
              <a:gd name="T41" fmla="*/ 50 h 216"/>
              <a:gd name="T42" fmla="*/ 608 w 730"/>
              <a:gd name="T43" fmla="*/ 72 h 216"/>
              <a:gd name="T44" fmla="*/ 518 w 730"/>
              <a:gd name="T45" fmla="*/ 94 h 216"/>
              <a:gd name="T46" fmla="*/ 518 w 730"/>
              <a:gd name="T47" fmla="*/ 94 h 216"/>
              <a:gd name="T48" fmla="*/ 466 w 730"/>
              <a:gd name="T49" fmla="*/ 108 h 216"/>
              <a:gd name="T50" fmla="*/ 408 w 730"/>
              <a:gd name="T51" fmla="*/ 126 h 216"/>
              <a:gd name="T52" fmla="*/ 278 w 730"/>
              <a:gd name="T53" fmla="*/ 166 h 216"/>
              <a:gd name="T54" fmla="*/ 278 w 730"/>
              <a:gd name="T55" fmla="*/ 166 h 216"/>
              <a:gd name="T56" fmla="*/ 166 w 730"/>
              <a:gd name="T57" fmla="*/ 202 h 216"/>
              <a:gd name="T58" fmla="*/ 134 w 730"/>
              <a:gd name="T59" fmla="*/ 212 h 216"/>
              <a:gd name="T60" fmla="*/ 116 w 730"/>
              <a:gd name="T61" fmla="*/ 216 h 216"/>
              <a:gd name="T62" fmla="*/ 116 w 730"/>
              <a:gd name="T63" fmla="*/ 216 h 216"/>
              <a:gd name="T64" fmla="*/ 102 w 730"/>
              <a:gd name="T65" fmla="*/ 216 h 216"/>
              <a:gd name="T66" fmla="*/ 86 w 730"/>
              <a:gd name="T67" fmla="*/ 212 h 216"/>
              <a:gd name="T68" fmla="*/ 68 w 730"/>
              <a:gd name="T69" fmla="*/ 206 h 216"/>
              <a:gd name="T70" fmla="*/ 46 w 730"/>
              <a:gd name="T71" fmla="*/ 194 h 216"/>
              <a:gd name="T72" fmla="*/ 46 w 730"/>
              <a:gd name="T73" fmla="*/ 194 h 216"/>
              <a:gd name="T74" fmla="*/ 26 w 730"/>
              <a:gd name="T75" fmla="*/ 182 h 216"/>
              <a:gd name="T76" fmla="*/ 12 w 730"/>
              <a:gd name="T77" fmla="*/ 172 h 216"/>
              <a:gd name="T78" fmla="*/ 2 w 730"/>
              <a:gd name="T79" fmla="*/ 160 h 216"/>
              <a:gd name="T80" fmla="*/ 0 w 730"/>
              <a:gd name="T81" fmla="*/ 156 h 216"/>
              <a:gd name="T82" fmla="*/ 0 w 730"/>
              <a:gd name="T83" fmla="*/ 150 h 216"/>
              <a:gd name="T84" fmla="*/ 0 w 730"/>
              <a:gd name="T85" fmla="*/ 150 h 216"/>
              <a:gd name="T86" fmla="*/ 0 w 730"/>
              <a:gd name="T87" fmla="*/ 146 h 216"/>
              <a:gd name="T88" fmla="*/ 2 w 730"/>
              <a:gd name="T89" fmla="*/ 142 h 216"/>
              <a:gd name="T90" fmla="*/ 6 w 730"/>
              <a:gd name="T91" fmla="*/ 140 h 216"/>
              <a:gd name="T92" fmla="*/ 10 w 730"/>
              <a:gd name="T93" fmla="*/ 138 h 216"/>
              <a:gd name="T94" fmla="*/ 22 w 730"/>
              <a:gd name="T95" fmla="*/ 136 h 216"/>
              <a:gd name="T96" fmla="*/ 40 w 730"/>
              <a:gd name="T97" fmla="*/ 136 h 216"/>
              <a:gd name="T98" fmla="*/ 40 w 730"/>
              <a:gd name="T99" fmla="*/ 136 h 216"/>
              <a:gd name="T100" fmla="*/ 64 w 730"/>
              <a:gd name="T101" fmla="*/ 136 h 216"/>
              <a:gd name="T102" fmla="*/ 94 w 730"/>
              <a:gd name="T103" fmla="*/ 134 h 216"/>
              <a:gd name="T104" fmla="*/ 130 w 730"/>
              <a:gd name="T105" fmla="*/ 128 h 216"/>
              <a:gd name="T106" fmla="*/ 174 w 730"/>
              <a:gd name="T107" fmla="*/ 120 h 216"/>
              <a:gd name="T108" fmla="*/ 174 w 730"/>
              <a:gd name="T109" fmla="*/ 12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30" h="216">
                <a:moveTo>
                  <a:pt x="174" y="120"/>
                </a:moveTo>
                <a:lnTo>
                  <a:pt x="174" y="120"/>
                </a:lnTo>
                <a:lnTo>
                  <a:pt x="226" y="108"/>
                </a:lnTo>
                <a:lnTo>
                  <a:pt x="290" y="94"/>
                </a:lnTo>
                <a:lnTo>
                  <a:pt x="450" y="50"/>
                </a:lnTo>
                <a:lnTo>
                  <a:pt x="450" y="50"/>
                </a:lnTo>
                <a:lnTo>
                  <a:pt x="592" y="14"/>
                </a:lnTo>
                <a:lnTo>
                  <a:pt x="634" y="4"/>
                </a:lnTo>
                <a:lnTo>
                  <a:pt x="656" y="0"/>
                </a:lnTo>
                <a:lnTo>
                  <a:pt x="656" y="0"/>
                </a:lnTo>
                <a:lnTo>
                  <a:pt x="680" y="4"/>
                </a:lnTo>
                <a:lnTo>
                  <a:pt x="706" y="10"/>
                </a:lnTo>
                <a:lnTo>
                  <a:pt x="706" y="10"/>
                </a:lnTo>
                <a:lnTo>
                  <a:pt x="724" y="18"/>
                </a:lnTo>
                <a:lnTo>
                  <a:pt x="730" y="22"/>
                </a:lnTo>
                <a:lnTo>
                  <a:pt x="730" y="26"/>
                </a:lnTo>
                <a:lnTo>
                  <a:pt x="730" y="26"/>
                </a:lnTo>
                <a:lnTo>
                  <a:pt x="728" y="30"/>
                </a:lnTo>
                <a:lnTo>
                  <a:pt x="716" y="36"/>
                </a:lnTo>
                <a:lnTo>
                  <a:pt x="674" y="50"/>
                </a:lnTo>
                <a:lnTo>
                  <a:pt x="674" y="50"/>
                </a:lnTo>
                <a:lnTo>
                  <a:pt x="608" y="72"/>
                </a:lnTo>
                <a:lnTo>
                  <a:pt x="518" y="94"/>
                </a:lnTo>
                <a:lnTo>
                  <a:pt x="518" y="94"/>
                </a:lnTo>
                <a:lnTo>
                  <a:pt x="466" y="108"/>
                </a:lnTo>
                <a:lnTo>
                  <a:pt x="408" y="126"/>
                </a:lnTo>
                <a:lnTo>
                  <a:pt x="278" y="166"/>
                </a:lnTo>
                <a:lnTo>
                  <a:pt x="278" y="166"/>
                </a:lnTo>
                <a:lnTo>
                  <a:pt x="166" y="202"/>
                </a:lnTo>
                <a:lnTo>
                  <a:pt x="134" y="212"/>
                </a:lnTo>
                <a:lnTo>
                  <a:pt x="116" y="216"/>
                </a:lnTo>
                <a:lnTo>
                  <a:pt x="116" y="216"/>
                </a:lnTo>
                <a:lnTo>
                  <a:pt x="102" y="216"/>
                </a:lnTo>
                <a:lnTo>
                  <a:pt x="86" y="212"/>
                </a:lnTo>
                <a:lnTo>
                  <a:pt x="68" y="206"/>
                </a:lnTo>
                <a:lnTo>
                  <a:pt x="46" y="194"/>
                </a:lnTo>
                <a:lnTo>
                  <a:pt x="46" y="194"/>
                </a:lnTo>
                <a:lnTo>
                  <a:pt x="26" y="182"/>
                </a:lnTo>
                <a:lnTo>
                  <a:pt x="12" y="172"/>
                </a:lnTo>
                <a:lnTo>
                  <a:pt x="2" y="160"/>
                </a:lnTo>
                <a:lnTo>
                  <a:pt x="0" y="156"/>
                </a:lnTo>
                <a:lnTo>
                  <a:pt x="0" y="150"/>
                </a:lnTo>
                <a:lnTo>
                  <a:pt x="0" y="150"/>
                </a:lnTo>
                <a:lnTo>
                  <a:pt x="0" y="146"/>
                </a:lnTo>
                <a:lnTo>
                  <a:pt x="2" y="142"/>
                </a:lnTo>
                <a:lnTo>
                  <a:pt x="6" y="140"/>
                </a:lnTo>
                <a:lnTo>
                  <a:pt x="10" y="138"/>
                </a:lnTo>
                <a:lnTo>
                  <a:pt x="22" y="136"/>
                </a:lnTo>
                <a:lnTo>
                  <a:pt x="40" y="136"/>
                </a:lnTo>
                <a:lnTo>
                  <a:pt x="40" y="136"/>
                </a:lnTo>
                <a:lnTo>
                  <a:pt x="64" y="136"/>
                </a:lnTo>
                <a:lnTo>
                  <a:pt x="94" y="134"/>
                </a:lnTo>
                <a:lnTo>
                  <a:pt x="130" y="128"/>
                </a:lnTo>
                <a:lnTo>
                  <a:pt x="174" y="120"/>
                </a:lnTo>
                <a:lnTo>
                  <a:pt x="174" y="1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6"/>
          <p:cNvSpPr/>
          <p:nvPr/>
        </p:nvSpPr>
        <p:spPr bwMode="auto">
          <a:xfrm>
            <a:off x="900113" y="3957638"/>
            <a:ext cx="587375" cy="771525"/>
          </a:xfrm>
          <a:custGeom>
            <a:avLst/>
            <a:gdLst>
              <a:gd name="T0" fmla="*/ 144 w 370"/>
              <a:gd name="T1" fmla="*/ 308 h 486"/>
              <a:gd name="T2" fmla="*/ 144 w 370"/>
              <a:gd name="T3" fmla="*/ 308 h 486"/>
              <a:gd name="T4" fmla="*/ 170 w 370"/>
              <a:gd name="T5" fmla="*/ 272 h 486"/>
              <a:gd name="T6" fmla="*/ 194 w 370"/>
              <a:gd name="T7" fmla="*/ 236 h 486"/>
              <a:gd name="T8" fmla="*/ 216 w 370"/>
              <a:gd name="T9" fmla="*/ 194 h 486"/>
              <a:gd name="T10" fmla="*/ 236 w 370"/>
              <a:gd name="T11" fmla="*/ 150 h 486"/>
              <a:gd name="T12" fmla="*/ 236 w 370"/>
              <a:gd name="T13" fmla="*/ 150 h 486"/>
              <a:gd name="T14" fmla="*/ 250 w 370"/>
              <a:gd name="T15" fmla="*/ 110 h 486"/>
              <a:gd name="T16" fmla="*/ 260 w 370"/>
              <a:gd name="T17" fmla="*/ 76 h 486"/>
              <a:gd name="T18" fmla="*/ 262 w 370"/>
              <a:gd name="T19" fmla="*/ 62 h 486"/>
              <a:gd name="T20" fmla="*/ 264 w 370"/>
              <a:gd name="T21" fmla="*/ 50 h 486"/>
              <a:gd name="T22" fmla="*/ 262 w 370"/>
              <a:gd name="T23" fmla="*/ 40 h 486"/>
              <a:gd name="T24" fmla="*/ 260 w 370"/>
              <a:gd name="T25" fmla="*/ 32 h 486"/>
              <a:gd name="T26" fmla="*/ 260 w 370"/>
              <a:gd name="T27" fmla="*/ 32 h 486"/>
              <a:gd name="T28" fmla="*/ 256 w 370"/>
              <a:gd name="T29" fmla="*/ 20 h 486"/>
              <a:gd name="T30" fmla="*/ 256 w 370"/>
              <a:gd name="T31" fmla="*/ 10 h 486"/>
              <a:gd name="T32" fmla="*/ 256 w 370"/>
              <a:gd name="T33" fmla="*/ 6 h 486"/>
              <a:gd name="T34" fmla="*/ 258 w 370"/>
              <a:gd name="T35" fmla="*/ 4 h 486"/>
              <a:gd name="T36" fmla="*/ 266 w 370"/>
              <a:gd name="T37" fmla="*/ 0 h 486"/>
              <a:gd name="T38" fmla="*/ 266 w 370"/>
              <a:gd name="T39" fmla="*/ 0 h 486"/>
              <a:gd name="T40" fmla="*/ 278 w 370"/>
              <a:gd name="T41" fmla="*/ 2 h 486"/>
              <a:gd name="T42" fmla="*/ 292 w 370"/>
              <a:gd name="T43" fmla="*/ 8 h 486"/>
              <a:gd name="T44" fmla="*/ 308 w 370"/>
              <a:gd name="T45" fmla="*/ 18 h 486"/>
              <a:gd name="T46" fmla="*/ 328 w 370"/>
              <a:gd name="T47" fmla="*/ 32 h 486"/>
              <a:gd name="T48" fmla="*/ 328 w 370"/>
              <a:gd name="T49" fmla="*/ 32 h 486"/>
              <a:gd name="T50" fmla="*/ 348 w 370"/>
              <a:gd name="T51" fmla="*/ 48 h 486"/>
              <a:gd name="T52" fmla="*/ 360 w 370"/>
              <a:gd name="T53" fmla="*/ 64 h 486"/>
              <a:gd name="T54" fmla="*/ 368 w 370"/>
              <a:gd name="T55" fmla="*/ 78 h 486"/>
              <a:gd name="T56" fmla="*/ 370 w 370"/>
              <a:gd name="T57" fmla="*/ 86 h 486"/>
              <a:gd name="T58" fmla="*/ 370 w 370"/>
              <a:gd name="T59" fmla="*/ 92 h 486"/>
              <a:gd name="T60" fmla="*/ 370 w 370"/>
              <a:gd name="T61" fmla="*/ 92 h 486"/>
              <a:gd name="T62" fmla="*/ 368 w 370"/>
              <a:gd name="T63" fmla="*/ 100 h 486"/>
              <a:gd name="T64" fmla="*/ 364 w 370"/>
              <a:gd name="T65" fmla="*/ 110 h 486"/>
              <a:gd name="T66" fmla="*/ 350 w 370"/>
              <a:gd name="T67" fmla="*/ 138 h 486"/>
              <a:gd name="T68" fmla="*/ 326 w 370"/>
              <a:gd name="T69" fmla="*/ 176 h 486"/>
              <a:gd name="T70" fmla="*/ 294 w 370"/>
              <a:gd name="T71" fmla="*/ 226 h 486"/>
              <a:gd name="T72" fmla="*/ 294 w 370"/>
              <a:gd name="T73" fmla="*/ 226 h 486"/>
              <a:gd name="T74" fmla="*/ 276 w 370"/>
              <a:gd name="T75" fmla="*/ 252 h 486"/>
              <a:gd name="T76" fmla="*/ 256 w 370"/>
              <a:gd name="T77" fmla="*/ 278 h 486"/>
              <a:gd name="T78" fmla="*/ 236 w 370"/>
              <a:gd name="T79" fmla="*/ 304 h 486"/>
              <a:gd name="T80" fmla="*/ 214 w 370"/>
              <a:gd name="T81" fmla="*/ 328 h 486"/>
              <a:gd name="T82" fmla="*/ 192 w 370"/>
              <a:gd name="T83" fmla="*/ 352 h 486"/>
              <a:gd name="T84" fmla="*/ 168 w 370"/>
              <a:gd name="T85" fmla="*/ 374 h 486"/>
              <a:gd name="T86" fmla="*/ 142 w 370"/>
              <a:gd name="T87" fmla="*/ 396 h 486"/>
              <a:gd name="T88" fmla="*/ 116 w 370"/>
              <a:gd name="T89" fmla="*/ 416 h 486"/>
              <a:gd name="T90" fmla="*/ 116 w 370"/>
              <a:gd name="T91" fmla="*/ 416 h 486"/>
              <a:gd name="T92" fmla="*/ 70 w 370"/>
              <a:gd name="T93" fmla="*/ 452 h 486"/>
              <a:gd name="T94" fmla="*/ 34 w 370"/>
              <a:gd name="T95" fmla="*/ 474 h 486"/>
              <a:gd name="T96" fmla="*/ 22 w 370"/>
              <a:gd name="T97" fmla="*/ 482 h 486"/>
              <a:gd name="T98" fmla="*/ 12 w 370"/>
              <a:gd name="T99" fmla="*/ 486 h 486"/>
              <a:gd name="T100" fmla="*/ 4 w 370"/>
              <a:gd name="T101" fmla="*/ 486 h 486"/>
              <a:gd name="T102" fmla="*/ 0 w 370"/>
              <a:gd name="T103" fmla="*/ 486 h 486"/>
              <a:gd name="T104" fmla="*/ 0 w 370"/>
              <a:gd name="T105" fmla="*/ 486 h 486"/>
              <a:gd name="T106" fmla="*/ 0 w 370"/>
              <a:gd name="T107" fmla="*/ 482 h 486"/>
              <a:gd name="T108" fmla="*/ 0 w 370"/>
              <a:gd name="T109" fmla="*/ 476 h 486"/>
              <a:gd name="T110" fmla="*/ 6 w 370"/>
              <a:gd name="T111" fmla="*/ 464 h 486"/>
              <a:gd name="T112" fmla="*/ 20 w 370"/>
              <a:gd name="T113" fmla="*/ 446 h 486"/>
              <a:gd name="T114" fmla="*/ 42 w 370"/>
              <a:gd name="T115" fmla="*/ 422 h 486"/>
              <a:gd name="T116" fmla="*/ 42 w 370"/>
              <a:gd name="T117" fmla="*/ 422 h 486"/>
              <a:gd name="T118" fmla="*/ 92 w 370"/>
              <a:gd name="T119" fmla="*/ 368 h 486"/>
              <a:gd name="T120" fmla="*/ 144 w 370"/>
              <a:gd name="T121" fmla="*/ 308 h 486"/>
              <a:gd name="T122" fmla="*/ 144 w 370"/>
              <a:gd name="T123" fmla="*/ 308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0" h="486">
                <a:moveTo>
                  <a:pt x="144" y="308"/>
                </a:moveTo>
                <a:lnTo>
                  <a:pt x="144" y="308"/>
                </a:lnTo>
                <a:lnTo>
                  <a:pt x="170" y="272"/>
                </a:lnTo>
                <a:lnTo>
                  <a:pt x="194" y="236"/>
                </a:lnTo>
                <a:lnTo>
                  <a:pt x="216" y="194"/>
                </a:lnTo>
                <a:lnTo>
                  <a:pt x="236" y="150"/>
                </a:lnTo>
                <a:lnTo>
                  <a:pt x="236" y="150"/>
                </a:lnTo>
                <a:lnTo>
                  <a:pt x="250" y="110"/>
                </a:lnTo>
                <a:lnTo>
                  <a:pt x="260" y="76"/>
                </a:lnTo>
                <a:lnTo>
                  <a:pt x="262" y="62"/>
                </a:lnTo>
                <a:lnTo>
                  <a:pt x="264" y="50"/>
                </a:lnTo>
                <a:lnTo>
                  <a:pt x="262" y="40"/>
                </a:lnTo>
                <a:lnTo>
                  <a:pt x="260" y="32"/>
                </a:lnTo>
                <a:lnTo>
                  <a:pt x="260" y="32"/>
                </a:lnTo>
                <a:lnTo>
                  <a:pt x="256" y="20"/>
                </a:lnTo>
                <a:lnTo>
                  <a:pt x="256" y="10"/>
                </a:lnTo>
                <a:lnTo>
                  <a:pt x="256" y="6"/>
                </a:lnTo>
                <a:lnTo>
                  <a:pt x="258" y="4"/>
                </a:lnTo>
                <a:lnTo>
                  <a:pt x="266" y="0"/>
                </a:lnTo>
                <a:lnTo>
                  <a:pt x="266" y="0"/>
                </a:lnTo>
                <a:lnTo>
                  <a:pt x="278" y="2"/>
                </a:lnTo>
                <a:lnTo>
                  <a:pt x="292" y="8"/>
                </a:lnTo>
                <a:lnTo>
                  <a:pt x="308" y="18"/>
                </a:lnTo>
                <a:lnTo>
                  <a:pt x="328" y="32"/>
                </a:lnTo>
                <a:lnTo>
                  <a:pt x="328" y="32"/>
                </a:lnTo>
                <a:lnTo>
                  <a:pt x="348" y="48"/>
                </a:lnTo>
                <a:lnTo>
                  <a:pt x="360" y="64"/>
                </a:lnTo>
                <a:lnTo>
                  <a:pt x="368" y="78"/>
                </a:lnTo>
                <a:lnTo>
                  <a:pt x="370" y="86"/>
                </a:lnTo>
                <a:lnTo>
                  <a:pt x="370" y="92"/>
                </a:lnTo>
                <a:lnTo>
                  <a:pt x="370" y="92"/>
                </a:lnTo>
                <a:lnTo>
                  <a:pt x="368" y="100"/>
                </a:lnTo>
                <a:lnTo>
                  <a:pt x="364" y="110"/>
                </a:lnTo>
                <a:lnTo>
                  <a:pt x="350" y="138"/>
                </a:lnTo>
                <a:lnTo>
                  <a:pt x="326" y="176"/>
                </a:lnTo>
                <a:lnTo>
                  <a:pt x="294" y="226"/>
                </a:lnTo>
                <a:lnTo>
                  <a:pt x="294" y="226"/>
                </a:lnTo>
                <a:lnTo>
                  <a:pt x="276" y="252"/>
                </a:lnTo>
                <a:lnTo>
                  <a:pt x="256" y="278"/>
                </a:lnTo>
                <a:lnTo>
                  <a:pt x="236" y="304"/>
                </a:lnTo>
                <a:lnTo>
                  <a:pt x="214" y="328"/>
                </a:lnTo>
                <a:lnTo>
                  <a:pt x="192" y="352"/>
                </a:lnTo>
                <a:lnTo>
                  <a:pt x="168" y="374"/>
                </a:lnTo>
                <a:lnTo>
                  <a:pt x="142" y="396"/>
                </a:lnTo>
                <a:lnTo>
                  <a:pt x="116" y="416"/>
                </a:lnTo>
                <a:lnTo>
                  <a:pt x="116" y="416"/>
                </a:lnTo>
                <a:lnTo>
                  <a:pt x="70" y="452"/>
                </a:lnTo>
                <a:lnTo>
                  <a:pt x="34" y="474"/>
                </a:lnTo>
                <a:lnTo>
                  <a:pt x="22" y="482"/>
                </a:lnTo>
                <a:lnTo>
                  <a:pt x="12" y="486"/>
                </a:lnTo>
                <a:lnTo>
                  <a:pt x="4" y="486"/>
                </a:lnTo>
                <a:lnTo>
                  <a:pt x="0" y="486"/>
                </a:lnTo>
                <a:lnTo>
                  <a:pt x="0" y="486"/>
                </a:lnTo>
                <a:lnTo>
                  <a:pt x="0" y="482"/>
                </a:lnTo>
                <a:lnTo>
                  <a:pt x="0" y="476"/>
                </a:lnTo>
                <a:lnTo>
                  <a:pt x="6" y="464"/>
                </a:lnTo>
                <a:lnTo>
                  <a:pt x="20" y="446"/>
                </a:lnTo>
                <a:lnTo>
                  <a:pt x="42" y="422"/>
                </a:lnTo>
                <a:lnTo>
                  <a:pt x="42" y="422"/>
                </a:lnTo>
                <a:lnTo>
                  <a:pt x="92" y="368"/>
                </a:lnTo>
                <a:lnTo>
                  <a:pt x="144" y="308"/>
                </a:lnTo>
                <a:lnTo>
                  <a:pt x="144" y="3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7"/>
          <p:cNvSpPr/>
          <p:nvPr/>
        </p:nvSpPr>
        <p:spPr bwMode="auto">
          <a:xfrm>
            <a:off x="1325563" y="3240088"/>
            <a:ext cx="701675" cy="206375"/>
          </a:xfrm>
          <a:custGeom>
            <a:avLst/>
            <a:gdLst>
              <a:gd name="T0" fmla="*/ 60 w 442"/>
              <a:gd name="T1" fmla="*/ 128 h 130"/>
              <a:gd name="T2" fmla="*/ 60 w 442"/>
              <a:gd name="T3" fmla="*/ 128 h 130"/>
              <a:gd name="T4" fmla="*/ 22 w 442"/>
              <a:gd name="T5" fmla="*/ 118 h 130"/>
              <a:gd name="T6" fmla="*/ 8 w 442"/>
              <a:gd name="T7" fmla="*/ 114 h 130"/>
              <a:gd name="T8" fmla="*/ 2 w 442"/>
              <a:gd name="T9" fmla="*/ 110 h 130"/>
              <a:gd name="T10" fmla="*/ 2 w 442"/>
              <a:gd name="T11" fmla="*/ 110 h 130"/>
              <a:gd name="T12" fmla="*/ 0 w 442"/>
              <a:gd name="T13" fmla="*/ 106 h 130"/>
              <a:gd name="T14" fmla="*/ 2 w 442"/>
              <a:gd name="T15" fmla="*/ 104 h 130"/>
              <a:gd name="T16" fmla="*/ 10 w 442"/>
              <a:gd name="T17" fmla="*/ 98 h 130"/>
              <a:gd name="T18" fmla="*/ 26 w 442"/>
              <a:gd name="T19" fmla="*/ 92 h 130"/>
              <a:gd name="T20" fmla="*/ 52 w 442"/>
              <a:gd name="T21" fmla="*/ 84 h 130"/>
              <a:gd name="T22" fmla="*/ 52 w 442"/>
              <a:gd name="T23" fmla="*/ 84 h 130"/>
              <a:gd name="T24" fmla="*/ 236 w 442"/>
              <a:gd name="T25" fmla="*/ 34 h 130"/>
              <a:gd name="T26" fmla="*/ 236 w 442"/>
              <a:gd name="T27" fmla="*/ 34 h 130"/>
              <a:gd name="T28" fmla="*/ 334 w 442"/>
              <a:gd name="T29" fmla="*/ 8 h 130"/>
              <a:gd name="T30" fmla="*/ 362 w 442"/>
              <a:gd name="T31" fmla="*/ 2 h 130"/>
              <a:gd name="T32" fmla="*/ 376 w 442"/>
              <a:gd name="T33" fmla="*/ 0 h 130"/>
              <a:gd name="T34" fmla="*/ 376 w 442"/>
              <a:gd name="T35" fmla="*/ 0 h 130"/>
              <a:gd name="T36" fmla="*/ 394 w 442"/>
              <a:gd name="T37" fmla="*/ 2 h 130"/>
              <a:gd name="T38" fmla="*/ 418 w 442"/>
              <a:gd name="T39" fmla="*/ 10 h 130"/>
              <a:gd name="T40" fmla="*/ 418 w 442"/>
              <a:gd name="T41" fmla="*/ 10 h 130"/>
              <a:gd name="T42" fmla="*/ 428 w 442"/>
              <a:gd name="T43" fmla="*/ 14 h 130"/>
              <a:gd name="T44" fmla="*/ 436 w 442"/>
              <a:gd name="T45" fmla="*/ 20 h 130"/>
              <a:gd name="T46" fmla="*/ 440 w 442"/>
              <a:gd name="T47" fmla="*/ 26 h 130"/>
              <a:gd name="T48" fmla="*/ 442 w 442"/>
              <a:gd name="T49" fmla="*/ 34 h 130"/>
              <a:gd name="T50" fmla="*/ 442 w 442"/>
              <a:gd name="T51" fmla="*/ 34 h 130"/>
              <a:gd name="T52" fmla="*/ 440 w 442"/>
              <a:gd name="T53" fmla="*/ 38 h 130"/>
              <a:gd name="T54" fmla="*/ 432 w 442"/>
              <a:gd name="T55" fmla="*/ 44 h 130"/>
              <a:gd name="T56" fmla="*/ 418 w 442"/>
              <a:gd name="T57" fmla="*/ 50 h 130"/>
              <a:gd name="T58" fmla="*/ 400 w 442"/>
              <a:gd name="T59" fmla="*/ 56 h 130"/>
              <a:gd name="T60" fmla="*/ 348 w 442"/>
              <a:gd name="T61" fmla="*/ 74 h 130"/>
              <a:gd name="T62" fmla="*/ 276 w 442"/>
              <a:gd name="T63" fmla="*/ 94 h 130"/>
              <a:gd name="T64" fmla="*/ 276 w 442"/>
              <a:gd name="T65" fmla="*/ 94 h 130"/>
              <a:gd name="T66" fmla="*/ 200 w 442"/>
              <a:gd name="T67" fmla="*/ 112 h 130"/>
              <a:gd name="T68" fmla="*/ 140 w 442"/>
              <a:gd name="T69" fmla="*/ 124 h 130"/>
              <a:gd name="T70" fmla="*/ 114 w 442"/>
              <a:gd name="T71" fmla="*/ 128 h 130"/>
              <a:gd name="T72" fmla="*/ 94 w 442"/>
              <a:gd name="T73" fmla="*/ 130 h 130"/>
              <a:gd name="T74" fmla="*/ 76 w 442"/>
              <a:gd name="T75" fmla="*/ 130 h 130"/>
              <a:gd name="T76" fmla="*/ 60 w 442"/>
              <a:gd name="T77" fmla="*/ 128 h 130"/>
              <a:gd name="T78" fmla="*/ 60 w 442"/>
              <a:gd name="T79" fmla="*/ 12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42" h="130">
                <a:moveTo>
                  <a:pt x="60" y="128"/>
                </a:moveTo>
                <a:lnTo>
                  <a:pt x="60" y="128"/>
                </a:lnTo>
                <a:lnTo>
                  <a:pt x="22" y="118"/>
                </a:lnTo>
                <a:lnTo>
                  <a:pt x="8" y="114"/>
                </a:lnTo>
                <a:lnTo>
                  <a:pt x="2" y="110"/>
                </a:lnTo>
                <a:lnTo>
                  <a:pt x="2" y="110"/>
                </a:lnTo>
                <a:lnTo>
                  <a:pt x="0" y="106"/>
                </a:lnTo>
                <a:lnTo>
                  <a:pt x="2" y="104"/>
                </a:lnTo>
                <a:lnTo>
                  <a:pt x="10" y="98"/>
                </a:lnTo>
                <a:lnTo>
                  <a:pt x="26" y="92"/>
                </a:lnTo>
                <a:lnTo>
                  <a:pt x="52" y="84"/>
                </a:lnTo>
                <a:lnTo>
                  <a:pt x="52" y="84"/>
                </a:lnTo>
                <a:lnTo>
                  <a:pt x="236" y="34"/>
                </a:lnTo>
                <a:lnTo>
                  <a:pt x="236" y="34"/>
                </a:lnTo>
                <a:lnTo>
                  <a:pt x="334" y="8"/>
                </a:lnTo>
                <a:lnTo>
                  <a:pt x="362" y="2"/>
                </a:lnTo>
                <a:lnTo>
                  <a:pt x="376" y="0"/>
                </a:lnTo>
                <a:lnTo>
                  <a:pt x="376" y="0"/>
                </a:lnTo>
                <a:lnTo>
                  <a:pt x="394" y="2"/>
                </a:lnTo>
                <a:lnTo>
                  <a:pt x="418" y="10"/>
                </a:lnTo>
                <a:lnTo>
                  <a:pt x="418" y="10"/>
                </a:lnTo>
                <a:lnTo>
                  <a:pt x="428" y="14"/>
                </a:lnTo>
                <a:lnTo>
                  <a:pt x="436" y="20"/>
                </a:lnTo>
                <a:lnTo>
                  <a:pt x="440" y="26"/>
                </a:lnTo>
                <a:lnTo>
                  <a:pt x="442" y="34"/>
                </a:lnTo>
                <a:lnTo>
                  <a:pt x="442" y="34"/>
                </a:lnTo>
                <a:lnTo>
                  <a:pt x="440" y="38"/>
                </a:lnTo>
                <a:lnTo>
                  <a:pt x="432" y="44"/>
                </a:lnTo>
                <a:lnTo>
                  <a:pt x="418" y="50"/>
                </a:lnTo>
                <a:lnTo>
                  <a:pt x="400" y="56"/>
                </a:lnTo>
                <a:lnTo>
                  <a:pt x="348" y="74"/>
                </a:lnTo>
                <a:lnTo>
                  <a:pt x="276" y="94"/>
                </a:lnTo>
                <a:lnTo>
                  <a:pt x="276" y="94"/>
                </a:lnTo>
                <a:lnTo>
                  <a:pt x="200" y="112"/>
                </a:lnTo>
                <a:lnTo>
                  <a:pt x="140" y="124"/>
                </a:lnTo>
                <a:lnTo>
                  <a:pt x="114" y="128"/>
                </a:lnTo>
                <a:lnTo>
                  <a:pt x="94" y="130"/>
                </a:lnTo>
                <a:lnTo>
                  <a:pt x="76" y="130"/>
                </a:lnTo>
                <a:lnTo>
                  <a:pt x="60" y="128"/>
                </a:lnTo>
                <a:lnTo>
                  <a:pt x="60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8"/>
          <p:cNvSpPr/>
          <p:nvPr/>
        </p:nvSpPr>
        <p:spPr bwMode="auto">
          <a:xfrm>
            <a:off x="1331913" y="4183063"/>
            <a:ext cx="2035175" cy="717550"/>
          </a:xfrm>
          <a:custGeom>
            <a:avLst/>
            <a:gdLst>
              <a:gd name="T0" fmla="*/ 1194 w 1282"/>
              <a:gd name="T1" fmla="*/ 374 h 452"/>
              <a:gd name="T2" fmla="*/ 1194 w 1282"/>
              <a:gd name="T3" fmla="*/ 374 h 452"/>
              <a:gd name="T4" fmla="*/ 1152 w 1282"/>
              <a:gd name="T5" fmla="*/ 392 h 452"/>
              <a:gd name="T6" fmla="*/ 1112 w 1282"/>
              <a:gd name="T7" fmla="*/ 408 h 452"/>
              <a:gd name="T8" fmla="*/ 1074 w 1282"/>
              <a:gd name="T9" fmla="*/ 420 h 452"/>
              <a:gd name="T10" fmla="*/ 1038 w 1282"/>
              <a:gd name="T11" fmla="*/ 430 h 452"/>
              <a:gd name="T12" fmla="*/ 1038 w 1282"/>
              <a:gd name="T13" fmla="*/ 430 h 452"/>
              <a:gd name="T14" fmla="*/ 976 w 1282"/>
              <a:gd name="T15" fmla="*/ 446 h 452"/>
              <a:gd name="T16" fmla="*/ 950 w 1282"/>
              <a:gd name="T17" fmla="*/ 450 h 452"/>
              <a:gd name="T18" fmla="*/ 926 w 1282"/>
              <a:gd name="T19" fmla="*/ 452 h 452"/>
              <a:gd name="T20" fmla="*/ 926 w 1282"/>
              <a:gd name="T21" fmla="*/ 452 h 452"/>
              <a:gd name="T22" fmla="*/ 910 w 1282"/>
              <a:gd name="T23" fmla="*/ 452 h 452"/>
              <a:gd name="T24" fmla="*/ 888 w 1282"/>
              <a:gd name="T25" fmla="*/ 446 h 452"/>
              <a:gd name="T26" fmla="*/ 856 w 1282"/>
              <a:gd name="T27" fmla="*/ 436 h 452"/>
              <a:gd name="T28" fmla="*/ 816 w 1282"/>
              <a:gd name="T29" fmla="*/ 420 h 452"/>
              <a:gd name="T30" fmla="*/ 710 w 1282"/>
              <a:gd name="T31" fmla="*/ 378 h 452"/>
              <a:gd name="T32" fmla="*/ 572 w 1282"/>
              <a:gd name="T33" fmla="*/ 318 h 452"/>
              <a:gd name="T34" fmla="*/ 572 w 1282"/>
              <a:gd name="T35" fmla="*/ 318 h 452"/>
              <a:gd name="T36" fmla="*/ 420 w 1282"/>
              <a:gd name="T37" fmla="*/ 250 h 452"/>
              <a:gd name="T38" fmla="*/ 274 w 1282"/>
              <a:gd name="T39" fmla="*/ 180 h 452"/>
              <a:gd name="T40" fmla="*/ 134 w 1282"/>
              <a:gd name="T41" fmla="*/ 112 h 452"/>
              <a:gd name="T42" fmla="*/ 0 w 1282"/>
              <a:gd name="T43" fmla="*/ 44 h 452"/>
              <a:gd name="T44" fmla="*/ 38 w 1282"/>
              <a:gd name="T45" fmla="*/ 0 h 452"/>
              <a:gd name="T46" fmla="*/ 38 w 1282"/>
              <a:gd name="T47" fmla="*/ 0 h 452"/>
              <a:gd name="T48" fmla="*/ 144 w 1282"/>
              <a:gd name="T49" fmla="*/ 52 h 452"/>
              <a:gd name="T50" fmla="*/ 244 w 1282"/>
              <a:gd name="T51" fmla="*/ 100 h 452"/>
              <a:gd name="T52" fmla="*/ 336 w 1282"/>
              <a:gd name="T53" fmla="*/ 140 h 452"/>
              <a:gd name="T54" fmla="*/ 422 w 1282"/>
              <a:gd name="T55" fmla="*/ 174 h 452"/>
              <a:gd name="T56" fmla="*/ 422 w 1282"/>
              <a:gd name="T57" fmla="*/ 174 h 452"/>
              <a:gd name="T58" fmla="*/ 506 w 1282"/>
              <a:gd name="T59" fmla="*/ 204 h 452"/>
              <a:gd name="T60" fmla="*/ 588 w 1282"/>
              <a:gd name="T61" fmla="*/ 230 h 452"/>
              <a:gd name="T62" fmla="*/ 670 w 1282"/>
              <a:gd name="T63" fmla="*/ 254 h 452"/>
              <a:gd name="T64" fmla="*/ 754 w 1282"/>
              <a:gd name="T65" fmla="*/ 274 h 452"/>
              <a:gd name="T66" fmla="*/ 754 w 1282"/>
              <a:gd name="T67" fmla="*/ 274 h 452"/>
              <a:gd name="T68" fmla="*/ 796 w 1282"/>
              <a:gd name="T69" fmla="*/ 284 h 452"/>
              <a:gd name="T70" fmla="*/ 838 w 1282"/>
              <a:gd name="T71" fmla="*/ 290 h 452"/>
              <a:gd name="T72" fmla="*/ 880 w 1282"/>
              <a:gd name="T73" fmla="*/ 296 h 452"/>
              <a:gd name="T74" fmla="*/ 924 w 1282"/>
              <a:gd name="T75" fmla="*/ 302 h 452"/>
              <a:gd name="T76" fmla="*/ 966 w 1282"/>
              <a:gd name="T77" fmla="*/ 306 h 452"/>
              <a:gd name="T78" fmla="*/ 1010 w 1282"/>
              <a:gd name="T79" fmla="*/ 308 h 452"/>
              <a:gd name="T80" fmla="*/ 1056 w 1282"/>
              <a:gd name="T81" fmla="*/ 308 h 452"/>
              <a:gd name="T82" fmla="*/ 1100 w 1282"/>
              <a:gd name="T83" fmla="*/ 308 h 452"/>
              <a:gd name="T84" fmla="*/ 1100 w 1282"/>
              <a:gd name="T85" fmla="*/ 308 h 452"/>
              <a:gd name="T86" fmla="*/ 1180 w 1282"/>
              <a:gd name="T87" fmla="*/ 308 h 452"/>
              <a:gd name="T88" fmla="*/ 1236 w 1282"/>
              <a:gd name="T89" fmla="*/ 310 h 452"/>
              <a:gd name="T90" fmla="*/ 1256 w 1282"/>
              <a:gd name="T91" fmla="*/ 312 h 452"/>
              <a:gd name="T92" fmla="*/ 1270 w 1282"/>
              <a:gd name="T93" fmla="*/ 314 h 452"/>
              <a:gd name="T94" fmla="*/ 1280 w 1282"/>
              <a:gd name="T95" fmla="*/ 318 h 452"/>
              <a:gd name="T96" fmla="*/ 1282 w 1282"/>
              <a:gd name="T97" fmla="*/ 320 h 452"/>
              <a:gd name="T98" fmla="*/ 1282 w 1282"/>
              <a:gd name="T99" fmla="*/ 322 h 452"/>
              <a:gd name="T100" fmla="*/ 1282 w 1282"/>
              <a:gd name="T101" fmla="*/ 322 h 452"/>
              <a:gd name="T102" fmla="*/ 1280 w 1282"/>
              <a:gd name="T103" fmla="*/ 326 h 452"/>
              <a:gd name="T104" fmla="*/ 1276 w 1282"/>
              <a:gd name="T105" fmla="*/ 330 h 452"/>
              <a:gd name="T106" fmla="*/ 1260 w 1282"/>
              <a:gd name="T107" fmla="*/ 342 h 452"/>
              <a:gd name="T108" fmla="*/ 1232 w 1282"/>
              <a:gd name="T109" fmla="*/ 358 h 452"/>
              <a:gd name="T110" fmla="*/ 1194 w 1282"/>
              <a:gd name="T111" fmla="*/ 374 h 452"/>
              <a:gd name="T112" fmla="*/ 1194 w 1282"/>
              <a:gd name="T113" fmla="*/ 374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2" h="452">
                <a:moveTo>
                  <a:pt x="1194" y="374"/>
                </a:moveTo>
                <a:lnTo>
                  <a:pt x="1194" y="374"/>
                </a:lnTo>
                <a:lnTo>
                  <a:pt x="1152" y="392"/>
                </a:lnTo>
                <a:lnTo>
                  <a:pt x="1112" y="408"/>
                </a:lnTo>
                <a:lnTo>
                  <a:pt x="1074" y="420"/>
                </a:lnTo>
                <a:lnTo>
                  <a:pt x="1038" y="430"/>
                </a:lnTo>
                <a:lnTo>
                  <a:pt x="1038" y="430"/>
                </a:lnTo>
                <a:lnTo>
                  <a:pt x="976" y="446"/>
                </a:lnTo>
                <a:lnTo>
                  <a:pt x="950" y="450"/>
                </a:lnTo>
                <a:lnTo>
                  <a:pt x="926" y="452"/>
                </a:lnTo>
                <a:lnTo>
                  <a:pt x="926" y="452"/>
                </a:lnTo>
                <a:lnTo>
                  <a:pt x="910" y="452"/>
                </a:lnTo>
                <a:lnTo>
                  <a:pt x="888" y="446"/>
                </a:lnTo>
                <a:lnTo>
                  <a:pt x="856" y="436"/>
                </a:lnTo>
                <a:lnTo>
                  <a:pt x="816" y="420"/>
                </a:lnTo>
                <a:lnTo>
                  <a:pt x="710" y="378"/>
                </a:lnTo>
                <a:lnTo>
                  <a:pt x="572" y="318"/>
                </a:lnTo>
                <a:lnTo>
                  <a:pt x="572" y="318"/>
                </a:lnTo>
                <a:lnTo>
                  <a:pt x="420" y="250"/>
                </a:lnTo>
                <a:lnTo>
                  <a:pt x="274" y="180"/>
                </a:lnTo>
                <a:lnTo>
                  <a:pt x="134" y="112"/>
                </a:lnTo>
                <a:lnTo>
                  <a:pt x="0" y="44"/>
                </a:lnTo>
                <a:lnTo>
                  <a:pt x="38" y="0"/>
                </a:lnTo>
                <a:lnTo>
                  <a:pt x="38" y="0"/>
                </a:lnTo>
                <a:lnTo>
                  <a:pt x="144" y="52"/>
                </a:lnTo>
                <a:lnTo>
                  <a:pt x="244" y="100"/>
                </a:lnTo>
                <a:lnTo>
                  <a:pt x="336" y="140"/>
                </a:lnTo>
                <a:lnTo>
                  <a:pt x="422" y="174"/>
                </a:lnTo>
                <a:lnTo>
                  <a:pt x="422" y="174"/>
                </a:lnTo>
                <a:lnTo>
                  <a:pt x="506" y="204"/>
                </a:lnTo>
                <a:lnTo>
                  <a:pt x="588" y="230"/>
                </a:lnTo>
                <a:lnTo>
                  <a:pt x="670" y="254"/>
                </a:lnTo>
                <a:lnTo>
                  <a:pt x="754" y="274"/>
                </a:lnTo>
                <a:lnTo>
                  <a:pt x="754" y="274"/>
                </a:lnTo>
                <a:lnTo>
                  <a:pt x="796" y="284"/>
                </a:lnTo>
                <a:lnTo>
                  <a:pt x="838" y="290"/>
                </a:lnTo>
                <a:lnTo>
                  <a:pt x="880" y="296"/>
                </a:lnTo>
                <a:lnTo>
                  <a:pt x="924" y="302"/>
                </a:lnTo>
                <a:lnTo>
                  <a:pt x="966" y="306"/>
                </a:lnTo>
                <a:lnTo>
                  <a:pt x="1010" y="308"/>
                </a:lnTo>
                <a:lnTo>
                  <a:pt x="1056" y="308"/>
                </a:lnTo>
                <a:lnTo>
                  <a:pt x="1100" y="308"/>
                </a:lnTo>
                <a:lnTo>
                  <a:pt x="1100" y="308"/>
                </a:lnTo>
                <a:lnTo>
                  <a:pt x="1180" y="308"/>
                </a:lnTo>
                <a:lnTo>
                  <a:pt x="1236" y="310"/>
                </a:lnTo>
                <a:lnTo>
                  <a:pt x="1256" y="312"/>
                </a:lnTo>
                <a:lnTo>
                  <a:pt x="1270" y="314"/>
                </a:lnTo>
                <a:lnTo>
                  <a:pt x="1280" y="318"/>
                </a:lnTo>
                <a:lnTo>
                  <a:pt x="1282" y="320"/>
                </a:lnTo>
                <a:lnTo>
                  <a:pt x="1282" y="322"/>
                </a:lnTo>
                <a:lnTo>
                  <a:pt x="1282" y="322"/>
                </a:lnTo>
                <a:lnTo>
                  <a:pt x="1280" y="326"/>
                </a:lnTo>
                <a:lnTo>
                  <a:pt x="1276" y="330"/>
                </a:lnTo>
                <a:lnTo>
                  <a:pt x="1260" y="342"/>
                </a:lnTo>
                <a:lnTo>
                  <a:pt x="1232" y="358"/>
                </a:lnTo>
                <a:lnTo>
                  <a:pt x="1194" y="374"/>
                </a:lnTo>
                <a:lnTo>
                  <a:pt x="1194" y="3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9"/>
          <p:cNvSpPr/>
          <p:nvPr/>
        </p:nvSpPr>
        <p:spPr bwMode="auto">
          <a:xfrm>
            <a:off x="1557338" y="2732088"/>
            <a:ext cx="257175" cy="984250"/>
          </a:xfrm>
          <a:custGeom>
            <a:avLst/>
            <a:gdLst>
              <a:gd name="T0" fmla="*/ 134 w 162"/>
              <a:gd name="T1" fmla="*/ 226 h 620"/>
              <a:gd name="T2" fmla="*/ 134 w 162"/>
              <a:gd name="T3" fmla="*/ 226 h 620"/>
              <a:gd name="T4" fmla="*/ 128 w 162"/>
              <a:gd name="T5" fmla="*/ 308 h 620"/>
              <a:gd name="T6" fmla="*/ 128 w 162"/>
              <a:gd name="T7" fmla="*/ 370 h 620"/>
              <a:gd name="T8" fmla="*/ 128 w 162"/>
              <a:gd name="T9" fmla="*/ 370 h 620"/>
              <a:gd name="T10" fmla="*/ 126 w 162"/>
              <a:gd name="T11" fmla="*/ 458 h 620"/>
              <a:gd name="T12" fmla="*/ 122 w 162"/>
              <a:gd name="T13" fmla="*/ 620 h 620"/>
              <a:gd name="T14" fmla="*/ 52 w 162"/>
              <a:gd name="T15" fmla="*/ 620 h 620"/>
              <a:gd name="T16" fmla="*/ 52 w 162"/>
              <a:gd name="T17" fmla="*/ 620 h 620"/>
              <a:gd name="T18" fmla="*/ 50 w 162"/>
              <a:gd name="T19" fmla="*/ 290 h 620"/>
              <a:gd name="T20" fmla="*/ 48 w 162"/>
              <a:gd name="T21" fmla="*/ 192 h 620"/>
              <a:gd name="T22" fmla="*/ 46 w 162"/>
              <a:gd name="T23" fmla="*/ 138 h 620"/>
              <a:gd name="T24" fmla="*/ 46 w 162"/>
              <a:gd name="T25" fmla="*/ 138 h 620"/>
              <a:gd name="T26" fmla="*/ 42 w 162"/>
              <a:gd name="T27" fmla="*/ 110 h 620"/>
              <a:gd name="T28" fmla="*/ 36 w 162"/>
              <a:gd name="T29" fmla="*/ 86 h 620"/>
              <a:gd name="T30" fmla="*/ 28 w 162"/>
              <a:gd name="T31" fmla="*/ 70 h 620"/>
              <a:gd name="T32" fmla="*/ 24 w 162"/>
              <a:gd name="T33" fmla="*/ 62 h 620"/>
              <a:gd name="T34" fmla="*/ 18 w 162"/>
              <a:gd name="T35" fmla="*/ 58 h 620"/>
              <a:gd name="T36" fmla="*/ 18 w 162"/>
              <a:gd name="T37" fmla="*/ 58 h 620"/>
              <a:gd name="T38" fmla="*/ 8 w 162"/>
              <a:gd name="T39" fmla="*/ 48 h 620"/>
              <a:gd name="T40" fmla="*/ 2 w 162"/>
              <a:gd name="T41" fmla="*/ 38 h 620"/>
              <a:gd name="T42" fmla="*/ 0 w 162"/>
              <a:gd name="T43" fmla="*/ 30 h 620"/>
              <a:gd name="T44" fmla="*/ 0 w 162"/>
              <a:gd name="T45" fmla="*/ 20 h 620"/>
              <a:gd name="T46" fmla="*/ 0 w 162"/>
              <a:gd name="T47" fmla="*/ 20 h 620"/>
              <a:gd name="T48" fmla="*/ 2 w 162"/>
              <a:gd name="T49" fmla="*/ 12 h 620"/>
              <a:gd name="T50" fmla="*/ 10 w 162"/>
              <a:gd name="T51" fmla="*/ 6 h 620"/>
              <a:gd name="T52" fmla="*/ 20 w 162"/>
              <a:gd name="T53" fmla="*/ 2 h 620"/>
              <a:gd name="T54" fmla="*/ 34 w 162"/>
              <a:gd name="T55" fmla="*/ 0 h 620"/>
              <a:gd name="T56" fmla="*/ 34 w 162"/>
              <a:gd name="T57" fmla="*/ 0 h 620"/>
              <a:gd name="T58" fmla="*/ 50 w 162"/>
              <a:gd name="T59" fmla="*/ 2 h 620"/>
              <a:gd name="T60" fmla="*/ 70 w 162"/>
              <a:gd name="T61" fmla="*/ 8 h 620"/>
              <a:gd name="T62" fmla="*/ 92 w 162"/>
              <a:gd name="T63" fmla="*/ 16 h 620"/>
              <a:gd name="T64" fmla="*/ 114 w 162"/>
              <a:gd name="T65" fmla="*/ 26 h 620"/>
              <a:gd name="T66" fmla="*/ 114 w 162"/>
              <a:gd name="T67" fmla="*/ 26 h 620"/>
              <a:gd name="T68" fmla="*/ 136 w 162"/>
              <a:gd name="T69" fmla="*/ 38 h 620"/>
              <a:gd name="T70" fmla="*/ 152 w 162"/>
              <a:gd name="T71" fmla="*/ 48 h 620"/>
              <a:gd name="T72" fmla="*/ 160 w 162"/>
              <a:gd name="T73" fmla="*/ 58 h 620"/>
              <a:gd name="T74" fmla="*/ 162 w 162"/>
              <a:gd name="T75" fmla="*/ 62 h 620"/>
              <a:gd name="T76" fmla="*/ 162 w 162"/>
              <a:gd name="T77" fmla="*/ 66 h 620"/>
              <a:gd name="T78" fmla="*/ 162 w 162"/>
              <a:gd name="T79" fmla="*/ 66 h 620"/>
              <a:gd name="T80" fmla="*/ 158 w 162"/>
              <a:gd name="T81" fmla="*/ 84 h 620"/>
              <a:gd name="T82" fmla="*/ 150 w 162"/>
              <a:gd name="T83" fmla="*/ 108 h 620"/>
              <a:gd name="T84" fmla="*/ 150 w 162"/>
              <a:gd name="T85" fmla="*/ 108 h 620"/>
              <a:gd name="T86" fmla="*/ 144 w 162"/>
              <a:gd name="T87" fmla="*/ 124 h 620"/>
              <a:gd name="T88" fmla="*/ 140 w 162"/>
              <a:gd name="T89" fmla="*/ 150 h 620"/>
              <a:gd name="T90" fmla="*/ 136 w 162"/>
              <a:gd name="T91" fmla="*/ 184 h 620"/>
              <a:gd name="T92" fmla="*/ 134 w 162"/>
              <a:gd name="T93" fmla="*/ 226 h 620"/>
              <a:gd name="T94" fmla="*/ 134 w 162"/>
              <a:gd name="T95" fmla="*/ 226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2" h="620">
                <a:moveTo>
                  <a:pt x="134" y="226"/>
                </a:moveTo>
                <a:lnTo>
                  <a:pt x="134" y="226"/>
                </a:lnTo>
                <a:lnTo>
                  <a:pt x="128" y="308"/>
                </a:lnTo>
                <a:lnTo>
                  <a:pt x="128" y="370"/>
                </a:lnTo>
                <a:lnTo>
                  <a:pt x="128" y="370"/>
                </a:lnTo>
                <a:lnTo>
                  <a:pt x="126" y="458"/>
                </a:lnTo>
                <a:lnTo>
                  <a:pt x="122" y="620"/>
                </a:lnTo>
                <a:lnTo>
                  <a:pt x="52" y="620"/>
                </a:lnTo>
                <a:lnTo>
                  <a:pt x="52" y="620"/>
                </a:lnTo>
                <a:lnTo>
                  <a:pt x="50" y="290"/>
                </a:lnTo>
                <a:lnTo>
                  <a:pt x="48" y="192"/>
                </a:lnTo>
                <a:lnTo>
                  <a:pt x="46" y="138"/>
                </a:lnTo>
                <a:lnTo>
                  <a:pt x="46" y="138"/>
                </a:lnTo>
                <a:lnTo>
                  <a:pt x="42" y="110"/>
                </a:lnTo>
                <a:lnTo>
                  <a:pt x="36" y="86"/>
                </a:lnTo>
                <a:lnTo>
                  <a:pt x="28" y="70"/>
                </a:lnTo>
                <a:lnTo>
                  <a:pt x="24" y="62"/>
                </a:lnTo>
                <a:lnTo>
                  <a:pt x="18" y="58"/>
                </a:lnTo>
                <a:lnTo>
                  <a:pt x="18" y="58"/>
                </a:lnTo>
                <a:lnTo>
                  <a:pt x="8" y="48"/>
                </a:lnTo>
                <a:lnTo>
                  <a:pt x="2" y="38"/>
                </a:lnTo>
                <a:lnTo>
                  <a:pt x="0" y="30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10" y="6"/>
                </a:lnTo>
                <a:lnTo>
                  <a:pt x="20" y="2"/>
                </a:lnTo>
                <a:lnTo>
                  <a:pt x="34" y="0"/>
                </a:lnTo>
                <a:lnTo>
                  <a:pt x="34" y="0"/>
                </a:lnTo>
                <a:lnTo>
                  <a:pt x="50" y="2"/>
                </a:lnTo>
                <a:lnTo>
                  <a:pt x="70" y="8"/>
                </a:lnTo>
                <a:lnTo>
                  <a:pt x="92" y="16"/>
                </a:lnTo>
                <a:lnTo>
                  <a:pt x="114" y="26"/>
                </a:lnTo>
                <a:lnTo>
                  <a:pt x="114" y="26"/>
                </a:lnTo>
                <a:lnTo>
                  <a:pt x="136" y="38"/>
                </a:lnTo>
                <a:lnTo>
                  <a:pt x="152" y="48"/>
                </a:lnTo>
                <a:lnTo>
                  <a:pt x="160" y="58"/>
                </a:lnTo>
                <a:lnTo>
                  <a:pt x="162" y="62"/>
                </a:lnTo>
                <a:lnTo>
                  <a:pt x="162" y="66"/>
                </a:lnTo>
                <a:lnTo>
                  <a:pt x="162" y="66"/>
                </a:lnTo>
                <a:lnTo>
                  <a:pt x="158" y="84"/>
                </a:lnTo>
                <a:lnTo>
                  <a:pt x="150" y="108"/>
                </a:lnTo>
                <a:lnTo>
                  <a:pt x="150" y="108"/>
                </a:lnTo>
                <a:lnTo>
                  <a:pt x="144" y="124"/>
                </a:lnTo>
                <a:lnTo>
                  <a:pt x="140" y="150"/>
                </a:lnTo>
                <a:lnTo>
                  <a:pt x="136" y="184"/>
                </a:lnTo>
                <a:lnTo>
                  <a:pt x="134" y="226"/>
                </a:lnTo>
                <a:lnTo>
                  <a:pt x="134" y="2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0"/>
          <p:cNvSpPr/>
          <p:nvPr/>
        </p:nvSpPr>
        <p:spPr bwMode="auto">
          <a:xfrm>
            <a:off x="1649413" y="3744913"/>
            <a:ext cx="152400" cy="666750"/>
          </a:xfrm>
          <a:custGeom>
            <a:avLst/>
            <a:gdLst>
              <a:gd name="T0" fmla="*/ 0 w 96"/>
              <a:gd name="T1" fmla="*/ 0 h 420"/>
              <a:gd name="T2" fmla="*/ 0 w 96"/>
              <a:gd name="T3" fmla="*/ 0 h 420"/>
              <a:gd name="T4" fmla="*/ 24 w 96"/>
              <a:gd name="T5" fmla="*/ 2 h 420"/>
              <a:gd name="T6" fmla="*/ 44 w 96"/>
              <a:gd name="T7" fmla="*/ 6 h 420"/>
              <a:gd name="T8" fmla="*/ 62 w 96"/>
              <a:gd name="T9" fmla="*/ 12 h 420"/>
              <a:gd name="T10" fmla="*/ 76 w 96"/>
              <a:gd name="T11" fmla="*/ 22 h 420"/>
              <a:gd name="T12" fmla="*/ 76 w 96"/>
              <a:gd name="T13" fmla="*/ 22 h 420"/>
              <a:gd name="T14" fmla="*/ 86 w 96"/>
              <a:gd name="T15" fmla="*/ 34 h 420"/>
              <a:gd name="T16" fmla="*/ 92 w 96"/>
              <a:gd name="T17" fmla="*/ 46 h 420"/>
              <a:gd name="T18" fmla="*/ 96 w 96"/>
              <a:gd name="T19" fmla="*/ 58 h 420"/>
              <a:gd name="T20" fmla="*/ 94 w 96"/>
              <a:gd name="T21" fmla="*/ 72 h 420"/>
              <a:gd name="T22" fmla="*/ 94 w 96"/>
              <a:gd name="T23" fmla="*/ 72 h 420"/>
              <a:gd name="T24" fmla="*/ 90 w 96"/>
              <a:gd name="T25" fmla="*/ 104 h 420"/>
              <a:gd name="T26" fmla="*/ 86 w 96"/>
              <a:gd name="T27" fmla="*/ 174 h 420"/>
              <a:gd name="T28" fmla="*/ 76 w 96"/>
              <a:gd name="T29" fmla="*/ 420 h 420"/>
              <a:gd name="T30" fmla="*/ 14 w 96"/>
              <a:gd name="T31" fmla="*/ 412 h 420"/>
              <a:gd name="T32" fmla="*/ 14 w 96"/>
              <a:gd name="T33" fmla="*/ 412 h 420"/>
              <a:gd name="T34" fmla="*/ 14 w 96"/>
              <a:gd name="T35" fmla="*/ 262 h 420"/>
              <a:gd name="T36" fmla="*/ 14 w 96"/>
              <a:gd name="T37" fmla="*/ 144 h 420"/>
              <a:gd name="T38" fmla="*/ 8 w 96"/>
              <a:gd name="T39" fmla="*/ 56 h 420"/>
              <a:gd name="T40" fmla="*/ 4 w 96"/>
              <a:gd name="T41" fmla="*/ 24 h 420"/>
              <a:gd name="T42" fmla="*/ 0 w 96"/>
              <a:gd name="T43" fmla="*/ 0 h 420"/>
              <a:gd name="T44" fmla="*/ 0 w 96"/>
              <a:gd name="T45" fmla="*/ 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420">
                <a:moveTo>
                  <a:pt x="0" y="0"/>
                </a:moveTo>
                <a:lnTo>
                  <a:pt x="0" y="0"/>
                </a:lnTo>
                <a:lnTo>
                  <a:pt x="24" y="2"/>
                </a:lnTo>
                <a:lnTo>
                  <a:pt x="44" y="6"/>
                </a:lnTo>
                <a:lnTo>
                  <a:pt x="62" y="12"/>
                </a:lnTo>
                <a:lnTo>
                  <a:pt x="76" y="22"/>
                </a:lnTo>
                <a:lnTo>
                  <a:pt x="76" y="22"/>
                </a:lnTo>
                <a:lnTo>
                  <a:pt x="86" y="34"/>
                </a:lnTo>
                <a:lnTo>
                  <a:pt x="92" y="46"/>
                </a:lnTo>
                <a:lnTo>
                  <a:pt x="96" y="58"/>
                </a:lnTo>
                <a:lnTo>
                  <a:pt x="94" y="72"/>
                </a:lnTo>
                <a:lnTo>
                  <a:pt x="94" y="72"/>
                </a:lnTo>
                <a:lnTo>
                  <a:pt x="90" y="104"/>
                </a:lnTo>
                <a:lnTo>
                  <a:pt x="86" y="174"/>
                </a:lnTo>
                <a:lnTo>
                  <a:pt x="76" y="420"/>
                </a:lnTo>
                <a:lnTo>
                  <a:pt x="14" y="412"/>
                </a:lnTo>
                <a:lnTo>
                  <a:pt x="14" y="412"/>
                </a:lnTo>
                <a:lnTo>
                  <a:pt x="14" y="262"/>
                </a:lnTo>
                <a:lnTo>
                  <a:pt x="14" y="144"/>
                </a:lnTo>
                <a:lnTo>
                  <a:pt x="8" y="56"/>
                </a:lnTo>
                <a:lnTo>
                  <a:pt x="4" y="2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1"/>
          <p:cNvSpPr/>
          <p:nvPr/>
        </p:nvSpPr>
        <p:spPr bwMode="auto">
          <a:xfrm>
            <a:off x="1728788" y="3976688"/>
            <a:ext cx="368300" cy="117475"/>
          </a:xfrm>
          <a:custGeom>
            <a:avLst/>
            <a:gdLst>
              <a:gd name="T0" fmla="*/ 0 w 232"/>
              <a:gd name="T1" fmla="*/ 36 h 74"/>
              <a:gd name="T2" fmla="*/ 0 w 232"/>
              <a:gd name="T3" fmla="*/ 36 h 74"/>
              <a:gd name="T4" fmla="*/ 82 w 232"/>
              <a:gd name="T5" fmla="*/ 16 h 74"/>
              <a:gd name="T6" fmla="*/ 142 w 232"/>
              <a:gd name="T7" fmla="*/ 2 h 74"/>
              <a:gd name="T8" fmla="*/ 166 w 232"/>
              <a:gd name="T9" fmla="*/ 0 h 74"/>
              <a:gd name="T10" fmla="*/ 184 w 232"/>
              <a:gd name="T11" fmla="*/ 0 h 74"/>
              <a:gd name="T12" fmla="*/ 198 w 232"/>
              <a:gd name="T13" fmla="*/ 0 h 74"/>
              <a:gd name="T14" fmla="*/ 206 w 232"/>
              <a:gd name="T15" fmla="*/ 4 h 74"/>
              <a:gd name="T16" fmla="*/ 206 w 232"/>
              <a:gd name="T17" fmla="*/ 4 h 74"/>
              <a:gd name="T18" fmla="*/ 226 w 232"/>
              <a:gd name="T19" fmla="*/ 20 h 74"/>
              <a:gd name="T20" fmla="*/ 230 w 232"/>
              <a:gd name="T21" fmla="*/ 28 h 74"/>
              <a:gd name="T22" fmla="*/ 232 w 232"/>
              <a:gd name="T23" fmla="*/ 32 h 74"/>
              <a:gd name="T24" fmla="*/ 232 w 232"/>
              <a:gd name="T25" fmla="*/ 32 h 74"/>
              <a:gd name="T26" fmla="*/ 230 w 232"/>
              <a:gd name="T27" fmla="*/ 38 h 74"/>
              <a:gd name="T28" fmla="*/ 226 w 232"/>
              <a:gd name="T29" fmla="*/ 44 h 74"/>
              <a:gd name="T30" fmla="*/ 218 w 232"/>
              <a:gd name="T31" fmla="*/ 50 h 74"/>
              <a:gd name="T32" fmla="*/ 206 w 232"/>
              <a:gd name="T33" fmla="*/ 58 h 74"/>
              <a:gd name="T34" fmla="*/ 206 w 232"/>
              <a:gd name="T35" fmla="*/ 58 h 74"/>
              <a:gd name="T36" fmla="*/ 198 w 232"/>
              <a:gd name="T37" fmla="*/ 62 h 74"/>
              <a:gd name="T38" fmla="*/ 184 w 232"/>
              <a:gd name="T39" fmla="*/ 64 h 74"/>
              <a:gd name="T40" fmla="*/ 142 w 232"/>
              <a:gd name="T41" fmla="*/ 70 h 74"/>
              <a:gd name="T42" fmla="*/ 82 w 232"/>
              <a:gd name="T43" fmla="*/ 72 h 74"/>
              <a:gd name="T44" fmla="*/ 0 w 232"/>
              <a:gd name="T45" fmla="*/ 74 h 74"/>
              <a:gd name="T46" fmla="*/ 0 w 232"/>
              <a:gd name="T47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2" h="74">
                <a:moveTo>
                  <a:pt x="0" y="36"/>
                </a:moveTo>
                <a:lnTo>
                  <a:pt x="0" y="36"/>
                </a:lnTo>
                <a:lnTo>
                  <a:pt x="82" y="16"/>
                </a:lnTo>
                <a:lnTo>
                  <a:pt x="142" y="2"/>
                </a:lnTo>
                <a:lnTo>
                  <a:pt x="166" y="0"/>
                </a:lnTo>
                <a:lnTo>
                  <a:pt x="184" y="0"/>
                </a:lnTo>
                <a:lnTo>
                  <a:pt x="198" y="0"/>
                </a:lnTo>
                <a:lnTo>
                  <a:pt x="206" y="4"/>
                </a:lnTo>
                <a:lnTo>
                  <a:pt x="206" y="4"/>
                </a:lnTo>
                <a:lnTo>
                  <a:pt x="226" y="20"/>
                </a:lnTo>
                <a:lnTo>
                  <a:pt x="230" y="28"/>
                </a:lnTo>
                <a:lnTo>
                  <a:pt x="232" y="32"/>
                </a:lnTo>
                <a:lnTo>
                  <a:pt x="232" y="32"/>
                </a:lnTo>
                <a:lnTo>
                  <a:pt x="230" y="38"/>
                </a:lnTo>
                <a:lnTo>
                  <a:pt x="226" y="44"/>
                </a:lnTo>
                <a:lnTo>
                  <a:pt x="218" y="50"/>
                </a:lnTo>
                <a:lnTo>
                  <a:pt x="206" y="58"/>
                </a:lnTo>
                <a:lnTo>
                  <a:pt x="206" y="58"/>
                </a:lnTo>
                <a:lnTo>
                  <a:pt x="198" y="62"/>
                </a:lnTo>
                <a:lnTo>
                  <a:pt x="184" y="64"/>
                </a:lnTo>
                <a:lnTo>
                  <a:pt x="142" y="70"/>
                </a:lnTo>
                <a:lnTo>
                  <a:pt x="82" y="72"/>
                </a:lnTo>
                <a:lnTo>
                  <a:pt x="0" y="74"/>
                </a:lnTo>
                <a:lnTo>
                  <a:pt x="0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2"/>
          <p:cNvSpPr/>
          <p:nvPr/>
        </p:nvSpPr>
        <p:spPr bwMode="auto">
          <a:xfrm>
            <a:off x="2027238" y="3557588"/>
            <a:ext cx="1120775" cy="276225"/>
          </a:xfrm>
          <a:custGeom>
            <a:avLst/>
            <a:gdLst>
              <a:gd name="T0" fmla="*/ 78 w 706"/>
              <a:gd name="T1" fmla="*/ 174 h 174"/>
              <a:gd name="T2" fmla="*/ 78 w 706"/>
              <a:gd name="T3" fmla="*/ 174 h 174"/>
              <a:gd name="T4" fmla="*/ 70 w 706"/>
              <a:gd name="T5" fmla="*/ 174 h 174"/>
              <a:gd name="T6" fmla="*/ 58 w 706"/>
              <a:gd name="T7" fmla="*/ 170 h 174"/>
              <a:gd name="T8" fmla="*/ 46 w 706"/>
              <a:gd name="T9" fmla="*/ 162 h 174"/>
              <a:gd name="T10" fmla="*/ 32 w 706"/>
              <a:gd name="T11" fmla="*/ 152 h 174"/>
              <a:gd name="T12" fmla="*/ 32 w 706"/>
              <a:gd name="T13" fmla="*/ 152 h 174"/>
              <a:gd name="T14" fmla="*/ 8 w 706"/>
              <a:gd name="T15" fmla="*/ 134 h 174"/>
              <a:gd name="T16" fmla="*/ 2 w 706"/>
              <a:gd name="T17" fmla="*/ 128 h 174"/>
              <a:gd name="T18" fmla="*/ 0 w 706"/>
              <a:gd name="T19" fmla="*/ 124 h 174"/>
              <a:gd name="T20" fmla="*/ 0 w 706"/>
              <a:gd name="T21" fmla="*/ 124 h 174"/>
              <a:gd name="T22" fmla="*/ 2 w 706"/>
              <a:gd name="T23" fmla="*/ 122 h 174"/>
              <a:gd name="T24" fmla="*/ 4 w 706"/>
              <a:gd name="T25" fmla="*/ 120 h 174"/>
              <a:gd name="T26" fmla="*/ 16 w 706"/>
              <a:gd name="T27" fmla="*/ 118 h 174"/>
              <a:gd name="T28" fmla="*/ 16 w 706"/>
              <a:gd name="T29" fmla="*/ 118 h 174"/>
              <a:gd name="T30" fmla="*/ 58 w 706"/>
              <a:gd name="T31" fmla="*/ 112 h 174"/>
              <a:gd name="T32" fmla="*/ 150 w 706"/>
              <a:gd name="T33" fmla="*/ 94 h 174"/>
              <a:gd name="T34" fmla="*/ 150 w 706"/>
              <a:gd name="T35" fmla="*/ 94 h 174"/>
              <a:gd name="T36" fmla="*/ 274 w 706"/>
              <a:gd name="T37" fmla="*/ 66 h 174"/>
              <a:gd name="T38" fmla="*/ 410 w 706"/>
              <a:gd name="T39" fmla="*/ 34 h 174"/>
              <a:gd name="T40" fmla="*/ 410 w 706"/>
              <a:gd name="T41" fmla="*/ 34 h 174"/>
              <a:gd name="T42" fmla="*/ 518 w 706"/>
              <a:gd name="T43" fmla="*/ 8 h 174"/>
              <a:gd name="T44" fmla="*/ 550 w 706"/>
              <a:gd name="T45" fmla="*/ 2 h 174"/>
              <a:gd name="T46" fmla="*/ 566 w 706"/>
              <a:gd name="T47" fmla="*/ 0 h 174"/>
              <a:gd name="T48" fmla="*/ 566 w 706"/>
              <a:gd name="T49" fmla="*/ 0 h 174"/>
              <a:gd name="T50" fmla="*/ 588 w 706"/>
              <a:gd name="T51" fmla="*/ 2 h 174"/>
              <a:gd name="T52" fmla="*/ 622 w 706"/>
              <a:gd name="T53" fmla="*/ 12 h 174"/>
              <a:gd name="T54" fmla="*/ 622 w 706"/>
              <a:gd name="T55" fmla="*/ 12 h 174"/>
              <a:gd name="T56" fmla="*/ 642 w 706"/>
              <a:gd name="T57" fmla="*/ 20 h 174"/>
              <a:gd name="T58" fmla="*/ 660 w 706"/>
              <a:gd name="T59" fmla="*/ 28 h 174"/>
              <a:gd name="T60" fmla="*/ 676 w 706"/>
              <a:gd name="T61" fmla="*/ 36 h 174"/>
              <a:gd name="T62" fmla="*/ 690 w 706"/>
              <a:gd name="T63" fmla="*/ 46 h 174"/>
              <a:gd name="T64" fmla="*/ 690 w 706"/>
              <a:gd name="T65" fmla="*/ 46 h 174"/>
              <a:gd name="T66" fmla="*/ 702 w 706"/>
              <a:gd name="T67" fmla="*/ 58 h 174"/>
              <a:gd name="T68" fmla="*/ 704 w 706"/>
              <a:gd name="T69" fmla="*/ 62 h 174"/>
              <a:gd name="T70" fmla="*/ 706 w 706"/>
              <a:gd name="T71" fmla="*/ 66 h 174"/>
              <a:gd name="T72" fmla="*/ 706 w 706"/>
              <a:gd name="T73" fmla="*/ 72 h 174"/>
              <a:gd name="T74" fmla="*/ 704 w 706"/>
              <a:gd name="T75" fmla="*/ 76 h 174"/>
              <a:gd name="T76" fmla="*/ 700 w 706"/>
              <a:gd name="T77" fmla="*/ 80 h 174"/>
              <a:gd name="T78" fmla="*/ 694 w 706"/>
              <a:gd name="T79" fmla="*/ 84 h 174"/>
              <a:gd name="T80" fmla="*/ 694 w 706"/>
              <a:gd name="T81" fmla="*/ 84 h 174"/>
              <a:gd name="T82" fmla="*/ 686 w 706"/>
              <a:gd name="T83" fmla="*/ 88 h 174"/>
              <a:gd name="T84" fmla="*/ 676 w 706"/>
              <a:gd name="T85" fmla="*/ 90 h 174"/>
              <a:gd name="T86" fmla="*/ 644 w 706"/>
              <a:gd name="T87" fmla="*/ 96 h 174"/>
              <a:gd name="T88" fmla="*/ 600 w 706"/>
              <a:gd name="T89" fmla="*/ 98 h 174"/>
              <a:gd name="T90" fmla="*/ 544 w 706"/>
              <a:gd name="T91" fmla="*/ 100 h 174"/>
              <a:gd name="T92" fmla="*/ 544 w 706"/>
              <a:gd name="T93" fmla="*/ 100 h 174"/>
              <a:gd name="T94" fmla="*/ 484 w 706"/>
              <a:gd name="T95" fmla="*/ 100 h 174"/>
              <a:gd name="T96" fmla="*/ 428 w 706"/>
              <a:gd name="T97" fmla="*/ 104 h 174"/>
              <a:gd name="T98" fmla="*/ 376 w 706"/>
              <a:gd name="T99" fmla="*/ 110 h 174"/>
              <a:gd name="T100" fmla="*/ 328 w 706"/>
              <a:gd name="T101" fmla="*/ 118 h 174"/>
              <a:gd name="T102" fmla="*/ 328 w 706"/>
              <a:gd name="T103" fmla="*/ 118 h 174"/>
              <a:gd name="T104" fmla="*/ 242 w 706"/>
              <a:gd name="T105" fmla="*/ 138 h 174"/>
              <a:gd name="T106" fmla="*/ 166 w 706"/>
              <a:gd name="T107" fmla="*/ 156 h 174"/>
              <a:gd name="T108" fmla="*/ 166 w 706"/>
              <a:gd name="T109" fmla="*/ 156 h 174"/>
              <a:gd name="T110" fmla="*/ 108 w 706"/>
              <a:gd name="T111" fmla="*/ 170 h 174"/>
              <a:gd name="T112" fmla="*/ 90 w 706"/>
              <a:gd name="T113" fmla="*/ 174 h 174"/>
              <a:gd name="T114" fmla="*/ 78 w 706"/>
              <a:gd name="T115" fmla="*/ 174 h 174"/>
              <a:gd name="T116" fmla="*/ 78 w 706"/>
              <a:gd name="T117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6" h="174">
                <a:moveTo>
                  <a:pt x="78" y="174"/>
                </a:moveTo>
                <a:lnTo>
                  <a:pt x="78" y="174"/>
                </a:lnTo>
                <a:lnTo>
                  <a:pt x="70" y="174"/>
                </a:lnTo>
                <a:lnTo>
                  <a:pt x="58" y="170"/>
                </a:lnTo>
                <a:lnTo>
                  <a:pt x="46" y="162"/>
                </a:lnTo>
                <a:lnTo>
                  <a:pt x="32" y="152"/>
                </a:lnTo>
                <a:lnTo>
                  <a:pt x="32" y="152"/>
                </a:lnTo>
                <a:lnTo>
                  <a:pt x="8" y="134"/>
                </a:lnTo>
                <a:lnTo>
                  <a:pt x="2" y="128"/>
                </a:lnTo>
                <a:lnTo>
                  <a:pt x="0" y="124"/>
                </a:lnTo>
                <a:lnTo>
                  <a:pt x="0" y="124"/>
                </a:lnTo>
                <a:lnTo>
                  <a:pt x="2" y="122"/>
                </a:lnTo>
                <a:lnTo>
                  <a:pt x="4" y="120"/>
                </a:lnTo>
                <a:lnTo>
                  <a:pt x="16" y="118"/>
                </a:lnTo>
                <a:lnTo>
                  <a:pt x="16" y="118"/>
                </a:lnTo>
                <a:lnTo>
                  <a:pt x="58" y="112"/>
                </a:lnTo>
                <a:lnTo>
                  <a:pt x="150" y="94"/>
                </a:lnTo>
                <a:lnTo>
                  <a:pt x="150" y="94"/>
                </a:lnTo>
                <a:lnTo>
                  <a:pt x="274" y="66"/>
                </a:lnTo>
                <a:lnTo>
                  <a:pt x="410" y="34"/>
                </a:lnTo>
                <a:lnTo>
                  <a:pt x="410" y="34"/>
                </a:lnTo>
                <a:lnTo>
                  <a:pt x="518" y="8"/>
                </a:lnTo>
                <a:lnTo>
                  <a:pt x="550" y="2"/>
                </a:lnTo>
                <a:lnTo>
                  <a:pt x="566" y="0"/>
                </a:lnTo>
                <a:lnTo>
                  <a:pt x="566" y="0"/>
                </a:lnTo>
                <a:lnTo>
                  <a:pt x="588" y="2"/>
                </a:lnTo>
                <a:lnTo>
                  <a:pt x="622" y="12"/>
                </a:lnTo>
                <a:lnTo>
                  <a:pt x="622" y="12"/>
                </a:lnTo>
                <a:lnTo>
                  <a:pt x="642" y="20"/>
                </a:lnTo>
                <a:lnTo>
                  <a:pt x="660" y="28"/>
                </a:lnTo>
                <a:lnTo>
                  <a:pt x="676" y="36"/>
                </a:lnTo>
                <a:lnTo>
                  <a:pt x="690" y="46"/>
                </a:lnTo>
                <a:lnTo>
                  <a:pt x="690" y="46"/>
                </a:lnTo>
                <a:lnTo>
                  <a:pt x="702" y="58"/>
                </a:lnTo>
                <a:lnTo>
                  <a:pt x="704" y="62"/>
                </a:lnTo>
                <a:lnTo>
                  <a:pt x="706" y="66"/>
                </a:lnTo>
                <a:lnTo>
                  <a:pt x="706" y="72"/>
                </a:lnTo>
                <a:lnTo>
                  <a:pt x="704" y="76"/>
                </a:lnTo>
                <a:lnTo>
                  <a:pt x="700" y="80"/>
                </a:lnTo>
                <a:lnTo>
                  <a:pt x="694" y="84"/>
                </a:lnTo>
                <a:lnTo>
                  <a:pt x="694" y="84"/>
                </a:lnTo>
                <a:lnTo>
                  <a:pt x="686" y="88"/>
                </a:lnTo>
                <a:lnTo>
                  <a:pt x="676" y="90"/>
                </a:lnTo>
                <a:lnTo>
                  <a:pt x="644" y="96"/>
                </a:lnTo>
                <a:lnTo>
                  <a:pt x="600" y="98"/>
                </a:lnTo>
                <a:lnTo>
                  <a:pt x="544" y="100"/>
                </a:lnTo>
                <a:lnTo>
                  <a:pt x="544" y="100"/>
                </a:lnTo>
                <a:lnTo>
                  <a:pt x="484" y="100"/>
                </a:lnTo>
                <a:lnTo>
                  <a:pt x="428" y="104"/>
                </a:lnTo>
                <a:lnTo>
                  <a:pt x="376" y="110"/>
                </a:lnTo>
                <a:lnTo>
                  <a:pt x="328" y="118"/>
                </a:lnTo>
                <a:lnTo>
                  <a:pt x="328" y="118"/>
                </a:lnTo>
                <a:lnTo>
                  <a:pt x="242" y="138"/>
                </a:lnTo>
                <a:lnTo>
                  <a:pt x="166" y="156"/>
                </a:lnTo>
                <a:lnTo>
                  <a:pt x="166" y="156"/>
                </a:lnTo>
                <a:lnTo>
                  <a:pt x="108" y="170"/>
                </a:lnTo>
                <a:lnTo>
                  <a:pt x="90" y="174"/>
                </a:lnTo>
                <a:lnTo>
                  <a:pt x="78" y="174"/>
                </a:lnTo>
                <a:lnTo>
                  <a:pt x="78" y="17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3"/>
          <p:cNvSpPr/>
          <p:nvPr/>
        </p:nvSpPr>
        <p:spPr bwMode="auto">
          <a:xfrm>
            <a:off x="2176463" y="3030538"/>
            <a:ext cx="755650" cy="209550"/>
          </a:xfrm>
          <a:custGeom>
            <a:avLst/>
            <a:gdLst>
              <a:gd name="T0" fmla="*/ 182 w 476"/>
              <a:gd name="T1" fmla="*/ 42 h 132"/>
              <a:gd name="T2" fmla="*/ 182 w 476"/>
              <a:gd name="T3" fmla="*/ 42 h 132"/>
              <a:gd name="T4" fmla="*/ 254 w 476"/>
              <a:gd name="T5" fmla="*/ 24 h 132"/>
              <a:gd name="T6" fmla="*/ 314 w 476"/>
              <a:gd name="T7" fmla="*/ 10 h 132"/>
              <a:gd name="T8" fmla="*/ 360 w 476"/>
              <a:gd name="T9" fmla="*/ 2 h 132"/>
              <a:gd name="T10" fmla="*/ 396 w 476"/>
              <a:gd name="T11" fmla="*/ 0 h 132"/>
              <a:gd name="T12" fmla="*/ 396 w 476"/>
              <a:gd name="T13" fmla="*/ 0 h 132"/>
              <a:gd name="T14" fmla="*/ 424 w 476"/>
              <a:gd name="T15" fmla="*/ 2 h 132"/>
              <a:gd name="T16" fmla="*/ 446 w 476"/>
              <a:gd name="T17" fmla="*/ 6 h 132"/>
              <a:gd name="T18" fmla="*/ 454 w 476"/>
              <a:gd name="T19" fmla="*/ 10 h 132"/>
              <a:gd name="T20" fmla="*/ 462 w 476"/>
              <a:gd name="T21" fmla="*/ 14 h 132"/>
              <a:gd name="T22" fmla="*/ 468 w 476"/>
              <a:gd name="T23" fmla="*/ 20 h 132"/>
              <a:gd name="T24" fmla="*/ 472 w 476"/>
              <a:gd name="T25" fmla="*/ 26 h 132"/>
              <a:gd name="T26" fmla="*/ 472 w 476"/>
              <a:gd name="T27" fmla="*/ 26 h 132"/>
              <a:gd name="T28" fmla="*/ 474 w 476"/>
              <a:gd name="T29" fmla="*/ 32 h 132"/>
              <a:gd name="T30" fmla="*/ 476 w 476"/>
              <a:gd name="T31" fmla="*/ 36 h 132"/>
              <a:gd name="T32" fmla="*/ 476 w 476"/>
              <a:gd name="T33" fmla="*/ 42 h 132"/>
              <a:gd name="T34" fmla="*/ 474 w 476"/>
              <a:gd name="T35" fmla="*/ 46 h 132"/>
              <a:gd name="T36" fmla="*/ 472 w 476"/>
              <a:gd name="T37" fmla="*/ 50 h 132"/>
              <a:gd name="T38" fmla="*/ 468 w 476"/>
              <a:gd name="T39" fmla="*/ 54 h 132"/>
              <a:gd name="T40" fmla="*/ 454 w 476"/>
              <a:gd name="T41" fmla="*/ 60 h 132"/>
              <a:gd name="T42" fmla="*/ 454 w 476"/>
              <a:gd name="T43" fmla="*/ 60 h 132"/>
              <a:gd name="T44" fmla="*/ 384 w 476"/>
              <a:gd name="T45" fmla="*/ 74 h 132"/>
              <a:gd name="T46" fmla="*/ 244 w 476"/>
              <a:gd name="T47" fmla="*/ 100 h 132"/>
              <a:gd name="T48" fmla="*/ 244 w 476"/>
              <a:gd name="T49" fmla="*/ 100 h 132"/>
              <a:gd name="T50" fmla="*/ 62 w 476"/>
              <a:gd name="T51" fmla="*/ 132 h 132"/>
              <a:gd name="T52" fmla="*/ 62 w 476"/>
              <a:gd name="T53" fmla="*/ 132 h 132"/>
              <a:gd name="T54" fmla="*/ 50 w 476"/>
              <a:gd name="T55" fmla="*/ 128 h 132"/>
              <a:gd name="T56" fmla="*/ 22 w 476"/>
              <a:gd name="T57" fmla="*/ 116 h 132"/>
              <a:gd name="T58" fmla="*/ 22 w 476"/>
              <a:gd name="T59" fmla="*/ 116 h 132"/>
              <a:gd name="T60" fmla="*/ 8 w 476"/>
              <a:gd name="T61" fmla="*/ 108 h 132"/>
              <a:gd name="T62" fmla="*/ 0 w 476"/>
              <a:gd name="T63" fmla="*/ 102 h 132"/>
              <a:gd name="T64" fmla="*/ 0 w 476"/>
              <a:gd name="T65" fmla="*/ 98 h 132"/>
              <a:gd name="T66" fmla="*/ 0 w 476"/>
              <a:gd name="T67" fmla="*/ 96 h 132"/>
              <a:gd name="T68" fmla="*/ 2 w 476"/>
              <a:gd name="T69" fmla="*/ 94 h 132"/>
              <a:gd name="T70" fmla="*/ 6 w 476"/>
              <a:gd name="T71" fmla="*/ 92 h 132"/>
              <a:gd name="T72" fmla="*/ 6 w 476"/>
              <a:gd name="T73" fmla="*/ 92 h 132"/>
              <a:gd name="T74" fmla="*/ 24 w 476"/>
              <a:gd name="T75" fmla="*/ 84 h 132"/>
              <a:gd name="T76" fmla="*/ 60 w 476"/>
              <a:gd name="T77" fmla="*/ 74 h 132"/>
              <a:gd name="T78" fmla="*/ 182 w 476"/>
              <a:gd name="T79" fmla="*/ 42 h 132"/>
              <a:gd name="T80" fmla="*/ 182 w 476"/>
              <a:gd name="T81" fmla="*/ 4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6" h="132">
                <a:moveTo>
                  <a:pt x="182" y="42"/>
                </a:moveTo>
                <a:lnTo>
                  <a:pt x="182" y="42"/>
                </a:lnTo>
                <a:lnTo>
                  <a:pt x="254" y="24"/>
                </a:lnTo>
                <a:lnTo>
                  <a:pt x="314" y="10"/>
                </a:lnTo>
                <a:lnTo>
                  <a:pt x="360" y="2"/>
                </a:lnTo>
                <a:lnTo>
                  <a:pt x="396" y="0"/>
                </a:lnTo>
                <a:lnTo>
                  <a:pt x="396" y="0"/>
                </a:lnTo>
                <a:lnTo>
                  <a:pt x="424" y="2"/>
                </a:lnTo>
                <a:lnTo>
                  <a:pt x="446" y="6"/>
                </a:lnTo>
                <a:lnTo>
                  <a:pt x="454" y="10"/>
                </a:lnTo>
                <a:lnTo>
                  <a:pt x="462" y="14"/>
                </a:lnTo>
                <a:lnTo>
                  <a:pt x="468" y="20"/>
                </a:lnTo>
                <a:lnTo>
                  <a:pt x="472" y="26"/>
                </a:lnTo>
                <a:lnTo>
                  <a:pt x="472" y="26"/>
                </a:lnTo>
                <a:lnTo>
                  <a:pt x="474" y="32"/>
                </a:lnTo>
                <a:lnTo>
                  <a:pt x="476" y="36"/>
                </a:lnTo>
                <a:lnTo>
                  <a:pt x="476" y="42"/>
                </a:lnTo>
                <a:lnTo>
                  <a:pt x="474" y="46"/>
                </a:lnTo>
                <a:lnTo>
                  <a:pt x="472" y="50"/>
                </a:lnTo>
                <a:lnTo>
                  <a:pt x="468" y="54"/>
                </a:lnTo>
                <a:lnTo>
                  <a:pt x="454" y="60"/>
                </a:lnTo>
                <a:lnTo>
                  <a:pt x="454" y="60"/>
                </a:lnTo>
                <a:lnTo>
                  <a:pt x="384" y="74"/>
                </a:lnTo>
                <a:lnTo>
                  <a:pt x="244" y="100"/>
                </a:lnTo>
                <a:lnTo>
                  <a:pt x="244" y="100"/>
                </a:lnTo>
                <a:lnTo>
                  <a:pt x="62" y="132"/>
                </a:lnTo>
                <a:lnTo>
                  <a:pt x="62" y="132"/>
                </a:lnTo>
                <a:lnTo>
                  <a:pt x="50" y="128"/>
                </a:lnTo>
                <a:lnTo>
                  <a:pt x="22" y="116"/>
                </a:lnTo>
                <a:lnTo>
                  <a:pt x="22" y="116"/>
                </a:lnTo>
                <a:lnTo>
                  <a:pt x="8" y="108"/>
                </a:lnTo>
                <a:lnTo>
                  <a:pt x="0" y="102"/>
                </a:lnTo>
                <a:lnTo>
                  <a:pt x="0" y="98"/>
                </a:lnTo>
                <a:lnTo>
                  <a:pt x="0" y="96"/>
                </a:lnTo>
                <a:lnTo>
                  <a:pt x="2" y="94"/>
                </a:lnTo>
                <a:lnTo>
                  <a:pt x="6" y="92"/>
                </a:lnTo>
                <a:lnTo>
                  <a:pt x="6" y="92"/>
                </a:lnTo>
                <a:lnTo>
                  <a:pt x="24" y="84"/>
                </a:lnTo>
                <a:lnTo>
                  <a:pt x="60" y="74"/>
                </a:lnTo>
                <a:lnTo>
                  <a:pt x="182" y="42"/>
                </a:lnTo>
                <a:lnTo>
                  <a:pt x="182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14"/>
          <p:cNvSpPr/>
          <p:nvPr/>
        </p:nvSpPr>
        <p:spPr bwMode="auto">
          <a:xfrm>
            <a:off x="2433638" y="3128963"/>
            <a:ext cx="158750" cy="1543050"/>
          </a:xfrm>
          <a:custGeom>
            <a:avLst/>
            <a:gdLst>
              <a:gd name="T0" fmla="*/ 78 w 100"/>
              <a:gd name="T1" fmla="*/ 832 h 972"/>
              <a:gd name="T2" fmla="*/ 78 w 100"/>
              <a:gd name="T3" fmla="*/ 832 h 972"/>
              <a:gd name="T4" fmla="*/ 70 w 100"/>
              <a:gd name="T5" fmla="*/ 894 h 972"/>
              <a:gd name="T6" fmla="*/ 62 w 100"/>
              <a:gd name="T7" fmla="*/ 940 h 972"/>
              <a:gd name="T8" fmla="*/ 58 w 100"/>
              <a:gd name="T9" fmla="*/ 954 h 972"/>
              <a:gd name="T10" fmla="*/ 54 w 100"/>
              <a:gd name="T11" fmla="*/ 966 h 972"/>
              <a:gd name="T12" fmla="*/ 48 w 100"/>
              <a:gd name="T13" fmla="*/ 972 h 972"/>
              <a:gd name="T14" fmla="*/ 44 w 100"/>
              <a:gd name="T15" fmla="*/ 972 h 972"/>
              <a:gd name="T16" fmla="*/ 44 w 100"/>
              <a:gd name="T17" fmla="*/ 972 h 972"/>
              <a:gd name="T18" fmla="*/ 40 w 100"/>
              <a:gd name="T19" fmla="*/ 970 h 972"/>
              <a:gd name="T20" fmla="*/ 36 w 100"/>
              <a:gd name="T21" fmla="*/ 962 h 972"/>
              <a:gd name="T22" fmla="*/ 32 w 100"/>
              <a:gd name="T23" fmla="*/ 948 h 972"/>
              <a:gd name="T24" fmla="*/ 30 w 100"/>
              <a:gd name="T25" fmla="*/ 930 h 972"/>
              <a:gd name="T26" fmla="*/ 24 w 100"/>
              <a:gd name="T27" fmla="*/ 876 h 972"/>
              <a:gd name="T28" fmla="*/ 22 w 100"/>
              <a:gd name="T29" fmla="*/ 804 h 972"/>
              <a:gd name="T30" fmla="*/ 22 w 100"/>
              <a:gd name="T31" fmla="*/ 804 h 972"/>
              <a:gd name="T32" fmla="*/ 16 w 100"/>
              <a:gd name="T33" fmla="*/ 526 h 972"/>
              <a:gd name="T34" fmla="*/ 0 w 100"/>
              <a:gd name="T35" fmla="*/ 20 h 972"/>
              <a:gd name="T36" fmla="*/ 100 w 100"/>
              <a:gd name="T37" fmla="*/ 0 h 972"/>
              <a:gd name="T38" fmla="*/ 100 w 100"/>
              <a:gd name="T39" fmla="*/ 0 h 972"/>
              <a:gd name="T40" fmla="*/ 96 w 100"/>
              <a:gd name="T41" fmla="*/ 310 h 972"/>
              <a:gd name="T42" fmla="*/ 92 w 100"/>
              <a:gd name="T43" fmla="*/ 552 h 972"/>
              <a:gd name="T44" fmla="*/ 86 w 100"/>
              <a:gd name="T45" fmla="*/ 726 h 972"/>
              <a:gd name="T46" fmla="*/ 82 w 100"/>
              <a:gd name="T47" fmla="*/ 788 h 972"/>
              <a:gd name="T48" fmla="*/ 78 w 100"/>
              <a:gd name="T49" fmla="*/ 832 h 972"/>
              <a:gd name="T50" fmla="*/ 78 w 100"/>
              <a:gd name="T51" fmla="*/ 83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" h="972">
                <a:moveTo>
                  <a:pt x="78" y="832"/>
                </a:moveTo>
                <a:lnTo>
                  <a:pt x="78" y="832"/>
                </a:lnTo>
                <a:lnTo>
                  <a:pt x="70" y="894"/>
                </a:lnTo>
                <a:lnTo>
                  <a:pt x="62" y="940"/>
                </a:lnTo>
                <a:lnTo>
                  <a:pt x="58" y="954"/>
                </a:lnTo>
                <a:lnTo>
                  <a:pt x="54" y="966"/>
                </a:lnTo>
                <a:lnTo>
                  <a:pt x="48" y="972"/>
                </a:lnTo>
                <a:lnTo>
                  <a:pt x="44" y="972"/>
                </a:lnTo>
                <a:lnTo>
                  <a:pt x="44" y="972"/>
                </a:lnTo>
                <a:lnTo>
                  <a:pt x="40" y="970"/>
                </a:lnTo>
                <a:lnTo>
                  <a:pt x="36" y="962"/>
                </a:lnTo>
                <a:lnTo>
                  <a:pt x="32" y="948"/>
                </a:lnTo>
                <a:lnTo>
                  <a:pt x="30" y="930"/>
                </a:lnTo>
                <a:lnTo>
                  <a:pt x="24" y="876"/>
                </a:lnTo>
                <a:lnTo>
                  <a:pt x="22" y="804"/>
                </a:lnTo>
                <a:lnTo>
                  <a:pt x="22" y="804"/>
                </a:lnTo>
                <a:lnTo>
                  <a:pt x="16" y="526"/>
                </a:lnTo>
                <a:lnTo>
                  <a:pt x="0" y="20"/>
                </a:lnTo>
                <a:lnTo>
                  <a:pt x="100" y="0"/>
                </a:lnTo>
                <a:lnTo>
                  <a:pt x="100" y="0"/>
                </a:lnTo>
                <a:lnTo>
                  <a:pt x="96" y="310"/>
                </a:lnTo>
                <a:lnTo>
                  <a:pt x="92" y="552"/>
                </a:lnTo>
                <a:lnTo>
                  <a:pt x="86" y="726"/>
                </a:lnTo>
                <a:lnTo>
                  <a:pt x="82" y="788"/>
                </a:lnTo>
                <a:lnTo>
                  <a:pt x="78" y="832"/>
                </a:lnTo>
                <a:lnTo>
                  <a:pt x="78" y="8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454330" y="2458367"/>
            <a:ext cx="7162876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盛，兴盛。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旺（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盛）（兴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汪（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汪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洋）（水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汪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汪）（泪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汪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汪）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夏天，树木显出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旺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盛的生命力。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6764" y="1266523"/>
            <a:ext cx="212534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</a:t>
            </a:r>
            <a:r>
              <a:rPr lang="en-US" altLang="zh-CN" sz="60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ng</a:t>
            </a:r>
            <a:endParaRPr lang="en-US" altLang="zh-CN" sz="60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898525" y="2853069"/>
            <a:ext cx="2297113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1211263" y="2965450"/>
            <a:ext cx="203835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5"/>
          <p:cNvSpPr/>
          <p:nvPr/>
        </p:nvSpPr>
        <p:spPr bwMode="auto">
          <a:xfrm>
            <a:off x="1211263" y="3184525"/>
            <a:ext cx="174625" cy="1498600"/>
          </a:xfrm>
          <a:custGeom>
            <a:avLst/>
            <a:gdLst>
              <a:gd name="T0" fmla="*/ 110 w 110"/>
              <a:gd name="T1" fmla="*/ 12 h 944"/>
              <a:gd name="T2" fmla="*/ 110 w 110"/>
              <a:gd name="T3" fmla="*/ 12 h 944"/>
              <a:gd name="T4" fmla="*/ 108 w 110"/>
              <a:gd name="T5" fmla="*/ 592 h 944"/>
              <a:gd name="T6" fmla="*/ 108 w 110"/>
              <a:gd name="T7" fmla="*/ 752 h 944"/>
              <a:gd name="T8" fmla="*/ 106 w 110"/>
              <a:gd name="T9" fmla="*/ 828 h 944"/>
              <a:gd name="T10" fmla="*/ 106 w 110"/>
              <a:gd name="T11" fmla="*/ 828 h 944"/>
              <a:gd name="T12" fmla="*/ 102 w 110"/>
              <a:gd name="T13" fmla="*/ 884 h 944"/>
              <a:gd name="T14" fmla="*/ 96 w 110"/>
              <a:gd name="T15" fmla="*/ 918 h 944"/>
              <a:gd name="T16" fmla="*/ 96 w 110"/>
              <a:gd name="T17" fmla="*/ 918 h 944"/>
              <a:gd name="T18" fmla="*/ 92 w 110"/>
              <a:gd name="T19" fmla="*/ 930 h 944"/>
              <a:gd name="T20" fmla="*/ 88 w 110"/>
              <a:gd name="T21" fmla="*/ 938 h 944"/>
              <a:gd name="T22" fmla="*/ 82 w 110"/>
              <a:gd name="T23" fmla="*/ 942 h 944"/>
              <a:gd name="T24" fmla="*/ 74 w 110"/>
              <a:gd name="T25" fmla="*/ 944 h 944"/>
              <a:gd name="T26" fmla="*/ 74 w 110"/>
              <a:gd name="T27" fmla="*/ 944 h 944"/>
              <a:gd name="T28" fmla="*/ 70 w 110"/>
              <a:gd name="T29" fmla="*/ 944 h 944"/>
              <a:gd name="T30" fmla="*/ 66 w 110"/>
              <a:gd name="T31" fmla="*/ 942 h 944"/>
              <a:gd name="T32" fmla="*/ 60 w 110"/>
              <a:gd name="T33" fmla="*/ 934 h 944"/>
              <a:gd name="T34" fmla="*/ 52 w 110"/>
              <a:gd name="T35" fmla="*/ 920 h 944"/>
              <a:gd name="T36" fmla="*/ 44 w 110"/>
              <a:gd name="T37" fmla="*/ 904 h 944"/>
              <a:gd name="T38" fmla="*/ 44 w 110"/>
              <a:gd name="T39" fmla="*/ 904 h 944"/>
              <a:gd name="T40" fmla="*/ 40 w 110"/>
              <a:gd name="T41" fmla="*/ 892 h 944"/>
              <a:gd name="T42" fmla="*/ 38 w 110"/>
              <a:gd name="T43" fmla="*/ 876 h 944"/>
              <a:gd name="T44" fmla="*/ 34 w 110"/>
              <a:gd name="T45" fmla="*/ 832 h 944"/>
              <a:gd name="T46" fmla="*/ 34 w 110"/>
              <a:gd name="T47" fmla="*/ 772 h 944"/>
              <a:gd name="T48" fmla="*/ 38 w 110"/>
              <a:gd name="T49" fmla="*/ 696 h 944"/>
              <a:gd name="T50" fmla="*/ 38 w 110"/>
              <a:gd name="T51" fmla="*/ 696 h 944"/>
              <a:gd name="T52" fmla="*/ 40 w 110"/>
              <a:gd name="T53" fmla="*/ 610 h 944"/>
              <a:gd name="T54" fmla="*/ 42 w 110"/>
              <a:gd name="T55" fmla="*/ 516 h 944"/>
              <a:gd name="T56" fmla="*/ 42 w 110"/>
              <a:gd name="T57" fmla="*/ 416 h 944"/>
              <a:gd name="T58" fmla="*/ 40 w 110"/>
              <a:gd name="T59" fmla="*/ 306 h 944"/>
              <a:gd name="T60" fmla="*/ 40 w 110"/>
              <a:gd name="T61" fmla="*/ 306 h 944"/>
              <a:gd name="T62" fmla="*/ 36 w 110"/>
              <a:gd name="T63" fmla="*/ 206 h 944"/>
              <a:gd name="T64" fmla="*/ 30 w 110"/>
              <a:gd name="T65" fmla="*/ 128 h 944"/>
              <a:gd name="T66" fmla="*/ 26 w 110"/>
              <a:gd name="T67" fmla="*/ 100 h 944"/>
              <a:gd name="T68" fmla="*/ 22 w 110"/>
              <a:gd name="T69" fmla="*/ 76 h 944"/>
              <a:gd name="T70" fmla="*/ 18 w 110"/>
              <a:gd name="T71" fmla="*/ 58 h 944"/>
              <a:gd name="T72" fmla="*/ 12 w 110"/>
              <a:gd name="T73" fmla="*/ 46 h 944"/>
              <a:gd name="T74" fmla="*/ 12 w 110"/>
              <a:gd name="T75" fmla="*/ 46 h 944"/>
              <a:gd name="T76" fmla="*/ 4 w 110"/>
              <a:gd name="T77" fmla="*/ 32 h 944"/>
              <a:gd name="T78" fmla="*/ 0 w 110"/>
              <a:gd name="T79" fmla="*/ 18 h 944"/>
              <a:gd name="T80" fmla="*/ 0 w 110"/>
              <a:gd name="T81" fmla="*/ 14 h 944"/>
              <a:gd name="T82" fmla="*/ 2 w 110"/>
              <a:gd name="T83" fmla="*/ 10 h 944"/>
              <a:gd name="T84" fmla="*/ 6 w 110"/>
              <a:gd name="T85" fmla="*/ 6 h 944"/>
              <a:gd name="T86" fmla="*/ 10 w 110"/>
              <a:gd name="T87" fmla="*/ 4 h 944"/>
              <a:gd name="T88" fmla="*/ 10 w 110"/>
              <a:gd name="T89" fmla="*/ 4 h 944"/>
              <a:gd name="T90" fmla="*/ 14 w 110"/>
              <a:gd name="T91" fmla="*/ 2 h 944"/>
              <a:gd name="T92" fmla="*/ 22 w 110"/>
              <a:gd name="T93" fmla="*/ 0 h 944"/>
              <a:gd name="T94" fmla="*/ 44 w 110"/>
              <a:gd name="T95" fmla="*/ 0 h 944"/>
              <a:gd name="T96" fmla="*/ 72 w 110"/>
              <a:gd name="T97" fmla="*/ 4 h 944"/>
              <a:gd name="T98" fmla="*/ 110 w 110"/>
              <a:gd name="T99" fmla="*/ 12 h 944"/>
              <a:gd name="T100" fmla="*/ 110 w 110"/>
              <a:gd name="T101" fmla="*/ 12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0" h="944">
                <a:moveTo>
                  <a:pt x="110" y="12"/>
                </a:moveTo>
                <a:lnTo>
                  <a:pt x="110" y="12"/>
                </a:lnTo>
                <a:lnTo>
                  <a:pt x="108" y="592"/>
                </a:lnTo>
                <a:lnTo>
                  <a:pt x="108" y="752"/>
                </a:lnTo>
                <a:lnTo>
                  <a:pt x="106" y="828"/>
                </a:lnTo>
                <a:lnTo>
                  <a:pt x="106" y="828"/>
                </a:lnTo>
                <a:lnTo>
                  <a:pt x="102" y="884"/>
                </a:lnTo>
                <a:lnTo>
                  <a:pt x="96" y="918"/>
                </a:lnTo>
                <a:lnTo>
                  <a:pt x="96" y="918"/>
                </a:lnTo>
                <a:lnTo>
                  <a:pt x="92" y="930"/>
                </a:lnTo>
                <a:lnTo>
                  <a:pt x="88" y="938"/>
                </a:lnTo>
                <a:lnTo>
                  <a:pt x="82" y="942"/>
                </a:lnTo>
                <a:lnTo>
                  <a:pt x="74" y="944"/>
                </a:lnTo>
                <a:lnTo>
                  <a:pt x="74" y="944"/>
                </a:lnTo>
                <a:lnTo>
                  <a:pt x="70" y="944"/>
                </a:lnTo>
                <a:lnTo>
                  <a:pt x="66" y="942"/>
                </a:lnTo>
                <a:lnTo>
                  <a:pt x="60" y="934"/>
                </a:lnTo>
                <a:lnTo>
                  <a:pt x="52" y="920"/>
                </a:lnTo>
                <a:lnTo>
                  <a:pt x="44" y="904"/>
                </a:lnTo>
                <a:lnTo>
                  <a:pt x="44" y="904"/>
                </a:lnTo>
                <a:lnTo>
                  <a:pt x="40" y="892"/>
                </a:lnTo>
                <a:lnTo>
                  <a:pt x="38" y="876"/>
                </a:lnTo>
                <a:lnTo>
                  <a:pt x="34" y="832"/>
                </a:lnTo>
                <a:lnTo>
                  <a:pt x="34" y="772"/>
                </a:lnTo>
                <a:lnTo>
                  <a:pt x="38" y="696"/>
                </a:lnTo>
                <a:lnTo>
                  <a:pt x="38" y="696"/>
                </a:lnTo>
                <a:lnTo>
                  <a:pt x="40" y="610"/>
                </a:lnTo>
                <a:lnTo>
                  <a:pt x="42" y="516"/>
                </a:lnTo>
                <a:lnTo>
                  <a:pt x="42" y="416"/>
                </a:lnTo>
                <a:lnTo>
                  <a:pt x="40" y="306"/>
                </a:lnTo>
                <a:lnTo>
                  <a:pt x="40" y="306"/>
                </a:lnTo>
                <a:lnTo>
                  <a:pt x="36" y="206"/>
                </a:lnTo>
                <a:lnTo>
                  <a:pt x="30" y="128"/>
                </a:lnTo>
                <a:lnTo>
                  <a:pt x="26" y="100"/>
                </a:lnTo>
                <a:lnTo>
                  <a:pt x="22" y="76"/>
                </a:lnTo>
                <a:lnTo>
                  <a:pt x="18" y="58"/>
                </a:lnTo>
                <a:lnTo>
                  <a:pt x="12" y="46"/>
                </a:lnTo>
                <a:lnTo>
                  <a:pt x="12" y="46"/>
                </a:lnTo>
                <a:lnTo>
                  <a:pt x="4" y="32"/>
                </a:lnTo>
                <a:lnTo>
                  <a:pt x="0" y="18"/>
                </a:lnTo>
                <a:lnTo>
                  <a:pt x="0" y="14"/>
                </a:lnTo>
                <a:lnTo>
                  <a:pt x="2" y="10"/>
                </a:lnTo>
                <a:lnTo>
                  <a:pt x="6" y="6"/>
                </a:lnTo>
                <a:lnTo>
                  <a:pt x="10" y="4"/>
                </a:lnTo>
                <a:lnTo>
                  <a:pt x="10" y="4"/>
                </a:lnTo>
                <a:lnTo>
                  <a:pt x="14" y="2"/>
                </a:lnTo>
                <a:lnTo>
                  <a:pt x="22" y="0"/>
                </a:lnTo>
                <a:lnTo>
                  <a:pt x="44" y="0"/>
                </a:lnTo>
                <a:lnTo>
                  <a:pt x="72" y="4"/>
                </a:lnTo>
                <a:lnTo>
                  <a:pt x="110" y="12"/>
                </a:lnTo>
                <a:lnTo>
                  <a:pt x="11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/>
          <p:cNvSpPr/>
          <p:nvPr/>
        </p:nvSpPr>
        <p:spPr bwMode="auto">
          <a:xfrm>
            <a:off x="1325563" y="3086100"/>
            <a:ext cx="590550" cy="1625600"/>
          </a:xfrm>
          <a:custGeom>
            <a:avLst/>
            <a:gdLst>
              <a:gd name="T0" fmla="*/ 346 w 372"/>
              <a:gd name="T1" fmla="*/ 122 h 1024"/>
              <a:gd name="T2" fmla="*/ 340 w 372"/>
              <a:gd name="T3" fmla="*/ 130 h 1024"/>
              <a:gd name="T4" fmla="*/ 330 w 372"/>
              <a:gd name="T5" fmla="*/ 178 h 1024"/>
              <a:gd name="T6" fmla="*/ 322 w 372"/>
              <a:gd name="T7" fmla="*/ 266 h 1024"/>
              <a:gd name="T8" fmla="*/ 318 w 372"/>
              <a:gd name="T9" fmla="*/ 472 h 1024"/>
              <a:gd name="T10" fmla="*/ 316 w 372"/>
              <a:gd name="T11" fmla="*/ 750 h 1024"/>
              <a:gd name="T12" fmla="*/ 312 w 372"/>
              <a:gd name="T13" fmla="*/ 916 h 1024"/>
              <a:gd name="T14" fmla="*/ 308 w 372"/>
              <a:gd name="T15" fmla="*/ 962 h 1024"/>
              <a:gd name="T16" fmla="*/ 300 w 372"/>
              <a:gd name="T17" fmla="*/ 1010 h 1024"/>
              <a:gd name="T18" fmla="*/ 292 w 372"/>
              <a:gd name="T19" fmla="*/ 1022 h 1024"/>
              <a:gd name="T20" fmla="*/ 288 w 372"/>
              <a:gd name="T21" fmla="*/ 1024 h 1024"/>
              <a:gd name="T22" fmla="*/ 278 w 372"/>
              <a:gd name="T23" fmla="*/ 1020 h 1024"/>
              <a:gd name="T24" fmla="*/ 258 w 372"/>
              <a:gd name="T25" fmla="*/ 992 h 1024"/>
              <a:gd name="T26" fmla="*/ 246 w 372"/>
              <a:gd name="T27" fmla="*/ 966 h 1024"/>
              <a:gd name="T28" fmla="*/ 238 w 372"/>
              <a:gd name="T29" fmla="*/ 934 h 1024"/>
              <a:gd name="T30" fmla="*/ 232 w 372"/>
              <a:gd name="T31" fmla="*/ 858 h 1024"/>
              <a:gd name="T32" fmla="*/ 234 w 372"/>
              <a:gd name="T33" fmla="*/ 816 h 1024"/>
              <a:gd name="T34" fmla="*/ 242 w 372"/>
              <a:gd name="T35" fmla="*/ 708 h 1024"/>
              <a:gd name="T36" fmla="*/ 244 w 372"/>
              <a:gd name="T37" fmla="*/ 566 h 1024"/>
              <a:gd name="T38" fmla="*/ 242 w 372"/>
              <a:gd name="T39" fmla="*/ 410 h 1024"/>
              <a:gd name="T40" fmla="*/ 238 w 372"/>
              <a:gd name="T41" fmla="*/ 266 h 1024"/>
              <a:gd name="T42" fmla="*/ 228 w 372"/>
              <a:gd name="T43" fmla="*/ 154 h 1024"/>
              <a:gd name="T44" fmla="*/ 218 w 372"/>
              <a:gd name="T45" fmla="*/ 112 h 1024"/>
              <a:gd name="T46" fmla="*/ 216 w 372"/>
              <a:gd name="T47" fmla="*/ 106 h 1024"/>
              <a:gd name="T48" fmla="*/ 204 w 372"/>
              <a:gd name="T49" fmla="*/ 98 h 1024"/>
              <a:gd name="T50" fmla="*/ 188 w 372"/>
              <a:gd name="T51" fmla="*/ 96 h 1024"/>
              <a:gd name="T52" fmla="*/ 140 w 372"/>
              <a:gd name="T53" fmla="*/ 102 h 1024"/>
              <a:gd name="T54" fmla="*/ 110 w 372"/>
              <a:gd name="T55" fmla="*/ 110 h 1024"/>
              <a:gd name="T56" fmla="*/ 38 w 372"/>
              <a:gd name="T57" fmla="*/ 118 h 1024"/>
              <a:gd name="T58" fmla="*/ 0 w 372"/>
              <a:gd name="T59" fmla="*/ 74 h 1024"/>
              <a:gd name="T60" fmla="*/ 84 w 372"/>
              <a:gd name="T61" fmla="*/ 62 h 1024"/>
              <a:gd name="T62" fmla="*/ 146 w 372"/>
              <a:gd name="T63" fmla="*/ 46 h 1024"/>
              <a:gd name="T64" fmla="*/ 170 w 372"/>
              <a:gd name="T65" fmla="*/ 38 h 1024"/>
              <a:gd name="T66" fmla="*/ 202 w 372"/>
              <a:gd name="T67" fmla="*/ 22 h 1024"/>
              <a:gd name="T68" fmla="*/ 208 w 372"/>
              <a:gd name="T69" fmla="*/ 16 h 1024"/>
              <a:gd name="T70" fmla="*/ 222 w 372"/>
              <a:gd name="T71" fmla="*/ 4 h 1024"/>
              <a:gd name="T72" fmla="*/ 244 w 372"/>
              <a:gd name="T73" fmla="*/ 0 h 1024"/>
              <a:gd name="T74" fmla="*/ 258 w 372"/>
              <a:gd name="T75" fmla="*/ 2 h 1024"/>
              <a:gd name="T76" fmla="*/ 294 w 372"/>
              <a:gd name="T77" fmla="*/ 20 h 1024"/>
              <a:gd name="T78" fmla="*/ 318 w 372"/>
              <a:gd name="T79" fmla="*/ 36 h 1024"/>
              <a:gd name="T80" fmla="*/ 356 w 372"/>
              <a:gd name="T81" fmla="*/ 70 h 1024"/>
              <a:gd name="T82" fmla="*/ 372 w 372"/>
              <a:gd name="T83" fmla="*/ 90 h 1024"/>
              <a:gd name="T84" fmla="*/ 372 w 372"/>
              <a:gd name="T85" fmla="*/ 98 h 1024"/>
              <a:gd name="T86" fmla="*/ 358 w 372"/>
              <a:gd name="T87" fmla="*/ 114 h 1024"/>
              <a:gd name="T88" fmla="*/ 346 w 372"/>
              <a:gd name="T89" fmla="*/ 122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72" h="1024">
                <a:moveTo>
                  <a:pt x="346" y="122"/>
                </a:moveTo>
                <a:lnTo>
                  <a:pt x="346" y="122"/>
                </a:lnTo>
                <a:lnTo>
                  <a:pt x="344" y="124"/>
                </a:lnTo>
                <a:lnTo>
                  <a:pt x="340" y="130"/>
                </a:lnTo>
                <a:lnTo>
                  <a:pt x="334" y="150"/>
                </a:lnTo>
                <a:lnTo>
                  <a:pt x="330" y="178"/>
                </a:lnTo>
                <a:lnTo>
                  <a:pt x="326" y="216"/>
                </a:lnTo>
                <a:lnTo>
                  <a:pt x="322" y="266"/>
                </a:lnTo>
                <a:lnTo>
                  <a:pt x="320" y="324"/>
                </a:lnTo>
                <a:lnTo>
                  <a:pt x="318" y="472"/>
                </a:lnTo>
                <a:lnTo>
                  <a:pt x="318" y="472"/>
                </a:lnTo>
                <a:lnTo>
                  <a:pt x="316" y="750"/>
                </a:lnTo>
                <a:lnTo>
                  <a:pt x="314" y="846"/>
                </a:lnTo>
                <a:lnTo>
                  <a:pt x="312" y="916"/>
                </a:lnTo>
                <a:lnTo>
                  <a:pt x="312" y="916"/>
                </a:lnTo>
                <a:lnTo>
                  <a:pt x="308" y="962"/>
                </a:lnTo>
                <a:lnTo>
                  <a:pt x="302" y="998"/>
                </a:lnTo>
                <a:lnTo>
                  <a:pt x="300" y="1010"/>
                </a:lnTo>
                <a:lnTo>
                  <a:pt x="296" y="1018"/>
                </a:lnTo>
                <a:lnTo>
                  <a:pt x="292" y="1022"/>
                </a:lnTo>
                <a:lnTo>
                  <a:pt x="288" y="1024"/>
                </a:lnTo>
                <a:lnTo>
                  <a:pt x="288" y="1024"/>
                </a:lnTo>
                <a:lnTo>
                  <a:pt x="282" y="1024"/>
                </a:lnTo>
                <a:lnTo>
                  <a:pt x="278" y="1020"/>
                </a:lnTo>
                <a:lnTo>
                  <a:pt x="268" y="1010"/>
                </a:lnTo>
                <a:lnTo>
                  <a:pt x="258" y="992"/>
                </a:lnTo>
                <a:lnTo>
                  <a:pt x="246" y="966"/>
                </a:lnTo>
                <a:lnTo>
                  <a:pt x="246" y="966"/>
                </a:lnTo>
                <a:lnTo>
                  <a:pt x="242" y="950"/>
                </a:lnTo>
                <a:lnTo>
                  <a:pt x="238" y="934"/>
                </a:lnTo>
                <a:lnTo>
                  <a:pt x="232" y="898"/>
                </a:lnTo>
                <a:lnTo>
                  <a:pt x="232" y="858"/>
                </a:lnTo>
                <a:lnTo>
                  <a:pt x="234" y="816"/>
                </a:lnTo>
                <a:lnTo>
                  <a:pt x="234" y="816"/>
                </a:lnTo>
                <a:lnTo>
                  <a:pt x="238" y="766"/>
                </a:lnTo>
                <a:lnTo>
                  <a:pt x="242" y="708"/>
                </a:lnTo>
                <a:lnTo>
                  <a:pt x="242" y="640"/>
                </a:lnTo>
                <a:lnTo>
                  <a:pt x="244" y="566"/>
                </a:lnTo>
                <a:lnTo>
                  <a:pt x="244" y="566"/>
                </a:lnTo>
                <a:lnTo>
                  <a:pt x="242" y="410"/>
                </a:lnTo>
                <a:lnTo>
                  <a:pt x="238" y="266"/>
                </a:lnTo>
                <a:lnTo>
                  <a:pt x="238" y="266"/>
                </a:lnTo>
                <a:lnTo>
                  <a:pt x="234" y="202"/>
                </a:lnTo>
                <a:lnTo>
                  <a:pt x="228" y="154"/>
                </a:lnTo>
                <a:lnTo>
                  <a:pt x="222" y="122"/>
                </a:lnTo>
                <a:lnTo>
                  <a:pt x="218" y="112"/>
                </a:lnTo>
                <a:lnTo>
                  <a:pt x="216" y="106"/>
                </a:lnTo>
                <a:lnTo>
                  <a:pt x="216" y="106"/>
                </a:lnTo>
                <a:lnTo>
                  <a:pt x="210" y="102"/>
                </a:lnTo>
                <a:lnTo>
                  <a:pt x="204" y="98"/>
                </a:lnTo>
                <a:lnTo>
                  <a:pt x="198" y="96"/>
                </a:lnTo>
                <a:lnTo>
                  <a:pt x="188" y="96"/>
                </a:lnTo>
                <a:lnTo>
                  <a:pt x="168" y="96"/>
                </a:lnTo>
                <a:lnTo>
                  <a:pt x="140" y="102"/>
                </a:lnTo>
                <a:lnTo>
                  <a:pt x="140" y="102"/>
                </a:lnTo>
                <a:lnTo>
                  <a:pt x="110" y="110"/>
                </a:lnTo>
                <a:lnTo>
                  <a:pt x="76" y="114"/>
                </a:lnTo>
                <a:lnTo>
                  <a:pt x="38" y="118"/>
                </a:lnTo>
                <a:lnTo>
                  <a:pt x="0" y="118"/>
                </a:lnTo>
                <a:lnTo>
                  <a:pt x="0" y="74"/>
                </a:lnTo>
                <a:lnTo>
                  <a:pt x="0" y="74"/>
                </a:lnTo>
                <a:lnTo>
                  <a:pt x="84" y="62"/>
                </a:lnTo>
                <a:lnTo>
                  <a:pt x="118" y="54"/>
                </a:lnTo>
                <a:lnTo>
                  <a:pt x="146" y="46"/>
                </a:lnTo>
                <a:lnTo>
                  <a:pt x="146" y="46"/>
                </a:lnTo>
                <a:lnTo>
                  <a:pt x="170" y="38"/>
                </a:lnTo>
                <a:lnTo>
                  <a:pt x="188" y="30"/>
                </a:lnTo>
                <a:lnTo>
                  <a:pt x="202" y="22"/>
                </a:lnTo>
                <a:lnTo>
                  <a:pt x="208" y="16"/>
                </a:lnTo>
                <a:lnTo>
                  <a:pt x="208" y="16"/>
                </a:lnTo>
                <a:lnTo>
                  <a:pt x="214" y="8"/>
                </a:lnTo>
                <a:lnTo>
                  <a:pt x="222" y="4"/>
                </a:lnTo>
                <a:lnTo>
                  <a:pt x="232" y="0"/>
                </a:lnTo>
                <a:lnTo>
                  <a:pt x="244" y="0"/>
                </a:lnTo>
                <a:lnTo>
                  <a:pt x="244" y="0"/>
                </a:lnTo>
                <a:lnTo>
                  <a:pt x="258" y="2"/>
                </a:lnTo>
                <a:lnTo>
                  <a:pt x="274" y="8"/>
                </a:lnTo>
                <a:lnTo>
                  <a:pt x="294" y="20"/>
                </a:lnTo>
                <a:lnTo>
                  <a:pt x="318" y="36"/>
                </a:lnTo>
                <a:lnTo>
                  <a:pt x="318" y="36"/>
                </a:lnTo>
                <a:lnTo>
                  <a:pt x="340" y="54"/>
                </a:lnTo>
                <a:lnTo>
                  <a:pt x="356" y="70"/>
                </a:lnTo>
                <a:lnTo>
                  <a:pt x="366" y="80"/>
                </a:lnTo>
                <a:lnTo>
                  <a:pt x="372" y="90"/>
                </a:lnTo>
                <a:lnTo>
                  <a:pt x="372" y="90"/>
                </a:lnTo>
                <a:lnTo>
                  <a:pt x="372" y="98"/>
                </a:lnTo>
                <a:lnTo>
                  <a:pt x="366" y="106"/>
                </a:lnTo>
                <a:lnTo>
                  <a:pt x="358" y="114"/>
                </a:lnTo>
                <a:lnTo>
                  <a:pt x="346" y="122"/>
                </a:lnTo>
                <a:lnTo>
                  <a:pt x="346" y="12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7"/>
          <p:cNvSpPr/>
          <p:nvPr/>
        </p:nvSpPr>
        <p:spPr bwMode="auto">
          <a:xfrm>
            <a:off x="1325563" y="3749675"/>
            <a:ext cx="317500" cy="127000"/>
          </a:xfrm>
          <a:custGeom>
            <a:avLst/>
            <a:gdLst>
              <a:gd name="T0" fmla="*/ 174 w 200"/>
              <a:gd name="T1" fmla="*/ 12 h 80"/>
              <a:gd name="T2" fmla="*/ 174 w 200"/>
              <a:gd name="T3" fmla="*/ 12 h 80"/>
              <a:gd name="T4" fmla="*/ 186 w 200"/>
              <a:gd name="T5" fmla="*/ 20 h 80"/>
              <a:gd name="T6" fmla="*/ 194 w 200"/>
              <a:gd name="T7" fmla="*/ 26 h 80"/>
              <a:gd name="T8" fmla="*/ 198 w 200"/>
              <a:gd name="T9" fmla="*/ 34 h 80"/>
              <a:gd name="T10" fmla="*/ 200 w 200"/>
              <a:gd name="T11" fmla="*/ 40 h 80"/>
              <a:gd name="T12" fmla="*/ 200 w 200"/>
              <a:gd name="T13" fmla="*/ 40 h 80"/>
              <a:gd name="T14" fmla="*/ 198 w 200"/>
              <a:gd name="T15" fmla="*/ 44 h 80"/>
              <a:gd name="T16" fmla="*/ 196 w 200"/>
              <a:gd name="T17" fmla="*/ 48 h 80"/>
              <a:gd name="T18" fmla="*/ 184 w 200"/>
              <a:gd name="T19" fmla="*/ 56 h 80"/>
              <a:gd name="T20" fmla="*/ 166 w 200"/>
              <a:gd name="T21" fmla="*/ 64 h 80"/>
              <a:gd name="T22" fmla="*/ 140 w 200"/>
              <a:gd name="T23" fmla="*/ 72 h 80"/>
              <a:gd name="T24" fmla="*/ 140 w 200"/>
              <a:gd name="T25" fmla="*/ 72 h 80"/>
              <a:gd name="T26" fmla="*/ 110 w 200"/>
              <a:gd name="T27" fmla="*/ 78 h 80"/>
              <a:gd name="T28" fmla="*/ 76 w 200"/>
              <a:gd name="T29" fmla="*/ 80 h 80"/>
              <a:gd name="T30" fmla="*/ 38 w 200"/>
              <a:gd name="T31" fmla="*/ 76 h 80"/>
              <a:gd name="T32" fmla="*/ 0 w 200"/>
              <a:gd name="T33" fmla="*/ 68 h 80"/>
              <a:gd name="T34" fmla="*/ 0 w 200"/>
              <a:gd name="T35" fmla="*/ 18 h 80"/>
              <a:gd name="T36" fmla="*/ 0 w 200"/>
              <a:gd name="T37" fmla="*/ 18 h 80"/>
              <a:gd name="T38" fmla="*/ 36 w 200"/>
              <a:gd name="T39" fmla="*/ 18 h 80"/>
              <a:gd name="T40" fmla="*/ 66 w 200"/>
              <a:gd name="T41" fmla="*/ 16 h 80"/>
              <a:gd name="T42" fmla="*/ 90 w 200"/>
              <a:gd name="T43" fmla="*/ 14 h 80"/>
              <a:gd name="T44" fmla="*/ 106 w 200"/>
              <a:gd name="T45" fmla="*/ 10 h 80"/>
              <a:gd name="T46" fmla="*/ 106 w 200"/>
              <a:gd name="T47" fmla="*/ 10 h 80"/>
              <a:gd name="T48" fmla="*/ 126 w 200"/>
              <a:gd name="T49" fmla="*/ 2 h 80"/>
              <a:gd name="T50" fmla="*/ 140 w 200"/>
              <a:gd name="T51" fmla="*/ 0 h 80"/>
              <a:gd name="T52" fmla="*/ 140 w 200"/>
              <a:gd name="T53" fmla="*/ 0 h 80"/>
              <a:gd name="T54" fmla="*/ 154 w 200"/>
              <a:gd name="T55" fmla="*/ 4 h 80"/>
              <a:gd name="T56" fmla="*/ 174 w 200"/>
              <a:gd name="T57" fmla="*/ 12 h 80"/>
              <a:gd name="T58" fmla="*/ 174 w 200"/>
              <a:gd name="T59" fmla="*/ 1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0" h="80">
                <a:moveTo>
                  <a:pt x="174" y="12"/>
                </a:moveTo>
                <a:lnTo>
                  <a:pt x="174" y="12"/>
                </a:lnTo>
                <a:lnTo>
                  <a:pt x="186" y="20"/>
                </a:lnTo>
                <a:lnTo>
                  <a:pt x="194" y="26"/>
                </a:lnTo>
                <a:lnTo>
                  <a:pt x="198" y="34"/>
                </a:lnTo>
                <a:lnTo>
                  <a:pt x="200" y="40"/>
                </a:lnTo>
                <a:lnTo>
                  <a:pt x="200" y="40"/>
                </a:lnTo>
                <a:lnTo>
                  <a:pt x="198" y="44"/>
                </a:lnTo>
                <a:lnTo>
                  <a:pt x="196" y="48"/>
                </a:lnTo>
                <a:lnTo>
                  <a:pt x="184" y="56"/>
                </a:lnTo>
                <a:lnTo>
                  <a:pt x="166" y="64"/>
                </a:lnTo>
                <a:lnTo>
                  <a:pt x="140" y="72"/>
                </a:lnTo>
                <a:lnTo>
                  <a:pt x="140" y="72"/>
                </a:lnTo>
                <a:lnTo>
                  <a:pt x="110" y="78"/>
                </a:lnTo>
                <a:lnTo>
                  <a:pt x="76" y="80"/>
                </a:lnTo>
                <a:lnTo>
                  <a:pt x="38" y="76"/>
                </a:lnTo>
                <a:lnTo>
                  <a:pt x="0" y="68"/>
                </a:lnTo>
                <a:lnTo>
                  <a:pt x="0" y="18"/>
                </a:lnTo>
                <a:lnTo>
                  <a:pt x="0" y="18"/>
                </a:lnTo>
                <a:lnTo>
                  <a:pt x="36" y="18"/>
                </a:lnTo>
                <a:lnTo>
                  <a:pt x="66" y="16"/>
                </a:lnTo>
                <a:lnTo>
                  <a:pt x="90" y="14"/>
                </a:lnTo>
                <a:lnTo>
                  <a:pt x="106" y="10"/>
                </a:lnTo>
                <a:lnTo>
                  <a:pt x="106" y="10"/>
                </a:lnTo>
                <a:lnTo>
                  <a:pt x="126" y="2"/>
                </a:lnTo>
                <a:lnTo>
                  <a:pt x="140" y="0"/>
                </a:lnTo>
                <a:lnTo>
                  <a:pt x="140" y="0"/>
                </a:lnTo>
                <a:lnTo>
                  <a:pt x="154" y="4"/>
                </a:lnTo>
                <a:lnTo>
                  <a:pt x="174" y="12"/>
                </a:lnTo>
                <a:lnTo>
                  <a:pt x="174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8"/>
          <p:cNvSpPr/>
          <p:nvPr/>
        </p:nvSpPr>
        <p:spPr bwMode="auto">
          <a:xfrm>
            <a:off x="1325563" y="4406900"/>
            <a:ext cx="425450" cy="117475"/>
          </a:xfrm>
          <a:custGeom>
            <a:avLst/>
            <a:gdLst>
              <a:gd name="T0" fmla="*/ 190 w 268"/>
              <a:gd name="T1" fmla="*/ 2 h 74"/>
              <a:gd name="T2" fmla="*/ 190 w 268"/>
              <a:gd name="T3" fmla="*/ 2 h 74"/>
              <a:gd name="T4" fmla="*/ 230 w 268"/>
              <a:gd name="T5" fmla="*/ 8 h 74"/>
              <a:gd name="T6" fmla="*/ 268 w 268"/>
              <a:gd name="T7" fmla="*/ 12 h 74"/>
              <a:gd name="T8" fmla="*/ 268 w 268"/>
              <a:gd name="T9" fmla="*/ 62 h 74"/>
              <a:gd name="T10" fmla="*/ 0 w 268"/>
              <a:gd name="T11" fmla="*/ 74 h 74"/>
              <a:gd name="T12" fmla="*/ 0 w 268"/>
              <a:gd name="T13" fmla="*/ 24 h 74"/>
              <a:gd name="T14" fmla="*/ 0 w 268"/>
              <a:gd name="T15" fmla="*/ 24 h 74"/>
              <a:gd name="T16" fmla="*/ 68 w 268"/>
              <a:gd name="T17" fmla="*/ 10 h 74"/>
              <a:gd name="T18" fmla="*/ 122 w 268"/>
              <a:gd name="T19" fmla="*/ 2 h 74"/>
              <a:gd name="T20" fmla="*/ 164 w 268"/>
              <a:gd name="T21" fmla="*/ 0 h 74"/>
              <a:gd name="T22" fmla="*/ 178 w 268"/>
              <a:gd name="T23" fmla="*/ 0 h 74"/>
              <a:gd name="T24" fmla="*/ 190 w 268"/>
              <a:gd name="T25" fmla="*/ 2 h 74"/>
              <a:gd name="T26" fmla="*/ 190 w 268"/>
              <a:gd name="T27" fmla="*/ 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8" h="74">
                <a:moveTo>
                  <a:pt x="190" y="2"/>
                </a:moveTo>
                <a:lnTo>
                  <a:pt x="190" y="2"/>
                </a:lnTo>
                <a:lnTo>
                  <a:pt x="230" y="8"/>
                </a:lnTo>
                <a:lnTo>
                  <a:pt x="268" y="12"/>
                </a:lnTo>
                <a:lnTo>
                  <a:pt x="268" y="62"/>
                </a:lnTo>
                <a:lnTo>
                  <a:pt x="0" y="74"/>
                </a:lnTo>
                <a:lnTo>
                  <a:pt x="0" y="24"/>
                </a:lnTo>
                <a:lnTo>
                  <a:pt x="0" y="24"/>
                </a:lnTo>
                <a:lnTo>
                  <a:pt x="68" y="10"/>
                </a:lnTo>
                <a:lnTo>
                  <a:pt x="122" y="2"/>
                </a:lnTo>
                <a:lnTo>
                  <a:pt x="164" y="0"/>
                </a:lnTo>
                <a:lnTo>
                  <a:pt x="178" y="0"/>
                </a:lnTo>
                <a:lnTo>
                  <a:pt x="190" y="2"/>
                </a:lnTo>
                <a:lnTo>
                  <a:pt x="19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9"/>
          <p:cNvSpPr/>
          <p:nvPr/>
        </p:nvSpPr>
        <p:spPr bwMode="auto">
          <a:xfrm>
            <a:off x="1782763" y="4397375"/>
            <a:ext cx="1466850" cy="234950"/>
          </a:xfrm>
          <a:custGeom>
            <a:avLst/>
            <a:gdLst>
              <a:gd name="T0" fmla="*/ 878 w 924"/>
              <a:gd name="T1" fmla="*/ 30 h 148"/>
              <a:gd name="T2" fmla="*/ 878 w 924"/>
              <a:gd name="T3" fmla="*/ 30 h 148"/>
              <a:gd name="T4" fmla="*/ 900 w 924"/>
              <a:gd name="T5" fmla="*/ 48 h 148"/>
              <a:gd name="T6" fmla="*/ 916 w 924"/>
              <a:gd name="T7" fmla="*/ 62 h 148"/>
              <a:gd name="T8" fmla="*/ 924 w 924"/>
              <a:gd name="T9" fmla="*/ 74 h 148"/>
              <a:gd name="T10" fmla="*/ 924 w 924"/>
              <a:gd name="T11" fmla="*/ 78 h 148"/>
              <a:gd name="T12" fmla="*/ 924 w 924"/>
              <a:gd name="T13" fmla="*/ 82 h 148"/>
              <a:gd name="T14" fmla="*/ 924 w 924"/>
              <a:gd name="T15" fmla="*/ 82 h 148"/>
              <a:gd name="T16" fmla="*/ 920 w 924"/>
              <a:gd name="T17" fmla="*/ 86 h 148"/>
              <a:gd name="T18" fmla="*/ 910 w 924"/>
              <a:gd name="T19" fmla="*/ 90 h 148"/>
              <a:gd name="T20" fmla="*/ 894 w 924"/>
              <a:gd name="T21" fmla="*/ 92 h 148"/>
              <a:gd name="T22" fmla="*/ 870 w 924"/>
              <a:gd name="T23" fmla="*/ 94 h 148"/>
              <a:gd name="T24" fmla="*/ 810 w 924"/>
              <a:gd name="T25" fmla="*/ 98 h 148"/>
              <a:gd name="T26" fmla="*/ 724 w 924"/>
              <a:gd name="T27" fmla="*/ 98 h 148"/>
              <a:gd name="T28" fmla="*/ 724 w 924"/>
              <a:gd name="T29" fmla="*/ 98 h 148"/>
              <a:gd name="T30" fmla="*/ 626 w 924"/>
              <a:gd name="T31" fmla="*/ 100 h 148"/>
              <a:gd name="T32" fmla="*/ 528 w 924"/>
              <a:gd name="T33" fmla="*/ 104 h 148"/>
              <a:gd name="T34" fmla="*/ 430 w 924"/>
              <a:gd name="T35" fmla="*/ 112 h 148"/>
              <a:gd name="T36" fmla="*/ 330 w 924"/>
              <a:gd name="T37" fmla="*/ 124 h 148"/>
              <a:gd name="T38" fmla="*/ 330 w 924"/>
              <a:gd name="T39" fmla="*/ 124 h 148"/>
              <a:gd name="T40" fmla="*/ 172 w 924"/>
              <a:gd name="T41" fmla="*/ 142 h 148"/>
              <a:gd name="T42" fmla="*/ 126 w 924"/>
              <a:gd name="T43" fmla="*/ 146 h 148"/>
              <a:gd name="T44" fmla="*/ 100 w 924"/>
              <a:gd name="T45" fmla="*/ 148 h 148"/>
              <a:gd name="T46" fmla="*/ 100 w 924"/>
              <a:gd name="T47" fmla="*/ 148 h 148"/>
              <a:gd name="T48" fmla="*/ 90 w 924"/>
              <a:gd name="T49" fmla="*/ 148 h 148"/>
              <a:gd name="T50" fmla="*/ 82 w 924"/>
              <a:gd name="T51" fmla="*/ 144 h 148"/>
              <a:gd name="T52" fmla="*/ 58 w 924"/>
              <a:gd name="T53" fmla="*/ 134 h 148"/>
              <a:gd name="T54" fmla="*/ 32 w 924"/>
              <a:gd name="T55" fmla="*/ 116 h 148"/>
              <a:gd name="T56" fmla="*/ 0 w 924"/>
              <a:gd name="T57" fmla="*/ 92 h 148"/>
              <a:gd name="T58" fmla="*/ 0 w 924"/>
              <a:gd name="T59" fmla="*/ 92 h 148"/>
              <a:gd name="T60" fmla="*/ 32 w 924"/>
              <a:gd name="T61" fmla="*/ 90 h 148"/>
              <a:gd name="T62" fmla="*/ 78 w 924"/>
              <a:gd name="T63" fmla="*/ 86 h 148"/>
              <a:gd name="T64" fmla="*/ 214 w 924"/>
              <a:gd name="T65" fmla="*/ 68 h 148"/>
              <a:gd name="T66" fmla="*/ 214 w 924"/>
              <a:gd name="T67" fmla="*/ 68 h 148"/>
              <a:gd name="T68" fmla="*/ 374 w 924"/>
              <a:gd name="T69" fmla="*/ 44 h 148"/>
              <a:gd name="T70" fmla="*/ 524 w 924"/>
              <a:gd name="T71" fmla="*/ 26 h 148"/>
              <a:gd name="T72" fmla="*/ 524 w 924"/>
              <a:gd name="T73" fmla="*/ 26 h 148"/>
              <a:gd name="T74" fmla="*/ 746 w 924"/>
              <a:gd name="T75" fmla="*/ 2 h 148"/>
              <a:gd name="T76" fmla="*/ 746 w 924"/>
              <a:gd name="T77" fmla="*/ 2 h 148"/>
              <a:gd name="T78" fmla="*/ 766 w 924"/>
              <a:gd name="T79" fmla="*/ 0 h 148"/>
              <a:gd name="T80" fmla="*/ 784 w 924"/>
              <a:gd name="T81" fmla="*/ 0 h 148"/>
              <a:gd name="T82" fmla="*/ 802 w 924"/>
              <a:gd name="T83" fmla="*/ 2 h 148"/>
              <a:gd name="T84" fmla="*/ 818 w 924"/>
              <a:gd name="T85" fmla="*/ 4 h 148"/>
              <a:gd name="T86" fmla="*/ 834 w 924"/>
              <a:gd name="T87" fmla="*/ 8 h 148"/>
              <a:gd name="T88" fmla="*/ 850 w 924"/>
              <a:gd name="T89" fmla="*/ 14 h 148"/>
              <a:gd name="T90" fmla="*/ 864 w 924"/>
              <a:gd name="T91" fmla="*/ 22 h 148"/>
              <a:gd name="T92" fmla="*/ 878 w 924"/>
              <a:gd name="T93" fmla="*/ 30 h 148"/>
              <a:gd name="T94" fmla="*/ 878 w 924"/>
              <a:gd name="T95" fmla="*/ 3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4" h="148">
                <a:moveTo>
                  <a:pt x="878" y="30"/>
                </a:moveTo>
                <a:lnTo>
                  <a:pt x="878" y="30"/>
                </a:lnTo>
                <a:lnTo>
                  <a:pt x="900" y="48"/>
                </a:lnTo>
                <a:lnTo>
                  <a:pt x="916" y="62"/>
                </a:lnTo>
                <a:lnTo>
                  <a:pt x="924" y="74"/>
                </a:lnTo>
                <a:lnTo>
                  <a:pt x="924" y="78"/>
                </a:lnTo>
                <a:lnTo>
                  <a:pt x="924" y="82"/>
                </a:lnTo>
                <a:lnTo>
                  <a:pt x="924" y="82"/>
                </a:lnTo>
                <a:lnTo>
                  <a:pt x="920" y="86"/>
                </a:lnTo>
                <a:lnTo>
                  <a:pt x="910" y="90"/>
                </a:lnTo>
                <a:lnTo>
                  <a:pt x="894" y="92"/>
                </a:lnTo>
                <a:lnTo>
                  <a:pt x="870" y="94"/>
                </a:lnTo>
                <a:lnTo>
                  <a:pt x="810" y="98"/>
                </a:lnTo>
                <a:lnTo>
                  <a:pt x="724" y="98"/>
                </a:lnTo>
                <a:lnTo>
                  <a:pt x="724" y="98"/>
                </a:lnTo>
                <a:lnTo>
                  <a:pt x="626" y="100"/>
                </a:lnTo>
                <a:lnTo>
                  <a:pt x="528" y="104"/>
                </a:lnTo>
                <a:lnTo>
                  <a:pt x="430" y="112"/>
                </a:lnTo>
                <a:lnTo>
                  <a:pt x="330" y="124"/>
                </a:lnTo>
                <a:lnTo>
                  <a:pt x="330" y="124"/>
                </a:lnTo>
                <a:lnTo>
                  <a:pt x="172" y="142"/>
                </a:lnTo>
                <a:lnTo>
                  <a:pt x="126" y="146"/>
                </a:lnTo>
                <a:lnTo>
                  <a:pt x="100" y="148"/>
                </a:lnTo>
                <a:lnTo>
                  <a:pt x="100" y="148"/>
                </a:lnTo>
                <a:lnTo>
                  <a:pt x="90" y="148"/>
                </a:lnTo>
                <a:lnTo>
                  <a:pt x="82" y="144"/>
                </a:lnTo>
                <a:lnTo>
                  <a:pt x="58" y="134"/>
                </a:lnTo>
                <a:lnTo>
                  <a:pt x="32" y="116"/>
                </a:lnTo>
                <a:lnTo>
                  <a:pt x="0" y="92"/>
                </a:lnTo>
                <a:lnTo>
                  <a:pt x="0" y="92"/>
                </a:lnTo>
                <a:lnTo>
                  <a:pt x="32" y="90"/>
                </a:lnTo>
                <a:lnTo>
                  <a:pt x="78" y="86"/>
                </a:lnTo>
                <a:lnTo>
                  <a:pt x="214" y="68"/>
                </a:lnTo>
                <a:lnTo>
                  <a:pt x="214" y="68"/>
                </a:lnTo>
                <a:lnTo>
                  <a:pt x="374" y="44"/>
                </a:lnTo>
                <a:lnTo>
                  <a:pt x="524" y="26"/>
                </a:lnTo>
                <a:lnTo>
                  <a:pt x="524" y="26"/>
                </a:lnTo>
                <a:lnTo>
                  <a:pt x="746" y="2"/>
                </a:lnTo>
                <a:lnTo>
                  <a:pt x="746" y="2"/>
                </a:lnTo>
                <a:lnTo>
                  <a:pt x="766" y="0"/>
                </a:lnTo>
                <a:lnTo>
                  <a:pt x="784" y="0"/>
                </a:lnTo>
                <a:lnTo>
                  <a:pt x="802" y="2"/>
                </a:lnTo>
                <a:lnTo>
                  <a:pt x="818" y="4"/>
                </a:lnTo>
                <a:lnTo>
                  <a:pt x="834" y="8"/>
                </a:lnTo>
                <a:lnTo>
                  <a:pt x="850" y="14"/>
                </a:lnTo>
                <a:lnTo>
                  <a:pt x="864" y="22"/>
                </a:lnTo>
                <a:lnTo>
                  <a:pt x="878" y="30"/>
                </a:lnTo>
                <a:lnTo>
                  <a:pt x="878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0"/>
          <p:cNvSpPr/>
          <p:nvPr/>
        </p:nvSpPr>
        <p:spPr bwMode="auto">
          <a:xfrm>
            <a:off x="1998663" y="2965450"/>
            <a:ext cx="987425" cy="269875"/>
          </a:xfrm>
          <a:custGeom>
            <a:avLst/>
            <a:gdLst>
              <a:gd name="T0" fmla="*/ 0 w 622"/>
              <a:gd name="T1" fmla="*/ 128 h 170"/>
              <a:gd name="T2" fmla="*/ 0 w 622"/>
              <a:gd name="T3" fmla="*/ 128 h 170"/>
              <a:gd name="T4" fmla="*/ 4 w 622"/>
              <a:gd name="T5" fmla="*/ 126 h 170"/>
              <a:gd name="T6" fmla="*/ 16 w 622"/>
              <a:gd name="T7" fmla="*/ 120 h 170"/>
              <a:gd name="T8" fmla="*/ 60 w 622"/>
              <a:gd name="T9" fmla="*/ 106 h 170"/>
              <a:gd name="T10" fmla="*/ 136 w 622"/>
              <a:gd name="T11" fmla="*/ 86 h 170"/>
              <a:gd name="T12" fmla="*/ 242 w 622"/>
              <a:gd name="T13" fmla="*/ 60 h 170"/>
              <a:gd name="T14" fmla="*/ 242 w 622"/>
              <a:gd name="T15" fmla="*/ 60 h 170"/>
              <a:gd name="T16" fmla="*/ 426 w 622"/>
              <a:gd name="T17" fmla="*/ 16 h 170"/>
              <a:gd name="T18" fmla="*/ 476 w 622"/>
              <a:gd name="T19" fmla="*/ 4 h 170"/>
              <a:gd name="T20" fmla="*/ 498 w 622"/>
              <a:gd name="T21" fmla="*/ 0 h 170"/>
              <a:gd name="T22" fmla="*/ 498 w 622"/>
              <a:gd name="T23" fmla="*/ 0 h 170"/>
              <a:gd name="T24" fmla="*/ 508 w 622"/>
              <a:gd name="T25" fmla="*/ 2 h 170"/>
              <a:gd name="T26" fmla="*/ 522 w 622"/>
              <a:gd name="T27" fmla="*/ 4 h 170"/>
              <a:gd name="T28" fmla="*/ 564 w 622"/>
              <a:gd name="T29" fmla="*/ 16 h 170"/>
              <a:gd name="T30" fmla="*/ 564 w 622"/>
              <a:gd name="T31" fmla="*/ 16 h 170"/>
              <a:gd name="T32" fmla="*/ 586 w 622"/>
              <a:gd name="T33" fmla="*/ 24 h 170"/>
              <a:gd name="T34" fmla="*/ 602 w 622"/>
              <a:gd name="T35" fmla="*/ 32 h 170"/>
              <a:gd name="T36" fmla="*/ 616 w 622"/>
              <a:gd name="T37" fmla="*/ 42 h 170"/>
              <a:gd name="T38" fmla="*/ 622 w 622"/>
              <a:gd name="T39" fmla="*/ 50 h 170"/>
              <a:gd name="T40" fmla="*/ 622 w 622"/>
              <a:gd name="T41" fmla="*/ 50 h 170"/>
              <a:gd name="T42" fmla="*/ 622 w 622"/>
              <a:gd name="T43" fmla="*/ 52 h 170"/>
              <a:gd name="T44" fmla="*/ 622 w 622"/>
              <a:gd name="T45" fmla="*/ 56 h 170"/>
              <a:gd name="T46" fmla="*/ 616 w 622"/>
              <a:gd name="T47" fmla="*/ 60 h 170"/>
              <a:gd name="T48" fmla="*/ 604 w 622"/>
              <a:gd name="T49" fmla="*/ 66 h 170"/>
              <a:gd name="T50" fmla="*/ 588 w 622"/>
              <a:gd name="T51" fmla="*/ 72 h 170"/>
              <a:gd name="T52" fmla="*/ 536 w 622"/>
              <a:gd name="T53" fmla="*/ 86 h 170"/>
              <a:gd name="T54" fmla="*/ 464 w 622"/>
              <a:gd name="T55" fmla="*/ 100 h 170"/>
              <a:gd name="T56" fmla="*/ 464 w 622"/>
              <a:gd name="T57" fmla="*/ 100 h 170"/>
              <a:gd name="T58" fmla="*/ 198 w 622"/>
              <a:gd name="T59" fmla="*/ 150 h 170"/>
              <a:gd name="T60" fmla="*/ 198 w 622"/>
              <a:gd name="T61" fmla="*/ 150 h 170"/>
              <a:gd name="T62" fmla="*/ 120 w 622"/>
              <a:gd name="T63" fmla="*/ 164 h 170"/>
              <a:gd name="T64" fmla="*/ 84 w 622"/>
              <a:gd name="T65" fmla="*/ 170 h 170"/>
              <a:gd name="T66" fmla="*/ 84 w 622"/>
              <a:gd name="T67" fmla="*/ 170 h 170"/>
              <a:gd name="T68" fmla="*/ 76 w 622"/>
              <a:gd name="T69" fmla="*/ 168 h 170"/>
              <a:gd name="T70" fmla="*/ 64 w 622"/>
              <a:gd name="T71" fmla="*/ 166 h 170"/>
              <a:gd name="T72" fmla="*/ 34 w 622"/>
              <a:gd name="T73" fmla="*/ 154 h 170"/>
              <a:gd name="T74" fmla="*/ 34 w 622"/>
              <a:gd name="T75" fmla="*/ 154 h 170"/>
              <a:gd name="T76" fmla="*/ 20 w 622"/>
              <a:gd name="T77" fmla="*/ 146 h 170"/>
              <a:gd name="T78" fmla="*/ 10 w 622"/>
              <a:gd name="T79" fmla="*/ 140 h 170"/>
              <a:gd name="T80" fmla="*/ 2 w 622"/>
              <a:gd name="T81" fmla="*/ 134 h 170"/>
              <a:gd name="T82" fmla="*/ 0 w 622"/>
              <a:gd name="T83" fmla="*/ 128 h 170"/>
              <a:gd name="T84" fmla="*/ 0 w 622"/>
              <a:gd name="T85" fmla="*/ 1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22" h="170">
                <a:moveTo>
                  <a:pt x="0" y="128"/>
                </a:moveTo>
                <a:lnTo>
                  <a:pt x="0" y="128"/>
                </a:lnTo>
                <a:lnTo>
                  <a:pt x="4" y="126"/>
                </a:lnTo>
                <a:lnTo>
                  <a:pt x="16" y="120"/>
                </a:lnTo>
                <a:lnTo>
                  <a:pt x="60" y="106"/>
                </a:lnTo>
                <a:lnTo>
                  <a:pt x="136" y="86"/>
                </a:lnTo>
                <a:lnTo>
                  <a:pt x="242" y="60"/>
                </a:lnTo>
                <a:lnTo>
                  <a:pt x="242" y="60"/>
                </a:lnTo>
                <a:lnTo>
                  <a:pt x="426" y="16"/>
                </a:lnTo>
                <a:lnTo>
                  <a:pt x="476" y="4"/>
                </a:lnTo>
                <a:lnTo>
                  <a:pt x="498" y="0"/>
                </a:lnTo>
                <a:lnTo>
                  <a:pt x="498" y="0"/>
                </a:lnTo>
                <a:lnTo>
                  <a:pt x="508" y="2"/>
                </a:lnTo>
                <a:lnTo>
                  <a:pt x="522" y="4"/>
                </a:lnTo>
                <a:lnTo>
                  <a:pt x="564" y="16"/>
                </a:lnTo>
                <a:lnTo>
                  <a:pt x="564" y="16"/>
                </a:lnTo>
                <a:lnTo>
                  <a:pt x="586" y="24"/>
                </a:lnTo>
                <a:lnTo>
                  <a:pt x="602" y="32"/>
                </a:lnTo>
                <a:lnTo>
                  <a:pt x="616" y="42"/>
                </a:lnTo>
                <a:lnTo>
                  <a:pt x="622" y="50"/>
                </a:lnTo>
                <a:lnTo>
                  <a:pt x="622" y="50"/>
                </a:lnTo>
                <a:lnTo>
                  <a:pt x="622" y="52"/>
                </a:lnTo>
                <a:lnTo>
                  <a:pt x="622" y="56"/>
                </a:lnTo>
                <a:lnTo>
                  <a:pt x="616" y="60"/>
                </a:lnTo>
                <a:lnTo>
                  <a:pt x="604" y="66"/>
                </a:lnTo>
                <a:lnTo>
                  <a:pt x="588" y="72"/>
                </a:lnTo>
                <a:lnTo>
                  <a:pt x="536" y="86"/>
                </a:lnTo>
                <a:lnTo>
                  <a:pt x="464" y="100"/>
                </a:lnTo>
                <a:lnTo>
                  <a:pt x="464" y="100"/>
                </a:lnTo>
                <a:lnTo>
                  <a:pt x="198" y="150"/>
                </a:lnTo>
                <a:lnTo>
                  <a:pt x="198" y="150"/>
                </a:lnTo>
                <a:lnTo>
                  <a:pt x="120" y="164"/>
                </a:lnTo>
                <a:lnTo>
                  <a:pt x="84" y="170"/>
                </a:lnTo>
                <a:lnTo>
                  <a:pt x="84" y="170"/>
                </a:lnTo>
                <a:lnTo>
                  <a:pt x="76" y="168"/>
                </a:lnTo>
                <a:lnTo>
                  <a:pt x="64" y="166"/>
                </a:lnTo>
                <a:lnTo>
                  <a:pt x="34" y="154"/>
                </a:lnTo>
                <a:lnTo>
                  <a:pt x="34" y="154"/>
                </a:lnTo>
                <a:lnTo>
                  <a:pt x="20" y="146"/>
                </a:lnTo>
                <a:lnTo>
                  <a:pt x="10" y="140"/>
                </a:lnTo>
                <a:lnTo>
                  <a:pt x="2" y="134"/>
                </a:lnTo>
                <a:lnTo>
                  <a:pt x="0" y="128"/>
                </a:lnTo>
                <a:lnTo>
                  <a:pt x="0" y="1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1"/>
          <p:cNvSpPr/>
          <p:nvPr/>
        </p:nvSpPr>
        <p:spPr bwMode="auto">
          <a:xfrm>
            <a:off x="2058988" y="3679825"/>
            <a:ext cx="854075" cy="209550"/>
          </a:xfrm>
          <a:custGeom>
            <a:avLst/>
            <a:gdLst>
              <a:gd name="T0" fmla="*/ 68 w 538"/>
              <a:gd name="T1" fmla="*/ 66 h 132"/>
              <a:gd name="T2" fmla="*/ 68 w 538"/>
              <a:gd name="T3" fmla="*/ 66 h 132"/>
              <a:gd name="T4" fmla="*/ 98 w 538"/>
              <a:gd name="T5" fmla="*/ 62 h 132"/>
              <a:gd name="T6" fmla="*/ 138 w 538"/>
              <a:gd name="T7" fmla="*/ 56 h 132"/>
              <a:gd name="T8" fmla="*/ 260 w 538"/>
              <a:gd name="T9" fmla="*/ 32 h 132"/>
              <a:gd name="T10" fmla="*/ 260 w 538"/>
              <a:gd name="T11" fmla="*/ 32 h 132"/>
              <a:gd name="T12" fmla="*/ 326 w 538"/>
              <a:gd name="T13" fmla="*/ 18 h 132"/>
              <a:gd name="T14" fmla="*/ 380 w 538"/>
              <a:gd name="T15" fmla="*/ 8 h 132"/>
              <a:gd name="T16" fmla="*/ 420 w 538"/>
              <a:gd name="T17" fmla="*/ 2 h 132"/>
              <a:gd name="T18" fmla="*/ 446 w 538"/>
              <a:gd name="T19" fmla="*/ 0 h 132"/>
              <a:gd name="T20" fmla="*/ 446 w 538"/>
              <a:gd name="T21" fmla="*/ 0 h 132"/>
              <a:gd name="T22" fmla="*/ 466 w 538"/>
              <a:gd name="T23" fmla="*/ 2 h 132"/>
              <a:gd name="T24" fmla="*/ 484 w 538"/>
              <a:gd name="T25" fmla="*/ 2 h 132"/>
              <a:gd name="T26" fmla="*/ 500 w 538"/>
              <a:gd name="T27" fmla="*/ 6 h 132"/>
              <a:gd name="T28" fmla="*/ 512 w 538"/>
              <a:gd name="T29" fmla="*/ 10 h 132"/>
              <a:gd name="T30" fmla="*/ 512 w 538"/>
              <a:gd name="T31" fmla="*/ 10 h 132"/>
              <a:gd name="T32" fmla="*/ 524 w 538"/>
              <a:gd name="T33" fmla="*/ 14 h 132"/>
              <a:gd name="T34" fmla="*/ 532 w 538"/>
              <a:gd name="T35" fmla="*/ 20 h 132"/>
              <a:gd name="T36" fmla="*/ 536 w 538"/>
              <a:gd name="T37" fmla="*/ 26 h 132"/>
              <a:gd name="T38" fmla="*/ 538 w 538"/>
              <a:gd name="T39" fmla="*/ 32 h 132"/>
              <a:gd name="T40" fmla="*/ 538 w 538"/>
              <a:gd name="T41" fmla="*/ 32 h 132"/>
              <a:gd name="T42" fmla="*/ 536 w 538"/>
              <a:gd name="T43" fmla="*/ 38 h 132"/>
              <a:gd name="T44" fmla="*/ 534 w 538"/>
              <a:gd name="T45" fmla="*/ 44 h 132"/>
              <a:gd name="T46" fmla="*/ 528 w 538"/>
              <a:gd name="T47" fmla="*/ 50 h 132"/>
              <a:gd name="T48" fmla="*/ 522 w 538"/>
              <a:gd name="T49" fmla="*/ 56 h 132"/>
              <a:gd name="T50" fmla="*/ 522 w 538"/>
              <a:gd name="T51" fmla="*/ 56 h 132"/>
              <a:gd name="T52" fmla="*/ 512 w 538"/>
              <a:gd name="T53" fmla="*/ 64 h 132"/>
              <a:gd name="T54" fmla="*/ 494 w 538"/>
              <a:gd name="T55" fmla="*/ 70 h 132"/>
              <a:gd name="T56" fmla="*/ 470 w 538"/>
              <a:gd name="T57" fmla="*/ 78 h 132"/>
              <a:gd name="T58" fmla="*/ 440 w 538"/>
              <a:gd name="T59" fmla="*/ 84 h 132"/>
              <a:gd name="T60" fmla="*/ 440 w 538"/>
              <a:gd name="T61" fmla="*/ 84 h 132"/>
              <a:gd name="T62" fmla="*/ 404 w 538"/>
              <a:gd name="T63" fmla="*/ 92 h 132"/>
              <a:gd name="T64" fmla="*/ 358 w 538"/>
              <a:gd name="T65" fmla="*/ 100 h 132"/>
              <a:gd name="T66" fmla="*/ 240 w 538"/>
              <a:gd name="T67" fmla="*/ 116 h 132"/>
              <a:gd name="T68" fmla="*/ 240 w 538"/>
              <a:gd name="T69" fmla="*/ 116 h 132"/>
              <a:gd name="T70" fmla="*/ 134 w 538"/>
              <a:gd name="T71" fmla="*/ 128 h 132"/>
              <a:gd name="T72" fmla="*/ 82 w 538"/>
              <a:gd name="T73" fmla="*/ 132 h 132"/>
              <a:gd name="T74" fmla="*/ 82 w 538"/>
              <a:gd name="T75" fmla="*/ 132 h 132"/>
              <a:gd name="T76" fmla="*/ 68 w 538"/>
              <a:gd name="T77" fmla="*/ 130 h 132"/>
              <a:gd name="T78" fmla="*/ 54 w 538"/>
              <a:gd name="T79" fmla="*/ 126 h 132"/>
              <a:gd name="T80" fmla="*/ 38 w 538"/>
              <a:gd name="T81" fmla="*/ 118 h 132"/>
              <a:gd name="T82" fmla="*/ 22 w 538"/>
              <a:gd name="T83" fmla="*/ 106 h 132"/>
              <a:gd name="T84" fmla="*/ 22 w 538"/>
              <a:gd name="T85" fmla="*/ 106 h 132"/>
              <a:gd name="T86" fmla="*/ 8 w 538"/>
              <a:gd name="T87" fmla="*/ 96 h 132"/>
              <a:gd name="T88" fmla="*/ 0 w 538"/>
              <a:gd name="T89" fmla="*/ 86 h 132"/>
              <a:gd name="T90" fmla="*/ 0 w 538"/>
              <a:gd name="T91" fmla="*/ 82 h 132"/>
              <a:gd name="T92" fmla="*/ 0 w 538"/>
              <a:gd name="T93" fmla="*/ 80 h 132"/>
              <a:gd name="T94" fmla="*/ 2 w 538"/>
              <a:gd name="T95" fmla="*/ 78 h 132"/>
              <a:gd name="T96" fmla="*/ 6 w 538"/>
              <a:gd name="T97" fmla="*/ 76 h 132"/>
              <a:gd name="T98" fmla="*/ 6 w 538"/>
              <a:gd name="T99" fmla="*/ 76 h 132"/>
              <a:gd name="T100" fmla="*/ 32 w 538"/>
              <a:gd name="T101" fmla="*/ 70 h 132"/>
              <a:gd name="T102" fmla="*/ 68 w 538"/>
              <a:gd name="T103" fmla="*/ 66 h 132"/>
              <a:gd name="T104" fmla="*/ 68 w 538"/>
              <a:gd name="T105" fmla="*/ 6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38" h="132">
                <a:moveTo>
                  <a:pt x="68" y="66"/>
                </a:moveTo>
                <a:lnTo>
                  <a:pt x="68" y="66"/>
                </a:lnTo>
                <a:lnTo>
                  <a:pt x="98" y="62"/>
                </a:lnTo>
                <a:lnTo>
                  <a:pt x="138" y="56"/>
                </a:lnTo>
                <a:lnTo>
                  <a:pt x="260" y="32"/>
                </a:lnTo>
                <a:lnTo>
                  <a:pt x="260" y="32"/>
                </a:lnTo>
                <a:lnTo>
                  <a:pt x="326" y="18"/>
                </a:lnTo>
                <a:lnTo>
                  <a:pt x="380" y="8"/>
                </a:lnTo>
                <a:lnTo>
                  <a:pt x="420" y="2"/>
                </a:lnTo>
                <a:lnTo>
                  <a:pt x="446" y="0"/>
                </a:lnTo>
                <a:lnTo>
                  <a:pt x="446" y="0"/>
                </a:lnTo>
                <a:lnTo>
                  <a:pt x="466" y="2"/>
                </a:lnTo>
                <a:lnTo>
                  <a:pt x="484" y="2"/>
                </a:lnTo>
                <a:lnTo>
                  <a:pt x="500" y="6"/>
                </a:lnTo>
                <a:lnTo>
                  <a:pt x="512" y="10"/>
                </a:lnTo>
                <a:lnTo>
                  <a:pt x="512" y="10"/>
                </a:lnTo>
                <a:lnTo>
                  <a:pt x="524" y="14"/>
                </a:lnTo>
                <a:lnTo>
                  <a:pt x="532" y="20"/>
                </a:lnTo>
                <a:lnTo>
                  <a:pt x="536" y="26"/>
                </a:lnTo>
                <a:lnTo>
                  <a:pt x="538" y="32"/>
                </a:lnTo>
                <a:lnTo>
                  <a:pt x="538" y="32"/>
                </a:lnTo>
                <a:lnTo>
                  <a:pt x="536" y="38"/>
                </a:lnTo>
                <a:lnTo>
                  <a:pt x="534" y="44"/>
                </a:lnTo>
                <a:lnTo>
                  <a:pt x="528" y="50"/>
                </a:lnTo>
                <a:lnTo>
                  <a:pt x="522" y="56"/>
                </a:lnTo>
                <a:lnTo>
                  <a:pt x="522" y="56"/>
                </a:lnTo>
                <a:lnTo>
                  <a:pt x="512" y="64"/>
                </a:lnTo>
                <a:lnTo>
                  <a:pt x="494" y="70"/>
                </a:lnTo>
                <a:lnTo>
                  <a:pt x="470" y="78"/>
                </a:lnTo>
                <a:lnTo>
                  <a:pt x="440" y="84"/>
                </a:lnTo>
                <a:lnTo>
                  <a:pt x="440" y="84"/>
                </a:lnTo>
                <a:lnTo>
                  <a:pt x="404" y="92"/>
                </a:lnTo>
                <a:lnTo>
                  <a:pt x="358" y="100"/>
                </a:lnTo>
                <a:lnTo>
                  <a:pt x="240" y="116"/>
                </a:lnTo>
                <a:lnTo>
                  <a:pt x="240" y="116"/>
                </a:lnTo>
                <a:lnTo>
                  <a:pt x="134" y="128"/>
                </a:lnTo>
                <a:lnTo>
                  <a:pt x="82" y="132"/>
                </a:lnTo>
                <a:lnTo>
                  <a:pt x="82" y="132"/>
                </a:lnTo>
                <a:lnTo>
                  <a:pt x="68" y="130"/>
                </a:lnTo>
                <a:lnTo>
                  <a:pt x="54" y="126"/>
                </a:lnTo>
                <a:lnTo>
                  <a:pt x="38" y="118"/>
                </a:lnTo>
                <a:lnTo>
                  <a:pt x="22" y="106"/>
                </a:lnTo>
                <a:lnTo>
                  <a:pt x="22" y="106"/>
                </a:lnTo>
                <a:lnTo>
                  <a:pt x="8" y="96"/>
                </a:lnTo>
                <a:lnTo>
                  <a:pt x="0" y="86"/>
                </a:lnTo>
                <a:lnTo>
                  <a:pt x="0" y="82"/>
                </a:lnTo>
                <a:lnTo>
                  <a:pt x="0" y="80"/>
                </a:lnTo>
                <a:lnTo>
                  <a:pt x="2" y="78"/>
                </a:lnTo>
                <a:lnTo>
                  <a:pt x="6" y="76"/>
                </a:lnTo>
                <a:lnTo>
                  <a:pt x="6" y="76"/>
                </a:lnTo>
                <a:lnTo>
                  <a:pt x="32" y="70"/>
                </a:lnTo>
                <a:lnTo>
                  <a:pt x="68" y="66"/>
                </a:lnTo>
                <a:lnTo>
                  <a:pt x="68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2"/>
          <p:cNvSpPr/>
          <p:nvPr/>
        </p:nvSpPr>
        <p:spPr bwMode="auto">
          <a:xfrm>
            <a:off x="2366963" y="3095625"/>
            <a:ext cx="187325" cy="1428750"/>
          </a:xfrm>
          <a:custGeom>
            <a:avLst/>
            <a:gdLst>
              <a:gd name="T0" fmla="*/ 18 w 118"/>
              <a:gd name="T1" fmla="*/ 900 h 900"/>
              <a:gd name="T2" fmla="*/ 18 w 118"/>
              <a:gd name="T3" fmla="*/ 900 h 900"/>
              <a:gd name="T4" fmla="*/ 18 w 118"/>
              <a:gd name="T5" fmla="*/ 574 h 900"/>
              <a:gd name="T6" fmla="*/ 14 w 118"/>
              <a:gd name="T7" fmla="*/ 316 h 900"/>
              <a:gd name="T8" fmla="*/ 8 w 118"/>
              <a:gd name="T9" fmla="*/ 128 h 900"/>
              <a:gd name="T10" fmla="*/ 4 w 118"/>
              <a:gd name="T11" fmla="*/ 58 h 900"/>
              <a:gd name="T12" fmla="*/ 0 w 118"/>
              <a:gd name="T13" fmla="*/ 6 h 900"/>
              <a:gd name="T14" fmla="*/ 118 w 118"/>
              <a:gd name="T15" fmla="*/ 0 h 900"/>
              <a:gd name="T16" fmla="*/ 118 w 118"/>
              <a:gd name="T17" fmla="*/ 0 h 900"/>
              <a:gd name="T18" fmla="*/ 110 w 118"/>
              <a:gd name="T19" fmla="*/ 214 h 900"/>
              <a:gd name="T20" fmla="*/ 104 w 118"/>
              <a:gd name="T21" fmla="*/ 434 h 900"/>
              <a:gd name="T22" fmla="*/ 102 w 118"/>
              <a:gd name="T23" fmla="*/ 664 h 900"/>
              <a:gd name="T24" fmla="*/ 100 w 118"/>
              <a:gd name="T25" fmla="*/ 900 h 900"/>
              <a:gd name="T26" fmla="*/ 18 w 118"/>
              <a:gd name="T27" fmla="*/ 90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8" h="900">
                <a:moveTo>
                  <a:pt x="18" y="900"/>
                </a:moveTo>
                <a:lnTo>
                  <a:pt x="18" y="900"/>
                </a:lnTo>
                <a:lnTo>
                  <a:pt x="18" y="574"/>
                </a:lnTo>
                <a:lnTo>
                  <a:pt x="14" y="316"/>
                </a:lnTo>
                <a:lnTo>
                  <a:pt x="8" y="128"/>
                </a:lnTo>
                <a:lnTo>
                  <a:pt x="4" y="58"/>
                </a:lnTo>
                <a:lnTo>
                  <a:pt x="0" y="6"/>
                </a:lnTo>
                <a:lnTo>
                  <a:pt x="118" y="0"/>
                </a:lnTo>
                <a:lnTo>
                  <a:pt x="118" y="0"/>
                </a:lnTo>
                <a:lnTo>
                  <a:pt x="110" y="214"/>
                </a:lnTo>
                <a:lnTo>
                  <a:pt x="104" y="434"/>
                </a:lnTo>
                <a:lnTo>
                  <a:pt x="102" y="664"/>
                </a:lnTo>
                <a:lnTo>
                  <a:pt x="100" y="900"/>
                </a:lnTo>
                <a:lnTo>
                  <a:pt x="18" y="9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528689" y="2114898"/>
            <a:ext cx="702503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①左右两侧；②其他，另外；③广， 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广泛。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 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旁（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劳（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累）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有个森林公园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04232" y="1266523"/>
            <a:ext cx="201041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</a:t>
            </a:r>
            <a:r>
              <a:rPr lang="en-US" altLang="zh-CN" sz="6000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ng</a:t>
            </a:r>
            <a:endParaRPr lang="en-US" altLang="zh-CN" sz="60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1062038" y="2592388"/>
            <a:ext cx="2076450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1090613" y="2730500"/>
            <a:ext cx="216535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5"/>
          <p:cNvSpPr/>
          <p:nvPr/>
        </p:nvSpPr>
        <p:spPr bwMode="auto">
          <a:xfrm>
            <a:off x="1090613" y="3603625"/>
            <a:ext cx="263525" cy="539750"/>
          </a:xfrm>
          <a:custGeom>
            <a:avLst/>
            <a:gdLst>
              <a:gd name="T0" fmla="*/ 32 w 166"/>
              <a:gd name="T1" fmla="*/ 212 h 340"/>
              <a:gd name="T2" fmla="*/ 32 w 166"/>
              <a:gd name="T3" fmla="*/ 212 h 340"/>
              <a:gd name="T4" fmla="*/ 40 w 166"/>
              <a:gd name="T5" fmla="*/ 200 h 340"/>
              <a:gd name="T6" fmla="*/ 48 w 166"/>
              <a:gd name="T7" fmla="*/ 186 h 340"/>
              <a:gd name="T8" fmla="*/ 68 w 166"/>
              <a:gd name="T9" fmla="*/ 140 h 340"/>
              <a:gd name="T10" fmla="*/ 90 w 166"/>
              <a:gd name="T11" fmla="*/ 78 h 340"/>
              <a:gd name="T12" fmla="*/ 116 w 166"/>
              <a:gd name="T13" fmla="*/ 0 h 340"/>
              <a:gd name="T14" fmla="*/ 116 w 166"/>
              <a:gd name="T15" fmla="*/ 0 h 340"/>
              <a:gd name="T16" fmla="*/ 128 w 166"/>
              <a:gd name="T17" fmla="*/ 12 h 340"/>
              <a:gd name="T18" fmla="*/ 138 w 166"/>
              <a:gd name="T19" fmla="*/ 26 h 340"/>
              <a:gd name="T20" fmla="*/ 148 w 166"/>
              <a:gd name="T21" fmla="*/ 38 h 340"/>
              <a:gd name="T22" fmla="*/ 154 w 166"/>
              <a:gd name="T23" fmla="*/ 50 h 340"/>
              <a:gd name="T24" fmla="*/ 160 w 166"/>
              <a:gd name="T25" fmla="*/ 64 h 340"/>
              <a:gd name="T26" fmla="*/ 164 w 166"/>
              <a:gd name="T27" fmla="*/ 76 h 340"/>
              <a:gd name="T28" fmla="*/ 166 w 166"/>
              <a:gd name="T29" fmla="*/ 90 h 340"/>
              <a:gd name="T30" fmla="*/ 166 w 166"/>
              <a:gd name="T31" fmla="*/ 104 h 340"/>
              <a:gd name="T32" fmla="*/ 166 w 166"/>
              <a:gd name="T33" fmla="*/ 104 h 340"/>
              <a:gd name="T34" fmla="*/ 164 w 166"/>
              <a:gd name="T35" fmla="*/ 132 h 340"/>
              <a:gd name="T36" fmla="*/ 156 w 166"/>
              <a:gd name="T37" fmla="*/ 166 h 340"/>
              <a:gd name="T38" fmla="*/ 144 w 166"/>
              <a:gd name="T39" fmla="*/ 204 h 340"/>
              <a:gd name="T40" fmla="*/ 126 w 166"/>
              <a:gd name="T41" fmla="*/ 246 h 340"/>
              <a:gd name="T42" fmla="*/ 126 w 166"/>
              <a:gd name="T43" fmla="*/ 246 h 340"/>
              <a:gd name="T44" fmla="*/ 106 w 166"/>
              <a:gd name="T45" fmla="*/ 286 h 340"/>
              <a:gd name="T46" fmla="*/ 90 w 166"/>
              <a:gd name="T47" fmla="*/ 316 h 340"/>
              <a:gd name="T48" fmla="*/ 82 w 166"/>
              <a:gd name="T49" fmla="*/ 326 h 340"/>
              <a:gd name="T50" fmla="*/ 74 w 166"/>
              <a:gd name="T51" fmla="*/ 334 h 340"/>
              <a:gd name="T52" fmla="*/ 66 w 166"/>
              <a:gd name="T53" fmla="*/ 338 h 340"/>
              <a:gd name="T54" fmla="*/ 60 w 166"/>
              <a:gd name="T55" fmla="*/ 340 h 340"/>
              <a:gd name="T56" fmla="*/ 60 w 166"/>
              <a:gd name="T57" fmla="*/ 340 h 340"/>
              <a:gd name="T58" fmla="*/ 48 w 166"/>
              <a:gd name="T59" fmla="*/ 340 h 340"/>
              <a:gd name="T60" fmla="*/ 36 w 166"/>
              <a:gd name="T61" fmla="*/ 336 h 340"/>
              <a:gd name="T62" fmla="*/ 26 w 166"/>
              <a:gd name="T63" fmla="*/ 328 h 340"/>
              <a:gd name="T64" fmla="*/ 16 w 166"/>
              <a:gd name="T65" fmla="*/ 316 h 340"/>
              <a:gd name="T66" fmla="*/ 16 w 166"/>
              <a:gd name="T67" fmla="*/ 316 h 340"/>
              <a:gd name="T68" fmla="*/ 8 w 166"/>
              <a:gd name="T69" fmla="*/ 302 h 340"/>
              <a:gd name="T70" fmla="*/ 4 w 166"/>
              <a:gd name="T71" fmla="*/ 290 h 340"/>
              <a:gd name="T72" fmla="*/ 0 w 166"/>
              <a:gd name="T73" fmla="*/ 278 h 340"/>
              <a:gd name="T74" fmla="*/ 0 w 166"/>
              <a:gd name="T75" fmla="*/ 268 h 340"/>
              <a:gd name="T76" fmla="*/ 0 w 166"/>
              <a:gd name="T77" fmla="*/ 268 h 340"/>
              <a:gd name="T78" fmla="*/ 4 w 166"/>
              <a:gd name="T79" fmla="*/ 258 h 340"/>
              <a:gd name="T80" fmla="*/ 10 w 166"/>
              <a:gd name="T81" fmla="*/ 246 h 340"/>
              <a:gd name="T82" fmla="*/ 20 w 166"/>
              <a:gd name="T83" fmla="*/ 230 h 340"/>
              <a:gd name="T84" fmla="*/ 32 w 166"/>
              <a:gd name="T85" fmla="*/ 212 h 340"/>
              <a:gd name="T86" fmla="*/ 32 w 166"/>
              <a:gd name="T87" fmla="*/ 212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6" h="340">
                <a:moveTo>
                  <a:pt x="32" y="212"/>
                </a:moveTo>
                <a:lnTo>
                  <a:pt x="32" y="212"/>
                </a:lnTo>
                <a:lnTo>
                  <a:pt x="40" y="200"/>
                </a:lnTo>
                <a:lnTo>
                  <a:pt x="48" y="186"/>
                </a:lnTo>
                <a:lnTo>
                  <a:pt x="68" y="140"/>
                </a:lnTo>
                <a:lnTo>
                  <a:pt x="90" y="78"/>
                </a:lnTo>
                <a:lnTo>
                  <a:pt x="116" y="0"/>
                </a:lnTo>
                <a:lnTo>
                  <a:pt x="116" y="0"/>
                </a:lnTo>
                <a:lnTo>
                  <a:pt x="128" y="12"/>
                </a:lnTo>
                <a:lnTo>
                  <a:pt x="138" y="26"/>
                </a:lnTo>
                <a:lnTo>
                  <a:pt x="148" y="38"/>
                </a:lnTo>
                <a:lnTo>
                  <a:pt x="154" y="50"/>
                </a:lnTo>
                <a:lnTo>
                  <a:pt x="160" y="64"/>
                </a:lnTo>
                <a:lnTo>
                  <a:pt x="164" y="76"/>
                </a:lnTo>
                <a:lnTo>
                  <a:pt x="166" y="90"/>
                </a:lnTo>
                <a:lnTo>
                  <a:pt x="166" y="104"/>
                </a:lnTo>
                <a:lnTo>
                  <a:pt x="166" y="104"/>
                </a:lnTo>
                <a:lnTo>
                  <a:pt x="164" y="132"/>
                </a:lnTo>
                <a:lnTo>
                  <a:pt x="156" y="166"/>
                </a:lnTo>
                <a:lnTo>
                  <a:pt x="144" y="204"/>
                </a:lnTo>
                <a:lnTo>
                  <a:pt x="126" y="246"/>
                </a:lnTo>
                <a:lnTo>
                  <a:pt x="126" y="246"/>
                </a:lnTo>
                <a:lnTo>
                  <a:pt x="106" y="286"/>
                </a:lnTo>
                <a:lnTo>
                  <a:pt x="90" y="316"/>
                </a:lnTo>
                <a:lnTo>
                  <a:pt x="82" y="326"/>
                </a:lnTo>
                <a:lnTo>
                  <a:pt x="74" y="334"/>
                </a:lnTo>
                <a:lnTo>
                  <a:pt x="66" y="338"/>
                </a:lnTo>
                <a:lnTo>
                  <a:pt x="60" y="340"/>
                </a:lnTo>
                <a:lnTo>
                  <a:pt x="60" y="340"/>
                </a:lnTo>
                <a:lnTo>
                  <a:pt x="48" y="340"/>
                </a:lnTo>
                <a:lnTo>
                  <a:pt x="36" y="336"/>
                </a:lnTo>
                <a:lnTo>
                  <a:pt x="26" y="328"/>
                </a:lnTo>
                <a:lnTo>
                  <a:pt x="16" y="316"/>
                </a:lnTo>
                <a:lnTo>
                  <a:pt x="16" y="316"/>
                </a:lnTo>
                <a:lnTo>
                  <a:pt x="8" y="302"/>
                </a:lnTo>
                <a:lnTo>
                  <a:pt x="4" y="290"/>
                </a:lnTo>
                <a:lnTo>
                  <a:pt x="0" y="278"/>
                </a:lnTo>
                <a:lnTo>
                  <a:pt x="0" y="268"/>
                </a:lnTo>
                <a:lnTo>
                  <a:pt x="0" y="268"/>
                </a:lnTo>
                <a:lnTo>
                  <a:pt x="4" y="258"/>
                </a:lnTo>
                <a:lnTo>
                  <a:pt x="10" y="246"/>
                </a:lnTo>
                <a:lnTo>
                  <a:pt x="20" y="230"/>
                </a:lnTo>
                <a:lnTo>
                  <a:pt x="32" y="212"/>
                </a:lnTo>
                <a:lnTo>
                  <a:pt x="32" y="2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6"/>
          <p:cNvSpPr/>
          <p:nvPr/>
        </p:nvSpPr>
        <p:spPr bwMode="auto">
          <a:xfrm>
            <a:off x="1141413" y="4060825"/>
            <a:ext cx="1028700" cy="920750"/>
          </a:xfrm>
          <a:custGeom>
            <a:avLst/>
            <a:gdLst>
              <a:gd name="T0" fmla="*/ 440 w 648"/>
              <a:gd name="T1" fmla="*/ 336 h 580"/>
              <a:gd name="T2" fmla="*/ 440 w 648"/>
              <a:gd name="T3" fmla="*/ 336 h 580"/>
              <a:gd name="T4" fmla="*/ 394 w 648"/>
              <a:gd name="T5" fmla="*/ 382 h 580"/>
              <a:gd name="T6" fmla="*/ 348 w 648"/>
              <a:gd name="T7" fmla="*/ 420 h 580"/>
              <a:gd name="T8" fmla="*/ 304 w 648"/>
              <a:gd name="T9" fmla="*/ 452 h 580"/>
              <a:gd name="T10" fmla="*/ 260 w 648"/>
              <a:gd name="T11" fmla="*/ 480 h 580"/>
              <a:gd name="T12" fmla="*/ 260 w 648"/>
              <a:gd name="T13" fmla="*/ 480 h 580"/>
              <a:gd name="T14" fmla="*/ 216 w 648"/>
              <a:gd name="T15" fmla="*/ 504 h 580"/>
              <a:gd name="T16" fmla="*/ 172 w 648"/>
              <a:gd name="T17" fmla="*/ 526 h 580"/>
              <a:gd name="T18" fmla="*/ 130 w 648"/>
              <a:gd name="T19" fmla="*/ 544 h 580"/>
              <a:gd name="T20" fmla="*/ 88 w 648"/>
              <a:gd name="T21" fmla="*/ 558 h 580"/>
              <a:gd name="T22" fmla="*/ 88 w 648"/>
              <a:gd name="T23" fmla="*/ 558 h 580"/>
              <a:gd name="T24" fmla="*/ 50 w 648"/>
              <a:gd name="T25" fmla="*/ 570 h 580"/>
              <a:gd name="T26" fmla="*/ 24 w 648"/>
              <a:gd name="T27" fmla="*/ 578 h 580"/>
              <a:gd name="T28" fmla="*/ 6 w 648"/>
              <a:gd name="T29" fmla="*/ 580 h 580"/>
              <a:gd name="T30" fmla="*/ 2 w 648"/>
              <a:gd name="T31" fmla="*/ 580 h 580"/>
              <a:gd name="T32" fmla="*/ 0 w 648"/>
              <a:gd name="T33" fmla="*/ 578 h 580"/>
              <a:gd name="T34" fmla="*/ 0 w 648"/>
              <a:gd name="T35" fmla="*/ 578 h 580"/>
              <a:gd name="T36" fmla="*/ 2 w 648"/>
              <a:gd name="T37" fmla="*/ 574 h 580"/>
              <a:gd name="T38" fmla="*/ 6 w 648"/>
              <a:gd name="T39" fmla="*/ 570 h 580"/>
              <a:gd name="T40" fmla="*/ 26 w 648"/>
              <a:gd name="T41" fmla="*/ 556 h 580"/>
              <a:gd name="T42" fmla="*/ 58 w 648"/>
              <a:gd name="T43" fmla="*/ 536 h 580"/>
              <a:gd name="T44" fmla="*/ 106 w 648"/>
              <a:gd name="T45" fmla="*/ 508 h 580"/>
              <a:gd name="T46" fmla="*/ 106 w 648"/>
              <a:gd name="T47" fmla="*/ 508 h 580"/>
              <a:gd name="T48" fmla="*/ 134 w 648"/>
              <a:gd name="T49" fmla="*/ 492 h 580"/>
              <a:gd name="T50" fmla="*/ 162 w 648"/>
              <a:gd name="T51" fmla="*/ 476 h 580"/>
              <a:gd name="T52" fmla="*/ 190 w 648"/>
              <a:gd name="T53" fmla="*/ 456 h 580"/>
              <a:gd name="T54" fmla="*/ 220 w 648"/>
              <a:gd name="T55" fmla="*/ 434 h 580"/>
              <a:gd name="T56" fmla="*/ 250 w 648"/>
              <a:gd name="T57" fmla="*/ 408 h 580"/>
              <a:gd name="T58" fmla="*/ 280 w 648"/>
              <a:gd name="T59" fmla="*/ 382 h 580"/>
              <a:gd name="T60" fmla="*/ 340 w 648"/>
              <a:gd name="T61" fmla="*/ 324 h 580"/>
              <a:gd name="T62" fmla="*/ 340 w 648"/>
              <a:gd name="T63" fmla="*/ 324 h 580"/>
              <a:gd name="T64" fmla="*/ 372 w 648"/>
              <a:gd name="T65" fmla="*/ 292 h 580"/>
              <a:gd name="T66" fmla="*/ 402 w 648"/>
              <a:gd name="T67" fmla="*/ 258 h 580"/>
              <a:gd name="T68" fmla="*/ 432 w 648"/>
              <a:gd name="T69" fmla="*/ 220 h 580"/>
              <a:gd name="T70" fmla="*/ 462 w 648"/>
              <a:gd name="T71" fmla="*/ 180 h 580"/>
              <a:gd name="T72" fmla="*/ 490 w 648"/>
              <a:gd name="T73" fmla="*/ 138 h 580"/>
              <a:gd name="T74" fmla="*/ 518 w 648"/>
              <a:gd name="T75" fmla="*/ 94 h 580"/>
              <a:gd name="T76" fmla="*/ 546 w 648"/>
              <a:gd name="T77" fmla="*/ 48 h 580"/>
              <a:gd name="T78" fmla="*/ 572 w 648"/>
              <a:gd name="T79" fmla="*/ 0 h 580"/>
              <a:gd name="T80" fmla="*/ 572 w 648"/>
              <a:gd name="T81" fmla="*/ 0 h 580"/>
              <a:gd name="T82" fmla="*/ 604 w 648"/>
              <a:gd name="T83" fmla="*/ 26 h 580"/>
              <a:gd name="T84" fmla="*/ 628 w 648"/>
              <a:gd name="T85" fmla="*/ 46 h 580"/>
              <a:gd name="T86" fmla="*/ 642 w 648"/>
              <a:gd name="T87" fmla="*/ 62 h 580"/>
              <a:gd name="T88" fmla="*/ 646 w 648"/>
              <a:gd name="T89" fmla="*/ 70 h 580"/>
              <a:gd name="T90" fmla="*/ 648 w 648"/>
              <a:gd name="T91" fmla="*/ 74 h 580"/>
              <a:gd name="T92" fmla="*/ 648 w 648"/>
              <a:gd name="T93" fmla="*/ 74 h 580"/>
              <a:gd name="T94" fmla="*/ 646 w 648"/>
              <a:gd name="T95" fmla="*/ 80 h 580"/>
              <a:gd name="T96" fmla="*/ 644 w 648"/>
              <a:gd name="T97" fmla="*/ 88 h 580"/>
              <a:gd name="T98" fmla="*/ 632 w 648"/>
              <a:gd name="T99" fmla="*/ 108 h 580"/>
              <a:gd name="T100" fmla="*/ 616 w 648"/>
              <a:gd name="T101" fmla="*/ 134 h 580"/>
              <a:gd name="T102" fmla="*/ 590 w 648"/>
              <a:gd name="T103" fmla="*/ 168 h 580"/>
              <a:gd name="T104" fmla="*/ 590 w 648"/>
              <a:gd name="T105" fmla="*/ 168 h 580"/>
              <a:gd name="T106" fmla="*/ 560 w 648"/>
              <a:gd name="T107" fmla="*/ 206 h 580"/>
              <a:gd name="T108" fmla="*/ 526 w 648"/>
              <a:gd name="T109" fmla="*/ 248 h 580"/>
              <a:gd name="T110" fmla="*/ 486 w 648"/>
              <a:gd name="T111" fmla="*/ 292 h 580"/>
              <a:gd name="T112" fmla="*/ 440 w 648"/>
              <a:gd name="T113" fmla="*/ 336 h 580"/>
              <a:gd name="T114" fmla="*/ 440 w 648"/>
              <a:gd name="T115" fmla="*/ 336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48" h="580">
                <a:moveTo>
                  <a:pt x="440" y="336"/>
                </a:moveTo>
                <a:lnTo>
                  <a:pt x="440" y="336"/>
                </a:lnTo>
                <a:lnTo>
                  <a:pt x="394" y="382"/>
                </a:lnTo>
                <a:lnTo>
                  <a:pt x="348" y="420"/>
                </a:lnTo>
                <a:lnTo>
                  <a:pt x="304" y="452"/>
                </a:lnTo>
                <a:lnTo>
                  <a:pt x="260" y="480"/>
                </a:lnTo>
                <a:lnTo>
                  <a:pt x="260" y="480"/>
                </a:lnTo>
                <a:lnTo>
                  <a:pt x="216" y="504"/>
                </a:lnTo>
                <a:lnTo>
                  <a:pt x="172" y="526"/>
                </a:lnTo>
                <a:lnTo>
                  <a:pt x="130" y="544"/>
                </a:lnTo>
                <a:lnTo>
                  <a:pt x="88" y="558"/>
                </a:lnTo>
                <a:lnTo>
                  <a:pt x="88" y="558"/>
                </a:lnTo>
                <a:lnTo>
                  <a:pt x="50" y="570"/>
                </a:lnTo>
                <a:lnTo>
                  <a:pt x="24" y="578"/>
                </a:lnTo>
                <a:lnTo>
                  <a:pt x="6" y="580"/>
                </a:lnTo>
                <a:lnTo>
                  <a:pt x="2" y="580"/>
                </a:lnTo>
                <a:lnTo>
                  <a:pt x="0" y="578"/>
                </a:lnTo>
                <a:lnTo>
                  <a:pt x="0" y="578"/>
                </a:lnTo>
                <a:lnTo>
                  <a:pt x="2" y="574"/>
                </a:lnTo>
                <a:lnTo>
                  <a:pt x="6" y="570"/>
                </a:lnTo>
                <a:lnTo>
                  <a:pt x="26" y="556"/>
                </a:lnTo>
                <a:lnTo>
                  <a:pt x="58" y="536"/>
                </a:lnTo>
                <a:lnTo>
                  <a:pt x="106" y="508"/>
                </a:lnTo>
                <a:lnTo>
                  <a:pt x="106" y="508"/>
                </a:lnTo>
                <a:lnTo>
                  <a:pt x="134" y="492"/>
                </a:lnTo>
                <a:lnTo>
                  <a:pt x="162" y="476"/>
                </a:lnTo>
                <a:lnTo>
                  <a:pt x="190" y="456"/>
                </a:lnTo>
                <a:lnTo>
                  <a:pt x="220" y="434"/>
                </a:lnTo>
                <a:lnTo>
                  <a:pt x="250" y="408"/>
                </a:lnTo>
                <a:lnTo>
                  <a:pt x="280" y="382"/>
                </a:lnTo>
                <a:lnTo>
                  <a:pt x="340" y="324"/>
                </a:lnTo>
                <a:lnTo>
                  <a:pt x="340" y="324"/>
                </a:lnTo>
                <a:lnTo>
                  <a:pt x="372" y="292"/>
                </a:lnTo>
                <a:lnTo>
                  <a:pt x="402" y="258"/>
                </a:lnTo>
                <a:lnTo>
                  <a:pt x="432" y="220"/>
                </a:lnTo>
                <a:lnTo>
                  <a:pt x="462" y="180"/>
                </a:lnTo>
                <a:lnTo>
                  <a:pt x="490" y="138"/>
                </a:lnTo>
                <a:lnTo>
                  <a:pt x="518" y="94"/>
                </a:lnTo>
                <a:lnTo>
                  <a:pt x="546" y="48"/>
                </a:lnTo>
                <a:lnTo>
                  <a:pt x="572" y="0"/>
                </a:lnTo>
                <a:lnTo>
                  <a:pt x="572" y="0"/>
                </a:lnTo>
                <a:lnTo>
                  <a:pt x="604" y="26"/>
                </a:lnTo>
                <a:lnTo>
                  <a:pt x="628" y="46"/>
                </a:lnTo>
                <a:lnTo>
                  <a:pt x="642" y="62"/>
                </a:lnTo>
                <a:lnTo>
                  <a:pt x="646" y="70"/>
                </a:lnTo>
                <a:lnTo>
                  <a:pt x="648" y="74"/>
                </a:lnTo>
                <a:lnTo>
                  <a:pt x="648" y="74"/>
                </a:lnTo>
                <a:lnTo>
                  <a:pt x="646" y="80"/>
                </a:lnTo>
                <a:lnTo>
                  <a:pt x="644" y="88"/>
                </a:lnTo>
                <a:lnTo>
                  <a:pt x="632" y="108"/>
                </a:lnTo>
                <a:lnTo>
                  <a:pt x="616" y="134"/>
                </a:lnTo>
                <a:lnTo>
                  <a:pt x="590" y="168"/>
                </a:lnTo>
                <a:lnTo>
                  <a:pt x="590" y="168"/>
                </a:lnTo>
                <a:lnTo>
                  <a:pt x="560" y="206"/>
                </a:lnTo>
                <a:lnTo>
                  <a:pt x="526" y="248"/>
                </a:lnTo>
                <a:lnTo>
                  <a:pt x="486" y="292"/>
                </a:lnTo>
                <a:lnTo>
                  <a:pt x="440" y="336"/>
                </a:lnTo>
                <a:lnTo>
                  <a:pt x="440" y="3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7"/>
          <p:cNvSpPr/>
          <p:nvPr/>
        </p:nvSpPr>
        <p:spPr bwMode="auto">
          <a:xfrm>
            <a:off x="1274763" y="3438525"/>
            <a:ext cx="1981200" cy="396875"/>
          </a:xfrm>
          <a:custGeom>
            <a:avLst/>
            <a:gdLst>
              <a:gd name="T0" fmla="*/ 1054 w 1248"/>
              <a:gd name="T1" fmla="*/ 204 h 250"/>
              <a:gd name="T2" fmla="*/ 994 w 1248"/>
              <a:gd name="T3" fmla="*/ 242 h 250"/>
              <a:gd name="T4" fmla="*/ 974 w 1248"/>
              <a:gd name="T5" fmla="*/ 250 h 250"/>
              <a:gd name="T6" fmla="*/ 972 w 1248"/>
              <a:gd name="T7" fmla="*/ 248 h 250"/>
              <a:gd name="T8" fmla="*/ 976 w 1248"/>
              <a:gd name="T9" fmla="*/ 224 h 250"/>
              <a:gd name="T10" fmla="*/ 994 w 1248"/>
              <a:gd name="T11" fmla="*/ 176 h 250"/>
              <a:gd name="T12" fmla="*/ 1004 w 1248"/>
              <a:gd name="T13" fmla="*/ 148 h 250"/>
              <a:gd name="T14" fmla="*/ 1012 w 1248"/>
              <a:gd name="T15" fmla="*/ 112 h 250"/>
              <a:gd name="T16" fmla="*/ 1010 w 1248"/>
              <a:gd name="T17" fmla="*/ 100 h 250"/>
              <a:gd name="T18" fmla="*/ 1006 w 1248"/>
              <a:gd name="T19" fmla="*/ 98 h 250"/>
              <a:gd name="T20" fmla="*/ 990 w 1248"/>
              <a:gd name="T21" fmla="*/ 90 h 250"/>
              <a:gd name="T22" fmla="*/ 950 w 1248"/>
              <a:gd name="T23" fmla="*/ 88 h 250"/>
              <a:gd name="T24" fmla="*/ 894 w 1248"/>
              <a:gd name="T25" fmla="*/ 92 h 250"/>
              <a:gd name="T26" fmla="*/ 826 w 1248"/>
              <a:gd name="T27" fmla="*/ 100 h 250"/>
              <a:gd name="T28" fmla="*/ 550 w 1248"/>
              <a:gd name="T29" fmla="*/ 142 h 250"/>
              <a:gd name="T30" fmla="*/ 366 w 1248"/>
              <a:gd name="T31" fmla="*/ 172 h 250"/>
              <a:gd name="T32" fmla="*/ 216 w 1248"/>
              <a:gd name="T33" fmla="*/ 198 h 250"/>
              <a:gd name="T34" fmla="*/ 96 w 1248"/>
              <a:gd name="T35" fmla="*/ 216 h 250"/>
              <a:gd name="T36" fmla="*/ 0 w 1248"/>
              <a:gd name="T37" fmla="*/ 222 h 250"/>
              <a:gd name="T38" fmla="*/ 0 w 1248"/>
              <a:gd name="T39" fmla="*/ 178 h 250"/>
              <a:gd name="T40" fmla="*/ 442 w 1248"/>
              <a:gd name="T41" fmla="*/ 110 h 250"/>
              <a:gd name="T42" fmla="*/ 596 w 1248"/>
              <a:gd name="T43" fmla="*/ 84 h 250"/>
              <a:gd name="T44" fmla="*/ 782 w 1248"/>
              <a:gd name="T45" fmla="*/ 58 h 250"/>
              <a:gd name="T46" fmla="*/ 936 w 1248"/>
              <a:gd name="T47" fmla="*/ 32 h 250"/>
              <a:gd name="T48" fmla="*/ 994 w 1248"/>
              <a:gd name="T49" fmla="*/ 18 h 250"/>
              <a:gd name="T50" fmla="*/ 1000 w 1248"/>
              <a:gd name="T51" fmla="*/ 14 h 250"/>
              <a:gd name="T52" fmla="*/ 1020 w 1248"/>
              <a:gd name="T53" fmla="*/ 2 h 250"/>
              <a:gd name="T54" fmla="*/ 1038 w 1248"/>
              <a:gd name="T55" fmla="*/ 0 h 250"/>
              <a:gd name="T56" fmla="*/ 1052 w 1248"/>
              <a:gd name="T57" fmla="*/ 6 h 250"/>
              <a:gd name="T58" fmla="*/ 1154 w 1248"/>
              <a:gd name="T59" fmla="*/ 58 h 250"/>
              <a:gd name="T60" fmla="*/ 1196 w 1248"/>
              <a:gd name="T61" fmla="*/ 82 h 250"/>
              <a:gd name="T62" fmla="*/ 1236 w 1248"/>
              <a:gd name="T63" fmla="*/ 110 h 250"/>
              <a:gd name="T64" fmla="*/ 1246 w 1248"/>
              <a:gd name="T65" fmla="*/ 124 h 250"/>
              <a:gd name="T66" fmla="*/ 1248 w 1248"/>
              <a:gd name="T67" fmla="*/ 128 h 250"/>
              <a:gd name="T68" fmla="*/ 1242 w 1248"/>
              <a:gd name="T69" fmla="*/ 138 h 250"/>
              <a:gd name="T70" fmla="*/ 1230 w 1248"/>
              <a:gd name="T71" fmla="*/ 142 h 250"/>
              <a:gd name="T72" fmla="*/ 1188 w 1248"/>
              <a:gd name="T73" fmla="*/ 148 h 250"/>
              <a:gd name="T74" fmla="*/ 1174 w 1248"/>
              <a:gd name="T75" fmla="*/ 148 h 250"/>
              <a:gd name="T76" fmla="*/ 1142 w 1248"/>
              <a:gd name="T77" fmla="*/ 156 h 250"/>
              <a:gd name="T78" fmla="*/ 1110 w 1248"/>
              <a:gd name="T79" fmla="*/ 170 h 250"/>
              <a:gd name="T80" fmla="*/ 1054 w 1248"/>
              <a:gd name="T81" fmla="*/ 204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48" h="250">
                <a:moveTo>
                  <a:pt x="1054" y="204"/>
                </a:moveTo>
                <a:lnTo>
                  <a:pt x="1054" y="204"/>
                </a:lnTo>
                <a:lnTo>
                  <a:pt x="1020" y="228"/>
                </a:lnTo>
                <a:lnTo>
                  <a:pt x="994" y="242"/>
                </a:lnTo>
                <a:lnTo>
                  <a:pt x="978" y="250"/>
                </a:lnTo>
                <a:lnTo>
                  <a:pt x="974" y="250"/>
                </a:lnTo>
                <a:lnTo>
                  <a:pt x="972" y="248"/>
                </a:lnTo>
                <a:lnTo>
                  <a:pt x="972" y="248"/>
                </a:lnTo>
                <a:lnTo>
                  <a:pt x="972" y="238"/>
                </a:lnTo>
                <a:lnTo>
                  <a:pt x="976" y="224"/>
                </a:lnTo>
                <a:lnTo>
                  <a:pt x="984" y="202"/>
                </a:lnTo>
                <a:lnTo>
                  <a:pt x="994" y="176"/>
                </a:lnTo>
                <a:lnTo>
                  <a:pt x="994" y="176"/>
                </a:lnTo>
                <a:lnTo>
                  <a:pt x="1004" y="148"/>
                </a:lnTo>
                <a:lnTo>
                  <a:pt x="1010" y="128"/>
                </a:lnTo>
                <a:lnTo>
                  <a:pt x="1012" y="112"/>
                </a:lnTo>
                <a:lnTo>
                  <a:pt x="1012" y="106"/>
                </a:lnTo>
                <a:lnTo>
                  <a:pt x="1010" y="100"/>
                </a:lnTo>
                <a:lnTo>
                  <a:pt x="1010" y="100"/>
                </a:lnTo>
                <a:lnTo>
                  <a:pt x="1006" y="98"/>
                </a:lnTo>
                <a:lnTo>
                  <a:pt x="1002" y="94"/>
                </a:lnTo>
                <a:lnTo>
                  <a:pt x="990" y="90"/>
                </a:lnTo>
                <a:lnTo>
                  <a:pt x="972" y="88"/>
                </a:lnTo>
                <a:lnTo>
                  <a:pt x="950" y="88"/>
                </a:lnTo>
                <a:lnTo>
                  <a:pt x="950" y="88"/>
                </a:lnTo>
                <a:lnTo>
                  <a:pt x="894" y="92"/>
                </a:lnTo>
                <a:lnTo>
                  <a:pt x="826" y="100"/>
                </a:lnTo>
                <a:lnTo>
                  <a:pt x="826" y="100"/>
                </a:lnTo>
                <a:lnTo>
                  <a:pt x="720" y="116"/>
                </a:lnTo>
                <a:lnTo>
                  <a:pt x="550" y="142"/>
                </a:lnTo>
                <a:lnTo>
                  <a:pt x="550" y="142"/>
                </a:lnTo>
                <a:lnTo>
                  <a:pt x="366" y="172"/>
                </a:lnTo>
                <a:lnTo>
                  <a:pt x="216" y="198"/>
                </a:lnTo>
                <a:lnTo>
                  <a:pt x="216" y="198"/>
                </a:lnTo>
                <a:lnTo>
                  <a:pt x="152" y="208"/>
                </a:lnTo>
                <a:lnTo>
                  <a:pt x="96" y="216"/>
                </a:lnTo>
                <a:lnTo>
                  <a:pt x="44" y="222"/>
                </a:lnTo>
                <a:lnTo>
                  <a:pt x="0" y="222"/>
                </a:lnTo>
                <a:lnTo>
                  <a:pt x="0" y="178"/>
                </a:lnTo>
                <a:lnTo>
                  <a:pt x="0" y="178"/>
                </a:lnTo>
                <a:lnTo>
                  <a:pt x="260" y="140"/>
                </a:lnTo>
                <a:lnTo>
                  <a:pt x="442" y="110"/>
                </a:lnTo>
                <a:lnTo>
                  <a:pt x="442" y="110"/>
                </a:lnTo>
                <a:lnTo>
                  <a:pt x="596" y="84"/>
                </a:lnTo>
                <a:lnTo>
                  <a:pt x="782" y="58"/>
                </a:lnTo>
                <a:lnTo>
                  <a:pt x="782" y="58"/>
                </a:lnTo>
                <a:lnTo>
                  <a:pt x="870" y="44"/>
                </a:lnTo>
                <a:lnTo>
                  <a:pt x="936" y="32"/>
                </a:lnTo>
                <a:lnTo>
                  <a:pt x="980" y="22"/>
                </a:lnTo>
                <a:lnTo>
                  <a:pt x="994" y="18"/>
                </a:lnTo>
                <a:lnTo>
                  <a:pt x="1000" y="14"/>
                </a:lnTo>
                <a:lnTo>
                  <a:pt x="1000" y="14"/>
                </a:lnTo>
                <a:lnTo>
                  <a:pt x="1010" y="6"/>
                </a:lnTo>
                <a:lnTo>
                  <a:pt x="1020" y="2"/>
                </a:lnTo>
                <a:lnTo>
                  <a:pt x="1028" y="0"/>
                </a:lnTo>
                <a:lnTo>
                  <a:pt x="1038" y="0"/>
                </a:lnTo>
                <a:lnTo>
                  <a:pt x="1038" y="0"/>
                </a:lnTo>
                <a:lnTo>
                  <a:pt x="1052" y="6"/>
                </a:lnTo>
                <a:lnTo>
                  <a:pt x="1076" y="16"/>
                </a:lnTo>
                <a:lnTo>
                  <a:pt x="1154" y="58"/>
                </a:lnTo>
                <a:lnTo>
                  <a:pt x="1154" y="58"/>
                </a:lnTo>
                <a:lnTo>
                  <a:pt x="1196" y="82"/>
                </a:lnTo>
                <a:lnTo>
                  <a:pt x="1226" y="102"/>
                </a:lnTo>
                <a:lnTo>
                  <a:pt x="1236" y="110"/>
                </a:lnTo>
                <a:lnTo>
                  <a:pt x="1242" y="118"/>
                </a:lnTo>
                <a:lnTo>
                  <a:pt x="1246" y="124"/>
                </a:lnTo>
                <a:lnTo>
                  <a:pt x="1248" y="128"/>
                </a:lnTo>
                <a:lnTo>
                  <a:pt x="1248" y="128"/>
                </a:lnTo>
                <a:lnTo>
                  <a:pt x="1246" y="134"/>
                </a:lnTo>
                <a:lnTo>
                  <a:pt x="1242" y="138"/>
                </a:lnTo>
                <a:lnTo>
                  <a:pt x="1238" y="140"/>
                </a:lnTo>
                <a:lnTo>
                  <a:pt x="1230" y="142"/>
                </a:lnTo>
                <a:lnTo>
                  <a:pt x="1212" y="146"/>
                </a:lnTo>
                <a:lnTo>
                  <a:pt x="1188" y="148"/>
                </a:lnTo>
                <a:lnTo>
                  <a:pt x="1188" y="148"/>
                </a:lnTo>
                <a:lnTo>
                  <a:pt x="1174" y="148"/>
                </a:lnTo>
                <a:lnTo>
                  <a:pt x="1158" y="152"/>
                </a:lnTo>
                <a:lnTo>
                  <a:pt x="1142" y="156"/>
                </a:lnTo>
                <a:lnTo>
                  <a:pt x="1126" y="162"/>
                </a:lnTo>
                <a:lnTo>
                  <a:pt x="1110" y="170"/>
                </a:lnTo>
                <a:lnTo>
                  <a:pt x="1092" y="180"/>
                </a:lnTo>
                <a:lnTo>
                  <a:pt x="1054" y="204"/>
                </a:lnTo>
                <a:lnTo>
                  <a:pt x="1054" y="20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8"/>
          <p:cNvSpPr/>
          <p:nvPr/>
        </p:nvSpPr>
        <p:spPr bwMode="auto">
          <a:xfrm>
            <a:off x="1404938" y="3902075"/>
            <a:ext cx="1419225" cy="317500"/>
          </a:xfrm>
          <a:custGeom>
            <a:avLst/>
            <a:gdLst>
              <a:gd name="T0" fmla="*/ 28 w 894"/>
              <a:gd name="T1" fmla="*/ 184 h 200"/>
              <a:gd name="T2" fmla="*/ 28 w 894"/>
              <a:gd name="T3" fmla="*/ 184 h 200"/>
              <a:gd name="T4" fmla="*/ 16 w 894"/>
              <a:gd name="T5" fmla="*/ 176 h 200"/>
              <a:gd name="T6" fmla="*/ 6 w 894"/>
              <a:gd name="T7" fmla="*/ 170 h 200"/>
              <a:gd name="T8" fmla="*/ 2 w 894"/>
              <a:gd name="T9" fmla="*/ 164 h 200"/>
              <a:gd name="T10" fmla="*/ 0 w 894"/>
              <a:gd name="T11" fmla="*/ 158 h 200"/>
              <a:gd name="T12" fmla="*/ 0 w 894"/>
              <a:gd name="T13" fmla="*/ 158 h 200"/>
              <a:gd name="T14" fmla="*/ 0 w 894"/>
              <a:gd name="T15" fmla="*/ 154 h 200"/>
              <a:gd name="T16" fmla="*/ 4 w 894"/>
              <a:gd name="T17" fmla="*/ 150 h 200"/>
              <a:gd name="T18" fmla="*/ 8 w 894"/>
              <a:gd name="T19" fmla="*/ 148 h 200"/>
              <a:gd name="T20" fmla="*/ 16 w 894"/>
              <a:gd name="T21" fmla="*/ 146 h 200"/>
              <a:gd name="T22" fmla="*/ 16 w 894"/>
              <a:gd name="T23" fmla="*/ 146 h 200"/>
              <a:gd name="T24" fmla="*/ 232 w 894"/>
              <a:gd name="T25" fmla="*/ 102 h 200"/>
              <a:gd name="T26" fmla="*/ 232 w 894"/>
              <a:gd name="T27" fmla="*/ 102 h 200"/>
              <a:gd name="T28" fmla="*/ 416 w 894"/>
              <a:gd name="T29" fmla="*/ 64 h 200"/>
              <a:gd name="T30" fmla="*/ 574 w 894"/>
              <a:gd name="T31" fmla="*/ 30 h 200"/>
              <a:gd name="T32" fmla="*/ 574 w 894"/>
              <a:gd name="T33" fmla="*/ 30 h 200"/>
              <a:gd name="T34" fmla="*/ 690 w 894"/>
              <a:gd name="T35" fmla="*/ 8 h 200"/>
              <a:gd name="T36" fmla="*/ 728 w 894"/>
              <a:gd name="T37" fmla="*/ 2 h 200"/>
              <a:gd name="T38" fmla="*/ 750 w 894"/>
              <a:gd name="T39" fmla="*/ 0 h 200"/>
              <a:gd name="T40" fmla="*/ 750 w 894"/>
              <a:gd name="T41" fmla="*/ 0 h 200"/>
              <a:gd name="T42" fmla="*/ 784 w 894"/>
              <a:gd name="T43" fmla="*/ 2 h 200"/>
              <a:gd name="T44" fmla="*/ 828 w 894"/>
              <a:gd name="T45" fmla="*/ 8 h 200"/>
              <a:gd name="T46" fmla="*/ 828 w 894"/>
              <a:gd name="T47" fmla="*/ 8 h 200"/>
              <a:gd name="T48" fmla="*/ 850 w 894"/>
              <a:gd name="T49" fmla="*/ 14 h 200"/>
              <a:gd name="T50" fmla="*/ 866 w 894"/>
              <a:gd name="T51" fmla="*/ 22 h 200"/>
              <a:gd name="T52" fmla="*/ 878 w 894"/>
              <a:gd name="T53" fmla="*/ 30 h 200"/>
              <a:gd name="T54" fmla="*/ 888 w 894"/>
              <a:gd name="T55" fmla="*/ 40 h 200"/>
              <a:gd name="T56" fmla="*/ 888 w 894"/>
              <a:gd name="T57" fmla="*/ 40 h 200"/>
              <a:gd name="T58" fmla="*/ 892 w 894"/>
              <a:gd name="T59" fmla="*/ 50 h 200"/>
              <a:gd name="T60" fmla="*/ 894 w 894"/>
              <a:gd name="T61" fmla="*/ 58 h 200"/>
              <a:gd name="T62" fmla="*/ 894 w 894"/>
              <a:gd name="T63" fmla="*/ 66 h 200"/>
              <a:gd name="T64" fmla="*/ 890 w 894"/>
              <a:gd name="T65" fmla="*/ 72 h 200"/>
              <a:gd name="T66" fmla="*/ 890 w 894"/>
              <a:gd name="T67" fmla="*/ 72 h 200"/>
              <a:gd name="T68" fmla="*/ 882 w 894"/>
              <a:gd name="T69" fmla="*/ 76 h 200"/>
              <a:gd name="T70" fmla="*/ 864 w 894"/>
              <a:gd name="T71" fmla="*/ 78 h 200"/>
              <a:gd name="T72" fmla="*/ 840 w 894"/>
              <a:gd name="T73" fmla="*/ 80 h 200"/>
              <a:gd name="T74" fmla="*/ 806 w 894"/>
              <a:gd name="T75" fmla="*/ 80 h 200"/>
              <a:gd name="T76" fmla="*/ 806 w 894"/>
              <a:gd name="T77" fmla="*/ 80 h 200"/>
              <a:gd name="T78" fmla="*/ 766 w 894"/>
              <a:gd name="T79" fmla="*/ 82 h 200"/>
              <a:gd name="T80" fmla="*/ 716 w 894"/>
              <a:gd name="T81" fmla="*/ 86 h 200"/>
              <a:gd name="T82" fmla="*/ 662 w 894"/>
              <a:gd name="T83" fmla="*/ 92 h 200"/>
              <a:gd name="T84" fmla="*/ 600 w 894"/>
              <a:gd name="T85" fmla="*/ 100 h 200"/>
              <a:gd name="T86" fmla="*/ 600 w 894"/>
              <a:gd name="T87" fmla="*/ 100 h 200"/>
              <a:gd name="T88" fmla="*/ 530 w 894"/>
              <a:gd name="T89" fmla="*/ 110 h 200"/>
              <a:gd name="T90" fmla="*/ 456 w 894"/>
              <a:gd name="T91" fmla="*/ 124 h 200"/>
              <a:gd name="T92" fmla="*/ 374 w 894"/>
              <a:gd name="T93" fmla="*/ 140 h 200"/>
              <a:gd name="T94" fmla="*/ 284 w 894"/>
              <a:gd name="T95" fmla="*/ 158 h 200"/>
              <a:gd name="T96" fmla="*/ 284 w 894"/>
              <a:gd name="T97" fmla="*/ 158 h 200"/>
              <a:gd name="T98" fmla="*/ 140 w 894"/>
              <a:gd name="T99" fmla="*/ 190 h 200"/>
              <a:gd name="T100" fmla="*/ 100 w 894"/>
              <a:gd name="T101" fmla="*/ 196 h 200"/>
              <a:gd name="T102" fmla="*/ 78 w 894"/>
              <a:gd name="T103" fmla="*/ 200 h 200"/>
              <a:gd name="T104" fmla="*/ 78 w 894"/>
              <a:gd name="T105" fmla="*/ 200 h 200"/>
              <a:gd name="T106" fmla="*/ 66 w 894"/>
              <a:gd name="T107" fmla="*/ 198 h 200"/>
              <a:gd name="T108" fmla="*/ 54 w 894"/>
              <a:gd name="T109" fmla="*/ 196 h 200"/>
              <a:gd name="T110" fmla="*/ 42 w 894"/>
              <a:gd name="T111" fmla="*/ 190 h 200"/>
              <a:gd name="T112" fmla="*/ 28 w 894"/>
              <a:gd name="T113" fmla="*/ 184 h 200"/>
              <a:gd name="T114" fmla="*/ 28 w 894"/>
              <a:gd name="T115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94" h="200">
                <a:moveTo>
                  <a:pt x="28" y="184"/>
                </a:moveTo>
                <a:lnTo>
                  <a:pt x="28" y="184"/>
                </a:lnTo>
                <a:lnTo>
                  <a:pt x="16" y="176"/>
                </a:lnTo>
                <a:lnTo>
                  <a:pt x="6" y="170"/>
                </a:lnTo>
                <a:lnTo>
                  <a:pt x="2" y="164"/>
                </a:lnTo>
                <a:lnTo>
                  <a:pt x="0" y="158"/>
                </a:lnTo>
                <a:lnTo>
                  <a:pt x="0" y="158"/>
                </a:lnTo>
                <a:lnTo>
                  <a:pt x="0" y="154"/>
                </a:lnTo>
                <a:lnTo>
                  <a:pt x="4" y="150"/>
                </a:lnTo>
                <a:lnTo>
                  <a:pt x="8" y="148"/>
                </a:lnTo>
                <a:lnTo>
                  <a:pt x="16" y="146"/>
                </a:lnTo>
                <a:lnTo>
                  <a:pt x="16" y="146"/>
                </a:lnTo>
                <a:lnTo>
                  <a:pt x="232" y="102"/>
                </a:lnTo>
                <a:lnTo>
                  <a:pt x="232" y="102"/>
                </a:lnTo>
                <a:lnTo>
                  <a:pt x="416" y="64"/>
                </a:lnTo>
                <a:lnTo>
                  <a:pt x="574" y="30"/>
                </a:lnTo>
                <a:lnTo>
                  <a:pt x="574" y="30"/>
                </a:lnTo>
                <a:lnTo>
                  <a:pt x="690" y="8"/>
                </a:lnTo>
                <a:lnTo>
                  <a:pt x="728" y="2"/>
                </a:lnTo>
                <a:lnTo>
                  <a:pt x="750" y="0"/>
                </a:lnTo>
                <a:lnTo>
                  <a:pt x="750" y="0"/>
                </a:lnTo>
                <a:lnTo>
                  <a:pt x="784" y="2"/>
                </a:lnTo>
                <a:lnTo>
                  <a:pt x="828" y="8"/>
                </a:lnTo>
                <a:lnTo>
                  <a:pt x="828" y="8"/>
                </a:lnTo>
                <a:lnTo>
                  <a:pt x="850" y="14"/>
                </a:lnTo>
                <a:lnTo>
                  <a:pt x="866" y="22"/>
                </a:lnTo>
                <a:lnTo>
                  <a:pt x="878" y="30"/>
                </a:lnTo>
                <a:lnTo>
                  <a:pt x="888" y="40"/>
                </a:lnTo>
                <a:lnTo>
                  <a:pt x="888" y="40"/>
                </a:lnTo>
                <a:lnTo>
                  <a:pt x="892" y="50"/>
                </a:lnTo>
                <a:lnTo>
                  <a:pt x="894" y="58"/>
                </a:lnTo>
                <a:lnTo>
                  <a:pt x="894" y="66"/>
                </a:lnTo>
                <a:lnTo>
                  <a:pt x="890" y="72"/>
                </a:lnTo>
                <a:lnTo>
                  <a:pt x="890" y="72"/>
                </a:lnTo>
                <a:lnTo>
                  <a:pt x="882" y="76"/>
                </a:lnTo>
                <a:lnTo>
                  <a:pt x="864" y="78"/>
                </a:lnTo>
                <a:lnTo>
                  <a:pt x="840" y="80"/>
                </a:lnTo>
                <a:lnTo>
                  <a:pt x="806" y="80"/>
                </a:lnTo>
                <a:lnTo>
                  <a:pt x="806" y="80"/>
                </a:lnTo>
                <a:lnTo>
                  <a:pt x="766" y="82"/>
                </a:lnTo>
                <a:lnTo>
                  <a:pt x="716" y="86"/>
                </a:lnTo>
                <a:lnTo>
                  <a:pt x="662" y="92"/>
                </a:lnTo>
                <a:lnTo>
                  <a:pt x="600" y="100"/>
                </a:lnTo>
                <a:lnTo>
                  <a:pt x="600" y="100"/>
                </a:lnTo>
                <a:lnTo>
                  <a:pt x="530" y="110"/>
                </a:lnTo>
                <a:lnTo>
                  <a:pt x="456" y="124"/>
                </a:lnTo>
                <a:lnTo>
                  <a:pt x="374" y="140"/>
                </a:lnTo>
                <a:lnTo>
                  <a:pt x="284" y="158"/>
                </a:lnTo>
                <a:lnTo>
                  <a:pt x="284" y="158"/>
                </a:lnTo>
                <a:lnTo>
                  <a:pt x="140" y="190"/>
                </a:lnTo>
                <a:lnTo>
                  <a:pt x="100" y="196"/>
                </a:lnTo>
                <a:lnTo>
                  <a:pt x="78" y="200"/>
                </a:lnTo>
                <a:lnTo>
                  <a:pt x="78" y="200"/>
                </a:lnTo>
                <a:lnTo>
                  <a:pt x="66" y="198"/>
                </a:lnTo>
                <a:lnTo>
                  <a:pt x="54" y="196"/>
                </a:lnTo>
                <a:lnTo>
                  <a:pt x="42" y="190"/>
                </a:lnTo>
                <a:lnTo>
                  <a:pt x="28" y="184"/>
                </a:lnTo>
                <a:lnTo>
                  <a:pt x="28" y="1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9"/>
          <p:cNvSpPr/>
          <p:nvPr/>
        </p:nvSpPr>
        <p:spPr bwMode="auto">
          <a:xfrm>
            <a:off x="1544638" y="2968625"/>
            <a:ext cx="1158875" cy="288925"/>
          </a:xfrm>
          <a:custGeom>
            <a:avLst/>
            <a:gdLst>
              <a:gd name="T0" fmla="*/ 694 w 730"/>
              <a:gd name="T1" fmla="*/ 66 h 182"/>
              <a:gd name="T2" fmla="*/ 694 w 730"/>
              <a:gd name="T3" fmla="*/ 66 h 182"/>
              <a:gd name="T4" fmla="*/ 578 w 730"/>
              <a:gd name="T5" fmla="*/ 96 h 182"/>
              <a:gd name="T6" fmla="*/ 578 w 730"/>
              <a:gd name="T7" fmla="*/ 96 h 182"/>
              <a:gd name="T8" fmla="*/ 532 w 730"/>
              <a:gd name="T9" fmla="*/ 108 h 182"/>
              <a:gd name="T10" fmla="*/ 476 w 730"/>
              <a:gd name="T11" fmla="*/ 122 h 182"/>
              <a:gd name="T12" fmla="*/ 324 w 730"/>
              <a:gd name="T13" fmla="*/ 150 h 182"/>
              <a:gd name="T14" fmla="*/ 324 w 730"/>
              <a:gd name="T15" fmla="*/ 150 h 182"/>
              <a:gd name="T16" fmla="*/ 244 w 730"/>
              <a:gd name="T17" fmla="*/ 164 h 182"/>
              <a:gd name="T18" fmla="*/ 182 w 730"/>
              <a:gd name="T19" fmla="*/ 174 h 182"/>
              <a:gd name="T20" fmla="*/ 136 w 730"/>
              <a:gd name="T21" fmla="*/ 180 h 182"/>
              <a:gd name="T22" fmla="*/ 106 w 730"/>
              <a:gd name="T23" fmla="*/ 182 h 182"/>
              <a:gd name="T24" fmla="*/ 106 w 730"/>
              <a:gd name="T25" fmla="*/ 182 h 182"/>
              <a:gd name="T26" fmla="*/ 94 w 730"/>
              <a:gd name="T27" fmla="*/ 180 h 182"/>
              <a:gd name="T28" fmla="*/ 82 w 730"/>
              <a:gd name="T29" fmla="*/ 178 h 182"/>
              <a:gd name="T30" fmla="*/ 58 w 730"/>
              <a:gd name="T31" fmla="*/ 170 h 182"/>
              <a:gd name="T32" fmla="*/ 30 w 730"/>
              <a:gd name="T33" fmla="*/ 156 h 182"/>
              <a:gd name="T34" fmla="*/ 0 w 730"/>
              <a:gd name="T35" fmla="*/ 138 h 182"/>
              <a:gd name="T36" fmla="*/ 0 w 730"/>
              <a:gd name="T37" fmla="*/ 138 h 182"/>
              <a:gd name="T38" fmla="*/ 86 w 730"/>
              <a:gd name="T39" fmla="*/ 122 h 182"/>
              <a:gd name="T40" fmla="*/ 180 w 730"/>
              <a:gd name="T41" fmla="*/ 104 h 182"/>
              <a:gd name="T42" fmla="*/ 278 w 730"/>
              <a:gd name="T43" fmla="*/ 82 h 182"/>
              <a:gd name="T44" fmla="*/ 384 w 730"/>
              <a:gd name="T45" fmla="*/ 56 h 182"/>
              <a:gd name="T46" fmla="*/ 384 w 730"/>
              <a:gd name="T47" fmla="*/ 56 h 182"/>
              <a:gd name="T48" fmla="*/ 480 w 730"/>
              <a:gd name="T49" fmla="*/ 32 h 182"/>
              <a:gd name="T50" fmla="*/ 554 w 730"/>
              <a:gd name="T51" fmla="*/ 14 h 182"/>
              <a:gd name="T52" fmla="*/ 606 w 730"/>
              <a:gd name="T53" fmla="*/ 4 h 182"/>
              <a:gd name="T54" fmla="*/ 634 w 730"/>
              <a:gd name="T55" fmla="*/ 0 h 182"/>
              <a:gd name="T56" fmla="*/ 634 w 730"/>
              <a:gd name="T57" fmla="*/ 0 h 182"/>
              <a:gd name="T58" fmla="*/ 650 w 730"/>
              <a:gd name="T59" fmla="*/ 0 h 182"/>
              <a:gd name="T60" fmla="*/ 668 w 730"/>
              <a:gd name="T61" fmla="*/ 4 h 182"/>
              <a:gd name="T62" fmla="*/ 684 w 730"/>
              <a:gd name="T63" fmla="*/ 8 h 182"/>
              <a:gd name="T64" fmla="*/ 700 w 730"/>
              <a:gd name="T65" fmla="*/ 16 h 182"/>
              <a:gd name="T66" fmla="*/ 700 w 730"/>
              <a:gd name="T67" fmla="*/ 16 h 182"/>
              <a:gd name="T68" fmla="*/ 712 w 730"/>
              <a:gd name="T69" fmla="*/ 24 h 182"/>
              <a:gd name="T70" fmla="*/ 722 w 730"/>
              <a:gd name="T71" fmla="*/ 30 h 182"/>
              <a:gd name="T72" fmla="*/ 728 w 730"/>
              <a:gd name="T73" fmla="*/ 38 h 182"/>
              <a:gd name="T74" fmla="*/ 730 w 730"/>
              <a:gd name="T75" fmla="*/ 44 h 182"/>
              <a:gd name="T76" fmla="*/ 730 w 730"/>
              <a:gd name="T77" fmla="*/ 44 h 182"/>
              <a:gd name="T78" fmla="*/ 728 w 730"/>
              <a:gd name="T79" fmla="*/ 50 h 182"/>
              <a:gd name="T80" fmla="*/ 722 w 730"/>
              <a:gd name="T81" fmla="*/ 56 h 182"/>
              <a:gd name="T82" fmla="*/ 710 w 730"/>
              <a:gd name="T83" fmla="*/ 60 h 182"/>
              <a:gd name="T84" fmla="*/ 694 w 730"/>
              <a:gd name="T85" fmla="*/ 66 h 182"/>
              <a:gd name="T86" fmla="*/ 694 w 730"/>
              <a:gd name="T87" fmla="*/ 6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30" h="182">
                <a:moveTo>
                  <a:pt x="694" y="66"/>
                </a:moveTo>
                <a:lnTo>
                  <a:pt x="694" y="66"/>
                </a:lnTo>
                <a:lnTo>
                  <a:pt x="578" y="96"/>
                </a:lnTo>
                <a:lnTo>
                  <a:pt x="578" y="96"/>
                </a:lnTo>
                <a:lnTo>
                  <a:pt x="532" y="108"/>
                </a:lnTo>
                <a:lnTo>
                  <a:pt x="476" y="122"/>
                </a:lnTo>
                <a:lnTo>
                  <a:pt x="324" y="150"/>
                </a:lnTo>
                <a:lnTo>
                  <a:pt x="324" y="150"/>
                </a:lnTo>
                <a:lnTo>
                  <a:pt x="244" y="164"/>
                </a:lnTo>
                <a:lnTo>
                  <a:pt x="182" y="174"/>
                </a:lnTo>
                <a:lnTo>
                  <a:pt x="136" y="180"/>
                </a:lnTo>
                <a:lnTo>
                  <a:pt x="106" y="182"/>
                </a:lnTo>
                <a:lnTo>
                  <a:pt x="106" y="182"/>
                </a:lnTo>
                <a:lnTo>
                  <a:pt x="94" y="180"/>
                </a:lnTo>
                <a:lnTo>
                  <a:pt x="82" y="178"/>
                </a:lnTo>
                <a:lnTo>
                  <a:pt x="58" y="170"/>
                </a:lnTo>
                <a:lnTo>
                  <a:pt x="30" y="156"/>
                </a:lnTo>
                <a:lnTo>
                  <a:pt x="0" y="138"/>
                </a:lnTo>
                <a:lnTo>
                  <a:pt x="0" y="138"/>
                </a:lnTo>
                <a:lnTo>
                  <a:pt x="86" y="122"/>
                </a:lnTo>
                <a:lnTo>
                  <a:pt x="180" y="104"/>
                </a:lnTo>
                <a:lnTo>
                  <a:pt x="278" y="82"/>
                </a:lnTo>
                <a:lnTo>
                  <a:pt x="384" y="56"/>
                </a:lnTo>
                <a:lnTo>
                  <a:pt x="384" y="56"/>
                </a:lnTo>
                <a:lnTo>
                  <a:pt x="480" y="32"/>
                </a:lnTo>
                <a:lnTo>
                  <a:pt x="554" y="14"/>
                </a:lnTo>
                <a:lnTo>
                  <a:pt x="606" y="4"/>
                </a:lnTo>
                <a:lnTo>
                  <a:pt x="634" y="0"/>
                </a:lnTo>
                <a:lnTo>
                  <a:pt x="634" y="0"/>
                </a:lnTo>
                <a:lnTo>
                  <a:pt x="650" y="0"/>
                </a:lnTo>
                <a:lnTo>
                  <a:pt x="668" y="4"/>
                </a:lnTo>
                <a:lnTo>
                  <a:pt x="684" y="8"/>
                </a:lnTo>
                <a:lnTo>
                  <a:pt x="700" y="16"/>
                </a:lnTo>
                <a:lnTo>
                  <a:pt x="700" y="16"/>
                </a:lnTo>
                <a:lnTo>
                  <a:pt x="712" y="24"/>
                </a:lnTo>
                <a:lnTo>
                  <a:pt x="722" y="30"/>
                </a:lnTo>
                <a:lnTo>
                  <a:pt x="728" y="38"/>
                </a:lnTo>
                <a:lnTo>
                  <a:pt x="730" y="44"/>
                </a:lnTo>
                <a:lnTo>
                  <a:pt x="730" y="44"/>
                </a:lnTo>
                <a:lnTo>
                  <a:pt x="728" y="50"/>
                </a:lnTo>
                <a:lnTo>
                  <a:pt x="722" y="56"/>
                </a:lnTo>
                <a:lnTo>
                  <a:pt x="710" y="60"/>
                </a:lnTo>
                <a:lnTo>
                  <a:pt x="694" y="66"/>
                </a:lnTo>
                <a:lnTo>
                  <a:pt x="694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0"/>
          <p:cNvSpPr/>
          <p:nvPr/>
        </p:nvSpPr>
        <p:spPr bwMode="auto">
          <a:xfrm>
            <a:off x="1782763" y="3346450"/>
            <a:ext cx="215900" cy="238125"/>
          </a:xfrm>
          <a:custGeom>
            <a:avLst/>
            <a:gdLst>
              <a:gd name="T0" fmla="*/ 118 w 136"/>
              <a:gd name="T1" fmla="*/ 140 h 150"/>
              <a:gd name="T2" fmla="*/ 118 w 136"/>
              <a:gd name="T3" fmla="*/ 140 h 150"/>
              <a:gd name="T4" fmla="*/ 102 w 136"/>
              <a:gd name="T5" fmla="*/ 148 h 150"/>
              <a:gd name="T6" fmla="*/ 90 w 136"/>
              <a:gd name="T7" fmla="*/ 150 h 150"/>
              <a:gd name="T8" fmla="*/ 90 w 136"/>
              <a:gd name="T9" fmla="*/ 150 h 150"/>
              <a:gd name="T10" fmla="*/ 86 w 136"/>
              <a:gd name="T11" fmla="*/ 148 h 150"/>
              <a:gd name="T12" fmla="*/ 80 w 136"/>
              <a:gd name="T13" fmla="*/ 140 h 150"/>
              <a:gd name="T14" fmla="*/ 62 w 136"/>
              <a:gd name="T15" fmla="*/ 112 h 150"/>
              <a:gd name="T16" fmla="*/ 36 w 136"/>
              <a:gd name="T17" fmla="*/ 66 h 150"/>
              <a:gd name="T18" fmla="*/ 0 w 136"/>
              <a:gd name="T19" fmla="*/ 0 h 150"/>
              <a:gd name="T20" fmla="*/ 0 w 136"/>
              <a:gd name="T21" fmla="*/ 0 h 150"/>
              <a:gd name="T22" fmla="*/ 40 w 136"/>
              <a:gd name="T23" fmla="*/ 4 h 150"/>
              <a:gd name="T24" fmla="*/ 72 w 136"/>
              <a:gd name="T25" fmla="*/ 10 h 150"/>
              <a:gd name="T26" fmla="*/ 84 w 136"/>
              <a:gd name="T27" fmla="*/ 14 h 150"/>
              <a:gd name="T28" fmla="*/ 96 w 136"/>
              <a:gd name="T29" fmla="*/ 20 h 150"/>
              <a:gd name="T30" fmla="*/ 104 w 136"/>
              <a:gd name="T31" fmla="*/ 24 h 150"/>
              <a:gd name="T32" fmla="*/ 112 w 136"/>
              <a:gd name="T33" fmla="*/ 30 h 150"/>
              <a:gd name="T34" fmla="*/ 112 w 136"/>
              <a:gd name="T35" fmla="*/ 30 h 150"/>
              <a:gd name="T36" fmla="*/ 122 w 136"/>
              <a:gd name="T37" fmla="*/ 44 h 150"/>
              <a:gd name="T38" fmla="*/ 130 w 136"/>
              <a:gd name="T39" fmla="*/ 58 h 150"/>
              <a:gd name="T40" fmla="*/ 136 w 136"/>
              <a:gd name="T41" fmla="*/ 76 h 150"/>
              <a:gd name="T42" fmla="*/ 136 w 136"/>
              <a:gd name="T43" fmla="*/ 94 h 150"/>
              <a:gd name="T44" fmla="*/ 136 w 136"/>
              <a:gd name="T45" fmla="*/ 94 h 150"/>
              <a:gd name="T46" fmla="*/ 136 w 136"/>
              <a:gd name="T47" fmla="*/ 110 h 150"/>
              <a:gd name="T48" fmla="*/ 132 w 136"/>
              <a:gd name="T49" fmla="*/ 124 h 150"/>
              <a:gd name="T50" fmla="*/ 126 w 136"/>
              <a:gd name="T51" fmla="*/ 134 h 150"/>
              <a:gd name="T52" fmla="*/ 118 w 136"/>
              <a:gd name="T53" fmla="*/ 140 h 150"/>
              <a:gd name="T54" fmla="*/ 118 w 136"/>
              <a:gd name="T55" fmla="*/ 14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6" h="150">
                <a:moveTo>
                  <a:pt x="118" y="140"/>
                </a:moveTo>
                <a:lnTo>
                  <a:pt x="118" y="140"/>
                </a:lnTo>
                <a:lnTo>
                  <a:pt x="102" y="148"/>
                </a:lnTo>
                <a:lnTo>
                  <a:pt x="90" y="150"/>
                </a:lnTo>
                <a:lnTo>
                  <a:pt x="90" y="150"/>
                </a:lnTo>
                <a:lnTo>
                  <a:pt x="86" y="148"/>
                </a:lnTo>
                <a:lnTo>
                  <a:pt x="80" y="140"/>
                </a:lnTo>
                <a:lnTo>
                  <a:pt x="62" y="112"/>
                </a:lnTo>
                <a:lnTo>
                  <a:pt x="36" y="66"/>
                </a:lnTo>
                <a:lnTo>
                  <a:pt x="0" y="0"/>
                </a:lnTo>
                <a:lnTo>
                  <a:pt x="0" y="0"/>
                </a:lnTo>
                <a:lnTo>
                  <a:pt x="40" y="4"/>
                </a:lnTo>
                <a:lnTo>
                  <a:pt x="72" y="10"/>
                </a:lnTo>
                <a:lnTo>
                  <a:pt x="84" y="14"/>
                </a:lnTo>
                <a:lnTo>
                  <a:pt x="96" y="20"/>
                </a:lnTo>
                <a:lnTo>
                  <a:pt x="104" y="24"/>
                </a:lnTo>
                <a:lnTo>
                  <a:pt x="112" y="30"/>
                </a:lnTo>
                <a:lnTo>
                  <a:pt x="112" y="30"/>
                </a:lnTo>
                <a:lnTo>
                  <a:pt x="122" y="44"/>
                </a:lnTo>
                <a:lnTo>
                  <a:pt x="130" y="58"/>
                </a:lnTo>
                <a:lnTo>
                  <a:pt x="136" y="76"/>
                </a:lnTo>
                <a:lnTo>
                  <a:pt x="136" y="94"/>
                </a:lnTo>
                <a:lnTo>
                  <a:pt x="136" y="94"/>
                </a:lnTo>
                <a:lnTo>
                  <a:pt x="136" y="110"/>
                </a:lnTo>
                <a:lnTo>
                  <a:pt x="132" y="124"/>
                </a:lnTo>
                <a:lnTo>
                  <a:pt x="126" y="134"/>
                </a:lnTo>
                <a:lnTo>
                  <a:pt x="118" y="140"/>
                </a:lnTo>
                <a:lnTo>
                  <a:pt x="118" y="1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1"/>
          <p:cNvSpPr/>
          <p:nvPr/>
        </p:nvSpPr>
        <p:spPr bwMode="auto">
          <a:xfrm>
            <a:off x="1881188" y="4238625"/>
            <a:ext cx="742950" cy="898525"/>
          </a:xfrm>
          <a:custGeom>
            <a:avLst/>
            <a:gdLst>
              <a:gd name="T0" fmla="*/ 52 w 468"/>
              <a:gd name="T1" fmla="*/ 428 h 566"/>
              <a:gd name="T2" fmla="*/ 14 w 468"/>
              <a:gd name="T3" fmla="*/ 388 h 566"/>
              <a:gd name="T4" fmla="*/ 0 w 468"/>
              <a:gd name="T5" fmla="*/ 370 h 566"/>
              <a:gd name="T6" fmla="*/ 0 w 468"/>
              <a:gd name="T7" fmla="*/ 366 h 566"/>
              <a:gd name="T8" fmla="*/ 4 w 468"/>
              <a:gd name="T9" fmla="*/ 360 h 566"/>
              <a:gd name="T10" fmla="*/ 14 w 468"/>
              <a:gd name="T11" fmla="*/ 360 h 566"/>
              <a:gd name="T12" fmla="*/ 60 w 468"/>
              <a:gd name="T13" fmla="*/ 378 h 566"/>
              <a:gd name="T14" fmla="*/ 88 w 468"/>
              <a:gd name="T15" fmla="*/ 390 h 566"/>
              <a:gd name="T16" fmla="*/ 132 w 468"/>
              <a:gd name="T17" fmla="*/ 402 h 566"/>
              <a:gd name="T18" fmla="*/ 150 w 468"/>
              <a:gd name="T19" fmla="*/ 404 h 566"/>
              <a:gd name="T20" fmla="*/ 166 w 468"/>
              <a:gd name="T21" fmla="*/ 398 h 566"/>
              <a:gd name="T22" fmla="*/ 200 w 468"/>
              <a:gd name="T23" fmla="*/ 374 h 566"/>
              <a:gd name="T24" fmla="*/ 218 w 468"/>
              <a:gd name="T25" fmla="*/ 354 h 566"/>
              <a:gd name="T26" fmla="*/ 256 w 468"/>
              <a:gd name="T27" fmla="*/ 296 h 566"/>
              <a:gd name="T28" fmla="*/ 290 w 468"/>
              <a:gd name="T29" fmla="*/ 218 h 566"/>
              <a:gd name="T30" fmla="*/ 304 w 468"/>
              <a:gd name="T31" fmla="*/ 178 h 566"/>
              <a:gd name="T32" fmla="*/ 318 w 468"/>
              <a:gd name="T33" fmla="*/ 120 h 566"/>
              <a:gd name="T34" fmla="*/ 316 w 468"/>
              <a:gd name="T35" fmla="*/ 104 h 566"/>
              <a:gd name="T36" fmla="*/ 314 w 468"/>
              <a:gd name="T37" fmla="*/ 100 h 566"/>
              <a:gd name="T38" fmla="*/ 298 w 468"/>
              <a:gd name="T39" fmla="*/ 88 h 566"/>
              <a:gd name="T40" fmla="*/ 256 w 468"/>
              <a:gd name="T41" fmla="*/ 72 h 566"/>
              <a:gd name="T42" fmla="*/ 188 w 468"/>
              <a:gd name="T43" fmla="*/ 56 h 566"/>
              <a:gd name="T44" fmla="*/ 100 w 468"/>
              <a:gd name="T45" fmla="*/ 0 h 566"/>
              <a:gd name="T46" fmla="*/ 138 w 468"/>
              <a:gd name="T47" fmla="*/ 2 h 566"/>
              <a:gd name="T48" fmla="*/ 190 w 468"/>
              <a:gd name="T49" fmla="*/ 6 h 566"/>
              <a:gd name="T50" fmla="*/ 288 w 468"/>
              <a:gd name="T51" fmla="*/ 18 h 566"/>
              <a:gd name="T52" fmla="*/ 304 w 468"/>
              <a:gd name="T53" fmla="*/ 22 h 566"/>
              <a:gd name="T54" fmla="*/ 332 w 468"/>
              <a:gd name="T55" fmla="*/ 22 h 566"/>
              <a:gd name="T56" fmla="*/ 340 w 468"/>
              <a:gd name="T57" fmla="*/ 18 h 566"/>
              <a:gd name="T58" fmla="*/ 372 w 468"/>
              <a:gd name="T59" fmla="*/ 16 h 566"/>
              <a:gd name="T60" fmla="*/ 382 w 468"/>
              <a:gd name="T61" fmla="*/ 20 h 566"/>
              <a:gd name="T62" fmla="*/ 410 w 468"/>
              <a:gd name="T63" fmla="*/ 42 h 566"/>
              <a:gd name="T64" fmla="*/ 428 w 468"/>
              <a:gd name="T65" fmla="*/ 60 h 566"/>
              <a:gd name="T66" fmla="*/ 458 w 468"/>
              <a:gd name="T67" fmla="*/ 94 h 566"/>
              <a:gd name="T68" fmla="*/ 468 w 468"/>
              <a:gd name="T69" fmla="*/ 116 h 566"/>
              <a:gd name="T70" fmla="*/ 468 w 468"/>
              <a:gd name="T71" fmla="*/ 124 h 566"/>
              <a:gd name="T72" fmla="*/ 458 w 468"/>
              <a:gd name="T73" fmla="*/ 138 h 566"/>
              <a:gd name="T74" fmla="*/ 450 w 468"/>
              <a:gd name="T75" fmla="*/ 144 h 566"/>
              <a:gd name="T76" fmla="*/ 438 w 468"/>
              <a:gd name="T77" fmla="*/ 156 h 566"/>
              <a:gd name="T78" fmla="*/ 400 w 468"/>
              <a:gd name="T79" fmla="*/ 224 h 566"/>
              <a:gd name="T80" fmla="*/ 374 w 468"/>
              <a:gd name="T81" fmla="*/ 278 h 566"/>
              <a:gd name="T82" fmla="*/ 320 w 468"/>
              <a:gd name="T83" fmla="*/ 384 h 566"/>
              <a:gd name="T84" fmla="*/ 268 w 468"/>
              <a:gd name="T85" fmla="*/ 456 h 566"/>
              <a:gd name="T86" fmla="*/ 244 w 468"/>
              <a:gd name="T87" fmla="*/ 482 h 566"/>
              <a:gd name="T88" fmla="*/ 196 w 468"/>
              <a:gd name="T89" fmla="*/ 524 h 566"/>
              <a:gd name="T90" fmla="*/ 172 w 468"/>
              <a:gd name="T91" fmla="*/ 540 h 566"/>
              <a:gd name="T92" fmla="*/ 132 w 468"/>
              <a:gd name="T93" fmla="*/ 560 h 566"/>
              <a:gd name="T94" fmla="*/ 102 w 468"/>
              <a:gd name="T95" fmla="*/ 566 h 566"/>
              <a:gd name="T96" fmla="*/ 98 w 468"/>
              <a:gd name="T97" fmla="*/ 564 h 566"/>
              <a:gd name="T98" fmla="*/ 92 w 468"/>
              <a:gd name="T99" fmla="*/ 558 h 566"/>
              <a:gd name="T100" fmla="*/ 90 w 468"/>
              <a:gd name="T101" fmla="*/ 538 h 566"/>
              <a:gd name="T102" fmla="*/ 94 w 468"/>
              <a:gd name="T103" fmla="*/ 518 h 566"/>
              <a:gd name="T104" fmla="*/ 96 w 468"/>
              <a:gd name="T105" fmla="*/ 496 h 566"/>
              <a:gd name="T106" fmla="*/ 90 w 468"/>
              <a:gd name="T107" fmla="*/ 474 h 566"/>
              <a:gd name="T108" fmla="*/ 76 w 468"/>
              <a:gd name="T109" fmla="*/ 452 h 566"/>
              <a:gd name="T110" fmla="*/ 52 w 468"/>
              <a:gd name="T111" fmla="*/ 428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8" h="566">
                <a:moveTo>
                  <a:pt x="52" y="428"/>
                </a:moveTo>
                <a:lnTo>
                  <a:pt x="52" y="428"/>
                </a:lnTo>
                <a:lnTo>
                  <a:pt x="30" y="406"/>
                </a:lnTo>
                <a:lnTo>
                  <a:pt x="14" y="388"/>
                </a:lnTo>
                <a:lnTo>
                  <a:pt x="4" y="376"/>
                </a:lnTo>
                <a:lnTo>
                  <a:pt x="0" y="370"/>
                </a:lnTo>
                <a:lnTo>
                  <a:pt x="0" y="366"/>
                </a:lnTo>
                <a:lnTo>
                  <a:pt x="0" y="366"/>
                </a:lnTo>
                <a:lnTo>
                  <a:pt x="0" y="362"/>
                </a:lnTo>
                <a:lnTo>
                  <a:pt x="4" y="360"/>
                </a:lnTo>
                <a:lnTo>
                  <a:pt x="8" y="360"/>
                </a:lnTo>
                <a:lnTo>
                  <a:pt x="14" y="360"/>
                </a:lnTo>
                <a:lnTo>
                  <a:pt x="34" y="366"/>
                </a:lnTo>
                <a:lnTo>
                  <a:pt x="60" y="378"/>
                </a:lnTo>
                <a:lnTo>
                  <a:pt x="60" y="378"/>
                </a:lnTo>
                <a:lnTo>
                  <a:pt x="88" y="390"/>
                </a:lnTo>
                <a:lnTo>
                  <a:pt x="112" y="398"/>
                </a:lnTo>
                <a:lnTo>
                  <a:pt x="132" y="402"/>
                </a:lnTo>
                <a:lnTo>
                  <a:pt x="150" y="404"/>
                </a:lnTo>
                <a:lnTo>
                  <a:pt x="150" y="404"/>
                </a:lnTo>
                <a:lnTo>
                  <a:pt x="158" y="402"/>
                </a:lnTo>
                <a:lnTo>
                  <a:pt x="166" y="398"/>
                </a:lnTo>
                <a:lnTo>
                  <a:pt x="182" y="388"/>
                </a:lnTo>
                <a:lnTo>
                  <a:pt x="200" y="374"/>
                </a:lnTo>
                <a:lnTo>
                  <a:pt x="218" y="354"/>
                </a:lnTo>
                <a:lnTo>
                  <a:pt x="218" y="354"/>
                </a:lnTo>
                <a:lnTo>
                  <a:pt x="238" y="328"/>
                </a:lnTo>
                <a:lnTo>
                  <a:pt x="256" y="296"/>
                </a:lnTo>
                <a:lnTo>
                  <a:pt x="274" y="260"/>
                </a:lnTo>
                <a:lnTo>
                  <a:pt x="290" y="218"/>
                </a:lnTo>
                <a:lnTo>
                  <a:pt x="290" y="218"/>
                </a:lnTo>
                <a:lnTo>
                  <a:pt x="304" y="178"/>
                </a:lnTo>
                <a:lnTo>
                  <a:pt x="314" y="146"/>
                </a:lnTo>
                <a:lnTo>
                  <a:pt x="318" y="120"/>
                </a:lnTo>
                <a:lnTo>
                  <a:pt x="318" y="110"/>
                </a:lnTo>
                <a:lnTo>
                  <a:pt x="316" y="104"/>
                </a:lnTo>
                <a:lnTo>
                  <a:pt x="316" y="104"/>
                </a:lnTo>
                <a:lnTo>
                  <a:pt x="314" y="100"/>
                </a:lnTo>
                <a:lnTo>
                  <a:pt x="310" y="96"/>
                </a:lnTo>
                <a:lnTo>
                  <a:pt x="298" y="88"/>
                </a:lnTo>
                <a:lnTo>
                  <a:pt x="280" y="80"/>
                </a:lnTo>
                <a:lnTo>
                  <a:pt x="256" y="72"/>
                </a:lnTo>
                <a:lnTo>
                  <a:pt x="224" y="64"/>
                </a:lnTo>
                <a:lnTo>
                  <a:pt x="188" y="56"/>
                </a:lnTo>
                <a:lnTo>
                  <a:pt x="94" y="38"/>
                </a:lnTo>
                <a:lnTo>
                  <a:pt x="100" y="0"/>
                </a:lnTo>
                <a:lnTo>
                  <a:pt x="100" y="0"/>
                </a:lnTo>
                <a:lnTo>
                  <a:pt x="138" y="2"/>
                </a:lnTo>
                <a:lnTo>
                  <a:pt x="190" y="6"/>
                </a:lnTo>
                <a:lnTo>
                  <a:pt x="190" y="6"/>
                </a:lnTo>
                <a:lnTo>
                  <a:pt x="244" y="12"/>
                </a:lnTo>
                <a:lnTo>
                  <a:pt x="288" y="18"/>
                </a:lnTo>
                <a:lnTo>
                  <a:pt x="288" y="18"/>
                </a:lnTo>
                <a:lnTo>
                  <a:pt x="304" y="22"/>
                </a:lnTo>
                <a:lnTo>
                  <a:pt x="320" y="22"/>
                </a:lnTo>
                <a:lnTo>
                  <a:pt x="332" y="22"/>
                </a:lnTo>
                <a:lnTo>
                  <a:pt x="340" y="18"/>
                </a:lnTo>
                <a:lnTo>
                  <a:pt x="340" y="18"/>
                </a:lnTo>
                <a:lnTo>
                  <a:pt x="356" y="14"/>
                </a:lnTo>
                <a:lnTo>
                  <a:pt x="372" y="16"/>
                </a:lnTo>
                <a:lnTo>
                  <a:pt x="372" y="16"/>
                </a:lnTo>
                <a:lnTo>
                  <a:pt x="382" y="20"/>
                </a:lnTo>
                <a:lnTo>
                  <a:pt x="394" y="28"/>
                </a:lnTo>
                <a:lnTo>
                  <a:pt x="410" y="42"/>
                </a:lnTo>
                <a:lnTo>
                  <a:pt x="428" y="60"/>
                </a:lnTo>
                <a:lnTo>
                  <a:pt x="428" y="60"/>
                </a:lnTo>
                <a:lnTo>
                  <a:pt x="446" y="78"/>
                </a:lnTo>
                <a:lnTo>
                  <a:pt x="458" y="94"/>
                </a:lnTo>
                <a:lnTo>
                  <a:pt x="466" y="106"/>
                </a:lnTo>
                <a:lnTo>
                  <a:pt x="468" y="116"/>
                </a:lnTo>
                <a:lnTo>
                  <a:pt x="468" y="116"/>
                </a:lnTo>
                <a:lnTo>
                  <a:pt x="468" y="124"/>
                </a:lnTo>
                <a:lnTo>
                  <a:pt x="464" y="130"/>
                </a:lnTo>
                <a:lnTo>
                  <a:pt x="458" y="138"/>
                </a:lnTo>
                <a:lnTo>
                  <a:pt x="450" y="144"/>
                </a:lnTo>
                <a:lnTo>
                  <a:pt x="450" y="144"/>
                </a:lnTo>
                <a:lnTo>
                  <a:pt x="444" y="148"/>
                </a:lnTo>
                <a:lnTo>
                  <a:pt x="438" y="156"/>
                </a:lnTo>
                <a:lnTo>
                  <a:pt x="422" y="184"/>
                </a:lnTo>
                <a:lnTo>
                  <a:pt x="400" y="224"/>
                </a:lnTo>
                <a:lnTo>
                  <a:pt x="374" y="278"/>
                </a:lnTo>
                <a:lnTo>
                  <a:pt x="374" y="278"/>
                </a:lnTo>
                <a:lnTo>
                  <a:pt x="348" y="334"/>
                </a:lnTo>
                <a:lnTo>
                  <a:pt x="320" y="384"/>
                </a:lnTo>
                <a:lnTo>
                  <a:pt x="294" y="424"/>
                </a:lnTo>
                <a:lnTo>
                  <a:pt x="268" y="456"/>
                </a:lnTo>
                <a:lnTo>
                  <a:pt x="268" y="456"/>
                </a:lnTo>
                <a:lnTo>
                  <a:pt x="244" y="482"/>
                </a:lnTo>
                <a:lnTo>
                  <a:pt x="220" y="506"/>
                </a:lnTo>
                <a:lnTo>
                  <a:pt x="196" y="524"/>
                </a:lnTo>
                <a:lnTo>
                  <a:pt x="172" y="540"/>
                </a:lnTo>
                <a:lnTo>
                  <a:pt x="172" y="540"/>
                </a:lnTo>
                <a:lnTo>
                  <a:pt x="150" y="552"/>
                </a:lnTo>
                <a:lnTo>
                  <a:pt x="132" y="560"/>
                </a:lnTo>
                <a:lnTo>
                  <a:pt x="116" y="566"/>
                </a:lnTo>
                <a:lnTo>
                  <a:pt x="102" y="566"/>
                </a:lnTo>
                <a:lnTo>
                  <a:pt x="102" y="566"/>
                </a:lnTo>
                <a:lnTo>
                  <a:pt x="98" y="564"/>
                </a:lnTo>
                <a:lnTo>
                  <a:pt x="94" y="562"/>
                </a:lnTo>
                <a:lnTo>
                  <a:pt x="92" y="558"/>
                </a:lnTo>
                <a:lnTo>
                  <a:pt x="90" y="552"/>
                </a:lnTo>
                <a:lnTo>
                  <a:pt x="90" y="538"/>
                </a:lnTo>
                <a:lnTo>
                  <a:pt x="94" y="518"/>
                </a:lnTo>
                <a:lnTo>
                  <a:pt x="94" y="518"/>
                </a:lnTo>
                <a:lnTo>
                  <a:pt x="96" y="508"/>
                </a:lnTo>
                <a:lnTo>
                  <a:pt x="96" y="496"/>
                </a:lnTo>
                <a:lnTo>
                  <a:pt x="94" y="486"/>
                </a:lnTo>
                <a:lnTo>
                  <a:pt x="90" y="474"/>
                </a:lnTo>
                <a:lnTo>
                  <a:pt x="84" y="462"/>
                </a:lnTo>
                <a:lnTo>
                  <a:pt x="76" y="452"/>
                </a:lnTo>
                <a:lnTo>
                  <a:pt x="66" y="440"/>
                </a:lnTo>
                <a:lnTo>
                  <a:pt x="52" y="428"/>
                </a:lnTo>
                <a:lnTo>
                  <a:pt x="52" y="4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2"/>
          <p:cNvSpPr/>
          <p:nvPr/>
        </p:nvSpPr>
        <p:spPr bwMode="auto">
          <a:xfrm>
            <a:off x="1941513" y="3711575"/>
            <a:ext cx="238125" cy="238125"/>
          </a:xfrm>
          <a:custGeom>
            <a:avLst/>
            <a:gdLst>
              <a:gd name="T0" fmla="*/ 0 w 150"/>
              <a:gd name="T1" fmla="*/ 0 h 150"/>
              <a:gd name="T2" fmla="*/ 0 w 150"/>
              <a:gd name="T3" fmla="*/ 0 h 150"/>
              <a:gd name="T4" fmla="*/ 32 w 150"/>
              <a:gd name="T5" fmla="*/ 2 h 150"/>
              <a:gd name="T6" fmla="*/ 58 w 150"/>
              <a:gd name="T7" fmla="*/ 4 h 150"/>
              <a:gd name="T8" fmla="*/ 82 w 150"/>
              <a:gd name="T9" fmla="*/ 10 h 150"/>
              <a:gd name="T10" fmla="*/ 100 w 150"/>
              <a:gd name="T11" fmla="*/ 16 h 150"/>
              <a:gd name="T12" fmla="*/ 100 w 150"/>
              <a:gd name="T13" fmla="*/ 16 h 150"/>
              <a:gd name="T14" fmla="*/ 114 w 150"/>
              <a:gd name="T15" fmla="*/ 24 h 150"/>
              <a:gd name="T16" fmla="*/ 126 w 150"/>
              <a:gd name="T17" fmla="*/ 32 h 150"/>
              <a:gd name="T18" fmla="*/ 134 w 150"/>
              <a:gd name="T19" fmla="*/ 42 h 150"/>
              <a:gd name="T20" fmla="*/ 140 w 150"/>
              <a:gd name="T21" fmla="*/ 50 h 150"/>
              <a:gd name="T22" fmla="*/ 140 w 150"/>
              <a:gd name="T23" fmla="*/ 50 h 150"/>
              <a:gd name="T24" fmla="*/ 144 w 150"/>
              <a:gd name="T25" fmla="*/ 60 h 150"/>
              <a:gd name="T26" fmla="*/ 146 w 150"/>
              <a:gd name="T27" fmla="*/ 72 h 150"/>
              <a:gd name="T28" fmla="*/ 148 w 150"/>
              <a:gd name="T29" fmla="*/ 86 h 150"/>
              <a:gd name="T30" fmla="*/ 150 w 150"/>
              <a:gd name="T31" fmla="*/ 100 h 150"/>
              <a:gd name="T32" fmla="*/ 150 w 150"/>
              <a:gd name="T33" fmla="*/ 100 h 150"/>
              <a:gd name="T34" fmla="*/ 148 w 150"/>
              <a:gd name="T35" fmla="*/ 114 h 150"/>
              <a:gd name="T36" fmla="*/ 146 w 150"/>
              <a:gd name="T37" fmla="*/ 126 h 150"/>
              <a:gd name="T38" fmla="*/ 144 w 150"/>
              <a:gd name="T39" fmla="*/ 136 h 150"/>
              <a:gd name="T40" fmla="*/ 140 w 150"/>
              <a:gd name="T41" fmla="*/ 142 h 150"/>
              <a:gd name="T42" fmla="*/ 140 w 150"/>
              <a:gd name="T43" fmla="*/ 142 h 150"/>
              <a:gd name="T44" fmla="*/ 132 w 150"/>
              <a:gd name="T45" fmla="*/ 148 h 150"/>
              <a:gd name="T46" fmla="*/ 124 w 150"/>
              <a:gd name="T47" fmla="*/ 150 h 150"/>
              <a:gd name="T48" fmla="*/ 124 w 150"/>
              <a:gd name="T49" fmla="*/ 150 h 150"/>
              <a:gd name="T50" fmla="*/ 118 w 150"/>
              <a:gd name="T51" fmla="*/ 146 h 150"/>
              <a:gd name="T52" fmla="*/ 104 w 150"/>
              <a:gd name="T53" fmla="*/ 136 h 150"/>
              <a:gd name="T54" fmla="*/ 58 w 150"/>
              <a:gd name="T55" fmla="*/ 92 h 150"/>
              <a:gd name="T56" fmla="*/ 58 w 150"/>
              <a:gd name="T57" fmla="*/ 92 h 150"/>
              <a:gd name="T58" fmla="*/ 32 w 150"/>
              <a:gd name="T59" fmla="*/ 64 h 150"/>
              <a:gd name="T60" fmla="*/ 14 w 150"/>
              <a:gd name="T61" fmla="*/ 38 h 150"/>
              <a:gd name="T62" fmla="*/ 8 w 150"/>
              <a:gd name="T63" fmla="*/ 28 h 150"/>
              <a:gd name="T64" fmla="*/ 4 w 150"/>
              <a:gd name="T65" fmla="*/ 18 h 150"/>
              <a:gd name="T66" fmla="*/ 0 w 150"/>
              <a:gd name="T67" fmla="*/ 8 h 150"/>
              <a:gd name="T68" fmla="*/ 0 w 150"/>
              <a:gd name="T69" fmla="*/ 0 h 150"/>
              <a:gd name="T70" fmla="*/ 0 w 150"/>
              <a:gd name="T71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0" h="150">
                <a:moveTo>
                  <a:pt x="0" y="0"/>
                </a:moveTo>
                <a:lnTo>
                  <a:pt x="0" y="0"/>
                </a:lnTo>
                <a:lnTo>
                  <a:pt x="32" y="2"/>
                </a:lnTo>
                <a:lnTo>
                  <a:pt x="58" y="4"/>
                </a:lnTo>
                <a:lnTo>
                  <a:pt x="82" y="10"/>
                </a:lnTo>
                <a:lnTo>
                  <a:pt x="100" y="16"/>
                </a:lnTo>
                <a:lnTo>
                  <a:pt x="100" y="16"/>
                </a:lnTo>
                <a:lnTo>
                  <a:pt x="114" y="24"/>
                </a:lnTo>
                <a:lnTo>
                  <a:pt x="126" y="32"/>
                </a:lnTo>
                <a:lnTo>
                  <a:pt x="134" y="42"/>
                </a:lnTo>
                <a:lnTo>
                  <a:pt x="140" y="50"/>
                </a:lnTo>
                <a:lnTo>
                  <a:pt x="140" y="50"/>
                </a:lnTo>
                <a:lnTo>
                  <a:pt x="144" y="60"/>
                </a:lnTo>
                <a:lnTo>
                  <a:pt x="146" y="72"/>
                </a:lnTo>
                <a:lnTo>
                  <a:pt x="148" y="86"/>
                </a:lnTo>
                <a:lnTo>
                  <a:pt x="150" y="100"/>
                </a:lnTo>
                <a:lnTo>
                  <a:pt x="150" y="100"/>
                </a:lnTo>
                <a:lnTo>
                  <a:pt x="148" y="114"/>
                </a:lnTo>
                <a:lnTo>
                  <a:pt x="146" y="126"/>
                </a:lnTo>
                <a:lnTo>
                  <a:pt x="144" y="136"/>
                </a:lnTo>
                <a:lnTo>
                  <a:pt x="140" y="142"/>
                </a:lnTo>
                <a:lnTo>
                  <a:pt x="140" y="142"/>
                </a:lnTo>
                <a:lnTo>
                  <a:pt x="132" y="148"/>
                </a:lnTo>
                <a:lnTo>
                  <a:pt x="124" y="150"/>
                </a:lnTo>
                <a:lnTo>
                  <a:pt x="124" y="150"/>
                </a:lnTo>
                <a:lnTo>
                  <a:pt x="118" y="146"/>
                </a:lnTo>
                <a:lnTo>
                  <a:pt x="104" y="136"/>
                </a:lnTo>
                <a:lnTo>
                  <a:pt x="58" y="92"/>
                </a:lnTo>
                <a:lnTo>
                  <a:pt x="58" y="92"/>
                </a:lnTo>
                <a:lnTo>
                  <a:pt x="32" y="64"/>
                </a:lnTo>
                <a:lnTo>
                  <a:pt x="14" y="38"/>
                </a:lnTo>
                <a:lnTo>
                  <a:pt x="8" y="28"/>
                </a:lnTo>
                <a:lnTo>
                  <a:pt x="4" y="18"/>
                </a:lnTo>
                <a:lnTo>
                  <a:pt x="0" y="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3"/>
          <p:cNvSpPr/>
          <p:nvPr/>
        </p:nvSpPr>
        <p:spPr bwMode="auto">
          <a:xfrm>
            <a:off x="1960563" y="2730500"/>
            <a:ext cx="346075" cy="266700"/>
          </a:xfrm>
          <a:custGeom>
            <a:avLst/>
            <a:gdLst>
              <a:gd name="T0" fmla="*/ 0 w 218"/>
              <a:gd name="T1" fmla="*/ 0 h 168"/>
              <a:gd name="T2" fmla="*/ 0 w 218"/>
              <a:gd name="T3" fmla="*/ 0 h 168"/>
              <a:gd name="T4" fmla="*/ 26 w 218"/>
              <a:gd name="T5" fmla="*/ 2 h 168"/>
              <a:gd name="T6" fmla="*/ 56 w 218"/>
              <a:gd name="T7" fmla="*/ 6 h 168"/>
              <a:gd name="T8" fmla="*/ 88 w 218"/>
              <a:gd name="T9" fmla="*/ 14 h 168"/>
              <a:gd name="T10" fmla="*/ 124 w 218"/>
              <a:gd name="T11" fmla="*/ 24 h 168"/>
              <a:gd name="T12" fmla="*/ 124 w 218"/>
              <a:gd name="T13" fmla="*/ 24 h 168"/>
              <a:gd name="T14" fmla="*/ 158 w 218"/>
              <a:gd name="T15" fmla="*/ 38 h 168"/>
              <a:gd name="T16" fmla="*/ 184 w 218"/>
              <a:gd name="T17" fmla="*/ 50 h 168"/>
              <a:gd name="T18" fmla="*/ 192 w 218"/>
              <a:gd name="T19" fmla="*/ 56 h 168"/>
              <a:gd name="T20" fmla="*/ 200 w 218"/>
              <a:gd name="T21" fmla="*/ 62 h 168"/>
              <a:gd name="T22" fmla="*/ 206 w 218"/>
              <a:gd name="T23" fmla="*/ 68 h 168"/>
              <a:gd name="T24" fmla="*/ 210 w 218"/>
              <a:gd name="T25" fmla="*/ 74 h 168"/>
              <a:gd name="T26" fmla="*/ 210 w 218"/>
              <a:gd name="T27" fmla="*/ 74 h 168"/>
              <a:gd name="T28" fmla="*/ 216 w 218"/>
              <a:gd name="T29" fmla="*/ 96 h 168"/>
              <a:gd name="T30" fmla="*/ 218 w 218"/>
              <a:gd name="T31" fmla="*/ 110 h 168"/>
              <a:gd name="T32" fmla="*/ 218 w 218"/>
              <a:gd name="T33" fmla="*/ 110 h 168"/>
              <a:gd name="T34" fmla="*/ 216 w 218"/>
              <a:gd name="T35" fmla="*/ 122 h 168"/>
              <a:gd name="T36" fmla="*/ 210 w 218"/>
              <a:gd name="T37" fmla="*/ 144 h 168"/>
              <a:gd name="T38" fmla="*/ 210 w 218"/>
              <a:gd name="T39" fmla="*/ 144 h 168"/>
              <a:gd name="T40" fmla="*/ 204 w 218"/>
              <a:gd name="T41" fmla="*/ 154 h 168"/>
              <a:gd name="T42" fmla="*/ 196 w 218"/>
              <a:gd name="T43" fmla="*/ 162 h 168"/>
              <a:gd name="T44" fmla="*/ 186 w 218"/>
              <a:gd name="T45" fmla="*/ 168 h 168"/>
              <a:gd name="T46" fmla="*/ 174 w 218"/>
              <a:gd name="T47" fmla="*/ 168 h 168"/>
              <a:gd name="T48" fmla="*/ 174 w 218"/>
              <a:gd name="T49" fmla="*/ 168 h 168"/>
              <a:gd name="T50" fmla="*/ 168 w 218"/>
              <a:gd name="T51" fmla="*/ 168 h 168"/>
              <a:gd name="T52" fmla="*/ 160 w 218"/>
              <a:gd name="T53" fmla="*/ 164 h 168"/>
              <a:gd name="T54" fmla="*/ 138 w 218"/>
              <a:gd name="T55" fmla="*/ 154 h 168"/>
              <a:gd name="T56" fmla="*/ 110 w 218"/>
              <a:gd name="T57" fmla="*/ 136 h 168"/>
              <a:gd name="T58" fmla="*/ 74 w 218"/>
              <a:gd name="T59" fmla="*/ 110 h 168"/>
              <a:gd name="T60" fmla="*/ 74 w 218"/>
              <a:gd name="T61" fmla="*/ 110 h 168"/>
              <a:gd name="T62" fmla="*/ 58 w 218"/>
              <a:gd name="T63" fmla="*/ 94 h 168"/>
              <a:gd name="T64" fmla="*/ 42 w 218"/>
              <a:gd name="T65" fmla="*/ 80 h 168"/>
              <a:gd name="T66" fmla="*/ 30 w 218"/>
              <a:gd name="T67" fmla="*/ 66 h 168"/>
              <a:gd name="T68" fmla="*/ 18 w 218"/>
              <a:gd name="T69" fmla="*/ 52 h 168"/>
              <a:gd name="T70" fmla="*/ 10 w 218"/>
              <a:gd name="T71" fmla="*/ 38 h 168"/>
              <a:gd name="T72" fmla="*/ 4 w 218"/>
              <a:gd name="T73" fmla="*/ 26 h 168"/>
              <a:gd name="T74" fmla="*/ 0 w 218"/>
              <a:gd name="T75" fmla="*/ 12 h 168"/>
              <a:gd name="T76" fmla="*/ 0 w 218"/>
              <a:gd name="T77" fmla="*/ 0 h 168"/>
              <a:gd name="T78" fmla="*/ 0 w 218"/>
              <a:gd name="T79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8" h="168">
                <a:moveTo>
                  <a:pt x="0" y="0"/>
                </a:moveTo>
                <a:lnTo>
                  <a:pt x="0" y="0"/>
                </a:lnTo>
                <a:lnTo>
                  <a:pt x="26" y="2"/>
                </a:lnTo>
                <a:lnTo>
                  <a:pt x="56" y="6"/>
                </a:lnTo>
                <a:lnTo>
                  <a:pt x="88" y="14"/>
                </a:lnTo>
                <a:lnTo>
                  <a:pt x="124" y="24"/>
                </a:lnTo>
                <a:lnTo>
                  <a:pt x="124" y="24"/>
                </a:lnTo>
                <a:lnTo>
                  <a:pt x="158" y="38"/>
                </a:lnTo>
                <a:lnTo>
                  <a:pt x="184" y="50"/>
                </a:lnTo>
                <a:lnTo>
                  <a:pt x="192" y="56"/>
                </a:lnTo>
                <a:lnTo>
                  <a:pt x="200" y="62"/>
                </a:lnTo>
                <a:lnTo>
                  <a:pt x="206" y="68"/>
                </a:lnTo>
                <a:lnTo>
                  <a:pt x="210" y="74"/>
                </a:lnTo>
                <a:lnTo>
                  <a:pt x="210" y="74"/>
                </a:lnTo>
                <a:lnTo>
                  <a:pt x="216" y="96"/>
                </a:lnTo>
                <a:lnTo>
                  <a:pt x="218" y="110"/>
                </a:lnTo>
                <a:lnTo>
                  <a:pt x="218" y="110"/>
                </a:lnTo>
                <a:lnTo>
                  <a:pt x="216" y="122"/>
                </a:lnTo>
                <a:lnTo>
                  <a:pt x="210" y="144"/>
                </a:lnTo>
                <a:lnTo>
                  <a:pt x="210" y="144"/>
                </a:lnTo>
                <a:lnTo>
                  <a:pt x="204" y="154"/>
                </a:lnTo>
                <a:lnTo>
                  <a:pt x="196" y="162"/>
                </a:lnTo>
                <a:lnTo>
                  <a:pt x="186" y="168"/>
                </a:lnTo>
                <a:lnTo>
                  <a:pt x="174" y="168"/>
                </a:lnTo>
                <a:lnTo>
                  <a:pt x="174" y="168"/>
                </a:lnTo>
                <a:lnTo>
                  <a:pt x="168" y="168"/>
                </a:lnTo>
                <a:lnTo>
                  <a:pt x="160" y="164"/>
                </a:lnTo>
                <a:lnTo>
                  <a:pt x="138" y="154"/>
                </a:lnTo>
                <a:lnTo>
                  <a:pt x="110" y="136"/>
                </a:lnTo>
                <a:lnTo>
                  <a:pt x="74" y="110"/>
                </a:lnTo>
                <a:lnTo>
                  <a:pt x="74" y="110"/>
                </a:lnTo>
                <a:lnTo>
                  <a:pt x="58" y="94"/>
                </a:lnTo>
                <a:lnTo>
                  <a:pt x="42" y="80"/>
                </a:lnTo>
                <a:lnTo>
                  <a:pt x="30" y="66"/>
                </a:lnTo>
                <a:lnTo>
                  <a:pt x="18" y="52"/>
                </a:lnTo>
                <a:lnTo>
                  <a:pt x="10" y="38"/>
                </a:lnTo>
                <a:lnTo>
                  <a:pt x="4" y="26"/>
                </a:lnTo>
                <a:lnTo>
                  <a:pt x="0" y="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4"/>
          <p:cNvSpPr/>
          <p:nvPr/>
        </p:nvSpPr>
        <p:spPr bwMode="auto">
          <a:xfrm>
            <a:off x="2179638" y="3127375"/>
            <a:ext cx="292100" cy="504825"/>
          </a:xfrm>
          <a:custGeom>
            <a:avLst/>
            <a:gdLst>
              <a:gd name="T0" fmla="*/ 0 w 184"/>
              <a:gd name="T1" fmla="*/ 318 h 318"/>
              <a:gd name="T2" fmla="*/ 0 w 184"/>
              <a:gd name="T3" fmla="*/ 318 h 318"/>
              <a:gd name="T4" fmla="*/ 16 w 184"/>
              <a:gd name="T5" fmla="*/ 272 h 318"/>
              <a:gd name="T6" fmla="*/ 30 w 184"/>
              <a:gd name="T7" fmla="*/ 228 h 318"/>
              <a:gd name="T8" fmla="*/ 42 w 184"/>
              <a:gd name="T9" fmla="*/ 186 h 318"/>
              <a:gd name="T10" fmla="*/ 50 w 184"/>
              <a:gd name="T11" fmla="*/ 146 h 318"/>
              <a:gd name="T12" fmla="*/ 58 w 184"/>
              <a:gd name="T13" fmla="*/ 106 h 318"/>
              <a:gd name="T14" fmla="*/ 64 w 184"/>
              <a:gd name="T15" fmla="*/ 70 h 318"/>
              <a:gd name="T16" fmla="*/ 66 w 184"/>
              <a:gd name="T17" fmla="*/ 34 h 318"/>
              <a:gd name="T18" fmla="*/ 68 w 184"/>
              <a:gd name="T19" fmla="*/ 0 h 318"/>
              <a:gd name="T20" fmla="*/ 68 w 184"/>
              <a:gd name="T21" fmla="*/ 0 h 318"/>
              <a:gd name="T22" fmla="*/ 118 w 184"/>
              <a:gd name="T23" fmla="*/ 26 h 318"/>
              <a:gd name="T24" fmla="*/ 154 w 184"/>
              <a:gd name="T25" fmla="*/ 46 h 318"/>
              <a:gd name="T26" fmla="*/ 176 w 184"/>
              <a:gd name="T27" fmla="*/ 62 h 318"/>
              <a:gd name="T28" fmla="*/ 182 w 184"/>
              <a:gd name="T29" fmla="*/ 68 h 318"/>
              <a:gd name="T30" fmla="*/ 184 w 184"/>
              <a:gd name="T31" fmla="*/ 72 h 318"/>
              <a:gd name="T32" fmla="*/ 184 w 184"/>
              <a:gd name="T33" fmla="*/ 72 h 318"/>
              <a:gd name="T34" fmla="*/ 182 w 184"/>
              <a:gd name="T35" fmla="*/ 78 h 318"/>
              <a:gd name="T36" fmla="*/ 176 w 184"/>
              <a:gd name="T37" fmla="*/ 92 h 318"/>
              <a:gd name="T38" fmla="*/ 152 w 184"/>
              <a:gd name="T39" fmla="*/ 138 h 318"/>
              <a:gd name="T40" fmla="*/ 110 w 184"/>
              <a:gd name="T41" fmla="*/ 210 h 318"/>
              <a:gd name="T42" fmla="*/ 50 w 184"/>
              <a:gd name="T43" fmla="*/ 306 h 318"/>
              <a:gd name="T44" fmla="*/ 0 w 184"/>
              <a:gd name="T45" fmla="*/ 318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4" h="318">
                <a:moveTo>
                  <a:pt x="0" y="318"/>
                </a:moveTo>
                <a:lnTo>
                  <a:pt x="0" y="318"/>
                </a:lnTo>
                <a:lnTo>
                  <a:pt x="16" y="272"/>
                </a:lnTo>
                <a:lnTo>
                  <a:pt x="30" y="228"/>
                </a:lnTo>
                <a:lnTo>
                  <a:pt x="42" y="186"/>
                </a:lnTo>
                <a:lnTo>
                  <a:pt x="50" y="146"/>
                </a:lnTo>
                <a:lnTo>
                  <a:pt x="58" y="106"/>
                </a:lnTo>
                <a:lnTo>
                  <a:pt x="64" y="70"/>
                </a:lnTo>
                <a:lnTo>
                  <a:pt x="66" y="34"/>
                </a:lnTo>
                <a:lnTo>
                  <a:pt x="68" y="0"/>
                </a:lnTo>
                <a:lnTo>
                  <a:pt x="68" y="0"/>
                </a:lnTo>
                <a:lnTo>
                  <a:pt x="118" y="26"/>
                </a:lnTo>
                <a:lnTo>
                  <a:pt x="154" y="46"/>
                </a:lnTo>
                <a:lnTo>
                  <a:pt x="176" y="62"/>
                </a:lnTo>
                <a:lnTo>
                  <a:pt x="182" y="68"/>
                </a:lnTo>
                <a:lnTo>
                  <a:pt x="184" y="72"/>
                </a:lnTo>
                <a:lnTo>
                  <a:pt x="184" y="72"/>
                </a:lnTo>
                <a:lnTo>
                  <a:pt x="182" y="78"/>
                </a:lnTo>
                <a:lnTo>
                  <a:pt x="176" y="92"/>
                </a:lnTo>
                <a:lnTo>
                  <a:pt x="152" y="138"/>
                </a:lnTo>
                <a:lnTo>
                  <a:pt x="110" y="210"/>
                </a:lnTo>
                <a:lnTo>
                  <a:pt x="50" y="306"/>
                </a:lnTo>
                <a:lnTo>
                  <a:pt x="0" y="3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535170" y="1863090"/>
            <a:ext cx="67335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①全、满；②骂人糊涂、不明事理；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③水不清、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浑浊。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浑（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浑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浑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浑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浊）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军（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天空突然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下起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了大雨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，把我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浑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浇</a:t>
            </a:r>
            <a:endParaRPr lang="en-US" altLang="zh-CN" sz="28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透了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14100" y="1266523"/>
            <a:ext cx="159067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hún</a:t>
            </a:r>
            <a:endParaRPr lang="en-US" altLang="zh-CN" sz="60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966788" y="2754313"/>
            <a:ext cx="2092325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1042988" y="2827338"/>
            <a:ext cx="21780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5"/>
          <p:cNvSpPr/>
          <p:nvPr/>
        </p:nvSpPr>
        <p:spPr bwMode="auto">
          <a:xfrm>
            <a:off x="1042988" y="3417888"/>
            <a:ext cx="323850" cy="266700"/>
          </a:xfrm>
          <a:custGeom>
            <a:avLst/>
            <a:gdLst>
              <a:gd name="T0" fmla="*/ 0 w 204"/>
              <a:gd name="T1" fmla="*/ 12 h 168"/>
              <a:gd name="T2" fmla="*/ 0 w 204"/>
              <a:gd name="T3" fmla="*/ 12 h 168"/>
              <a:gd name="T4" fmla="*/ 4 w 204"/>
              <a:gd name="T5" fmla="*/ 8 h 168"/>
              <a:gd name="T6" fmla="*/ 12 w 204"/>
              <a:gd name="T7" fmla="*/ 4 h 168"/>
              <a:gd name="T8" fmla="*/ 26 w 204"/>
              <a:gd name="T9" fmla="*/ 0 h 168"/>
              <a:gd name="T10" fmla="*/ 44 w 204"/>
              <a:gd name="T11" fmla="*/ 0 h 168"/>
              <a:gd name="T12" fmla="*/ 44 w 204"/>
              <a:gd name="T13" fmla="*/ 0 h 168"/>
              <a:gd name="T14" fmla="*/ 66 w 204"/>
              <a:gd name="T15" fmla="*/ 2 h 168"/>
              <a:gd name="T16" fmla="*/ 90 w 204"/>
              <a:gd name="T17" fmla="*/ 8 h 168"/>
              <a:gd name="T18" fmla="*/ 116 w 204"/>
              <a:gd name="T19" fmla="*/ 20 h 168"/>
              <a:gd name="T20" fmla="*/ 144 w 204"/>
              <a:gd name="T21" fmla="*/ 34 h 168"/>
              <a:gd name="T22" fmla="*/ 144 w 204"/>
              <a:gd name="T23" fmla="*/ 34 h 168"/>
              <a:gd name="T24" fmla="*/ 170 w 204"/>
              <a:gd name="T25" fmla="*/ 52 h 168"/>
              <a:gd name="T26" fmla="*/ 180 w 204"/>
              <a:gd name="T27" fmla="*/ 62 h 168"/>
              <a:gd name="T28" fmla="*/ 188 w 204"/>
              <a:gd name="T29" fmla="*/ 70 h 168"/>
              <a:gd name="T30" fmla="*/ 196 w 204"/>
              <a:gd name="T31" fmla="*/ 80 h 168"/>
              <a:gd name="T32" fmla="*/ 200 w 204"/>
              <a:gd name="T33" fmla="*/ 90 h 168"/>
              <a:gd name="T34" fmla="*/ 202 w 204"/>
              <a:gd name="T35" fmla="*/ 100 h 168"/>
              <a:gd name="T36" fmla="*/ 204 w 204"/>
              <a:gd name="T37" fmla="*/ 110 h 168"/>
              <a:gd name="T38" fmla="*/ 204 w 204"/>
              <a:gd name="T39" fmla="*/ 110 h 168"/>
              <a:gd name="T40" fmla="*/ 202 w 204"/>
              <a:gd name="T41" fmla="*/ 128 h 168"/>
              <a:gd name="T42" fmla="*/ 202 w 204"/>
              <a:gd name="T43" fmla="*/ 142 h 168"/>
              <a:gd name="T44" fmla="*/ 198 w 204"/>
              <a:gd name="T45" fmla="*/ 152 h 168"/>
              <a:gd name="T46" fmla="*/ 194 w 204"/>
              <a:gd name="T47" fmla="*/ 160 h 168"/>
              <a:gd name="T48" fmla="*/ 194 w 204"/>
              <a:gd name="T49" fmla="*/ 160 h 168"/>
              <a:gd name="T50" fmla="*/ 188 w 204"/>
              <a:gd name="T51" fmla="*/ 164 h 168"/>
              <a:gd name="T52" fmla="*/ 180 w 204"/>
              <a:gd name="T53" fmla="*/ 166 h 168"/>
              <a:gd name="T54" fmla="*/ 172 w 204"/>
              <a:gd name="T55" fmla="*/ 168 h 168"/>
              <a:gd name="T56" fmla="*/ 160 w 204"/>
              <a:gd name="T57" fmla="*/ 168 h 168"/>
              <a:gd name="T58" fmla="*/ 160 w 204"/>
              <a:gd name="T59" fmla="*/ 168 h 168"/>
              <a:gd name="T60" fmla="*/ 152 w 204"/>
              <a:gd name="T61" fmla="*/ 168 h 168"/>
              <a:gd name="T62" fmla="*/ 144 w 204"/>
              <a:gd name="T63" fmla="*/ 164 h 168"/>
              <a:gd name="T64" fmla="*/ 124 w 204"/>
              <a:gd name="T65" fmla="*/ 150 h 168"/>
              <a:gd name="T66" fmla="*/ 98 w 204"/>
              <a:gd name="T67" fmla="*/ 128 h 168"/>
              <a:gd name="T68" fmla="*/ 66 w 204"/>
              <a:gd name="T69" fmla="*/ 98 h 168"/>
              <a:gd name="T70" fmla="*/ 66 w 204"/>
              <a:gd name="T71" fmla="*/ 98 h 168"/>
              <a:gd name="T72" fmla="*/ 36 w 204"/>
              <a:gd name="T73" fmla="*/ 64 h 168"/>
              <a:gd name="T74" fmla="*/ 16 w 204"/>
              <a:gd name="T75" fmla="*/ 40 h 168"/>
              <a:gd name="T76" fmla="*/ 4 w 204"/>
              <a:gd name="T77" fmla="*/ 22 h 168"/>
              <a:gd name="T78" fmla="*/ 0 w 204"/>
              <a:gd name="T79" fmla="*/ 16 h 168"/>
              <a:gd name="T80" fmla="*/ 0 w 204"/>
              <a:gd name="T81" fmla="*/ 12 h 168"/>
              <a:gd name="T82" fmla="*/ 0 w 204"/>
              <a:gd name="T83" fmla="*/ 1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4" h="168">
                <a:moveTo>
                  <a:pt x="0" y="12"/>
                </a:moveTo>
                <a:lnTo>
                  <a:pt x="0" y="12"/>
                </a:lnTo>
                <a:lnTo>
                  <a:pt x="4" y="8"/>
                </a:lnTo>
                <a:lnTo>
                  <a:pt x="12" y="4"/>
                </a:lnTo>
                <a:lnTo>
                  <a:pt x="26" y="0"/>
                </a:lnTo>
                <a:lnTo>
                  <a:pt x="44" y="0"/>
                </a:lnTo>
                <a:lnTo>
                  <a:pt x="44" y="0"/>
                </a:lnTo>
                <a:lnTo>
                  <a:pt x="66" y="2"/>
                </a:lnTo>
                <a:lnTo>
                  <a:pt x="90" y="8"/>
                </a:lnTo>
                <a:lnTo>
                  <a:pt x="116" y="20"/>
                </a:lnTo>
                <a:lnTo>
                  <a:pt x="144" y="34"/>
                </a:lnTo>
                <a:lnTo>
                  <a:pt x="144" y="34"/>
                </a:lnTo>
                <a:lnTo>
                  <a:pt x="170" y="52"/>
                </a:lnTo>
                <a:lnTo>
                  <a:pt x="180" y="62"/>
                </a:lnTo>
                <a:lnTo>
                  <a:pt x="188" y="70"/>
                </a:lnTo>
                <a:lnTo>
                  <a:pt x="196" y="80"/>
                </a:lnTo>
                <a:lnTo>
                  <a:pt x="200" y="90"/>
                </a:lnTo>
                <a:lnTo>
                  <a:pt x="202" y="100"/>
                </a:lnTo>
                <a:lnTo>
                  <a:pt x="204" y="110"/>
                </a:lnTo>
                <a:lnTo>
                  <a:pt x="204" y="110"/>
                </a:lnTo>
                <a:lnTo>
                  <a:pt x="202" y="128"/>
                </a:lnTo>
                <a:lnTo>
                  <a:pt x="202" y="142"/>
                </a:lnTo>
                <a:lnTo>
                  <a:pt x="198" y="152"/>
                </a:lnTo>
                <a:lnTo>
                  <a:pt x="194" y="160"/>
                </a:lnTo>
                <a:lnTo>
                  <a:pt x="194" y="160"/>
                </a:lnTo>
                <a:lnTo>
                  <a:pt x="188" y="164"/>
                </a:lnTo>
                <a:lnTo>
                  <a:pt x="180" y="166"/>
                </a:lnTo>
                <a:lnTo>
                  <a:pt x="172" y="168"/>
                </a:lnTo>
                <a:lnTo>
                  <a:pt x="160" y="168"/>
                </a:lnTo>
                <a:lnTo>
                  <a:pt x="160" y="168"/>
                </a:lnTo>
                <a:lnTo>
                  <a:pt x="152" y="168"/>
                </a:lnTo>
                <a:lnTo>
                  <a:pt x="144" y="164"/>
                </a:lnTo>
                <a:lnTo>
                  <a:pt x="124" y="150"/>
                </a:lnTo>
                <a:lnTo>
                  <a:pt x="98" y="128"/>
                </a:lnTo>
                <a:lnTo>
                  <a:pt x="66" y="98"/>
                </a:lnTo>
                <a:lnTo>
                  <a:pt x="66" y="98"/>
                </a:lnTo>
                <a:lnTo>
                  <a:pt x="36" y="64"/>
                </a:lnTo>
                <a:lnTo>
                  <a:pt x="16" y="40"/>
                </a:lnTo>
                <a:lnTo>
                  <a:pt x="4" y="22"/>
                </a:lnTo>
                <a:lnTo>
                  <a:pt x="0" y="16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6"/>
          <p:cNvSpPr/>
          <p:nvPr/>
        </p:nvSpPr>
        <p:spPr bwMode="auto">
          <a:xfrm>
            <a:off x="1077913" y="3684588"/>
            <a:ext cx="511175" cy="990600"/>
          </a:xfrm>
          <a:custGeom>
            <a:avLst/>
            <a:gdLst>
              <a:gd name="T0" fmla="*/ 34 w 322"/>
              <a:gd name="T1" fmla="*/ 558 h 624"/>
              <a:gd name="T2" fmla="*/ 34 w 322"/>
              <a:gd name="T3" fmla="*/ 558 h 624"/>
              <a:gd name="T4" fmla="*/ 18 w 322"/>
              <a:gd name="T5" fmla="*/ 522 h 624"/>
              <a:gd name="T6" fmla="*/ 6 w 322"/>
              <a:gd name="T7" fmla="*/ 494 h 624"/>
              <a:gd name="T8" fmla="*/ 0 w 322"/>
              <a:gd name="T9" fmla="*/ 472 h 624"/>
              <a:gd name="T10" fmla="*/ 0 w 322"/>
              <a:gd name="T11" fmla="*/ 462 h 624"/>
              <a:gd name="T12" fmla="*/ 0 w 322"/>
              <a:gd name="T13" fmla="*/ 454 h 624"/>
              <a:gd name="T14" fmla="*/ 0 w 322"/>
              <a:gd name="T15" fmla="*/ 454 h 624"/>
              <a:gd name="T16" fmla="*/ 4 w 322"/>
              <a:gd name="T17" fmla="*/ 442 h 624"/>
              <a:gd name="T18" fmla="*/ 12 w 322"/>
              <a:gd name="T19" fmla="*/ 432 h 624"/>
              <a:gd name="T20" fmla="*/ 20 w 322"/>
              <a:gd name="T21" fmla="*/ 426 h 624"/>
              <a:gd name="T22" fmla="*/ 32 w 322"/>
              <a:gd name="T23" fmla="*/ 422 h 624"/>
              <a:gd name="T24" fmla="*/ 32 w 322"/>
              <a:gd name="T25" fmla="*/ 422 h 624"/>
              <a:gd name="T26" fmla="*/ 54 w 322"/>
              <a:gd name="T27" fmla="*/ 418 h 624"/>
              <a:gd name="T28" fmla="*/ 76 w 322"/>
              <a:gd name="T29" fmla="*/ 410 h 624"/>
              <a:gd name="T30" fmla="*/ 76 w 322"/>
              <a:gd name="T31" fmla="*/ 410 h 624"/>
              <a:gd name="T32" fmla="*/ 82 w 322"/>
              <a:gd name="T33" fmla="*/ 404 h 624"/>
              <a:gd name="T34" fmla="*/ 90 w 322"/>
              <a:gd name="T35" fmla="*/ 394 h 624"/>
              <a:gd name="T36" fmla="*/ 114 w 322"/>
              <a:gd name="T37" fmla="*/ 352 h 624"/>
              <a:gd name="T38" fmla="*/ 150 w 322"/>
              <a:gd name="T39" fmla="*/ 288 h 624"/>
              <a:gd name="T40" fmla="*/ 196 w 322"/>
              <a:gd name="T41" fmla="*/ 198 h 624"/>
              <a:gd name="T42" fmla="*/ 196 w 322"/>
              <a:gd name="T43" fmla="*/ 198 h 624"/>
              <a:gd name="T44" fmla="*/ 244 w 322"/>
              <a:gd name="T45" fmla="*/ 110 h 624"/>
              <a:gd name="T46" fmla="*/ 278 w 322"/>
              <a:gd name="T47" fmla="*/ 48 h 624"/>
              <a:gd name="T48" fmla="*/ 292 w 322"/>
              <a:gd name="T49" fmla="*/ 26 h 624"/>
              <a:gd name="T50" fmla="*/ 302 w 322"/>
              <a:gd name="T51" fmla="*/ 10 h 624"/>
              <a:gd name="T52" fmla="*/ 310 w 322"/>
              <a:gd name="T53" fmla="*/ 2 h 624"/>
              <a:gd name="T54" fmla="*/ 314 w 322"/>
              <a:gd name="T55" fmla="*/ 0 h 624"/>
              <a:gd name="T56" fmla="*/ 316 w 322"/>
              <a:gd name="T57" fmla="*/ 0 h 624"/>
              <a:gd name="T58" fmla="*/ 316 w 322"/>
              <a:gd name="T59" fmla="*/ 0 h 624"/>
              <a:gd name="T60" fmla="*/ 320 w 322"/>
              <a:gd name="T61" fmla="*/ 4 h 624"/>
              <a:gd name="T62" fmla="*/ 322 w 322"/>
              <a:gd name="T63" fmla="*/ 8 h 624"/>
              <a:gd name="T64" fmla="*/ 322 w 322"/>
              <a:gd name="T65" fmla="*/ 14 h 624"/>
              <a:gd name="T66" fmla="*/ 322 w 322"/>
              <a:gd name="T67" fmla="*/ 22 h 624"/>
              <a:gd name="T68" fmla="*/ 318 w 322"/>
              <a:gd name="T69" fmla="*/ 42 h 624"/>
              <a:gd name="T70" fmla="*/ 310 w 322"/>
              <a:gd name="T71" fmla="*/ 70 h 624"/>
              <a:gd name="T72" fmla="*/ 310 w 322"/>
              <a:gd name="T73" fmla="*/ 70 h 624"/>
              <a:gd name="T74" fmla="*/ 274 w 322"/>
              <a:gd name="T75" fmla="*/ 176 h 624"/>
              <a:gd name="T76" fmla="*/ 210 w 322"/>
              <a:gd name="T77" fmla="*/ 372 h 624"/>
              <a:gd name="T78" fmla="*/ 210 w 322"/>
              <a:gd name="T79" fmla="*/ 372 h 624"/>
              <a:gd name="T80" fmla="*/ 174 w 322"/>
              <a:gd name="T81" fmla="*/ 478 h 624"/>
              <a:gd name="T82" fmla="*/ 144 w 322"/>
              <a:gd name="T83" fmla="*/ 556 h 624"/>
              <a:gd name="T84" fmla="*/ 132 w 322"/>
              <a:gd name="T85" fmla="*/ 584 h 624"/>
              <a:gd name="T86" fmla="*/ 120 w 322"/>
              <a:gd name="T87" fmla="*/ 604 h 624"/>
              <a:gd name="T88" fmla="*/ 112 w 322"/>
              <a:gd name="T89" fmla="*/ 616 h 624"/>
              <a:gd name="T90" fmla="*/ 106 w 322"/>
              <a:gd name="T91" fmla="*/ 620 h 624"/>
              <a:gd name="T92" fmla="*/ 104 w 322"/>
              <a:gd name="T93" fmla="*/ 622 h 624"/>
              <a:gd name="T94" fmla="*/ 104 w 322"/>
              <a:gd name="T95" fmla="*/ 622 h 624"/>
              <a:gd name="T96" fmla="*/ 96 w 322"/>
              <a:gd name="T97" fmla="*/ 624 h 624"/>
              <a:gd name="T98" fmla="*/ 88 w 322"/>
              <a:gd name="T99" fmla="*/ 622 h 624"/>
              <a:gd name="T100" fmla="*/ 80 w 322"/>
              <a:gd name="T101" fmla="*/ 618 h 624"/>
              <a:gd name="T102" fmla="*/ 72 w 322"/>
              <a:gd name="T103" fmla="*/ 612 h 624"/>
              <a:gd name="T104" fmla="*/ 64 w 322"/>
              <a:gd name="T105" fmla="*/ 602 h 624"/>
              <a:gd name="T106" fmla="*/ 54 w 322"/>
              <a:gd name="T107" fmla="*/ 590 h 624"/>
              <a:gd name="T108" fmla="*/ 34 w 322"/>
              <a:gd name="T109" fmla="*/ 558 h 624"/>
              <a:gd name="T110" fmla="*/ 34 w 322"/>
              <a:gd name="T111" fmla="*/ 558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2" h="624">
                <a:moveTo>
                  <a:pt x="34" y="558"/>
                </a:moveTo>
                <a:lnTo>
                  <a:pt x="34" y="558"/>
                </a:lnTo>
                <a:lnTo>
                  <a:pt x="18" y="522"/>
                </a:lnTo>
                <a:lnTo>
                  <a:pt x="6" y="494"/>
                </a:lnTo>
                <a:lnTo>
                  <a:pt x="0" y="472"/>
                </a:lnTo>
                <a:lnTo>
                  <a:pt x="0" y="462"/>
                </a:lnTo>
                <a:lnTo>
                  <a:pt x="0" y="454"/>
                </a:lnTo>
                <a:lnTo>
                  <a:pt x="0" y="454"/>
                </a:lnTo>
                <a:lnTo>
                  <a:pt x="4" y="442"/>
                </a:lnTo>
                <a:lnTo>
                  <a:pt x="12" y="432"/>
                </a:lnTo>
                <a:lnTo>
                  <a:pt x="20" y="426"/>
                </a:lnTo>
                <a:lnTo>
                  <a:pt x="32" y="422"/>
                </a:lnTo>
                <a:lnTo>
                  <a:pt x="32" y="422"/>
                </a:lnTo>
                <a:lnTo>
                  <a:pt x="54" y="418"/>
                </a:lnTo>
                <a:lnTo>
                  <a:pt x="76" y="410"/>
                </a:lnTo>
                <a:lnTo>
                  <a:pt x="76" y="410"/>
                </a:lnTo>
                <a:lnTo>
                  <a:pt x="82" y="404"/>
                </a:lnTo>
                <a:lnTo>
                  <a:pt x="90" y="394"/>
                </a:lnTo>
                <a:lnTo>
                  <a:pt x="114" y="352"/>
                </a:lnTo>
                <a:lnTo>
                  <a:pt x="150" y="288"/>
                </a:lnTo>
                <a:lnTo>
                  <a:pt x="196" y="198"/>
                </a:lnTo>
                <a:lnTo>
                  <a:pt x="196" y="198"/>
                </a:lnTo>
                <a:lnTo>
                  <a:pt x="244" y="110"/>
                </a:lnTo>
                <a:lnTo>
                  <a:pt x="278" y="48"/>
                </a:lnTo>
                <a:lnTo>
                  <a:pt x="292" y="26"/>
                </a:lnTo>
                <a:lnTo>
                  <a:pt x="302" y="10"/>
                </a:lnTo>
                <a:lnTo>
                  <a:pt x="310" y="2"/>
                </a:lnTo>
                <a:lnTo>
                  <a:pt x="314" y="0"/>
                </a:lnTo>
                <a:lnTo>
                  <a:pt x="316" y="0"/>
                </a:lnTo>
                <a:lnTo>
                  <a:pt x="316" y="0"/>
                </a:lnTo>
                <a:lnTo>
                  <a:pt x="320" y="4"/>
                </a:lnTo>
                <a:lnTo>
                  <a:pt x="322" y="8"/>
                </a:lnTo>
                <a:lnTo>
                  <a:pt x="322" y="14"/>
                </a:lnTo>
                <a:lnTo>
                  <a:pt x="322" y="22"/>
                </a:lnTo>
                <a:lnTo>
                  <a:pt x="318" y="42"/>
                </a:lnTo>
                <a:lnTo>
                  <a:pt x="310" y="70"/>
                </a:lnTo>
                <a:lnTo>
                  <a:pt x="310" y="70"/>
                </a:lnTo>
                <a:lnTo>
                  <a:pt x="274" y="176"/>
                </a:lnTo>
                <a:lnTo>
                  <a:pt x="210" y="372"/>
                </a:lnTo>
                <a:lnTo>
                  <a:pt x="210" y="372"/>
                </a:lnTo>
                <a:lnTo>
                  <a:pt x="174" y="478"/>
                </a:lnTo>
                <a:lnTo>
                  <a:pt x="144" y="556"/>
                </a:lnTo>
                <a:lnTo>
                  <a:pt x="132" y="584"/>
                </a:lnTo>
                <a:lnTo>
                  <a:pt x="120" y="604"/>
                </a:lnTo>
                <a:lnTo>
                  <a:pt x="112" y="616"/>
                </a:lnTo>
                <a:lnTo>
                  <a:pt x="106" y="620"/>
                </a:lnTo>
                <a:lnTo>
                  <a:pt x="104" y="622"/>
                </a:lnTo>
                <a:lnTo>
                  <a:pt x="104" y="622"/>
                </a:lnTo>
                <a:lnTo>
                  <a:pt x="96" y="624"/>
                </a:lnTo>
                <a:lnTo>
                  <a:pt x="88" y="622"/>
                </a:lnTo>
                <a:lnTo>
                  <a:pt x="80" y="618"/>
                </a:lnTo>
                <a:lnTo>
                  <a:pt x="72" y="612"/>
                </a:lnTo>
                <a:lnTo>
                  <a:pt x="64" y="602"/>
                </a:lnTo>
                <a:lnTo>
                  <a:pt x="54" y="590"/>
                </a:lnTo>
                <a:lnTo>
                  <a:pt x="34" y="558"/>
                </a:lnTo>
                <a:lnTo>
                  <a:pt x="34" y="5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7"/>
          <p:cNvSpPr/>
          <p:nvPr/>
        </p:nvSpPr>
        <p:spPr bwMode="auto">
          <a:xfrm>
            <a:off x="1287463" y="2881313"/>
            <a:ext cx="346075" cy="269875"/>
          </a:xfrm>
          <a:custGeom>
            <a:avLst/>
            <a:gdLst>
              <a:gd name="T0" fmla="*/ 0 w 218"/>
              <a:gd name="T1" fmla="*/ 14 h 170"/>
              <a:gd name="T2" fmla="*/ 0 w 218"/>
              <a:gd name="T3" fmla="*/ 14 h 170"/>
              <a:gd name="T4" fmla="*/ 0 w 218"/>
              <a:gd name="T5" fmla="*/ 10 h 170"/>
              <a:gd name="T6" fmla="*/ 2 w 218"/>
              <a:gd name="T7" fmla="*/ 8 h 170"/>
              <a:gd name="T8" fmla="*/ 10 w 218"/>
              <a:gd name="T9" fmla="*/ 4 h 170"/>
              <a:gd name="T10" fmla="*/ 22 w 218"/>
              <a:gd name="T11" fmla="*/ 2 h 170"/>
              <a:gd name="T12" fmla="*/ 40 w 218"/>
              <a:gd name="T13" fmla="*/ 0 h 170"/>
              <a:gd name="T14" fmla="*/ 40 w 218"/>
              <a:gd name="T15" fmla="*/ 0 h 170"/>
              <a:gd name="T16" fmla="*/ 60 w 218"/>
              <a:gd name="T17" fmla="*/ 2 h 170"/>
              <a:gd name="T18" fmla="*/ 82 w 218"/>
              <a:gd name="T19" fmla="*/ 4 h 170"/>
              <a:gd name="T20" fmla="*/ 106 w 218"/>
              <a:gd name="T21" fmla="*/ 10 h 170"/>
              <a:gd name="T22" fmla="*/ 130 w 218"/>
              <a:gd name="T23" fmla="*/ 16 h 170"/>
              <a:gd name="T24" fmla="*/ 130 w 218"/>
              <a:gd name="T25" fmla="*/ 16 h 170"/>
              <a:gd name="T26" fmla="*/ 154 w 218"/>
              <a:gd name="T27" fmla="*/ 26 h 170"/>
              <a:gd name="T28" fmla="*/ 172 w 218"/>
              <a:gd name="T29" fmla="*/ 36 h 170"/>
              <a:gd name="T30" fmla="*/ 188 w 218"/>
              <a:gd name="T31" fmla="*/ 50 h 170"/>
              <a:gd name="T32" fmla="*/ 200 w 218"/>
              <a:gd name="T33" fmla="*/ 66 h 170"/>
              <a:gd name="T34" fmla="*/ 200 w 218"/>
              <a:gd name="T35" fmla="*/ 66 h 170"/>
              <a:gd name="T36" fmla="*/ 214 w 218"/>
              <a:gd name="T37" fmla="*/ 94 h 170"/>
              <a:gd name="T38" fmla="*/ 216 w 218"/>
              <a:gd name="T39" fmla="*/ 104 h 170"/>
              <a:gd name="T40" fmla="*/ 218 w 218"/>
              <a:gd name="T41" fmla="*/ 110 h 170"/>
              <a:gd name="T42" fmla="*/ 218 w 218"/>
              <a:gd name="T43" fmla="*/ 110 h 170"/>
              <a:gd name="T44" fmla="*/ 216 w 218"/>
              <a:gd name="T45" fmla="*/ 124 h 170"/>
              <a:gd name="T46" fmla="*/ 208 w 218"/>
              <a:gd name="T47" fmla="*/ 144 h 170"/>
              <a:gd name="T48" fmla="*/ 208 w 218"/>
              <a:gd name="T49" fmla="*/ 144 h 170"/>
              <a:gd name="T50" fmla="*/ 204 w 218"/>
              <a:gd name="T51" fmla="*/ 156 h 170"/>
              <a:gd name="T52" fmla="*/ 196 w 218"/>
              <a:gd name="T53" fmla="*/ 164 h 170"/>
              <a:gd name="T54" fmla="*/ 186 w 218"/>
              <a:gd name="T55" fmla="*/ 168 h 170"/>
              <a:gd name="T56" fmla="*/ 174 w 218"/>
              <a:gd name="T57" fmla="*/ 170 h 170"/>
              <a:gd name="T58" fmla="*/ 174 w 218"/>
              <a:gd name="T59" fmla="*/ 170 h 170"/>
              <a:gd name="T60" fmla="*/ 168 w 218"/>
              <a:gd name="T61" fmla="*/ 168 h 170"/>
              <a:gd name="T62" fmla="*/ 158 w 218"/>
              <a:gd name="T63" fmla="*/ 164 h 170"/>
              <a:gd name="T64" fmla="*/ 136 w 218"/>
              <a:gd name="T65" fmla="*/ 152 h 170"/>
              <a:gd name="T66" fmla="*/ 108 w 218"/>
              <a:gd name="T67" fmla="*/ 130 h 170"/>
              <a:gd name="T68" fmla="*/ 74 w 218"/>
              <a:gd name="T69" fmla="*/ 98 h 170"/>
              <a:gd name="T70" fmla="*/ 74 w 218"/>
              <a:gd name="T71" fmla="*/ 98 h 170"/>
              <a:gd name="T72" fmla="*/ 42 w 218"/>
              <a:gd name="T73" fmla="*/ 66 h 170"/>
              <a:gd name="T74" fmla="*/ 18 w 218"/>
              <a:gd name="T75" fmla="*/ 40 h 170"/>
              <a:gd name="T76" fmla="*/ 4 w 218"/>
              <a:gd name="T77" fmla="*/ 24 h 170"/>
              <a:gd name="T78" fmla="*/ 0 w 218"/>
              <a:gd name="T79" fmla="*/ 18 h 170"/>
              <a:gd name="T80" fmla="*/ 0 w 218"/>
              <a:gd name="T81" fmla="*/ 14 h 170"/>
              <a:gd name="T82" fmla="*/ 0 w 218"/>
              <a:gd name="T83" fmla="*/ 1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8" h="170">
                <a:moveTo>
                  <a:pt x="0" y="14"/>
                </a:moveTo>
                <a:lnTo>
                  <a:pt x="0" y="14"/>
                </a:lnTo>
                <a:lnTo>
                  <a:pt x="0" y="10"/>
                </a:lnTo>
                <a:lnTo>
                  <a:pt x="2" y="8"/>
                </a:lnTo>
                <a:lnTo>
                  <a:pt x="10" y="4"/>
                </a:lnTo>
                <a:lnTo>
                  <a:pt x="22" y="2"/>
                </a:lnTo>
                <a:lnTo>
                  <a:pt x="40" y="0"/>
                </a:lnTo>
                <a:lnTo>
                  <a:pt x="40" y="0"/>
                </a:lnTo>
                <a:lnTo>
                  <a:pt x="60" y="2"/>
                </a:lnTo>
                <a:lnTo>
                  <a:pt x="82" y="4"/>
                </a:lnTo>
                <a:lnTo>
                  <a:pt x="106" y="10"/>
                </a:lnTo>
                <a:lnTo>
                  <a:pt x="130" y="16"/>
                </a:lnTo>
                <a:lnTo>
                  <a:pt x="130" y="16"/>
                </a:lnTo>
                <a:lnTo>
                  <a:pt x="154" y="26"/>
                </a:lnTo>
                <a:lnTo>
                  <a:pt x="172" y="36"/>
                </a:lnTo>
                <a:lnTo>
                  <a:pt x="188" y="50"/>
                </a:lnTo>
                <a:lnTo>
                  <a:pt x="200" y="66"/>
                </a:lnTo>
                <a:lnTo>
                  <a:pt x="200" y="66"/>
                </a:lnTo>
                <a:lnTo>
                  <a:pt x="214" y="94"/>
                </a:lnTo>
                <a:lnTo>
                  <a:pt x="216" y="104"/>
                </a:lnTo>
                <a:lnTo>
                  <a:pt x="218" y="110"/>
                </a:lnTo>
                <a:lnTo>
                  <a:pt x="218" y="110"/>
                </a:lnTo>
                <a:lnTo>
                  <a:pt x="216" y="124"/>
                </a:lnTo>
                <a:lnTo>
                  <a:pt x="208" y="144"/>
                </a:lnTo>
                <a:lnTo>
                  <a:pt x="208" y="144"/>
                </a:lnTo>
                <a:lnTo>
                  <a:pt x="204" y="156"/>
                </a:lnTo>
                <a:lnTo>
                  <a:pt x="196" y="164"/>
                </a:lnTo>
                <a:lnTo>
                  <a:pt x="186" y="168"/>
                </a:lnTo>
                <a:lnTo>
                  <a:pt x="174" y="170"/>
                </a:lnTo>
                <a:lnTo>
                  <a:pt x="174" y="170"/>
                </a:lnTo>
                <a:lnTo>
                  <a:pt x="168" y="168"/>
                </a:lnTo>
                <a:lnTo>
                  <a:pt x="158" y="164"/>
                </a:lnTo>
                <a:lnTo>
                  <a:pt x="136" y="152"/>
                </a:lnTo>
                <a:lnTo>
                  <a:pt x="108" y="130"/>
                </a:lnTo>
                <a:lnTo>
                  <a:pt x="74" y="98"/>
                </a:lnTo>
                <a:lnTo>
                  <a:pt x="74" y="98"/>
                </a:lnTo>
                <a:lnTo>
                  <a:pt x="42" y="66"/>
                </a:lnTo>
                <a:lnTo>
                  <a:pt x="18" y="40"/>
                </a:lnTo>
                <a:lnTo>
                  <a:pt x="4" y="24"/>
                </a:lnTo>
                <a:lnTo>
                  <a:pt x="0" y="18"/>
                </a:lnTo>
                <a:lnTo>
                  <a:pt x="0" y="14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8"/>
          <p:cNvSpPr/>
          <p:nvPr/>
        </p:nvSpPr>
        <p:spPr bwMode="auto">
          <a:xfrm>
            <a:off x="1503363" y="4151313"/>
            <a:ext cx="1717675" cy="238125"/>
          </a:xfrm>
          <a:custGeom>
            <a:avLst/>
            <a:gdLst>
              <a:gd name="T0" fmla="*/ 416 w 1082"/>
              <a:gd name="T1" fmla="*/ 42 h 150"/>
              <a:gd name="T2" fmla="*/ 416 w 1082"/>
              <a:gd name="T3" fmla="*/ 42 h 150"/>
              <a:gd name="T4" fmla="*/ 584 w 1082"/>
              <a:gd name="T5" fmla="*/ 24 h 150"/>
              <a:gd name="T6" fmla="*/ 720 w 1082"/>
              <a:gd name="T7" fmla="*/ 10 h 150"/>
              <a:gd name="T8" fmla="*/ 826 w 1082"/>
              <a:gd name="T9" fmla="*/ 4 h 150"/>
              <a:gd name="T10" fmla="*/ 900 w 1082"/>
              <a:gd name="T11" fmla="*/ 0 h 150"/>
              <a:gd name="T12" fmla="*/ 900 w 1082"/>
              <a:gd name="T13" fmla="*/ 0 h 150"/>
              <a:gd name="T14" fmla="*/ 954 w 1082"/>
              <a:gd name="T15" fmla="*/ 2 h 150"/>
              <a:gd name="T16" fmla="*/ 998 w 1082"/>
              <a:gd name="T17" fmla="*/ 6 h 150"/>
              <a:gd name="T18" fmla="*/ 1016 w 1082"/>
              <a:gd name="T19" fmla="*/ 10 h 150"/>
              <a:gd name="T20" fmla="*/ 1030 w 1082"/>
              <a:gd name="T21" fmla="*/ 14 h 150"/>
              <a:gd name="T22" fmla="*/ 1042 w 1082"/>
              <a:gd name="T23" fmla="*/ 20 h 150"/>
              <a:gd name="T24" fmla="*/ 1050 w 1082"/>
              <a:gd name="T25" fmla="*/ 26 h 150"/>
              <a:gd name="T26" fmla="*/ 1050 w 1082"/>
              <a:gd name="T27" fmla="*/ 26 h 150"/>
              <a:gd name="T28" fmla="*/ 1064 w 1082"/>
              <a:gd name="T29" fmla="*/ 38 h 150"/>
              <a:gd name="T30" fmla="*/ 1074 w 1082"/>
              <a:gd name="T31" fmla="*/ 48 h 150"/>
              <a:gd name="T32" fmla="*/ 1080 w 1082"/>
              <a:gd name="T33" fmla="*/ 58 h 150"/>
              <a:gd name="T34" fmla="*/ 1082 w 1082"/>
              <a:gd name="T35" fmla="*/ 66 h 150"/>
              <a:gd name="T36" fmla="*/ 1082 w 1082"/>
              <a:gd name="T37" fmla="*/ 66 h 150"/>
              <a:gd name="T38" fmla="*/ 1082 w 1082"/>
              <a:gd name="T39" fmla="*/ 68 h 150"/>
              <a:gd name="T40" fmla="*/ 1078 w 1082"/>
              <a:gd name="T41" fmla="*/ 70 h 150"/>
              <a:gd name="T42" fmla="*/ 1068 w 1082"/>
              <a:gd name="T43" fmla="*/ 74 h 150"/>
              <a:gd name="T44" fmla="*/ 1052 w 1082"/>
              <a:gd name="T45" fmla="*/ 76 h 150"/>
              <a:gd name="T46" fmla="*/ 1028 w 1082"/>
              <a:gd name="T47" fmla="*/ 78 h 150"/>
              <a:gd name="T48" fmla="*/ 960 w 1082"/>
              <a:gd name="T49" fmla="*/ 80 h 150"/>
              <a:gd name="T50" fmla="*/ 866 w 1082"/>
              <a:gd name="T51" fmla="*/ 82 h 150"/>
              <a:gd name="T52" fmla="*/ 866 w 1082"/>
              <a:gd name="T53" fmla="*/ 82 h 150"/>
              <a:gd name="T54" fmla="*/ 756 w 1082"/>
              <a:gd name="T55" fmla="*/ 84 h 150"/>
              <a:gd name="T56" fmla="*/ 640 w 1082"/>
              <a:gd name="T57" fmla="*/ 90 h 150"/>
              <a:gd name="T58" fmla="*/ 518 w 1082"/>
              <a:gd name="T59" fmla="*/ 102 h 150"/>
              <a:gd name="T60" fmla="*/ 392 w 1082"/>
              <a:gd name="T61" fmla="*/ 116 h 150"/>
              <a:gd name="T62" fmla="*/ 392 w 1082"/>
              <a:gd name="T63" fmla="*/ 116 h 150"/>
              <a:gd name="T64" fmla="*/ 190 w 1082"/>
              <a:gd name="T65" fmla="*/ 142 h 150"/>
              <a:gd name="T66" fmla="*/ 130 w 1082"/>
              <a:gd name="T67" fmla="*/ 148 h 150"/>
              <a:gd name="T68" fmla="*/ 100 w 1082"/>
              <a:gd name="T69" fmla="*/ 150 h 150"/>
              <a:gd name="T70" fmla="*/ 100 w 1082"/>
              <a:gd name="T71" fmla="*/ 150 h 150"/>
              <a:gd name="T72" fmla="*/ 86 w 1082"/>
              <a:gd name="T73" fmla="*/ 150 h 150"/>
              <a:gd name="T74" fmla="*/ 68 w 1082"/>
              <a:gd name="T75" fmla="*/ 146 h 150"/>
              <a:gd name="T76" fmla="*/ 52 w 1082"/>
              <a:gd name="T77" fmla="*/ 142 h 150"/>
              <a:gd name="T78" fmla="*/ 36 w 1082"/>
              <a:gd name="T79" fmla="*/ 136 h 150"/>
              <a:gd name="T80" fmla="*/ 36 w 1082"/>
              <a:gd name="T81" fmla="*/ 136 h 150"/>
              <a:gd name="T82" fmla="*/ 20 w 1082"/>
              <a:gd name="T83" fmla="*/ 126 h 150"/>
              <a:gd name="T84" fmla="*/ 14 w 1082"/>
              <a:gd name="T85" fmla="*/ 120 h 150"/>
              <a:gd name="T86" fmla="*/ 10 w 1082"/>
              <a:gd name="T87" fmla="*/ 114 h 150"/>
              <a:gd name="T88" fmla="*/ 6 w 1082"/>
              <a:gd name="T89" fmla="*/ 106 h 150"/>
              <a:gd name="T90" fmla="*/ 4 w 1082"/>
              <a:gd name="T91" fmla="*/ 100 h 150"/>
              <a:gd name="T92" fmla="*/ 0 w 1082"/>
              <a:gd name="T93" fmla="*/ 82 h 150"/>
              <a:gd name="T94" fmla="*/ 0 w 1082"/>
              <a:gd name="T95" fmla="*/ 82 h 150"/>
              <a:gd name="T96" fmla="*/ 46 w 1082"/>
              <a:gd name="T97" fmla="*/ 80 h 150"/>
              <a:gd name="T98" fmla="*/ 130 w 1082"/>
              <a:gd name="T99" fmla="*/ 72 h 150"/>
              <a:gd name="T100" fmla="*/ 416 w 1082"/>
              <a:gd name="T101" fmla="*/ 42 h 150"/>
              <a:gd name="T102" fmla="*/ 416 w 1082"/>
              <a:gd name="T103" fmla="*/ 4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82" h="150">
                <a:moveTo>
                  <a:pt x="416" y="42"/>
                </a:moveTo>
                <a:lnTo>
                  <a:pt x="416" y="42"/>
                </a:lnTo>
                <a:lnTo>
                  <a:pt x="584" y="24"/>
                </a:lnTo>
                <a:lnTo>
                  <a:pt x="720" y="10"/>
                </a:lnTo>
                <a:lnTo>
                  <a:pt x="826" y="4"/>
                </a:lnTo>
                <a:lnTo>
                  <a:pt x="900" y="0"/>
                </a:lnTo>
                <a:lnTo>
                  <a:pt x="900" y="0"/>
                </a:lnTo>
                <a:lnTo>
                  <a:pt x="954" y="2"/>
                </a:lnTo>
                <a:lnTo>
                  <a:pt x="998" y="6"/>
                </a:lnTo>
                <a:lnTo>
                  <a:pt x="1016" y="10"/>
                </a:lnTo>
                <a:lnTo>
                  <a:pt x="1030" y="14"/>
                </a:lnTo>
                <a:lnTo>
                  <a:pt x="1042" y="20"/>
                </a:lnTo>
                <a:lnTo>
                  <a:pt x="1050" y="26"/>
                </a:lnTo>
                <a:lnTo>
                  <a:pt x="1050" y="26"/>
                </a:lnTo>
                <a:lnTo>
                  <a:pt x="1064" y="38"/>
                </a:lnTo>
                <a:lnTo>
                  <a:pt x="1074" y="48"/>
                </a:lnTo>
                <a:lnTo>
                  <a:pt x="1080" y="58"/>
                </a:lnTo>
                <a:lnTo>
                  <a:pt x="1082" y="66"/>
                </a:lnTo>
                <a:lnTo>
                  <a:pt x="1082" y="66"/>
                </a:lnTo>
                <a:lnTo>
                  <a:pt x="1082" y="68"/>
                </a:lnTo>
                <a:lnTo>
                  <a:pt x="1078" y="70"/>
                </a:lnTo>
                <a:lnTo>
                  <a:pt x="1068" y="74"/>
                </a:lnTo>
                <a:lnTo>
                  <a:pt x="1052" y="76"/>
                </a:lnTo>
                <a:lnTo>
                  <a:pt x="1028" y="78"/>
                </a:lnTo>
                <a:lnTo>
                  <a:pt x="960" y="80"/>
                </a:lnTo>
                <a:lnTo>
                  <a:pt x="866" y="82"/>
                </a:lnTo>
                <a:lnTo>
                  <a:pt x="866" y="82"/>
                </a:lnTo>
                <a:lnTo>
                  <a:pt x="756" y="84"/>
                </a:lnTo>
                <a:lnTo>
                  <a:pt x="640" y="90"/>
                </a:lnTo>
                <a:lnTo>
                  <a:pt x="518" y="102"/>
                </a:lnTo>
                <a:lnTo>
                  <a:pt x="392" y="116"/>
                </a:lnTo>
                <a:lnTo>
                  <a:pt x="392" y="116"/>
                </a:lnTo>
                <a:lnTo>
                  <a:pt x="190" y="142"/>
                </a:lnTo>
                <a:lnTo>
                  <a:pt x="130" y="148"/>
                </a:lnTo>
                <a:lnTo>
                  <a:pt x="100" y="150"/>
                </a:lnTo>
                <a:lnTo>
                  <a:pt x="100" y="150"/>
                </a:lnTo>
                <a:lnTo>
                  <a:pt x="86" y="150"/>
                </a:lnTo>
                <a:lnTo>
                  <a:pt x="68" y="146"/>
                </a:lnTo>
                <a:lnTo>
                  <a:pt x="52" y="142"/>
                </a:lnTo>
                <a:lnTo>
                  <a:pt x="36" y="136"/>
                </a:lnTo>
                <a:lnTo>
                  <a:pt x="36" y="136"/>
                </a:lnTo>
                <a:lnTo>
                  <a:pt x="20" y="126"/>
                </a:lnTo>
                <a:lnTo>
                  <a:pt x="14" y="120"/>
                </a:lnTo>
                <a:lnTo>
                  <a:pt x="10" y="114"/>
                </a:lnTo>
                <a:lnTo>
                  <a:pt x="6" y="106"/>
                </a:lnTo>
                <a:lnTo>
                  <a:pt x="4" y="100"/>
                </a:lnTo>
                <a:lnTo>
                  <a:pt x="0" y="82"/>
                </a:lnTo>
                <a:lnTo>
                  <a:pt x="0" y="82"/>
                </a:lnTo>
                <a:lnTo>
                  <a:pt x="46" y="80"/>
                </a:lnTo>
                <a:lnTo>
                  <a:pt x="130" y="72"/>
                </a:lnTo>
                <a:lnTo>
                  <a:pt x="416" y="42"/>
                </a:lnTo>
                <a:lnTo>
                  <a:pt x="416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9"/>
          <p:cNvSpPr/>
          <p:nvPr/>
        </p:nvSpPr>
        <p:spPr bwMode="auto">
          <a:xfrm>
            <a:off x="1731963" y="2862263"/>
            <a:ext cx="200025" cy="504825"/>
          </a:xfrm>
          <a:custGeom>
            <a:avLst/>
            <a:gdLst>
              <a:gd name="T0" fmla="*/ 72 w 126"/>
              <a:gd name="T1" fmla="*/ 32 h 318"/>
              <a:gd name="T2" fmla="*/ 72 w 126"/>
              <a:gd name="T3" fmla="*/ 32 h 318"/>
              <a:gd name="T4" fmla="*/ 74 w 126"/>
              <a:gd name="T5" fmla="*/ 18 h 318"/>
              <a:gd name="T6" fmla="*/ 78 w 126"/>
              <a:gd name="T7" fmla="*/ 8 h 318"/>
              <a:gd name="T8" fmla="*/ 80 w 126"/>
              <a:gd name="T9" fmla="*/ 2 h 318"/>
              <a:gd name="T10" fmla="*/ 84 w 126"/>
              <a:gd name="T11" fmla="*/ 0 h 318"/>
              <a:gd name="T12" fmla="*/ 84 w 126"/>
              <a:gd name="T13" fmla="*/ 0 h 318"/>
              <a:gd name="T14" fmla="*/ 90 w 126"/>
              <a:gd name="T15" fmla="*/ 2 h 318"/>
              <a:gd name="T16" fmla="*/ 96 w 126"/>
              <a:gd name="T17" fmla="*/ 6 h 318"/>
              <a:gd name="T18" fmla="*/ 102 w 126"/>
              <a:gd name="T19" fmla="*/ 14 h 318"/>
              <a:gd name="T20" fmla="*/ 110 w 126"/>
              <a:gd name="T21" fmla="*/ 26 h 318"/>
              <a:gd name="T22" fmla="*/ 110 w 126"/>
              <a:gd name="T23" fmla="*/ 26 h 318"/>
              <a:gd name="T24" fmla="*/ 116 w 126"/>
              <a:gd name="T25" fmla="*/ 38 h 318"/>
              <a:gd name="T26" fmla="*/ 122 w 126"/>
              <a:gd name="T27" fmla="*/ 54 h 318"/>
              <a:gd name="T28" fmla="*/ 124 w 126"/>
              <a:gd name="T29" fmla="*/ 72 h 318"/>
              <a:gd name="T30" fmla="*/ 126 w 126"/>
              <a:gd name="T31" fmla="*/ 90 h 318"/>
              <a:gd name="T32" fmla="*/ 126 w 126"/>
              <a:gd name="T33" fmla="*/ 90 h 318"/>
              <a:gd name="T34" fmla="*/ 122 w 126"/>
              <a:gd name="T35" fmla="*/ 114 h 318"/>
              <a:gd name="T36" fmla="*/ 114 w 126"/>
              <a:gd name="T37" fmla="*/ 144 h 318"/>
              <a:gd name="T38" fmla="*/ 100 w 126"/>
              <a:gd name="T39" fmla="*/ 182 h 318"/>
              <a:gd name="T40" fmla="*/ 82 w 126"/>
              <a:gd name="T41" fmla="*/ 226 h 318"/>
              <a:gd name="T42" fmla="*/ 82 w 126"/>
              <a:gd name="T43" fmla="*/ 226 h 318"/>
              <a:gd name="T44" fmla="*/ 62 w 126"/>
              <a:gd name="T45" fmla="*/ 266 h 318"/>
              <a:gd name="T46" fmla="*/ 46 w 126"/>
              <a:gd name="T47" fmla="*/ 296 h 318"/>
              <a:gd name="T48" fmla="*/ 32 w 126"/>
              <a:gd name="T49" fmla="*/ 314 h 318"/>
              <a:gd name="T50" fmla="*/ 26 w 126"/>
              <a:gd name="T51" fmla="*/ 318 h 318"/>
              <a:gd name="T52" fmla="*/ 22 w 126"/>
              <a:gd name="T53" fmla="*/ 318 h 318"/>
              <a:gd name="T54" fmla="*/ 22 w 126"/>
              <a:gd name="T55" fmla="*/ 318 h 318"/>
              <a:gd name="T56" fmla="*/ 18 w 126"/>
              <a:gd name="T57" fmla="*/ 318 h 318"/>
              <a:gd name="T58" fmla="*/ 16 w 126"/>
              <a:gd name="T59" fmla="*/ 316 h 318"/>
              <a:gd name="T60" fmla="*/ 10 w 126"/>
              <a:gd name="T61" fmla="*/ 308 h 318"/>
              <a:gd name="T62" fmla="*/ 4 w 126"/>
              <a:gd name="T63" fmla="*/ 294 h 318"/>
              <a:gd name="T64" fmla="*/ 0 w 126"/>
              <a:gd name="T65" fmla="*/ 276 h 318"/>
              <a:gd name="T66" fmla="*/ 0 w 126"/>
              <a:gd name="T67" fmla="*/ 276 h 318"/>
              <a:gd name="T68" fmla="*/ 0 w 126"/>
              <a:gd name="T69" fmla="*/ 264 h 318"/>
              <a:gd name="T70" fmla="*/ 0 w 126"/>
              <a:gd name="T71" fmla="*/ 250 h 318"/>
              <a:gd name="T72" fmla="*/ 6 w 126"/>
              <a:gd name="T73" fmla="*/ 222 h 318"/>
              <a:gd name="T74" fmla="*/ 16 w 126"/>
              <a:gd name="T75" fmla="*/ 186 h 318"/>
              <a:gd name="T76" fmla="*/ 32 w 126"/>
              <a:gd name="T77" fmla="*/ 148 h 318"/>
              <a:gd name="T78" fmla="*/ 32 w 126"/>
              <a:gd name="T79" fmla="*/ 148 h 318"/>
              <a:gd name="T80" fmla="*/ 48 w 126"/>
              <a:gd name="T81" fmla="*/ 108 h 318"/>
              <a:gd name="T82" fmla="*/ 60 w 126"/>
              <a:gd name="T83" fmla="*/ 76 h 318"/>
              <a:gd name="T84" fmla="*/ 68 w 126"/>
              <a:gd name="T85" fmla="*/ 50 h 318"/>
              <a:gd name="T86" fmla="*/ 72 w 126"/>
              <a:gd name="T87" fmla="*/ 32 h 318"/>
              <a:gd name="T88" fmla="*/ 72 w 126"/>
              <a:gd name="T89" fmla="*/ 32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6" h="318">
                <a:moveTo>
                  <a:pt x="72" y="32"/>
                </a:moveTo>
                <a:lnTo>
                  <a:pt x="72" y="32"/>
                </a:lnTo>
                <a:lnTo>
                  <a:pt x="74" y="18"/>
                </a:lnTo>
                <a:lnTo>
                  <a:pt x="78" y="8"/>
                </a:lnTo>
                <a:lnTo>
                  <a:pt x="80" y="2"/>
                </a:lnTo>
                <a:lnTo>
                  <a:pt x="84" y="0"/>
                </a:lnTo>
                <a:lnTo>
                  <a:pt x="84" y="0"/>
                </a:lnTo>
                <a:lnTo>
                  <a:pt x="90" y="2"/>
                </a:lnTo>
                <a:lnTo>
                  <a:pt x="96" y="6"/>
                </a:lnTo>
                <a:lnTo>
                  <a:pt x="102" y="14"/>
                </a:lnTo>
                <a:lnTo>
                  <a:pt x="110" y="26"/>
                </a:lnTo>
                <a:lnTo>
                  <a:pt x="110" y="26"/>
                </a:lnTo>
                <a:lnTo>
                  <a:pt x="116" y="38"/>
                </a:lnTo>
                <a:lnTo>
                  <a:pt x="122" y="54"/>
                </a:lnTo>
                <a:lnTo>
                  <a:pt x="124" y="72"/>
                </a:lnTo>
                <a:lnTo>
                  <a:pt x="126" y="90"/>
                </a:lnTo>
                <a:lnTo>
                  <a:pt x="126" y="90"/>
                </a:lnTo>
                <a:lnTo>
                  <a:pt x="122" y="114"/>
                </a:lnTo>
                <a:lnTo>
                  <a:pt x="114" y="144"/>
                </a:lnTo>
                <a:lnTo>
                  <a:pt x="100" y="182"/>
                </a:lnTo>
                <a:lnTo>
                  <a:pt x="82" y="226"/>
                </a:lnTo>
                <a:lnTo>
                  <a:pt x="82" y="226"/>
                </a:lnTo>
                <a:lnTo>
                  <a:pt x="62" y="266"/>
                </a:lnTo>
                <a:lnTo>
                  <a:pt x="46" y="296"/>
                </a:lnTo>
                <a:lnTo>
                  <a:pt x="32" y="314"/>
                </a:lnTo>
                <a:lnTo>
                  <a:pt x="26" y="318"/>
                </a:lnTo>
                <a:lnTo>
                  <a:pt x="22" y="318"/>
                </a:lnTo>
                <a:lnTo>
                  <a:pt x="22" y="318"/>
                </a:lnTo>
                <a:lnTo>
                  <a:pt x="18" y="318"/>
                </a:lnTo>
                <a:lnTo>
                  <a:pt x="16" y="316"/>
                </a:lnTo>
                <a:lnTo>
                  <a:pt x="10" y="308"/>
                </a:lnTo>
                <a:lnTo>
                  <a:pt x="4" y="294"/>
                </a:lnTo>
                <a:lnTo>
                  <a:pt x="0" y="276"/>
                </a:lnTo>
                <a:lnTo>
                  <a:pt x="0" y="276"/>
                </a:lnTo>
                <a:lnTo>
                  <a:pt x="0" y="264"/>
                </a:lnTo>
                <a:lnTo>
                  <a:pt x="0" y="250"/>
                </a:lnTo>
                <a:lnTo>
                  <a:pt x="6" y="222"/>
                </a:lnTo>
                <a:lnTo>
                  <a:pt x="16" y="186"/>
                </a:lnTo>
                <a:lnTo>
                  <a:pt x="32" y="148"/>
                </a:lnTo>
                <a:lnTo>
                  <a:pt x="32" y="148"/>
                </a:lnTo>
                <a:lnTo>
                  <a:pt x="48" y="108"/>
                </a:lnTo>
                <a:lnTo>
                  <a:pt x="60" y="76"/>
                </a:lnTo>
                <a:lnTo>
                  <a:pt x="68" y="50"/>
                </a:lnTo>
                <a:lnTo>
                  <a:pt x="72" y="32"/>
                </a:lnTo>
                <a:lnTo>
                  <a:pt x="72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0"/>
          <p:cNvSpPr/>
          <p:nvPr/>
        </p:nvSpPr>
        <p:spPr bwMode="auto">
          <a:xfrm>
            <a:off x="1776413" y="3338513"/>
            <a:ext cx="1066800" cy="209550"/>
          </a:xfrm>
          <a:custGeom>
            <a:avLst/>
            <a:gdLst>
              <a:gd name="T0" fmla="*/ 382 w 672"/>
              <a:gd name="T1" fmla="*/ 34 h 132"/>
              <a:gd name="T2" fmla="*/ 382 w 672"/>
              <a:gd name="T3" fmla="*/ 34 h 132"/>
              <a:gd name="T4" fmla="*/ 506 w 672"/>
              <a:gd name="T5" fmla="*/ 8 h 132"/>
              <a:gd name="T6" fmla="*/ 540 w 672"/>
              <a:gd name="T7" fmla="*/ 2 h 132"/>
              <a:gd name="T8" fmla="*/ 556 w 672"/>
              <a:gd name="T9" fmla="*/ 0 h 132"/>
              <a:gd name="T10" fmla="*/ 556 w 672"/>
              <a:gd name="T11" fmla="*/ 0 h 132"/>
              <a:gd name="T12" fmla="*/ 566 w 672"/>
              <a:gd name="T13" fmla="*/ 2 h 132"/>
              <a:gd name="T14" fmla="*/ 582 w 672"/>
              <a:gd name="T15" fmla="*/ 4 h 132"/>
              <a:gd name="T16" fmla="*/ 622 w 672"/>
              <a:gd name="T17" fmla="*/ 16 h 132"/>
              <a:gd name="T18" fmla="*/ 622 w 672"/>
              <a:gd name="T19" fmla="*/ 16 h 132"/>
              <a:gd name="T20" fmla="*/ 644 w 672"/>
              <a:gd name="T21" fmla="*/ 24 h 132"/>
              <a:gd name="T22" fmla="*/ 660 w 672"/>
              <a:gd name="T23" fmla="*/ 32 h 132"/>
              <a:gd name="T24" fmla="*/ 670 w 672"/>
              <a:gd name="T25" fmla="*/ 42 h 132"/>
              <a:gd name="T26" fmla="*/ 672 w 672"/>
              <a:gd name="T27" fmla="*/ 46 h 132"/>
              <a:gd name="T28" fmla="*/ 672 w 672"/>
              <a:gd name="T29" fmla="*/ 50 h 132"/>
              <a:gd name="T30" fmla="*/ 672 w 672"/>
              <a:gd name="T31" fmla="*/ 50 h 132"/>
              <a:gd name="T32" fmla="*/ 672 w 672"/>
              <a:gd name="T33" fmla="*/ 52 h 132"/>
              <a:gd name="T34" fmla="*/ 668 w 672"/>
              <a:gd name="T35" fmla="*/ 56 h 132"/>
              <a:gd name="T36" fmla="*/ 656 w 672"/>
              <a:gd name="T37" fmla="*/ 60 h 132"/>
              <a:gd name="T38" fmla="*/ 636 w 672"/>
              <a:gd name="T39" fmla="*/ 66 h 132"/>
              <a:gd name="T40" fmla="*/ 608 w 672"/>
              <a:gd name="T41" fmla="*/ 72 h 132"/>
              <a:gd name="T42" fmla="*/ 528 w 672"/>
              <a:gd name="T43" fmla="*/ 86 h 132"/>
              <a:gd name="T44" fmla="*/ 416 w 672"/>
              <a:gd name="T45" fmla="*/ 100 h 132"/>
              <a:gd name="T46" fmla="*/ 416 w 672"/>
              <a:gd name="T47" fmla="*/ 100 h 132"/>
              <a:gd name="T48" fmla="*/ 210 w 672"/>
              <a:gd name="T49" fmla="*/ 124 h 132"/>
              <a:gd name="T50" fmla="*/ 142 w 672"/>
              <a:gd name="T51" fmla="*/ 130 h 132"/>
              <a:gd name="T52" fmla="*/ 100 w 672"/>
              <a:gd name="T53" fmla="*/ 132 h 132"/>
              <a:gd name="T54" fmla="*/ 100 w 672"/>
              <a:gd name="T55" fmla="*/ 132 h 132"/>
              <a:gd name="T56" fmla="*/ 74 w 672"/>
              <a:gd name="T57" fmla="*/ 130 h 132"/>
              <a:gd name="T58" fmla="*/ 50 w 672"/>
              <a:gd name="T59" fmla="*/ 126 h 132"/>
              <a:gd name="T60" fmla="*/ 30 w 672"/>
              <a:gd name="T61" fmla="*/ 120 h 132"/>
              <a:gd name="T62" fmla="*/ 16 w 672"/>
              <a:gd name="T63" fmla="*/ 112 h 132"/>
              <a:gd name="T64" fmla="*/ 16 w 672"/>
              <a:gd name="T65" fmla="*/ 112 h 132"/>
              <a:gd name="T66" fmla="*/ 6 w 672"/>
              <a:gd name="T67" fmla="*/ 104 h 132"/>
              <a:gd name="T68" fmla="*/ 2 w 672"/>
              <a:gd name="T69" fmla="*/ 98 h 132"/>
              <a:gd name="T70" fmla="*/ 0 w 672"/>
              <a:gd name="T71" fmla="*/ 96 h 132"/>
              <a:gd name="T72" fmla="*/ 2 w 672"/>
              <a:gd name="T73" fmla="*/ 94 h 132"/>
              <a:gd name="T74" fmla="*/ 6 w 672"/>
              <a:gd name="T75" fmla="*/ 90 h 132"/>
              <a:gd name="T76" fmla="*/ 6 w 672"/>
              <a:gd name="T77" fmla="*/ 90 h 132"/>
              <a:gd name="T78" fmla="*/ 44 w 672"/>
              <a:gd name="T79" fmla="*/ 86 h 132"/>
              <a:gd name="T80" fmla="*/ 122 w 672"/>
              <a:gd name="T81" fmla="*/ 78 h 132"/>
              <a:gd name="T82" fmla="*/ 122 w 672"/>
              <a:gd name="T83" fmla="*/ 78 h 132"/>
              <a:gd name="T84" fmla="*/ 176 w 672"/>
              <a:gd name="T85" fmla="*/ 72 h 132"/>
              <a:gd name="T86" fmla="*/ 238 w 672"/>
              <a:gd name="T87" fmla="*/ 62 h 132"/>
              <a:gd name="T88" fmla="*/ 306 w 672"/>
              <a:gd name="T89" fmla="*/ 50 h 132"/>
              <a:gd name="T90" fmla="*/ 382 w 672"/>
              <a:gd name="T91" fmla="*/ 34 h 132"/>
              <a:gd name="T92" fmla="*/ 382 w 672"/>
              <a:gd name="T93" fmla="*/ 3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2" h="132">
                <a:moveTo>
                  <a:pt x="382" y="34"/>
                </a:moveTo>
                <a:lnTo>
                  <a:pt x="382" y="34"/>
                </a:lnTo>
                <a:lnTo>
                  <a:pt x="506" y="8"/>
                </a:lnTo>
                <a:lnTo>
                  <a:pt x="540" y="2"/>
                </a:lnTo>
                <a:lnTo>
                  <a:pt x="556" y="0"/>
                </a:lnTo>
                <a:lnTo>
                  <a:pt x="556" y="0"/>
                </a:lnTo>
                <a:lnTo>
                  <a:pt x="566" y="2"/>
                </a:lnTo>
                <a:lnTo>
                  <a:pt x="582" y="4"/>
                </a:lnTo>
                <a:lnTo>
                  <a:pt x="622" y="16"/>
                </a:lnTo>
                <a:lnTo>
                  <a:pt x="622" y="16"/>
                </a:lnTo>
                <a:lnTo>
                  <a:pt x="644" y="24"/>
                </a:lnTo>
                <a:lnTo>
                  <a:pt x="660" y="32"/>
                </a:lnTo>
                <a:lnTo>
                  <a:pt x="670" y="42"/>
                </a:lnTo>
                <a:lnTo>
                  <a:pt x="672" y="46"/>
                </a:lnTo>
                <a:lnTo>
                  <a:pt x="672" y="50"/>
                </a:lnTo>
                <a:lnTo>
                  <a:pt x="672" y="50"/>
                </a:lnTo>
                <a:lnTo>
                  <a:pt x="672" y="52"/>
                </a:lnTo>
                <a:lnTo>
                  <a:pt x="668" y="56"/>
                </a:lnTo>
                <a:lnTo>
                  <a:pt x="656" y="60"/>
                </a:lnTo>
                <a:lnTo>
                  <a:pt x="636" y="66"/>
                </a:lnTo>
                <a:lnTo>
                  <a:pt x="608" y="72"/>
                </a:lnTo>
                <a:lnTo>
                  <a:pt x="528" y="86"/>
                </a:lnTo>
                <a:lnTo>
                  <a:pt x="416" y="100"/>
                </a:lnTo>
                <a:lnTo>
                  <a:pt x="416" y="100"/>
                </a:lnTo>
                <a:lnTo>
                  <a:pt x="210" y="124"/>
                </a:lnTo>
                <a:lnTo>
                  <a:pt x="142" y="130"/>
                </a:lnTo>
                <a:lnTo>
                  <a:pt x="100" y="132"/>
                </a:lnTo>
                <a:lnTo>
                  <a:pt x="100" y="132"/>
                </a:lnTo>
                <a:lnTo>
                  <a:pt x="74" y="130"/>
                </a:lnTo>
                <a:lnTo>
                  <a:pt x="50" y="126"/>
                </a:lnTo>
                <a:lnTo>
                  <a:pt x="30" y="120"/>
                </a:lnTo>
                <a:lnTo>
                  <a:pt x="16" y="112"/>
                </a:lnTo>
                <a:lnTo>
                  <a:pt x="16" y="112"/>
                </a:lnTo>
                <a:lnTo>
                  <a:pt x="6" y="104"/>
                </a:lnTo>
                <a:lnTo>
                  <a:pt x="2" y="98"/>
                </a:lnTo>
                <a:lnTo>
                  <a:pt x="0" y="96"/>
                </a:lnTo>
                <a:lnTo>
                  <a:pt x="2" y="94"/>
                </a:lnTo>
                <a:lnTo>
                  <a:pt x="6" y="90"/>
                </a:lnTo>
                <a:lnTo>
                  <a:pt x="6" y="90"/>
                </a:lnTo>
                <a:lnTo>
                  <a:pt x="44" y="86"/>
                </a:lnTo>
                <a:lnTo>
                  <a:pt x="122" y="78"/>
                </a:lnTo>
                <a:lnTo>
                  <a:pt x="122" y="78"/>
                </a:lnTo>
                <a:lnTo>
                  <a:pt x="176" y="72"/>
                </a:lnTo>
                <a:lnTo>
                  <a:pt x="238" y="62"/>
                </a:lnTo>
                <a:lnTo>
                  <a:pt x="306" y="50"/>
                </a:lnTo>
                <a:lnTo>
                  <a:pt x="382" y="34"/>
                </a:lnTo>
                <a:lnTo>
                  <a:pt x="382" y="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1"/>
          <p:cNvSpPr/>
          <p:nvPr/>
        </p:nvSpPr>
        <p:spPr bwMode="auto">
          <a:xfrm>
            <a:off x="1801813" y="3100388"/>
            <a:ext cx="1050925" cy="942975"/>
          </a:xfrm>
          <a:custGeom>
            <a:avLst/>
            <a:gdLst>
              <a:gd name="T0" fmla="*/ 6 w 662"/>
              <a:gd name="T1" fmla="*/ 550 h 594"/>
              <a:gd name="T2" fmla="*/ 0 w 662"/>
              <a:gd name="T3" fmla="*/ 522 h 594"/>
              <a:gd name="T4" fmla="*/ 4 w 662"/>
              <a:gd name="T5" fmla="*/ 504 h 594"/>
              <a:gd name="T6" fmla="*/ 10 w 662"/>
              <a:gd name="T7" fmla="*/ 496 h 594"/>
              <a:gd name="T8" fmla="*/ 26 w 662"/>
              <a:gd name="T9" fmla="*/ 482 h 594"/>
              <a:gd name="T10" fmla="*/ 38 w 662"/>
              <a:gd name="T11" fmla="*/ 476 h 594"/>
              <a:gd name="T12" fmla="*/ 52 w 662"/>
              <a:gd name="T13" fmla="*/ 464 h 594"/>
              <a:gd name="T14" fmla="*/ 96 w 662"/>
              <a:gd name="T15" fmla="*/ 410 h 594"/>
              <a:gd name="T16" fmla="*/ 126 w 662"/>
              <a:gd name="T17" fmla="*/ 366 h 594"/>
              <a:gd name="T18" fmla="*/ 180 w 662"/>
              <a:gd name="T19" fmla="*/ 268 h 594"/>
              <a:gd name="T20" fmla="*/ 220 w 662"/>
              <a:gd name="T21" fmla="*/ 166 h 594"/>
              <a:gd name="T22" fmla="*/ 232 w 662"/>
              <a:gd name="T23" fmla="*/ 120 h 594"/>
              <a:gd name="T24" fmla="*/ 240 w 662"/>
              <a:gd name="T25" fmla="*/ 68 h 594"/>
              <a:gd name="T26" fmla="*/ 238 w 662"/>
              <a:gd name="T27" fmla="*/ 48 h 594"/>
              <a:gd name="T28" fmla="*/ 234 w 662"/>
              <a:gd name="T29" fmla="*/ 40 h 594"/>
              <a:gd name="T30" fmla="*/ 226 w 662"/>
              <a:gd name="T31" fmla="*/ 22 h 594"/>
              <a:gd name="T32" fmla="*/ 232 w 662"/>
              <a:gd name="T33" fmla="*/ 10 h 594"/>
              <a:gd name="T34" fmla="*/ 238 w 662"/>
              <a:gd name="T35" fmla="*/ 6 h 594"/>
              <a:gd name="T36" fmla="*/ 258 w 662"/>
              <a:gd name="T37" fmla="*/ 0 h 594"/>
              <a:gd name="T38" fmla="*/ 270 w 662"/>
              <a:gd name="T39" fmla="*/ 0 h 594"/>
              <a:gd name="T40" fmla="*/ 296 w 662"/>
              <a:gd name="T41" fmla="*/ 6 h 594"/>
              <a:gd name="T42" fmla="*/ 328 w 662"/>
              <a:gd name="T43" fmla="*/ 26 h 594"/>
              <a:gd name="T44" fmla="*/ 344 w 662"/>
              <a:gd name="T45" fmla="*/ 38 h 594"/>
              <a:gd name="T46" fmla="*/ 358 w 662"/>
              <a:gd name="T47" fmla="*/ 64 h 594"/>
              <a:gd name="T48" fmla="*/ 360 w 662"/>
              <a:gd name="T49" fmla="*/ 78 h 594"/>
              <a:gd name="T50" fmla="*/ 352 w 662"/>
              <a:gd name="T51" fmla="*/ 102 h 594"/>
              <a:gd name="T52" fmla="*/ 292 w 662"/>
              <a:gd name="T53" fmla="*/ 210 h 594"/>
              <a:gd name="T54" fmla="*/ 240 w 662"/>
              <a:gd name="T55" fmla="*/ 294 h 594"/>
              <a:gd name="T56" fmla="*/ 156 w 662"/>
              <a:gd name="T57" fmla="*/ 436 h 594"/>
              <a:gd name="T58" fmla="*/ 134 w 662"/>
              <a:gd name="T59" fmla="*/ 486 h 594"/>
              <a:gd name="T60" fmla="*/ 134 w 662"/>
              <a:gd name="T61" fmla="*/ 490 h 594"/>
              <a:gd name="T62" fmla="*/ 142 w 662"/>
              <a:gd name="T63" fmla="*/ 494 h 594"/>
              <a:gd name="T64" fmla="*/ 180 w 662"/>
              <a:gd name="T65" fmla="*/ 494 h 594"/>
              <a:gd name="T66" fmla="*/ 210 w 662"/>
              <a:gd name="T67" fmla="*/ 490 h 594"/>
              <a:gd name="T68" fmla="*/ 420 w 662"/>
              <a:gd name="T69" fmla="*/ 456 h 594"/>
              <a:gd name="T70" fmla="*/ 530 w 662"/>
              <a:gd name="T71" fmla="*/ 438 h 594"/>
              <a:gd name="T72" fmla="*/ 578 w 662"/>
              <a:gd name="T73" fmla="*/ 432 h 594"/>
              <a:gd name="T74" fmla="*/ 598 w 662"/>
              <a:gd name="T75" fmla="*/ 436 h 594"/>
              <a:gd name="T76" fmla="*/ 628 w 662"/>
              <a:gd name="T77" fmla="*/ 450 h 594"/>
              <a:gd name="T78" fmla="*/ 654 w 662"/>
              <a:gd name="T79" fmla="*/ 468 h 594"/>
              <a:gd name="T80" fmla="*/ 662 w 662"/>
              <a:gd name="T81" fmla="*/ 484 h 594"/>
              <a:gd name="T82" fmla="*/ 662 w 662"/>
              <a:gd name="T83" fmla="*/ 492 h 594"/>
              <a:gd name="T84" fmla="*/ 648 w 662"/>
              <a:gd name="T85" fmla="*/ 504 h 594"/>
              <a:gd name="T86" fmla="*/ 638 w 662"/>
              <a:gd name="T87" fmla="*/ 510 h 594"/>
              <a:gd name="T88" fmla="*/ 592 w 662"/>
              <a:gd name="T89" fmla="*/ 516 h 594"/>
              <a:gd name="T90" fmla="*/ 504 w 662"/>
              <a:gd name="T91" fmla="*/ 518 h 594"/>
              <a:gd name="T92" fmla="*/ 448 w 662"/>
              <a:gd name="T93" fmla="*/ 520 h 594"/>
              <a:gd name="T94" fmla="*/ 328 w 662"/>
              <a:gd name="T95" fmla="*/ 528 h 594"/>
              <a:gd name="T96" fmla="*/ 266 w 662"/>
              <a:gd name="T97" fmla="*/ 534 h 594"/>
              <a:gd name="T98" fmla="*/ 160 w 662"/>
              <a:gd name="T99" fmla="*/ 552 h 594"/>
              <a:gd name="T100" fmla="*/ 108 w 662"/>
              <a:gd name="T101" fmla="*/ 570 h 594"/>
              <a:gd name="T102" fmla="*/ 98 w 662"/>
              <a:gd name="T103" fmla="*/ 576 h 594"/>
              <a:gd name="T104" fmla="*/ 62 w 662"/>
              <a:gd name="T105" fmla="*/ 592 h 594"/>
              <a:gd name="T106" fmla="*/ 42 w 662"/>
              <a:gd name="T107" fmla="*/ 592 h 594"/>
              <a:gd name="T108" fmla="*/ 38 w 662"/>
              <a:gd name="T109" fmla="*/ 590 h 594"/>
              <a:gd name="T110" fmla="*/ 20 w 662"/>
              <a:gd name="T111" fmla="*/ 576 h 594"/>
              <a:gd name="T112" fmla="*/ 6 w 662"/>
              <a:gd name="T113" fmla="*/ 550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2" h="594">
                <a:moveTo>
                  <a:pt x="6" y="550"/>
                </a:moveTo>
                <a:lnTo>
                  <a:pt x="6" y="550"/>
                </a:lnTo>
                <a:lnTo>
                  <a:pt x="2" y="536"/>
                </a:lnTo>
                <a:lnTo>
                  <a:pt x="0" y="522"/>
                </a:lnTo>
                <a:lnTo>
                  <a:pt x="0" y="512"/>
                </a:lnTo>
                <a:lnTo>
                  <a:pt x="4" y="504"/>
                </a:lnTo>
                <a:lnTo>
                  <a:pt x="4" y="504"/>
                </a:lnTo>
                <a:lnTo>
                  <a:pt x="10" y="496"/>
                </a:lnTo>
                <a:lnTo>
                  <a:pt x="16" y="488"/>
                </a:lnTo>
                <a:lnTo>
                  <a:pt x="26" y="482"/>
                </a:lnTo>
                <a:lnTo>
                  <a:pt x="38" y="476"/>
                </a:lnTo>
                <a:lnTo>
                  <a:pt x="38" y="476"/>
                </a:lnTo>
                <a:lnTo>
                  <a:pt x="44" y="470"/>
                </a:lnTo>
                <a:lnTo>
                  <a:pt x="52" y="464"/>
                </a:lnTo>
                <a:lnTo>
                  <a:pt x="72" y="442"/>
                </a:lnTo>
                <a:lnTo>
                  <a:pt x="96" y="410"/>
                </a:lnTo>
                <a:lnTo>
                  <a:pt x="126" y="366"/>
                </a:lnTo>
                <a:lnTo>
                  <a:pt x="126" y="366"/>
                </a:lnTo>
                <a:lnTo>
                  <a:pt x="154" y="316"/>
                </a:lnTo>
                <a:lnTo>
                  <a:pt x="180" y="268"/>
                </a:lnTo>
                <a:lnTo>
                  <a:pt x="202" y="216"/>
                </a:lnTo>
                <a:lnTo>
                  <a:pt x="220" y="166"/>
                </a:lnTo>
                <a:lnTo>
                  <a:pt x="220" y="166"/>
                </a:lnTo>
                <a:lnTo>
                  <a:pt x="232" y="120"/>
                </a:lnTo>
                <a:lnTo>
                  <a:pt x="238" y="84"/>
                </a:lnTo>
                <a:lnTo>
                  <a:pt x="240" y="68"/>
                </a:lnTo>
                <a:lnTo>
                  <a:pt x="240" y="56"/>
                </a:lnTo>
                <a:lnTo>
                  <a:pt x="238" y="48"/>
                </a:lnTo>
                <a:lnTo>
                  <a:pt x="234" y="40"/>
                </a:lnTo>
                <a:lnTo>
                  <a:pt x="234" y="40"/>
                </a:lnTo>
                <a:lnTo>
                  <a:pt x="228" y="30"/>
                </a:lnTo>
                <a:lnTo>
                  <a:pt x="226" y="22"/>
                </a:lnTo>
                <a:lnTo>
                  <a:pt x="228" y="16"/>
                </a:lnTo>
                <a:lnTo>
                  <a:pt x="232" y="10"/>
                </a:lnTo>
                <a:lnTo>
                  <a:pt x="232" y="10"/>
                </a:lnTo>
                <a:lnTo>
                  <a:pt x="238" y="6"/>
                </a:lnTo>
                <a:lnTo>
                  <a:pt x="248" y="2"/>
                </a:lnTo>
                <a:lnTo>
                  <a:pt x="258" y="0"/>
                </a:lnTo>
                <a:lnTo>
                  <a:pt x="270" y="0"/>
                </a:lnTo>
                <a:lnTo>
                  <a:pt x="270" y="0"/>
                </a:lnTo>
                <a:lnTo>
                  <a:pt x="282" y="2"/>
                </a:lnTo>
                <a:lnTo>
                  <a:pt x="296" y="6"/>
                </a:lnTo>
                <a:lnTo>
                  <a:pt x="312" y="14"/>
                </a:lnTo>
                <a:lnTo>
                  <a:pt x="328" y="26"/>
                </a:lnTo>
                <a:lnTo>
                  <a:pt x="328" y="26"/>
                </a:lnTo>
                <a:lnTo>
                  <a:pt x="344" y="38"/>
                </a:lnTo>
                <a:lnTo>
                  <a:pt x="354" y="50"/>
                </a:lnTo>
                <a:lnTo>
                  <a:pt x="358" y="64"/>
                </a:lnTo>
                <a:lnTo>
                  <a:pt x="360" y="78"/>
                </a:lnTo>
                <a:lnTo>
                  <a:pt x="360" y="78"/>
                </a:lnTo>
                <a:lnTo>
                  <a:pt x="358" y="88"/>
                </a:lnTo>
                <a:lnTo>
                  <a:pt x="352" y="102"/>
                </a:lnTo>
                <a:lnTo>
                  <a:pt x="328" y="146"/>
                </a:lnTo>
                <a:lnTo>
                  <a:pt x="292" y="210"/>
                </a:lnTo>
                <a:lnTo>
                  <a:pt x="240" y="294"/>
                </a:lnTo>
                <a:lnTo>
                  <a:pt x="240" y="294"/>
                </a:lnTo>
                <a:lnTo>
                  <a:pt x="190" y="376"/>
                </a:lnTo>
                <a:lnTo>
                  <a:pt x="156" y="436"/>
                </a:lnTo>
                <a:lnTo>
                  <a:pt x="138" y="474"/>
                </a:lnTo>
                <a:lnTo>
                  <a:pt x="134" y="486"/>
                </a:lnTo>
                <a:lnTo>
                  <a:pt x="134" y="490"/>
                </a:lnTo>
                <a:lnTo>
                  <a:pt x="134" y="490"/>
                </a:lnTo>
                <a:lnTo>
                  <a:pt x="138" y="492"/>
                </a:lnTo>
                <a:lnTo>
                  <a:pt x="142" y="494"/>
                </a:lnTo>
                <a:lnTo>
                  <a:pt x="158" y="496"/>
                </a:lnTo>
                <a:lnTo>
                  <a:pt x="180" y="494"/>
                </a:lnTo>
                <a:lnTo>
                  <a:pt x="210" y="490"/>
                </a:lnTo>
                <a:lnTo>
                  <a:pt x="210" y="490"/>
                </a:lnTo>
                <a:lnTo>
                  <a:pt x="294" y="478"/>
                </a:lnTo>
                <a:lnTo>
                  <a:pt x="420" y="456"/>
                </a:lnTo>
                <a:lnTo>
                  <a:pt x="420" y="456"/>
                </a:lnTo>
                <a:lnTo>
                  <a:pt x="530" y="438"/>
                </a:lnTo>
                <a:lnTo>
                  <a:pt x="578" y="432"/>
                </a:lnTo>
                <a:lnTo>
                  <a:pt x="578" y="432"/>
                </a:lnTo>
                <a:lnTo>
                  <a:pt x="588" y="432"/>
                </a:lnTo>
                <a:lnTo>
                  <a:pt x="598" y="436"/>
                </a:lnTo>
                <a:lnTo>
                  <a:pt x="628" y="450"/>
                </a:lnTo>
                <a:lnTo>
                  <a:pt x="628" y="450"/>
                </a:lnTo>
                <a:lnTo>
                  <a:pt x="644" y="460"/>
                </a:lnTo>
                <a:lnTo>
                  <a:pt x="654" y="468"/>
                </a:lnTo>
                <a:lnTo>
                  <a:pt x="660" y="476"/>
                </a:lnTo>
                <a:lnTo>
                  <a:pt x="662" y="484"/>
                </a:lnTo>
                <a:lnTo>
                  <a:pt x="662" y="484"/>
                </a:lnTo>
                <a:lnTo>
                  <a:pt x="662" y="492"/>
                </a:lnTo>
                <a:lnTo>
                  <a:pt x="656" y="498"/>
                </a:lnTo>
                <a:lnTo>
                  <a:pt x="648" y="504"/>
                </a:lnTo>
                <a:lnTo>
                  <a:pt x="638" y="510"/>
                </a:lnTo>
                <a:lnTo>
                  <a:pt x="638" y="510"/>
                </a:lnTo>
                <a:lnTo>
                  <a:pt x="620" y="514"/>
                </a:lnTo>
                <a:lnTo>
                  <a:pt x="592" y="516"/>
                </a:lnTo>
                <a:lnTo>
                  <a:pt x="552" y="518"/>
                </a:lnTo>
                <a:lnTo>
                  <a:pt x="504" y="518"/>
                </a:lnTo>
                <a:lnTo>
                  <a:pt x="504" y="518"/>
                </a:lnTo>
                <a:lnTo>
                  <a:pt x="448" y="520"/>
                </a:lnTo>
                <a:lnTo>
                  <a:pt x="390" y="522"/>
                </a:lnTo>
                <a:lnTo>
                  <a:pt x="328" y="528"/>
                </a:lnTo>
                <a:lnTo>
                  <a:pt x="266" y="534"/>
                </a:lnTo>
                <a:lnTo>
                  <a:pt x="266" y="534"/>
                </a:lnTo>
                <a:lnTo>
                  <a:pt x="208" y="542"/>
                </a:lnTo>
                <a:lnTo>
                  <a:pt x="160" y="552"/>
                </a:lnTo>
                <a:lnTo>
                  <a:pt x="124" y="564"/>
                </a:lnTo>
                <a:lnTo>
                  <a:pt x="108" y="570"/>
                </a:lnTo>
                <a:lnTo>
                  <a:pt x="98" y="576"/>
                </a:lnTo>
                <a:lnTo>
                  <a:pt x="98" y="576"/>
                </a:lnTo>
                <a:lnTo>
                  <a:pt x="78" y="586"/>
                </a:lnTo>
                <a:lnTo>
                  <a:pt x="62" y="592"/>
                </a:lnTo>
                <a:lnTo>
                  <a:pt x="48" y="594"/>
                </a:lnTo>
                <a:lnTo>
                  <a:pt x="42" y="592"/>
                </a:lnTo>
                <a:lnTo>
                  <a:pt x="38" y="590"/>
                </a:lnTo>
                <a:lnTo>
                  <a:pt x="38" y="590"/>
                </a:lnTo>
                <a:lnTo>
                  <a:pt x="28" y="584"/>
                </a:lnTo>
                <a:lnTo>
                  <a:pt x="20" y="576"/>
                </a:lnTo>
                <a:lnTo>
                  <a:pt x="14" y="564"/>
                </a:lnTo>
                <a:lnTo>
                  <a:pt x="6" y="550"/>
                </a:lnTo>
                <a:lnTo>
                  <a:pt x="6" y="5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2"/>
          <p:cNvSpPr/>
          <p:nvPr/>
        </p:nvSpPr>
        <p:spPr bwMode="auto">
          <a:xfrm>
            <a:off x="1871663" y="2827338"/>
            <a:ext cx="1254125" cy="377825"/>
          </a:xfrm>
          <a:custGeom>
            <a:avLst/>
            <a:gdLst>
              <a:gd name="T0" fmla="*/ 706 w 790"/>
              <a:gd name="T1" fmla="*/ 44 h 238"/>
              <a:gd name="T2" fmla="*/ 762 w 790"/>
              <a:gd name="T3" fmla="*/ 80 h 238"/>
              <a:gd name="T4" fmla="*/ 788 w 790"/>
              <a:gd name="T5" fmla="*/ 110 h 238"/>
              <a:gd name="T6" fmla="*/ 790 w 790"/>
              <a:gd name="T7" fmla="*/ 116 h 238"/>
              <a:gd name="T8" fmla="*/ 788 w 790"/>
              <a:gd name="T9" fmla="*/ 124 h 238"/>
              <a:gd name="T10" fmla="*/ 780 w 790"/>
              <a:gd name="T11" fmla="*/ 132 h 238"/>
              <a:gd name="T12" fmla="*/ 754 w 790"/>
              <a:gd name="T13" fmla="*/ 134 h 238"/>
              <a:gd name="T14" fmla="*/ 742 w 790"/>
              <a:gd name="T15" fmla="*/ 136 h 238"/>
              <a:gd name="T16" fmla="*/ 714 w 790"/>
              <a:gd name="T17" fmla="*/ 142 h 238"/>
              <a:gd name="T18" fmla="*/ 666 w 790"/>
              <a:gd name="T19" fmla="*/ 164 h 238"/>
              <a:gd name="T20" fmla="*/ 628 w 790"/>
              <a:gd name="T21" fmla="*/ 188 h 238"/>
              <a:gd name="T22" fmla="*/ 566 w 790"/>
              <a:gd name="T23" fmla="*/ 226 h 238"/>
              <a:gd name="T24" fmla="*/ 542 w 790"/>
              <a:gd name="T25" fmla="*/ 238 h 238"/>
              <a:gd name="T26" fmla="*/ 538 w 790"/>
              <a:gd name="T27" fmla="*/ 238 h 238"/>
              <a:gd name="T28" fmla="*/ 534 w 790"/>
              <a:gd name="T29" fmla="*/ 232 h 238"/>
              <a:gd name="T30" fmla="*/ 546 w 790"/>
              <a:gd name="T31" fmla="*/ 196 h 238"/>
              <a:gd name="T32" fmla="*/ 560 w 790"/>
              <a:gd name="T33" fmla="*/ 166 h 238"/>
              <a:gd name="T34" fmla="*/ 582 w 790"/>
              <a:gd name="T35" fmla="*/ 112 h 238"/>
              <a:gd name="T36" fmla="*/ 584 w 790"/>
              <a:gd name="T37" fmla="*/ 88 h 238"/>
              <a:gd name="T38" fmla="*/ 582 w 790"/>
              <a:gd name="T39" fmla="*/ 84 h 238"/>
              <a:gd name="T40" fmla="*/ 564 w 790"/>
              <a:gd name="T41" fmla="*/ 80 h 238"/>
              <a:gd name="T42" fmla="*/ 458 w 790"/>
              <a:gd name="T43" fmla="*/ 88 h 238"/>
              <a:gd name="T44" fmla="*/ 368 w 790"/>
              <a:gd name="T45" fmla="*/ 98 h 238"/>
              <a:gd name="T46" fmla="*/ 176 w 790"/>
              <a:gd name="T47" fmla="*/ 116 h 238"/>
              <a:gd name="T48" fmla="*/ 0 w 790"/>
              <a:gd name="T49" fmla="*/ 122 h 238"/>
              <a:gd name="T50" fmla="*/ 0 w 790"/>
              <a:gd name="T51" fmla="*/ 72 h 238"/>
              <a:gd name="T52" fmla="*/ 162 w 790"/>
              <a:gd name="T53" fmla="*/ 66 h 238"/>
              <a:gd name="T54" fmla="*/ 346 w 790"/>
              <a:gd name="T55" fmla="*/ 50 h 238"/>
              <a:gd name="T56" fmla="*/ 434 w 790"/>
              <a:gd name="T57" fmla="*/ 40 h 238"/>
              <a:gd name="T58" fmla="*/ 546 w 790"/>
              <a:gd name="T59" fmla="*/ 22 h 238"/>
              <a:gd name="T60" fmla="*/ 568 w 790"/>
              <a:gd name="T61" fmla="*/ 12 h 238"/>
              <a:gd name="T62" fmla="*/ 582 w 790"/>
              <a:gd name="T63" fmla="*/ 6 h 238"/>
              <a:gd name="T64" fmla="*/ 604 w 790"/>
              <a:gd name="T65" fmla="*/ 0 h 238"/>
              <a:gd name="T66" fmla="*/ 616 w 790"/>
              <a:gd name="T67" fmla="*/ 0 h 238"/>
              <a:gd name="T68" fmla="*/ 650 w 790"/>
              <a:gd name="T69" fmla="*/ 12 h 238"/>
              <a:gd name="T70" fmla="*/ 706 w 790"/>
              <a:gd name="T71" fmla="*/ 4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90" h="238">
                <a:moveTo>
                  <a:pt x="706" y="44"/>
                </a:moveTo>
                <a:lnTo>
                  <a:pt x="706" y="44"/>
                </a:lnTo>
                <a:lnTo>
                  <a:pt x="738" y="64"/>
                </a:lnTo>
                <a:lnTo>
                  <a:pt x="762" y="80"/>
                </a:lnTo>
                <a:lnTo>
                  <a:pt x="778" y="96"/>
                </a:lnTo>
                <a:lnTo>
                  <a:pt x="788" y="110"/>
                </a:lnTo>
                <a:lnTo>
                  <a:pt x="788" y="110"/>
                </a:lnTo>
                <a:lnTo>
                  <a:pt x="790" y="116"/>
                </a:lnTo>
                <a:lnTo>
                  <a:pt x="790" y="120"/>
                </a:lnTo>
                <a:lnTo>
                  <a:pt x="788" y="124"/>
                </a:lnTo>
                <a:lnTo>
                  <a:pt x="786" y="128"/>
                </a:lnTo>
                <a:lnTo>
                  <a:pt x="780" y="132"/>
                </a:lnTo>
                <a:lnTo>
                  <a:pt x="772" y="134"/>
                </a:lnTo>
                <a:lnTo>
                  <a:pt x="754" y="134"/>
                </a:lnTo>
                <a:lnTo>
                  <a:pt x="754" y="134"/>
                </a:lnTo>
                <a:lnTo>
                  <a:pt x="742" y="136"/>
                </a:lnTo>
                <a:lnTo>
                  <a:pt x="728" y="138"/>
                </a:lnTo>
                <a:lnTo>
                  <a:pt x="714" y="142"/>
                </a:lnTo>
                <a:lnTo>
                  <a:pt x="698" y="148"/>
                </a:lnTo>
                <a:lnTo>
                  <a:pt x="666" y="164"/>
                </a:lnTo>
                <a:lnTo>
                  <a:pt x="628" y="188"/>
                </a:lnTo>
                <a:lnTo>
                  <a:pt x="628" y="188"/>
                </a:lnTo>
                <a:lnTo>
                  <a:pt x="594" y="210"/>
                </a:lnTo>
                <a:lnTo>
                  <a:pt x="566" y="226"/>
                </a:lnTo>
                <a:lnTo>
                  <a:pt x="548" y="236"/>
                </a:lnTo>
                <a:lnTo>
                  <a:pt x="542" y="238"/>
                </a:lnTo>
                <a:lnTo>
                  <a:pt x="538" y="238"/>
                </a:lnTo>
                <a:lnTo>
                  <a:pt x="538" y="238"/>
                </a:lnTo>
                <a:lnTo>
                  <a:pt x="536" y="236"/>
                </a:lnTo>
                <a:lnTo>
                  <a:pt x="534" y="232"/>
                </a:lnTo>
                <a:lnTo>
                  <a:pt x="536" y="218"/>
                </a:lnTo>
                <a:lnTo>
                  <a:pt x="546" y="196"/>
                </a:lnTo>
                <a:lnTo>
                  <a:pt x="560" y="166"/>
                </a:lnTo>
                <a:lnTo>
                  <a:pt x="560" y="166"/>
                </a:lnTo>
                <a:lnTo>
                  <a:pt x="574" y="136"/>
                </a:lnTo>
                <a:lnTo>
                  <a:pt x="582" y="112"/>
                </a:lnTo>
                <a:lnTo>
                  <a:pt x="584" y="94"/>
                </a:lnTo>
                <a:lnTo>
                  <a:pt x="584" y="88"/>
                </a:lnTo>
                <a:lnTo>
                  <a:pt x="582" y="84"/>
                </a:lnTo>
                <a:lnTo>
                  <a:pt x="582" y="84"/>
                </a:lnTo>
                <a:lnTo>
                  <a:pt x="576" y="82"/>
                </a:lnTo>
                <a:lnTo>
                  <a:pt x="564" y="80"/>
                </a:lnTo>
                <a:lnTo>
                  <a:pt x="522" y="82"/>
                </a:lnTo>
                <a:lnTo>
                  <a:pt x="458" y="88"/>
                </a:lnTo>
                <a:lnTo>
                  <a:pt x="368" y="98"/>
                </a:lnTo>
                <a:lnTo>
                  <a:pt x="368" y="98"/>
                </a:lnTo>
                <a:lnTo>
                  <a:pt x="270" y="108"/>
                </a:lnTo>
                <a:lnTo>
                  <a:pt x="176" y="116"/>
                </a:lnTo>
                <a:lnTo>
                  <a:pt x="86" y="120"/>
                </a:lnTo>
                <a:lnTo>
                  <a:pt x="0" y="122"/>
                </a:lnTo>
                <a:lnTo>
                  <a:pt x="0" y="72"/>
                </a:lnTo>
                <a:lnTo>
                  <a:pt x="0" y="72"/>
                </a:lnTo>
                <a:lnTo>
                  <a:pt x="78" y="70"/>
                </a:lnTo>
                <a:lnTo>
                  <a:pt x="162" y="66"/>
                </a:lnTo>
                <a:lnTo>
                  <a:pt x="252" y="60"/>
                </a:lnTo>
                <a:lnTo>
                  <a:pt x="346" y="50"/>
                </a:lnTo>
                <a:lnTo>
                  <a:pt x="346" y="50"/>
                </a:lnTo>
                <a:lnTo>
                  <a:pt x="434" y="40"/>
                </a:lnTo>
                <a:lnTo>
                  <a:pt x="500" y="30"/>
                </a:lnTo>
                <a:lnTo>
                  <a:pt x="546" y="22"/>
                </a:lnTo>
                <a:lnTo>
                  <a:pt x="560" y="16"/>
                </a:lnTo>
                <a:lnTo>
                  <a:pt x="568" y="12"/>
                </a:lnTo>
                <a:lnTo>
                  <a:pt x="568" y="12"/>
                </a:lnTo>
                <a:lnTo>
                  <a:pt x="582" y="6"/>
                </a:lnTo>
                <a:lnTo>
                  <a:pt x="594" y="2"/>
                </a:lnTo>
                <a:lnTo>
                  <a:pt x="604" y="0"/>
                </a:lnTo>
                <a:lnTo>
                  <a:pt x="616" y="0"/>
                </a:lnTo>
                <a:lnTo>
                  <a:pt x="616" y="0"/>
                </a:lnTo>
                <a:lnTo>
                  <a:pt x="630" y="4"/>
                </a:lnTo>
                <a:lnTo>
                  <a:pt x="650" y="12"/>
                </a:lnTo>
                <a:lnTo>
                  <a:pt x="674" y="26"/>
                </a:lnTo>
                <a:lnTo>
                  <a:pt x="706" y="44"/>
                </a:lnTo>
                <a:lnTo>
                  <a:pt x="706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2268538" y="3595688"/>
            <a:ext cx="196850" cy="1539875"/>
          </a:xfrm>
          <a:custGeom>
            <a:avLst/>
            <a:gdLst>
              <a:gd name="T0" fmla="*/ 12 w 124"/>
              <a:gd name="T1" fmla="*/ 48 h 970"/>
              <a:gd name="T2" fmla="*/ 0 w 124"/>
              <a:gd name="T3" fmla="*/ 32 h 970"/>
              <a:gd name="T4" fmla="*/ 4 w 124"/>
              <a:gd name="T5" fmla="*/ 16 h 970"/>
              <a:gd name="T6" fmla="*/ 8 w 124"/>
              <a:gd name="T7" fmla="*/ 10 h 970"/>
              <a:gd name="T8" fmla="*/ 26 w 124"/>
              <a:gd name="T9" fmla="*/ 2 h 970"/>
              <a:gd name="T10" fmla="*/ 38 w 124"/>
              <a:gd name="T11" fmla="*/ 0 h 970"/>
              <a:gd name="T12" fmla="*/ 64 w 124"/>
              <a:gd name="T13" fmla="*/ 4 h 970"/>
              <a:gd name="T14" fmla="*/ 96 w 124"/>
              <a:gd name="T15" fmla="*/ 16 h 970"/>
              <a:gd name="T16" fmla="*/ 104 w 124"/>
              <a:gd name="T17" fmla="*/ 22 h 970"/>
              <a:gd name="T18" fmla="*/ 116 w 124"/>
              <a:gd name="T19" fmla="*/ 40 h 970"/>
              <a:gd name="T20" fmla="*/ 122 w 124"/>
              <a:gd name="T21" fmla="*/ 66 h 970"/>
              <a:gd name="T22" fmla="*/ 124 w 124"/>
              <a:gd name="T23" fmla="*/ 104 h 970"/>
              <a:gd name="T24" fmla="*/ 122 w 124"/>
              <a:gd name="T25" fmla="*/ 126 h 970"/>
              <a:gd name="T26" fmla="*/ 114 w 124"/>
              <a:gd name="T27" fmla="*/ 260 h 970"/>
              <a:gd name="T28" fmla="*/ 112 w 124"/>
              <a:gd name="T29" fmla="*/ 476 h 970"/>
              <a:gd name="T30" fmla="*/ 112 w 124"/>
              <a:gd name="T31" fmla="*/ 596 h 970"/>
              <a:gd name="T32" fmla="*/ 108 w 124"/>
              <a:gd name="T33" fmla="*/ 782 h 970"/>
              <a:gd name="T34" fmla="*/ 104 w 124"/>
              <a:gd name="T35" fmla="*/ 850 h 970"/>
              <a:gd name="T36" fmla="*/ 94 w 124"/>
              <a:gd name="T37" fmla="*/ 940 h 970"/>
              <a:gd name="T38" fmla="*/ 84 w 124"/>
              <a:gd name="T39" fmla="*/ 968 h 970"/>
              <a:gd name="T40" fmla="*/ 82 w 124"/>
              <a:gd name="T41" fmla="*/ 970 h 970"/>
              <a:gd name="T42" fmla="*/ 74 w 124"/>
              <a:gd name="T43" fmla="*/ 964 h 970"/>
              <a:gd name="T44" fmla="*/ 58 w 124"/>
              <a:gd name="T45" fmla="*/ 928 h 970"/>
              <a:gd name="T46" fmla="*/ 46 w 124"/>
              <a:gd name="T47" fmla="*/ 898 h 970"/>
              <a:gd name="T48" fmla="*/ 38 w 124"/>
              <a:gd name="T49" fmla="*/ 852 h 970"/>
              <a:gd name="T50" fmla="*/ 32 w 124"/>
              <a:gd name="T51" fmla="*/ 784 h 970"/>
              <a:gd name="T52" fmla="*/ 28 w 124"/>
              <a:gd name="T53" fmla="*/ 588 h 970"/>
              <a:gd name="T54" fmla="*/ 32 w 124"/>
              <a:gd name="T55" fmla="*/ 206 h 970"/>
              <a:gd name="T56" fmla="*/ 30 w 124"/>
              <a:gd name="T57" fmla="*/ 144 h 970"/>
              <a:gd name="T58" fmla="*/ 24 w 124"/>
              <a:gd name="T59" fmla="*/ 78 h 970"/>
              <a:gd name="T60" fmla="*/ 18 w 124"/>
              <a:gd name="T61" fmla="*/ 54 h 970"/>
              <a:gd name="T62" fmla="*/ 12 w 124"/>
              <a:gd name="T63" fmla="*/ 48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4" h="970">
                <a:moveTo>
                  <a:pt x="12" y="48"/>
                </a:moveTo>
                <a:lnTo>
                  <a:pt x="12" y="48"/>
                </a:lnTo>
                <a:lnTo>
                  <a:pt x="6" y="40"/>
                </a:lnTo>
                <a:lnTo>
                  <a:pt x="0" y="32"/>
                </a:lnTo>
                <a:lnTo>
                  <a:pt x="0" y="24"/>
                </a:lnTo>
                <a:lnTo>
                  <a:pt x="4" y="16"/>
                </a:lnTo>
                <a:lnTo>
                  <a:pt x="4" y="16"/>
                </a:lnTo>
                <a:lnTo>
                  <a:pt x="8" y="10"/>
                </a:lnTo>
                <a:lnTo>
                  <a:pt x="16" y="4"/>
                </a:lnTo>
                <a:lnTo>
                  <a:pt x="26" y="2"/>
                </a:lnTo>
                <a:lnTo>
                  <a:pt x="38" y="0"/>
                </a:lnTo>
                <a:lnTo>
                  <a:pt x="38" y="0"/>
                </a:lnTo>
                <a:lnTo>
                  <a:pt x="50" y="2"/>
                </a:lnTo>
                <a:lnTo>
                  <a:pt x="64" y="4"/>
                </a:lnTo>
                <a:lnTo>
                  <a:pt x="80" y="10"/>
                </a:lnTo>
                <a:lnTo>
                  <a:pt x="96" y="16"/>
                </a:lnTo>
                <a:lnTo>
                  <a:pt x="96" y="16"/>
                </a:lnTo>
                <a:lnTo>
                  <a:pt x="104" y="22"/>
                </a:lnTo>
                <a:lnTo>
                  <a:pt x="112" y="30"/>
                </a:lnTo>
                <a:lnTo>
                  <a:pt x="116" y="40"/>
                </a:lnTo>
                <a:lnTo>
                  <a:pt x="120" y="52"/>
                </a:lnTo>
                <a:lnTo>
                  <a:pt x="122" y="66"/>
                </a:lnTo>
                <a:lnTo>
                  <a:pt x="124" y="84"/>
                </a:lnTo>
                <a:lnTo>
                  <a:pt x="124" y="104"/>
                </a:lnTo>
                <a:lnTo>
                  <a:pt x="122" y="126"/>
                </a:lnTo>
                <a:lnTo>
                  <a:pt x="122" y="126"/>
                </a:lnTo>
                <a:lnTo>
                  <a:pt x="118" y="182"/>
                </a:lnTo>
                <a:lnTo>
                  <a:pt x="114" y="260"/>
                </a:lnTo>
                <a:lnTo>
                  <a:pt x="114" y="358"/>
                </a:lnTo>
                <a:lnTo>
                  <a:pt x="112" y="476"/>
                </a:lnTo>
                <a:lnTo>
                  <a:pt x="112" y="476"/>
                </a:lnTo>
                <a:lnTo>
                  <a:pt x="112" y="596"/>
                </a:lnTo>
                <a:lnTo>
                  <a:pt x="110" y="698"/>
                </a:lnTo>
                <a:lnTo>
                  <a:pt x="108" y="782"/>
                </a:lnTo>
                <a:lnTo>
                  <a:pt x="104" y="850"/>
                </a:lnTo>
                <a:lnTo>
                  <a:pt x="104" y="850"/>
                </a:lnTo>
                <a:lnTo>
                  <a:pt x="98" y="902"/>
                </a:lnTo>
                <a:lnTo>
                  <a:pt x="94" y="940"/>
                </a:lnTo>
                <a:lnTo>
                  <a:pt x="88" y="962"/>
                </a:lnTo>
                <a:lnTo>
                  <a:pt x="84" y="968"/>
                </a:lnTo>
                <a:lnTo>
                  <a:pt x="82" y="970"/>
                </a:lnTo>
                <a:lnTo>
                  <a:pt x="82" y="970"/>
                </a:lnTo>
                <a:lnTo>
                  <a:pt x="78" y="968"/>
                </a:lnTo>
                <a:lnTo>
                  <a:pt x="74" y="964"/>
                </a:lnTo>
                <a:lnTo>
                  <a:pt x="66" y="952"/>
                </a:lnTo>
                <a:lnTo>
                  <a:pt x="58" y="928"/>
                </a:lnTo>
                <a:lnTo>
                  <a:pt x="46" y="898"/>
                </a:lnTo>
                <a:lnTo>
                  <a:pt x="46" y="898"/>
                </a:lnTo>
                <a:lnTo>
                  <a:pt x="42" y="876"/>
                </a:lnTo>
                <a:lnTo>
                  <a:pt x="38" y="852"/>
                </a:lnTo>
                <a:lnTo>
                  <a:pt x="34" y="820"/>
                </a:lnTo>
                <a:lnTo>
                  <a:pt x="32" y="784"/>
                </a:lnTo>
                <a:lnTo>
                  <a:pt x="28" y="696"/>
                </a:lnTo>
                <a:lnTo>
                  <a:pt x="28" y="588"/>
                </a:lnTo>
                <a:lnTo>
                  <a:pt x="28" y="588"/>
                </a:lnTo>
                <a:lnTo>
                  <a:pt x="32" y="206"/>
                </a:lnTo>
                <a:lnTo>
                  <a:pt x="32" y="206"/>
                </a:lnTo>
                <a:lnTo>
                  <a:pt x="30" y="144"/>
                </a:lnTo>
                <a:lnTo>
                  <a:pt x="26" y="96"/>
                </a:lnTo>
                <a:lnTo>
                  <a:pt x="24" y="78"/>
                </a:lnTo>
                <a:lnTo>
                  <a:pt x="20" y="64"/>
                </a:lnTo>
                <a:lnTo>
                  <a:pt x="18" y="54"/>
                </a:lnTo>
                <a:lnTo>
                  <a:pt x="12" y="48"/>
                </a:lnTo>
                <a:lnTo>
                  <a:pt x="12" y="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544695" y="2081530"/>
            <a:ext cx="6899910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①疑问人称代词；②任何人、无论   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什么人。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 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谁（是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堆（土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堆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堆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堆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做的好事呢？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71237" y="1266523"/>
            <a:ext cx="167640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shuí</a:t>
            </a:r>
            <a:endPara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896938" y="2771775"/>
            <a:ext cx="237807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966788" y="2676525"/>
            <a:ext cx="22860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5"/>
          <p:cNvSpPr/>
          <p:nvPr/>
        </p:nvSpPr>
        <p:spPr bwMode="auto">
          <a:xfrm>
            <a:off x="966788" y="3448050"/>
            <a:ext cx="993775" cy="1266825"/>
          </a:xfrm>
          <a:custGeom>
            <a:avLst/>
            <a:gdLst>
              <a:gd name="T0" fmla="*/ 270 w 626"/>
              <a:gd name="T1" fmla="*/ 796 h 798"/>
              <a:gd name="T2" fmla="*/ 246 w 626"/>
              <a:gd name="T3" fmla="*/ 772 h 798"/>
              <a:gd name="T4" fmla="*/ 230 w 626"/>
              <a:gd name="T5" fmla="*/ 734 h 798"/>
              <a:gd name="T6" fmla="*/ 218 w 626"/>
              <a:gd name="T7" fmla="*/ 688 h 798"/>
              <a:gd name="T8" fmla="*/ 228 w 626"/>
              <a:gd name="T9" fmla="*/ 660 h 798"/>
              <a:gd name="T10" fmla="*/ 254 w 626"/>
              <a:gd name="T11" fmla="*/ 622 h 798"/>
              <a:gd name="T12" fmla="*/ 276 w 626"/>
              <a:gd name="T13" fmla="*/ 564 h 798"/>
              <a:gd name="T14" fmla="*/ 294 w 626"/>
              <a:gd name="T15" fmla="*/ 454 h 798"/>
              <a:gd name="T16" fmla="*/ 310 w 626"/>
              <a:gd name="T17" fmla="*/ 254 h 798"/>
              <a:gd name="T18" fmla="*/ 312 w 626"/>
              <a:gd name="T19" fmla="*/ 128 h 798"/>
              <a:gd name="T20" fmla="*/ 306 w 626"/>
              <a:gd name="T21" fmla="*/ 122 h 798"/>
              <a:gd name="T22" fmla="*/ 254 w 626"/>
              <a:gd name="T23" fmla="*/ 134 h 798"/>
              <a:gd name="T24" fmla="*/ 148 w 626"/>
              <a:gd name="T25" fmla="*/ 170 h 798"/>
              <a:gd name="T26" fmla="*/ 112 w 626"/>
              <a:gd name="T27" fmla="*/ 178 h 798"/>
              <a:gd name="T28" fmla="*/ 54 w 626"/>
              <a:gd name="T29" fmla="*/ 160 h 798"/>
              <a:gd name="T30" fmla="*/ 20 w 626"/>
              <a:gd name="T31" fmla="*/ 140 h 798"/>
              <a:gd name="T32" fmla="*/ 0 w 626"/>
              <a:gd name="T33" fmla="*/ 116 h 798"/>
              <a:gd name="T34" fmla="*/ 138 w 626"/>
              <a:gd name="T35" fmla="*/ 98 h 798"/>
              <a:gd name="T36" fmla="*/ 226 w 626"/>
              <a:gd name="T37" fmla="*/ 76 h 798"/>
              <a:gd name="T38" fmla="*/ 296 w 626"/>
              <a:gd name="T39" fmla="*/ 42 h 798"/>
              <a:gd name="T40" fmla="*/ 316 w 626"/>
              <a:gd name="T41" fmla="*/ 20 h 798"/>
              <a:gd name="T42" fmla="*/ 354 w 626"/>
              <a:gd name="T43" fmla="*/ 0 h 798"/>
              <a:gd name="T44" fmla="*/ 382 w 626"/>
              <a:gd name="T45" fmla="*/ 4 h 798"/>
              <a:gd name="T46" fmla="*/ 422 w 626"/>
              <a:gd name="T47" fmla="*/ 22 h 798"/>
              <a:gd name="T48" fmla="*/ 466 w 626"/>
              <a:gd name="T49" fmla="*/ 54 h 798"/>
              <a:gd name="T50" fmla="*/ 468 w 626"/>
              <a:gd name="T51" fmla="*/ 62 h 798"/>
              <a:gd name="T52" fmla="*/ 450 w 626"/>
              <a:gd name="T53" fmla="*/ 100 h 798"/>
              <a:gd name="T54" fmla="*/ 426 w 626"/>
              <a:gd name="T55" fmla="*/ 132 h 798"/>
              <a:gd name="T56" fmla="*/ 404 w 626"/>
              <a:gd name="T57" fmla="*/ 194 h 798"/>
              <a:gd name="T58" fmla="*/ 384 w 626"/>
              <a:gd name="T59" fmla="*/ 338 h 798"/>
              <a:gd name="T60" fmla="*/ 368 w 626"/>
              <a:gd name="T61" fmla="*/ 542 h 798"/>
              <a:gd name="T62" fmla="*/ 372 w 626"/>
              <a:gd name="T63" fmla="*/ 568 h 798"/>
              <a:gd name="T64" fmla="*/ 378 w 626"/>
              <a:gd name="T65" fmla="*/ 572 h 798"/>
              <a:gd name="T66" fmla="*/ 448 w 626"/>
              <a:gd name="T67" fmla="*/ 532 h 798"/>
              <a:gd name="T68" fmla="*/ 552 w 626"/>
              <a:gd name="T69" fmla="*/ 462 h 798"/>
              <a:gd name="T70" fmla="*/ 614 w 626"/>
              <a:gd name="T71" fmla="*/ 430 h 798"/>
              <a:gd name="T72" fmla="*/ 626 w 626"/>
              <a:gd name="T73" fmla="*/ 432 h 798"/>
              <a:gd name="T74" fmla="*/ 608 w 626"/>
              <a:gd name="T75" fmla="*/ 460 h 798"/>
              <a:gd name="T76" fmla="*/ 488 w 626"/>
              <a:gd name="T77" fmla="*/ 578 h 798"/>
              <a:gd name="T78" fmla="*/ 374 w 626"/>
              <a:gd name="T79" fmla="*/ 688 h 798"/>
              <a:gd name="T80" fmla="*/ 318 w 626"/>
              <a:gd name="T81" fmla="*/ 754 h 798"/>
              <a:gd name="T82" fmla="*/ 296 w 626"/>
              <a:gd name="T83" fmla="*/ 786 h 798"/>
              <a:gd name="T84" fmla="*/ 276 w 626"/>
              <a:gd name="T85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26" h="798">
                <a:moveTo>
                  <a:pt x="276" y="798"/>
                </a:moveTo>
                <a:lnTo>
                  <a:pt x="276" y="798"/>
                </a:lnTo>
                <a:lnTo>
                  <a:pt x="270" y="796"/>
                </a:lnTo>
                <a:lnTo>
                  <a:pt x="266" y="794"/>
                </a:lnTo>
                <a:lnTo>
                  <a:pt x="256" y="786"/>
                </a:lnTo>
                <a:lnTo>
                  <a:pt x="246" y="772"/>
                </a:lnTo>
                <a:lnTo>
                  <a:pt x="238" y="754"/>
                </a:lnTo>
                <a:lnTo>
                  <a:pt x="238" y="754"/>
                </a:lnTo>
                <a:lnTo>
                  <a:pt x="230" y="734"/>
                </a:lnTo>
                <a:lnTo>
                  <a:pt x="224" y="716"/>
                </a:lnTo>
                <a:lnTo>
                  <a:pt x="220" y="700"/>
                </a:lnTo>
                <a:lnTo>
                  <a:pt x="218" y="688"/>
                </a:lnTo>
                <a:lnTo>
                  <a:pt x="218" y="688"/>
                </a:lnTo>
                <a:lnTo>
                  <a:pt x="220" y="676"/>
                </a:lnTo>
                <a:lnTo>
                  <a:pt x="228" y="660"/>
                </a:lnTo>
                <a:lnTo>
                  <a:pt x="238" y="642"/>
                </a:lnTo>
                <a:lnTo>
                  <a:pt x="254" y="622"/>
                </a:lnTo>
                <a:lnTo>
                  <a:pt x="254" y="622"/>
                </a:lnTo>
                <a:lnTo>
                  <a:pt x="262" y="608"/>
                </a:lnTo>
                <a:lnTo>
                  <a:pt x="270" y="590"/>
                </a:lnTo>
                <a:lnTo>
                  <a:pt x="276" y="564"/>
                </a:lnTo>
                <a:lnTo>
                  <a:pt x="282" y="534"/>
                </a:lnTo>
                <a:lnTo>
                  <a:pt x="288" y="496"/>
                </a:lnTo>
                <a:lnTo>
                  <a:pt x="294" y="454"/>
                </a:lnTo>
                <a:lnTo>
                  <a:pt x="304" y="354"/>
                </a:lnTo>
                <a:lnTo>
                  <a:pt x="304" y="354"/>
                </a:lnTo>
                <a:lnTo>
                  <a:pt x="310" y="254"/>
                </a:lnTo>
                <a:lnTo>
                  <a:pt x="312" y="184"/>
                </a:lnTo>
                <a:lnTo>
                  <a:pt x="312" y="140"/>
                </a:lnTo>
                <a:lnTo>
                  <a:pt x="312" y="128"/>
                </a:lnTo>
                <a:lnTo>
                  <a:pt x="310" y="122"/>
                </a:lnTo>
                <a:lnTo>
                  <a:pt x="310" y="122"/>
                </a:lnTo>
                <a:lnTo>
                  <a:pt x="306" y="122"/>
                </a:lnTo>
                <a:lnTo>
                  <a:pt x="300" y="122"/>
                </a:lnTo>
                <a:lnTo>
                  <a:pt x="282" y="126"/>
                </a:lnTo>
                <a:lnTo>
                  <a:pt x="254" y="134"/>
                </a:lnTo>
                <a:lnTo>
                  <a:pt x="216" y="148"/>
                </a:lnTo>
                <a:lnTo>
                  <a:pt x="216" y="148"/>
                </a:lnTo>
                <a:lnTo>
                  <a:pt x="148" y="170"/>
                </a:lnTo>
                <a:lnTo>
                  <a:pt x="126" y="176"/>
                </a:lnTo>
                <a:lnTo>
                  <a:pt x="112" y="178"/>
                </a:lnTo>
                <a:lnTo>
                  <a:pt x="112" y="178"/>
                </a:lnTo>
                <a:lnTo>
                  <a:pt x="102" y="178"/>
                </a:lnTo>
                <a:lnTo>
                  <a:pt x="88" y="174"/>
                </a:lnTo>
                <a:lnTo>
                  <a:pt x="54" y="160"/>
                </a:lnTo>
                <a:lnTo>
                  <a:pt x="54" y="160"/>
                </a:lnTo>
                <a:lnTo>
                  <a:pt x="34" y="150"/>
                </a:lnTo>
                <a:lnTo>
                  <a:pt x="20" y="140"/>
                </a:lnTo>
                <a:lnTo>
                  <a:pt x="8" y="128"/>
                </a:lnTo>
                <a:lnTo>
                  <a:pt x="0" y="116"/>
                </a:lnTo>
                <a:lnTo>
                  <a:pt x="0" y="116"/>
                </a:lnTo>
                <a:lnTo>
                  <a:pt x="46" y="112"/>
                </a:lnTo>
                <a:lnTo>
                  <a:pt x="94" y="106"/>
                </a:lnTo>
                <a:lnTo>
                  <a:pt x="138" y="98"/>
                </a:lnTo>
                <a:lnTo>
                  <a:pt x="184" y="88"/>
                </a:lnTo>
                <a:lnTo>
                  <a:pt x="184" y="88"/>
                </a:lnTo>
                <a:lnTo>
                  <a:pt x="226" y="76"/>
                </a:lnTo>
                <a:lnTo>
                  <a:pt x="260" y="64"/>
                </a:lnTo>
                <a:lnTo>
                  <a:pt x="286" y="50"/>
                </a:lnTo>
                <a:lnTo>
                  <a:pt x="296" y="42"/>
                </a:lnTo>
                <a:lnTo>
                  <a:pt x="304" y="34"/>
                </a:lnTo>
                <a:lnTo>
                  <a:pt x="304" y="34"/>
                </a:lnTo>
                <a:lnTo>
                  <a:pt x="316" y="20"/>
                </a:lnTo>
                <a:lnTo>
                  <a:pt x="330" y="10"/>
                </a:lnTo>
                <a:lnTo>
                  <a:pt x="342" y="4"/>
                </a:lnTo>
                <a:lnTo>
                  <a:pt x="354" y="0"/>
                </a:lnTo>
                <a:lnTo>
                  <a:pt x="354" y="0"/>
                </a:lnTo>
                <a:lnTo>
                  <a:pt x="366" y="0"/>
                </a:lnTo>
                <a:lnTo>
                  <a:pt x="382" y="4"/>
                </a:lnTo>
                <a:lnTo>
                  <a:pt x="400" y="12"/>
                </a:lnTo>
                <a:lnTo>
                  <a:pt x="422" y="22"/>
                </a:lnTo>
                <a:lnTo>
                  <a:pt x="422" y="22"/>
                </a:lnTo>
                <a:lnTo>
                  <a:pt x="442" y="34"/>
                </a:lnTo>
                <a:lnTo>
                  <a:pt x="458" y="44"/>
                </a:lnTo>
                <a:lnTo>
                  <a:pt x="466" y="54"/>
                </a:lnTo>
                <a:lnTo>
                  <a:pt x="468" y="58"/>
                </a:lnTo>
                <a:lnTo>
                  <a:pt x="468" y="62"/>
                </a:lnTo>
                <a:lnTo>
                  <a:pt x="468" y="62"/>
                </a:lnTo>
                <a:lnTo>
                  <a:pt x="466" y="72"/>
                </a:lnTo>
                <a:lnTo>
                  <a:pt x="460" y="84"/>
                </a:lnTo>
                <a:lnTo>
                  <a:pt x="450" y="100"/>
                </a:lnTo>
                <a:lnTo>
                  <a:pt x="434" y="120"/>
                </a:lnTo>
                <a:lnTo>
                  <a:pt x="434" y="120"/>
                </a:lnTo>
                <a:lnTo>
                  <a:pt x="426" y="132"/>
                </a:lnTo>
                <a:lnTo>
                  <a:pt x="418" y="148"/>
                </a:lnTo>
                <a:lnTo>
                  <a:pt x="412" y="168"/>
                </a:lnTo>
                <a:lnTo>
                  <a:pt x="404" y="194"/>
                </a:lnTo>
                <a:lnTo>
                  <a:pt x="398" y="224"/>
                </a:lnTo>
                <a:lnTo>
                  <a:pt x="394" y="258"/>
                </a:lnTo>
                <a:lnTo>
                  <a:pt x="384" y="338"/>
                </a:lnTo>
                <a:lnTo>
                  <a:pt x="384" y="338"/>
                </a:lnTo>
                <a:lnTo>
                  <a:pt x="372" y="478"/>
                </a:lnTo>
                <a:lnTo>
                  <a:pt x="368" y="542"/>
                </a:lnTo>
                <a:lnTo>
                  <a:pt x="368" y="542"/>
                </a:lnTo>
                <a:lnTo>
                  <a:pt x="370" y="562"/>
                </a:lnTo>
                <a:lnTo>
                  <a:pt x="372" y="568"/>
                </a:lnTo>
                <a:lnTo>
                  <a:pt x="376" y="572"/>
                </a:lnTo>
                <a:lnTo>
                  <a:pt x="376" y="572"/>
                </a:lnTo>
                <a:lnTo>
                  <a:pt x="378" y="572"/>
                </a:lnTo>
                <a:lnTo>
                  <a:pt x="386" y="570"/>
                </a:lnTo>
                <a:lnTo>
                  <a:pt x="410" y="556"/>
                </a:lnTo>
                <a:lnTo>
                  <a:pt x="448" y="532"/>
                </a:lnTo>
                <a:lnTo>
                  <a:pt x="500" y="498"/>
                </a:lnTo>
                <a:lnTo>
                  <a:pt x="500" y="498"/>
                </a:lnTo>
                <a:lnTo>
                  <a:pt x="552" y="462"/>
                </a:lnTo>
                <a:lnTo>
                  <a:pt x="590" y="440"/>
                </a:lnTo>
                <a:lnTo>
                  <a:pt x="604" y="434"/>
                </a:lnTo>
                <a:lnTo>
                  <a:pt x="614" y="430"/>
                </a:lnTo>
                <a:lnTo>
                  <a:pt x="622" y="430"/>
                </a:lnTo>
                <a:lnTo>
                  <a:pt x="626" y="432"/>
                </a:lnTo>
                <a:lnTo>
                  <a:pt x="626" y="432"/>
                </a:lnTo>
                <a:lnTo>
                  <a:pt x="624" y="438"/>
                </a:lnTo>
                <a:lnTo>
                  <a:pt x="618" y="446"/>
                </a:lnTo>
                <a:lnTo>
                  <a:pt x="608" y="460"/>
                </a:lnTo>
                <a:lnTo>
                  <a:pt x="594" y="476"/>
                </a:lnTo>
                <a:lnTo>
                  <a:pt x="550" y="520"/>
                </a:lnTo>
                <a:lnTo>
                  <a:pt x="488" y="578"/>
                </a:lnTo>
                <a:lnTo>
                  <a:pt x="488" y="578"/>
                </a:lnTo>
                <a:lnTo>
                  <a:pt x="424" y="638"/>
                </a:lnTo>
                <a:lnTo>
                  <a:pt x="374" y="688"/>
                </a:lnTo>
                <a:lnTo>
                  <a:pt x="338" y="726"/>
                </a:lnTo>
                <a:lnTo>
                  <a:pt x="326" y="742"/>
                </a:lnTo>
                <a:lnTo>
                  <a:pt x="318" y="754"/>
                </a:lnTo>
                <a:lnTo>
                  <a:pt x="318" y="754"/>
                </a:lnTo>
                <a:lnTo>
                  <a:pt x="306" y="772"/>
                </a:lnTo>
                <a:lnTo>
                  <a:pt x="296" y="786"/>
                </a:lnTo>
                <a:lnTo>
                  <a:pt x="284" y="794"/>
                </a:lnTo>
                <a:lnTo>
                  <a:pt x="280" y="796"/>
                </a:lnTo>
                <a:lnTo>
                  <a:pt x="276" y="798"/>
                </a:lnTo>
                <a:lnTo>
                  <a:pt x="276" y="7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6"/>
          <p:cNvSpPr/>
          <p:nvPr/>
        </p:nvSpPr>
        <p:spPr bwMode="auto">
          <a:xfrm>
            <a:off x="1392238" y="2889250"/>
            <a:ext cx="352425" cy="298450"/>
          </a:xfrm>
          <a:custGeom>
            <a:avLst/>
            <a:gdLst>
              <a:gd name="T0" fmla="*/ 208 w 222"/>
              <a:gd name="T1" fmla="*/ 78 h 188"/>
              <a:gd name="T2" fmla="*/ 208 w 222"/>
              <a:gd name="T3" fmla="*/ 78 h 188"/>
              <a:gd name="T4" fmla="*/ 216 w 222"/>
              <a:gd name="T5" fmla="*/ 98 h 188"/>
              <a:gd name="T6" fmla="*/ 220 w 222"/>
              <a:gd name="T7" fmla="*/ 108 h 188"/>
              <a:gd name="T8" fmla="*/ 222 w 222"/>
              <a:gd name="T9" fmla="*/ 118 h 188"/>
              <a:gd name="T10" fmla="*/ 222 w 222"/>
              <a:gd name="T11" fmla="*/ 126 h 188"/>
              <a:gd name="T12" fmla="*/ 222 w 222"/>
              <a:gd name="T13" fmla="*/ 136 h 188"/>
              <a:gd name="T14" fmla="*/ 220 w 222"/>
              <a:gd name="T15" fmla="*/ 146 h 188"/>
              <a:gd name="T16" fmla="*/ 216 w 222"/>
              <a:gd name="T17" fmla="*/ 156 h 188"/>
              <a:gd name="T18" fmla="*/ 216 w 222"/>
              <a:gd name="T19" fmla="*/ 156 h 188"/>
              <a:gd name="T20" fmla="*/ 208 w 222"/>
              <a:gd name="T21" fmla="*/ 172 h 188"/>
              <a:gd name="T22" fmla="*/ 202 w 222"/>
              <a:gd name="T23" fmla="*/ 178 h 188"/>
              <a:gd name="T24" fmla="*/ 196 w 222"/>
              <a:gd name="T25" fmla="*/ 182 h 188"/>
              <a:gd name="T26" fmla="*/ 190 w 222"/>
              <a:gd name="T27" fmla="*/ 186 h 188"/>
              <a:gd name="T28" fmla="*/ 184 w 222"/>
              <a:gd name="T29" fmla="*/ 188 h 188"/>
              <a:gd name="T30" fmla="*/ 178 w 222"/>
              <a:gd name="T31" fmla="*/ 188 h 188"/>
              <a:gd name="T32" fmla="*/ 170 w 222"/>
              <a:gd name="T33" fmla="*/ 186 h 188"/>
              <a:gd name="T34" fmla="*/ 170 w 222"/>
              <a:gd name="T35" fmla="*/ 186 h 188"/>
              <a:gd name="T36" fmla="*/ 162 w 222"/>
              <a:gd name="T37" fmla="*/ 184 h 188"/>
              <a:gd name="T38" fmla="*/ 152 w 222"/>
              <a:gd name="T39" fmla="*/ 180 h 188"/>
              <a:gd name="T40" fmla="*/ 128 w 222"/>
              <a:gd name="T41" fmla="*/ 162 h 188"/>
              <a:gd name="T42" fmla="*/ 102 w 222"/>
              <a:gd name="T43" fmla="*/ 136 h 188"/>
              <a:gd name="T44" fmla="*/ 70 w 222"/>
              <a:gd name="T45" fmla="*/ 100 h 188"/>
              <a:gd name="T46" fmla="*/ 70 w 222"/>
              <a:gd name="T47" fmla="*/ 100 h 188"/>
              <a:gd name="T48" fmla="*/ 40 w 222"/>
              <a:gd name="T49" fmla="*/ 62 h 188"/>
              <a:gd name="T50" fmla="*/ 18 w 222"/>
              <a:gd name="T51" fmla="*/ 34 h 188"/>
              <a:gd name="T52" fmla="*/ 6 w 222"/>
              <a:gd name="T53" fmla="*/ 12 h 188"/>
              <a:gd name="T54" fmla="*/ 2 w 222"/>
              <a:gd name="T55" fmla="*/ 4 h 188"/>
              <a:gd name="T56" fmla="*/ 0 w 222"/>
              <a:gd name="T57" fmla="*/ 0 h 188"/>
              <a:gd name="T58" fmla="*/ 0 w 222"/>
              <a:gd name="T59" fmla="*/ 0 h 188"/>
              <a:gd name="T60" fmla="*/ 40 w 222"/>
              <a:gd name="T61" fmla="*/ 0 h 188"/>
              <a:gd name="T62" fmla="*/ 74 w 222"/>
              <a:gd name="T63" fmla="*/ 4 h 188"/>
              <a:gd name="T64" fmla="*/ 106 w 222"/>
              <a:gd name="T65" fmla="*/ 10 h 188"/>
              <a:gd name="T66" fmla="*/ 132 w 222"/>
              <a:gd name="T67" fmla="*/ 18 h 188"/>
              <a:gd name="T68" fmla="*/ 132 w 222"/>
              <a:gd name="T69" fmla="*/ 18 h 188"/>
              <a:gd name="T70" fmla="*/ 156 w 222"/>
              <a:gd name="T71" fmla="*/ 28 h 188"/>
              <a:gd name="T72" fmla="*/ 176 w 222"/>
              <a:gd name="T73" fmla="*/ 42 h 188"/>
              <a:gd name="T74" fmla="*/ 192 w 222"/>
              <a:gd name="T75" fmla="*/ 58 h 188"/>
              <a:gd name="T76" fmla="*/ 208 w 222"/>
              <a:gd name="T77" fmla="*/ 78 h 188"/>
              <a:gd name="T78" fmla="*/ 208 w 222"/>
              <a:gd name="T79" fmla="*/ 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2" h="188">
                <a:moveTo>
                  <a:pt x="208" y="78"/>
                </a:moveTo>
                <a:lnTo>
                  <a:pt x="208" y="78"/>
                </a:lnTo>
                <a:lnTo>
                  <a:pt x="216" y="98"/>
                </a:lnTo>
                <a:lnTo>
                  <a:pt x="220" y="108"/>
                </a:lnTo>
                <a:lnTo>
                  <a:pt x="222" y="118"/>
                </a:lnTo>
                <a:lnTo>
                  <a:pt x="222" y="126"/>
                </a:lnTo>
                <a:lnTo>
                  <a:pt x="222" y="136"/>
                </a:lnTo>
                <a:lnTo>
                  <a:pt x="220" y="146"/>
                </a:lnTo>
                <a:lnTo>
                  <a:pt x="216" y="156"/>
                </a:lnTo>
                <a:lnTo>
                  <a:pt x="216" y="156"/>
                </a:lnTo>
                <a:lnTo>
                  <a:pt x="208" y="172"/>
                </a:lnTo>
                <a:lnTo>
                  <a:pt x="202" y="178"/>
                </a:lnTo>
                <a:lnTo>
                  <a:pt x="196" y="182"/>
                </a:lnTo>
                <a:lnTo>
                  <a:pt x="190" y="186"/>
                </a:lnTo>
                <a:lnTo>
                  <a:pt x="184" y="188"/>
                </a:lnTo>
                <a:lnTo>
                  <a:pt x="178" y="188"/>
                </a:lnTo>
                <a:lnTo>
                  <a:pt x="170" y="186"/>
                </a:lnTo>
                <a:lnTo>
                  <a:pt x="170" y="186"/>
                </a:lnTo>
                <a:lnTo>
                  <a:pt x="162" y="184"/>
                </a:lnTo>
                <a:lnTo>
                  <a:pt x="152" y="180"/>
                </a:lnTo>
                <a:lnTo>
                  <a:pt x="128" y="162"/>
                </a:lnTo>
                <a:lnTo>
                  <a:pt x="102" y="136"/>
                </a:lnTo>
                <a:lnTo>
                  <a:pt x="70" y="100"/>
                </a:lnTo>
                <a:lnTo>
                  <a:pt x="70" y="100"/>
                </a:lnTo>
                <a:lnTo>
                  <a:pt x="40" y="62"/>
                </a:lnTo>
                <a:lnTo>
                  <a:pt x="18" y="34"/>
                </a:lnTo>
                <a:lnTo>
                  <a:pt x="6" y="12"/>
                </a:lnTo>
                <a:lnTo>
                  <a:pt x="2" y="4"/>
                </a:lnTo>
                <a:lnTo>
                  <a:pt x="0" y="0"/>
                </a:lnTo>
                <a:lnTo>
                  <a:pt x="0" y="0"/>
                </a:lnTo>
                <a:lnTo>
                  <a:pt x="40" y="0"/>
                </a:lnTo>
                <a:lnTo>
                  <a:pt x="74" y="4"/>
                </a:lnTo>
                <a:lnTo>
                  <a:pt x="106" y="10"/>
                </a:lnTo>
                <a:lnTo>
                  <a:pt x="132" y="18"/>
                </a:lnTo>
                <a:lnTo>
                  <a:pt x="132" y="18"/>
                </a:lnTo>
                <a:lnTo>
                  <a:pt x="156" y="28"/>
                </a:lnTo>
                <a:lnTo>
                  <a:pt x="176" y="42"/>
                </a:lnTo>
                <a:lnTo>
                  <a:pt x="192" y="58"/>
                </a:lnTo>
                <a:lnTo>
                  <a:pt x="208" y="78"/>
                </a:lnTo>
                <a:lnTo>
                  <a:pt x="208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7"/>
          <p:cNvSpPr/>
          <p:nvPr/>
        </p:nvSpPr>
        <p:spPr bwMode="auto">
          <a:xfrm>
            <a:off x="1719263" y="2676525"/>
            <a:ext cx="695325" cy="1136650"/>
          </a:xfrm>
          <a:custGeom>
            <a:avLst/>
            <a:gdLst>
              <a:gd name="T0" fmla="*/ 382 w 438"/>
              <a:gd name="T1" fmla="*/ 214 h 716"/>
              <a:gd name="T2" fmla="*/ 322 w 438"/>
              <a:gd name="T3" fmla="*/ 334 h 716"/>
              <a:gd name="T4" fmla="*/ 252 w 438"/>
              <a:gd name="T5" fmla="*/ 456 h 716"/>
              <a:gd name="T6" fmla="*/ 212 w 438"/>
              <a:gd name="T7" fmla="*/ 514 h 716"/>
              <a:gd name="T8" fmla="*/ 134 w 438"/>
              <a:gd name="T9" fmla="*/ 612 h 716"/>
              <a:gd name="T10" fmla="*/ 92 w 438"/>
              <a:gd name="T11" fmla="*/ 652 h 716"/>
              <a:gd name="T12" fmla="*/ 54 w 438"/>
              <a:gd name="T13" fmla="*/ 684 h 716"/>
              <a:gd name="T14" fmla="*/ 10 w 438"/>
              <a:gd name="T15" fmla="*/ 716 h 716"/>
              <a:gd name="T16" fmla="*/ 2 w 438"/>
              <a:gd name="T17" fmla="*/ 714 h 716"/>
              <a:gd name="T18" fmla="*/ 0 w 438"/>
              <a:gd name="T19" fmla="*/ 710 h 716"/>
              <a:gd name="T20" fmla="*/ 20 w 438"/>
              <a:gd name="T21" fmla="*/ 676 h 716"/>
              <a:gd name="T22" fmla="*/ 86 w 438"/>
              <a:gd name="T23" fmla="*/ 584 h 716"/>
              <a:gd name="T24" fmla="*/ 128 w 438"/>
              <a:gd name="T25" fmla="*/ 522 h 716"/>
              <a:gd name="T26" fmla="*/ 204 w 438"/>
              <a:gd name="T27" fmla="*/ 396 h 716"/>
              <a:gd name="T28" fmla="*/ 236 w 438"/>
              <a:gd name="T29" fmla="*/ 330 h 716"/>
              <a:gd name="T30" fmla="*/ 284 w 438"/>
              <a:gd name="T31" fmla="*/ 212 h 716"/>
              <a:gd name="T32" fmla="*/ 314 w 438"/>
              <a:gd name="T33" fmla="*/ 124 h 716"/>
              <a:gd name="T34" fmla="*/ 320 w 438"/>
              <a:gd name="T35" fmla="*/ 92 h 716"/>
              <a:gd name="T36" fmla="*/ 324 w 438"/>
              <a:gd name="T37" fmla="*/ 46 h 716"/>
              <a:gd name="T38" fmla="*/ 320 w 438"/>
              <a:gd name="T39" fmla="*/ 34 h 716"/>
              <a:gd name="T40" fmla="*/ 314 w 438"/>
              <a:gd name="T41" fmla="*/ 24 h 716"/>
              <a:gd name="T42" fmla="*/ 314 w 438"/>
              <a:gd name="T43" fmla="*/ 10 h 716"/>
              <a:gd name="T44" fmla="*/ 316 w 438"/>
              <a:gd name="T45" fmla="*/ 6 h 716"/>
              <a:gd name="T46" fmla="*/ 330 w 438"/>
              <a:gd name="T47" fmla="*/ 0 h 716"/>
              <a:gd name="T48" fmla="*/ 354 w 438"/>
              <a:gd name="T49" fmla="*/ 2 h 716"/>
              <a:gd name="T50" fmla="*/ 368 w 438"/>
              <a:gd name="T51" fmla="*/ 6 h 716"/>
              <a:gd name="T52" fmla="*/ 396 w 438"/>
              <a:gd name="T53" fmla="*/ 20 h 716"/>
              <a:gd name="T54" fmla="*/ 410 w 438"/>
              <a:gd name="T55" fmla="*/ 30 h 716"/>
              <a:gd name="T56" fmla="*/ 432 w 438"/>
              <a:gd name="T57" fmla="*/ 52 h 716"/>
              <a:gd name="T58" fmla="*/ 438 w 438"/>
              <a:gd name="T59" fmla="*/ 74 h 716"/>
              <a:gd name="T60" fmla="*/ 436 w 438"/>
              <a:gd name="T61" fmla="*/ 90 h 716"/>
              <a:gd name="T62" fmla="*/ 406 w 438"/>
              <a:gd name="T63" fmla="*/ 162 h 716"/>
              <a:gd name="T64" fmla="*/ 382 w 438"/>
              <a:gd name="T65" fmla="*/ 214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8" h="716">
                <a:moveTo>
                  <a:pt x="382" y="214"/>
                </a:moveTo>
                <a:lnTo>
                  <a:pt x="382" y="214"/>
                </a:lnTo>
                <a:lnTo>
                  <a:pt x="354" y="274"/>
                </a:lnTo>
                <a:lnTo>
                  <a:pt x="322" y="334"/>
                </a:lnTo>
                <a:lnTo>
                  <a:pt x="288" y="394"/>
                </a:lnTo>
                <a:lnTo>
                  <a:pt x="252" y="456"/>
                </a:lnTo>
                <a:lnTo>
                  <a:pt x="252" y="456"/>
                </a:lnTo>
                <a:lnTo>
                  <a:pt x="212" y="514"/>
                </a:lnTo>
                <a:lnTo>
                  <a:pt x="174" y="566"/>
                </a:lnTo>
                <a:lnTo>
                  <a:pt x="134" y="612"/>
                </a:lnTo>
                <a:lnTo>
                  <a:pt x="112" y="632"/>
                </a:lnTo>
                <a:lnTo>
                  <a:pt x="92" y="652"/>
                </a:lnTo>
                <a:lnTo>
                  <a:pt x="92" y="652"/>
                </a:lnTo>
                <a:lnTo>
                  <a:pt x="54" y="684"/>
                </a:lnTo>
                <a:lnTo>
                  <a:pt x="26" y="706"/>
                </a:lnTo>
                <a:lnTo>
                  <a:pt x="10" y="716"/>
                </a:lnTo>
                <a:lnTo>
                  <a:pt x="4" y="716"/>
                </a:lnTo>
                <a:lnTo>
                  <a:pt x="2" y="714"/>
                </a:lnTo>
                <a:lnTo>
                  <a:pt x="2" y="714"/>
                </a:lnTo>
                <a:lnTo>
                  <a:pt x="0" y="710"/>
                </a:lnTo>
                <a:lnTo>
                  <a:pt x="4" y="702"/>
                </a:lnTo>
                <a:lnTo>
                  <a:pt x="20" y="676"/>
                </a:lnTo>
                <a:lnTo>
                  <a:pt x="46" y="636"/>
                </a:lnTo>
                <a:lnTo>
                  <a:pt x="86" y="584"/>
                </a:lnTo>
                <a:lnTo>
                  <a:pt x="86" y="584"/>
                </a:lnTo>
                <a:lnTo>
                  <a:pt x="128" y="522"/>
                </a:lnTo>
                <a:lnTo>
                  <a:pt x="168" y="460"/>
                </a:lnTo>
                <a:lnTo>
                  <a:pt x="204" y="396"/>
                </a:lnTo>
                <a:lnTo>
                  <a:pt x="236" y="330"/>
                </a:lnTo>
                <a:lnTo>
                  <a:pt x="236" y="330"/>
                </a:lnTo>
                <a:lnTo>
                  <a:pt x="262" y="266"/>
                </a:lnTo>
                <a:lnTo>
                  <a:pt x="284" y="212"/>
                </a:lnTo>
                <a:lnTo>
                  <a:pt x="302" y="164"/>
                </a:lnTo>
                <a:lnTo>
                  <a:pt x="314" y="124"/>
                </a:lnTo>
                <a:lnTo>
                  <a:pt x="314" y="124"/>
                </a:lnTo>
                <a:lnTo>
                  <a:pt x="320" y="92"/>
                </a:lnTo>
                <a:lnTo>
                  <a:pt x="324" y="66"/>
                </a:lnTo>
                <a:lnTo>
                  <a:pt x="324" y="46"/>
                </a:lnTo>
                <a:lnTo>
                  <a:pt x="322" y="38"/>
                </a:lnTo>
                <a:lnTo>
                  <a:pt x="320" y="34"/>
                </a:lnTo>
                <a:lnTo>
                  <a:pt x="320" y="34"/>
                </a:lnTo>
                <a:lnTo>
                  <a:pt x="314" y="24"/>
                </a:lnTo>
                <a:lnTo>
                  <a:pt x="312" y="16"/>
                </a:lnTo>
                <a:lnTo>
                  <a:pt x="314" y="10"/>
                </a:lnTo>
                <a:lnTo>
                  <a:pt x="316" y="6"/>
                </a:lnTo>
                <a:lnTo>
                  <a:pt x="316" y="6"/>
                </a:lnTo>
                <a:lnTo>
                  <a:pt x="322" y="2"/>
                </a:lnTo>
                <a:lnTo>
                  <a:pt x="330" y="0"/>
                </a:lnTo>
                <a:lnTo>
                  <a:pt x="342" y="0"/>
                </a:lnTo>
                <a:lnTo>
                  <a:pt x="354" y="2"/>
                </a:lnTo>
                <a:lnTo>
                  <a:pt x="354" y="2"/>
                </a:lnTo>
                <a:lnTo>
                  <a:pt x="368" y="6"/>
                </a:lnTo>
                <a:lnTo>
                  <a:pt x="382" y="12"/>
                </a:lnTo>
                <a:lnTo>
                  <a:pt x="396" y="20"/>
                </a:lnTo>
                <a:lnTo>
                  <a:pt x="410" y="30"/>
                </a:lnTo>
                <a:lnTo>
                  <a:pt x="410" y="30"/>
                </a:lnTo>
                <a:lnTo>
                  <a:pt x="422" y="42"/>
                </a:lnTo>
                <a:lnTo>
                  <a:pt x="432" y="52"/>
                </a:lnTo>
                <a:lnTo>
                  <a:pt x="436" y="62"/>
                </a:lnTo>
                <a:lnTo>
                  <a:pt x="438" y="74"/>
                </a:lnTo>
                <a:lnTo>
                  <a:pt x="438" y="74"/>
                </a:lnTo>
                <a:lnTo>
                  <a:pt x="436" y="90"/>
                </a:lnTo>
                <a:lnTo>
                  <a:pt x="424" y="120"/>
                </a:lnTo>
                <a:lnTo>
                  <a:pt x="406" y="162"/>
                </a:lnTo>
                <a:lnTo>
                  <a:pt x="382" y="214"/>
                </a:lnTo>
                <a:lnTo>
                  <a:pt x="382" y="21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8"/>
          <p:cNvSpPr/>
          <p:nvPr/>
        </p:nvSpPr>
        <p:spPr bwMode="auto">
          <a:xfrm>
            <a:off x="2087563" y="3305175"/>
            <a:ext cx="146050" cy="1695450"/>
          </a:xfrm>
          <a:custGeom>
            <a:avLst/>
            <a:gdLst>
              <a:gd name="T0" fmla="*/ 22 w 92"/>
              <a:gd name="T1" fmla="*/ 694 h 1068"/>
              <a:gd name="T2" fmla="*/ 22 w 92"/>
              <a:gd name="T3" fmla="*/ 694 h 1068"/>
              <a:gd name="T4" fmla="*/ 24 w 92"/>
              <a:gd name="T5" fmla="*/ 588 h 1068"/>
              <a:gd name="T6" fmla="*/ 26 w 92"/>
              <a:gd name="T7" fmla="*/ 472 h 1068"/>
              <a:gd name="T8" fmla="*/ 26 w 92"/>
              <a:gd name="T9" fmla="*/ 472 h 1068"/>
              <a:gd name="T10" fmla="*/ 24 w 92"/>
              <a:gd name="T11" fmla="*/ 292 h 1068"/>
              <a:gd name="T12" fmla="*/ 20 w 92"/>
              <a:gd name="T13" fmla="*/ 0 h 1068"/>
              <a:gd name="T14" fmla="*/ 20 w 92"/>
              <a:gd name="T15" fmla="*/ 0 h 1068"/>
              <a:gd name="T16" fmla="*/ 38 w 92"/>
              <a:gd name="T17" fmla="*/ 18 h 1068"/>
              <a:gd name="T18" fmla="*/ 54 w 92"/>
              <a:gd name="T19" fmla="*/ 34 h 1068"/>
              <a:gd name="T20" fmla="*/ 68 w 92"/>
              <a:gd name="T21" fmla="*/ 48 h 1068"/>
              <a:gd name="T22" fmla="*/ 76 w 92"/>
              <a:gd name="T23" fmla="*/ 60 h 1068"/>
              <a:gd name="T24" fmla="*/ 76 w 92"/>
              <a:gd name="T25" fmla="*/ 60 h 1068"/>
              <a:gd name="T26" fmla="*/ 78 w 92"/>
              <a:gd name="T27" fmla="*/ 70 h 1068"/>
              <a:gd name="T28" fmla="*/ 80 w 92"/>
              <a:gd name="T29" fmla="*/ 94 h 1068"/>
              <a:gd name="T30" fmla="*/ 86 w 92"/>
              <a:gd name="T31" fmla="*/ 178 h 1068"/>
              <a:gd name="T32" fmla="*/ 88 w 92"/>
              <a:gd name="T33" fmla="*/ 310 h 1068"/>
              <a:gd name="T34" fmla="*/ 90 w 92"/>
              <a:gd name="T35" fmla="*/ 490 h 1068"/>
              <a:gd name="T36" fmla="*/ 90 w 92"/>
              <a:gd name="T37" fmla="*/ 490 h 1068"/>
              <a:gd name="T38" fmla="*/ 92 w 92"/>
              <a:gd name="T39" fmla="*/ 674 h 1068"/>
              <a:gd name="T40" fmla="*/ 90 w 92"/>
              <a:gd name="T41" fmla="*/ 818 h 1068"/>
              <a:gd name="T42" fmla="*/ 86 w 92"/>
              <a:gd name="T43" fmla="*/ 922 h 1068"/>
              <a:gd name="T44" fmla="*/ 84 w 92"/>
              <a:gd name="T45" fmla="*/ 958 h 1068"/>
              <a:gd name="T46" fmla="*/ 82 w 92"/>
              <a:gd name="T47" fmla="*/ 984 h 1068"/>
              <a:gd name="T48" fmla="*/ 82 w 92"/>
              <a:gd name="T49" fmla="*/ 984 h 1068"/>
              <a:gd name="T50" fmla="*/ 76 w 92"/>
              <a:gd name="T51" fmla="*/ 1022 h 1068"/>
              <a:gd name="T52" fmla="*/ 70 w 92"/>
              <a:gd name="T53" fmla="*/ 1048 h 1068"/>
              <a:gd name="T54" fmla="*/ 62 w 92"/>
              <a:gd name="T55" fmla="*/ 1064 h 1068"/>
              <a:gd name="T56" fmla="*/ 60 w 92"/>
              <a:gd name="T57" fmla="*/ 1068 h 1068"/>
              <a:gd name="T58" fmla="*/ 56 w 92"/>
              <a:gd name="T59" fmla="*/ 1068 h 1068"/>
              <a:gd name="T60" fmla="*/ 56 w 92"/>
              <a:gd name="T61" fmla="*/ 1068 h 1068"/>
              <a:gd name="T62" fmla="*/ 50 w 92"/>
              <a:gd name="T63" fmla="*/ 1066 h 1068"/>
              <a:gd name="T64" fmla="*/ 44 w 92"/>
              <a:gd name="T65" fmla="*/ 1060 h 1068"/>
              <a:gd name="T66" fmla="*/ 38 w 92"/>
              <a:gd name="T67" fmla="*/ 1050 h 1068"/>
              <a:gd name="T68" fmla="*/ 32 w 92"/>
              <a:gd name="T69" fmla="*/ 1034 h 1068"/>
              <a:gd name="T70" fmla="*/ 32 w 92"/>
              <a:gd name="T71" fmla="*/ 1034 h 1068"/>
              <a:gd name="T72" fmla="*/ 20 w 92"/>
              <a:gd name="T73" fmla="*/ 996 h 1068"/>
              <a:gd name="T74" fmla="*/ 6 w 92"/>
              <a:gd name="T75" fmla="*/ 952 h 1068"/>
              <a:gd name="T76" fmla="*/ 6 w 92"/>
              <a:gd name="T77" fmla="*/ 952 h 1068"/>
              <a:gd name="T78" fmla="*/ 2 w 92"/>
              <a:gd name="T79" fmla="*/ 928 h 1068"/>
              <a:gd name="T80" fmla="*/ 0 w 92"/>
              <a:gd name="T81" fmla="*/ 904 h 1068"/>
              <a:gd name="T82" fmla="*/ 2 w 92"/>
              <a:gd name="T83" fmla="*/ 878 h 1068"/>
              <a:gd name="T84" fmla="*/ 6 w 92"/>
              <a:gd name="T85" fmla="*/ 850 h 1068"/>
              <a:gd name="T86" fmla="*/ 6 w 92"/>
              <a:gd name="T87" fmla="*/ 850 h 1068"/>
              <a:gd name="T88" fmla="*/ 12 w 92"/>
              <a:gd name="T89" fmla="*/ 818 h 1068"/>
              <a:gd name="T90" fmla="*/ 16 w 92"/>
              <a:gd name="T91" fmla="*/ 782 h 1068"/>
              <a:gd name="T92" fmla="*/ 20 w 92"/>
              <a:gd name="T93" fmla="*/ 740 h 1068"/>
              <a:gd name="T94" fmla="*/ 22 w 92"/>
              <a:gd name="T95" fmla="*/ 694 h 1068"/>
              <a:gd name="T96" fmla="*/ 22 w 92"/>
              <a:gd name="T97" fmla="*/ 694 h 1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1068">
                <a:moveTo>
                  <a:pt x="22" y="694"/>
                </a:moveTo>
                <a:lnTo>
                  <a:pt x="22" y="694"/>
                </a:lnTo>
                <a:lnTo>
                  <a:pt x="24" y="588"/>
                </a:lnTo>
                <a:lnTo>
                  <a:pt x="26" y="472"/>
                </a:lnTo>
                <a:lnTo>
                  <a:pt x="26" y="472"/>
                </a:lnTo>
                <a:lnTo>
                  <a:pt x="24" y="292"/>
                </a:lnTo>
                <a:lnTo>
                  <a:pt x="20" y="0"/>
                </a:lnTo>
                <a:lnTo>
                  <a:pt x="20" y="0"/>
                </a:lnTo>
                <a:lnTo>
                  <a:pt x="38" y="18"/>
                </a:lnTo>
                <a:lnTo>
                  <a:pt x="54" y="34"/>
                </a:lnTo>
                <a:lnTo>
                  <a:pt x="68" y="48"/>
                </a:lnTo>
                <a:lnTo>
                  <a:pt x="76" y="60"/>
                </a:lnTo>
                <a:lnTo>
                  <a:pt x="76" y="60"/>
                </a:lnTo>
                <a:lnTo>
                  <a:pt x="78" y="70"/>
                </a:lnTo>
                <a:lnTo>
                  <a:pt x="80" y="94"/>
                </a:lnTo>
                <a:lnTo>
                  <a:pt x="86" y="178"/>
                </a:lnTo>
                <a:lnTo>
                  <a:pt x="88" y="310"/>
                </a:lnTo>
                <a:lnTo>
                  <a:pt x="90" y="490"/>
                </a:lnTo>
                <a:lnTo>
                  <a:pt x="90" y="490"/>
                </a:lnTo>
                <a:lnTo>
                  <a:pt x="92" y="674"/>
                </a:lnTo>
                <a:lnTo>
                  <a:pt x="90" y="818"/>
                </a:lnTo>
                <a:lnTo>
                  <a:pt x="86" y="922"/>
                </a:lnTo>
                <a:lnTo>
                  <a:pt x="84" y="958"/>
                </a:lnTo>
                <a:lnTo>
                  <a:pt x="82" y="984"/>
                </a:lnTo>
                <a:lnTo>
                  <a:pt x="82" y="984"/>
                </a:lnTo>
                <a:lnTo>
                  <a:pt x="76" y="1022"/>
                </a:lnTo>
                <a:lnTo>
                  <a:pt x="70" y="1048"/>
                </a:lnTo>
                <a:lnTo>
                  <a:pt x="62" y="1064"/>
                </a:lnTo>
                <a:lnTo>
                  <a:pt x="60" y="1068"/>
                </a:lnTo>
                <a:lnTo>
                  <a:pt x="56" y="1068"/>
                </a:lnTo>
                <a:lnTo>
                  <a:pt x="56" y="1068"/>
                </a:lnTo>
                <a:lnTo>
                  <a:pt x="50" y="1066"/>
                </a:lnTo>
                <a:lnTo>
                  <a:pt x="44" y="1060"/>
                </a:lnTo>
                <a:lnTo>
                  <a:pt x="38" y="1050"/>
                </a:lnTo>
                <a:lnTo>
                  <a:pt x="32" y="1034"/>
                </a:lnTo>
                <a:lnTo>
                  <a:pt x="32" y="1034"/>
                </a:lnTo>
                <a:lnTo>
                  <a:pt x="20" y="996"/>
                </a:lnTo>
                <a:lnTo>
                  <a:pt x="6" y="952"/>
                </a:lnTo>
                <a:lnTo>
                  <a:pt x="6" y="952"/>
                </a:lnTo>
                <a:lnTo>
                  <a:pt x="2" y="928"/>
                </a:lnTo>
                <a:lnTo>
                  <a:pt x="0" y="904"/>
                </a:lnTo>
                <a:lnTo>
                  <a:pt x="2" y="878"/>
                </a:lnTo>
                <a:lnTo>
                  <a:pt x="6" y="850"/>
                </a:lnTo>
                <a:lnTo>
                  <a:pt x="6" y="850"/>
                </a:lnTo>
                <a:lnTo>
                  <a:pt x="12" y="818"/>
                </a:lnTo>
                <a:lnTo>
                  <a:pt x="16" y="782"/>
                </a:lnTo>
                <a:lnTo>
                  <a:pt x="20" y="740"/>
                </a:lnTo>
                <a:lnTo>
                  <a:pt x="22" y="694"/>
                </a:lnTo>
                <a:lnTo>
                  <a:pt x="22" y="6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9"/>
          <p:cNvSpPr/>
          <p:nvPr/>
        </p:nvSpPr>
        <p:spPr bwMode="auto">
          <a:xfrm>
            <a:off x="2198688" y="4337050"/>
            <a:ext cx="1054100" cy="200025"/>
          </a:xfrm>
          <a:custGeom>
            <a:avLst/>
            <a:gdLst>
              <a:gd name="T0" fmla="*/ 0 w 664"/>
              <a:gd name="T1" fmla="*/ 82 h 126"/>
              <a:gd name="T2" fmla="*/ 0 w 664"/>
              <a:gd name="T3" fmla="*/ 82 h 126"/>
              <a:gd name="T4" fmla="*/ 36 w 664"/>
              <a:gd name="T5" fmla="*/ 78 h 126"/>
              <a:gd name="T6" fmla="*/ 94 w 664"/>
              <a:gd name="T7" fmla="*/ 70 h 126"/>
              <a:gd name="T8" fmla="*/ 170 w 664"/>
              <a:gd name="T9" fmla="*/ 58 h 126"/>
              <a:gd name="T10" fmla="*/ 264 w 664"/>
              <a:gd name="T11" fmla="*/ 40 h 126"/>
              <a:gd name="T12" fmla="*/ 264 w 664"/>
              <a:gd name="T13" fmla="*/ 40 h 126"/>
              <a:gd name="T14" fmla="*/ 362 w 664"/>
              <a:gd name="T15" fmla="*/ 22 h 126"/>
              <a:gd name="T16" fmla="*/ 442 w 664"/>
              <a:gd name="T17" fmla="*/ 10 h 126"/>
              <a:gd name="T18" fmla="*/ 506 w 664"/>
              <a:gd name="T19" fmla="*/ 2 h 126"/>
              <a:gd name="T20" fmla="*/ 556 w 664"/>
              <a:gd name="T21" fmla="*/ 0 h 126"/>
              <a:gd name="T22" fmla="*/ 556 w 664"/>
              <a:gd name="T23" fmla="*/ 0 h 126"/>
              <a:gd name="T24" fmla="*/ 592 w 664"/>
              <a:gd name="T25" fmla="*/ 2 h 126"/>
              <a:gd name="T26" fmla="*/ 608 w 664"/>
              <a:gd name="T27" fmla="*/ 4 h 126"/>
              <a:gd name="T28" fmla="*/ 622 w 664"/>
              <a:gd name="T29" fmla="*/ 8 h 126"/>
              <a:gd name="T30" fmla="*/ 634 w 664"/>
              <a:gd name="T31" fmla="*/ 14 h 126"/>
              <a:gd name="T32" fmla="*/ 646 w 664"/>
              <a:gd name="T33" fmla="*/ 20 h 126"/>
              <a:gd name="T34" fmla="*/ 654 w 664"/>
              <a:gd name="T35" fmla="*/ 26 h 126"/>
              <a:gd name="T36" fmla="*/ 662 w 664"/>
              <a:gd name="T37" fmla="*/ 34 h 126"/>
              <a:gd name="T38" fmla="*/ 662 w 664"/>
              <a:gd name="T39" fmla="*/ 34 h 126"/>
              <a:gd name="T40" fmla="*/ 664 w 664"/>
              <a:gd name="T41" fmla="*/ 38 h 126"/>
              <a:gd name="T42" fmla="*/ 664 w 664"/>
              <a:gd name="T43" fmla="*/ 42 h 126"/>
              <a:gd name="T44" fmla="*/ 664 w 664"/>
              <a:gd name="T45" fmla="*/ 46 h 126"/>
              <a:gd name="T46" fmla="*/ 662 w 664"/>
              <a:gd name="T47" fmla="*/ 50 h 126"/>
              <a:gd name="T48" fmla="*/ 652 w 664"/>
              <a:gd name="T49" fmla="*/ 58 h 126"/>
              <a:gd name="T50" fmla="*/ 636 w 664"/>
              <a:gd name="T51" fmla="*/ 64 h 126"/>
              <a:gd name="T52" fmla="*/ 614 w 664"/>
              <a:gd name="T53" fmla="*/ 70 h 126"/>
              <a:gd name="T54" fmla="*/ 586 w 664"/>
              <a:gd name="T55" fmla="*/ 76 h 126"/>
              <a:gd name="T56" fmla="*/ 552 w 664"/>
              <a:gd name="T57" fmla="*/ 80 h 126"/>
              <a:gd name="T58" fmla="*/ 512 w 664"/>
              <a:gd name="T59" fmla="*/ 84 h 126"/>
              <a:gd name="T60" fmla="*/ 512 w 664"/>
              <a:gd name="T61" fmla="*/ 84 h 126"/>
              <a:gd name="T62" fmla="*/ 354 w 664"/>
              <a:gd name="T63" fmla="*/ 100 h 126"/>
              <a:gd name="T64" fmla="*/ 230 w 664"/>
              <a:gd name="T65" fmla="*/ 116 h 126"/>
              <a:gd name="T66" fmla="*/ 230 w 664"/>
              <a:gd name="T67" fmla="*/ 116 h 126"/>
              <a:gd name="T68" fmla="*/ 180 w 664"/>
              <a:gd name="T69" fmla="*/ 122 h 126"/>
              <a:gd name="T70" fmla="*/ 136 w 664"/>
              <a:gd name="T71" fmla="*/ 126 h 126"/>
              <a:gd name="T72" fmla="*/ 100 w 664"/>
              <a:gd name="T73" fmla="*/ 126 h 126"/>
              <a:gd name="T74" fmla="*/ 68 w 664"/>
              <a:gd name="T75" fmla="*/ 124 h 126"/>
              <a:gd name="T76" fmla="*/ 68 w 664"/>
              <a:gd name="T77" fmla="*/ 124 h 126"/>
              <a:gd name="T78" fmla="*/ 54 w 664"/>
              <a:gd name="T79" fmla="*/ 122 h 126"/>
              <a:gd name="T80" fmla="*/ 42 w 664"/>
              <a:gd name="T81" fmla="*/ 120 h 126"/>
              <a:gd name="T82" fmla="*/ 32 w 664"/>
              <a:gd name="T83" fmla="*/ 116 h 126"/>
              <a:gd name="T84" fmla="*/ 22 w 664"/>
              <a:gd name="T85" fmla="*/ 110 h 126"/>
              <a:gd name="T86" fmla="*/ 14 w 664"/>
              <a:gd name="T87" fmla="*/ 104 h 126"/>
              <a:gd name="T88" fmla="*/ 8 w 664"/>
              <a:gd name="T89" fmla="*/ 98 h 126"/>
              <a:gd name="T90" fmla="*/ 2 w 664"/>
              <a:gd name="T91" fmla="*/ 90 h 126"/>
              <a:gd name="T92" fmla="*/ 0 w 664"/>
              <a:gd name="T93" fmla="*/ 82 h 126"/>
              <a:gd name="T94" fmla="*/ 0 w 664"/>
              <a:gd name="T95" fmla="*/ 8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4" h="126">
                <a:moveTo>
                  <a:pt x="0" y="82"/>
                </a:moveTo>
                <a:lnTo>
                  <a:pt x="0" y="82"/>
                </a:lnTo>
                <a:lnTo>
                  <a:pt x="36" y="78"/>
                </a:lnTo>
                <a:lnTo>
                  <a:pt x="94" y="70"/>
                </a:lnTo>
                <a:lnTo>
                  <a:pt x="170" y="58"/>
                </a:lnTo>
                <a:lnTo>
                  <a:pt x="264" y="40"/>
                </a:lnTo>
                <a:lnTo>
                  <a:pt x="264" y="40"/>
                </a:lnTo>
                <a:lnTo>
                  <a:pt x="362" y="22"/>
                </a:lnTo>
                <a:lnTo>
                  <a:pt x="442" y="10"/>
                </a:lnTo>
                <a:lnTo>
                  <a:pt x="506" y="2"/>
                </a:lnTo>
                <a:lnTo>
                  <a:pt x="556" y="0"/>
                </a:lnTo>
                <a:lnTo>
                  <a:pt x="556" y="0"/>
                </a:lnTo>
                <a:lnTo>
                  <a:pt x="592" y="2"/>
                </a:lnTo>
                <a:lnTo>
                  <a:pt x="608" y="4"/>
                </a:lnTo>
                <a:lnTo>
                  <a:pt x="622" y="8"/>
                </a:lnTo>
                <a:lnTo>
                  <a:pt x="634" y="14"/>
                </a:lnTo>
                <a:lnTo>
                  <a:pt x="646" y="20"/>
                </a:lnTo>
                <a:lnTo>
                  <a:pt x="654" y="26"/>
                </a:lnTo>
                <a:lnTo>
                  <a:pt x="662" y="34"/>
                </a:lnTo>
                <a:lnTo>
                  <a:pt x="662" y="34"/>
                </a:lnTo>
                <a:lnTo>
                  <a:pt x="664" y="38"/>
                </a:lnTo>
                <a:lnTo>
                  <a:pt x="664" y="42"/>
                </a:lnTo>
                <a:lnTo>
                  <a:pt x="664" y="46"/>
                </a:lnTo>
                <a:lnTo>
                  <a:pt x="662" y="50"/>
                </a:lnTo>
                <a:lnTo>
                  <a:pt x="652" y="58"/>
                </a:lnTo>
                <a:lnTo>
                  <a:pt x="636" y="64"/>
                </a:lnTo>
                <a:lnTo>
                  <a:pt x="614" y="70"/>
                </a:lnTo>
                <a:lnTo>
                  <a:pt x="586" y="76"/>
                </a:lnTo>
                <a:lnTo>
                  <a:pt x="552" y="80"/>
                </a:lnTo>
                <a:lnTo>
                  <a:pt x="512" y="84"/>
                </a:lnTo>
                <a:lnTo>
                  <a:pt x="512" y="84"/>
                </a:lnTo>
                <a:lnTo>
                  <a:pt x="354" y="100"/>
                </a:lnTo>
                <a:lnTo>
                  <a:pt x="230" y="116"/>
                </a:lnTo>
                <a:lnTo>
                  <a:pt x="230" y="116"/>
                </a:lnTo>
                <a:lnTo>
                  <a:pt x="180" y="122"/>
                </a:lnTo>
                <a:lnTo>
                  <a:pt x="136" y="126"/>
                </a:lnTo>
                <a:lnTo>
                  <a:pt x="100" y="126"/>
                </a:lnTo>
                <a:lnTo>
                  <a:pt x="68" y="124"/>
                </a:lnTo>
                <a:lnTo>
                  <a:pt x="68" y="124"/>
                </a:lnTo>
                <a:lnTo>
                  <a:pt x="54" y="122"/>
                </a:lnTo>
                <a:lnTo>
                  <a:pt x="42" y="120"/>
                </a:lnTo>
                <a:lnTo>
                  <a:pt x="32" y="116"/>
                </a:lnTo>
                <a:lnTo>
                  <a:pt x="22" y="110"/>
                </a:lnTo>
                <a:lnTo>
                  <a:pt x="14" y="104"/>
                </a:lnTo>
                <a:lnTo>
                  <a:pt x="8" y="98"/>
                </a:lnTo>
                <a:lnTo>
                  <a:pt x="2" y="90"/>
                </a:lnTo>
                <a:lnTo>
                  <a:pt x="0" y="82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0"/>
          <p:cNvSpPr/>
          <p:nvPr/>
        </p:nvSpPr>
        <p:spPr bwMode="auto">
          <a:xfrm>
            <a:off x="2287588" y="3254375"/>
            <a:ext cx="793750" cy="209550"/>
          </a:xfrm>
          <a:custGeom>
            <a:avLst/>
            <a:gdLst>
              <a:gd name="T0" fmla="*/ 308 w 500"/>
              <a:gd name="T1" fmla="*/ 94 h 132"/>
              <a:gd name="T2" fmla="*/ 308 w 500"/>
              <a:gd name="T3" fmla="*/ 94 h 132"/>
              <a:gd name="T4" fmla="*/ 158 w 500"/>
              <a:gd name="T5" fmla="*/ 122 h 132"/>
              <a:gd name="T6" fmla="*/ 110 w 500"/>
              <a:gd name="T7" fmla="*/ 130 h 132"/>
              <a:gd name="T8" fmla="*/ 84 w 500"/>
              <a:gd name="T9" fmla="*/ 132 h 132"/>
              <a:gd name="T10" fmla="*/ 84 w 500"/>
              <a:gd name="T11" fmla="*/ 132 h 132"/>
              <a:gd name="T12" fmla="*/ 68 w 500"/>
              <a:gd name="T13" fmla="*/ 130 h 132"/>
              <a:gd name="T14" fmla="*/ 52 w 500"/>
              <a:gd name="T15" fmla="*/ 128 h 132"/>
              <a:gd name="T16" fmla="*/ 38 w 500"/>
              <a:gd name="T17" fmla="*/ 124 h 132"/>
              <a:gd name="T18" fmla="*/ 24 w 500"/>
              <a:gd name="T19" fmla="*/ 116 h 132"/>
              <a:gd name="T20" fmla="*/ 24 w 500"/>
              <a:gd name="T21" fmla="*/ 116 h 132"/>
              <a:gd name="T22" fmla="*/ 14 w 500"/>
              <a:gd name="T23" fmla="*/ 108 h 132"/>
              <a:gd name="T24" fmla="*/ 6 w 500"/>
              <a:gd name="T25" fmla="*/ 100 h 132"/>
              <a:gd name="T26" fmla="*/ 0 w 500"/>
              <a:gd name="T27" fmla="*/ 90 h 132"/>
              <a:gd name="T28" fmla="*/ 0 w 500"/>
              <a:gd name="T29" fmla="*/ 82 h 132"/>
              <a:gd name="T30" fmla="*/ 0 w 500"/>
              <a:gd name="T31" fmla="*/ 82 h 132"/>
              <a:gd name="T32" fmla="*/ 34 w 500"/>
              <a:gd name="T33" fmla="*/ 80 h 132"/>
              <a:gd name="T34" fmla="*/ 74 w 500"/>
              <a:gd name="T35" fmla="*/ 76 h 132"/>
              <a:gd name="T36" fmla="*/ 74 w 500"/>
              <a:gd name="T37" fmla="*/ 76 h 132"/>
              <a:gd name="T38" fmla="*/ 102 w 500"/>
              <a:gd name="T39" fmla="*/ 70 h 132"/>
              <a:gd name="T40" fmla="*/ 138 w 500"/>
              <a:gd name="T41" fmla="*/ 62 h 132"/>
              <a:gd name="T42" fmla="*/ 244 w 500"/>
              <a:gd name="T43" fmla="*/ 34 h 132"/>
              <a:gd name="T44" fmla="*/ 244 w 500"/>
              <a:gd name="T45" fmla="*/ 34 h 132"/>
              <a:gd name="T46" fmla="*/ 300 w 500"/>
              <a:gd name="T47" fmla="*/ 20 h 132"/>
              <a:gd name="T48" fmla="*/ 346 w 500"/>
              <a:gd name="T49" fmla="*/ 10 h 132"/>
              <a:gd name="T50" fmla="*/ 384 w 500"/>
              <a:gd name="T51" fmla="*/ 2 h 132"/>
              <a:gd name="T52" fmla="*/ 408 w 500"/>
              <a:gd name="T53" fmla="*/ 0 h 132"/>
              <a:gd name="T54" fmla="*/ 408 w 500"/>
              <a:gd name="T55" fmla="*/ 0 h 132"/>
              <a:gd name="T56" fmla="*/ 428 w 500"/>
              <a:gd name="T57" fmla="*/ 2 h 132"/>
              <a:gd name="T58" fmla="*/ 446 w 500"/>
              <a:gd name="T59" fmla="*/ 4 h 132"/>
              <a:gd name="T60" fmla="*/ 460 w 500"/>
              <a:gd name="T61" fmla="*/ 8 h 132"/>
              <a:gd name="T62" fmla="*/ 474 w 500"/>
              <a:gd name="T63" fmla="*/ 14 h 132"/>
              <a:gd name="T64" fmla="*/ 474 w 500"/>
              <a:gd name="T65" fmla="*/ 14 h 132"/>
              <a:gd name="T66" fmla="*/ 486 w 500"/>
              <a:gd name="T67" fmla="*/ 20 h 132"/>
              <a:gd name="T68" fmla="*/ 494 w 500"/>
              <a:gd name="T69" fmla="*/ 26 h 132"/>
              <a:gd name="T70" fmla="*/ 498 w 500"/>
              <a:gd name="T71" fmla="*/ 34 h 132"/>
              <a:gd name="T72" fmla="*/ 500 w 500"/>
              <a:gd name="T73" fmla="*/ 42 h 132"/>
              <a:gd name="T74" fmla="*/ 500 w 500"/>
              <a:gd name="T75" fmla="*/ 42 h 132"/>
              <a:gd name="T76" fmla="*/ 496 w 500"/>
              <a:gd name="T77" fmla="*/ 46 h 132"/>
              <a:gd name="T78" fmla="*/ 488 w 500"/>
              <a:gd name="T79" fmla="*/ 50 h 132"/>
              <a:gd name="T80" fmla="*/ 472 w 500"/>
              <a:gd name="T81" fmla="*/ 56 h 132"/>
              <a:gd name="T82" fmla="*/ 452 w 500"/>
              <a:gd name="T83" fmla="*/ 62 h 132"/>
              <a:gd name="T84" fmla="*/ 392 w 500"/>
              <a:gd name="T85" fmla="*/ 76 h 132"/>
              <a:gd name="T86" fmla="*/ 308 w 500"/>
              <a:gd name="T87" fmla="*/ 94 h 132"/>
              <a:gd name="T88" fmla="*/ 308 w 500"/>
              <a:gd name="T89" fmla="*/ 9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00" h="132">
                <a:moveTo>
                  <a:pt x="308" y="94"/>
                </a:moveTo>
                <a:lnTo>
                  <a:pt x="308" y="94"/>
                </a:lnTo>
                <a:lnTo>
                  <a:pt x="158" y="122"/>
                </a:lnTo>
                <a:lnTo>
                  <a:pt x="110" y="130"/>
                </a:lnTo>
                <a:lnTo>
                  <a:pt x="84" y="132"/>
                </a:lnTo>
                <a:lnTo>
                  <a:pt x="84" y="132"/>
                </a:lnTo>
                <a:lnTo>
                  <a:pt x="68" y="130"/>
                </a:lnTo>
                <a:lnTo>
                  <a:pt x="52" y="128"/>
                </a:lnTo>
                <a:lnTo>
                  <a:pt x="38" y="124"/>
                </a:lnTo>
                <a:lnTo>
                  <a:pt x="24" y="116"/>
                </a:lnTo>
                <a:lnTo>
                  <a:pt x="24" y="116"/>
                </a:lnTo>
                <a:lnTo>
                  <a:pt x="14" y="108"/>
                </a:lnTo>
                <a:lnTo>
                  <a:pt x="6" y="100"/>
                </a:lnTo>
                <a:lnTo>
                  <a:pt x="0" y="90"/>
                </a:lnTo>
                <a:lnTo>
                  <a:pt x="0" y="82"/>
                </a:lnTo>
                <a:lnTo>
                  <a:pt x="0" y="82"/>
                </a:lnTo>
                <a:lnTo>
                  <a:pt x="34" y="80"/>
                </a:lnTo>
                <a:lnTo>
                  <a:pt x="74" y="76"/>
                </a:lnTo>
                <a:lnTo>
                  <a:pt x="74" y="76"/>
                </a:lnTo>
                <a:lnTo>
                  <a:pt x="102" y="70"/>
                </a:lnTo>
                <a:lnTo>
                  <a:pt x="138" y="62"/>
                </a:lnTo>
                <a:lnTo>
                  <a:pt x="244" y="34"/>
                </a:lnTo>
                <a:lnTo>
                  <a:pt x="244" y="34"/>
                </a:lnTo>
                <a:lnTo>
                  <a:pt x="300" y="20"/>
                </a:lnTo>
                <a:lnTo>
                  <a:pt x="346" y="10"/>
                </a:lnTo>
                <a:lnTo>
                  <a:pt x="384" y="2"/>
                </a:lnTo>
                <a:lnTo>
                  <a:pt x="408" y="0"/>
                </a:lnTo>
                <a:lnTo>
                  <a:pt x="408" y="0"/>
                </a:lnTo>
                <a:lnTo>
                  <a:pt x="428" y="2"/>
                </a:lnTo>
                <a:lnTo>
                  <a:pt x="446" y="4"/>
                </a:lnTo>
                <a:lnTo>
                  <a:pt x="460" y="8"/>
                </a:lnTo>
                <a:lnTo>
                  <a:pt x="474" y="14"/>
                </a:lnTo>
                <a:lnTo>
                  <a:pt x="474" y="14"/>
                </a:lnTo>
                <a:lnTo>
                  <a:pt x="486" y="20"/>
                </a:lnTo>
                <a:lnTo>
                  <a:pt x="494" y="26"/>
                </a:lnTo>
                <a:lnTo>
                  <a:pt x="498" y="34"/>
                </a:lnTo>
                <a:lnTo>
                  <a:pt x="500" y="42"/>
                </a:lnTo>
                <a:lnTo>
                  <a:pt x="500" y="42"/>
                </a:lnTo>
                <a:lnTo>
                  <a:pt x="496" y="46"/>
                </a:lnTo>
                <a:lnTo>
                  <a:pt x="488" y="50"/>
                </a:lnTo>
                <a:lnTo>
                  <a:pt x="472" y="56"/>
                </a:lnTo>
                <a:lnTo>
                  <a:pt x="452" y="62"/>
                </a:lnTo>
                <a:lnTo>
                  <a:pt x="392" y="76"/>
                </a:lnTo>
                <a:lnTo>
                  <a:pt x="308" y="94"/>
                </a:lnTo>
                <a:lnTo>
                  <a:pt x="308" y="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1"/>
          <p:cNvSpPr/>
          <p:nvPr/>
        </p:nvSpPr>
        <p:spPr bwMode="auto">
          <a:xfrm>
            <a:off x="2344738" y="3622675"/>
            <a:ext cx="660400" cy="187325"/>
          </a:xfrm>
          <a:custGeom>
            <a:avLst/>
            <a:gdLst>
              <a:gd name="T0" fmla="*/ 216 w 416"/>
              <a:gd name="T1" fmla="*/ 96 h 118"/>
              <a:gd name="T2" fmla="*/ 216 w 416"/>
              <a:gd name="T3" fmla="*/ 96 h 118"/>
              <a:gd name="T4" fmla="*/ 122 w 416"/>
              <a:gd name="T5" fmla="*/ 114 h 118"/>
              <a:gd name="T6" fmla="*/ 88 w 416"/>
              <a:gd name="T7" fmla="*/ 118 h 118"/>
              <a:gd name="T8" fmla="*/ 66 w 416"/>
              <a:gd name="T9" fmla="*/ 118 h 118"/>
              <a:gd name="T10" fmla="*/ 66 w 416"/>
              <a:gd name="T11" fmla="*/ 118 h 118"/>
              <a:gd name="T12" fmla="*/ 50 w 416"/>
              <a:gd name="T13" fmla="*/ 116 h 118"/>
              <a:gd name="T14" fmla="*/ 32 w 416"/>
              <a:gd name="T15" fmla="*/ 110 h 118"/>
              <a:gd name="T16" fmla="*/ 16 w 416"/>
              <a:gd name="T17" fmla="*/ 98 h 118"/>
              <a:gd name="T18" fmla="*/ 0 w 416"/>
              <a:gd name="T19" fmla="*/ 82 h 118"/>
              <a:gd name="T20" fmla="*/ 0 w 416"/>
              <a:gd name="T21" fmla="*/ 82 h 118"/>
              <a:gd name="T22" fmla="*/ 246 w 416"/>
              <a:gd name="T23" fmla="*/ 20 h 118"/>
              <a:gd name="T24" fmla="*/ 314 w 416"/>
              <a:gd name="T25" fmla="*/ 4 h 118"/>
              <a:gd name="T26" fmla="*/ 344 w 416"/>
              <a:gd name="T27" fmla="*/ 0 h 118"/>
              <a:gd name="T28" fmla="*/ 344 w 416"/>
              <a:gd name="T29" fmla="*/ 0 h 118"/>
              <a:gd name="T30" fmla="*/ 370 w 416"/>
              <a:gd name="T31" fmla="*/ 2 h 118"/>
              <a:gd name="T32" fmla="*/ 394 w 416"/>
              <a:gd name="T33" fmla="*/ 10 h 118"/>
              <a:gd name="T34" fmla="*/ 394 w 416"/>
              <a:gd name="T35" fmla="*/ 10 h 118"/>
              <a:gd name="T36" fmla="*/ 406 w 416"/>
              <a:gd name="T37" fmla="*/ 14 h 118"/>
              <a:gd name="T38" fmla="*/ 412 w 416"/>
              <a:gd name="T39" fmla="*/ 20 h 118"/>
              <a:gd name="T40" fmla="*/ 416 w 416"/>
              <a:gd name="T41" fmla="*/ 26 h 118"/>
              <a:gd name="T42" fmla="*/ 416 w 416"/>
              <a:gd name="T43" fmla="*/ 34 h 118"/>
              <a:gd name="T44" fmla="*/ 416 w 416"/>
              <a:gd name="T45" fmla="*/ 34 h 118"/>
              <a:gd name="T46" fmla="*/ 412 w 416"/>
              <a:gd name="T47" fmla="*/ 42 h 118"/>
              <a:gd name="T48" fmla="*/ 404 w 416"/>
              <a:gd name="T49" fmla="*/ 50 h 118"/>
              <a:gd name="T50" fmla="*/ 390 w 416"/>
              <a:gd name="T51" fmla="*/ 56 h 118"/>
              <a:gd name="T52" fmla="*/ 372 w 416"/>
              <a:gd name="T53" fmla="*/ 62 h 118"/>
              <a:gd name="T54" fmla="*/ 372 w 416"/>
              <a:gd name="T55" fmla="*/ 62 h 118"/>
              <a:gd name="T56" fmla="*/ 314 w 416"/>
              <a:gd name="T57" fmla="*/ 78 h 118"/>
              <a:gd name="T58" fmla="*/ 216 w 416"/>
              <a:gd name="T59" fmla="*/ 96 h 118"/>
              <a:gd name="T60" fmla="*/ 216 w 416"/>
              <a:gd name="T61" fmla="*/ 9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6" h="118">
                <a:moveTo>
                  <a:pt x="216" y="96"/>
                </a:moveTo>
                <a:lnTo>
                  <a:pt x="216" y="96"/>
                </a:lnTo>
                <a:lnTo>
                  <a:pt x="122" y="114"/>
                </a:lnTo>
                <a:lnTo>
                  <a:pt x="88" y="118"/>
                </a:lnTo>
                <a:lnTo>
                  <a:pt x="66" y="118"/>
                </a:lnTo>
                <a:lnTo>
                  <a:pt x="66" y="118"/>
                </a:lnTo>
                <a:lnTo>
                  <a:pt x="50" y="116"/>
                </a:lnTo>
                <a:lnTo>
                  <a:pt x="32" y="110"/>
                </a:lnTo>
                <a:lnTo>
                  <a:pt x="16" y="98"/>
                </a:lnTo>
                <a:lnTo>
                  <a:pt x="0" y="82"/>
                </a:lnTo>
                <a:lnTo>
                  <a:pt x="0" y="82"/>
                </a:lnTo>
                <a:lnTo>
                  <a:pt x="246" y="20"/>
                </a:lnTo>
                <a:lnTo>
                  <a:pt x="314" y="4"/>
                </a:lnTo>
                <a:lnTo>
                  <a:pt x="344" y="0"/>
                </a:lnTo>
                <a:lnTo>
                  <a:pt x="344" y="0"/>
                </a:lnTo>
                <a:lnTo>
                  <a:pt x="370" y="2"/>
                </a:lnTo>
                <a:lnTo>
                  <a:pt x="394" y="10"/>
                </a:lnTo>
                <a:lnTo>
                  <a:pt x="394" y="10"/>
                </a:lnTo>
                <a:lnTo>
                  <a:pt x="406" y="14"/>
                </a:lnTo>
                <a:lnTo>
                  <a:pt x="412" y="20"/>
                </a:lnTo>
                <a:lnTo>
                  <a:pt x="416" y="26"/>
                </a:lnTo>
                <a:lnTo>
                  <a:pt x="416" y="34"/>
                </a:lnTo>
                <a:lnTo>
                  <a:pt x="416" y="34"/>
                </a:lnTo>
                <a:lnTo>
                  <a:pt x="412" y="42"/>
                </a:lnTo>
                <a:lnTo>
                  <a:pt x="404" y="50"/>
                </a:lnTo>
                <a:lnTo>
                  <a:pt x="390" y="56"/>
                </a:lnTo>
                <a:lnTo>
                  <a:pt x="372" y="62"/>
                </a:lnTo>
                <a:lnTo>
                  <a:pt x="372" y="62"/>
                </a:lnTo>
                <a:lnTo>
                  <a:pt x="314" y="78"/>
                </a:lnTo>
                <a:lnTo>
                  <a:pt x="216" y="96"/>
                </a:lnTo>
                <a:lnTo>
                  <a:pt x="216" y="9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2"/>
          <p:cNvSpPr/>
          <p:nvPr/>
        </p:nvSpPr>
        <p:spPr bwMode="auto">
          <a:xfrm>
            <a:off x="2344738" y="3997325"/>
            <a:ext cx="685800" cy="171450"/>
          </a:xfrm>
          <a:custGeom>
            <a:avLst/>
            <a:gdLst>
              <a:gd name="T0" fmla="*/ 266 w 432"/>
              <a:gd name="T1" fmla="*/ 76 h 108"/>
              <a:gd name="T2" fmla="*/ 266 w 432"/>
              <a:gd name="T3" fmla="*/ 76 h 108"/>
              <a:gd name="T4" fmla="*/ 136 w 432"/>
              <a:gd name="T5" fmla="*/ 100 h 108"/>
              <a:gd name="T6" fmla="*/ 98 w 432"/>
              <a:gd name="T7" fmla="*/ 106 h 108"/>
              <a:gd name="T8" fmla="*/ 76 w 432"/>
              <a:gd name="T9" fmla="*/ 108 h 108"/>
              <a:gd name="T10" fmla="*/ 76 w 432"/>
              <a:gd name="T11" fmla="*/ 108 h 108"/>
              <a:gd name="T12" fmla="*/ 64 w 432"/>
              <a:gd name="T13" fmla="*/ 106 h 108"/>
              <a:gd name="T14" fmla="*/ 50 w 432"/>
              <a:gd name="T15" fmla="*/ 104 h 108"/>
              <a:gd name="T16" fmla="*/ 38 w 432"/>
              <a:gd name="T17" fmla="*/ 100 h 108"/>
              <a:gd name="T18" fmla="*/ 26 w 432"/>
              <a:gd name="T19" fmla="*/ 96 h 108"/>
              <a:gd name="T20" fmla="*/ 26 w 432"/>
              <a:gd name="T21" fmla="*/ 96 h 108"/>
              <a:gd name="T22" fmla="*/ 14 w 432"/>
              <a:gd name="T23" fmla="*/ 88 h 108"/>
              <a:gd name="T24" fmla="*/ 8 w 432"/>
              <a:gd name="T25" fmla="*/ 80 h 108"/>
              <a:gd name="T26" fmla="*/ 2 w 432"/>
              <a:gd name="T27" fmla="*/ 72 h 108"/>
              <a:gd name="T28" fmla="*/ 0 w 432"/>
              <a:gd name="T29" fmla="*/ 64 h 108"/>
              <a:gd name="T30" fmla="*/ 0 w 432"/>
              <a:gd name="T31" fmla="*/ 64 h 108"/>
              <a:gd name="T32" fmla="*/ 170 w 432"/>
              <a:gd name="T33" fmla="*/ 30 h 108"/>
              <a:gd name="T34" fmla="*/ 236 w 432"/>
              <a:gd name="T35" fmla="*/ 18 h 108"/>
              <a:gd name="T36" fmla="*/ 292 w 432"/>
              <a:gd name="T37" fmla="*/ 8 h 108"/>
              <a:gd name="T38" fmla="*/ 338 w 432"/>
              <a:gd name="T39" fmla="*/ 2 h 108"/>
              <a:gd name="T40" fmla="*/ 372 w 432"/>
              <a:gd name="T41" fmla="*/ 0 h 108"/>
              <a:gd name="T42" fmla="*/ 396 w 432"/>
              <a:gd name="T43" fmla="*/ 0 h 108"/>
              <a:gd name="T44" fmla="*/ 402 w 432"/>
              <a:gd name="T45" fmla="*/ 2 h 108"/>
              <a:gd name="T46" fmla="*/ 408 w 432"/>
              <a:gd name="T47" fmla="*/ 4 h 108"/>
              <a:gd name="T48" fmla="*/ 408 w 432"/>
              <a:gd name="T49" fmla="*/ 4 h 108"/>
              <a:gd name="T50" fmla="*/ 426 w 432"/>
              <a:gd name="T51" fmla="*/ 24 h 108"/>
              <a:gd name="T52" fmla="*/ 430 w 432"/>
              <a:gd name="T53" fmla="*/ 30 h 108"/>
              <a:gd name="T54" fmla="*/ 432 w 432"/>
              <a:gd name="T55" fmla="*/ 36 h 108"/>
              <a:gd name="T56" fmla="*/ 432 w 432"/>
              <a:gd name="T57" fmla="*/ 36 h 108"/>
              <a:gd name="T58" fmla="*/ 430 w 432"/>
              <a:gd name="T59" fmla="*/ 38 h 108"/>
              <a:gd name="T60" fmla="*/ 422 w 432"/>
              <a:gd name="T61" fmla="*/ 42 h 108"/>
              <a:gd name="T62" fmla="*/ 390 w 432"/>
              <a:gd name="T63" fmla="*/ 50 h 108"/>
              <a:gd name="T64" fmla="*/ 338 w 432"/>
              <a:gd name="T65" fmla="*/ 62 h 108"/>
              <a:gd name="T66" fmla="*/ 266 w 432"/>
              <a:gd name="T67" fmla="*/ 76 h 108"/>
              <a:gd name="T68" fmla="*/ 266 w 432"/>
              <a:gd name="T69" fmla="*/ 7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2" h="108">
                <a:moveTo>
                  <a:pt x="266" y="76"/>
                </a:moveTo>
                <a:lnTo>
                  <a:pt x="266" y="76"/>
                </a:lnTo>
                <a:lnTo>
                  <a:pt x="136" y="100"/>
                </a:lnTo>
                <a:lnTo>
                  <a:pt x="98" y="106"/>
                </a:lnTo>
                <a:lnTo>
                  <a:pt x="76" y="108"/>
                </a:lnTo>
                <a:lnTo>
                  <a:pt x="76" y="108"/>
                </a:lnTo>
                <a:lnTo>
                  <a:pt x="64" y="106"/>
                </a:lnTo>
                <a:lnTo>
                  <a:pt x="50" y="104"/>
                </a:lnTo>
                <a:lnTo>
                  <a:pt x="38" y="100"/>
                </a:lnTo>
                <a:lnTo>
                  <a:pt x="26" y="96"/>
                </a:lnTo>
                <a:lnTo>
                  <a:pt x="26" y="96"/>
                </a:lnTo>
                <a:lnTo>
                  <a:pt x="14" y="88"/>
                </a:lnTo>
                <a:lnTo>
                  <a:pt x="8" y="80"/>
                </a:lnTo>
                <a:lnTo>
                  <a:pt x="2" y="72"/>
                </a:lnTo>
                <a:lnTo>
                  <a:pt x="0" y="64"/>
                </a:lnTo>
                <a:lnTo>
                  <a:pt x="0" y="64"/>
                </a:lnTo>
                <a:lnTo>
                  <a:pt x="170" y="30"/>
                </a:lnTo>
                <a:lnTo>
                  <a:pt x="236" y="18"/>
                </a:lnTo>
                <a:lnTo>
                  <a:pt x="292" y="8"/>
                </a:lnTo>
                <a:lnTo>
                  <a:pt x="338" y="2"/>
                </a:lnTo>
                <a:lnTo>
                  <a:pt x="372" y="0"/>
                </a:lnTo>
                <a:lnTo>
                  <a:pt x="396" y="0"/>
                </a:lnTo>
                <a:lnTo>
                  <a:pt x="402" y="2"/>
                </a:lnTo>
                <a:lnTo>
                  <a:pt x="408" y="4"/>
                </a:lnTo>
                <a:lnTo>
                  <a:pt x="408" y="4"/>
                </a:lnTo>
                <a:lnTo>
                  <a:pt x="426" y="24"/>
                </a:lnTo>
                <a:lnTo>
                  <a:pt x="430" y="30"/>
                </a:lnTo>
                <a:lnTo>
                  <a:pt x="432" y="36"/>
                </a:lnTo>
                <a:lnTo>
                  <a:pt x="432" y="36"/>
                </a:lnTo>
                <a:lnTo>
                  <a:pt x="430" y="38"/>
                </a:lnTo>
                <a:lnTo>
                  <a:pt x="422" y="42"/>
                </a:lnTo>
                <a:lnTo>
                  <a:pt x="390" y="50"/>
                </a:lnTo>
                <a:lnTo>
                  <a:pt x="338" y="62"/>
                </a:lnTo>
                <a:lnTo>
                  <a:pt x="266" y="76"/>
                </a:lnTo>
                <a:lnTo>
                  <a:pt x="266" y="7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3"/>
          <p:cNvSpPr/>
          <p:nvPr/>
        </p:nvSpPr>
        <p:spPr bwMode="auto">
          <a:xfrm>
            <a:off x="2525713" y="2936875"/>
            <a:ext cx="307975" cy="238125"/>
          </a:xfrm>
          <a:custGeom>
            <a:avLst/>
            <a:gdLst>
              <a:gd name="T0" fmla="*/ 68 w 194"/>
              <a:gd name="T1" fmla="*/ 0 h 150"/>
              <a:gd name="T2" fmla="*/ 68 w 194"/>
              <a:gd name="T3" fmla="*/ 0 h 150"/>
              <a:gd name="T4" fmla="*/ 92 w 194"/>
              <a:gd name="T5" fmla="*/ 2 h 150"/>
              <a:gd name="T6" fmla="*/ 114 w 194"/>
              <a:gd name="T7" fmla="*/ 6 h 150"/>
              <a:gd name="T8" fmla="*/ 132 w 194"/>
              <a:gd name="T9" fmla="*/ 14 h 150"/>
              <a:gd name="T10" fmla="*/ 150 w 194"/>
              <a:gd name="T11" fmla="*/ 26 h 150"/>
              <a:gd name="T12" fmla="*/ 150 w 194"/>
              <a:gd name="T13" fmla="*/ 26 h 150"/>
              <a:gd name="T14" fmla="*/ 164 w 194"/>
              <a:gd name="T15" fmla="*/ 38 h 150"/>
              <a:gd name="T16" fmla="*/ 176 w 194"/>
              <a:gd name="T17" fmla="*/ 52 h 150"/>
              <a:gd name="T18" fmla="*/ 184 w 194"/>
              <a:gd name="T19" fmla="*/ 68 h 150"/>
              <a:gd name="T20" fmla="*/ 190 w 194"/>
              <a:gd name="T21" fmla="*/ 84 h 150"/>
              <a:gd name="T22" fmla="*/ 190 w 194"/>
              <a:gd name="T23" fmla="*/ 84 h 150"/>
              <a:gd name="T24" fmla="*/ 194 w 194"/>
              <a:gd name="T25" fmla="*/ 100 h 150"/>
              <a:gd name="T26" fmla="*/ 194 w 194"/>
              <a:gd name="T27" fmla="*/ 114 h 150"/>
              <a:gd name="T28" fmla="*/ 194 w 194"/>
              <a:gd name="T29" fmla="*/ 126 h 150"/>
              <a:gd name="T30" fmla="*/ 190 w 194"/>
              <a:gd name="T31" fmla="*/ 134 h 150"/>
              <a:gd name="T32" fmla="*/ 190 w 194"/>
              <a:gd name="T33" fmla="*/ 134 h 150"/>
              <a:gd name="T34" fmla="*/ 184 w 194"/>
              <a:gd name="T35" fmla="*/ 142 h 150"/>
              <a:gd name="T36" fmla="*/ 176 w 194"/>
              <a:gd name="T37" fmla="*/ 146 h 150"/>
              <a:gd name="T38" fmla="*/ 168 w 194"/>
              <a:gd name="T39" fmla="*/ 150 h 150"/>
              <a:gd name="T40" fmla="*/ 156 w 194"/>
              <a:gd name="T41" fmla="*/ 150 h 150"/>
              <a:gd name="T42" fmla="*/ 156 w 194"/>
              <a:gd name="T43" fmla="*/ 150 h 150"/>
              <a:gd name="T44" fmla="*/ 148 w 194"/>
              <a:gd name="T45" fmla="*/ 148 h 150"/>
              <a:gd name="T46" fmla="*/ 136 w 194"/>
              <a:gd name="T47" fmla="*/ 142 h 150"/>
              <a:gd name="T48" fmla="*/ 122 w 194"/>
              <a:gd name="T49" fmla="*/ 132 h 150"/>
              <a:gd name="T50" fmla="*/ 104 w 194"/>
              <a:gd name="T51" fmla="*/ 118 h 150"/>
              <a:gd name="T52" fmla="*/ 58 w 194"/>
              <a:gd name="T53" fmla="*/ 76 h 150"/>
              <a:gd name="T54" fmla="*/ 0 w 194"/>
              <a:gd name="T55" fmla="*/ 20 h 150"/>
              <a:gd name="T56" fmla="*/ 0 w 194"/>
              <a:gd name="T57" fmla="*/ 20 h 150"/>
              <a:gd name="T58" fmla="*/ 10 w 194"/>
              <a:gd name="T59" fmla="*/ 12 h 150"/>
              <a:gd name="T60" fmla="*/ 26 w 194"/>
              <a:gd name="T61" fmla="*/ 6 h 150"/>
              <a:gd name="T62" fmla="*/ 44 w 194"/>
              <a:gd name="T63" fmla="*/ 2 h 150"/>
              <a:gd name="T64" fmla="*/ 68 w 194"/>
              <a:gd name="T65" fmla="*/ 0 h 150"/>
              <a:gd name="T66" fmla="*/ 68 w 194"/>
              <a:gd name="T6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150">
                <a:moveTo>
                  <a:pt x="68" y="0"/>
                </a:moveTo>
                <a:lnTo>
                  <a:pt x="68" y="0"/>
                </a:lnTo>
                <a:lnTo>
                  <a:pt x="92" y="2"/>
                </a:lnTo>
                <a:lnTo>
                  <a:pt x="114" y="6"/>
                </a:lnTo>
                <a:lnTo>
                  <a:pt x="132" y="14"/>
                </a:lnTo>
                <a:lnTo>
                  <a:pt x="150" y="26"/>
                </a:lnTo>
                <a:lnTo>
                  <a:pt x="150" y="26"/>
                </a:lnTo>
                <a:lnTo>
                  <a:pt x="164" y="38"/>
                </a:lnTo>
                <a:lnTo>
                  <a:pt x="176" y="52"/>
                </a:lnTo>
                <a:lnTo>
                  <a:pt x="184" y="68"/>
                </a:lnTo>
                <a:lnTo>
                  <a:pt x="190" y="84"/>
                </a:lnTo>
                <a:lnTo>
                  <a:pt x="190" y="84"/>
                </a:lnTo>
                <a:lnTo>
                  <a:pt x="194" y="100"/>
                </a:lnTo>
                <a:lnTo>
                  <a:pt x="194" y="114"/>
                </a:lnTo>
                <a:lnTo>
                  <a:pt x="194" y="126"/>
                </a:lnTo>
                <a:lnTo>
                  <a:pt x="190" y="134"/>
                </a:lnTo>
                <a:lnTo>
                  <a:pt x="190" y="134"/>
                </a:lnTo>
                <a:lnTo>
                  <a:pt x="184" y="142"/>
                </a:lnTo>
                <a:lnTo>
                  <a:pt x="176" y="146"/>
                </a:lnTo>
                <a:lnTo>
                  <a:pt x="168" y="150"/>
                </a:lnTo>
                <a:lnTo>
                  <a:pt x="156" y="150"/>
                </a:lnTo>
                <a:lnTo>
                  <a:pt x="156" y="150"/>
                </a:lnTo>
                <a:lnTo>
                  <a:pt x="148" y="148"/>
                </a:lnTo>
                <a:lnTo>
                  <a:pt x="136" y="142"/>
                </a:lnTo>
                <a:lnTo>
                  <a:pt x="122" y="132"/>
                </a:lnTo>
                <a:lnTo>
                  <a:pt x="104" y="118"/>
                </a:lnTo>
                <a:lnTo>
                  <a:pt x="58" y="76"/>
                </a:lnTo>
                <a:lnTo>
                  <a:pt x="0" y="20"/>
                </a:lnTo>
                <a:lnTo>
                  <a:pt x="0" y="20"/>
                </a:lnTo>
                <a:lnTo>
                  <a:pt x="10" y="12"/>
                </a:lnTo>
                <a:lnTo>
                  <a:pt x="26" y="6"/>
                </a:lnTo>
                <a:lnTo>
                  <a:pt x="44" y="2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4"/>
          <p:cNvSpPr/>
          <p:nvPr/>
        </p:nvSpPr>
        <p:spPr bwMode="auto">
          <a:xfrm>
            <a:off x="2633663" y="3365500"/>
            <a:ext cx="130175" cy="1079500"/>
          </a:xfrm>
          <a:custGeom>
            <a:avLst/>
            <a:gdLst>
              <a:gd name="T0" fmla="*/ 0 w 82"/>
              <a:gd name="T1" fmla="*/ 0 h 680"/>
              <a:gd name="T2" fmla="*/ 82 w 82"/>
              <a:gd name="T3" fmla="*/ 0 h 680"/>
              <a:gd name="T4" fmla="*/ 82 w 82"/>
              <a:gd name="T5" fmla="*/ 0 h 680"/>
              <a:gd name="T6" fmla="*/ 76 w 82"/>
              <a:gd name="T7" fmla="*/ 184 h 680"/>
              <a:gd name="T8" fmla="*/ 72 w 82"/>
              <a:gd name="T9" fmla="*/ 360 h 680"/>
              <a:gd name="T10" fmla="*/ 70 w 82"/>
              <a:gd name="T11" fmla="*/ 526 h 680"/>
              <a:gd name="T12" fmla="*/ 68 w 82"/>
              <a:gd name="T13" fmla="*/ 680 h 680"/>
              <a:gd name="T14" fmla="*/ 0 w 82"/>
              <a:gd name="T15" fmla="*/ 680 h 680"/>
              <a:gd name="T16" fmla="*/ 0 w 82"/>
              <a:gd name="T17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2" h="680">
                <a:moveTo>
                  <a:pt x="0" y="0"/>
                </a:moveTo>
                <a:lnTo>
                  <a:pt x="82" y="0"/>
                </a:lnTo>
                <a:lnTo>
                  <a:pt x="82" y="0"/>
                </a:lnTo>
                <a:lnTo>
                  <a:pt x="76" y="184"/>
                </a:lnTo>
                <a:lnTo>
                  <a:pt x="72" y="360"/>
                </a:lnTo>
                <a:lnTo>
                  <a:pt x="70" y="526"/>
                </a:lnTo>
                <a:lnTo>
                  <a:pt x="68" y="680"/>
                </a:lnTo>
                <a:lnTo>
                  <a:pt x="0" y="68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24256" y="2022398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433098" y="1899406"/>
            <a:ext cx="702503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①分量重，与“重”相对； ②程度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浅，数量少；③用力小；④负载少，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装备俭省；⑤认为容易。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  轻（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便）（年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声）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经（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：做任何事情都不要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</a:t>
            </a:r>
            <a:r>
              <a:rPr lang="zh-CN" altLang="en-US" sz="28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易放弃。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4403" y="1266523"/>
            <a:ext cx="183007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qīng</a:t>
            </a:r>
            <a:endPara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910586" y="2778125"/>
            <a:ext cx="2224087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998538" y="2727325"/>
            <a:ext cx="228917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5"/>
          <p:cNvSpPr/>
          <p:nvPr/>
        </p:nvSpPr>
        <p:spPr bwMode="auto">
          <a:xfrm>
            <a:off x="998538" y="4044950"/>
            <a:ext cx="1066800" cy="381000"/>
          </a:xfrm>
          <a:custGeom>
            <a:avLst/>
            <a:gdLst>
              <a:gd name="T0" fmla="*/ 28 w 672"/>
              <a:gd name="T1" fmla="*/ 198 h 240"/>
              <a:gd name="T2" fmla="*/ 28 w 672"/>
              <a:gd name="T3" fmla="*/ 198 h 240"/>
              <a:gd name="T4" fmla="*/ 12 w 672"/>
              <a:gd name="T5" fmla="*/ 176 h 240"/>
              <a:gd name="T6" fmla="*/ 4 w 672"/>
              <a:gd name="T7" fmla="*/ 158 h 240"/>
              <a:gd name="T8" fmla="*/ 2 w 672"/>
              <a:gd name="T9" fmla="*/ 150 h 240"/>
              <a:gd name="T10" fmla="*/ 0 w 672"/>
              <a:gd name="T11" fmla="*/ 144 h 240"/>
              <a:gd name="T12" fmla="*/ 2 w 672"/>
              <a:gd name="T13" fmla="*/ 138 h 240"/>
              <a:gd name="T14" fmla="*/ 4 w 672"/>
              <a:gd name="T15" fmla="*/ 132 h 240"/>
              <a:gd name="T16" fmla="*/ 4 w 672"/>
              <a:gd name="T17" fmla="*/ 132 h 240"/>
              <a:gd name="T18" fmla="*/ 10 w 672"/>
              <a:gd name="T19" fmla="*/ 124 h 240"/>
              <a:gd name="T20" fmla="*/ 18 w 672"/>
              <a:gd name="T21" fmla="*/ 122 h 240"/>
              <a:gd name="T22" fmla="*/ 30 w 672"/>
              <a:gd name="T23" fmla="*/ 122 h 240"/>
              <a:gd name="T24" fmla="*/ 40 w 672"/>
              <a:gd name="T25" fmla="*/ 126 h 240"/>
              <a:gd name="T26" fmla="*/ 40 w 672"/>
              <a:gd name="T27" fmla="*/ 126 h 240"/>
              <a:gd name="T28" fmla="*/ 52 w 672"/>
              <a:gd name="T29" fmla="*/ 132 h 240"/>
              <a:gd name="T30" fmla="*/ 64 w 672"/>
              <a:gd name="T31" fmla="*/ 136 h 240"/>
              <a:gd name="T32" fmla="*/ 74 w 672"/>
              <a:gd name="T33" fmla="*/ 138 h 240"/>
              <a:gd name="T34" fmla="*/ 84 w 672"/>
              <a:gd name="T35" fmla="*/ 138 h 240"/>
              <a:gd name="T36" fmla="*/ 84 w 672"/>
              <a:gd name="T37" fmla="*/ 138 h 240"/>
              <a:gd name="T38" fmla="*/ 110 w 672"/>
              <a:gd name="T39" fmla="*/ 134 h 240"/>
              <a:gd name="T40" fmla="*/ 164 w 672"/>
              <a:gd name="T41" fmla="*/ 122 h 240"/>
              <a:gd name="T42" fmla="*/ 362 w 672"/>
              <a:gd name="T43" fmla="*/ 70 h 240"/>
              <a:gd name="T44" fmla="*/ 362 w 672"/>
              <a:gd name="T45" fmla="*/ 70 h 240"/>
              <a:gd name="T46" fmla="*/ 564 w 672"/>
              <a:gd name="T47" fmla="*/ 18 h 240"/>
              <a:gd name="T48" fmla="*/ 620 w 672"/>
              <a:gd name="T49" fmla="*/ 6 h 240"/>
              <a:gd name="T50" fmla="*/ 648 w 672"/>
              <a:gd name="T51" fmla="*/ 0 h 240"/>
              <a:gd name="T52" fmla="*/ 648 w 672"/>
              <a:gd name="T53" fmla="*/ 0 h 240"/>
              <a:gd name="T54" fmla="*/ 658 w 672"/>
              <a:gd name="T55" fmla="*/ 2 h 240"/>
              <a:gd name="T56" fmla="*/ 666 w 672"/>
              <a:gd name="T57" fmla="*/ 4 h 240"/>
              <a:gd name="T58" fmla="*/ 670 w 672"/>
              <a:gd name="T59" fmla="*/ 10 h 240"/>
              <a:gd name="T60" fmla="*/ 672 w 672"/>
              <a:gd name="T61" fmla="*/ 16 h 240"/>
              <a:gd name="T62" fmla="*/ 672 w 672"/>
              <a:gd name="T63" fmla="*/ 16 h 240"/>
              <a:gd name="T64" fmla="*/ 672 w 672"/>
              <a:gd name="T65" fmla="*/ 18 h 240"/>
              <a:gd name="T66" fmla="*/ 668 w 672"/>
              <a:gd name="T67" fmla="*/ 22 h 240"/>
              <a:gd name="T68" fmla="*/ 656 w 672"/>
              <a:gd name="T69" fmla="*/ 30 h 240"/>
              <a:gd name="T70" fmla="*/ 604 w 672"/>
              <a:gd name="T71" fmla="*/ 54 h 240"/>
              <a:gd name="T72" fmla="*/ 520 w 672"/>
              <a:gd name="T73" fmla="*/ 88 h 240"/>
              <a:gd name="T74" fmla="*/ 404 w 672"/>
              <a:gd name="T75" fmla="*/ 132 h 240"/>
              <a:gd name="T76" fmla="*/ 404 w 672"/>
              <a:gd name="T77" fmla="*/ 132 h 240"/>
              <a:gd name="T78" fmla="*/ 194 w 672"/>
              <a:gd name="T79" fmla="*/ 208 h 240"/>
              <a:gd name="T80" fmla="*/ 132 w 672"/>
              <a:gd name="T81" fmla="*/ 230 h 240"/>
              <a:gd name="T82" fmla="*/ 100 w 672"/>
              <a:gd name="T83" fmla="*/ 238 h 240"/>
              <a:gd name="T84" fmla="*/ 100 w 672"/>
              <a:gd name="T85" fmla="*/ 238 h 240"/>
              <a:gd name="T86" fmla="*/ 92 w 672"/>
              <a:gd name="T87" fmla="*/ 240 h 240"/>
              <a:gd name="T88" fmla="*/ 82 w 672"/>
              <a:gd name="T89" fmla="*/ 238 h 240"/>
              <a:gd name="T90" fmla="*/ 74 w 672"/>
              <a:gd name="T91" fmla="*/ 236 h 240"/>
              <a:gd name="T92" fmla="*/ 66 w 672"/>
              <a:gd name="T93" fmla="*/ 232 h 240"/>
              <a:gd name="T94" fmla="*/ 56 w 672"/>
              <a:gd name="T95" fmla="*/ 226 h 240"/>
              <a:gd name="T96" fmla="*/ 46 w 672"/>
              <a:gd name="T97" fmla="*/ 218 h 240"/>
              <a:gd name="T98" fmla="*/ 28 w 672"/>
              <a:gd name="T99" fmla="*/ 198 h 240"/>
              <a:gd name="T100" fmla="*/ 28 w 672"/>
              <a:gd name="T101" fmla="*/ 19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2" h="240">
                <a:moveTo>
                  <a:pt x="28" y="198"/>
                </a:moveTo>
                <a:lnTo>
                  <a:pt x="28" y="198"/>
                </a:lnTo>
                <a:lnTo>
                  <a:pt x="12" y="176"/>
                </a:lnTo>
                <a:lnTo>
                  <a:pt x="4" y="158"/>
                </a:lnTo>
                <a:lnTo>
                  <a:pt x="2" y="150"/>
                </a:lnTo>
                <a:lnTo>
                  <a:pt x="0" y="144"/>
                </a:lnTo>
                <a:lnTo>
                  <a:pt x="2" y="138"/>
                </a:lnTo>
                <a:lnTo>
                  <a:pt x="4" y="132"/>
                </a:lnTo>
                <a:lnTo>
                  <a:pt x="4" y="132"/>
                </a:lnTo>
                <a:lnTo>
                  <a:pt x="10" y="124"/>
                </a:lnTo>
                <a:lnTo>
                  <a:pt x="18" y="122"/>
                </a:lnTo>
                <a:lnTo>
                  <a:pt x="30" y="122"/>
                </a:lnTo>
                <a:lnTo>
                  <a:pt x="40" y="126"/>
                </a:lnTo>
                <a:lnTo>
                  <a:pt x="40" y="126"/>
                </a:lnTo>
                <a:lnTo>
                  <a:pt x="52" y="132"/>
                </a:lnTo>
                <a:lnTo>
                  <a:pt x="64" y="136"/>
                </a:lnTo>
                <a:lnTo>
                  <a:pt x="74" y="138"/>
                </a:lnTo>
                <a:lnTo>
                  <a:pt x="84" y="138"/>
                </a:lnTo>
                <a:lnTo>
                  <a:pt x="84" y="138"/>
                </a:lnTo>
                <a:lnTo>
                  <a:pt x="110" y="134"/>
                </a:lnTo>
                <a:lnTo>
                  <a:pt x="164" y="122"/>
                </a:lnTo>
                <a:lnTo>
                  <a:pt x="362" y="70"/>
                </a:lnTo>
                <a:lnTo>
                  <a:pt x="362" y="70"/>
                </a:lnTo>
                <a:lnTo>
                  <a:pt x="564" y="18"/>
                </a:lnTo>
                <a:lnTo>
                  <a:pt x="620" y="6"/>
                </a:lnTo>
                <a:lnTo>
                  <a:pt x="648" y="0"/>
                </a:lnTo>
                <a:lnTo>
                  <a:pt x="648" y="0"/>
                </a:lnTo>
                <a:lnTo>
                  <a:pt x="658" y="2"/>
                </a:lnTo>
                <a:lnTo>
                  <a:pt x="666" y="4"/>
                </a:lnTo>
                <a:lnTo>
                  <a:pt x="670" y="10"/>
                </a:lnTo>
                <a:lnTo>
                  <a:pt x="672" y="16"/>
                </a:lnTo>
                <a:lnTo>
                  <a:pt x="672" y="16"/>
                </a:lnTo>
                <a:lnTo>
                  <a:pt x="672" y="18"/>
                </a:lnTo>
                <a:lnTo>
                  <a:pt x="668" y="22"/>
                </a:lnTo>
                <a:lnTo>
                  <a:pt x="656" y="30"/>
                </a:lnTo>
                <a:lnTo>
                  <a:pt x="604" y="54"/>
                </a:lnTo>
                <a:lnTo>
                  <a:pt x="520" y="88"/>
                </a:lnTo>
                <a:lnTo>
                  <a:pt x="404" y="132"/>
                </a:lnTo>
                <a:lnTo>
                  <a:pt x="404" y="132"/>
                </a:lnTo>
                <a:lnTo>
                  <a:pt x="194" y="208"/>
                </a:lnTo>
                <a:lnTo>
                  <a:pt x="132" y="230"/>
                </a:lnTo>
                <a:lnTo>
                  <a:pt x="100" y="238"/>
                </a:lnTo>
                <a:lnTo>
                  <a:pt x="100" y="238"/>
                </a:lnTo>
                <a:lnTo>
                  <a:pt x="92" y="240"/>
                </a:lnTo>
                <a:lnTo>
                  <a:pt x="82" y="238"/>
                </a:lnTo>
                <a:lnTo>
                  <a:pt x="74" y="236"/>
                </a:lnTo>
                <a:lnTo>
                  <a:pt x="66" y="232"/>
                </a:lnTo>
                <a:lnTo>
                  <a:pt x="56" y="226"/>
                </a:lnTo>
                <a:lnTo>
                  <a:pt x="46" y="218"/>
                </a:lnTo>
                <a:lnTo>
                  <a:pt x="28" y="198"/>
                </a:lnTo>
                <a:lnTo>
                  <a:pt x="28" y="1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/>
          <p:cNvSpPr/>
          <p:nvPr/>
        </p:nvSpPr>
        <p:spPr bwMode="auto">
          <a:xfrm>
            <a:off x="1112838" y="3171825"/>
            <a:ext cx="901700" cy="238125"/>
          </a:xfrm>
          <a:custGeom>
            <a:avLst/>
            <a:gdLst>
              <a:gd name="T0" fmla="*/ 340 w 568"/>
              <a:gd name="T1" fmla="*/ 36 h 150"/>
              <a:gd name="T2" fmla="*/ 340 w 568"/>
              <a:gd name="T3" fmla="*/ 36 h 150"/>
              <a:gd name="T4" fmla="*/ 462 w 568"/>
              <a:gd name="T5" fmla="*/ 10 h 150"/>
              <a:gd name="T6" fmla="*/ 510 w 568"/>
              <a:gd name="T7" fmla="*/ 0 h 150"/>
              <a:gd name="T8" fmla="*/ 510 w 568"/>
              <a:gd name="T9" fmla="*/ 0 h 150"/>
              <a:gd name="T10" fmla="*/ 522 w 568"/>
              <a:gd name="T11" fmla="*/ 4 h 150"/>
              <a:gd name="T12" fmla="*/ 544 w 568"/>
              <a:gd name="T13" fmla="*/ 10 h 150"/>
              <a:gd name="T14" fmla="*/ 544 w 568"/>
              <a:gd name="T15" fmla="*/ 10 h 150"/>
              <a:gd name="T16" fmla="*/ 554 w 568"/>
              <a:gd name="T17" fmla="*/ 16 h 150"/>
              <a:gd name="T18" fmla="*/ 562 w 568"/>
              <a:gd name="T19" fmla="*/ 22 h 150"/>
              <a:gd name="T20" fmla="*/ 568 w 568"/>
              <a:gd name="T21" fmla="*/ 28 h 150"/>
              <a:gd name="T22" fmla="*/ 568 w 568"/>
              <a:gd name="T23" fmla="*/ 36 h 150"/>
              <a:gd name="T24" fmla="*/ 568 w 568"/>
              <a:gd name="T25" fmla="*/ 36 h 150"/>
              <a:gd name="T26" fmla="*/ 568 w 568"/>
              <a:gd name="T27" fmla="*/ 40 h 150"/>
              <a:gd name="T28" fmla="*/ 564 w 568"/>
              <a:gd name="T29" fmla="*/ 44 h 150"/>
              <a:gd name="T30" fmla="*/ 550 w 568"/>
              <a:gd name="T31" fmla="*/ 54 h 150"/>
              <a:gd name="T32" fmla="*/ 526 w 568"/>
              <a:gd name="T33" fmla="*/ 64 h 150"/>
              <a:gd name="T34" fmla="*/ 494 w 568"/>
              <a:gd name="T35" fmla="*/ 76 h 150"/>
              <a:gd name="T36" fmla="*/ 494 w 568"/>
              <a:gd name="T37" fmla="*/ 76 h 150"/>
              <a:gd name="T38" fmla="*/ 452 w 568"/>
              <a:gd name="T39" fmla="*/ 88 h 150"/>
              <a:gd name="T40" fmla="*/ 400 w 568"/>
              <a:gd name="T41" fmla="*/ 100 h 150"/>
              <a:gd name="T42" fmla="*/ 340 w 568"/>
              <a:gd name="T43" fmla="*/ 114 h 150"/>
              <a:gd name="T44" fmla="*/ 268 w 568"/>
              <a:gd name="T45" fmla="*/ 126 h 150"/>
              <a:gd name="T46" fmla="*/ 268 w 568"/>
              <a:gd name="T47" fmla="*/ 126 h 150"/>
              <a:gd name="T48" fmla="*/ 150 w 568"/>
              <a:gd name="T49" fmla="*/ 144 h 150"/>
              <a:gd name="T50" fmla="*/ 114 w 568"/>
              <a:gd name="T51" fmla="*/ 150 h 150"/>
              <a:gd name="T52" fmla="*/ 94 w 568"/>
              <a:gd name="T53" fmla="*/ 150 h 150"/>
              <a:gd name="T54" fmla="*/ 94 w 568"/>
              <a:gd name="T55" fmla="*/ 150 h 150"/>
              <a:gd name="T56" fmla="*/ 80 w 568"/>
              <a:gd name="T57" fmla="*/ 150 h 150"/>
              <a:gd name="T58" fmla="*/ 66 w 568"/>
              <a:gd name="T59" fmla="*/ 146 h 150"/>
              <a:gd name="T60" fmla="*/ 52 w 568"/>
              <a:gd name="T61" fmla="*/ 142 h 150"/>
              <a:gd name="T62" fmla="*/ 34 w 568"/>
              <a:gd name="T63" fmla="*/ 136 h 150"/>
              <a:gd name="T64" fmla="*/ 34 w 568"/>
              <a:gd name="T65" fmla="*/ 136 h 150"/>
              <a:gd name="T66" fmla="*/ 20 w 568"/>
              <a:gd name="T67" fmla="*/ 128 h 150"/>
              <a:gd name="T68" fmla="*/ 8 w 568"/>
              <a:gd name="T69" fmla="*/ 118 h 150"/>
              <a:gd name="T70" fmla="*/ 2 w 568"/>
              <a:gd name="T71" fmla="*/ 110 h 150"/>
              <a:gd name="T72" fmla="*/ 0 w 568"/>
              <a:gd name="T73" fmla="*/ 100 h 150"/>
              <a:gd name="T74" fmla="*/ 0 w 568"/>
              <a:gd name="T75" fmla="*/ 100 h 150"/>
              <a:gd name="T76" fmla="*/ 176 w 568"/>
              <a:gd name="T77" fmla="*/ 68 h 150"/>
              <a:gd name="T78" fmla="*/ 340 w 568"/>
              <a:gd name="T79" fmla="*/ 36 h 150"/>
              <a:gd name="T80" fmla="*/ 340 w 568"/>
              <a:gd name="T81" fmla="*/ 36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8" h="150">
                <a:moveTo>
                  <a:pt x="340" y="36"/>
                </a:moveTo>
                <a:lnTo>
                  <a:pt x="340" y="36"/>
                </a:lnTo>
                <a:lnTo>
                  <a:pt x="462" y="10"/>
                </a:lnTo>
                <a:lnTo>
                  <a:pt x="510" y="0"/>
                </a:lnTo>
                <a:lnTo>
                  <a:pt x="510" y="0"/>
                </a:lnTo>
                <a:lnTo>
                  <a:pt x="522" y="4"/>
                </a:lnTo>
                <a:lnTo>
                  <a:pt x="544" y="10"/>
                </a:lnTo>
                <a:lnTo>
                  <a:pt x="544" y="10"/>
                </a:lnTo>
                <a:lnTo>
                  <a:pt x="554" y="16"/>
                </a:lnTo>
                <a:lnTo>
                  <a:pt x="562" y="22"/>
                </a:lnTo>
                <a:lnTo>
                  <a:pt x="568" y="28"/>
                </a:lnTo>
                <a:lnTo>
                  <a:pt x="568" y="36"/>
                </a:lnTo>
                <a:lnTo>
                  <a:pt x="568" y="36"/>
                </a:lnTo>
                <a:lnTo>
                  <a:pt x="568" y="40"/>
                </a:lnTo>
                <a:lnTo>
                  <a:pt x="564" y="44"/>
                </a:lnTo>
                <a:lnTo>
                  <a:pt x="550" y="54"/>
                </a:lnTo>
                <a:lnTo>
                  <a:pt x="526" y="64"/>
                </a:lnTo>
                <a:lnTo>
                  <a:pt x="494" y="76"/>
                </a:lnTo>
                <a:lnTo>
                  <a:pt x="494" y="76"/>
                </a:lnTo>
                <a:lnTo>
                  <a:pt x="452" y="88"/>
                </a:lnTo>
                <a:lnTo>
                  <a:pt x="400" y="100"/>
                </a:lnTo>
                <a:lnTo>
                  <a:pt x="340" y="114"/>
                </a:lnTo>
                <a:lnTo>
                  <a:pt x="268" y="126"/>
                </a:lnTo>
                <a:lnTo>
                  <a:pt x="268" y="126"/>
                </a:lnTo>
                <a:lnTo>
                  <a:pt x="150" y="144"/>
                </a:lnTo>
                <a:lnTo>
                  <a:pt x="114" y="150"/>
                </a:lnTo>
                <a:lnTo>
                  <a:pt x="94" y="150"/>
                </a:lnTo>
                <a:lnTo>
                  <a:pt x="94" y="150"/>
                </a:lnTo>
                <a:lnTo>
                  <a:pt x="80" y="150"/>
                </a:lnTo>
                <a:lnTo>
                  <a:pt x="66" y="146"/>
                </a:lnTo>
                <a:lnTo>
                  <a:pt x="52" y="142"/>
                </a:lnTo>
                <a:lnTo>
                  <a:pt x="34" y="136"/>
                </a:lnTo>
                <a:lnTo>
                  <a:pt x="34" y="136"/>
                </a:lnTo>
                <a:lnTo>
                  <a:pt x="20" y="128"/>
                </a:lnTo>
                <a:lnTo>
                  <a:pt x="8" y="118"/>
                </a:lnTo>
                <a:lnTo>
                  <a:pt x="2" y="110"/>
                </a:lnTo>
                <a:lnTo>
                  <a:pt x="0" y="100"/>
                </a:lnTo>
                <a:lnTo>
                  <a:pt x="0" y="100"/>
                </a:lnTo>
                <a:lnTo>
                  <a:pt x="176" y="68"/>
                </a:lnTo>
                <a:lnTo>
                  <a:pt x="340" y="36"/>
                </a:lnTo>
                <a:lnTo>
                  <a:pt x="340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7"/>
          <p:cNvSpPr/>
          <p:nvPr/>
        </p:nvSpPr>
        <p:spPr bwMode="auto">
          <a:xfrm>
            <a:off x="1141413" y="2727325"/>
            <a:ext cx="892175" cy="1273175"/>
          </a:xfrm>
          <a:custGeom>
            <a:avLst/>
            <a:gdLst>
              <a:gd name="T0" fmla="*/ 232 w 562"/>
              <a:gd name="T1" fmla="*/ 194 h 802"/>
              <a:gd name="T2" fmla="*/ 252 w 562"/>
              <a:gd name="T3" fmla="*/ 104 h 802"/>
              <a:gd name="T4" fmla="*/ 254 w 562"/>
              <a:gd name="T5" fmla="*/ 62 h 802"/>
              <a:gd name="T6" fmla="*/ 250 w 562"/>
              <a:gd name="T7" fmla="*/ 38 h 802"/>
              <a:gd name="T8" fmla="*/ 244 w 562"/>
              <a:gd name="T9" fmla="*/ 30 h 802"/>
              <a:gd name="T10" fmla="*/ 232 w 562"/>
              <a:gd name="T11" fmla="*/ 18 h 802"/>
              <a:gd name="T12" fmla="*/ 232 w 562"/>
              <a:gd name="T13" fmla="*/ 12 h 802"/>
              <a:gd name="T14" fmla="*/ 244 w 562"/>
              <a:gd name="T15" fmla="*/ 2 h 802"/>
              <a:gd name="T16" fmla="*/ 252 w 562"/>
              <a:gd name="T17" fmla="*/ 0 h 802"/>
              <a:gd name="T18" fmla="*/ 276 w 562"/>
              <a:gd name="T19" fmla="*/ 2 h 802"/>
              <a:gd name="T20" fmla="*/ 320 w 562"/>
              <a:gd name="T21" fmla="*/ 18 h 802"/>
              <a:gd name="T22" fmla="*/ 342 w 562"/>
              <a:gd name="T23" fmla="*/ 30 h 802"/>
              <a:gd name="T24" fmla="*/ 366 w 562"/>
              <a:gd name="T25" fmla="*/ 52 h 802"/>
              <a:gd name="T26" fmla="*/ 370 w 562"/>
              <a:gd name="T27" fmla="*/ 62 h 802"/>
              <a:gd name="T28" fmla="*/ 368 w 562"/>
              <a:gd name="T29" fmla="*/ 72 h 802"/>
              <a:gd name="T30" fmla="*/ 354 w 562"/>
              <a:gd name="T31" fmla="*/ 116 h 802"/>
              <a:gd name="T32" fmla="*/ 330 w 562"/>
              <a:gd name="T33" fmla="*/ 176 h 802"/>
              <a:gd name="T34" fmla="*/ 288 w 562"/>
              <a:gd name="T35" fmla="*/ 288 h 802"/>
              <a:gd name="T36" fmla="*/ 236 w 562"/>
              <a:gd name="T37" fmla="*/ 422 h 802"/>
              <a:gd name="T38" fmla="*/ 180 w 562"/>
              <a:gd name="T39" fmla="*/ 552 h 802"/>
              <a:gd name="T40" fmla="*/ 154 w 562"/>
              <a:gd name="T41" fmla="*/ 610 h 802"/>
              <a:gd name="T42" fmla="*/ 126 w 562"/>
              <a:gd name="T43" fmla="*/ 678 h 802"/>
              <a:gd name="T44" fmla="*/ 126 w 562"/>
              <a:gd name="T45" fmla="*/ 690 h 802"/>
              <a:gd name="T46" fmla="*/ 128 w 562"/>
              <a:gd name="T47" fmla="*/ 692 h 802"/>
              <a:gd name="T48" fmla="*/ 156 w 562"/>
              <a:gd name="T49" fmla="*/ 692 h 802"/>
              <a:gd name="T50" fmla="*/ 232 w 562"/>
              <a:gd name="T51" fmla="*/ 680 h 802"/>
              <a:gd name="T52" fmla="*/ 328 w 562"/>
              <a:gd name="T53" fmla="*/ 662 h 802"/>
              <a:gd name="T54" fmla="*/ 416 w 562"/>
              <a:gd name="T55" fmla="*/ 640 h 802"/>
              <a:gd name="T56" fmla="*/ 486 w 562"/>
              <a:gd name="T57" fmla="*/ 626 h 802"/>
              <a:gd name="T58" fmla="*/ 516 w 562"/>
              <a:gd name="T59" fmla="*/ 626 h 802"/>
              <a:gd name="T60" fmla="*/ 522 w 562"/>
              <a:gd name="T61" fmla="*/ 628 h 802"/>
              <a:gd name="T62" fmla="*/ 542 w 562"/>
              <a:gd name="T63" fmla="*/ 640 h 802"/>
              <a:gd name="T64" fmla="*/ 558 w 562"/>
              <a:gd name="T65" fmla="*/ 660 h 802"/>
              <a:gd name="T66" fmla="*/ 562 w 562"/>
              <a:gd name="T67" fmla="*/ 668 h 802"/>
              <a:gd name="T68" fmla="*/ 560 w 562"/>
              <a:gd name="T69" fmla="*/ 676 h 802"/>
              <a:gd name="T70" fmla="*/ 554 w 562"/>
              <a:gd name="T71" fmla="*/ 680 h 802"/>
              <a:gd name="T72" fmla="*/ 544 w 562"/>
              <a:gd name="T73" fmla="*/ 680 h 802"/>
              <a:gd name="T74" fmla="*/ 488 w 562"/>
              <a:gd name="T75" fmla="*/ 688 h 802"/>
              <a:gd name="T76" fmla="*/ 366 w 562"/>
              <a:gd name="T77" fmla="*/ 712 h 802"/>
              <a:gd name="T78" fmla="*/ 166 w 562"/>
              <a:gd name="T79" fmla="*/ 756 h 802"/>
              <a:gd name="T80" fmla="*/ 144 w 562"/>
              <a:gd name="T81" fmla="*/ 762 h 802"/>
              <a:gd name="T82" fmla="*/ 112 w 562"/>
              <a:gd name="T83" fmla="*/ 778 h 802"/>
              <a:gd name="T84" fmla="*/ 100 w 562"/>
              <a:gd name="T85" fmla="*/ 788 h 802"/>
              <a:gd name="T86" fmla="*/ 82 w 562"/>
              <a:gd name="T87" fmla="*/ 800 h 802"/>
              <a:gd name="T88" fmla="*/ 66 w 562"/>
              <a:gd name="T89" fmla="*/ 802 h 802"/>
              <a:gd name="T90" fmla="*/ 58 w 562"/>
              <a:gd name="T91" fmla="*/ 800 h 802"/>
              <a:gd name="T92" fmla="*/ 38 w 562"/>
              <a:gd name="T93" fmla="*/ 786 h 802"/>
              <a:gd name="T94" fmla="*/ 26 w 562"/>
              <a:gd name="T95" fmla="*/ 774 h 802"/>
              <a:gd name="T96" fmla="*/ 8 w 562"/>
              <a:gd name="T97" fmla="*/ 752 h 802"/>
              <a:gd name="T98" fmla="*/ 0 w 562"/>
              <a:gd name="T99" fmla="*/ 734 h 802"/>
              <a:gd name="T100" fmla="*/ 2 w 562"/>
              <a:gd name="T101" fmla="*/ 726 h 802"/>
              <a:gd name="T102" fmla="*/ 14 w 562"/>
              <a:gd name="T103" fmla="*/ 712 h 802"/>
              <a:gd name="T104" fmla="*/ 26 w 562"/>
              <a:gd name="T105" fmla="*/ 706 h 802"/>
              <a:gd name="T106" fmla="*/ 42 w 562"/>
              <a:gd name="T107" fmla="*/ 690 h 802"/>
              <a:gd name="T108" fmla="*/ 62 w 562"/>
              <a:gd name="T109" fmla="*/ 652 h 802"/>
              <a:gd name="T110" fmla="*/ 122 w 562"/>
              <a:gd name="T111" fmla="*/ 516 h 802"/>
              <a:gd name="T112" fmla="*/ 156 w 562"/>
              <a:gd name="T113" fmla="*/ 428 h 802"/>
              <a:gd name="T114" fmla="*/ 212 w 562"/>
              <a:gd name="T115" fmla="*/ 268 h 802"/>
              <a:gd name="T116" fmla="*/ 232 w 562"/>
              <a:gd name="T117" fmla="*/ 194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2" h="802">
                <a:moveTo>
                  <a:pt x="232" y="194"/>
                </a:moveTo>
                <a:lnTo>
                  <a:pt x="232" y="194"/>
                </a:lnTo>
                <a:lnTo>
                  <a:pt x="246" y="130"/>
                </a:lnTo>
                <a:lnTo>
                  <a:pt x="252" y="104"/>
                </a:lnTo>
                <a:lnTo>
                  <a:pt x="254" y="80"/>
                </a:lnTo>
                <a:lnTo>
                  <a:pt x="254" y="62"/>
                </a:lnTo>
                <a:lnTo>
                  <a:pt x="254" y="48"/>
                </a:lnTo>
                <a:lnTo>
                  <a:pt x="250" y="38"/>
                </a:lnTo>
                <a:lnTo>
                  <a:pt x="244" y="30"/>
                </a:lnTo>
                <a:lnTo>
                  <a:pt x="244" y="30"/>
                </a:lnTo>
                <a:lnTo>
                  <a:pt x="236" y="22"/>
                </a:lnTo>
                <a:lnTo>
                  <a:pt x="232" y="18"/>
                </a:lnTo>
                <a:lnTo>
                  <a:pt x="232" y="14"/>
                </a:lnTo>
                <a:lnTo>
                  <a:pt x="232" y="12"/>
                </a:lnTo>
                <a:lnTo>
                  <a:pt x="236" y="8"/>
                </a:lnTo>
                <a:lnTo>
                  <a:pt x="244" y="2"/>
                </a:lnTo>
                <a:lnTo>
                  <a:pt x="244" y="2"/>
                </a:lnTo>
                <a:lnTo>
                  <a:pt x="252" y="0"/>
                </a:lnTo>
                <a:lnTo>
                  <a:pt x="258" y="0"/>
                </a:lnTo>
                <a:lnTo>
                  <a:pt x="276" y="2"/>
                </a:lnTo>
                <a:lnTo>
                  <a:pt x="296" y="8"/>
                </a:lnTo>
                <a:lnTo>
                  <a:pt x="320" y="18"/>
                </a:lnTo>
                <a:lnTo>
                  <a:pt x="320" y="18"/>
                </a:lnTo>
                <a:lnTo>
                  <a:pt x="342" y="30"/>
                </a:lnTo>
                <a:lnTo>
                  <a:pt x="358" y="42"/>
                </a:lnTo>
                <a:lnTo>
                  <a:pt x="366" y="52"/>
                </a:lnTo>
                <a:lnTo>
                  <a:pt x="368" y="58"/>
                </a:lnTo>
                <a:lnTo>
                  <a:pt x="370" y="62"/>
                </a:lnTo>
                <a:lnTo>
                  <a:pt x="370" y="62"/>
                </a:lnTo>
                <a:lnTo>
                  <a:pt x="368" y="72"/>
                </a:lnTo>
                <a:lnTo>
                  <a:pt x="366" y="84"/>
                </a:lnTo>
                <a:lnTo>
                  <a:pt x="354" y="116"/>
                </a:lnTo>
                <a:lnTo>
                  <a:pt x="354" y="116"/>
                </a:lnTo>
                <a:lnTo>
                  <a:pt x="330" y="176"/>
                </a:lnTo>
                <a:lnTo>
                  <a:pt x="288" y="288"/>
                </a:lnTo>
                <a:lnTo>
                  <a:pt x="288" y="288"/>
                </a:lnTo>
                <a:lnTo>
                  <a:pt x="262" y="356"/>
                </a:lnTo>
                <a:lnTo>
                  <a:pt x="236" y="422"/>
                </a:lnTo>
                <a:lnTo>
                  <a:pt x="208" y="488"/>
                </a:lnTo>
                <a:lnTo>
                  <a:pt x="180" y="552"/>
                </a:lnTo>
                <a:lnTo>
                  <a:pt x="180" y="552"/>
                </a:lnTo>
                <a:lnTo>
                  <a:pt x="154" y="610"/>
                </a:lnTo>
                <a:lnTo>
                  <a:pt x="136" y="652"/>
                </a:lnTo>
                <a:lnTo>
                  <a:pt x="126" y="678"/>
                </a:lnTo>
                <a:lnTo>
                  <a:pt x="126" y="686"/>
                </a:lnTo>
                <a:lnTo>
                  <a:pt x="126" y="690"/>
                </a:lnTo>
                <a:lnTo>
                  <a:pt x="126" y="690"/>
                </a:lnTo>
                <a:lnTo>
                  <a:pt x="128" y="692"/>
                </a:lnTo>
                <a:lnTo>
                  <a:pt x="134" y="694"/>
                </a:lnTo>
                <a:lnTo>
                  <a:pt x="156" y="692"/>
                </a:lnTo>
                <a:lnTo>
                  <a:pt x="188" y="688"/>
                </a:lnTo>
                <a:lnTo>
                  <a:pt x="232" y="680"/>
                </a:lnTo>
                <a:lnTo>
                  <a:pt x="232" y="680"/>
                </a:lnTo>
                <a:lnTo>
                  <a:pt x="328" y="662"/>
                </a:lnTo>
                <a:lnTo>
                  <a:pt x="416" y="640"/>
                </a:lnTo>
                <a:lnTo>
                  <a:pt x="416" y="640"/>
                </a:lnTo>
                <a:lnTo>
                  <a:pt x="454" y="632"/>
                </a:lnTo>
                <a:lnTo>
                  <a:pt x="486" y="626"/>
                </a:lnTo>
                <a:lnTo>
                  <a:pt x="508" y="626"/>
                </a:lnTo>
                <a:lnTo>
                  <a:pt x="516" y="626"/>
                </a:lnTo>
                <a:lnTo>
                  <a:pt x="522" y="628"/>
                </a:lnTo>
                <a:lnTo>
                  <a:pt x="522" y="628"/>
                </a:lnTo>
                <a:lnTo>
                  <a:pt x="534" y="634"/>
                </a:lnTo>
                <a:lnTo>
                  <a:pt x="542" y="640"/>
                </a:lnTo>
                <a:lnTo>
                  <a:pt x="550" y="648"/>
                </a:lnTo>
                <a:lnTo>
                  <a:pt x="558" y="660"/>
                </a:lnTo>
                <a:lnTo>
                  <a:pt x="558" y="660"/>
                </a:lnTo>
                <a:lnTo>
                  <a:pt x="562" y="668"/>
                </a:lnTo>
                <a:lnTo>
                  <a:pt x="562" y="672"/>
                </a:lnTo>
                <a:lnTo>
                  <a:pt x="560" y="676"/>
                </a:lnTo>
                <a:lnTo>
                  <a:pt x="558" y="678"/>
                </a:lnTo>
                <a:lnTo>
                  <a:pt x="554" y="680"/>
                </a:lnTo>
                <a:lnTo>
                  <a:pt x="544" y="680"/>
                </a:lnTo>
                <a:lnTo>
                  <a:pt x="544" y="680"/>
                </a:lnTo>
                <a:lnTo>
                  <a:pt x="524" y="682"/>
                </a:lnTo>
                <a:lnTo>
                  <a:pt x="488" y="688"/>
                </a:lnTo>
                <a:lnTo>
                  <a:pt x="366" y="712"/>
                </a:lnTo>
                <a:lnTo>
                  <a:pt x="366" y="712"/>
                </a:lnTo>
                <a:lnTo>
                  <a:pt x="240" y="738"/>
                </a:lnTo>
                <a:lnTo>
                  <a:pt x="166" y="756"/>
                </a:lnTo>
                <a:lnTo>
                  <a:pt x="166" y="756"/>
                </a:lnTo>
                <a:lnTo>
                  <a:pt x="144" y="762"/>
                </a:lnTo>
                <a:lnTo>
                  <a:pt x="126" y="770"/>
                </a:lnTo>
                <a:lnTo>
                  <a:pt x="112" y="778"/>
                </a:lnTo>
                <a:lnTo>
                  <a:pt x="100" y="788"/>
                </a:lnTo>
                <a:lnTo>
                  <a:pt x="100" y="788"/>
                </a:lnTo>
                <a:lnTo>
                  <a:pt x="92" y="796"/>
                </a:lnTo>
                <a:lnTo>
                  <a:pt x="82" y="800"/>
                </a:lnTo>
                <a:lnTo>
                  <a:pt x="74" y="802"/>
                </a:lnTo>
                <a:lnTo>
                  <a:pt x="66" y="802"/>
                </a:lnTo>
                <a:lnTo>
                  <a:pt x="66" y="802"/>
                </a:lnTo>
                <a:lnTo>
                  <a:pt x="58" y="800"/>
                </a:lnTo>
                <a:lnTo>
                  <a:pt x="48" y="794"/>
                </a:lnTo>
                <a:lnTo>
                  <a:pt x="38" y="786"/>
                </a:lnTo>
                <a:lnTo>
                  <a:pt x="26" y="774"/>
                </a:lnTo>
                <a:lnTo>
                  <a:pt x="26" y="774"/>
                </a:lnTo>
                <a:lnTo>
                  <a:pt x="14" y="762"/>
                </a:lnTo>
                <a:lnTo>
                  <a:pt x="8" y="752"/>
                </a:lnTo>
                <a:lnTo>
                  <a:pt x="2" y="742"/>
                </a:lnTo>
                <a:lnTo>
                  <a:pt x="0" y="734"/>
                </a:lnTo>
                <a:lnTo>
                  <a:pt x="0" y="734"/>
                </a:lnTo>
                <a:lnTo>
                  <a:pt x="2" y="726"/>
                </a:lnTo>
                <a:lnTo>
                  <a:pt x="8" y="720"/>
                </a:lnTo>
                <a:lnTo>
                  <a:pt x="14" y="712"/>
                </a:lnTo>
                <a:lnTo>
                  <a:pt x="26" y="706"/>
                </a:lnTo>
                <a:lnTo>
                  <a:pt x="26" y="706"/>
                </a:lnTo>
                <a:lnTo>
                  <a:pt x="32" y="700"/>
                </a:lnTo>
                <a:lnTo>
                  <a:pt x="42" y="690"/>
                </a:lnTo>
                <a:lnTo>
                  <a:pt x="52" y="674"/>
                </a:lnTo>
                <a:lnTo>
                  <a:pt x="62" y="652"/>
                </a:lnTo>
                <a:lnTo>
                  <a:pt x="90" y="594"/>
                </a:lnTo>
                <a:lnTo>
                  <a:pt x="122" y="516"/>
                </a:lnTo>
                <a:lnTo>
                  <a:pt x="122" y="516"/>
                </a:lnTo>
                <a:lnTo>
                  <a:pt x="156" y="428"/>
                </a:lnTo>
                <a:lnTo>
                  <a:pt x="186" y="346"/>
                </a:lnTo>
                <a:lnTo>
                  <a:pt x="212" y="268"/>
                </a:lnTo>
                <a:lnTo>
                  <a:pt x="232" y="194"/>
                </a:lnTo>
                <a:lnTo>
                  <a:pt x="232" y="19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8"/>
          <p:cNvSpPr/>
          <p:nvPr/>
        </p:nvSpPr>
        <p:spPr bwMode="auto">
          <a:xfrm>
            <a:off x="1547813" y="3463925"/>
            <a:ext cx="190500" cy="1485900"/>
          </a:xfrm>
          <a:custGeom>
            <a:avLst/>
            <a:gdLst>
              <a:gd name="T0" fmla="*/ 92 w 120"/>
              <a:gd name="T1" fmla="*/ 486 h 936"/>
              <a:gd name="T2" fmla="*/ 86 w 120"/>
              <a:gd name="T3" fmla="*/ 842 h 936"/>
              <a:gd name="T4" fmla="*/ 82 w 120"/>
              <a:gd name="T5" fmla="*/ 886 h 936"/>
              <a:gd name="T6" fmla="*/ 76 w 120"/>
              <a:gd name="T7" fmla="*/ 924 h 936"/>
              <a:gd name="T8" fmla="*/ 70 w 120"/>
              <a:gd name="T9" fmla="*/ 934 h 936"/>
              <a:gd name="T10" fmla="*/ 66 w 120"/>
              <a:gd name="T11" fmla="*/ 936 h 936"/>
              <a:gd name="T12" fmla="*/ 54 w 120"/>
              <a:gd name="T13" fmla="*/ 928 h 936"/>
              <a:gd name="T14" fmla="*/ 36 w 120"/>
              <a:gd name="T15" fmla="*/ 904 h 936"/>
              <a:gd name="T16" fmla="*/ 16 w 120"/>
              <a:gd name="T17" fmla="*/ 874 h 936"/>
              <a:gd name="T18" fmla="*/ 4 w 120"/>
              <a:gd name="T19" fmla="*/ 848 h 936"/>
              <a:gd name="T20" fmla="*/ 2 w 120"/>
              <a:gd name="T21" fmla="*/ 826 h 936"/>
              <a:gd name="T22" fmla="*/ 6 w 120"/>
              <a:gd name="T23" fmla="*/ 722 h 936"/>
              <a:gd name="T24" fmla="*/ 14 w 120"/>
              <a:gd name="T25" fmla="*/ 642 h 936"/>
              <a:gd name="T26" fmla="*/ 28 w 120"/>
              <a:gd name="T27" fmla="*/ 454 h 936"/>
              <a:gd name="T28" fmla="*/ 32 w 120"/>
              <a:gd name="T29" fmla="*/ 254 h 936"/>
              <a:gd name="T30" fmla="*/ 32 w 120"/>
              <a:gd name="T31" fmla="*/ 164 h 936"/>
              <a:gd name="T32" fmla="*/ 26 w 120"/>
              <a:gd name="T33" fmla="*/ 74 h 936"/>
              <a:gd name="T34" fmla="*/ 18 w 120"/>
              <a:gd name="T35" fmla="*/ 44 h 936"/>
              <a:gd name="T36" fmla="*/ 14 w 120"/>
              <a:gd name="T37" fmla="*/ 38 h 936"/>
              <a:gd name="T38" fmla="*/ 2 w 120"/>
              <a:gd name="T39" fmla="*/ 28 h 936"/>
              <a:gd name="T40" fmla="*/ 2 w 120"/>
              <a:gd name="T41" fmla="*/ 14 h 936"/>
              <a:gd name="T42" fmla="*/ 6 w 120"/>
              <a:gd name="T43" fmla="*/ 8 h 936"/>
              <a:gd name="T44" fmla="*/ 24 w 120"/>
              <a:gd name="T45" fmla="*/ 0 h 936"/>
              <a:gd name="T46" fmla="*/ 38 w 120"/>
              <a:gd name="T47" fmla="*/ 2 h 936"/>
              <a:gd name="T48" fmla="*/ 70 w 120"/>
              <a:gd name="T49" fmla="*/ 10 h 936"/>
              <a:gd name="T50" fmla="*/ 102 w 120"/>
              <a:gd name="T51" fmla="*/ 30 h 936"/>
              <a:gd name="T52" fmla="*/ 108 w 120"/>
              <a:gd name="T53" fmla="*/ 36 h 936"/>
              <a:gd name="T54" fmla="*/ 118 w 120"/>
              <a:gd name="T55" fmla="*/ 50 h 936"/>
              <a:gd name="T56" fmla="*/ 120 w 120"/>
              <a:gd name="T57" fmla="*/ 66 h 936"/>
              <a:gd name="T58" fmla="*/ 118 w 120"/>
              <a:gd name="T59" fmla="*/ 86 h 936"/>
              <a:gd name="T60" fmla="*/ 114 w 120"/>
              <a:gd name="T61" fmla="*/ 96 h 936"/>
              <a:gd name="T62" fmla="*/ 106 w 120"/>
              <a:gd name="T63" fmla="*/ 134 h 936"/>
              <a:gd name="T64" fmla="*/ 98 w 120"/>
              <a:gd name="T65" fmla="*/ 214 h 936"/>
              <a:gd name="T66" fmla="*/ 92 w 120"/>
              <a:gd name="T67" fmla="*/ 48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936">
                <a:moveTo>
                  <a:pt x="92" y="486"/>
                </a:moveTo>
                <a:lnTo>
                  <a:pt x="92" y="486"/>
                </a:lnTo>
                <a:lnTo>
                  <a:pt x="88" y="760"/>
                </a:lnTo>
                <a:lnTo>
                  <a:pt x="86" y="842"/>
                </a:lnTo>
                <a:lnTo>
                  <a:pt x="82" y="886"/>
                </a:lnTo>
                <a:lnTo>
                  <a:pt x="82" y="886"/>
                </a:lnTo>
                <a:lnTo>
                  <a:pt x="80" y="908"/>
                </a:lnTo>
                <a:lnTo>
                  <a:pt x="76" y="924"/>
                </a:lnTo>
                <a:lnTo>
                  <a:pt x="72" y="932"/>
                </a:lnTo>
                <a:lnTo>
                  <a:pt x="70" y="934"/>
                </a:lnTo>
                <a:lnTo>
                  <a:pt x="66" y="936"/>
                </a:lnTo>
                <a:lnTo>
                  <a:pt x="66" y="936"/>
                </a:lnTo>
                <a:lnTo>
                  <a:pt x="62" y="934"/>
                </a:lnTo>
                <a:lnTo>
                  <a:pt x="54" y="928"/>
                </a:lnTo>
                <a:lnTo>
                  <a:pt x="46" y="918"/>
                </a:lnTo>
                <a:lnTo>
                  <a:pt x="36" y="904"/>
                </a:lnTo>
                <a:lnTo>
                  <a:pt x="36" y="904"/>
                </a:lnTo>
                <a:lnTo>
                  <a:pt x="16" y="874"/>
                </a:lnTo>
                <a:lnTo>
                  <a:pt x="4" y="848"/>
                </a:lnTo>
                <a:lnTo>
                  <a:pt x="4" y="848"/>
                </a:lnTo>
                <a:lnTo>
                  <a:pt x="2" y="840"/>
                </a:lnTo>
                <a:lnTo>
                  <a:pt x="2" y="826"/>
                </a:lnTo>
                <a:lnTo>
                  <a:pt x="2" y="784"/>
                </a:lnTo>
                <a:lnTo>
                  <a:pt x="6" y="722"/>
                </a:lnTo>
                <a:lnTo>
                  <a:pt x="14" y="642"/>
                </a:lnTo>
                <a:lnTo>
                  <a:pt x="14" y="642"/>
                </a:lnTo>
                <a:lnTo>
                  <a:pt x="22" y="550"/>
                </a:lnTo>
                <a:lnTo>
                  <a:pt x="28" y="454"/>
                </a:lnTo>
                <a:lnTo>
                  <a:pt x="32" y="356"/>
                </a:lnTo>
                <a:lnTo>
                  <a:pt x="32" y="254"/>
                </a:lnTo>
                <a:lnTo>
                  <a:pt x="32" y="254"/>
                </a:lnTo>
                <a:lnTo>
                  <a:pt x="32" y="164"/>
                </a:lnTo>
                <a:lnTo>
                  <a:pt x="28" y="98"/>
                </a:lnTo>
                <a:lnTo>
                  <a:pt x="26" y="74"/>
                </a:lnTo>
                <a:lnTo>
                  <a:pt x="22" y="56"/>
                </a:lnTo>
                <a:lnTo>
                  <a:pt x="18" y="44"/>
                </a:lnTo>
                <a:lnTo>
                  <a:pt x="14" y="38"/>
                </a:lnTo>
                <a:lnTo>
                  <a:pt x="14" y="38"/>
                </a:lnTo>
                <a:lnTo>
                  <a:pt x="6" y="34"/>
                </a:lnTo>
                <a:lnTo>
                  <a:pt x="2" y="28"/>
                </a:lnTo>
                <a:lnTo>
                  <a:pt x="0" y="22"/>
                </a:lnTo>
                <a:lnTo>
                  <a:pt x="2" y="1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4" y="0"/>
                </a:lnTo>
                <a:lnTo>
                  <a:pt x="38" y="2"/>
                </a:lnTo>
                <a:lnTo>
                  <a:pt x="38" y="2"/>
                </a:lnTo>
                <a:lnTo>
                  <a:pt x="54" y="4"/>
                </a:lnTo>
                <a:lnTo>
                  <a:pt x="70" y="10"/>
                </a:lnTo>
                <a:lnTo>
                  <a:pt x="86" y="18"/>
                </a:lnTo>
                <a:lnTo>
                  <a:pt x="102" y="30"/>
                </a:lnTo>
                <a:lnTo>
                  <a:pt x="102" y="30"/>
                </a:lnTo>
                <a:lnTo>
                  <a:pt x="108" y="36"/>
                </a:lnTo>
                <a:lnTo>
                  <a:pt x="114" y="42"/>
                </a:lnTo>
                <a:lnTo>
                  <a:pt x="118" y="50"/>
                </a:lnTo>
                <a:lnTo>
                  <a:pt x="120" y="58"/>
                </a:lnTo>
                <a:lnTo>
                  <a:pt x="120" y="66"/>
                </a:lnTo>
                <a:lnTo>
                  <a:pt x="120" y="76"/>
                </a:lnTo>
                <a:lnTo>
                  <a:pt x="118" y="86"/>
                </a:lnTo>
                <a:lnTo>
                  <a:pt x="114" y="96"/>
                </a:lnTo>
                <a:lnTo>
                  <a:pt x="114" y="96"/>
                </a:lnTo>
                <a:lnTo>
                  <a:pt x="110" y="110"/>
                </a:lnTo>
                <a:lnTo>
                  <a:pt x="106" y="134"/>
                </a:lnTo>
                <a:lnTo>
                  <a:pt x="102" y="170"/>
                </a:lnTo>
                <a:lnTo>
                  <a:pt x="98" y="214"/>
                </a:lnTo>
                <a:lnTo>
                  <a:pt x="94" y="330"/>
                </a:lnTo>
                <a:lnTo>
                  <a:pt x="92" y="486"/>
                </a:lnTo>
                <a:lnTo>
                  <a:pt x="92" y="48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9"/>
          <p:cNvSpPr/>
          <p:nvPr/>
        </p:nvSpPr>
        <p:spPr bwMode="auto">
          <a:xfrm>
            <a:off x="1855788" y="4467225"/>
            <a:ext cx="1431925" cy="244475"/>
          </a:xfrm>
          <a:custGeom>
            <a:avLst/>
            <a:gdLst>
              <a:gd name="T0" fmla="*/ 900 w 902"/>
              <a:gd name="T1" fmla="*/ 70 h 154"/>
              <a:gd name="T2" fmla="*/ 900 w 902"/>
              <a:gd name="T3" fmla="*/ 70 h 154"/>
              <a:gd name="T4" fmla="*/ 902 w 902"/>
              <a:gd name="T5" fmla="*/ 76 h 154"/>
              <a:gd name="T6" fmla="*/ 902 w 902"/>
              <a:gd name="T7" fmla="*/ 82 h 154"/>
              <a:gd name="T8" fmla="*/ 900 w 902"/>
              <a:gd name="T9" fmla="*/ 88 h 154"/>
              <a:gd name="T10" fmla="*/ 894 w 902"/>
              <a:gd name="T11" fmla="*/ 92 h 154"/>
              <a:gd name="T12" fmla="*/ 894 w 902"/>
              <a:gd name="T13" fmla="*/ 92 h 154"/>
              <a:gd name="T14" fmla="*/ 886 w 902"/>
              <a:gd name="T15" fmla="*/ 94 h 154"/>
              <a:gd name="T16" fmla="*/ 872 w 902"/>
              <a:gd name="T17" fmla="*/ 94 h 154"/>
              <a:gd name="T18" fmla="*/ 854 w 902"/>
              <a:gd name="T19" fmla="*/ 94 h 154"/>
              <a:gd name="T20" fmla="*/ 832 w 902"/>
              <a:gd name="T21" fmla="*/ 92 h 154"/>
              <a:gd name="T22" fmla="*/ 832 w 902"/>
              <a:gd name="T23" fmla="*/ 92 h 154"/>
              <a:gd name="T24" fmla="*/ 776 w 902"/>
              <a:gd name="T25" fmla="*/ 86 h 154"/>
              <a:gd name="T26" fmla="*/ 708 w 902"/>
              <a:gd name="T27" fmla="*/ 84 h 154"/>
              <a:gd name="T28" fmla="*/ 708 w 902"/>
              <a:gd name="T29" fmla="*/ 84 h 154"/>
              <a:gd name="T30" fmla="*/ 664 w 902"/>
              <a:gd name="T31" fmla="*/ 86 h 154"/>
              <a:gd name="T32" fmla="*/ 612 w 902"/>
              <a:gd name="T33" fmla="*/ 90 h 154"/>
              <a:gd name="T34" fmla="*/ 548 w 902"/>
              <a:gd name="T35" fmla="*/ 96 h 154"/>
              <a:gd name="T36" fmla="*/ 476 w 902"/>
              <a:gd name="T37" fmla="*/ 104 h 154"/>
              <a:gd name="T38" fmla="*/ 476 w 902"/>
              <a:gd name="T39" fmla="*/ 104 h 154"/>
              <a:gd name="T40" fmla="*/ 332 w 902"/>
              <a:gd name="T41" fmla="*/ 122 h 154"/>
              <a:gd name="T42" fmla="*/ 210 w 902"/>
              <a:gd name="T43" fmla="*/ 138 h 154"/>
              <a:gd name="T44" fmla="*/ 210 w 902"/>
              <a:gd name="T45" fmla="*/ 138 h 154"/>
              <a:gd name="T46" fmla="*/ 124 w 902"/>
              <a:gd name="T47" fmla="*/ 150 h 154"/>
              <a:gd name="T48" fmla="*/ 86 w 902"/>
              <a:gd name="T49" fmla="*/ 154 h 154"/>
              <a:gd name="T50" fmla="*/ 86 w 902"/>
              <a:gd name="T51" fmla="*/ 154 h 154"/>
              <a:gd name="T52" fmla="*/ 76 w 902"/>
              <a:gd name="T53" fmla="*/ 152 h 154"/>
              <a:gd name="T54" fmla="*/ 64 w 902"/>
              <a:gd name="T55" fmla="*/ 148 h 154"/>
              <a:gd name="T56" fmla="*/ 52 w 902"/>
              <a:gd name="T57" fmla="*/ 140 h 154"/>
              <a:gd name="T58" fmla="*/ 36 w 902"/>
              <a:gd name="T59" fmla="*/ 128 h 154"/>
              <a:gd name="T60" fmla="*/ 36 w 902"/>
              <a:gd name="T61" fmla="*/ 128 h 154"/>
              <a:gd name="T62" fmla="*/ 20 w 902"/>
              <a:gd name="T63" fmla="*/ 116 h 154"/>
              <a:gd name="T64" fmla="*/ 10 w 902"/>
              <a:gd name="T65" fmla="*/ 106 h 154"/>
              <a:gd name="T66" fmla="*/ 4 w 902"/>
              <a:gd name="T67" fmla="*/ 94 h 154"/>
              <a:gd name="T68" fmla="*/ 0 w 902"/>
              <a:gd name="T69" fmla="*/ 84 h 154"/>
              <a:gd name="T70" fmla="*/ 0 w 902"/>
              <a:gd name="T71" fmla="*/ 84 h 154"/>
              <a:gd name="T72" fmla="*/ 54 w 902"/>
              <a:gd name="T73" fmla="*/ 82 h 154"/>
              <a:gd name="T74" fmla="*/ 132 w 902"/>
              <a:gd name="T75" fmla="*/ 74 h 154"/>
              <a:gd name="T76" fmla="*/ 236 w 902"/>
              <a:gd name="T77" fmla="*/ 62 h 154"/>
              <a:gd name="T78" fmla="*/ 366 w 902"/>
              <a:gd name="T79" fmla="*/ 44 h 154"/>
              <a:gd name="T80" fmla="*/ 366 w 902"/>
              <a:gd name="T81" fmla="*/ 44 h 154"/>
              <a:gd name="T82" fmla="*/ 496 w 902"/>
              <a:gd name="T83" fmla="*/ 26 h 154"/>
              <a:gd name="T84" fmla="*/ 600 w 902"/>
              <a:gd name="T85" fmla="*/ 14 h 154"/>
              <a:gd name="T86" fmla="*/ 678 w 902"/>
              <a:gd name="T87" fmla="*/ 4 h 154"/>
              <a:gd name="T88" fmla="*/ 730 w 902"/>
              <a:gd name="T89" fmla="*/ 0 h 154"/>
              <a:gd name="T90" fmla="*/ 730 w 902"/>
              <a:gd name="T91" fmla="*/ 0 h 154"/>
              <a:gd name="T92" fmla="*/ 766 w 902"/>
              <a:gd name="T93" fmla="*/ 0 h 154"/>
              <a:gd name="T94" fmla="*/ 798 w 902"/>
              <a:gd name="T95" fmla="*/ 6 h 154"/>
              <a:gd name="T96" fmla="*/ 814 w 902"/>
              <a:gd name="T97" fmla="*/ 8 h 154"/>
              <a:gd name="T98" fmla="*/ 826 w 902"/>
              <a:gd name="T99" fmla="*/ 14 h 154"/>
              <a:gd name="T100" fmla="*/ 840 w 902"/>
              <a:gd name="T101" fmla="*/ 18 h 154"/>
              <a:gd name="T102" fmla="*/ 850 w 902"/>
              <a:gd name="T103" fmla="*/ 26 h 154"/>
              <a:gd name="T104" fmla="*/ 850 w 902"/>
              <a:gd name="T105" fmla="*/ 26 h 154"/>
              <a:gd name="T106" fmla="*/ 870 w 902"/>
              <a:gd name="T107" fmla="*/ 38 h 154"/>
              <a:gd name="T108" fmla="*/ 886 w 902"/>
              <a:gd name="T109" fmla="*/ 50 h 154"/>
              <a:gd name="T110" fmla="*/ 896 w 902"/>
              <a:gd name="T111" fmla="*/ 60 h 154"/>
              <a:gd name="T112" fmla="*/ 900 w 902"/>
              <a:gd name="T113" fmla="*/ 70 h 154"/>
              <a:gd name="T114" fmla="*/ 900 w 902"/>
              <a:gd name="T115" fmla="*/ 7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2" h="154">
                <a:moveTo>
                  <a:pt x="900" y="70"/>
                </a:moveTo>
                <a:lnTo>
                  <a:pt x="900" y="70"/>
                </a:lnTo>
                <a:lnTo>
                  <a:pt x="902" y="76"/>
                </a:lnTo>
                <a:lnTo>
                  <a:pt x="902" y="82"/>
                </a:lnTo>
                <a:lnTo>
                  <a:pt x="900" y="88"/>
                </a:lnTo>
                <a:lnTo>
                  <a:pt x="894" y="92"/>
                </a:lnTo>
                <a:lnTo>
                  <a:pt x="894" y="92"/>
                </a:lnTo>
                <a:lnTo>
                  <a:pt x="886" y="94"/>
                </a:lnTo>
                <a:lnTo>
                  <a:pt x="872" y="94"/>
                </a:lnTo>
                <a:lnTo>
                  <a:pt x="854" y="94"/>
                </a:lnTo>
                <a:lnTo>
                  <a:pt x="832" y="92"/>
                </a:lnTo>
                <a:lnTo>
                  <a:pt x="832" y="92"/>
                </a:lnTo>
                <a:lnTo>
                  <a:pt x="776" y="86"/>
                </a:lnTo>
                <a:lnTo>
                  <a:pt x="708" y="84"/>
                </a:lnTo>
                <a:lnTo>
                  <a:pt x="708" y="84"/>
                </a:lnTo>
                <a:lnTo>
                  <a:pt x="664" y="86"/>
                </a:lnTo>
                <a:lnTo>
                  <a:pt x="612" y="90"/>
                </a:lnTo>
                <a:lnTo>
                  <a:pt x="548" y="96"/>
                </a:lnTo>
                <a:lnTo>
                  <a:pt x="476" y="104"/>
                </a:lnTo>
                <a:lnTo>
                  <a:pt x="476" y="104"/>
                </a:lnTo>
                <a:lnTo>
                  <a:pt x="332" y="122"/>
                </a:lnTo>
                <a:lnTo>
                  <a:pt x="210" y="138"/>
                </a:lnTo>
                <a:lnTo>
                  <a:pt x="210" y="138"/>
                </a:lnTo>
                <a:lnTo>
                  <a:pt x="124" y="150"/>
                </a:lnTo>
                <a:lnTo>
                  <a:pt x="86" y="154"/>
                </a:lnTo>
                <a:lnTo>
                  <a:pt x="86" y="154"/>
                </a:lnTo>
                <a:lnTo>
                  <a:pt x="76" y="152"/>
                </a:lnTo>
                <a:lnTo>
                  <a:pt x="64" y="148"/>
                </a:lnTo>
                <a:lnTo>
                  <a:pt x="52" y="140"/>
                </a:lnTo>
                <a:lnTo>
                  <a:pt x="36" y="128"/>
                </a:lnTo>
                <a:lnTo>
                  <a:pt x="36" y="128"/>
                </a:lnTo>
                <a:lnTo>
                  <a:pt x="20" y="116"/>
                </a:lnTo>
                <a:lnTo>
                  <a:pt x="10" y="106"/>
                </a:lnTo>
                <a:lnTo>
                  <a:pt x="4" y="94"/>
                </a:lnTo>
                <a:lnTo>
                  <a:pt x="0" y="84"/>
                </a:lnTo>
                <a:lnTo>
                  <a:pt x="0" y="84"/>
                </a:lnTo>
                <a:lnTo>
                  <a:pt x="54" y="82"/>
                </a:lnTo>
                <a:lnTo>
                  <a:pt x="132" y="74"/>
                </a:lnTo>
                <a:lnTo>
                  <a:pt x="236" y="62"/>
                </a:lnTo>
                <a:lnTo>
                  <a:pt x="366" y="44"/>
                </a:lnTo>
                <a:lnTo>
                  <a:pt x="366" y="44"/>
                </a:lnTo>
                <a:lnTo>
                  <a:pt x="496" y="26"/>
                </a:lnTo>
                <a:lnTo>
                  <a:pt x="600" y="14"/>
                </a:lnTo>
                <a:lnTo>
                  <a:pt x="678" y="4"/>
                </a:lnTo>
                <a:lnTo>
                  <a:pt x="730" y="0"/>
                </a:lnTo>
                <a:lnTo>
                  <a:pt x="730" y="0"/>
                </a:lnTo>
                <a:lnTo>
                  <a:pt x="766" y="0"/>
                </a:lnTo>
                <a:lnTo>
                  <a:pt x="798" y="6"/>
                </a:lnTo>
                <a:lnTo>
                  <a:pt x="814" y="8"/>
                </a:lnTo>
                <a:lnTo>
                  <a:pt x="826" y="14"/>
                </a:lnTo>
                <a:lnTo>
                  <a:pt x="840" y="18"/>
                </a:lnTo>
                <a:lnTo>
                  <a:pt x="850" y="26"/>
                </a:lnTo>
                <a:lnTo>
                  <a:pt x="850" y="26"/>
                </a:lnTo>
                <a:lnTo>
                  <a:pt x="870" y="38"/>
                </a:lnTo>
                <a:lnTo>
                  <a:pt x="886" y="50"/>
                </a:lnTo>
                <a:lnTo>
                  <a:pt x="896" y="60"/>
                </a:lnTo>
                <a:lnTo>
                  <a:pt x="900" y="70"/>
                </a:lnTo>
                <a:lnTo>
                  <a:pt x="900" y="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0"/>
          <p:cNvSpPr/>
          <p:nvPr/>
        </p:nvSpPr>
        <p:spPr bwMode="auto">
          <a:xfrm>
            <a:off x="1970088" y="2968625"/>
            <a:ext cx="993775" cy="990600"/>
          </a:xfrm>
          <a:custGeom>
            <a:avLst/>
            <a:gdLst>
              <a:gd name="T0" fmla="*/ 394 w 626"/>
              <a:gd name="T1" fmla="*/ 216 h 624"/>
              <a:gd name="T2" fmla="*/ 442 w 626"/>
              <a:gd name="T3" fmla="*/ 140 h 624"/>
              <a:gd name="T4" fmla="*/ 452 w 626"/>
              <a:gd name="T5" fmla="*/ 110 h 624"/>
              <a:gd name="T6" fmla="*/ 450 w 626"/>
              <a:gd name="T7" fmla="*/ 108 h 624"/>
              <a:gd name="T8" fmla="*/ 438 w 626"/>
              <a:gd name="T9" fmla="*/ 106 h 624"/>
              <a:gd name="T10" fmla="*/ 358 w 626"/>
              <a:gd name="T11" fmla="*/ 118 h 624"/>
              <a:gd name="T12" fmla="*/ 292 w 626"/>
              <a:gd name="T13" fmla="*/ 132 h 624"/>
              <a:gd name="T14" fmla="*/ 196 w 626"/>
              <a:gd name="T15" fmla="*/ 150 h 624"/>
              <a:gd name="T16" fmla="*/ 152 w 626"/>
              <a:gd name="T17" fmla="*/ 152 h 624"/>
              <a:gd name="T18" fmla="*/ 124 w 626"/>
              <a:gd name="T19" fmla="*/ 146 h 624"/>
              <a:gd name="T20" fmla="*/ 116 w 626"/>
              <a:gd name="T21" fmla="*/ 142 h 624"/>
              <a:gd name="T22" fmla="*/ 98 w 626"/>
              <a:gd name="T23" fmla="*/ 118 h 624"/>
              <a:gd name="T24" fmla="*/ 92 w 626"/>
              <a:gd name="T25" fmla="*/ 98 h 624"/>
              <a:gd name="T26" fmla="*/ 124 w 626"/>
              <a:gd name="T27" fmla="*/ 96 h 624"/>
              <a:gd name="T28" fmla="*/ 226 w 626"/>
              <a:gd name="T29" fmla="*/ 80 h 624"/>
              <a:gd name="T30" fmla="*/ 298 w 626"/>
              <a:gd name="T31" fmla="*/ 66 h 624"/>
              <a:gd name="T32" fmla="*/ 420 w 626"/>
              <a:gd name="T33" fmla="*/ 38 h 624"/>
              <a:gd name="T34" fmla="*/ 466 w 626"/>
              <a:gd name="T35" fmla="*/ 22 h 624"/>
              <a:gd name="T36" fmla="*/ 472 w 626"/>
              <a:gd name="T37" fmla="*/ 16 h 624"/>
              <a:gd name="T38" fmla="*/ 492 w 626"/>
              <a:gd name="T39" fmla="*/ 4 h 624"/>
              <a:gd name="T40" fmla="*/ 514 w 626"/>
              <a:gd name="T41" fmla="*/ 0 h 624"/>
              <a:gd name="T42" fmla="*/ 526 w 626"/>
              <a:gd name="T43" fmla="*/ 4 h 624"/>
              <a:gd name="T44" fmla="*/ 558 w 626"/>
              <a:gd name="T45" fmla="*/ 24 h 624"/>
              <a:gd name="T46" fmla="*/ 578 w 626"/>
              <a:gd name="T47" fmla="*/ 42 h 624"/>
              <a:gd name="T48" fmla="*/ 612 w 626"/>
              <a:gd name="T49" fmla="*/ 74 h 624"/>
              <a:gd name="T50" fmla="*/ 626 w 626"/>
              <a:gd name="T51" fmla="*/ 94 h 624"/>
              <a:gd name="T52" fmla="*/ 624 w 626"/>
              <a:gd name="T53" fmla="*/ 102 h 624"/>
              <a:gd name="T54" fmla="*/ 610 w 626"/>
              <a:gd name="T55" fmla="*/ 118 h 624"/>
              <a:gd name="T56" fmla="*/ 594 w 626"/>
              <a:gd name="T57" fmla="*/ 126 h 624"/>
              <a:gd name="T58" fmla="*/ 558 w 626"/>
              <a:gd name="T59" fmla="*/ 154 h 624"/>
              <a:gd name="T60" fmla="*/ 516 w 626"/>
              <a:gd name="T61" fmla="*/ 204 h 624"/>
              <a:gd name="T62" fmla="*/ 490 w 626"/>
              <a:gd name="T63" fmla="*/ 238 h 624"/>
              <a:gd name="T64" fmla="*/ 420 w 626"/>
              <a:gd name="T65" fmla="*/ 324 h 624"/>
              <a:gd name="T66" fmla="*/ 372 w 626"/>
              <a:gd name="T67" fmla="*/ 376 h 624"/>
              <a:gd name="T68" fmla="*/ 320 w 626"/>
              <a:gd name="T69" fmla="*/ 428 h 624"/>
              <a:gd name="T70" fmla="*/ 264 w 626"/>
              <a:gd name="T71" fmla="*/ 476 h 624"/>
              <a:gd name="T72" fmla="*/ 206 w 626"/>
              <a:gd name="T73" fmla="*/ 520 h 624"/>
              <a:gd name="T74" fmla="*/ 142 w 626"/>
              <a:gd name="T75" fmla="*/ 560 h 624"/>
              <a:gd name="T76" fmla="*/ 84 w 626"/>
              <a:gd name="T77" fmla="*/ 592 h 624"/>
              <a:gd name="T78" fmla="*/ 24 w 626"/>
              <a:gd name="T79" fmla="*/ 620 h 624"/>
              <a:gd name="T80" fmla="*/ 6 w 626"/>
              <a:gd name="T81" fmla="*/ 624 h 624"/>
              <a:gd name="T82" fmla="*/ 0 w 626"/>
              <a:gd name="T83" fmla="*/ 622 h 624"/>
              <a:gd name="T84" fmla="*/ 0 w 626"/>
              <a:gd name="T85" fmla="*/ 614 h 624"/>
              <a:gd name="T86" fmla="*/ 10 w 626"/>
              <a:gd name="T87" fmla="*/ 602 h 624"/>
              <a:gd name="T88" fmla="*/ 58 w 626"/>
              <a:gd name="T89" fmla="*/ 564 h 624"/>
              <a:gd name="T90" fmla="*/ 92 w 626"/>
              <a:gd name="T91" fmla="*/ 536 h 624"/>
              <a:gd name="T92" fmla="*/ 176 w 626"/>
              <a:gd name="T93" fmla="*/ 464 h 624"/>
              <a:gd name="T94" fmla="*/ 226 w 626"/>
              <a:gd name="T95" fmla="*/ 416 h 624"/>
              <a:gd name="T96" fmla="*/ 320 w 626"/>
              <a:gd name="T97" fmla="*/ 316 h 624"/>
              <a:gd name="T98" fmla="*/ 394 w 626"/>
              <a:gd name="T99" fmla="*/ 216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26" h="624">
                <a:moveTo>
                  <a:pt x="394" y="216"/>
                </a:moveTo>
                <a:lnTo>
                  <a:pt x="394" y="216"/>
                </a:lnTo>
                <a:lnTo>
                  <a:pt x="422" y="172"/>
                </a:lnTo>
                <a:lnTo>
                  <a:pt x="442" y="140"/>
                </a:lnTo>
                <a:lnTo>
                  <a:pt x="450" y="118"/>
                </a:lnTo>
                <a:lnTo>
                  <a:pt x="452" y="110"/>
                </a:lnTo>
                <a:lnTo>
                  <a:pt x="450" y="108"/>
                </a:lnTo>
                <a:lnTo>
                  <a:pt x="450" y="108"/>
                </a:lnTo>
                <a:lnTo>
                  <a:pt x="446" y="106"/>
                </a:lnTo>
                <a:lnTo>
                  <a:pt x="438" y="106"/>
                </a:lnTo>
                <a:lnTo>
                  <a:pt x="406" y="108"/>
                </a:lnTo>
                <a:lnTo>
                  <a:pt x="358" y="118"/>
                </a:lnTo>
                <a:lnTo>
                  <a:pt x="292" y="132"/>
                </a:lnTo>
                <a:lnTo>
                  <a:pt x="292" y="132"/>
                </a:lnTo>
                <a:lnTo>
                  <a:pt x="224" y="146"/>
                </a:lnTo>
                <a:lnTo>
                  <a:pt x="196" y="150"/>
                </a:lnTo>
                <a:lnTo>
                  <a:pt x="172" y="152"/>
                </a:lnTo>
                <a:lnTo>
                  <a:pt x="152" y="152"/>
                </a:lnTo>
                <a:lnTo>
                  <a:pt x="136" y="150"/>
                </a:lnTo>
                <a:lnTo>
                  <a:pt x="124" y="146"/>
                </a:lnTo>
                <a:lnTo>
                  <a:pt x="116" y="142"/>
                </a:lnTo>
                <a:lnTo>
                  <a:pt x="116" y="142"/>
                </a:lnTo>
                <a:lnTo>
                  <a:pt x="106" y="130"/>
                </a:lnTo>
                <a:lnTo>
                  <a:pt x="98" y="118"/>
                </a:lnTo>
                <a:lnTo>
                  <a:pt x="92" y="108"/>
                </a:lnTo>
                <a:lnTo>
                  <a:pt x="92" y="98"/>
                </a:lnTo>
                <a:lnTo>
                  <a:pt x="92" y="98"/>
                </a:lnTo>
                <a:lnTo>
                  <a:pt x="124" y="96"/>
                </a:lnTo>
                <a:lnTo>
                  <a:pt x="168" y="90"/>
                </a:lnTo>
                <a:lnTo>
                  <a:pt x="226" y="80"/>
                </a:lnTo>
                <a:lnTo>
                  <a:pt x="298" y="66"/>
                </a:lnTo>
                <a:lnTo>
                  <a:pt x="298" y="66"/>
                </a:lnTo>
                <a:lnTo>
                  <a:pt x="368" y="52"/>
                </a:lnTo>
                <a:lnTo>
                  <a:pt x="420" y="38"/>
                </a:lnTo>
                <a:lnTo>
                  <a:pt x="454" y="26"/>
                </a:lnTo>
                <a:lnTo>
                  <a:pt x="466" y="22"/>
                </a:lnTo>
                <a:lnTo>
                  <a:pt x="472" y="16"/>
                </a:lnTo>
                <a:lnTo>
                  <a:pt x="472" y="16"/>
                </a:lnTo>
                <a:lnTo>
                  <a:pt x="482" y="8"/>
                </a:lnTo>
                <a:lnTo>
                  <a:pt x="492" y="4"/>
                </a:lnTo>
                <a:lnTo>
                  <a:pt x="502" y="0"/>
                </a:lnTo>
                <a:lnTo>
                  <a:pt x="514" y="0"/>
                </a:lnTo>
                <a:lnTo>
                  <a:pt x="514" y="0"/>
                </a:lnTo>
                <a:lnTo>
                  <a:pt x="526" y="4"/>
                </a:lnTo>
                <a:lnTo>
                  <a:pt x="540" y="12"/>
                </a:lnTo>
                <a:lnTo>
                  <a:pt x="558" y="24"/>
                </a:lnTo>
                <a:lnTo>
                  <a:pt x="578" y="42"/>
                </a:lnTo>
                <a:lnTo>
                  <a:pt x="578" y="42"/>
                </a:lnTo>
                <a:lnTo>
                  <a:pt x="598" y="58"/>
                </a:lnTo>
                <a:lnTo>
                  <a:pt x="612" y="74"/>
                </a:lnTo>
                <a:lnTo>
                  <a:pt x="622" y="86"/>
                </a:lnTo>
                <a:lnTo>
                  <a:pt x="626" y="94"/>
                </a:lnTo>
                <a:lnTo>
                  <a:pt x="626" y="94"/>
                </a:lnTo>
                <a:lnTo>
                  <a:pt x="624" y="102"/>
                </a:lnTo>
                <a:lnTo>
                  <a:pt x="620" y="110"/>
                </a:lnTo>
                <a:lnTo>
                  <a:pt x="610" y="118"/>
                </a:lnTo>
                <a:lnTo>
                  <a:pt x="594" y="126"/>
                </a:lnTo>
                <a:lnTo>
                  <a:pt x="594" y="126"/>
                </a:lnTo>
                <a:lnTo>
                  <a:pt x="576" y="136"/>
                </a:lnTo>
                <a:lnTo>
                  <a:pt x="558" y="154"/>
                </a:lnTo>
                <a:lnTo>
                  <a:pt x="538" y="176"/>
                </a:lnTo>
                <a:lnTo>
                  <a:pt x="516" y="204"/>
                </a:lnTo>
                <a:lnTo>
                  <a:pt x="516" y="204"/>
                </a:lnTo>
                <a:lnTo>
                  <a:pt x="490" y="238"/>
                </a:lnTo>
                <a:lnTo>
                  <a:pt x="458" y="278"/>
                </a:lnTo>
                <a:lnTo>
                  <a:pt x="420" y="324"/>
                </a:lnTo>
                <a:lnTo>
                  <a:pt x="372" y="376"/>
                </a:lnTo>
                <a:lnTo>
                  <a:pt x="372" y="376"/>
                </a:lnTo>
                <a:lnTo>
                  <a:pt x="348" y="402"/>
                </a:lnTo>
                <a:lnTo>
                  <a:pt x="320" y="428"/>
                </a:lnTo>
                <a:lnTo>
                  <a:pt x="294" y="452"/>
                </a:lnTo>
                <a:lnTo>
                  <a:pt x="264" y="476"/>
                </a:lnTo>
                <a:lnTo>
                  <a:pt x="236" y="500"/>
                </a:lnTo>
                <a:lnTo>
                  <a:pt x="206" y="520"/>
                </a:lnTo>
                <a:lnTo>
                  <a:pt x="174" y="540"/>
                </a:lnTo>
                <a:lnTo>
                  <a:pt x="142" y="560"/>
                </a:lnTo>
                <a:lnTo>
                  <a:pt x="142" y="560"/>
                </a:lnTo>
                <a:lnTo>
                  <a:pt x="84" y="592"/>
                </a:lnTo>
                <a:lnTo>
                  <a:pt x="40" y="614"/>
                </a:lnTo>
                <a:lnTo>
                  <a:pt x="24" y="620"/>
                </a:lnTo>
                <a:lnTo>
                  <a:pt x="14" y="624"/>
                </a:lnTo>
                <a:lnTo>
                  <a:pt x="6" y="624"/>
                </a:lnTo>
                <a:lnTo>
                  <a:pt x="0" y="622"/>
                </a:lnTo>
                <a:lnTo>
                  <a:pt x="0" y="622"/>
                </a:lnTo>
                <a:lnTo>
                  <a:pt x="0" y="618"/>
                </a:lnTo>
                <a:lnTo>
                  <a:pt x="0" y="614"/>
                </a:lnTo>
                <a:lnTo>
                  <a:pt x="4" y="608"/>
                </a:lnTo>
                <a:lnTo>
                  <a:pt x="10" y="602"/>
                </a:lnTo>
                <a:lnTo>
                  <a:pt x="28" y="584"/>
                </a:lnTo>
                <a:lnTo>
                  <a:pt x="58" y="564"/>
                </a:lnTo>
                <a:lnTo>
                  <a:pt x="58" y="564"/>
                </a:lnTo>
                <a:lnTo>
                  <a:pt x="92" y="536"/>
                </a:lnTo>
                <a:lnTo>
                  <a:pt x="132" y="504"/>
                </a:lnTo>
                <a:lnTo>
                  <a:pt x="176" y="464"/>
                </a:lnTo>
                <a:lnTo>
                  <a:pt x="226" y="416"/>
                </a:lnTo>
                <a:lnTo>
                  <a:pt x="226" y="416"/>
                </a:lnTo>
                <a:lnTo>
                  <a:pt x="274" y="366"/>
                </a:lnTo>
                <a:lnTo>
                  <a:pt x="320" y="316"/>
                </a:lnTo>
                <a:lnTo>
                  <a:pt x="360" y="266"/>
                </a:lnTo>
                <a:lnTo>
                  <a:pt x="394" y="216"/>
                </a:lnTo>
                <a:lnTo>
                  <a:pt x="394" y="2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1"/>
          <p:cNvSpPr/>
          <p:nvPr/>
        </p:nvSpPr>
        <p:spPr bwMode="auto">
          <a:xfrm>
            <a:off x="2173288" y="3946525"/>
            <a:ext cx="793750" cy="200025"/>
          </a:xfrm>
          <a:custGeom>
            <a:avLst/>
            <a:gdLst>
              <a:gd name="T0" fmla="*/ 0 w 500"/>
              <a:gd name="T1" fmla="*/ 82 h 126"/>
              <a:gd name="T2" fmla="*/ 0 w 500"/>
              <a:gd name="T3" fmla="*/ 82 h 126"/>
              <a:gd name="T4" fmla="*/ 170 w 500"/>
              <a:gd name="T5" fmla="*/ 46 h 126"/>
              <a:gd name="T6" fmla="*/ 298 w 500"/>
              <a:gd name="T7" fmla="*/ 20 h 126"/>
              <a:gd name="T8" fmla="*/ 382 w 500"/>
              <a:gd name="T9" fmla="*/ 6 h 126"/>
              <a:gd name="T10" fmla="*/ 410 w 500"/>
              <a:gd name="T11" fmla="*/ 2 h 126"/>
              <a:gd name="T12" fmla="*/ 426 w 500"/>
              <a:gd name="T13" fmla="*/ 0 h 126"/>
              <a:gd name="T14" fmla="*/ 426 w 500"/>
              <a:gd name="T15" fmla="*/ 0 h 126"/>
              <a:gd name="T16" fmla="*/ 446 w 500"/>
              <a:gd name="T17" fmla="*/ 2 h 126"/>
              <a:gd name="T18" fmla="*/ 462 w 500"/>
              <a:gd name="T19" fmla="*/ 4 h 126"/>
              <a:gd name="T20" fmla="*/ 476 w 500"/>
              <a:gd name="T21" fmla="*/ 10 h 126"/>
              <a:gd name="T22" fmla="*/ 486 w 500"/>
              <a:gd name="T23" fmla="*/ 16 h 126"/>
              <a:gd name="T24" fmla="*/ 486 w 500"/>
              <a:gd name="T25" fmla="*/ 16 h 126"/>
              <a:gd name="T26" fmla="*/ 492 w 500"/>
              <a:gd name="T27" fmla="*/ 24 h 126"/>
              <a:gd name="T28" fmla="*/ 496 w 500"/>
              <a:gd name="T29" fmla="*/ 32 h 126"/>
              <a:gd name="T30" fmla="*/ 500 w 500"/>
              <a:gd name="T31" fmla="*/ 42 h 126"/>
              <a:gd name="T32" fmla="*/ 500 w 500"/>
              <a:gd name="T33" fmla="*/ 50 h 126"/>
              <a:gd name="T34" fmla="*/ 500 w 500"/>
              <a:gd name="T35" fmla="*/ 50 h 126"/>
              <a:gd name="T36" fmla="*/ 500 w 500"/>
              <a:gd name="T37" fmla="*/ 52 h 126"/>
              <a:gd name="T38" fmla="*/ 498 w 500"/>
              <a:gd name="T39" fmla="*/ 56 h 126"/>
              <a:gd name="T40" fmla="*/ 488 w 500"/>
              <a:gd name="T41" fmla="*/ 60 h 126"/>
              <a:gd name="T42" fmla="*/ 472 w 500"/>
              <a:gd name="T43" fmla="*/ 66 h 126"/>
              <a:gd name="T44" fmla="*/ 450 w 500"/>
              <a:gd name="T45" fmla="*/ 72 h 126"/>
              <a:gd name="T46" fmla="*/ 384 w 500"/>
              <a:gd name="T47" fmla="*/ 86 h 126"/>
              <a:gd name="T48" fmla="*/ 294 w 500"/>
              <a:gd name="T49" fmla="*/ 100 h 126"/>
              <a:gd name="T50" fmla="*/ 294 w 500"/>
              <a:gd name="T51" fmla="*/ 100 h 126"/>
              <a:gd name="T52" fmla="*/ 202 w 500"/>
              <a:gd name="T53" fmla="*/ 114 h 126"/>
              <a:gd name="T54" fmla="*/ 132 w 500"/>
              <a:gd name="T55" fmla="*/ 122 h 126"/>
              <a:gd name="T56" fmla="*/ 84 w 500"/>
              <a:gd name="T57" fmla="*/ 126 h 126"/>
              <a:gd name="T58" fmla="*/ 68 w 500"/>
              <a:gd name="T59" fmla="*/ 126 h 126"/>
              <a:gd name="T60" fmla="*/ 58 w 500"/>
              <a:gd name="T61" fmla="*/ 126 h 126"/>
              <a:gd name="T62" fmla="*/ 58 w 500"/>
              <a:gd name="T63" fmla="*/ 126 h 126"/>
              <a:gd name="T64" fmla="*/ 42 w 500"/>
              <a:gd name="T65" fmla="*/ 120 h 126"/>
              <a:gd name="T66" fmla="*/ 28 w 500"/>
              <a:gd name="T67" fmla="*/ 112 h 126"/>
              <a:gd name="T68" fmla="*/ 14 w 500"/>
              <a:gd name="T69" fmla="*/ 98 h 126"/>
              <a:gd name="T70" fmla="*/ 0 w 500"/>
              <a:gd name="T71" fmla="*/ 82 h 126"/>
              <a:gd name="T72" fmla="*/ 0 w 500"/>
              <a:gd name="T73" fmla="*/ 8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00" h="126">
                <a:moveTo>
                  <a:pt x="0" y="82"/>
                </a:moveTo>
                <a:lnTo>
                  <a:pt x="0" y="82"/>
                </a:lnTo>
                <a:lnTo>
                  <a:pt x="170" y="46"/>
                </a:lnTo>
                <a:lnTo>
                  <a:pt x="298" y="20"/>
                </a:lnTo>
                <a:lnTo>
                  <a:pt x="382" y="6"/>
                </a:lnTo>
                <a:lnTo>
                  <a:pt x="410" y="2"/>
                </a:lnTo>
                <a:lnTo>
                  <a:pt x="426" y="0"/>
                </a:lnTo>
                <a:lnTo>
                  <a:pt x="426" y="0"/>
                </a:lnTo>
                <a:lnTo>
                  <a:pt x="446" y="2"/>
                </a:lnTo>
                <a:lnTo>
                  <a:pt x="462" y="4"/>
                </a:lnTo>
                <a:lnTo>
                  <a:pt x="476" y="10"/>
                </a:lnTo>
                <a:lnTo>
                  <a:pt x="486" y="16"/>
                </a:lnTo>
                <a:lnTo>
                  <a:pt x="486" y="16"/>
                </a:lnTo>
                <a:lnTo>
                  <a:pt x="492" y="24"/>
                </a:lnTo>
                <a:lnTo>
                  <a:pt x="496" y="32"/>
                </a:lnTo>
                <a:lnTo>
                  <a:pt x="500" y="42"/>
                </a:lnTo>
                <a:lnTo>
                  <a:pt x="500" y="50"/>
                </a:lnTo>
                <a:lnTo>
                  <a:pt x="500" y="50"/>
                </a:lnTo>
                <a:lnTo>
                  <a:pt x="500" y="52"/>
                </a:lnTo>
                <a:lnTo>
                  <a:pt x="498" y="56"/>
                </a:lnTo>
                <a:lnTo>
                  <a:pt x="488" y="60"/>
                </a:lnTo>
                <a:lnTo>
                  <a:pt x="472" y="66"/>
                </a:lnTo>
                <a:lnTo>
                  <a:pt x="450" y="72"/>
                </a:lnTo>
                <a:lnTo>
                  <a:pt x="384" y="86"/>
                </a:lnTo>
                <a:lnTo>
                  <a:pt x="294" y="100"/>
                </a:lnTo>
                <a:lnTo>
                  <a:pt x="294" y="100"/>
                </a:lnTo>
                <a:lnTo>
                  <a:pt x="202" y="114"/>
                </a:lnTo>
                <a:lnTo>
                  <a:pt x="132" y="122"/>
                </a:lnTo>
                <a:lnTo>
                  <a:pt x="84" y="126"/>
                </a:lnTo>
                <a:lnTo>
                  <a:pt x="68" y="126"/>
                </a:lnTo>
                <a:lnTo>
                  <a:pt x="58" y="126"/>
                </a:lnTo>
                <a:lnTo>
                  <a:pt x="58" y="126"/>
                </a:lnTo>
                <a:lnTo>
                  <a:pt x="42" y="120"/>
                </a:lnTo>
                <a:lnTo>
                  <a:pt x="28" y="112"/>
                </a:lnTo>
                <a:lnTo>
                  <a:pt x="14" y="98"/>
                </a:lnTo>
                <a:lnTo>
                  <a:pt x="0" y="82"/>
                </a:lnTo>
                <a:lnTo>
                  <a:pt x="0" y="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2"/>
          <p:cNvSpPr/>
          <p:nvPr/>
        </p:nvSpPr>
        <p:spPr bwMode="auto">
          <a:xfrm>
            <a:off x="2452688" y="4044950"/>
            <a:ext cx="177800" cy="527050"/>
          </a:xfrm>
          <a:custGeom>
            <a:avLst/>
            <a:gdLst>
              <a:gd name="T0" fmla="*/ 100 w 112"/>
              <a:gd name="T1" fmla="*/ 116 h 332"/>
              <a:gd name="T2" fmla="*/ 100 w 112"/>
              <a:gd name="T3" fmla="*/ 116 h 332"/>
              <a:gd name="T4" fmla="*/ 96 w 112"/>
              <a:gd name="T5" fmla="*/ 128 h 332"/>
              <a:gd name="T6" fmla="*/ 94 w 112"/>
              <a:gd name="T7" fmla="*/ 142 h 332"/>
              <a:gd name="T8" fmla="*/ 90 w 112"/>
              <a:gd name="T9" fmla="*/ 188 h 332"/>
              <a:gd name="T10" fmla="*/ 88 w 112"/>
              <a:gd name="T11" fmla="*/ 250 h 332"/>
              <a:gd name="T12" fmla="*/ 88 w 112"/>
              <a:gd name="T13" fmla="*/ 332 h 332"/>
              <a:gd name="T14" fmla="*/ 6 w 112"/>
              <a:gd name="T15" fmla="*/ 332 h 332"/>
              <a:gd name="T16" fmla="*/ 0 w 112"/>
              <a:gd name="T17" fmla="*/ 0 h 332"/>
              <a:gd name="T18" fmla="*/ 0 w 112"/>
              <a:gd name="T19" fmla="*/ 0 h 332"/>
              <a:gd name="T20" fmla="*/ 50 w 112"/>
              <a:gd name="T21" fmla="*/ 24 h 332"/>
              <a:gd name="T22" fmla="*/ 84 w 112"/>
              <a:gd name="T23" fmla="*/ 42 h 332"/>
              <a:gd name="T24" fmla="*/ 106 w 112"/>
              <a:gd name="T25" fmla="*/ 56 h 332"/>
              <a:gd name="T26" fmla="*/ 110 w 112"/>
              <a:gd name="T27" fmla="*/ 62 h 332"/>
              <a:gd name="T28" fmla="*/ 112 w 112"/>
              <a:gd name="T29" fmla="*/ 66 h 332"/>
              <a:gd name="T30" fmla="*/ 112 w 112"/>
              <a:gd name="T31" fmla="*/ 66 h 332"/>
              <a:gd name="T32" fmla="*/ 110 w 112"/>
              <a:gd name="T33" fmla="*/ 86 h 332"/>
              <a:gd name="T34" fmla="*/ 100 w 112"/>
              <a:gd name="T35" fmla="*/ 116 h 332"/>
              <a:gd name="T36" fmla="*/ 100 w 112"/>
              <a:gd name="T37" fmla="*/ 116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332">
                <a:moveTo>
                  <a:pt x="100" y="116"/>
                </a:moveTo>
                <a:lnTo>
                  <a:pt x="100" y="116"/>
                </a:lnTo>
                <a:lnTo>
                  <a:pt x="96" y="128"/>
                </a:lnTo>
                <a:lnTo>
                  <a:pt x="94" y="142"/>
                </a:lnTo>
                <a:lnTo>
                  <a:pt x="90" y="188"/>
                </a:lnTo>
                <a:lnTo>
                  <a:pt x="88" y="250"/>
                </a:lnTo>
                <a:lnTo>
                  <a:pt x="88" y="332"/>
                </a:lnTo>
                <a:lnTo>
                  <a:pt x="6" y="332"/>
                </a:lnTo>
                <a:lnTo>
                  <a:pt x="0" y="0"/>
                </a:lnTo>
                <a:lnTo>
                  <a:pt x="0" y="0"/>
                </a:lnTo>
                <a:lnTo>
                  <a:pt x="50" y="24"/>
                </a:lnTo>
                <a:lnTo>
                  <a:pt x="84" y="42"/>
                </a:lnTo>
                <a:lnTo>
                  <a:pt x="106" y="56"/>
                </a:lnTo>
                <a:lnTo>
                  <a:pt x="110" y="62"/>
                </a:lnTo>
                <a:lnTo>
                  <a:pt x="112" y="66"/>
                </a:lnTo>
                <a:lnTo>
                  <a:pt x="112" y="66"/>
                </a:lnTo>
                <a:lnTo>
                  <a:pt x="110" y="86"/>
                </a:lnTo>
                <a:lnTo>
                  <a:pt x="100" y="116"/>
                </a:lnTo>
                <a:lnTo>
                  <a:pt x="100" y="1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3"/>
          <p:cNvSpPr/>
          <p:nvPr/>
        </p:nvSpPr>
        <p:spPr bwMode="auto">
          <a:xfrm>
            <a:off x="2541588" y="3521075"/>
            <a:ext cx="663575" cy="381000"/>
          </a:xfrm>
          <a:custGeom>
            <a:avLst/>
            <a:gdLst>
              <a:gd name="T0" fmla="*/ 160 w 418"/>
              <a:gd name="T1" fmla="*/ 16 h 240"/>
              <a:gd name="T2" fmla="*/ 160 w 418"/>
              <a:gd name="T3" fmla="*/ 16 h 240"/>
              <a:gd name="T4" fmla="*/ 196 w 418"/>
              <a:gd name="T5" fmla="*/ 26 h 240"/>
              <a:gd name="T6" fmla="*/ 236 w 418"/>
              <a:gd name="T7" fmla="*/ 40 h 240"/>
              <a:gd name="T8" fmla="*/ 280 w 418"/>
              <a:gd name="T9" fmla="*/ 58 h 240"/>
              <a:gd name="T10" fmla="*/ 326 w 418"/>
              <a:gd name="T11" fmla="*/ 80 h 240"/>
              <a:gd name="T12" fmla="*/ 326 w 418"/>
              <a:gd name="T13" fmla="*/ 80 h 240"/>
              <a:gd name="T14" fmla="*/ 348 w 418"/>
              <a:gd name="T15" fmla="*/ 94 h 240"/>
              <a:gd name="T16" fmla="*/ 366 w 418"/>
              <a:gd name="T17" fmla="*/ 106 h 240"/>
              <a:gd name="T18" fmla="*/ 382 w 418"/>
              <a:gd name="T19" fmla="*/ 118 h 240"/>
              <a:gd name="T20" fmla="*/ 396 w 418"/>
              <a:gd name="T21" fmla="*/ 130 h 240"/>
              <a:gd name="T22" fmla="*/ 406 w 418"/>
              <a:gd name="T23" fmla="*/ 144 h 240"/>
              <a:gd name="T24" fmla="*/ 414 w 418"/>
              <a:gd name="T25" fmla="*/ 156 h 240"/>
              <a:gd name="T26" fmla="*/ 418 w 418"/>
              <a:gd name="T27" fmla="*/ 168 h 240"/>
              <a:gd name="T28" fmla="*/ 418 w 418"/>
              <a:gd name="T29" fmla="*/ 180 h 240"/>
              <a:gd name="T30" fmla="*/ 418 w 418"/>
              <a:gd name="T31" fmla="*/ 180 h 240"/>
              <a:gd name="T32" fmla="*/ 418 w 418"/>
              <a:gd name="T33" fmla="*/ 204 h 240"/>
              <a:gd name="T34" fmla="*/ 416 w 418"/>
              <a:gd name="T35" fmla="*/ 220 h 240"/>
              <a:gd name="T36" fmla="*/ 414 w 418"/>
              <a:gd name="T37" fmla="*/ 234 h 240"/>
              <a:gd name="T38" fmla="*/ 410 w 418"/>
              <a:gd name="T39" fmla="*/ 240 h 240"/>
              <a:gd name="T40" fmla="*/ 410 w 418"/>
              <a:gd name="T41" fmla="*/ 240 h 240"/>
              <a:gd name="T42" fmla="*/ 406 w 418"/>
              <a:gd name="T43" fmla="*/ 240 h 240"/>
              <a:gd name="T44" fmla="*/ 402 w 418"/>
              <a:gd name="T45" fmla="*/ 238 h 240"/>
              <a:gd name="T46" fmla="*/ 380 w 418"/>
              <a:gd name="T47" fmla="*/ 228 h 240"/>
              <a:gd name="T48" fmla="*/ 302 w 418"/>
              <a:gd name="T49" fmla="*/ 184 h 240"/>
              <a:gd name="T50" fmla="*/ 176 w 418"/>
              <a:gd name="T51" fmla="*/ 108 h 240"/>
              <a:gd name="T52" fmla="*/ 0 w 418"/>
              <a:gd name="T53" fmla="*/ 0 h 240"/>
              <a:gd name="T54" fmla="*/ 0 w 418"/>
              <a:gd name="T55" fmla="*/ 0 h 240"/>
              <a:gd name="T56" fmla="*/ 42 w 418"/>
              <a:gd name="T57" fmla="*/ 0 h 240"/>
              <a:gd name="T58" fmla="*/ 84 w 418"/>
              <a:gd name="T59" fmla="*/ 4 h 240"/>
              <a:gd name="T60" fmla="*/ 122 w 418"/>
              <a:gd name="T61" fmla="*/ 8 h 240"/>
              <a:gd name="T62" fmla="*/ 160 w 418"/>
              <a:gd name="T63" fmla="*/ 16 h 240"/>
              <a:gd name="T64" fmla="*/ 160 w 418"/>
              <a:gd name="T65" fmla="*/ 1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8" h="240">
                <a:moveTo>
                  <a:pt x="160" y="16"/>
                </a:moveTo>
                <a:lnTo>
                  <a:pt x="160" y="16"/>
                </a:lnTo>
                <a:lnTo>
                  <a:pt x="196" y="26"/>
                </a:lnTo>
                <a:lnTo>
                  <a:pt x="236" y="40"/>
                </a:lnTo>
                <a:lnTo>
                  <a:pt x="280" y="58"/>
                </a:lnTo>
                <a:lnTo>
                  <a:pt x="326" y="80"/>
                </a:lnTo>
                <a:lnTo>
                  <a:pt x="326" y="80"/>
                </a:lnTo>
                <a:lnTo>
                  <a:pt x="348" y="94"/>
                </a:lnTo>
                <a:lnTo>
                  <a:pt x="366" y="106"/>
                </a:lnTo>
                <a:lnTo>
                  <a:pt x="382" y="118"/>
                </a:lnTo>
                <a:lnTo>
                  <a:pt x="396" y="130"/>
                </a:lnTo>
                <a:lnTo>
                  <a:pt x="406" y="144"/>
                </a:lnTo>
                <a:lnTo>
                  <a:pt x="414" y="156"/>
                </a:lnTo>
                <a:lnTo>
                  <a:pt x="418" y="168"/>
                </a:lnTo>
                <a:lnTo>
                  <a:pt x="418" y="180"/>
                </a:lnTo>
                <a:lnTo>
                  <a:pt x="418" y="180"/>
                </a:lnTo>
                <a:lnTo>
                  <a:pt x="418" y="204"/>
                </a:lnTo>
                <a:lnTo>
                  <a:pt x="416" y="220"/>
                </a:lnTo>
                <a:lnTo>
                  <a:pt x="414" y="234"/>
                </a:lnTo>
                <a:lnTo>
                  <a:pt x="410" y="240"/>
                </a:lnTo>
                <a:lnTo>
                  <a:pt x="410" y="240"/>
                </a:lnTo>
                <a:lnTo>
                  <a:pt x="406" y="240"/>
                </a:lnTo>
                <a:lnTo>
                  <a:pt x="402" y="238"/>
                </a:lnTo>
                <a:lnTo>
                  <a:pt x="380" y="228"/>
                </a:lnTo>
                <a:lnTo>
                  <a:pt x="302" y="184"/>
                </a:lnTo>
                <a:lnTo>
                  <a:pt x="176" y="108"/>
                </a:lnTo>
                <a:lnTo>
                  <a:pt x="0" y="0"/>
                </a:lnTo>
                <a:lnTo>
                  <a:pt x="0" y="0"/>
                </a:lnTo>
                <a:lnTo>
                  <a:pt x="42" y="0"/>
                </a:lnTo>
                <a:lnTo>
                  <a:pt x="84" y="4"/>
                </a:lnTo>
                <a:lnTo>
                  <a:pt x="122" y="8"/>
                </a:lnTo>
                <a:lnTo>
                  <a:pt x="160" y="16"/>
                </a:lnTo>
                <a:lnTo>
                  <a:pt x="160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3146" y="2024303"/>
            <a:ext cx="3156853" cy="3340377"/>
            <a:chOff x="3676893" y="1315296"/>
            <a:chExt cx="3586348" cy="3527866"/>
          </a:xfrm>
        </p:grpSpPr>
        <p:sp>
          <p:nvSpPr>
            <p:cNvPr id="4" name="矩形 3"/>
            <p:cNvSpPr/>
            <p:nvPr/>
          </p:nvSpPr>
          <p:spPr>
            <a:xfrm>
              <a:off x="3891316" y="1315296"/>
              <a:ext cx="209864" cy="3331778"/>
            </a:xfrm>
            <a:prstGeom prst="rect">
              <a:avLst/>
            </a:prstGeom>
            <a:ln>
              <a:noFill/>
              <a:prstDash val="lgDashDot"/>
            </a:ln>
          </p:spPr>
          <p:txBody>
            <a:bodyPr wrap="none">
              <a:spAutoFit/>
            </a:bodyPr>
            <a:lstStyle/>
            <a:p>
              <a:pPr algn="ctr"/>
              <a:endParaRPr lang="zh-CN" altLang="en-US" sz="199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76893" y="1599317"/>
              <a:ext cx="3586348" cy="3243845"/>
              <a:chOff x="2183076" y="1082675"/>
              <a:chExt cx="3894251" cy="3391875"/>
            </a:xfrm>
          </p:grpSpPr>
          <p:sp>
            <p:nvSpPr>
              <p:cNvPr id="6" name="矩形 5"/>
              <p:cNvSpPr/>
              <p:nvPr/>
            </p:nvSpPr>
            <p:spPr bwMode="auto">
              <a:xfrm>
                <a:off x="2200991" y="1109848"/>
                <a:ext cx="3875088" cy="3318672"/>
              </a:xfrm>
              <a:prstGeom prst="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</a:pPr>
                <a:endParaRPr kumimoji="0" lang="zh-CN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" name="直接连接符 6"/>
              <p:cNvCxnSpPr/>
              <p:nvPr/>
            </p:nvCxnSpPr>
            <p:spPr bwMode="auto">
              <a:xfrm>
                <a:off x="2183076" y="1082675"/>
                <a:ext cx="3853422" cy="331866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" name="直接连接符 7"/>
              <p:cNvCxnSpPr/>
              <p:nvPr/>
            </p:nvCxnSpPr>
            <p:spPr bwMode="auto">
              <a:xfrm flipH="1">
                <a:off x="2223905" y="1082675"/>
                <a:ext cx="3853422" cy="331866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直接连接符 8"/>
              <p:cNvCxnSpPr>
                <a:stCxn id="6" idx="0"/>
              </p:cNvCxnSpPr>
              <p:nvPr/>
            </p:nvCxnSpPr>
            <p:spPr bwMode="auto">
              <a:xfrm>
                <a:off x="4138535" y="1109848"/>
                <a:ext cx="0" cy="336470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直接连接符 9"/>
              <p:cNvCxnSpPr>
                <a:stCxn id="6" idx="1"/>
                <a:endCxn id="6" idx="3"/>
              </p:cNvCxnSpPr>
              <p:nvPr/>
            </p:nvCxnSpPr>
            <p:spPr bwMode="auto">
              <a:xfrm>
                <a:off x="2200991" y="2769184"/>
                <a:ext cx="387508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lgDash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2" name="矩形 11"/>
          <p:cNvSpPr/>
          <p:nvPr/>
        </p:nvSpPr>
        <p:spPr>
          <a:xfrm>
            <a:off x="4426585" y="2053590"/>
            <a:ext cx="7350125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字义：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①蒸气，液体或固体变成的气体；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②特指水蒸气。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辨字组词：  汽（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灯）（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气（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体）（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味）（空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气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造句：爸爸买了一辆新</a:t>
            </a: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</a:t>
            </a:r>
            <a:r>
              <a:rPr lang="zh-CN" altLang="en-US" sz="28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车。</a:t>
            </a:r>
            <a:endParaRPr lang="zh-CN" altLang="en-US" sz="28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0" name="文本框 39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会写的字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72875" y="1266523"/>
            <a:ext cx="87312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qì</a:t>
            </a:r>
            <a:endParaRPr lang="en-US" altLang="zh-CN" sz="6000" kern="100" dirty="0" err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3"/>
          <p:cNvSpPr>
            <a:spLocks noChangeAspect="1" noChangeArrowheads="1" noTextEdit="1"/>
          </p:cNvSpPr>
          <p:nvPr/>
        </p:nvSpPr>
        <p:spPr bwMode="auto">
          <a:xfrm>
            <a:off x="896938" y="2744788"/>
            <a:ext cx="2395537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1166813" y="2744788"/>
            <a:ext cx="2219325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5"/>
          <p:cNvSpPr/>
          <p:nvPr/>
        </p:nvSpPr>
        <p:spPr bwMode="auto">
          <a:xfrm>
            <a:off x="1166813" y="3589338"/>
            <a:ext cx="304800" cy="288925"/>
          </a:xfrm>
          <a:custGeom>
            <a:avLst/>
            <a:gdLst>
              <a:gd name="T0" fmla="*/ 0 w 192"/>
              <a:gd name="T1" fmla="*/ 12 h 182"/>
              <a:gd name="T2" fmla="*/ 0 w 192"/>
              <a:gd name="T3" fmla="*/ 12 h 182"/>
              <a:gd name="T4" fmla="*/ 0 w 192"/>
              <a:gd name="T5" fmla="*/ 10 h 182"/>
              <a:gd name="T6" fmla="*/ 2 w 192"/>
              <a:gd name="T7" fmla="*/ 8 h 182"/>
              <a:gd name="T8" fmla="*/ 12 w 192"/>
              <a:gd name="T9" fmla="*/ 4 h 182"/>
              <a:gd name="T10" fmla="*/ 28 w 192"/>
              <a:gd name="T11" fmla="*/ 0 h 182"/>
              <a:gd name="T12" fmla="*/ 50 w 192"/>
              <a:gd name="T13" fmla="*/ 0 h 182"/>
              <a:gd name="T14" fmla="*/ 50 w 192"/>
              <a:gd name="T15" fmla="*/ 0 h 182"/>
              <a:gd name="T16" fmla="*/ 74 w 192"/>
              <a:gd name="T17" fmla="*/ 2 h 182"/>
              <a:gd name="T18" fmla="*/ 96 w 192"/>
              <a:gd name="T19" fmla="*/ 6 h 182"/>
              <a:gd name="T20" fmla="*/ 116 w 192"/>
              <a:gd name="T21" fmla="*/ 14 h 182"/>
              <a:gd name="T22" fmla="*/ 134 w 192"/>
              <a:gd name="T23" fmla="*/ 24 h 182"/>
              <a:gd name="T24" fmla="*/ 134 w 192"/>
              <a:gd name="T25" fmla="*/ 24 h 182"/>
              <a:gd name="T26" fmla="*/ 150 w 192"/>
              <a:gd name="T27" fmla="*/ 38 h 182"/>
              <a:gd name="T28" fmla="*/ 164 w 192"/>
              <a:gd name="T29" fmla="*/ 52 h 182"/>
              <a:gd name="T30" fmla="*/ 176 w 192"/>
              <a:gd name="T31" fmla="*/ 68 h 182"/>
              <a:gd name="T32" fmla="*/ 184 w 192"/>
              <a:gd name="T33" fmla="*/ 84 h 182"/>
              <a:gd name="T34" fmla="*/ 184 w 192"/>
              <a:gd name="T35" fmla="*/ 84 h 182"/>
              <a:gd name="T36" fmla="*/ 190 w 192"/>
              <a:gd name="T37" fmla="*/ 102 h 182"/>
              <a:gd name="T38" fmla="*/ 192 w 192"/>
              <a:gd name="T39" fmla="*/ 118 h 182"/>
              <a:gd name="T40" fmla="*/ 190 w 192"/>
              <a:gd name="T41" fmla="*/ 134 h 182"/>
              <a:gd name="T42" fmla="*/ 184 w 192"/>
              <a:gd name="T43" fmla="*/ 150 h 182"/>
              <a:gd name="T44" fmla="*/ 184 w 192"/>
              <a:gd name="T45" fmla="*/ 150 h 182"/>
              <a:gd name="T46" fmla="*/ 176 w 192"/>
              <a:gd name="T47" fmla="*/ 164 h 182"/>
              <a:gd name="T48" fmla="*/ 168 w 192"/>
              <a:gd name="T49" fmla="*/ 174 h 182"/>
              <a:gd name="T50" fmla="*/ 160 w 192"/>
              <a:gd name="T51" fmla="*/ 180 h 182"/>
              <a:gd name="T52" fmla="*/ 150 w 192"/>
              <a:gd name="T53" fmla="*/ 182 h 182"/>
              <a:gd name="T54" fmla="*/ 150 w 192"/>
              <a:gd name="T55" fmla="*/ 182 h 182"/>
              <a:gd name="T56" fmla="*/ 144 w 192"/>
              <a:gd name="T57" fmla="*/ 180 h 182"/>
              <a:gd name="T58" fmla="*/ 138 w 192"/>
              <a:gd name="T59" fmla="*/ 176 h 182"/>
              <a:gd name="T60" fmla="*/ 120 w 192"/>
              <a:gd name="T61" fmla="*/ 162 h 182"/>
              <a:gd name="T62" fmla="*/ 96 w 192"/>
              <a:gd name="T63" fmla="*/ 138 h 182"/>
              <a:gd name="T64" fmla="*/ 66 w 192"/>
              <a:gd name="T65" fmla="*/ 104 h 182"/>
              <a:gd name="T66" fmla="*/ 66 w 192"/>
              <a:gd name="T67" fmla="*/ 104 h 182"/>
              <a:gd name="T68" fmla="*/ 36 w 192"/>
              <a:gd name="T69" fmla="*/ 68 h 182"/>
              <a:gd name="T70" fmla="*/ 16 w 192"/>
              <a:gd name="T71" fmla="*/ 42 h 182"/>
              <a:gd name="T72" fmla="*/ 4 w 192"/>
              <a:gd name="T73" fmla="*/ 22 h 182"/>
              <a:gd name="T74" fmla="*/ 0 w 192"/>
              <a:gd name="T75" fmla="*/ 12 h 182"/>
              <a:gd name="T76" fmla="*/ 0 w 192"/>
              <a:gd name="T77" fmla="*/ 1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2" h="182">
                <a:moveTo>
                  <a:pt x="0" y="12"/>
                </a:moveTo>
                <a:lnTo>
                  <a:pt x="0" y="12"/>
                </a:lnTo>
                <a:lnTo>
                  <a:pt x="0" y="10"/>
                </a:lnTo>
                <a:lnTo>
                  <a:pt x="2" y="8"/>
                </a:lnTo>
                <a:lnTo>
                  <a:pt x="12" y="4"/>
                </a:lnTo>
                <a:lnTo>
                  <a:pt x="28" y="0"/>
                </a:lnTo>
                <a:lnTo>
                  <a:pt x="50" y="0"/>
                </a:lnTo>
                <a:lnTo>
                  <a:pt x="50" y="0"/>
                </a:lnTo>
                <a:lnTo>
                  <a:pt x="74" y="2"/>
                </a:lnTo>
                <a:lnTo>
                  <a:pt x="96" y="6"/>
                </a:lnTo>
                <a:lnTo>
                  <a:pt x="116" y="14"/>
                </a:lnTo>
                <a:lnTo>
                  <a:pt x="134" y="24"/>
                </a:lnTo>
                <a:lnTo>
                  <a:pt x="134" y="24"/>
                </a:lnTo>
                <a:lnTo>
                  <a:pt x="150" y="38"/>
                </a:lnTo>
                <a:lnTo>
                  <a:pt x="164" y="52"/>
                </a:lnTo>
                <a:lnTo>
                  <a:pt x="176" y="68"/>
                </a:lnTo>
                <a:lnTo>
                  <a:pt x="184" y="84"/>
                </a:lnTo>
                <a:lnTo>
                  <a:pt x="184" y="84"/>
                </a:lnTo>
                <a:lnTo>
                  <a:pt x="190" y="102"/>
                </a:lnTo>
                <a:lnTo>
                  <a:pt x="192" y="118"/>
                </a:lnTo>
                <a:lnTo>
                  <a:pt x="190" y="134"/>
                </a:lnTo>
                <a:lnTo>
                  <a:pt x="184" y="150"/>
                </a:lnTo>
                <a:lnTo>
                  <a:pt x="184" y="150"/>
                </a:lnTo>
                <a:lnTo>
                  <a:pt x="176" y="164"/>
                </a:lnTo>
                <a:lnTo>
                  <a:pt x="168" y="174"/>
                </a:lnTo>
                <a:lnTo>
                  <a:pt x="160" y="180"/>
                </a:lnTo>
                <a:lnTo>
                  <a:pt x="150" y="182"/>
                </a:lnTo>
                <a:lnTo>
                  <a:pt x="150" y="182"/>
                </a:lnTo>
                <a:lnTo>
                  <a:pt x="144" y="180"/>
                </a:lnTo>
                <a:lnTo>
                  <a:pt x="138" y="176"/>
                </a:lnTo>
                <a:lnTo>
                  <a:pt x="120" y="162"/>
                </a:lnTo>
                <a:lnTo>
                  <a:pt x="96" y="138"/>
                </a:lnTo>
                <a:lnTo>
                  <a:pt x="66" y="104"/>
                </a:lnTo>
                <a:lnTo>
                  <a:pt x="66" y="104"/>
                </a:lnTo>
                <a:lnTo>
                  <a:pt x="36" y="68"/>
                </a:lnTo>
                <a:lnTo>
                  <a:pt x="16" y="42"/>
                </a:lnTo>
                <a:lnTo>
                  <a:pt x="4" y="22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6"/>
          <p:cNvSpPr/>
          <p:nvPr/>
        </p:nvSpPr>
        <p:spPr bwMode="auto">
          <a:xfrm>
            <a:off x="1176338" y="3935413"/>
            <a:ext cx="466725" cy="933450"/>
          </a:xfrm>
          <a:custGeom>
            <a:avLst/>
            <a:gdLst>
              <a:gd name="T0" fmla="*/ 254 w 294"/>
              <a:gd name="T1" fmla="*/ 164 h 588"/>
              <a:gd name="T2" fmla="*/ 254 w 294"/>
              <a:gd name="T3" fmla="*/ 164 h 588"/>
              <a:gd name="T4" fmla="*/ 204 w 294"/>
              <a:gd name="T5" fmla="*/ 314 h 588"/>
              <a:gd name="T6" fmla="*/ 162 w 294"/>
              <a:gd name="T7" fmla="*/ 450 h 588"/>
              <a:gd name="T8" fmla="*/ 162 w 294"/>
              <a:gd name="T9" fmla="*/ 450 h 588"/>
              <a:gd name="T10" fmla="*/ 144 w 294"/>
              <a:gd name="T11" fmla="*/ 508 h 588"/>
              <a:gd name="T12" fmla="*/ 130 w 294"/>
              <a:gd name="T13" fmla="*/ 550 h 588"/>
              <a:gd name="T14" fmla="*/ 122 w 294"/>
              <a:gd name="T15" fmla="*/ 566 h 588"/>
              <a:gd name="T16" fmla="*/ 116 w 294"/>
              <a:gd name="T17" fmla="*/ 578 h 588"/>
              <a:gd name="T18" fmla="*/ 108 w 294"/>
              <a:gd name="T19" fmla="*/ 584 h 588"/>
              <a:gd name="T20" fmla="*/ 104 w 294"/>
              <a:gd name="T21" fmla="*/ 588 h 588"/>
              <a:gd name="T22" fmla="*/ 104 w 294"/>
              <a:gd name="T23" fmla="*/ 588 h 588"/>
              <a:gd name="T24" fmla="*/ 98 w 294"/>
              <a:gd name="T25" fmla="*/ 588 h 588"/>
              <a:gd name="T26" fmla="*/ 92 w 294"/>
              <a:gd name="T27" fmla="*/ 588 h 588"/>
              <a:gd name="T28" fmla="*/ 84 w 294"/>
              <a:gd name="T29" fmla="*/ 584 h 588"/>
              <a:gd name="T30" fmla="*/ 76 w 294"/>
              <a:gd name="T31" fmla="*/ 578 h 588"/>
              <a:gd name="T32" fmla="*/ 60 w 294"/>
              <a:gd name="T33" fmla="*/ 558 h 588"/>
              <a:gd name="T34" fmla="*/ 40 w 294"/>
              <a:gd name="T35" fmla="*/ 532 h 588"/>
              <a:gd name="T36" fmla="*/ 40 w 294"/>
              <a:gd name="T37" fmla="*/ 532 h 588"/>
              <a:gd name="T38" fmla="*/ 22 w 294"/>
              <a:gd name="T39" fmla="*/ 502 h 588"/>
              <a:gd name="T40" fmla="*/ 10 w 294"/>
              <a:gd name="T41" fmla="*/ 478 h 588"/>
              <a:gd name="T42" fmla="*/ 2 w 294"/>
              <a:gd name="T43" fmla="*/ 456 h 588"/>
              <a:gd name="T44" fmla="*/ 0 w 294"/>
              <a:gd name="T45" fmla="*/ 438 h 588"/>
              <a:gd name="T46" fmla="*/ 0 w 294"/>
              <a:gd name="T47" fmla="*/ 438 h 588"/>
              <a:gd name="T48" fmla="*/ 2 w 294"/>
              <a:gd name="T49" fmla="*/ 424 h 588"/>
              <a:gd name="T50" fmla="*/ 6 w 294"/>
              <a:gd name="T51" fmla="*/ 414 h 588"/>
              <a:gd name="T52" fmla="*/ 10 w 294"/>
              <a:gd name="T53" fmla="*/ 412 h 588"/>
              <a:gd name="T54" fmla="*/ 14 w 294"/>
              <a:gd name="T55" fmla="*/ 408 h 588"/>
              <a:gd name="T56" fmla="*/ 26 w 294"/>
              <a:gd name="T57" fmla="*/ 406 h 588"/>
              <a:gd name="T58" fmla="*/ 26 w 294"/>
              <a:gd name="T59" fmla="*/ 406 h 588"/>
              <a:gd name="T60" fmla="*/ 38 w 294"/>
              <a:gd name="T61" fmla="*/ 406 h 588"/>
              <a:gd name="T62" fmla="*/ 48 w 294"/>
              <a:gd name="T63" fmla="*/ 404 h 588"/>
              <a:gd name="T64" fmla="*/ 58 w 294"/>
              <a:gd name="T65" fmla="*/ 400 h 588"/>
              <a:gd name="T66" fmla="*/ 66 w 294"/>
              <a:gd name="T67" fmla="*/ 394 h 588"/>
              <a:gd name="T68" fmla="*/ 66 w 294"/>
              <a:gd name="T69" fmla="*/ 394 h 588"/>
              <a:gd name="T70" fmla="*/ 70 w 294"/>
              <a:gd name="T71" fmla="*/ 388 h 588"/>
              <a:gd name="T72" fmla="*/ 78 w 294"/>
              <a:gd name="T73" fmla="*/ 376 h 588"/>
              <a:gd name="T74" fmla="*/ 102 w 294"/>
              <a:gd name="T75" fmla="*/ 336 h 588"/>
              <a:gd name="T76" fmla="*/ 134 w 294"/>
              <a:gd name="T77" fmla="*/ 274 h 588"/>
              <a:gd name="T78" fmla="*/ 178 w 294"/>
              <a:gd name="T79" fmla="*/ 188 h 588"/>
              <a:gd name="T80" fmla="*/ 178 w 294"/>
              <a:gd name="T81" fmla="*/ 188 h 588"/>
              <a:gd name="T82" fmla="*/ 222 w 294"/>
              <a:gd name="T83" fmla="*/ 104 h 588"/>
              <a:gd name="T84" fmla="*/ 254 w 294"/>
              <a:gd name="T85" fmla="*/ 44 h 588"/>
              <a:gd name="T86" fmla="*/ 268 w 294"/>
              <a:gd name="T87" fmla="*/ 24 h 588"/>
              <a:gd name="T88" fmla="*/ 278 w 294"/>
              <a:gd name="T89" fmla="*/ 10 h 588"/>
              <a:gd name="T90" fmla="*/ 286 w 294"/>
              <a:gd name="T91" fmla="*/ 2 h 588"/>
              <a:gd name="T92" fmla="*/ 288 w 294"/>
              <a:gd name="T93" fmla="*/ 0 h 588"/>
              <a:gd name="T94" fmla="*/ 290 w 294"/>
              <a:gd name="T95" fmla="*/ 0 h 588"/>
              <a:gd name="T96" fmla="*/ 290 w 294"/>
              <a:gd name="T97" fmla="*/ 0 h 588"/>
              <a:gd name="T98" fmla="*/ 294 w 294"/>
              <a:gd name="T99" fmla="*/ 4 h 588"/>
              <a:gd name="T100" fmla="*/ 294 w 294"/>
              <a:gd name="T101" fmla="*/ 14 h 588"/>
              <a:gd name="T102" fmla="*/ 292 w 294"/>
              <a:gd name="T103" fmla="*/ 26 h 588"/>
              <a:gd name="T104" fmla="*/ 290 w 294"/>
              <a:gd name="T105" fmla="*/ 44 h 588"/>
              <a:gd name="T106" fmla="*/ 276 w 294"/>
              <a:gd name="T107" fmla="*/ 94 h 588"/>
              <a:gd name="T108" fmla="*/ 254 w 294"/>
              <a:gd name="T109" fmla="*/ 164 h 588"/>
              <a:gd name="T110" fmla="*/ 254 w 294"/>
              <a:gd name="T111" fmla="*/ 164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4" h="588">
                <a:moveTo>
                  <a:pt x="254" y="164"/>
                </a:moveTo>
                <a:lnTo>
                  <a:pt x="254" y="164"/>
                </a:lnTo>
                <a:lnTo>
                  <a:pt x="204" y="314"/>
                </a:lnTo>
                <a:lnTo>
                  <a:pt x="162" y="450"/>
                </a:lnTo>
                <a:lnTo>
                  <a:pt x="162" y="450"/>
                </a:lnTo>
                <a:lnTo>
                  <a:pt x="144" y="508"/>
                </a:lnTo>
                <a:lnTo>
                  <a:pt x="130" y="550"/>
                </a:lnTo>
                <a:lnTo>
                  <a:pt x="122" y="566"/>
                </a:lnTo>
                <a:lnTo>
                  <a:pt x="116" y="578"/>
                </a:lnTo>
                <a:lnTo>
                  <a:pt x="108" y="584"/>
                </a:lnTo>
                <a:lnTo>
                  <a:pt x="104" y="588"/>
                </a:lnTo>
                <a:lnTo>
                  <a:pt x="104" y="588"/>
                </a:lnTo>
                <a:lnTo>
                  <a:pt x="98" y="588"/>
                </a:lnTo>
                <a:lnTo>
                  <a:pt x="92" y="588"/>
                </a:lnTo>
                <a:lnTo>
                  <a:pt x="84" y="584"/>
                </a:lnTo>
                <a:lnTo>
                  <a:pt x="76" y="578"/>
                </a:lnTo>
                <a:lnTo>
                  <a:pt x="60" y="558"/>
                </a:lnTo>
                <a:lnTo>
                  <a:pt x="40" y="532"/>
                </a:lnTo>
                <a:lnTo>
                  <a:pt x="40" y="532"/>
                </a:lnTo>
                <a:lnTo>
                  <a:pt x="22" y="502"/>
                </a:lnTo>
                <a:lnTo>
                  <a:pt x="10" y="478"/>
                </a:lnTo>
                <a:lnTo>
                  <a:pt x="2" y="456"/>
                </a:lnTo>
                <a:lnTo>
                  <a:pt x="0" y="438"/>
                </a:lnTo>
                <a:lnTo>
                  <a:pt x="0" y="438"/>
                </a:lnTo>
                <a:lnTo>
                  <a:pt x="2" y="424"/>
                </a:lnTo>
                <a:lnTo>
                  <a:pt x="6" y="414"/>
                </a:lnTo>
                <a:lnTo>
                  <a:pt x="10" y="412"/>
                </a:lnTo>
                <a:lnTo>
                  <a:pt x="14" y="408"/>
                </a:lnTo>
                <a:lnTo>
                  <a:pt x="26" y="406"/>
                </a:lnTo>
                <a:lnTo>
                  <a:pt x="26" y="406"/>
                </a:lnTo>
                <a:lnTo>
                  <a:pt x="38" y="406"/>
                </a:lnTo>
                <a:lnTo>
                  <a:pt x="48" y="404"/>
                </a:lnTo>
                <a:lnTo>
                  <a:pt x="58" y="400"/>
                </a:lnTo>
                <a:lnTo>
                  <a:pt x="66" y="394"/>
                </a:lnTo>
                <a:lnTo>
                  <a:pt x="66" y="394"/>
                </a:lnTo>
                <a:lnTo>
                  <a:pt x="70" y="388"/>
                </a:lnTo>
                <a:lnTo>
                  <a:pt x="78" y="376"/>
                </a:lnTo>
                <a:lnTo>
                  <a:pt x="102" y="336"/>
                </a:lnTo>
                <a:lnTo>
                  <a:pt x="134" y="274"/>
                </a:lnTo>
                <a:lnTo>
                  <a:pt x="178" y="188"/>
                </a:lnTo>
                <a:lnTo>
                  <a:pt x="178" y="188"/>
                </a:lnTo>
                <a:lnTo>
                  <a:pt x="222" y="104"/>
                </a:lnTo>
                <a:lnTo>
                  <a:pt x="254" y="44"/>
                </a:lnTo>
                <a:lnTo>
                  <a:pt x="268" y="24"/>
                </a:lnTo>
                <a:lnTo>
                  <a:pt x="278" y="10"/>
                </a:lnTo>
                <a:lnTo>
                  <a:pt x="286" y="2"/>
                </a:lnTo>
                <a:lnTo>
                  <a:pt x="288" y="0"/>
                </a:lnTo>
                <a:lnTo>
                  <a:pt x="290" y="0"/>
                </a:lnTo>
                <a:lnTo>
                  <a:pt x="290" y="0"/>
                </a:lnTo>
                <a:lnTo>
                  <a:pt x="294" y="4"/>
                </a:lnTo>
                <a:lnTo>
                  <a:pt x="294" y="14"/>
                </a:lnTo>
                <a:lnTo>
                  <a:pt x="292" y="26"/>
                </a:lnTo>
                <a:lnTo>
                  <a:pt x="290" y="44"/>
                </a:lnTo>
                <a:lnTo>
                  <a:pt x="276" y="94"/>
                </a:lnTo>
                <a:lnTo>
                  <a:pt x="254" y="164"/>
                </a:lnTo>
                <a:lnTo>
                  <a:pt x="254" y="16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7"/>
          <p:cNvSpPr/>
          <p:nvPr/>
        </p:nvSpPr>
        <p:spPr bwMode="auto">
          <a:xfrm>
            <a:off x="1319213" y="3008313"/>
            <a:ext cx="342900" cy="301625"/>
          </a:xfrm>
          <a:custGeom>
            <a:avLst/>
            <a:gdLst>
              <a:gd name="T0" fmla="*/ 0 w 216"/>
              <a:gd name="T1" fmla="*/ 10 h 190"/>
              <a:gd name="T2" fmla="*/ 0 w 216"/>
              <a:gd name="T3" fmla="*/ 10 h 190"/>
              <a:gd name="T4" fmla="*/ 2 w 216"/>
              <a:gd name="T5" fmla="*/ 6 h 190"/>
              <a:gd name="T6" fmla="*/ 6 w 216"/>
              <a:gd name="T7" fmla="*/ 4 h 190"/>
              <a:gd name="T8" fmla="*/ 14 w 216"/>
              <a:gd name="T9" fmla="*/ 2 h 190"/>
              <a:gd name="T10" fmla="*/ 30 w 216"/>
              <a:gd name="T11" fmla="*/ 0 h 190"/>
              <a:gd name="T12" fmla="*/ 50 w 216"/>
              <a:gd name="T13" fmla="*/ 0 h 190"/>
              <a:gd name="T14" fmla="*/ 50 w 216"/>
              <a:gd name="T15" fmla="*/ 0 h 190"/>
              <a:gd name="T16" fmla="*/ 74 w 216"/>
              <a:gd name="T17" fmla="*/ 4 h 190"/>
              <a:gd name="T18" fmla="*/ 100 w 216"/>
              <a:gd name="T19" fmla="*/ 10 h 190"/>
              <a:gd name="T20" fmla="*/ 124 w 216"/>
              <a:gd name="T21" fmla="*/ 20 h 190"/>
              <a:gd name="T22" fmla="*/ 150 w 216"/>
              <a:gd name="T23" fmla="*/ 34 h 190"/>
              <a:gd name="T24" fmla="*/ 150 w 216"/>
              <a:gd name="T25" fmla="*/ 34 h 190"/>
              <a:gd name="T26" fmla="*/ 174 w 216"/>
              <a:gd name="T27" fmla="*/ 50 h 190"/>
              <a:gd name="T28" fmla="*/ 192 w 216"/>
              <a:gd name="T29" fmla="*/ 66 h 190"/>
              <a:gd name="T30" fmla="*/ 206 w 216"/>
              <a:gd name="T31" fmla="*/ 84 h 190"/>
              <a:gd name="T32" fmla="*/ 210 w 216"/>
              <a:gd name="T33" fmla="*/ 92 h 190"/>
              <a:gd name="T34" fmla="*/ 214 w 216"/>
              <a:gd name="T35" fmla="*/ 100 h 190"/>
              <a:gd name="T36" fmla="*/ 214 w 216"/>
              <a:gd name="T37" fmla="*/ 100 h 190"/>
              <a:gd name="T38" fmla="*/ 216 w 216"/>
              <a:gd name="T39" fmla="*/ 118 h 190"/>
              <a:gd name="T40" fmla="*/ 216 w 216"/>
              <a:gd name="T41" fmla="*/ 134 h 190"/>
              <a:gd name="T42" fmla="*/ 212 w 216"/>
              <a:gd name="T43" fmla="*/ 150 h 190"/>
              <a:gd name="T44" fmla="*/ 204 w 216"/>
              <a:gd name="T45" fmla="*/ 166 h 190"/>
              <a:gd name="T46" fmla="*/ 204 w 216"/>
              <a:gd name="T47" fmla="*/ 166 h 190"/>
              <a:gd name="T48" fmla="*/ 194 w 216"/>
              <a:gd name="T49" fmla="*/ 180 h 190"/>
              <a:gd name="T50" fmla="*/ 184 w 216"/>
              <a:gd name="T51" fmla="*/ 188 h 190"/>
              <a:gd name="T52" fmla="*/ 178 w 216"/>
              <a:gd name="T53" fmla="*/ 190 h 190"/>
              <a:gd name="T54" fmla="*/ 172 w 216"/>
              <a:gd name="T55" fmla="*/ 190 h 190"/>
              <a:gd name="T56" fmla="*/ 166 w 216"/>
              <a:gd name="T57" fmla="*/ 190 h 190"/>
              <a:gd name="T58" fmla="*/ 160 w 216"/>
              <a:gd name="T59" fmla="*/ 188 h 190"/>
              <a:gd name="T60" fmla="*/ 160 w 216"/>
              <a:gd name="T61" fmla="*/ 188 h 190"/>
              <a:gd name="T62" fmla="*/ 144 w 216"/>
              <a:gd name="T63" fmla="*/ 178 h 190"/>
              <a:gd name="T64" fmla="*/ 124 w 216"/>
              <a:gd name="T65" fmla="*/ 162 h 190"/>
              <a:gd name="T66" fmla="*/ 98 w 216"/>
              <a:gd name="T67" fmla="*/ 136 h 190"/>
              <a:gd name="T68" fmla="*/ 66 w 216"/>
              <a:gd name="T69" fmla="*/ 100 h 190"/>
              <a:gd name="T70" fmla="*/ 66 w 216"/>
              <a:gd name="T71" fmla="*/ 100 h 190"/>
              <a:gd name="T72" fmla="*/ 36 w 216"/>
              <a:gd name="T73" fmla="*/ 66 h 190"/>
              <a:gd name="T74" fmla="*/ 16 w 216"/>
              <a:gd name="T75" fmla="*/ 38 h 190"/>
              <a:gd name="T76" fmla="*/ 4 w 216"/>
              <a:gd name="T77" fmla="*/ 20 h 190"/>
              <a:gd name="T78" fmla="*/ 2 w 216"/>
              <a:gd name="T79" fmla="*/ 14 h 190"/>
              <a:gd name="T80" fmla="*/ 0 w 216"/>
              <a:gd name="T81" fmla="*/ 10 h 190"/>
              <a:gd name="T82" fmla="*/ 0 w 216"/>
              <a:gd name="T83" fmla="*/ 1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6" h="190">
                <a:moveTo>
                  <a:pt x="0" y="10"/>
                </a:moveTo>
                <a:lnTo>
                  <a:pt x="0" y="10"/>
                </a:lnTo>
                <a:lnTo>
                  <a:pt x="2" y="6"/>
                </a:lnTo>
                <a:lnTo>
                  <a:pt x="6" y="4"/>
                </a:lnTo>
                <a:lnTo>
                  <a:pt x="14" y="2"/>
                </a:lnTo>
                <a:lnTo>
                  <a:pt x="30" y="0"/>
                </a:lnTo>
                <a:lnTo>
                  <a:pt x="50" y="0"/>
                </a:lnTo>
                <a:lnTo>
                  <a:pt x="50" y="0"/>
                </a:lnTo>
                <a:lnTo>
                  <a:pt x="74" y="4"/>
                </a:lnTo>
                <a:lnTo>
                  <a:pt x="100" y="10"/>
                </a:lnTo>
                <a:lnTo>
                  <a:pt x="124" y="20"/>
                </a:lnTo>
                <a:lnTo>
                  <a:pt x="150" y="34"/>
                </a:lnTo>
                <a:lnTo>
                  <a:pt x="150" y="34"/>
                </a:lnTo>
                <a:lnTo>
                  <a:pt x="174" y="50"/>
                </a:lnTo>
                <a:lnTo>
                  <a:pt x="192" y="66"/>
                </a:lnTo>
                <a:lnTo>
                  <a:pt x="206" y="84"/>
                </a:lnTo>
                <a:lnTo>
                  <a:pt x="210" y="92"/>
                </a:lnTo>
                <a:lnTo>
                  <a:pt x="214" y="100"/>
                </a:lnTo>
                <a:lnTo>
                  <a:pt x="214" y="100"/>
                </a:lnTo>
                <a:lnTo>
                  <a:pt x="216" y="118"/>
                </a:lnTo>
                <a:lnTo>
                  <a:pt x="216" y="134"/>
                </a:lnTo>
                <a:lnTo>
                  <a:pt x="212" y="150"/>
                </a:lnTo>
                <a:lnTo>
                  <a:pt x="204" y="166"/>
                </a:lnTo>
                <a:lnTo>
                  <a:pt x="204" y="166"/>
                </a:lnTo>
                <a:lnTo>
                  <a:pt x="194" y="180"/>
                </a:lnTo>
                <a:lnTo>
                  <a:pt x="184" y="188"/>
                </a:lnTo>
                <a:lnTo>
                  <a:pt x="178" y="190"/>
                </a:lnTo>
                <a:lnTo>
                  <a:pt x="172" y="190"/>
                </a:lnTo>
                <a:lnTo>
                  <a:pt x="166" y="190"/>
                </a:lnTo>
                <a:lnTo>
                  <a:pt x="160" y="188"/>
                </a:lnTo>
                <a:lnTo>
                  <a:pt x="160" y="188"/>
                </a:lnTo>
                <a:lnTo>
                  <a:pt x="144" y="178"/>
                </a:lnTo>
                <a:lnTo>
                  <a:pt x="124" y="162"/>
                </a:lnTo>
                <a:lnTo>
                  <a:pt x="98" y="136"/>
                </a:lnTo>
                <a:lnTo>
                  <a:pt x="66" y="100"/>
                </a:lnTo>
                <a:lnTo>
                  <a:pt x="66" y="100"/>
                </a:lnTo>
                <a:lnTo>
                  <a:pt x="36" y="66"/>
                </a:lnTo>
                <a:lnTo>
                  <a:pt x="16" y="38"/>
                </a:lnTo>
                <a:lnTo>
                  <a:pt x="4" y="20"/>
                </a:lnTo>
                <a:lnTo>
                  <a:pt x="2" y="14"/>
                </a:lnTo>
                <a:lnTo>
                  <a:pt x="0" y="10"/>
                </a:lnTo>
                <a:lnTo>
                  <a:pt x="0" y="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8"/>
          <p:cNvSpPr/>
          <p:nvPr/>
        </p:nvSpPr>
        <p:spPr bwMode="auto">
          <a:xfrm>
            <a:off x="1744663" y="2744788"/>
            <a:ext cx="666750" cy="790575"/>
          </a:xfrm>
          <a:custGeom>
            <a:avLst/>
            <a:gdLst>
              <a:gd name="T0" fmla="*/ 296 w 420"/>
              <a:gd name="T1" fmla="*/ 110 h 498"/>
              <a:gd name="T2" fmla="*/ 306 w 420"/>
              <a:gd name="T3" fmla="*/ 70 h 498"/>
              <a:gd name="T4" fmla="*/ 306 w 420"/>
              <a:gd name="T5" fmla="*/ 56 h 498"/>
              <a:gd name="T6" fmla="*/ 298 w 420"/>
              <a:gd name="T7" fmla="*/ 44 h 498"/>
              <a:gd name="T8" fmla="*/ 290 w 420"/>
              <a:gd name="T9" fmla="*/ 36 h 498"/>
              <a:gd name="T10" fmla="*/ 288 w 420"/>
              <a:gd name="T11" fmla="*/ 18 h 498"/>
              <a:gd name="T12" fmla="*/ 292 w 420"/>
              <a:gd name="T13" fmla="*/ 10 h 498"/>
              <a:gd name="T14" fmla="*/ 306 w 420"/>
              <a:gd name="T15" fmla="*/ 0 h 498"/>
              <a:gd name="T16" fmla="*/ 326 w 420"/>
              <a:gd name="T17" fmla="*/ 4 h 498"/>
              <a:gd name="T18" fmla="*/ 352 w 420"/>
              <a:gd name="T19" fmla="*/ 16 h 498"/>
              <a:gd name="T20" fmla="*/ 382 w 420"/>
              <a:gd name="T21" fmla="*/ 36 h 498"/>
              <a:gd name="T22" fmla="*/ 410 w 420"/>
              <a:gd name="T23" fmla="*/ 58 h 498"/>
              <a:gd name="T24" fmla="*/ 420 w 420"/>
              <a:gd name="T25" fmla="*/ 82 h 498"/>
              <a:gd name="T26" fmla="*/ 420 w 420"/>
              <a:gd name="T27" fmla="*/ 90 h 498"/>
              <a:gd name="T28" fmla="*/ 406 w 420"/>
              <a:gd name="T29" fmla="*/ 124 h 498"/>
              <a:gd name="T30" fmla="*/ 358 w 420"/>
              <a:gd name="T31" fmla="*/ 198 h 498"/>
              <a:gd name="T32" fmla="*/ 324 w 420"/>
              <a:gd name="T33" fmla="*/ 242 h 498"/>
              <a:gd name="T34" fmla="*/ 252 w 420"/>
              <a:gd name="T35" fmla="*/ 322 h 498"/>
              <a:gd name="T36" fmla="*/ 214 w 420"/>
              <a:gd name="T37" fmla="*/ 356 h 498"/>
              <a:gd name="T38" fmla="*/ 140 w 420"/>
              <a:gd name="T39" fmla="*/ 418 h 498"/>
              <a:gd name="T40" fmla="*/ 74 w 420"/>
              <a:gd name="T41" fmla="*/ 466 h 498"/>
              <a:gd name="T42" fmla="*/ 46 w 420"/>
              <a:gd name="T43" fmla="*/ 484 h 498"/>
              <a:gd name="T44" fmla="*/ 16 w 420"/>
              <a:gd name="T45" fmla="*/ 496 h 498"/>
              <a:gd name="T46" fmla="*/ 4 w 420"/>
              <a:gd name="T47" fmla="*/ 496 h 498"/>
              <a:gd name="T48" fmla="*/ 2 w 420"/>
              <a:gd name="T49" fmla="*/ 494 h 498"/>
              <a:gd name="T50" fmla="*/ 4 w 420"/>
              <a:gd name="T51" fmla="*/ 484 h 498"/>
              <a:gd name="T52" fmla="*/ 18 w 420"/>
              <a:gd name="T53" fmla="*/ 464 h 498"/>
              <a:gd name="T54" fmla="*/ 82 w 420"/>
              <a:gd name="T55" fmla="*/ 394 h 498"/>
              <a:gd name="T56" fmla="*/ 126 w 420"/>
              <a:gd name="T57" fmla="*/ 352 h 498"/>
              <a:gd name="T58" fmla="*/ 196 w 420"/>
              <a:gd name="T59" fmla="*/ 270 h 498"/>
              <a:gd name="T60" fmla="*/ 224 w 420"/>
              <a:gd name="T61" fmla="*/ 232 h 498"/>
              <a:gd name="T62" fmla="*/ 282 w 420"/>
              <a:gd name="T63" fmla="*/ 136 h 498"/>
              <a:gd name="T64" fmla="*/ 296 w 420"/>
              <a:gd name="T65" fmla="*/ 11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0" h="498">
                <a:moveTo>
                  <a:pt x="296" y="110"/>
                </a:moveTo>
                <a:lnTo>
                  <a:pt x="296" y="110"/>
                </a:lnTo>
                <a:lnTo>
                  <a:pt x="304" y="88"/>
                </a:lnTo>
                <a:lnTo>
                  <a:pt x="306" y="70"/>
                </a:lnTo>
                <a:lnTo>
                  <a:pt x="306" y="62"/>
                </a:lnTo>
                <a:lnTo>
                  <a:pt x="306" y="56"/>
                </a:lnTo>
                <a:lnTo>
                  <a:pt x="302" y="50"/>
                </a:lnTo>
                <a:lnTo>
                  <a:pt x="298" y="44"/>
                </a:lnTo>
                <a:lnTo>
                  <a:pt x="298" y="44"/>
                </a:lnTo>
                <a:lnTo>
                  <a:pt x="290" y="36"/>
                </a:lnTo>
                <a:lnTo>
                  <a:pt x="288" y="26"/>
                </a:lnTo>
                <a:lnTo>
                  <a:pt x="288" y="18"/>
                </a:lnTo>
                <a:lnTo>
                  <a:pt x="292" y="10"/>
                </a:lnTo>
                <a:lnTo>
                  <a:pt x="292" y="10"/>
                </a:lnTo>
                <a:lnTo>
                  <a:pt x="298" y="4"/>
                </a:lnTo>
                <a:lnTo>
                  <a:pt x="306" y="0"/>
                </a:lnTo>
                <a:lnTo>
                  <a:pt x="316" y="0"/>
                </a:lnTo>
                <a:lnTo>
                  <a:pt x="326" y="4"/>
                </a:lnTo>
                <a:lnTo>
                  <a:pt x="326" y="4"/>
                </a:lnTo>
                <a:lnTo>
                  <a:pt x="352" y="16"/>
                </a:lnTo>
                <a:lnTo>
                  <a:pt x="382" y="36"/>
                </a:lnTo>
                <a:lnTo>
                  <a:pt x="382" y="36"/>
                </a:lnTo>
                <a:lnTo>
                  <a:pt x="398" y="46"/>
                </a:lnTo>
                <a:lnTo>
                  <a:pt x="410" y="58"/>
                </a:lnTo>
                <a:lnTo>
                  <a:pt x="416" y="70"/>
                </a:lnTo>
                <a:lnTo>
                  <a:pt x="420" y="82"/>
                </a:lnTo>
                <a:lnTo>
                  <a:pt x="420" y="82"/>
                </a:lnTo>
                <a:lnTo>
                  <a:pt x="420" y="90"/>
                </a:lnTo>
                <a:lnTo>
                  <a:pt x="418" y="98"/>
                </a:lnTo>
                <a:lnTo>
                  <a:pt x="406" y="124"/>
                </a:lnTo>
                <a:lnTo>
                  <a:pt x="386" y="156"/>
                </a:lnTo>
                <a:lnTo>
                  <a:pt x="358" y="198"/>
                </a:lnTo>
                <a:lnTo>
                  <a:pt x="358" y="198"/>
                </a:lnTo>
                <a:lnTo>
                  <a:pt x="324" y="242"/>
                </a:lnTo>
                <a:lnTo>
                  <a:pt x="288" y="282"/>
                </a:lnTo>
                <a:lnTo>
                  <a:pt x="252" y="322"/>
                </a:lnTo>
                <a:lnTo>
                  <a:pt x="214" y="356"/>
                </a:lnTo>
                <a:lnTo>
                  <a:pt x="214" y="356"/>
                </a:lnTo>
                <a:lnTo>
                  <a:pt x="176" y="390"/>
                </a:lnTo>
                <a:lnTo>
                  <a:pt x="140" y="418"/>
                </a:lnTo>
                <a:lnTo>
                  <a:pt x="106" y="444"/>
                </a:lnTo>
                <a:lnTo>
                  <a:pt x="74" y="466"/>
                </a:lnTo>
                <a:lnTo>
                  <a:pt x="74" y="466"/>
                </a:lnTo>
                <a:lnTo>
                  <a:pt x="46" y="484"/>
                </a:lnTo>
                <a:lnTo>
                  <a:pt x="24" y="494"/>
                </a:lnTo>
                <a:lnTo>
                  <a:pt x="16" y="496"/>
                </a:lnTo>
                <a:lnTo>
                  <a:pt x="10" y="498"/>
                </a:lnTo>
                <a:lnTo>
                  <a:pt x="4" y="496"/>
                </a:lnTo>
                <a:lnTo>
                  <a:pt x="2" y="494"/>
                </a:lnTo>
                <a:lnTo>
                  <a:pt x="2" y="494"/>
                </a:lnTo>
                <a:lnTo>
                  <a:pt x="0" y="490"/>
                </a:lnTo>
                <a:lnTo>
                  <a:pt x="4" y="484"/>
                </a:lnTo>
                <a:lnTo>
                  <a:pt x="8" y="474"/>
                </a:lnTo>
                <a:lnTo>
                  <a:pt x="18" y="464"/>
                </a:lnTo>
                <a:lnTo>
                  <a:pt x="44" y="434"/>
                </a:lnTo>
                <a:lnTo>
                  <a:pt x="82" y="394"/>
                </a:lnTo>
                <a:lnTo>
                  <a:pt x="82" y="394"/>
                </a:lnTo>
                <a:lnTo>
                  <a:pt x="126" y="352"/>
                </a:lnTo>
                <a:lnTo>
                  <a:pt x="164" y="310"/>
                </a:lnTo>
                <a:lnTo>
                  <a:pt x="196" y="270"/>
                </a:lnTo>
                <a:lnTo>
                  <a:pt x="224" y="232"/>
                </a:lnTo>
                <a:lnTo>
                  <a:pt x="224" y="232"/>
                </a:lnTo>
                <a:lnTo>
                  <a:pt x="266" y="164"/>
                </a:lnTo>
                <a:lnTo>
                  <a:pt x="282" y="136"/>
                </a:lnTo>
                <a:lnTo>
                  <a:pt x="296" y="110"/>
                </a:lnTo>
                <a:lnTo>
                  <a:pt x="296" y="1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9"/>
          <p:cNvSpPr/>
          <p:nvPr/>
        </p:nvSpPr>
        <p:spPr bwMode="auto">
          <a:xfrm>
            <a:off x="1820863" y="3633788"/>
            <a:ext cx="1565275" cy="1355725"/>
          </a:xfrm>
          <a:custGeom>
            <a:avLst/>
            <a:gdLst>
              <a:gd name="T0" fmla="*/ 890 w 986"/>
              <a:gd name="T1" fmla="*/ 552 h 854"/>
              <a:gd name="T2" fmla="*/ 910 w 986"/>
              <a:gd name="T3" fmla="*/ 492 h 854"/>
              <a:gd name="T4" fmla="*/ 916 w 986"/>
              <a:gd name="T5" fmla="*/ 492 h 854"/>
              <a:gd name="T6" fmla="*/ 932 w 986"/>
              <a:gd name="T7" fmla="*/ 562 h 854"/>
              <a:gd name="T8" fmla="*/ 944 w 986"/>
              <a:gd name="T9" fmla="*/ 672 h 854"/>
              <a:gd name="T10" fmla="*/ 966 w 986"/>
              <a:gd name="T11" fmla="*/ 768 h 854"/>
              <a:gd name="T12" fmla="*/ 982 w 986"/>
              <a:gd name="T13" fmla="*/ 796 h 854"/>
              <a:gd name="T14" fmla="*/ 984 w 986"/>
              <a:gd name="T15" fmla="*/ 830 h 854"/>
              <a:gd name="T16" fmla="*/ 978 w 986"/>
              <a:gd name="T17" fmla="*/ 838 h 854"/>
              <a:gd name="T18" fmla="*/ 928 w 986"/>
              <a:gd name="T19" fmla="*/ 852 h 854"/>
              <a:gd name="T20" fmla="*/ 858 w 986"/>
              <a:gd name="T21" fmla="*/ 852 h 854"/>
              <a:gd name="T22" fmla="*/ 754 w 986"/>
              <a:gd name="T23" fmla="*/ 832 h 854"/>
              <a:gd name="T24" fmla="*/ 688 w 986"/>
              <a:gd name="T25" fmla="*/ 806 h 854"/>
              <a:gd name="T26" fmla="*/ 626 w 986"/>
              <a:gd name="T27" fmla="*/ 772 h 854"/>
              <a:gd name="T28" fmla="*/ 580 w 986"/>
              <a:gd name="T29" fmla="*/ 738 h 854"/>
              <a:gd name="T30" fmla="*/ 540 w 986"/>
              <a:gd name="T31" fmla="*/ 690 h 854"/>
              <a:gd name="T32" fmla="*/ 506 w 986"/>
              <a:gd name="T33" fmla="*/ 628 h 854"/>
              <a:gd name="T34" fmla="*/ 480 w 986"/>
              <a:gd name="T35" fmla="*/ 560 h 854"/>
              <a:gd name="T36" fmla="*/ 470 w 986"/>
              <a:gd name="T37" fmla="*/ 486 h 854"/>
              <a:gd name="T38" fmla="*/ 470 w 986"/>
              <a:gd name="T39" fmla="*/ 406 h 854"/>
              <a:gd name="T40" fmla="*/ 484 w 986"/>
              <a:gd name="T41" fmla="*/ 238 h 854"/>
              <a:gd name="T42" fmla="*/ 494 w 986"/>
              <a:gd name="T43" fmla="*/ 148 h 854"/>
              <a:gd name="T44" fmla="*/ 492 w 986"/>
              <a:gd name="T45" fmla="*/ 112 h 854"/>
              <a:gd name="T46" fmla="*/ 476 w 986"/>
              <a:gd name="T47" fmla="*/ 112 h 854"/>
              <a:gd name="T48" fmla="*/ 294 w 986"/>
              <a:gd name="T49" fmla="*/ 162 h 854"/>
              <a:gd name="T50" fmla="*/ 148 w 986"/>
              <a:gd name="T51" fmla="*/ 208 h 854"/>
              <a:gd name="T52" fmla="*/ 82 w 986"/>
              <a:gd name="T53" fmla="*/ 222 h 854"/>
              <a:gd name="T54" fmla="*/ 42 w 986"/>
              <a:gd name="T55" fmla="*/ 208 h 854"/>
              <a:gd name="T56" fmla="*/ 8 w 986"/>
              <a:gd name="T57" fmla="*/ 176 h 854"/>
              <a:gd name="T58" fmla="*/ 0 w 986"/>
              <a:gd name="T59" fmla="*/ 162 h 854"/>
              <a:gd name="T60" fmla="*/ 34 w 986"/>
              <a:gd name="T61" fmla="*/ 150 h 854"/>
              <a:gd name="T62" fmla="*/ 134 w 986"/>
              <a:gd name="T63" fmla="*/ 128 h 854"/>
              <a:gd name="T64" fmla="*/ 324 w 986"/>
              <a:gd name="T65" fmla="*/ 86 h 854"/>
              <a:gd name="T66" fmla="*/ 432 w 986"/>
              <a:gd name="T67" fmla="*/ 52 h 854"/>
              <a:gd name="T68" fmla="*/ 504 w 986"/>
              <a:gd name="T69" fmla="*/ 20 h 854"/>
              <a:gd name="T70" fmla="*/ 518 w 986"/>
              <a:gd name="T71" fmla="*/ 8 h 854"/>
              <a:gd name="T72" fmla="*/ 544 w 986"/>
              <a:gd name="T73" fmla="*/ 0 h 854"/>
              <a:gd name="T74" fmla="*/ 572 w 986"/>
              <a:gd name="T75" fmla="*/ 8 h 854"/>
              <a:gd name="T76" fmla="*/ 640 w 986"/>
              <a:gd name="T77" fmla="*/ 40 h 854"/>
              <a:gd name="T78" fmla="*/ 668 w 986"/>
              <a:gd name="T79" fmla="*/ 68 h 854"/>
              <a:gd name="T80" fmla="*/ 666 w 986"/>
              <a:gd name="T81" fmla="*/ 82 h 854"/>
              <a:gd name="T82" fmla="*/ 634 w 986"/>
              <a:gd name="T83" fmla="*/ 112 h 854"/>
              <a:gd name="T84" fmla="*/ 618 w 986"/>
              <a:gd name="T85" fmla="*/ 126 h 854"/>
              <a:gd name="T86" fmla="*/ 590 w 986"/>
              <a:gd name="T87" fmla="*/ 176 h 854"/>
              <a:gd name="T88" fmla="*/ 568 w 986"/>
              <a:gd name="T89" fmla="*/ 248 h 854"/>
              <a:gd name="T90" fmla="*/ 550 w 986"/>
              <a:gd name="T91" fmla="*/ 376 h 854"/>
              <a:gd name="T92" fmla="*/ 550 w 986"/>
              <a:gd name="T93" fmla="*/ 460 h 854"/>
              <a:gd name="T94" fmla="*/ 560 w 986"/>
              <a:gd name="T95" fmla="*/ 532 h 854"/>
              <a:gd name="T96" fmla="*/ 578 w 986"/>
              <a:gd name="T97" fmla="*/ 578 h 854"/>
              <a:gd name="T98" fmla="*/ 606 w 986"/>
              <a:gd name="T99" fmla="*/ 622 h 854"/>
              <a:gd name="T100" fmla="*/ 646 w 986"/>
              <a:gd name="T101" fmla="*/ 662 h 854"/>
              <a:gd name="T102" fmla="*/ 692 w 986"/>
              <a:gd name="T103" fmla="*/ 694 h 854"/>
              <a:gd name="T104" fmla="*/ 762 w 986"/>
              <a:gd name="T105" fmla="*/ 722 h 854"/>
              <a:gd name="T106" fmla="*/ 822 w 986"/>
              <a:gd name="T107" fmla="*/ 732 h 854"/>
              <a:gd name="T108" fmla="*/ 846 w 986"/>
              <a:gd name="T109" fmla="*/ 728 h 854"/>
              <a:gd name="T110" fmla="*/ 858 w 986"/>
              <a:gd name="T111" fmla="*/ 712 h 854"/>
              <a:gd name="T112" fmla="*/ 882 w 986"/>
              <a:gd name="T113" fmla="*/ 60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86" h="854">
                <a:moveTo>
                  <a:pt x="882" y="600"/>
                </a:moveTo>
                <a:lnTo>
                  <a:pt x="882" y="600"/>
                </a:lnTo>
                <a:lnTo>
                  <a:pt x="890" y="552"/>
                </a:lnTo>
                <a:lnTo>
                  <a:pt x="898" y="518"/>
                </a:lnTo>
                <a:lnTo>
                  <a:pt x="906" y="498"/>
                </a:lnTo>
                <a:lnTo>
                  <a:pt x="910" y="492"/>
                </a:lnTo>
                <a:lnTo>
                  <a:pt x="912" y="490"/>
                </a:lnTo>
                <a:lnTo>
                  <a:pt x="912" y="490"/>
                </a:lnTo>
                <a:lnTo>
                  <a:pt x="916" y="492"/>
                </a:lnTo>
                <a:lnTo>
                  <a:pt x="920" y="498"/>
                </a:lnTo>
                <a:lnTo>
                  <a:pt x="926" y="522"/>
                </a:lnTo>
                <a:lnTo>
                  <a:pt x="932" y="562"/>
                </a:lnTo>
                <a:lnTo>
                  <a:pt x="938" y="616"/>
                </a:lnTo>
                <a:lnTo>
                  <a:pt x="938" y="616"/>
                </a:lnTo>
                <a:lnTo>
                  <a:pt x="944" y="672"/>
                </a:lnTo>
                <a:lnTo>
                  <a:pt x="952" y="718"/>
                </a:lnTo>
                <a:lnTo>
                  <a:pt x="962" y="754"/>
                </a:lnTo>
                <a:lnTo>
                  <a:pt x="966" y="768"/>
                </a:lnTo>
                <a:lnTo>
                  <a:pt x="972" y="778"/>
                </a:lnTo>
                <a:lnTo>
                  <a:pt x="972" y="778"/>
                </a:lnTo>
                <a:lnTo>
                  <a:pt x="982" y="796"/>
                </a:lnTo>
                <a:lnTo>
                  <a:pt x="986" y="812"/>
                </a:lnTo>
                <a:lnTo>
                  <a:pt x="986" y="824"/>
                </a:lnTo>
                <a:lnTo>
                  <a:pt x="984" y="830"/>
                </a:lnTo>
                <a:lnTo>
                  <a:pt x="982" y="834"/>
                </a:lnTo>
                <a:lnTo>
                  <a:pt x="982" y="834"/>
                </a:lnTo>
                <a:lnTo>
                  <a:pt x="978" y="838"/>
                </a:lnTo>
                <a:lnTo>
                  <a:pt x="972" y="842"/>
                </a:lnTo>
                <a:lnTo>
                  <a:pt x="954" y="848"/>
                </a:lnTo>
                <a:lnTo>
                  <a:pt x="928" y="852"/>
                </a:lnTo>
                <a:lnTo>
                  <a:pt x="894" y="854"/>
                </a:lnTo>
                <a:lnTo>
                  <a:pt x="894" y="854"/>
                </a:lnTo>
                <a:lnTo>
                  <a:pt x="858" y="852"/>
                </a:lnTo>
                <a:lnTo>
                  <a:pt x="822" y="848"/>
                </a:lnTo>
                <a:lnTo>
                  <a:pt x="786" y="840"/>
                </a:lnTo>
                <a:lnTo>
                  <a:pt x="754" y="832"/>
                </a:lnTo>
                <a:lnTo>
                  <a:pt x="754" y="832"/>
                </a:lnTo>
                <a:lnTo>
                  <a:pt x="720" y="820"/>
                </a:lnTo>
                <a:lnTo>
                  <a:pt x="688" y="806"/>
                </a:lnTo>
                <a:lnTo>
                  <a:pt x="656" y="790"/>
                </a:lnTo>
                <a:lnTo>
                  <a:pt x="626" y="772"/>
                </a:lnTo>
                <a:lnTo>
                  <a:pt x="626" y="772"/>
                </a:lnTo>
                <a:lnTo>
                  <a:pt x="610" y="762"/>
                </a:lnTo>
                <a:lnTo>
                  <a:pt x="596" y="750"/>
                </a:lnTo>
                <a:lnTo>
                  <a:pt x="580" y="738"/>
                </a:lnTo>
                <a:lnTo>
                  <a:pt x="566" y="722"/>
                </a:lnTo>
                <a:lnTo>
                  <a:pt x="554" y="706"/>
                </a:lnTo>
                <a:lnTo>
                  <a:pt x="540" y="690"/>
                </a:lnTo>
                <a:lnTo>
                  <a:pt x="516" y="650"/>
                </a:lnTo>
                <a:lnTo>
                  <a:pt x="516" y="650"/>
                </a:lnTo>
                <a:lnTo>
                  <a:pt x="506" y="628"/>
                </a:lnTo>
                <a:lnTo>
                  <a:pt x="496" y="606"/>
                </a:lnTo>
                <a:lnTo>
                  <a:pt x="488" y="584"/>
                </a:lnTo>
                <a:lnTo>
                  <a:pt x="480" y="560"/>
                </a:lnTo>
                <a:lnTo>
                  <a:pt x="476" y="536"/>
                </a:lnTo>
                <a:lnTo>
                  <a:pt x="472" y="512"/>
                </a:lnTo>
                <a:lnTo>
                  <a:pt x="470" y="486"/>
                </a:lnTo>
                <a:lnTo>
                  <a:pt x="470" y="460"/>
                </a:lnTo>
                <a:lnTo>
                  <a:pt x="470" y="460"/>
                </a:lnTo>
                <a:lnTo>
                  <a:pt x="470" y="406"/>
                </a:lnTo>
                <a:lnTo>
                  <a:pt x="474" y="350"/>
                </a:lnTo>
                <a:lnTo>
                  <a:pt x="478" y="294"/>
                </a:lnTo>
                <a:lnTo>
                  <a:pt x="484" y="238"/>
                </a:lnTo>
                <a:lnTo>
                  <a:pt x="484" y="238"/>
                </a:lnTo>
                <a:lnTo>
                  <a:pt x="490" y="186"/>
                </a:lnTo>
                <a:lnTo>
                  <a:pt x="494" y="148"/>
                </a:lnTo>
                <a:lnTo>
                  <a:pt x="494" y="124"/>
                </a:lnTo>
                <a:lnTo>
                  <a:pt x="492" y="116"/>
                </a:lnTo>
                <a:lnTo>
                  <a:pt x="492" y="112"/>
                </a:lnTo>
                <a:lnTo>
                  <a:pt x="492" y="112"/>
                </a:lnTo>
                <a:lnTo>
                  <a:pt x="486" y="112"/>
                </a:lnTo>
                <a:lnTo>
                  <a:pt x="476" y="112"/>
                </a:lnTo>
                <a:lnTo>
                  <a:pt x="438" y="120"/>
                </a:lnTo>
                <a:lnTo>
                  <a:pt x="376" y="138"/>
                </a:lnTo>
                <a:lnTo>
                  <a:pt x="294" y="162"/>
                </a:lnTo>
                <a:lnTo>
                  <a:pt x="294" y="162"/>
                </a:lnTo>
                <a:lnTo>
                  <a:pt x="210" y="188"/>
                </a:lnTo>
                <a:lnTo>
                  <a:pt x="148" y="208"/>
                </a:lnTo>
                <a:lnTo>
                  <a:pt x="104" y="218"/>
                </a:lnTo>
                <a:lnTo>
                  <a:pt x="82" y="222"/>
                </a:lnTo>
                <a:lnTo>
                  <a:pt x="82" y="222"/>
                </a:lnTo>
                <a:lnTo>
                  <a:pt x="68" y="220"/>
                </a:lnTo>
                <a:lnTo>
                  <a:pt x="56" y="216"/>
                </a:lnTo>
                <a:lnTo>
                  <a:pt x="42" y="208"/>
                </a:lnTo>
                <a:lnTo>
                  <a:pt x="28" y="196"/>
                </a:lnTo>
                <a:lnTo>
                  <a:pt x="28" y="196"/>
                </a:lnTo>
                <a:lnTo>
                  <a:pt x="8" y="176"/>
                </a:lnTo>
                <a:lnTo>
                  <a:pt x="2" y="168"/>
                </a:lnTo>
                <a:lnTo>
                  <a:pt x="0" y="162"/>
                </a:lnTo>
                <a:lnTo>
                  <a:pt x="0" y="162"/>
                </a:lnTo>
                <a:lnTo>
                  <a:pt x="2" y="160"/>
                </a:lnTo>
                <a:lnTo>
                  <a:pt x="8" y="156"/>
                </a:lnTo>
                <a:lnTo>
                  <a:pt x="34" y="150"/>
                </a:lnTo>
                <a:lnTo>
                  <a:pt x="76" y="140"/>
                </a:lnTo>
                <a:lnTo>
                  <a:pt x="134" y="128"/>
                </a:lnTo>
                <a:lnTo>
                  <a:pt x="134" y="128"/>
                </a:lnTo>
                <a:lnTo>
                  <a:pt x="200" y="116"/>
                </a:lnTo>
                <a:lnTo>
                  <a:pt x="264" y="100"/>
                </a:lnTo>
                <a:lnTo>
                  <a:pt x="324" y="86"/>
                </a:lnTo>
                <a:lnTo>
                  <a:pt x="382" y="68"/>
                </a:lnTo>
                <a:lnTo>
                  <a:pt x="382" y="68"/>
                </a:lnTo>
                <a:lnTo>
                  <a:pt x="432" y="52"/>
                </a:lnTo>
                <a:lnTo>
                  <a:pt x="470" y="38"/>
                </a:lnTo>
                <a:lnTo>
                  <a:pt x="496" y="26"/>
                </a:lnTo>
                <a:lnTo>
                  <a:pt x="504" y="20"/>
                </a:lnTo>
                <a:lnTo>
                  <a:pt x="510" y="16"/>
                </a:lnTo>
                <a:lnTo>
                  <a:pt x="510" y="16"/>
                </a:lnTo>
                <a:lnTo>
                  <a:pt x="518" y="8"/>
                </a:lnTo>
                <a:lnTo>
                  <a:pt x="526" y="2"/>
                </a:lnTo>
                <a:lnTo>
                  <a:pt x="534" y="0"/>
                </a:lnTo>
                <a:lnTo>
                  <a:pt x="544" y="0"/>
                </a:lnTo>
                <a:lnTo>
                  <a:pt x="544" y="0"/>
                </a:lnTo>
                <a:lnTo>
                  <a:pt x="556" y="4"/>
                </a:lnTo>
                <a:lnTo>
                  <a:pt x="572" y="8"/>
                </a:lnTo>
                <a:lnTo>
                  <a:pt x="616" y="28"/>
                </a:lnTo>
                <a:lnTo>
                  <a:pt x="616" y="28"/>
                </a:lnTo>
                <a:lnTo>
                  <a:pt x="640" y="40"/>
                </a:lnTo>
                <a:lnTo>
                  <a:pt x="656" y="52"/>
                </a:lnTo>
                <a:lnTo>
                  <a:pt x="666" y="62"/>
                </a:lnTo>
                <a:lnTo>
                  <a:pt x="668" y="68"/>
                </a:lnTo>
                <a:lnTo>
                  <a:pt x="670" y="72"/>
                </a:lnTo>
                <a:lnTo>
                  <a:pt x="670" y="72"/>
                </a:lnTo>
                <a:lnTo>
                  <a:pt x="666" y="82"/>
                </a:lnTo>
                <a:lnTo>
                  <a:pt x="660" y="92"/>
                </a:lnTo>
                <a:lnTo>
                  <a:pt x="650" y="102"/>
                </a:lnTo>
                <a:lnTo>
                  <a:pt x="634" y="112"/>
                </a:lnTo>
                <a:lnTo>
                  <a:pt x="634" y="112"/>
                </a:lnTo>
                <a:lnTo>
                  <a:pt x="626" y="118"/>
                </a:lnTo>
                <a:lnTo>
                  <a:pt x="618" y="126"/>
                </a:lnTo>
                <a:lnTo>
                  <a:pt x="610" y="136"/>
                </a:lnTo>
                <a:lnTo>
                  <a:pt x="604" y="148"/>
                </a:lnTo>
                <a:lnTo>
                  <a:pt x="590" y="176"/>
                </a:lnTo>
                <a:lnTo>
                  <a:pt x="578" y="210"/>
                </a:lnTo>
                <a:lnTo>
                  <a:pt x="578" y="210"/>
                </a:lnTo>
                <a:lnTo>
                  <a:pt x="568" y="248"/>
                </a:lnTo>
                <a:lnTo>
                  <a:pt x="560" y="288"/>
                </a:lnTo>
                <a:lnTo>
                  <a:pt x="554" y="330"/>
                </a:lnTo>
                <a:lnTo>
                  <a:pt x="550" y="376"/>
                </a:lnTo>
                <a:lnTo>
                  <a:pt x="550" y="376"/>
                </a:lnTo>
                <a:lnTo>
                  <a:pt x="548" y="418"/>
                </a:lnTo>
                <a:lnTo>
                  <a:pt x="550" y="460"/>
                </a:lnTo>
                <a:lnTo>
                  <a:pt x="554" y="496"/>
                </a:lnTo>
                <a:lnTo>
                  <a:pt x="560" y="532"/>
                </a:lnTo>
                <a:lnTo>
                  <a:pt x="560" y="532"/>
                </a:lnTo>
                <a:lnTo>
                  <a:pt x="564" y="548"/>
                </a:lnTo>
                <a:lnTo>
                  <a:pt x="570" y="564"/>
                </a:lnTo>
                <a:lnTo>
                  <a:pt x="578" y="578"/>
                </a:lnTo>
                <a:lnTo>
                  <a:pt x="586" y="594"/>
                </a:lnTo>
                <a:lnTo>
                  <a:pt x="596" y="608"/>
                </a:lnTo>
                <a:lnTo>
                  <a:pt x="606" y="622"/>
                </a:lnTo>
                <a:lnTo>
                  <a:pt x="632" y="650"/>
                </a:lnTo>
                <a:lnTo>
                  <a:pt x="632" y="650"/>
                </a:lnTo>
                <a:lnTo>
                  <a:pt x="646" y="662"/>
                </a:lnTo>
                <a:lnTo>
                  <a:pt x="660" y="674"/>
                </a:lnTo>
                <a:lnTo>
                  <a:pt x="676" y="686"/>
                </a:lnTo>
                <a:lnTo>
                  <a:pt x="692" y="694"/>
                </a:lnTo>
                <a:lnTo>
                  <a:pt x="710" y="704"/>
                </a:lnTo>
                <a:lnTo>
                  <a:pt x="726" y="710"/>
                </a:lnTo>
                <a:lnTo>
                  <a:pt x="762" y="722"/>
                </a:lnTo>
                <a:lnTo>
                  <a:pt x="762" y="722"/>
                </a:lnTo>
                <a:lnTo>
                  <a:pt x="796" y="730"/>
                </a:lnTo>
                <a:lnTo>
                  <a:pt x="822" y="732"/>
                </a:lnTo>
                <a:lnTo>
                  <a:pt x="832" y="732"/>
                </a:lnTo>
                <a:lnTo>
                  <a:pt x="840" y="730"/>
                </a:lnTo>
                <a:lnTo>
                  <a:pt x="846" y="728"/>
                </a:lnTo>
                <a:lnTo>
                  <a:pt x="850" y="726"/>
                </a:lnTo>
                <a:lnTo>
                  <a:pt x="850" y="726"/>
                </a:lnTo>
                <a:lnTo>
                  <a:pt x="858" y="712"/>
                </a:lnTo>
                <a:lnTo>
                  <a:pt x="864" y="686"/>
                </a:lnTo>
                <a:lnTo>
                  <a:pt x="872" y="648"/>
                </a:lnTo>
                <a:lnTo>
                  <a:pt x="882" y="600"/>
                </a:lnTo>
                <a:lnTo>
                  <a:pt x="882" y="6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0"/>
          <p:cNvSpPr/>
          <p:nvPr/>
        </p:nvSpPr>
        <p:spPr bwMode="auto">
          <a:xfrm>
            <a:off x="2071688" y="3351213"/>
            <a:ext cx="593725" cy="209550"/>
          </a:xfrm>
          <a:custGeom>
            <a:avLst/>
            <a:gdLst>
              <a:gd name="T0" fmla="*/ 358 w 374"/>
              <a:gd name="T1" fmla="*/ 68 h 132"/>
              <a:gd name="T2" fmla="*/ 358 w 374"/>
              <a:gd name="T3" fmla="*/ 68 h 132"/>
              <a:gd name="T4" fmla="*/ 346 w 374"/>
              <a:gd name="T5" fmla="*/ 76 h 132"/>
              <a:gd name="T6" fmla="*/ 324 w 374"/>
              <a:gd name="T7" fmla="*/ 84 h 132"/>
              <a:gd name="T8" fmla="*/ 292 w 374"/>
              <a:gd name="T9" fmla="*/ 94 h 132"/>
              <a:gd name="T10" fmla="*/ 252 w 374"/>
              <a:gd name="T11" fmla="*/ 106 h 132"/>
              <a:gd name="T12" fmla="*/ 252 w 374"/>
              <a:gd name="T13" fmla="*/ 106 h 132"/>
              <a:gd name="T14" fmla="*/ 208 w 374"/>
              <a:gd name="T15" fmla="*/ 118 h 132"/>
              <a:gd name="T16" fmla="*/ 172 w 374"/>
              <a:gd name="T17" fmla="*/ 124 h 132"/>
              <a:gd name="T18" fmla="*/ 138 w 374"/>
              <a:gd name="T19" fmla="*/ 130 h 132"/>
              <a:gd name="T20" fmla="*/ 112 w 374"/>
              <a:gd name="T21" fmla="*/ 132 h 132"/>
              <a:gd name="T22" fmla="*/ 112 w 374"/>
              <a:gd name="T23" fmla="*/ 132 h 132"/>
              <a:gd name="T24" fmla="*/ 88 w 374"/>
              <a:gd name="T25" fmla="*/ 130 h 132"/>
              <a:gd name="T26" fmla="*/ 64 w 374"/>
              <a:gd name="T27" fmla="*/ 128 h 132"/>
              <a:gd name="T28" fmla="*/ 44 w 374"/>
              <a:gd name="T29" fmla="*/ 122 h 132"/>
              <a:gd name="T30" fmla="*/ 26 w 374"/>
              <a:gd name="T31" fmla="*/ 116 h 132"/>
              <a:gd name="T32" fmla="*/ 26 w 374"/>
              <a:gd name="T33" fmla="*/ 116 h 132"/>
              <a:gd name="T34" fmla="*/ 12 w 374"/>
              <a:gd name="T35" fmla="*/ 108 h 132"/>
              <a:gd name="T36" fmla="*/ 4 w 374"/>
              <a:gd name="T37" fmla="*/ 102 h 132"/>
              <a:gd name="T38" fmla="*/ 0 w 374"/>
              <a:gd name="T39" fmla="*/ 96 h 132"/>
              <a:gd name="T40" fmla="*/ 0 w 374"/>
              <a:gd name="T41" fmla="*/ 94 h 132"/>
              <a:gd name="T42" fmla="*/ 2 w 374"/>
              <a:gd name="T43" fmla="*/ 90 h 132"/>
              <a:gd name="T44" fmla="*/ 2 w 374"/>
              <a:gd name="T45" fmla="*/ 90 h 132"/>
              <a:gd name="T46" fmla="*/ 14 w 374"/>
              <a:gd name="T47" fmla="*/ 84 h 132"/>
              <a:gd name="T48" fmla="*/ 42 w 374"/>
              <a:gd name="T49" fmla="*/ 74 h 132"/>
              <a:gd name="T50" fmla="*/ 142 w 374"/>
              <a:gd name="T51" fmla="*/ 40 h 132"/>
              <a:gd name="T52" fmla="*/ 142 w 374"/>
              <a:gd name="T53" fmla="*/ 40 h 132"/>
              <a:gd name="T54" fmla="*/ 248 w 374"/>
              <a:gd name="T55" fmla="*/ 10 h 132"/>
              <a:gd name="T56" fmla="*/ 280 w 374"/>
              <a:gd name="T57" fmla="*/ 2 h 132"/>
              <a:gd name="T58" fmla="*/ 298 w 374"/>
              <a:gd name="T59" fmla="*/ 0 h 132"/>
              <a:gd name="T60" fmla="*/ 298 w 374"/>
              <a:gd name="T61" fmla="*/ 0 h 132"/>
              <a:gd name="T62" fmla="*/ 324 w 374"/>
              <a:gd name="T63" fmla="*/ 2 h 132"/>
              <a:gd name="T64" fmla="*/ 348 w 374"/>
              <a:gd name="T65" fmla="*/ 10 h 132"/>
              <a:gd name="T66" fmla="*/ 348 w 374"/>
              <a:gd name="T67" fmla="*/ 10 h 132"/>
              <a:gd name="T68" fmla="*/ 360 w 374"/>
              <a:gd name="T69" fmla="*/ 14 h 132"/>
              <a:gd name="T70" fmla="*/ 368 w 374"/>
              <a:gd name="T71" fmla="*/ 22 h 132"/>
              <a:gd name="T72" fmla="*/ 372 w 374"/>
              <a:gd name="T73" fmla="*/ 28 h 132"/>
              <a:gd name="T74" fmla="*/ 374 w 374"/>
              <a:gd name="T75" fmla="*/ 38 h 132"/>
              <a:gd name="T76" fmla="*/ 374 w 374"/>
              <a:gd name="T77" fmla="*/ 38 h 132"/>
              <a:gd name="T78" fmla="*/ 372 w 374"/>
              <a:gd name="T79" fmla="*/ 46 h 132"/>
              <a:gd name="T80" fmla="*/ 370 w 374"/>
              <a:gd name="T81" fmla="*/ 54 h 132"/>
              <a:gd name="T82" fmla="*/ 364 w 374"/>
              <a:gd name="T83" fmla="*/ 62 h 132"/>
              <a:gd name="T84" fmla="*/ 358 w 374"/>
              <a:gd name="T85" fmla="*/ 68 h 132"/>
              <a:gd name="T86" fmla="*/ 358 w 374"/>
              <a:gd name="T87" fmla="*/ 6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4" h="132">
                <a:moveTo>
                  <a:pt x="358" y="68"/>
                </a:moveTo>
                <a:lnTo>
                  <a:pt x="358" y="68"/>
                </a:lnTo>
                <a:lnTo>
                  <a:pt x="346" y="76"/>
                </a:lnTo>
                <a:lnTo>
                  <a:pt x="324" y="84"/>
                </a:lnTo>
                <a:lnTo>
                  <a:pt x="292" y="94"/>
                </a:lnTo>
                <a:lnTo>
                  <a:pt x="252" y="106"/>
                </a:lnTo>
                <a:lnTo>
                  <a:pt x="252" y="106"/>
                </a:lnTo>
                <a:lnTo>
                  <a:pt x="208" y="118"/>
                </a:lnTo>
                <a:lnTo>
                  <a:pt x="172" y="124"/>
                </a:lnTo>
                <a:lnTo>
                  <a:pt x="138" y="130"/>
                </a:lnTo>
                <a:lnTo>
                  <a:pt x="112" y="132"/>
                </a:lnTo>
                <a:lnTo>
                  <a:pt x="112" y="132"/>
                </a:lnTo>
                <a:lnTo>
                  <a:pt x="88" y="130"/>
                </a:lnTo>
                <a:lnTo>
                  <a:pt x="64" y="128"/>
                </a:lnTo>
                <a:lnTo>
                  <a:pt x="44" y="122"/>
                </a:lnTo>
                <a:lnTo>
                  <a:pt x="26" y="116"/>
                </a:lnTo>
                <a:lnTo>
                  <a:pt x="26" y="116"/>
                </a:lnTo>
                <a:lnTo>
                  <a:pt x="12" y="108"/>
                </a:lnTo>
                <a:lnTo>
                  <a:pt x="4" y="102"/>
                </a:lnTo>
                <a:lnTo>
                  <a:pt x="0" y="96"/>
                </a:lnTo>
                <a:lnTo>
                  <a:pt x="0" y="94"/>
                </a:lnTo>
                <a:lnTo>
                  <a:pt x="2" y="90"/>
                </a:lnTo>
                <a:lnTo>
                  <a:pt x="2" y="90"/>
                </a:lnTo>
                <a:lnTo>
                  <a:pt x="14" y="84"/>
                </a:lnTo>
                <a:lnTo>
                  <a:pt x="42" y="74"/>
                </a:lnTo>
                <a:lnTo>
                  <a:pt x="142" y="40"/>
                </a:lnTo>
                <a:lnTo>
                  <a:pt x="142" y="40"/>
                </a:lnTo>
                <a:lnTo>
                  <a:pt x="248" y="10"/>
                </a:lnTo>
                <a:lnTo>
                  <a:pt x="280" y="2"/>
                </a:lnTo>
                <a:lnTo>
                  <a:pt x="298" y="0"/>
                </a:lnTo>
                <a:lnTo>
                  <a:pt x="298" y="0"/>
                </a:lnTo>
                <a:lnTo>
                  <a:pt x="324" y="2"/>
                </a:lnTo>
                <a:lnTo>
                  <a:pt x="348" y="10"/>
                </a:lnTo>
                <a:lnTo>
                  <a:pt x="348" y="10"/>
                </a:lnTo>
                <a:lnTo>
                  <a:pt x="360" y="14"/>
                </a:lnTo>
                <a:lnTo>
                  <a:pt x="368" y="22"/>
                </a:lnTo>
                <a:lnTo>
                  <a:pt x="372" y="28"/>
                </a:lnTo>
                <a:lnTo>
                  <a:pt x="374" y="38"/>
                </a:lnTo>
                <a:lnTo>
                  <a:pt x="374" y="38"/>
                </a:lnTo>
                <a:lnTo>
                  <a:pt x="372" y="46"/>
                </a:lnTo>
                <a:lnTo>
                  <a:pt x="370" y="54"/>
                </a:lnTo>
                <a:lnTo>
                  <a:pt x="364" y="62"/>
                </a:lnTo>
                <a:lnTo>
                  <a:pt x="358" y="68"/>
                </a:lnTo>
                <a:lnTo>
                  <a:pt x="358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1"/>
          <p:cNvSpPr/>
          <p:nvPr/>
        </p:nvSpPr>
        <p:spPr bwMode="auto">
          <a:xfrm>
            <a:off x="2138363" y="2973388"/>
            <a:ext cx="746125" cy="238125"/>
          </a:xfrm>
          <a:custGeom>
            <a:avLst/>
            <a:gdLst>
              <a:gd name="T0" fmla="*/ 450 w 470"/>
              <a:gd name="T1" fmla="*/ 72 h 150"/>
              <a:gd name="T2" fmla="*/ 450 w 470"/>
              <a:gd name="T3" fmla="*/ 72 h 150"/>
              <a:gd name="T4" fmla="*/ 432 w 470"/>
              <a:gd name="T5" fmla="*/ 78 h 150"/>
              <a:gd name="T6" fmla="*/ 398 w 470"/>
              <a:gd name="T7" fmla="*/ 88 h 150"/>
              <a:gd name="T8" fmla="*/ 276 w 470"/>
              <a:gd name="T9" fmla="*/ 116 h 150"/>
              <a:gd name="T10" fmla="*/ 276 w 470"/>
              <a:gd name="T11" fmla="*/ 116 h 150"/>
              <a:gd name="T12" fmla="*/ 200 w 470"/>
              <a:gd name="T13" fmla="*/ 132 h 150"/>
              <a:gd name="T14" fmla="*/ 128 w 470"/>
              <a:gd name="T15" fmla="*/ 142 h 150"/>
              <a:gd name="T16" fmla="*/ 62 w 470"/>
              <a:gd name="T17" fmla="*/ 148 h 150"/>
              <a:gd name="T18" fmla="*/ 0 w 470"/>
              <a:gd name="T19" fmla="*/ 150 h 150"/>
              <a:gd name="T20" fmla="*/ 0 w 470"/>
              <a:gd name="T21" fmla="*/ 100 h 150"/>
              <a:gd name="T22" fmla="*/ 0 w 470"/>
              <a:gd name="T23" fmla="*/ 100 h 150"/>
              <a:gd name="T24" fmla="*/ 22 w 470"/>
              <a:gd name="T25" fmla="*/ 100 h 150"/>
              <a:gd name="T26" fmla="*/ 44 w 470"/>
              <a:gd name="T27" fmla="*/ 98 h 150"/>
              <a:gd name="T28" fmla="*/ 68 w 470"/>
              <a:gd name="T29" fmla="*/ 94 h 150"/>
              <a:gd name="T30" fmla="*/ 94 w 470"/>
              <a:gd name="T31" fmla="*/ 88 h 150"/>
              <a:gd name="T32" fmla="*/ 152 w 470"/>
              <a:gd name="T33" fmla="*/ 72 h 150"/>
              <a:gd name="T34" fmla="*/ 216 w 470"/>
              <a:gd name="T35" fmla="*/ 50 h 150"/>
              <a:gd name="T36" fmla="*/ 216 w 470"/>
              <a:gd name="T37" fmla="*/ 50 h 150"/>
              <a:gd name="T38" fmla="*/ 276 w 470"/>
              <a:gd name="T39" fmla="*/ 28 h 150"/>
              <a:gd name="T40" fmla="*/ 324 w 470"/>
              <a:gd name="T41" fmla="*/ 12 h 150"/>
              <a:gd name="T42" fmla="*/ 356 w 470"/>
              <a:gd name="T43" fmla="*/ 4 h 150"/>
              <a:gd name="T44" fmla="*/ 376 w 470"/>
              <a:gd name="T45" fmla="*/ 0 h 150"/>
              <a:gd name="T46" fmla="*/ 376 w 470"/>
              <a:gd name="T47" fmla="*/ 0 h 150"/>
              <a:gd name="T48" fmla="*/ 388 w 470"/>
              <a:gd name="T49" fmla="*/ 2 h 150"/>
              <a:gd name="T50" fmla="*/ 402 w 470"/>
              <a:gd name="T51" fmla="*/ 4 h 150"/>
              <a:gd name="T52" fmla="*/ 418 w 470"/>
              <a:gd name="T53" fmla="*/ 10 h 150"/>
              <a:gd name="T54" fmla="*/ 434 w 470"/>
              <a:gd name="T55" fmla="*/ 16 h 150"/>
              <a:gd name="T56" fmla="*/ 434 w 470"/>
              <a:gd name="T57" fmla="*/ 16 h 150"/>
              <a:gd name="T58" fmla="*/ 450 w 470"/>
              <a:gd name="T59" fmla="*/ 24 h 150"/>
              <a:gd name="T60" fmla="*/ 460 w 470"/>
              <a:gd name="T61" fmla="*/ 32 h 150"/>
              <a:gd name="T62" fmla="*/ 466 w 470"/>
              <a:gd name="T63" fmla="*/ 40 h 150"/>
              <a:gd name="T64" fmla="*/ 470 w 470"/>
              <a:gd name="T65" fmla="*/ 48 h 150"/>
              <a:gd name="T66" fmla="*/ 470 w 470"/>
              <a:gd name="T67" fmla="*/ 48 h 150"/>
              <a:gd name="T68" fmla="*/ 468 w 470"/>
              <a:gd name="T69" fmla="*/ 54 h 150"/>
              <a:gd name="T70" fmla="*/ 464 w 470"/>
              <a:gd name="T71" fmla="*/ 62 h 150"/>
              <a:gd name="T72" fmla="*/ 458 w 470"/>
              <a:gd name="T73" fmla="*/ 68 h 150"/>
              <a:gd name="T74" fmla="*/ 450 w 470"/>
              <a:gd name="T75" fmla="*/ 72 h 150"/>
              <a:gd name="T76" fmla="*/ 450 w 470"/>
              <a:gd name="T77" fmla="*/ 7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70" h="150">
                <a:moveTo>
                  <a:pt x="450" y="72"/>
                </a:moveTo>
                <a:lnTo>
                  <a:pt x="450" y="72"/>
                </a:lnTo>
                <a:lnTo>
                  <a:pt x="432" y="78"/>
                </a:lnTo>
                <a:lnTo>
                  <a:pt x="398" y="88"/>
                </a:lnTo>
                <a:lnTo>
                  <a:pt x="276" y="116"/>
                </a:lnTo>
                <a:lnTo>
                  <a:pt x="276" y="116"/>
                </a:lnTo>
                <a:lnTo>
                  <a:pt x="200" y="132"/>
                </a:lnTo>
                <a:lnTo>
                  <a:pt x="128" y="142"/>
                </a:lnTo>
                <a:lnTo>
                  <a:pt x="62" y="148"/>
                </a:lnTo>
                <a:lnTo>
                  <a:pt x="0" y="150"/>
                </a:lnTo>
                <a:lnTo>
                  <a:pt x="0" y="100"/>
                </a:lnTo>
                <a:lnTo>
                  <a:pt x="0" y="100"/>
                </a:lnTo>
                <a:lnTo>
                  <a:pt x="22" y="100"/>
                </a:lnTo>
                <a:lnTo>
                  <a:pt x="44" y="98"/>
                </a:lnTo>
                <a:lnTo>
                  <a:pt x="68" y="94"/>
                </a:lnTo>
                <a:lnTo>
                  <a:pt x="94" y="88"/>
                </a:lnTo>
                <a:lnTo>
                  <a:pt x="152" y="72"/>
                </a:lnTo>
                <a:lnTo>
                  <a:pt x="216" y="50"/>
                </a:lnTo>
                <a:lnTo>
                  <a:pt x="216" y="50"/>
                </a:lnTo>
                <a:lnTo>
                  <a:pt x="276" y="28"/>
                </a:lnTo>
                <a:lnTo>
                  <a:pt x="324" y="12"/>
                </a:lnTo>
                <a:lnTo>
                  <a:pt x="356" y="4"/>
                </a:lnTo>
                <a:lnTo>
                  <a:pt x="376" y="0"/>
                </a:lnTo>
                <a:lnTo>
                  <a:pt x="376" y="0"/>
                </a:lnTo>
                <a:lnTo>
                  <a:pt x="388" y="2"/>
                </a:lnTo>
                <a:lnTo>
                  <a:pt x="402" y="4"/>
                </a:lnTo>
                <a:lnTo>
                  <a:pt x="418" y="10"/>
                </a:lnTo>
                <a:lnTo>
                  <a:pt x="434" y="16"/>
                </a:lnTo>
                <a:lnTo>
                  <a:pt x="434" y="16"/>
                </a:lnTo>
                <a:lnTo>
                  <a:pt x="450" y="24"/>
                </a:lnTo>
                <a:lnTo>
                  <a:pt x="460" y="32"/>
                </a:lnTo>
                <a:lnTo>
                  <a:pt x="466" y="40"/>
                </a:lnTo>
                <a:lnTo>
                  <a:pt x="470" y="48"/>
                </a:lnTo>
                <a:lnTo>
                  <a:pt x="470" y="48"/>
                </a:lnTo>
                <a:lnTo>
                  <a:pt x="468" y="54"/>
                </a:lnTo>
                <a:lnTo>
                  <a:pt x="464" y="62"/>
                </a:lnTo>
                <a:lnTo>
                  <a:pt x="458" y="68"/>
                </a:lnTo>
                <a:lnTo>
                  <a:pt x="450" y="72"/>
                </a:lnTo>
                <a:lnTo>
                  <a:pt x="450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5205" y="1463753"/>
            <a:ext cx="3115967" cy="37983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多音字辨析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5"/>
          <p:cNvSpPr/>
          <p:nvPr/>
        </p:nvSpPr>
        <p:spPr bwMode="auto">
          <a:xfrm>
            <a:off x="1377590" y="2635116"/>
            <a:ext cx="236311" cy="1485383"/>
          </a:xfrm>
          <a:prstGeom prst="leftBrace">
            <a:avLst>
              <a:gd name="adj1" fmla="val 52381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7465" y="3035217"/>
            <a:ext cx="69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0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累</a:t>
            </a:r>
            <a:endParaRPr lang="zh-CN" altLang="zh-CN" sz="40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13900" y="2566734"/>
            <a:ext cx="22548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lèi（受累）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13900" y="3751167"/>
            <a:ext cx="225488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lěi（累计）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AutoShape 5"/>
          <p:cNvSpPr/>
          <p:nvPr/>
        </p:nvSpPr>
        <p:spPr bwMode="auto">
          <a:xfrm>
            <a:off x="4978040" y="2713221"/>
            <a:ext cx="236311" cy="1485383"/>
          </a:xfrm>
          <a:prstGeom prst="leftBrace">
            <a:avLst>
              <a:gd name="adj1" fmla="val 52381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97915" y="3113322"/>
            <a:ext cx="69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0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</a:t>
            </a:r>
            <a:endParaRPr lang="zh-CN" altLang="zh-CN" sz="40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14350" y="2644839"/>
            <a:ext cx="303085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chōng（冲动）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14350" y="3829272"/>
            <a:ext cx="303085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chòng（直冲）</a:t>
            </a:r>
            <a:endParaRPr sz="32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词语累积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04685" y="1175135"/>
            <a:ext cx="8711837" cy="489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赶快：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抓紧时间，加快速度。（例句：妈妈回家，我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赶快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为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她倒杯茶。）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渐渐：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程度或数量逐步地；慢慢地 。（例句：路上的行人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渐</a:t>
            </a:r>
            <a:endParaRPr lang="zh-CN" altLang="zh-CN" sz="24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渐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多起来了。）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终于</a:t>
            </a:r>
            <a:r>
              <a:rPr lang="zh-CN"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表示下文是最终出现的情况。（例句：这次，我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终于</a:t>
            </a:r>
            <a:endParaRPr lang="zh-CN" altLang="zh-CN" sz="24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考了一百分。）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altLang="zh-CN" sz="28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激动：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由于受到刺激而感情冲动。（例句：听到这个好消息，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他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激动</a:t>
            </a:r>
            <a:r>
              <a:rPr lang="zh-CN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得哭了。） 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52" y="2672160"/>
            <a:ext cx="1851398" cy="2083848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692888" y="1334407"/>
            <a:ext cx="2866661" cy="29533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403975" y="2073264"/>
            <a:ext cx="15409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N</a:t>
            </a:r>
            <a:endParaRPr lang="zh-CN" altLang="en-US" sz="13800" dirty="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82079" y="2663814"/>
            <a:ext cx="1540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E</a:t>
            </a:r>
            <a:endParaRPr lang="zh-CN" altLang="en-US" sz="880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09325" y="3954931"/>
            <a:ext cx="4243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走进课文</a:t>
            </a:r>
            <a:endParaRPr lang="zh-CN" altLang="en-US" sz="54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9178" y="1183218"/>
            <a:ext cx="2156072" cy="224578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近反义词辨析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0090" y="1365250"/>
            <a:ext cx="11111230" cy="5815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★近义词：</a:t>
            </a:r>
            <a:r>
              <a:rPr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伙伴——同伴         赶快——赶紧    </a:t>
            </a: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渐渐——缓缓         激动——兴奋</a:t>
            </a: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zh-CN" sz="2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 辨析：激动——兴奋</a:t>
            </a:r>
            <a:endParaRPr lang="zh-CN" altLang="zh-CN" sz="28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同：都有“精神状态亢奋”的意思。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异：“激动”在情绪上可以是来自高兴或生气，但“兴奋”在情绪上主要是来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自高兴的。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例句：老师表扬了我，我十分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兴奋</a:t>
            </a: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地站在讲台上，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激动</a:t>
            </a: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得说不出话来。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endParaRPr lang="zh-CN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69178" y="1183218"/>
            <a:ext cx="2156072" cy="224578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近反义词辨析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370" y="1517862"/>
            <a:ext cx="11842750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★反义词：</a:t>
            </a:r>
            <a:r>
              <a:rPr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赶快——迟缓        暖和——寒冷    </a:t>
            </a: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激动——冷静        水淋淋——干巴巴 </a:t>
            </a: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zh-CN" sz="28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辨析：赶快——迟缓</a:t>
            </a:r>
            <a:endParaRPr lang="zh-CN" altLang="zh-CN" sz="2800" b="1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赶快：抓紧时间，加快速度。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迟缓：行动缓慢。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例句：爷爷扭了脚，行动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迟缓</a:t>
            </a: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，我们看到他过来，</a:t>
            </a:r>
            <a:r>
              <a:rPr lang="zh-CN" altLang="zh-CN" sz="24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  <a:sym typeface="+mn-ea"/>
              </a:rPr>
              <a:t>赶快</a:t>
            </a:r>
            <a:r>
              <a:rPr lang="zh-CN" altLang="zh-CN"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跑过去扶他。</a:t>
            </a:r>
            <a:endParaRPr lang="zh-CN" altLang="zh-CN"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endParaRPr lang="zh-CN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3905" y="4760595"/>
            <a:ext cx="8202295" cy="1830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3130" y="794385"/>
            <a:ext cx="10805160" cy="4246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1.雪，下个不停，一连下了好几天。</a:t>
            </a:r>
            <a:endParaRPr lang="zh-CN" altLang="en-US" sz="2400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句子中“不停、一连、好几天”说明了雪下得很大，为下文兔妈妈为小白兔堆雪人提供了条件。</a:t>
            </a: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2.“小白兔，小白兔！你在哪里？”雪孩子冲进屋里，冒着呛人的烟、烫人的火，找哇找哇，终于找到了小白兔。他连忙把小白兔抱起来，跑到屋外。</a:t>
            </a:r>
            <a:endParaRPr lang="zh-CN" altLang="en-US" sz="2400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400" kern="100" dirty="0">
                <a:solidFill>
                  <a:srgbClr val="000000"/>
                </a:solidFill>
              </a:rPr>
              <a:t> </a:t>
            </a:r>
            <a:r>
              <a:rPr sz="2000" kern="100" dirty="0">
                <a:solidFill>
                  <a:srgbClr val="000000"/>
                </a:solidFill>
              </a:rPr>
              <a:t>通过对雪孩子语言、动作的描写，表现了雪孩子的勇敢和善良。面对滚滚的浓烟，熊熊燃烧的大火，雪孩子不顾一切地在努力寻找着，他最终找到了小白兔并救出了他，多么感人的场景啊！</a:t>
            </a:r>
            <a:endParaRPr sz="2000" kern="1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3730" y="4212788"/>
            <a:ext cx="8202470" cy="265156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句段导读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2624" y="1266825"/>
            <a:ext cx="11166475" cy="221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lang="en-US"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3.不，雪孩子还在呢！瞧，太阳晒着晒着，</a:t>
            </a:r>
            <a:r>
              <a:rPr sz="2400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他变成很轻很轻的水汽</a:t>
            </a:r>
            <a:r>
              <a:rPr sz="24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。飞呀，飞呀，飞上天空，变成了一朵白云，一朵美丽的白云</a:t>
            </a:r>
            <a:r>
              <a:rPr sz="2400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sz="2400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sz="2400" kern="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67970" algn="just">
              <a:lnSpc>
                <a:spcPct val="150000"/>
              </a:lnSpc>
              <a:spcAft>
                <a:spcPts val="0"/>
              </a:spcAft>
            </a:pP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sz="20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雪融化变成水──水变成水蒸气慢慢蒸发──水蒸气空中聚集成云——云遇冷变成雪花飘下来，这是一种自然现象。一朵美丽的白云，就像雪孩子很美很美的心灵。</a:t>
            </a:r>
            <a:endParaRPr sz="20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075541" y="197669"/>
            <a:ext cx="3419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补充资料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35405" y="1969770"/>
            <a:ext cx="1025588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一种小白花，只从天上下，不怕天气冷，不怕北风刮，日出化成水，麦苗需要她。</a:t>
            </a:r>
            <a:endParaRPr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26660" y="1151255"/>
            <a:ext cx="2745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</a:t>
            </a:r>
            <a:r>
              <a:rPr lang="zh-CN"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雪花谜语</a:t>
            </a:r>
            <a:endParaRPr lang="zh-CN" altLang="zh-CN" sz="24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8205" y="3653155"/>
            <a:ext cx="1025588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梅须逊雪三分白，雪却输梅一段香。——宋  卢梅坡《雪梅》</a:t>
            </a:r>
            <a:endParaRPr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忽如一夜春风来，千树万树梨花开。——唐  岑参《白雪歌送武判官归京》</a:t>
            </a:r>
            <a:endParaRPr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altLang="zh-CN" kern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北国风光，千里冰封，万里雪飘。——毛泽东《沁园春 雪》</a:t>
            </a:r>
            <a:endParaRPr altLang="zh-CN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04740" y="2910840"/>
            <a:ext cx="2745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关于雪的诗句</a:t>
            </a:r>
            <a:endParaRPr lang="zh-CN" altLang="zh-CN" sz="24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209325" y="4205971"/>
            <a:ext cx="4243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习题设计</a:t>
            </a:r>
            <a:endParaRPr lang="zh-CN" altLang="en-US" sz="54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199182" y="1457731"/>
            <a:ext cx="5793636" cy="2748240"/>
            <a:chOff x="2847903" y="816602"/>
            <a:chExt cx="5793636" cy="2748240"/>
          </a:xfrm>
        </p:grpSpPr>
        <p:sp>
          <p:nvSpPr>
            <p:cNvPr id="6" name="文本框 5"/>
            <p:cNvSpPr txBox="1"/>
            <p:nvPr/>
          </p:nvSpPr>
          <p:spPr>
            <a:xfrm>
              <a:off x="5094456" y="1065546"/>
              <a:ext cx="154093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8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H</a:t>
              </a:r>
              <a:endParaRPr lang="zh-CN" altLang="en-US" sz="138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050576" y="2006656"/>
              <a:ext cx="77190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2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E</a:t>
              </a:r>
              <a:endParaRPr lang="zh-CN" altLang="en-US" sz="72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847903" y="816602"/>
              <a:ext cx="2917020" cy="2523730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6418534" y="2358207"/>
              <a:ext cx="87477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R</a:t>
              </a:r>
              <a:endParaRPr lang="zh-CN" altLang="en-US" sz="66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822482" y="2118292"/>
              <a:ext cx="81905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>
                  <a:solidFill>
                    <a:srgbClr val="FEBD1A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E</a:t>
              </a:r>
              <a:endParaRPr lang="zh-CN" altLang="en-US" sz="88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图片 224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231" name="文本框 230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同步课堂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1285863" y="983691"/>
            <a:ext cx="41154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照样子，用加点的字造句。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3" name="矩形 272"/>
          <p:cNvSpPr/>
          <p:nvPr/>
        </p:nvSpPr>
        <p:spPr>
          <a:xfrm>
            <a:off x="1178548" y="3705936"/>
            <a:ext cx="19818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选字填空。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9297" y="1503546"/>
            <a:ext cx="752221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（1）屋子里渐渐暖和了。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0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————————————————————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（2）兔妈妈回来了，看到小白兔得救了很激动。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0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————————————————————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73742850" name="椭圆 8"/>
          <p:cNvSpPr/>
          <p:nvPr/>
        </p:nvSpPr>
        <p:spPr>
          <a:xfrm>
            <a:off x="3406362" y="1918836"/>
            <a:ext cx="76200" cy="107950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椭圆 8"/>
          <p:cNvSpPr/>
          <p:nvPr/>
        </p:nvSpPr>
        <p:spPr>
          <a:xfrm>
            <a:off x="3690207" y="1918836"/>
            <a:ext cx="76200" cy="107950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椭圆 8"/>
          <p:cNvSpPr/>
          <p:nvPr/>
        </p:nvSpPr>
        <p:spPr>
          <a:xfrm>
            <a:off x="7327487" y="2978016"/>
            <a:ext cx="76200" cy="107950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椭圆 8"/>
          <p:cNvSpPr/>
          <p:nvPr/>
        </p:nvSpPr>
        <p:spPr>
          <a:xfrm>
            <a:off x="7653242" y="2990716"/>
            <a:ext cx="76200" cy="107950"/>
          </a:xfrm>
          <a:prstGeom prst="ellipse">
            <a:avLst/>
          </a:prstGeom>
          <a:solidFill>
            <a:srgbClr val="000000"/>
          </a:solidFill>
          <a:ln w="25400" cap="flat" cmpd="sng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503392" y="2011546"/>
            <a:ext cx="31267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太阳渐渐升起来了。  </a:t>
            </a:r>
            <a:endParaRPr lang="zh-CN" altLang="en-US" sz="24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81472" y="3125971"/>
            <a:ext cx="5600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听到这个好消息，他激动得流下了眼泪。  </a:t>
            </a:r>
            <a:endParaRPr lang="zh-CN" altLang="en-US" sz="24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89297" y="4134194"/>
            <a:ext cx="72224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往     住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（1）小白兔（          ）火里加了一些柴。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小鸟（           ）在大树上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60692" y="5186808"/>
            <a:ext cx="612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往 </a:t>
            </a:r>
            <a:endParaRPr lang="zh-CN" altLang="en-US" sz="24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93136" y="5823975"/>
            <a:ext cx="612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 </a:t>
            </a:r>
            <a:endParaRPr lang="zh-CN" altLang="en-US" sz="24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51276" y="1390133"/>
            <a:ext cx="28962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读拼音，写词语。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30384" y="3758246"/>
            <a:ext cx="35058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把下面的句子写完整。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56" name="文本框 55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课后巩固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6945" y="2072640"/>
            <a:ext cx="1047305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ch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ng gē       g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ǎ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n ku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i       xīng w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ng      p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á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ng bi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ā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n     hún shēn </a:t>
            </a:r>
            <a:endParaRPr lang="zh-CN" altLang="en-US"/>
          </a:p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054581" y="2662164"/>
            <a:ext cx="815023" cy="792974"/>
            <a:chOff x="2183076" y="1082675"/>
            <a:chExt cx="3894251" cy="3391875"/>
          </a:xfrm>
        </p:grpSpPr>
        <p:sp>
          <p:nvSpPr>
            <p:cNvPr id="30" name="矩形 29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接连接符 31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直接连接符 32"/>
            <p:cNvCxnSpPr>
              <a:stCxn id="30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接连接符 33"/>
            <p:cNvCxnSpPr>
              <a:stCxn id="30" idx="1"/>
              <a:endCxn id="30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5" name="组合 34"/>
          <p:cNvGrpSpPr/>
          <p:nvPr/>
        </p:nvGrpSpPr>
        <p:grpSpPr>
          <a:xfrm>
            <a:off x="1858698" y="2662164"/>
            <a:ext cx="815023" cy="792974"/>
            <a:chOff x="2183076" y="1082675"/>
            <a:chExt cx="3894251" cy="3391875"/>
          </a:xfrm>
        </p:grpSpPr>
        <p:sp>
          <p:nvSpPr>
            <p:cNvPr id="36" name="矩形 35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接连接符 37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接连接符 38"/>
            <p:cNvCxnSpPr>
              <a:stCxn id="36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直接连接符 39"/>
            <p:cNvCxnSpPr>
              <a:stCxn id="36" idx="1"/>
              <a:endCxn id="36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" name="矩形 3"/>
          <p:cNvSpPr/>
          <p:nvPr/>
        </p:nvSpPr>
        <p:spPr>
          <a:xfrm>
            <a:off x="1184601" y="2801519"/>
            <a:ext cx="131826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altLang="zh-CN" sz="2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唱    歌</a:t>
            </a:r>
            <a:endParaRPr altLang="zh-CN" sz="28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7841" y="2682484"/>
            <a:ext cx="815023" cy="792974"/>
            <a:chOff x="2183076" y="1082675"/>
            <a:chExt cx="3894251" cy="3391875"/>
          </a:xfrm>
        </p:grpSpPr>
        <p:sp>
          <p:nvSpPr>
            <p:cNvPr id="7" name="矩形 6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接连接符 24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接连接符 25"/>
            <p:cNvCxnSpPr>
              <a:stCxn id="7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直接连接符 26"/>
            <p:cNvCxnSpPr>
              <a:stCxn id="7" idx="1"/>
              <a:endCxn id="7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" name="组合 27"/>
          <p:cNvGrpSpPr/>
          <p:nvPr/>
        </p:nvGrpSpPr>
        <p:grpSpPr>
          <a:xfrm>
            <a:off x="3811958" y="2682484"/>
            <a:ext cx="815023" cy="792974"/>
            <a:chOff x="2183076" y="1082675"/>
            <a:chExt cx="3894251" cy="3391875"/>
          </a:xfrm>
        </p:grpSpPr>
        <p:sp>
          <p:nvSpPr>
            <p:cNvPr id="41" name="矩形 40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接连接符 42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接连接符 43"/>
            <p:cNvCxnSpPr>
              <a:stCxn id="41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接连接符 44"/>
            <p:cNvCxnSpPr>
              <a:stCxn id="41" idx="1"/>
              <a:endCxn id="41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7" name="矩形 56"/>
          <p:cNvSpPr/>
          <p:nvPr/>
        </p:nvSpPr>
        <p:spPr>
          <a:xfrm>
            <a:off x="3036261" y="2821839"/>
            <a:ext cx="14243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altLang="zh-CN" sz="2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赶     快</a:t>
            </a:r>
            <a:endParaRPr altLang="zh-CN" sz="28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877281" y="2702804"/>
            <a:ext cx="815023" cy="792974"/>
            <a:chOff x="2183076" y="1082675"/>
            <a:chExt cx="3894251" cy="3391875"/>
          </a:xfrm>
        </p:grpSpPr>
        <p:sp>
          <p:nvSpPr>
            <p:cNvPr id="59" name="矩形 58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接连接符 60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接连接符 61"/>
            <p:cNvCxnSpPr>
              <a:stCxn id="59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直接连接符 62"/>
            <p:cNvCxnSpPr>
              <a:stCxn id="59" idx="1"/>
              <a:endCxn id="59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4" name="组合 63"/>
          <p:cNvGrpSpPr/>
          <p:nvPr/>
        </p:nvGrpSpPr>
        <p:grpSpPr>
          <a:xfrm>
            <a:off x="5681398" y="2702804"/>
            <a:ext cx="815023" cy="792974"/>
            <a:chOff x="2183076" y="1082675"/>
            <a:chExt cx="3894251" cy="3391875"/>
          </a:xfrm>
        </p:grpSpPr>
        <p:sp>
          <p:nvSpPr>
            <p:cNvPr id="65" name="矩形 64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接连接符 66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接连接符 67"/>
            <p:cNvCxnSpPr>
              <a:stCxn id="65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接连接符 68"/>
            <p:cNvCxnSpPr>
              <a:stCxn id="65" idx="1"/>
              <a:endCxn id="65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0" name="矩形 69"/>
          <p:cNvSpPr/>
          <p:nvPr/>
        </p:nvSpPr>
        <p:spPr>
          <a:xfrm>
            <a:off x="5007610" y="2842260"/>
            <a:ext cx="136144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altLang="zh-CN" sz="2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兴    旺    </a:t>
            </a:r>
            <a:endParaRPr altLang="zh-CN" sz="28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853401" y="2707884"/>
            <a:ext cx="815023" cy="792974"/>
            <a:chOff x="2183076" y="1082675"/>
            <a:chExt cx="3894251" cy="3391875"/>
          </a:xfrm>
        </p:grpSpPr>
        <p:sp>
          <p:nvSpPr>
            <p:cNvPr id="72" name="矩形 71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直接连接符 73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接连接符 74"/>
            <p:cNvCxnSpPr>
              <a:stCxn id="72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直接连接符 75"/>
            <p:cNvCxnSpPr>
              <a:stCxn id="72" idx="1"/>
              <a:endCxn id="72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7" name="组合 76"/>
          <p:cNvGrpSpPr/>
          <p:nvPr/>
        </p:nvGrpSpPr>
        <p:grpSpPr>
          <a:xfrm>
            <a:off x="7670218" y="2707884"/>
            <a:ext cx="815023" cy="792974"/>
            <a:chOff x="2183076" y="1082675"/>
            <a:chExt cx="3894251" cy="3391875"/>
          </a:xfrm>
        </p:grpSpPr>
        <p:sp>
          <p:nvSpPr>
            <p:cNvPr id="78" name="矩形 77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直接连接符 79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接连接符 80"/>
            <p:cNvCxnSpPr>
              <a:stCxn id="78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接连接符 81"/>
            <p:cNvCxnSpPr>
              <a:stCxn id="78" idx="1"/>
              <a:endCxn id="78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4" name="组合 83"/>
          <p:cNvGrpSpPr/>
          <p:nvPr/>
        </p:nvGrpSpPr>
        <p:grpSpPr>
          <a:xfrm>
            <a:off x="8804121" y="2723124"/>
            <a:ext cx="815023" cy="792974"/>
            <a:chOff x="2183076" y="1082675"/>
            <a:chExt cx="3894251" cy="3391875"/>
          </a:xfrm>
        </p:grpSpPr>
        <p:sp>
          <p:nvSpPr>
            <p:cNvPr id="85" name="矩形 84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接连接符 86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接连接符 87"/>
            <p:cNvCxnSpPr>
              <a:stCxn id="85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接连接符 88"/>
            <p:cNvCxnSpPr>
              <a:stCxn id="85" idx="1"/>
              <a:endCxn id="85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0" name="组合 89"/>
          <p:cNvGrpSpPr/>
          <p:nvPr/>
        </p:nvGrpSpPr>
        <p:grpSpPr>
          <a:xfrm>
            <a:off x="9608238" y="2723124"/>
            <a:ext cx="815023" cy="792974"/>
            <a:chOff x="2183076" y="1082675"/>
            <a:chExt cx="3894251" cy="3391875"/>
          </a:xfrm>
        </p:grpSpPr>
        <p:sp>
          <p:nvSpPr>
            <p:cNvPr id="91" name="矩形 90"/>
            <p:cNvSpPr/>
            <p:nvPr/>
          </p:nvSpPr>
          <p:spPr bwMode="auto">
            <a:xfrm>
              <a:off x="2200991" y="1109848"/>
              <a:ext cx="3875088" cy="3318672"/>
            </a:xfrm>
            <a:prstGeom prst="rect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 bwMode="auto">
            <a:xfrm>
              <a:off x="2183076" y="1082675"/>
              <a:ext cx="3853422" cy="331866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接连接符 92"/>
            <p:cNvCxnSpPr/>
            <p:nvPr/>
          </p:nvCxnSpPr>
          <p:spPr bwMode="auto">
            <a:xfrm flipH="1">
              <a:off x="2223905" y="1082675"/>
              <a:ext cx="3853422" cy="33186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直接连接符 93"/>
            <p:cNvCxnSpPr>
              <a:stCxn id="91" idx="0"/>
            </p:cNvCxnSpPr>
            <p:nvPr/>
          </p:nvCxnSpPr>
          <p:spPr bwMode="auto">
            <a:xfrm>
              <a:off x="4138535" y="1109848"/>
              <a:ext cx="0" cy="33647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接连接符 94"/>
            <p:cNvCxnSpPr>
              <a:stCxn id="91" idx="1"/>
              <a:endCxn id="91" idx="3"/>
            </p:cNvCxnSpPr>
            <p:nvPr/>
          </p:nvCxnSpPr>
          <p:spPr bwMode="auto">
            <a:xfrm>
              <a:off x="2200991" y="2769184"/>
              <a:ext cx="387508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96" name="矩形 95"/>
          <p:cNvSpPr/>
          <p:nvPr/>
        </p:nvSpPr>
        <p:spPr>
          <a:xfrm>
            <a:off x="8870641" y="2862479"/>
            <a:ext cx="14243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altLang="zh-CN" sz="2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浑    身</a:t>
            </a:r>
            <a:endParaRPr altLang="zh-CN" sz="28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14210" y="2840990"/>
            <a:ext cx="137477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altLang="zh-CN" sz="28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旁    边   </a:t>
            </a:r>
            <a:endParaRPr altLang="zh-CN" sz="2800" b="1" kern="100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8670" y="4327525"/>
            <a:ext cx="821182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（1）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____________________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真可爱！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（2）我把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________________________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___________________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是我的好朋友。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69210" y="4218305"/>
            <a:ext cx="1296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大熊猫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926080" y="4956810"/>
            <a:ext cx="20453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垃圾捡起来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2277745" y="5672455"/>
            <a:ext cx="1296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altLang="zh-CN" sz="2400" b="1" kern="100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小白兔</a:t>
            </a:r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7" grpId="0"/>
      <p:bldP spid="70" grpId="0"/>
      <p:bldP spid="96" grpId="0"/>
      <p:bldP spid="9" grpId="0"/>
      <p:bldP spid="23" grpId="0"/>
      <p:bldP spid="24" grpId="0"/>
      <p:bldP spid="4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040629" y="1548365"/>
            <a:ext cx="350583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2400" b="1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根据课文内容连一连。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课后巩固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92958" y="2107501"/>
            <a:ext cx="8412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spcAft>
                <a:spcPts val="0"/>
              </a:spcAft>
            </a:pP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雪，下个不停                却化了。</a:t>
            </a: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雪孩子救出了                美丽的白云</a:t>
            </a: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endParaRPr lang="en-US" sz="2400" kern="1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r>
              <a:rPr sz="2400" kern="1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雪孩子自己</a:t>
            </a:r>
            <a:r>
              <a:rPr sz="24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小白兔。</a:t>
            </a: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endParaRPr sz="24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just">
              <a:spcAft>
                <a:spcPts val="0"/>
              </a:spcAft>
            </a:pPr>
            <a:r>
              <a:rPr sz="24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雪孩子变成                </a:t>
            </a:r>
            <a:r>
              <a:rPr sz="2400" kern="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一连下了好几天</a:t>
            </a:r>
            <a:r>
              <a:rPr sz="24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400" u="sng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                                                   </a:t>
            </a:r>
            <a:endParaRPr lang="zh-CN" altLang="zh-CN" sz="2400" kern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5535143" y="2787586"/>
            <a:ext cx="1041400" cy="2030095"/>
          </a:xfrm>
          <a:prstGeom prst="line">
            <a:avLst/>
          </a:pr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340198" y="3477196"/>
            <a:ext cx="1483360" cy="702310"/>
          </a:xfrm>
          <a:prstGeom prst="line">
            <a:avLst/>
          </a:prstGeom>
          <a:ln w="38100"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5170653" y="2709481"/>
            <a:ext cx="1796415" cy="143129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170653" y="3451161"/>
            <a:ext cx="1757045" cy="1457325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0262" y="394519"/>
            <a:ext cx="236501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68500" y="1082040"/>
            <a:ext cx="92341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同学们，今天老师给大家带来了一件小礼物，你们看，这是什么呀？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2138680"/>
            <a:ext cx="5787390" cy="40138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20200" y="2796540"/>
            <a:ext cx="158432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雪人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FEBD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雪孩子雪娃娃</a:t>
            </a:r>
            <a:endParaRPr lang="zh-CN" altLang="en-US" sz="2800" b="1" dirty="0">
              <a:solidFill>
                <a:srgbClr val="FEBD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0262" y="394519"/>
            <a:ext cx="236501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83740" y="1097280"/>
            <a:ext cx="923417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这个雪人怎么有那么大的吸引力，让本来缠着妈妈要出去的小白兔也不再出去了。我们来看看，兔妈妈跟小白兔堆的是一个怎样的雪人呢？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195" y="2675581"/>
            <a:ext cx="5838190" cy="390652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0262" y="394519"/>
            <a:ext cx="236501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68500" y="1082040"/>
            <a:ext cx="92341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小白兔玩累了，回家睡觉去了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。你看，</a:t>
            </a:r>
            <a:r>
              <a:rPr sz="24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他睡得真甜啊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37560" y="2189480"/>
            <a:ext cx="6004560" cy="408686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38900" y="1656080"/>
            <a:ext cx="5372100" cy="50025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40262" y="394519"/>
            <a:ext cx="236501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走进课文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39900" y="1082040"/>
            <a:ext cx="94627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不好了！小白兔家着火了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！”</a:t>
            </a:r>
            <a:r>
              <a:rPr sz="2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雪孩子看见从小白兔家的窗户里冒出黑烟，蹿出火星，他一边喊，一边向小白兔家奔去</a:t>
            </a:r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295" y="2312670"/>
            <a:ext cx="4014470" cy="37731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467600" y="3268980"/>
            <a:ext cx="36423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小白兔家着火了，可以看出雪孩子</a:t>
            </a:r>
            <a:r>
              <a:rPr lang="zh-CN" altLang="en-US" sz="2000" b="1" dirty="0">
                <a:solidFill>
                  <a:srgbClr val="FEB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非常着急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。从雪孩子的</a:t>
            </a:r>
            <a:r>
              <a:rPr lang="zh-CN" altLang="en-US" sz="2000" b="1" dirty="0">
                <a:solidFill>
                  <a:srgbClr val="FEBD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语言、动作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中可以看出来。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31622" y="2092766"/>
            <a:ext cx="15409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dirty="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W</a:t>
            </a:r>
            <a:endParaRPr lang="zh-CN" altLang="en-US" sz="13800" dirty="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77304" y="2692841"/>
            <a:ext cx="1540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>
                <a:solidFill>
                  <a:srgbClr val="FEBD1A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O</a:t>
            </a:r>
            <a:endParaRPr lang="zh-CN" altLang="en-US" sz="8800">
              <a:solidFill>
                <a:srgbClr val="FEBD1A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09325" y="4022058"/>
            <a:ext cx="4243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rgbClr val="7F6000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讲解分析</a:t>
            </a:r>
            <a:endParaRPr lang="zh-CN" altLang="en-US" sz="5400" dirty="0">
              <a:solidFill>
                <a:srgbClr val="7F6000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32211" y="1195508"/>
            <a:ext cx="2686050" cy="2994665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1030" y="1303871"/>
            <a:ext cx="9592596" cy="534457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12" y="3768431"/>
            <a:ext cx="2171288" cy="288001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25" y="1582415"/>
            <a:ext cx="10438163" cy="515854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4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会认的字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211988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3650686" y="2409484"/>
            <a:ext cx="83820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累</a:t>
            </a:r>
            <a:endParaRPr lang="zh-CN" altLang="en-US" sz="6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972969" y="3962576"/>
            <a:ext cx="123888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</a:t>
            </a:r>
            <a:r>
              <a:rPr altLang="zh-CN" sz="4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à</a:t>
            </a:r>
            <a:r>
              <a:rPr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</a:t>
            </a:r>
            <a:endParaRPr altLang="zh-CN" sz="40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54611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055773" y="1627544"/>
            <a:ext cx="1076960" cy="1837614"/>
            <a:chOff x="3976239" y="1793458"/>
            <a:chExt cx="1076960" cy="1837614"/>
          </a:xfrm>
        </p:grpSpPr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添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976239" y="1793458"/>
              <a:ext cx="1076960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40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ti</a:t>
              </a:r>
              <a:r>
                <a:rPr altLang="zh-CN" sz="40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ā</a:t>
              </a:r>
              <a:r>
                <a:rPr altLang="zh-CN" sz="400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n</a:t>
              </a:r>
              <a:endParaRPr altLang="zh-CN" sz="40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3211988" y="3922641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650686" y="3963585"/>
            <a:ext cx="1052832" cy="1837614"/>
            <a:chOff x="4013775" y="1793458"/>
            <a:chExt cx="1052832" cy="1837614"/>
          </a:xfrm>
        </p:grpSpPr>
        <p:sp>
          <p:nvSpPr>
            <p:cNvPr id="51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渐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4042987" y="1793458"/>
              <a:ext cx="1023620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4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ji</a:t>
              </a:r>
              <a:r>
                <a:rPr lang="en-US" altLang="zh-CN" sz="4000" b="1" dirty="0" err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à</a:t>
              </a:r>
              <a:r>
                <a:rPr lang="en-US" altLang="zh-CN" sz="4000" dirty="0" err="1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n</a:t>
              </a:r>
              <a:endPara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5654611" y="3922641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6093309" y="4776613"/>
            <a:ext cx="83820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冒</a:t>
            </a:r>
            <a:endParaRPr lang="zh-CN" altLang="en-US" sz="6000" b="1" dirty="0">
              <a:latin typeface="华文楷体" panose="02010600040101010101" pitchFamily="2" charset="-122"/>
              <a:ea typeface="华文楷体" panose="02010600040101010101" pitchFamily="2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20863" y="1621661"/>
            <a:ext cx="7416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lèi</a:t>
            </a:r>
            <a:endParaRPr lang="en-US" altLang="zh-CN" sz="4000" dirty="0" err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88735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088735" y="3922641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534242" y="1661727"/>
            <a:ext cx="1142365" cy="1802553"/>
            <a:chOff x="3983610" y="1828519"/>
            <a:chExt cx="1142365" cy="1802553"/>
          </a:xfrm>
        </p:grpSpPr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  <a:sym typeface="+mn-ea"/>
                </a:rPr>
                <a:t>柴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983610" y="1828519"/>
              <a:ext cx="1142365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ch</a:t>
              </a:r>
              <a:r>
                <a:rPr altLang="zh-CN" sz="40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á</a:t>
              </a:r>
              <a:r>
                <a:rPr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i</a:t>
              </a:r>
              <a:endParaRPr altLang="zh-CN" sz="4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484267" y="3983081"/>
            <a:ext cx="1259205" cy="1837614"/>
            <a:chOff x="3868042" y="1793458"/>
            <a:chExt cx="1259205" cy="1837614"/>
          </a:xfrm>
        </p:grpSpPr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奔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3868042" y="1793458"/>
              <a:ext cx="1259205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 bèn</a:t>
              </a:r>
              <a:endPara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170" y="1319178"/>
            <a:ext cx="9565122" cy="532927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12" y="3768431"/>
            <a:ext cx="2171288" cy="288001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/>
          <a:srcRect l="35384" t="15023" r="20119" b="46548"/>
          <a:stretch>
            <a:fillRect/>
          </a:stretch>
        </p:blipFill>
        <p:spPr>
          <a:xfrm>
            <a:off x="0" y="1"/>
            <a:ext cx="2771775" cy="794628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1740262" y="394519"/>
            <a:ext cx="236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F6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会认的字</a:t>
            </a:r>
            <a:endParaRPr lang="zh-CN" altLang="en-US" sz="2000" b="1" dirty="0">
              <a:solidFill>
                <a:srgbClr val="7F6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225298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308960" y="1627544"/>
            <a:ext cx="1711960" cy="1837614"/>
            <a:chOff x="3658739" y="1793458"/>
            <a:chExt cx="1711960" cy="1837614"/>
          </a:xfrm>
        </p:grpSpPr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冲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658739" y="1793458"/>
              <a:ext cx="1711960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chōng</a:t>
              </a:r>
              <a:endParaRPr lang="en-US" altLang="zh-CN" sz="4000" dirty="0" err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Text Box 5"/>
            <p:cNvSpPr txBox="1">
              <a:spLocks noChangeArrowheads="1"/>
            </p:cNvSpPr>
            <p:nvPr/>
          </p:nvSpPr>
          <p:spPr bwMode="auto">
            <a:xfrm>
              <a:off x="4014410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冲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5676976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105948" y="154565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6023281" y="1583756"/>
            <a:ext cx="1266825" cy="1878558"/>
            <a:chOff x="3921382" y="1752514"/>
            <a:chExt cx="1266825" cy="1878558"/>
          </a:xfrm>
        </p:grpSpPr>
        <p:sp>
          <p:nvSpPr>
            <p:cNvPr id="43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烫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921382" y="1752514"/>
              <a:ext cx="1266825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r>
                <a:rPr altLang="zh-CN" sz="4000" b="1">
                  <a:latin typeface="宋体" panose="02010600030101010101" pitchFamily="2" charset="-122"/>
                  <a:ea typeface="宋体" panose="02010600030101010101" pitchFamily="2" charset="-122"/>
                </a:rPr>
                <a:t>à</a:t>
              </a:r>
              <a:r>
                <a:rPr altLang="zh-CN" sz="4000">
                  <a:latin typeface="微软雅黑" panose="020B0503020204020204" pitchFamily="34" charset="-122"/>
                  <a:ea typeface="微软雅黑" panose="020B0503020204020204" pitchFamily="34" charset="-122"/>
                </a:rPr>
                <a:t>ng</a:t>
              </a:r>
              <a:endParaRPr altLang="zh-CN" sz="4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30249" y="1627544"/>
            <a:ext cx="1706880" cy="1837614"/>
            <a:chOff x="3661278" y="1793458"/>
            <a:chExt cx="1706880" cy="1837614"/>
          </a:xfrm>
        </p:grpSpPr>
        <p:sp>
          <p:nvSpPr>
            <p:cNvPr id="47" name="Text Box 5"/>
            <p:cNvSpPr txBox="1">
              <a:spLocks noChangeArrowheads="1"/>
            </p:cNvSpPr>
            <p:nvPr/>
          </p:nvSpPr>
          <p:spPr bwMode="auto">
            <a:xfrm>
              <a:off x="4013775" y="2616342"/>
              <a:ext cx="8382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6000" b="1" dirty="0">
                  <a:latin typeface="华文楷体" panose="02010600040101010101" pitchFamily="2" charset="-122"/>
                  <a:ea typeface="华文楷体" panose="02010600040101010101" pitchFamily="2" charset="-122"/>
                </a:rPr>
                <a:t>终</a:t>
              </a:r>
              <a:endPara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661278" y="1793458"/>
              <a:ext cx="1706880" cy="706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altLang="zh-CN" sz="4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zhōng</a:t>
              </a:r>
              <a:endParaRPr altLang="zh-CN" sz="4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25338" y="3884361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704041" y="4756748"/>
            <a:ext cx="83820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淋</a:t>
            </a:r>
            <a:endParaRPr lang="zh-CN" altLang="en-US" sz="6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21762" y="3933864"/>
            <a:ext cx="76644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lín</a:t>
            </a:r>
            <a:endParaRPr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25973" y="3884996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677073" y="3884361"/>
            <a:ext cx="1959428" cy="1959428"/>
          </a:xfrm>
          <a:prstGeom prst="rect">
            <a:avLst/>
          </a:prstGeom>
          <a:noFill/>
          <a:ln w="28575">
            <a:solidFill>
              <a:srgbClr val="7F6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155776" y="4756748"/>
            <a:ext cx="83820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激</a:t>
            </a:r>
            <a:endParaRPr lang="zh-CN" altLang="en-US" sz="6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429707" y="3933864"/>
            <a:ext cx="454025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jī</a:t>
            </a:r>
            <a:endParaRPr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3094</Words>
  <Application>WPS 演示</Application>
  <PresentationFormat>自定义</PresentationFormat>
  <Paragraphs>321</Paragraphs>
  <Slides>28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华康海报体W12(P)</vt:lpstr>
      <vt:lpstr>华文楷体</vt:lpstr>
      <vt:lpstr>楷体</vt:lpstr>
      <vt:lpstr>Times New Roman</vt:lpstr>
      <vt:lpstr>Arial Unicode MS</vt:lpstr>
      <vt:lpstr>Calibri Light</vt:lpstr>
      <vt:lpstr>Calibri</vt:lpstr>
      <vt:lpstr>等线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114</cp:revision>
  <dcterms:created xsi:type="dcterms:W3CDTF">2015-05-05T08:02:00Z</dcterms:created>
  <dcterms:modified xsi:type="dcterms:W3CDTF">2023-10-21T06:48:12Z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E819E7D1425B4CC3B74D5F8B6270C67E_12</vt:lpwstr>
  </property>
</Properties>
</file>