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>
  <p:sldMasterIdLst>
    <p:sldMasterId id="2147483648" r:id="rId1"/>
    <p:sldMasterId id="2147483661" r:id="rId3"/>
  </p:sldMasterIdLst>
  <p:notesMasterIdLst>
    <p:notesMasterId r:id="rId5"/>
  </p:notesMasterIdLst>
  <p:handoutMasterIdLst>
    <p:handoutMasterId r:id="rId42"/>
  </p:handoutMasterIdLst>
  <p:sldIdLst>
    <p:sldId id="260" r:id="rId4"/>
    <p:sldId id="259" r:id="rId6"/>
    <p:sldId id="389" r:id="rId7"/>
    <p:sldId id="390" r:id="rId8"/>
    <p:sldId id="388" r:id="rId9"/>
    <p:sldId id="367" r:id="rId10"/>
    <p:sldId id="333" r:id="rId11"/>
    <p:sldId id="266" r:id="rId12"/>
    <p:sldId id="267" r:id="rId13"/>
    <p:sldId id="268" r:id="rId14"/>
    <p:sldId id="358" r:id="rId15"/>
    <p:sldId id="369" r:id="rId16"/>
    <p:sldId id="277" r:id="rId17"/>
    <p:sldId id="306" r:id="rId18"/>
    <p:sldId id="401" r:id="rId19"/>
    <p:sldId id="400" r:id="rId20"/>
    <p:sldId id="399" r:id="rId21"/>
    <p:sldId id="403" r:id="rId22"/>
    <p:sldId id="398" r:id="rId23"/>
    <p:sldId id="406" r:id="rId24"/>
    <p:sldId id="397" r:id="rId25"/>
    <p:sldId id="396" r:id="rId26"/>
    <p:sldId id="395" r:id="rId27"/>
    <p:sldId id="393" r:id="rId28"/>
    <p:sldId id="394" r:id="rId29"/>
    <p:sldId id="391" r:id="rId30"/>
    <p:sldId id="378" r:id="rId31"/>
    <p:sldId id="404" r:id="rId32"/>
    <p:sldId id="407" r:id="rId33"/>
    <p:sldId id="408" r:id="rId34"/>
    <p:sldId id="290" r:id="rId35"/>
    <p:sldId id="402" r:id="rId36"/>
    <p:sldId id="385" r:id="rId37"/>
    <p:sldId id="352" r:id="rId38"/>
    <p:sldId id="351" r:id="rId39"/>
    <p:sldId id="409" r:id="rId40"/>
    <p:sldId id="323" r:id="rId41"/>
  </p:sldIdLst>
  <p:sldSz cx="9144000" cy="5143500" type="screen16x9"/>
  <p:notesSz cx="6858000" cy="9144000"/>
  <p:custDataLst>
    <p:tags r:id="rId46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6565" indent="-11684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3765" indent="-23368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0330" indent="-35052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6895" indent="-46736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1699260" algn="l" defTabSz="680085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039620" algn="l" defTabSz="680085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2379345" algn="l" defTabSz="680085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2719070" algn="l" defTabSz="680085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90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BC7F1"/>
    <a:srgbClr val="CDF5DF"/>
    <a:srgbClr val="0033CC"/>
    <a:srgbClr val="A3E0FF"/>
    <a:srgbClr val="E9F4CE"/>
    <a:srgbClr val="CC99FF"/>
    <a:srgbClr val="E1FAC8"/>
    <a:srgbClr val="FF1D1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9" autoAdjust="0"/>
    <p:restoredTop sz="94685" autoAdjust="0"/>
  </p:normalViewPr>
  <p:slideViewPr>
    <p:cSldViewPr>
      <p:cViewPr>
        <p:scale>
          <a:sx n="110" d="100"/>
          <a:sy n="110" d="100"/>
        </p:scale>
        <p:origin x="-1644" y="-666"/>
      </p:cViewPr>
      <p:guideLst>
        <p:guide orient="horz" pos="1620"/>
        <p:guide pos="2904"/>
      </p:guideLst>
    </p:cSldViewPr>
  </p:slideViewPr>
  <p:outlineViewPr>
    <p:cViewPr>
      <p:scale>
        <a:sx n="33" d="100"/>
        <a:sy n="33" d="100"/>
      </p:scale>
      <p:origin x="0" y="834"/>
    </p:cViewPr>
  </p:outlineViewPr>
  <p:notesTextViewPr>
    <p:cViewPr>
      <p:scale>
        <a:sx n="100" d="100"/>
        <a:sy n="100" d="100"/>
      </p:scale>
      <p:origin x="0" y="0"/>
    </p:cViewPr>
  </p:notesTextViewPr>
  <p:gridSpacing cx="76198" cy="7619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slide" Target="slides/slide2.xml"/><Relationship Id="rId5" Type="http://schemas.openxmlformats.org/officeDocument/2006/relationships/notesMaster" Target="notesMasters/notesMaster1.xml"/><Relationship Id="rId46" Type="http://schemas.openxmlformats.org/officeDocument/2006/relationships/tags" Target="tags/tag1.xml"/><Relationship Id="rId45" Type="http://schemas.openxmlformats.org/officeDocument/2006/relationships/tableStyles" Target="tableStyles.xml"/><Relationship Id="rId44" Type="http://schemas.openxmlformats.org/officeDocument/2006/relationships/viewProps" Target="viewProps.xml"/><Relationship Id="rId43" Type="http://schemas.openxmlformats.org/officeDocument/2006/relationships/presProps" Target="presProps.xml"/><Relationship Id="rId42" Type="http://schemas.openxmlformats.org/officeDocument/2006/relationships/handoutMaster" Target="handoutMasters/handoutMaster1.xml"/><Relationship Id="rId41" Type="http://schemas.openxmlformats.org/officeDocument/2006/relationships/slide" Target="slides/slide37.xml"/><Relationship Id="rId40" Type="http://schemas.openxmlformats.org/officeDocument/2006/relationships/slide" Target="slides/slide36.xml"/><Relationship Id="rId4" Type="http://schemas.openxmlformats.org/officeDocument/2006/relationships/slide" Target="slides/slide1.xml"/><Relationship Id="rId39" Type="http://schemas.openxmlformats.org/officeDocument/2006/relationships/slide" Target="slides/slide35.xml"/><Relationship Id="rId38" Type="http://schemas.openxmlformats.org/officeDocument/2006/relationships/slide" Target="slides/slide34.xml"/><Relationship Id="rId37" Type="http://schemas.openxmlformats.org/officeDocument/2006/relationships/slide" Target="slides/slide33.xml"/><Relationship Id="rId36" Type="http://schemas.openxmlformats.org/officeDocument/2006/relationships/slide" Target="slides/slide32.xml"/><Relationship Id="rId35" Type="http://schemas.openxmlformats.org/officeDocument/2006/relationships/slide" Target="slides/slide31.xml"/><Relationship Id="rId34" Type="http://schemas.openxmlformats.org/officeDocument/2006/relationships/slide" Target="slides/slide30.xml"/><Relationship Id="rId33" Type="http://schemas.openxmlformats.org/officeDocument/2006/relationships/slide" Target="slides/slide29.xml"/><Relationship Id="rId32" Type="http://schemas.openxmlformats.org/officeDocument/2006/relationships/slide" Target="slides/slide28.xml"/><Relationship Id="rId31" Type="http://schemas.openxmlformats.org/officeDocument/2006/relationships/slide" Target="slides/slide27.xml"/><Relationship Id="rId30" Type="http://schemas.openxmlformats.org/officeDocument/2006/relationships/slide" Target="slides/slide26.xml"/><Relationship Id="rId3" Type="http://schemas.openxmlformats.org/officeDocument/2006/relationships/slideMaster" Target="slideMasters/slideMaster2.xml"/><Relationship Id="rId29" Type="http://schemas.openxmlformats.org/officeDocument/2006/relationships/slide" Target="slides/slide25.xml"/><Relationship Id="rId28" Type="http://schemas.openxmlformats.org/officeDocument/2006/relationships/slide" Target="slides/slide24.xml"/><Relationship Id="rId27" Type="http://schemas.openxmlformats.org/officeDocument/2006/relationships/slide" Target="slides/slide23.xml"/><Relationship Id="rId26" Type="http://schemas.openxmlformats.org/officeDocument/2006/relationships/slide" Target="slides/slide22.xml"/><Relationship Id="rId25" Type="http://schemas.openxmlformats.org/officeDocument/2006/relationships/slide" Target="slides/slide21.xml"/><Relationship Id="rId24" Type="http://schemas.openxmlformats.org/officeDocument/2006/relationships/slide" Target="slides/slide20.xml"/><Relationship Id="rId23" Type="http://schemas.openxmlformats.org/officeDocument/2006/relationships/slide" Target="slides/slide19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0" Type="http://schemas.openxmlformats.org/officeDocument/2006/relationships/slide" Target="slides/slide16.xml"/><Relationship Id="rId2" Type="http://schemas.openxmlformats.org/officeDocument/2006/relationships/theme" Target="theme/theme1.xml"/><Relationship Id="rId19" Type="http://schemas.openxmlformats.org/officeDocument/2006/relationships/slide" Target="slides/slide15.xml"/><Relationship Id="rId18" Type="http://schemas.openxmlformats.org/officeDocument/2006/relationships/slide" Target="slides/slide14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buFontTx/>
              <a:buNone/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buFontTx/>
              <a:buNone/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>
            <a:lvl1pPr algn="r">
              <a:defRPr sz="1200"/>
            </a:lvl1pPr>
          </a:lstStyle>
          <a:p>
            <a:fld id="{09A5E00C-1A28-467B-8432-97CAE3F55AF7}" type="slidenum">
              <a:rPr lang="zh-CN" altLang="en-US"/>
            </a:fld>
            <a:endParaRPr lang="zh-CN" altLang="en-US"/>
          </a:p>
        </p:txBody>
      </p:sp>
      <p:sp>
        <p:nvSpPr>
          <p:cNvPr id="6" name="日期占位符 5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buFontTx/>
              <a:buNone/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buFontTx/>
              <a:buNone/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buFontTx/>
              <a:buNone/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27653" name="备注占位符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buFontTx/>
              <a:buNone/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>
            <a:lvl1pPr algn="r">
              <a:defRPr sz="1200"/>
            </a:lvl1pPr>
          </a:lstStyle>
          <a:p>
            <a:fld id="{023DC3DF-038A-46D4-96D5-BF6CCD084DAA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913765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6565" algn="l" defTabSz="913765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3765" algn="l" defTabSz="913765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0330" algn="l" defTabSz="913765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6895" algn="l" defTabSz="913765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4730" algn="l" defTabSz="9137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1930" algn="l" defTabSz="9137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99130" algn="l" defTabSz="9137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5695" algn="l" defTabSz="9137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ln>
            <a:solidFill>
              <a:srgbClr val="000000"/>
            </a:solidFill>
            <a:miter lim="800000"/>
          </a:ln>
        </p:spPr>
      </p:sp>
      <p:sp>
        <p:nvSpPr>
          <p:cNvPr id="29698" name="备注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29699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5F8D3499-F9FD-492B-8D97-A05E4D9977F8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ln>
            <a:solidFill>
              <a:srgbClr val="000000"/>
            </a:solidFill>
            <a:miter lim="800000"/>
          </a:ln>
        </p:spPr>
      </p:sp>
      <p:sp>
        <p:nvSpPr>
          <p:cNvPr id="31746" name="备注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endParaRPr lang="zh-CN" altLang="en-US" smtClean="0"/>
          </a:p>
        </p:txBody>
      </p:sp>
      <p:sp>
        <p:nvSpPr>
          <p:cNvPr id="31747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C501BA93-D030-4384-A2CE-9D18D7B799A0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ln>
            <a:solidFill>
              <a:srgbClr val="000000"/>
            </a:solidFill>
            <a:miter lim="800000"/>
          </a:ln>
        </p:spPr>
      </p:sp>
      <p:sp>
        <p:nvSpPr>
          <p:cNvPr id="37890" name="备注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endParaRPr lang="zh-CN" altLang="en-US" smtClean="0"/>
          </a:p>
        </p:txBody>
      </p:sp>
      <p:sp>
        <p:nvSpPr>
          <p:cNvPr id="37891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78CA56A1-A465-47F3-8C36-A50F35561A98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ln>
            <a:solidFill>
              <a:srgbClr val="000000"/>
            </a:solidFill>
            <a:miter lim="800000"/>
          </a:ln>
        </p:spPr>
      </p:sp>
      <p:sp>
        <p:nvSpPr>
          <p:cNvPr id="39938" name="备注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endParaRPr lang="zh-CN" altLang="en-US" smtClean="0"/>
          </a:p>
        </p:txBody>
      </p:sp>
      <p:sp>
        <p:nvSpPr>
          <p:cNvPr id="39939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219EA5E3-180D-44E4-8882-2B81BC37942D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ln>
            <a:solidFill>
              <a:srgbClr val="000000"/>
            </a:solidFill>
            <a:miter lim="800000"/>
          </a:ln>
        </p:spPr>
      </p:sp>
      <p:sp>
        <p:nvSpPr>
          <p:cNvPr id="41986" name="备注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endParaRPr lang="zh-CN" altLang="en-US" smtClean="0"/>
          </a:p>
        </p:txBody>
      </p:sp>
      <p:sp>
        <p:nvSpPr>
          <p:cNvPr id="41987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83908B71-EF59-4493-BFB9-22D93DD3FE80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ln>
            <a:solidFill>
              <a:srgbClr val="000000"/>
            </a:solidFill>
            <a:miter lim="800000"/>
          </a:ln>
        </p:spPr>
      </p:sp>
      <p:sp>
        <p:nvSpPr>
          <p:cNvPr id="44034" name="备注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endParaRPr lang="zh-CN" altLang="en-US" smtClean="0"/>
          </a:p>
        </p:txBody>
      </p:sp>
      <p:sp>
        <p:nvSpPr>
          <p:cNvPr id="44035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916F211D-B8ED-49E0-9294-D7404A663F0D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ln>
            <a:solidFill>
              <a:srgbClr val="000000"/>
            </a:solidFill>
            <a:miter lim="800000"/>
          </a:ln>
        </p:spPr>
      </p:sp>
      <p:sp>
        <p:nvSpPr>
          <p:cNvPr id="48130" name="备注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endParaRPr lang="zh-CN" altLang="en-US" smtClean="0"/>
          </a:p>
        </p:txBody>
      </p:sp>
      <p:sp>
        <p:nvSpPr>
          <p:cNvPr id="48131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7434F963-751B-4833-98C3-B69BEB8DDC8A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5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ln>
            <a:solidFill>
              <a:srgbClr val="000000"/>
            </a:solidFill>
            <a:miter lim="800000"/>
          </a:ln>
        </p:spPr>
      </p:sp>
      <p:sp>
        <p:nvSpPr>
          <p:cNvPr id="67586" name="备注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endParaRPr lang="zh-CN" altLang="en-US" smtClean="0"/>
          </a:p>
        </p:txBody>
      </p:sp>
      <p:sp>
        <p:nvSpPr>
          <p:cNvPr id="67587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36D7CC79-032F-4A43-B0CD-A68EF5B2FA96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bg bwMode="auto">
      <p:bgPr>
        <a:blipFill dpi="0" rotWithShape="0">
          <a:blip r:embed="rId2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Users\Administrator\Desktop\PPT模板2.png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1166"/>
            <a:ext cx="9144000" cy="5142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圆角矩形 2"/>
          <p:cNvSpPr/>
          <p:nvPr/>
        </p:nvSpPr>
        <p:spPr bwMode="auto">
          <a:xfrm>
            <a:off x="161946" y="524468"/>
            <a:ext cx="8830824" cy="4549259"/>
          </a:xfrm>
          <a:prstGeom prst="roundRect">
            <a:avLst>
              <a:gd name="adj" fmla="val 6600"/>
            </a:avLst>
          </a:prstGeom>
          <a:solidFill>
            <a:srgbClr val="FFFFFF">
              <a:alpha val="87059"/>
            </a:srgbClr>
          </a:solidFill>
          <a:ln w="9525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67980" tIns="33990" rIns="67980" bIns="33990"/>
          <a:lstStyle/>
          <a:p>
            <a:pPr eaLnBrk="0" hangingPunct="0">
              <a:buFontTx/>
              <a:buNone/>
              <a:defRPr/>
            </a:pPr>
            <a:endParaRPr lang="zh-CN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64" y="205835"/>
            <a:ext cx="8229481" cy="858219"/>
          </a:xfrm>
          <a:prstGeom prst="rect">
            <a:avLst/>
          </a:prstGeom>
        </p:spPr>
        <p:txBody>
          <a:bodyPr lIns="67980" tIns="33990" rIns="67980" bIns="33990"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64" y="1200114"/>
            <a:ext cx="8229481" cy="3394501"/>
          </a:xfrm>
          <a:prstGeom prst="rect">
            <a:avLst/>
          </a:prstGeom>
        </p:spPr>
        <p:txBody>
          <a:bodyPr vert="eaVert" lIns="67980" tIns="33990" rIns="67980" bIns="33990"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59" y="4684154"/>
            <a:ext cx="2133878" cy="358173"/>
          </a:xfrm>
          <a:prstGeom prst="rect">
            <a:avLst/>
          </a:prstGeom>
        </p:spPr>
        <p:txBody>
          <a:bodyPr lIns="67980" tIns="33990" rIns="67980" bIns="33990"/>
          <a:lstStyle>
            <a:lvl1pPr>
              <a:buFontTx/>
              <a:buNone/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610" y="4684154"/>
            <a:ext cx="2894787" cy="358173"/>
          </a:xfrm>
          <a:prstGeom prst="rect">
            <a:avLst/>
          </a:prstGeom>
        </p:spPr>
        <p:txBody>
          <a:bodyPr lIns="67980" tIns="33990" rIns="67980" bIns="33990"/>
          <a:lstStyle>
            <a:lvl1pPr>
              <a:buFontTx/>
              <a:buNone/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2863" y="4684154"/>
            <a:ext cx="2133878" cy="358173"/>
          </a:xfrm>
          <a:prstGeom prst="rect">
            <a:avLst/>
          </a:prstGeom>
        </p:spPr>
        <p:txBody>
          <a:bodyPr vert="horz" wrap="square" lIns="67980" tIns="33990" rIns="67980" bIns="33990" numCol="1" anchor="t" anchorCtr="0" compatLnSpc="1"/>
          <a:lstStyle>
            <a:lvl1pPr>
              <a:defRPr/>
            </a:lvl1pPr>
          </a:lstStyle>
          <a:p>
            <a:fld id="{29657000-6D9F-4846-8014-78099D4108CD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82"/>
            <a:ext cx="2057400" cy="4388644"/>
          </a:xfrm>
          <a:prstGeom prst="rect">
            <a:avLst/>
          </a:prstGeom>
        </p:spPr>
        <p:txBody>
          <a:bodyPr vert="eaVert" lIns="67980" tIns="33990" rIns="67980" bIns="33990"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1" y="205982"/>
            <a:ext cx="6019800" cy="4388644"/>
          </a:xfrm>
          <a:prstGeom prst="rect">
            <a:avLst/>
          </a:prstGeom>
        </p:spPr>
        <p:txBody>
          <a:bodyPr vert="eaVert" lIns="67980" tIns="33990" rIns="67980" bIns="33990"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59" y="4684154"/>
            <a:ext cx="2133878" cy="358173"/>
          </a:xfrm>
          <a:prstGeom prst="rect">
            <a:avLst/>
          </a:prstGeom>
        </p:spPr>
        <p:txBody>
          <a:bodyPr lIns="67980" tIns="33990" rIns="67980" bIns="33990"/>
          <a:lstStyle>
            <a:lvl1pPr>
              <a:buFontTx/>
              <a:buNone/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610" y="4684154"/>
            <a:ext cx="2894787" cy="358173"/>
          </a:xfrm>
          <a:prstGeom prst="rect">
            <a:avLst/>
          </a:prstGeom>
        </p:spPr>
        <p:txBody>
          <a:bodyPr lIns="67980" tIns="33990" rIns="67980" bIns="33990"/>
          <a:lstStyle>
            <a:lvl1pPr>
              <a:buFontTx/>
              <a:buNone/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2863" y="4684154"/>
            <a:ext cx="2133878" cy="358173"/>
          </a:xfrm>
          <a:prstGeom prst="rect">
            <a:avLst/>
          </a:prstGeom>
        </p:spPr>
        <p:txBody>
          <a:bodyPr vert="horz" wrap="square" lIns="67980" tIns="33990" rIns="67980" bIns="33990" numCol="1" anchor="t" anchorCtr="0" compatLnSpc="1"/>
          <a:lstStyle>
            <a:lvl1pPr>
              <a:defRPr/>
            </a:lvl1pPr>
          </a:lstStyle>
          <a:p>
            <a:fld id="{3A0E2909-BB34-4FF7-87AE-AE841E4F05A9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93" y="1597822"/>
            <a:ext cx="7772221" cy="1102428"/>
          </a:xfrm>
          <a:prstGeom prst="rect">
            <a:avLst/>
          </a:prstGeom>
        </p:spPr>
        <p:txBody>
          <a:bodyPr lIns="67980" tIns="33990" rIns="67980" bIns="33990"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783" y="2914225"/>
            <a:ext cx="6400443" cy="1315238"/>
          </a:xfrm>
          <a:prstGeom prst="rect">
            <a:avLst/>
          </a:prstGeom>
        </p:spPr>
        <p:txBody>
          <a:bodyPr lIns="67980" tIns="33990" rIns="67980" bIns="33990"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397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00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198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595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6992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396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3793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190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noProof="1" smtClean="0"/>
              <a:t>单击此处编辑母版副标题样式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59" y="4766721"/>
            <a:ext cx="2133878" cy="274444"/>
          </a:xfrm>
          <a:prstGeom prst="rect">
            <a:avLst/>
          </a:prstGeom>
        </p:spPr>
        <p:txBody>
          <a:bodyPr lIns="67980" tIns="33990" rIns="67980" bIns="33990"/>
          <a:lstStyle>
            <a:lvl1pPr>
              <a:buFontTx/>
              <a:buNone/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610" y="4766721"/>
            <a:ext cx="2894787" cy="274444"/>
          </a:xfrm>
          <a:prstGeom prst="rect">
            <a:avLst/>
          </a:prstGeom>
        </p:spPr>
        <p:txBody>
          <a:bodyPr lIns="67980" tIns="33990" rIns="67980" bIns="33990"/>
          <a:lstStyle>
            <a:lvl1pPr>
              <a:buFontTx/>
              <a:buNone/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2863" y="4766721"/>
            <a:ext cx="2133878" cy="274444"/>
          </a:xfrm>
          <a:prstGeom prst="rect">
            <a:avLst/>
          </a:prstGeom>
        </p:spPr>
        <p:txBody>
          <a:bodyPr vert="horz" wrap="square" lIns="67980" tIns="33990" rIns="67980" bIns="33990" numCol="1" anchor="t" anchorCtr="0" compatLnSpc="1"/>
          <a:lstStyle>
            <a:lvl1pPr>
              <a:defRPr/>
            </a:lvl1pPr>
          </a:lstStyle>
          <a:p>
            <a:fld id="{1C768E0E-4467-4043-9D06-EC51728BC233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64" y="205836"/>
            <a:ext cx="8229481" cy="857056"/>
          </a:xfrm>
          <a:prstGeom prst="rect">
            <a:avLst/>
          </a:prstGeom>
        </p:spPr>
        <p:txBody>
          <a:bodyPr lIns="67980" tIns="33990" rIns="67980" bIns="33990"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64" y="1200114"/>
            <a:ext cx="8229481" cy="3394501"/>
          </a:xfrm>
          <a:prstGeom prst="rect">
            <a:avLst/>
          </a:prstGeom>
        </p:spPr>
        <p:txBody>
          <a:bodyPr lIns="67980" tIns="33990" rIns="67980" bIns="33990"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59" y="4766721"/>
            <a:ext cx="2133878" cy="274444"/>
          </a:xfrm>
          <a:prstGeom prst="rect">
            <a:avLst/>
          </a:prstGeom>
        </p:spPr>
        <p:txBody>
          <a:bodyPr lIns="67980" tIns="33990" rIns="67980" bIns="33990"/>
          <a:lstStyle>
            <a:lvl1pPr>
              <a:buFontTx/>
              <a:buNone/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610" y="4766721"/>
            <a:ext cx="2894787" cy="274444"/>
          </a:xfrm>
          <a:prstGeom prst="rect">
            <a:avLst/>
          </a:prstGeom>
        </p:spPr>
        <p:txBody>
          <a:bodyPr lIns="67980" tIns="33990" rIns="67980" bIns="33990"/>
          <a:lstStyle>
            <a:lvl1pPr>
              <a:buFontTx/>
              <a:buNone/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2863" y="4766721"/>
            <a:ext cx="2133878" cy="274444"/>
          </a:xfrm>
          <a:prstGeom prst="rect">
            <a:avLst/>
          </a:prstGeom>
        </p:spPr>
        <p:txBody>
          <a:bodyPr vert="horz" wrap="square" lIns="67980" tIns="33990" rIns="67980" bIns="33990" numCol="1" anchor="t" anchorCtr="0" compatLnSpc="1"/>
          <a:lstStyle>
            <a:lvl1pPr>
              <a:defRPr/>
            </a:lvl1pPr>
          </a:lstStyle>
          <a:p>
            <a:fld id="{66D89D91-6AD9-4919-8317-B76A4AD1DCFF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806" y="3304959"/>
            <a:ext cx="7772221" cy="1022188"/>
          </a:xfrm>
          <a:prstGeom prst="rect">
            <a:avLst/>
          </a:prstGeom>
        </p:spPr>
        <p:txBody>
          <a:bodyPr lIns="67980" tIns="33990" rIns="67980" bIns="33990" anchor="t"/>
          <a:lstStyle>
            <a:lvl1pPr algn="l">
              <a:defRPr sz="3000" b="1" cap="all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806" y="2180437"/>
            <a:ext cx="7772221" cy="1124522"/>
          </a:xfrm>
          <a:prstGeom prst="rect">
            <a:avLst/>
          </a:prstGeom>
        </p:spPr>
        <p:txBody>
          <a:bodyPr lIns="67980" tIns="33990" rIns="67980" bIns="33990" anchor="b"/>
          <a:lstStyle>
            <a:lvl1pPr marL="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1pPr>
            <a:lvl2pPr marL="339725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2pPr>
            <a:lvl3pPr marL="68008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19810" indent="0">
              <a:buNone/>
              <a:defRPr sz="1000">
                <a:solidFill>
                  <a:schemeClr val="tx1">
                    <a:tint val="75000"/>
                  </a:schemeClr>
                </a:solidFill>
              </a:defRPr>
            </a:lvl4pPr>
            <a:lvl5pPr marL="1359535" indent="0">
              <a:buNone/>
              <a:defRPr sz="1000">
                <a:solidFill>
                  <a:schemeClr val="tx1">
                    <a:tint val="75000"/>
                  </a:schemeClr>
                </a:solidFill>
              </a:defRPr>
            </a:lvl5pPr>
            <a:lvl6pPr marL="1699260" indent="0">
              <a:buNone/>
              <a:defRPr sz="1000">
                <a:solidFill>
                  <a:schemeClr val="tx1">
                    <a:tint val="75000"/>
                  </a:schemeClr>
                </a:solidFill>
              </a:defRPr>
            </a:lvl6pPr>
            <a:lvl7pPr marL="2039620" indent="0">
              <a:buNone/>
              <a:defRPr sz="1000">
                <a:solidFill>
                  <a:schemeClr val="tx1">
                    <a:tint val="75000"/>
                  </a:schemeClr>
                </a:solidFill>
              </a:defRPr>
            </a:lvl7pPr>
            <a:lvl8pPr marL="2379345" indent="0">
              <a:buNone/>
              <a:defRPr sz="1000">
                <a:solidFill>
                  <a:schemeClr val="tx1">
                    <a:tint val="75000"/>
                  </a:schemeClr>
                </a:solidFill>
              </a:defRPr>
            </a:lvl8pPr>
            <a:lvl9pPr marL="2719070" indent="0">
              <a:buNone/>
              <a:defRPr sz="10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59" y="4766721"/>
            <a:ext cx="2133878" cy="274444"/>
          </a:xfrm>
          <a:prstGeom prst="rect">
            <a:avLst/>
          </a:prstGeom>
        </p:spPr>
        <p:txBody>
          <a:bodyPr lIns="67980" tIns="33990" rIns="67980" bIns="33990"/>
          <a:lstStyle>
            <a:lvl1pPr>
              <a:buFontTx/>
              <a:buNone/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610" y="4766721"/>
            <a:ext cx="2894787" cy="274444"/>
          </a:xfrm>
          <a:prstGeom prst="rect">
            <a:avLst/>
          </a:prstGeom>
        </p:spPr>
        <p:txBody>
          <a:bodyPr lIns="67980" tIns="33990" rIns="67980" bIns="33990"/>
          <a:lstStyle>
            <a:lvl1pPr>
              <a:buFontTx/>
              <a:buNone/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2863" y="4766721"/>
            <a:ext cx="2133878" cy="274444"/>
          </a:xfrm>
          <a:prstGeom prst="rect">
            <a:avLst/>
          </a:prstGeom>
        </p:spPr>
        <p:txBody>
          <a:bodyPr vert="horz" wrap="square" lIns="67980" tIns="33990" rIns="67980" bIns="33990" numCol="1" anchor="t" anchorCtr="0" compatLnSpc="1"/>
          <a:lstStyle>
            <a:lvl1pPr>
              <a:defRPr/>
            </a:lvl1pPr>
          </a:lstStyle>
          <a:p>
            <a:fld id="{54A51909-72A4-48FE-91F7-0E57590134B8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64" y="205836"/>
            <a:ext cx="8229481" cy="857056"/>
          </a:xfrm>
          <a:prstGeom prst="rect">
            <a:avLst/>
          </a:prstGeom>
        </p:spPr>
        <p:txBody>
          <a:bodyPr lIns="67980" tIns="33990" rIns="67980" bIns="33990"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61" y="1200114"/>
            <a:ext cx="4056988" cy="3394501"/>
          </a:xfrm>
          <a:prstGeom prst="rect">
            <a:avLst/>
          </a:prstGeom>
        </p:spPr>
        <p:txBody>
          <a:bodyPr lIns="67980" tIns="33990" rIns="67980" bIns="33990"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8562" y="1200114"/>
            <a:ext cx="4058178" cy="3394501"/>
          </a:xfrm>
          <a:prstGeom prst="rect">
            <a:avLst/>
          </a:prstGeom>
        </p:spPr>
        <p:txBody>
          <a:bodyPr lIns="67980" tIns="33990" rIns="67980" bIns="33990"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59" y="4766721"/>
            <a:ext cx="2133878" cy="274444"/>
          </a:xfrm>
          <a:prstGeom prst="rect">
            <a:avLst/>
          </a:prstGeom>
        </p:spPr>
        <p:txBody>
          <a:bodyPr lIns="67980" tIns="33990" rIns="67980" bIns="33990"/>
          <a:lstStyle>
            <a:lvl1pPr>
              <a:buFontTx/>
              <a:buNone/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610" y="4766721"/>
            <a:ext cx="2894787" cy="274444"/>
          </a:xfrm>
          <a:prstGeom prst="rect">
            <a:avLst/>
          </a:prstGeom>
        </p:spPr>
        <p:txBody>
          <a:bodyPr lIns="67980" tIns="33990" rIns="67980" bIns="33990"/>
          <a:lstStyle>
            <a:lvl1pPr>
              <a:buFontTx/>
              <a:buNone/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2863" y="4766721"/>
            <a:ext cx="2133878" cy="274444"/>
          </a:xfrm>
          <a:prstGeom prst="rect">
            <a:avLst/>
          </a:prstGeom>
        </p:spPr>
        <p:txBody>
          <a:bodyPr vert="horz" wrap="square" lIns="67980" tIns="33990" rIns="67980" bIns="33990" numCol="1" anchor="t" anchorCtr="0" compatLnSpc="1"/>
          <a:lstStyle>
            <a:lvl1pPr>
              <a:defRPr/>
            </a:lvl1pPr>
          </a:lstStyle>
          <a:p>
            <a:fld id="{C8701171-D0E9-4373-9E4E-D4F58040EB82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64" y="205836"/>
            <a:ext cx="8229481" cy="857056"/>
          </a:xfrm>
          <a:prstGeom prst="rect">
            <a:avLst/>
          </a:prstGeom>
        </p:spPr>
        <p:txBody>
          <a:bodyPr lIns="67980" tIns="33990" rIns="67980" bIns="33990"/>
          <a:lstStyle>
            <a:lvl1pPr>
              <a:defRPr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61" y="1151271"/>
            <a:ext cx="4040317" cy="480277"/>
          </a:xfrm>
          <a:prstGeom prst="rect">
            <a:avLst/>
          </a:prstGeom>
        </p:spPr>
        <p:txBody>
          <a:bodyPr lIns="67980" tIns="33990" rIns="67980" bIns="33990" anchor="b"/>
          <a:lstStyle>
            <a:lvl1pPr marL="0" indent="0">
              <a:buNone/>
              <a:defRPr sz="1800" b="1"/>
            </a:lvl1pPr>
            <a:lvl2pPr marL="339725" indent="0">
              <a:buNone/>
              <a:defRPr sz="1500" b="1"/>
            </a:lvl2pPr>
            <a:lvl3pPr marL="680085" indent="0">
              <a:buNone/>
              <a:defRPr sz="1300" b="1"/>
            </a:lvl3pPr>
            <a:lvl4pPr marL="1019810" indent="0">
              <a:buNone/>
              <a:defRPr sz="1200" b="1"/>
            </a:lvl4pPr>
            <a:lvl5pPr marL="1359535" indent="0">
              <a:buNone/>
              <a:defRPr sz="1200" b="1"/>
            </a:lvl5pPr>
            <a:lvl6pPr marL="1699260" indent="0">
              <a:buNone/>
              <a:defRPr sz="1200" b="1"/>
            </a:lvl6pPr>
            <a:lvl7pPr marL="2039620" indent="0">
              <a:buNone/>
              <a:defRPr sz="1200" b="1"/>
            </a:lvl7pPr>
            <a:lvl8pPr marL="2379345" indent="0">
              <a:buNone/>
              <a:defRPr sz="1200" b="1"/>
            </a:lvl8pPr>
            <a:lvl9pPr marL="2719070" indent="0">
              <a:buNone/>
              <a:defRPr sz="12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61" y="1631548"/>
            <a:ext cx="4040317" cy="2963066"/>
          </a:xfrm>
          <a:prstGeom prst="rect">
            <a:avLst/>
          </a:prstGeom>
        </p:spPr>
        <p:txBody>
          <a:bodyPr lIns="67980" tIns="33990" rIns="67980" bIns="33990"/>
          <a:lstStyle>
            <a:lvl1pPr>
              <a:defRPr sz="1800"/>
            </a:lvl1pPr>
            <a:lvl2pPr>
              <a:defRPr sz="1500"/>
            </a:lvl2pPr>
            <a:lvl3pPr>
              <a:defRPr sz="13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238" y="1151271"/>
            <a:ext cx="4041507" cy="480277"/>
          </a:xfrm>
          <a:prstGeom prst="rect">
            <a:avLst/>
          </a:prstGeom>
        </p:spPr>
        <p:txBody>
          <a:bodyPr lIns="67980" tIns="33990" rIns="67980" bIns="33990" anchor="b"/>
          <a:lstStyle>
            <a:lvl1pPr marL="0" indent="0">
              <a:buNone/>
              <a:defRPr sz="1800" b="1"/>
            </a:lvl1pPr>
            <a:lvl2pPr marL="339725" indent="0">
              <a:buNone/>
              <a:defRPr sz="1500" b="1"/>
            </a:lvl2pPr>
            <a:lvl3pPr marL="680085" indent="0">
              <a:buNone/>
              <a:defRPr sz="1300" b="1"/>
            </a:lvl3pPr>
            <a:lvl4pPr marL="1019810" indent="0">
              <a:buNone/>
              <a:defRPr sz="1200" b="1"/>
            </a:lvl4pPr>
            <a:lvl5pPr marL="1359535" indent="0">
              <a:buNone/>
              <a:defRPr sz="1200" b="1"/>
            </a:lvl5pPr>
            <a:lvl6pPr marL="1699260" indent="0">
              <a:buNone/>
              <a:defRPr sz="1200" b="1"/>
            </a:lvl6pPr>
            <a:lvl7pPr marL="2039620" indent="0">
              <a:buNone/>
              <a:defRPr sz="1200" b="1"/>
            </a:lvl7pPr>
            <a:lvl8pPr marL="2379345" indent="0">
              <a:buNone/>
              <a:defRPr sz="1200" b="1"/>
            </a:lvl8pPr>
            <a:lvl9pPr marL="2719070" indent="0">
              <a:buNone/>
              <a:defRPr sz="12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238" y="1631548"/>
            <a:ext cx="4041507" cy="2963066"/>
          </a:xfrm>
          <a:prstGeom prst="rect">
            <a:avLst/>
          </a:prstGeom>
        </p:spPr>
        <p:txBody>
          <a:bodyPr lIns="67980" tIns="33990" rIns="67980" bIns="33990"/>
          <a:lstStyle>
            <a:lvl1pPr>
              <a:defRPr sz="1800"/>
            </a:lvl1pPr>
            <a:lvl2pPr>
              <a:defRPr sz="1500"/>
            </a:lvl2pPr>
            <a:lvl3pPr>
              <a:defRPr sz="13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457259" y="4766721"/>
            <a:ext cx="2133878" cy="274444"/>
          </a:xfrm>
          <a:prstGeom prst="rect">
            <a:avLst/>
          </a:prstGeom>
        </p:spPr>
        <p:txBody>
          <a:bodyPr lIns="67980" tIns="33990" rIns="67980" bIns="33990"/>
          <a:lstStyle>
            <a:lvl1pPr>
              <a:buFontTx/>
              <a:buNone/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3124610" y="4766721"/>
            <a:ext cx="2894787" cy="274444"/>
          </a:xfrm>
          <a:prstGeom prst="rect">
            <a:avLst/>
          </a:prstGeom>
        </p:spPr>
        <p:txBody>
          <a:bodyPr lIns="67980" tIns="33990" rIns="67980" bIns="33990"/>
          <a:lstStyle>
            <a:lvl1pPr>
              <a:buFontTx/>
              <a:buNone/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6552863" y="4766721"/>
            <a:ext cx="2133878" cy="274444"/>
          </a:xfrm>
          <a:prstGeom prst="rect">
            <a:avLst/>
          </a:prstGeom>
        </p:spPr>
        <p:txBody>
          <a:bodyPr vert="horz" wrap="square" lIns="67980" tIns="33990" rIns="67980" bIns="33990" numCol="1" anchor="t" anchorCtr="0" compatLnSpc="1"/>
          <a:lstStyle>
            <a:lvl1pPr>
              <a:defRPr/>
            </a:lvl1pPr>
          </a:lstStyle>
          <a:p>
            <a:fld id="{E79FB46A-68BE-42BA-B997-6316FD85B4D2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64" y="205836"/>
            <a:ext cx="8229481" cy="857056"/>
          </a:xfrm>
          <a:prstGeom prst="rect">
            <a:avLst/>
          </a:prstGeom>
        </p:spPr>
        <p:txBody>
          <a:bodyPr lIns="67980" tIns="33990" rIns="67980" bIns="33990"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457259" y="4766721"/>
            <a:ext cx="2133878" cy="274444"/>
          </a:xfrm>
          <a:prstGeom prst="rect">
            <a:avLst/>
          </a:prstGeom>
        </p:spPr>
        <p:txBody>
          <a:bodyPr lIns="67980" tIns="33990" rIns="67980" bIns="33990"/>
          <a:lstStyle>
            <a:lvl1pPr>
              <a:buFontTx/>
              <a:buNone/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124610" y="4766721"/>
            <a:ext cx="2894787" cy="274444"/>
          </a:xfrm>
          <a:prstGeom prst="rect">
            <a:avLst/>
          </a:prstGeom>
        </p:spPr>
        <p:txBody>
          <a:bodyPr lIns="67980" tIns="33990" rIns="67980" bIns="33990"/>
          <a:lstStyle>
            <a:lvl1pPr>
              <a:buFontTx/>
              <a:buNone/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552863" y="4766721"/>
            <a:ext cx="2133878" cy="274444"/>
          </a:xfrm>
          <a:prstGeom prst="rect">
            <a:avLst/>
          </a:prstGeom>
        </p:spPr>
        <p:txBody>
          <a:bodyPr vert="horz" wrap="square" lIns="67980" tIns="33990" rIns="67980" bIns="33990" numCol="1" anchor="t" anchorCtr="0" compatLnSpc="1"/>
          <a:lstStyle>
            <a:lvl1pPr>
              <a:defRPr/>
            </a:lvl1pPr>
          </a:lstStyle>
          <a:p>
            <a:fld id="{C315414C-2318-49BD-B0A6-DB3454D98A7B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457259" y="4766721"/>
            <a:ext cx="2133878" cy="274444"/>
          </a:xfrm>
          <a:prstGeom prst="rect">
            <a:avLst/>
          </a:prstGeom>
        </p:spPr>
        <p:txBody>
          <a:bodyPr lIns="67980" tIns="33990" rIns="67980" bIns="33990"/>
          <a:lstStyle>
            <a:lvl1pPr>
              <a:buFontTx/>
              <a:buNone/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124610" y="4766721"/>
            <a:ext cx="2894787" cy="274444"/>
          </a:xfrm>
          <a:prstGeom prst="rect">
            <a:avLst/>
          </a:prstGeom>
        </p:spPr>
        <p:txBody>
          <a:bodyPr lIns="67980" tIns="33990" rIns="67980" bIns="33990"/>
          <a:lstStyle>
            <a:lvl1pPr>
              <a:buFontTx/>
              <a:buNone/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552863" y="4766721"/>
            <a:ext cx="2133878" cy="274444"/>
          </a:xfrm>
          <a:prstGeom prst="rect">
            <a:avLst/>
          </a:prstGeom>
        </p:spPr>
        <p:txBody>
          <a:bodyPr vert="horz" wrap="square" lIns="67980" tIns="33990" rIns="67980" bIns="33990" numCol="1" anchor="t" anchorCtr="0" compatLnSpc="1"/>
          <a:lstStyle>
            <a:lvl1pPr>
              <a:defRPr/>
            </a:lvl1pPr>
          </a:lstStyle>
          <a:p>
            <a:fld id="{AB94F606-752A-4986-9183-85157EB9A9AD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64" y="205835"/>
            <a:ext cx="8229481" cy="858219"/>
          </a:xfrm>
          <a:prstGeom prst="rect">
            <a:avLst/>
          </a:prstGeom>
        </p:spPr>
        <p:txBody>
          <a:bodyPr lIns="67980" tIns="33990" rIns="67980" bIns="33990"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64" y="1200114"/>
            <a:ext cx="8229481" cy="3394501"/>
          </a:xfrm>
          <a:prstGeom prst="rect">
            <a:avLst/>
          </a:prstGeom>
        </p:spPr>
        <p:txBody>
          <a:bodyPr lIns="67980" tIns="33990" rIns="67980" bIns="33990"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59" y="4684154"/>
            <a:ext cx="2133878" cy="358173"/>
          </a:xfrm>
          <a:prstGeom prst="rect">
            <a:avLst/>
          </a:prstGeom>
        </p:spPr>
        <p:txBody>
          <a:bodyPr lIns="67980" tIns="33990" rIns="67980" bIns="33990"/>
          <a:lstStyle>
            <a:lvl1pPr>
              <a:buFontTx/>
              <a:buNone/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610" y="4684154"/>
            <a:ext cx="2894787" cy="358173"/>
          </a:xfrm>
          <a:prstGeom prst="rect">
            <a:avLst/>
          </a:prstGeom>
        </p:spPr>
        <p:txBody>
          <a:bodyPr lIns="67980" tIns="33990" rIns="67980" bIns="33990"/>
          <a:lstStyle>
            <a:lvl1pPr>
              <a:buFontTx/>
              <a:buNone/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2863" y="4684154"/>
            <a:ext cx="2133878" cy="358173"/>
          </a:xfrm>
          <a:prstGeom prst="rect">
            <a:avLst/>
          </a:prstGeom>
        </p:spPr>
        <p:txBody>
          <a:bodyPr vert="horz" wrap="square" lIns="67980" tIns="33990" rIns="67980" bIns="33990" numCol="1" anchor="t" anchorCtr="0" compatLnSpc="1"/>
          <a:lstStyle>
            <a:lvl1pPr>
              <a:defRPr/>
            </a:lvl1pPr>
          </a:lstStyle>
          <a:p>
            <a:fld id="{4CD67076-B4EF-4DA7-888F-1F3DABEA51E2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60" y="204670"/>
            <a:ext cx="3007910" cy="872174"/>
          </a:xfrm>
          <a:prstGeom prst="rect">
            <a:avLst/>
          </a:prstGeom>
        </p:spPr>
        <p:txBody>
          <a:bodyPr lIns="67980" tIns="33990" rIns="67980" bIns="33990" anchor="b"/>
          <a:lstStyle>
            <a:lvl1pPr algn="l">
              <a:defRPr sz="1500" b="1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4724" y="204672"/>
            <a:ext cx="5112019" cy="4389942"/>
          </a:xfrm>
          <a:prstGeom prst="rect">
            <a:avLst/>
          </a:prstGeom>
        </p:spPr>
        <p:txBody>
          <a:bodyPr lIns="67980" tIns="33990" rIns="67980" bIns="33990"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60" y="1076844"/>
            <a:ext cx="3007910" cy="3517768"/>
          </a:xfrm>
          <a:prstGeom prst="rect">
            <a:avLst/>
          </a:prstGeom>
        </p:spPr>
        <p:txBody>
          <a:bodyPr lIns="67980" tIns="33990" rIns="67980" bIns="33990"/>
          <a:lstStyle>
            <a:lvl1pPr marL="0" indent="0">
              <a:buNone/>
              <a:defRPr sz="1000"/>
            </a:lvl1pPr>
            <a:lvl2pPr marL="339725" indent="0">
              <a:buNone/>
              <a:defRPr sz="900"/>
            </a:lvl2pPr>
            <a:lvl3pPr marL="680085" indent="0">
              <a:buNone/>
              <a:defRPr sz="700"/>
            </a:lvl3pPr>
            <a:lvl4pPr marL="1019810" indent="0">
              <a:buNone/>
              <a:defRPr sz="600"/>
            </a:lvl4pPr>
            <a:lvl5pPr marL="1359535" indent="0">
              <a:buNone/>
              <a:defRPr sz="600"/>
            </a:lvl5pPr>
            <a:lvl6pPr marL="1699260" indent="0">
              <a:buNone/>
              <a:defRPr sz="600"/>
            </a:lvl6pPr>
            <a:lvl7pPr marL="2039620" indent="0">
              <a:buNone/>
              <a:defRPr sz="600"/>
            </a:lvl7pPr>
            <a:lvl8pPr marL="2379345" indent="0">
              <a:buNone/>
              <a:defRPr sz="600"/>
            </a:lvl8pPr>
            <a:lvl9pPr marL="2719070" indent="0">
              <a:buNone/>
              <a:defRPr sz="6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59" y="4766721"/>
            <a:ext cx="2133878" cy="274444"/>
          </a:xfrm>
          <a:prstGeom prst="rect">
            <a:avLst/>
          </a:prstGeom>
        </p:spPr>
        <p:txBody>
          <a:bodyPr lIns="67980" tIns="33990" rIns="67980" bIns="33990"/>
          <a:lstStyle>
            <a:lvl1pPr>
              <a:buFontTx/>
              <a:buNone/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610" y="4766721"/>
            <a:ext cx="2894787" cy="274444"/>
          </a:xfrm>
          <a:prstGeom prst="rect">
            <a:avLst/>
          </a:prstGeom>
        </p:spPr>
        <p:txBody>
          <a:bodyPr lIns="67980" tIns="33990" rIns="67980" bIns="33990"/>
          <a:lstStyle>
            <a:lvl1pPr>
              <a:buFontTx/>
              <a:buNone/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2863" y="4766721"/>
            <a:ext cx="2133878" cy="274444"/>
          </a:xfrm>
          <a:prstGeom prst="rect">
            <a:avLst/>
          </a:prstGeom>
        </p:spPr>
        <p:txBody>
          <a:bodyPr vert="horz" wrap="square" lIns="67980" tIns="33990" rIns="67980" bIns="33990" numCol="1" anchor="t" anchorCtr="0" compatLnSpc="1"/>
          <a:lstStyle>
            <a:lvl1pPr>
              <a:defRPr/>
            </a:lvl1pPr>
          </a:lstStyle>
          <a:p>
            <a:fld id="{ACF871A4-0DBF-4627-B209-56D60BDAFEE2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124" y="3600335"/>
            <a:ext cx="5487114" cy="425621"/>
          </a:xfrm>
          <a:prstGeom prst="rect">
            <a:avLst/>
          </a:prstGeom>
        </p:spPr>
        <p:txBody>
          <a:bodyPr lIns="67980" tIns="33990" rIns="67980" bIns="33990" anchor="b"/>
          <a:lstStyle>
            <a:lvl1pPr algn="l">
              <a:defRPr sz="1500" b="1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124" y="459348"/>
            <a:ext cx="5487114" cy="3086332"/>
          </a:xfrm>
          <a:prstGeom prst="rect">
            <a:avLst/>
          </a:prstGeom>
        </p:spPr>
        <p:txBody>
          <a:bodyPr lIns="67980" tIns="33990" rIns="67980" bIns="33990"/>
          <a:lstStyle>
            <a:lvl1pPr marL="0" indent="0">
              <a:buNone/>
              <a:defRPr sz="2400"/>
            </a:lvl1pPr>
            <a:lvl2pPr marL="339725" indent="0">
              <a:buNone/>
              <a:defRPr sz="2100"/>
            </a:lvl2pPr>
            <a:lvl3pPr marL="680085" indent="0">
              <a:buNone/>
              <a:defRPr sz="1800"/>
            </a:lvl3pPr>
            <a:lvl4pPr marL="1019810" indent="0">
              <a:buNone/>
              <a:defRPr sz="1500"/>
            </a:lvl4pPr>
            <a:lvl5pPr marL="1359535" indent="0">
              <a:buNone/>
              <a:defRPr sz="1500"/>
            </a:lvl5pPr>
            <a:lvl6pPr marL="1699260" indent="0">
              <a:buNone/>
              <a:defRPr sz="1500"/>
            </a:lvl6pPr>
            <a:lvl7pPr marL="2039620" indent="0">
              <a:buNone/>
              <a:defRPr sz="1500"/>
            </a:lvl7pPr>
            <a:lvl8pPr marL="2379345" indent="0">
              <a:buNone/>
              <a:defRPr sz="1500"/>
            </a:lvl8pPr>
            <a:lvl9pPr marL="2719070" indent="0">
              <a:buNone/>
              <a:defRPr sz="15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124" y="4025957"/>
            <a:ext cx="5487114" cy="603545"/>
          </a:xfrm>
          <a:prstGeom prst="rect">
            <a:avLst/>
          </a:prstGeom>
        </p:spPr>
        <p:txBody>
          <a:bodyPr lIns="67980" tIns="33990" rIns="67980" bIns="33990"/>
          <a:lstStyle>
            <a:lvl1pPr marL="0" indent="0">
              <a:buNone/>
              <a:defRPr sz="1000"/>
            </a:lvl1pPr>
            <a:lvl2pPr marL="339725" indent="0">
              <a:buNone/>
              <a:defRPr sz="900"/>
            </a:lvl2pPr>
            <a:lvl3pPr marL="680085" indent="0">
              <a:buNone/>
              <a:defRPr sz="700"/>
            </a:lvl3pPr>
            <a:lvl4pPr marL="1019810" indent="0">
              <a:buNone/>
              <a:defRPr sz="600"/>
            </a:lvl4pPr>
            <a:lvl5pPr marL="1359535" indent="0">
              <a:buNone/>
              <a:defRPr sz="600"/>
            </a:lvl5pPr>
            <a:lvl6pPr marL="1699260" indent="0">
              <a:buNone/>
              <a:defRPr sz="600"/>
            </a:lvl6pPr>
            <a:lvl7pPr marL="2039620" indent="0">
              <a:buNone/>
              <a:defRPr sz="600"/>
            </a:lvl7pPr>
            <a:lvl8pPr marL="2379345" indent="0">
              <a:buNone/>
              <a:defRPr sz="600"/>
            </a:lvl8pPr>
            <a:lvl9pPr marL="2719070" indent="0">
              <a:buNone/>
              <a:defRPr sz="6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59" y="4766721"/>
            <a:ext cx="2133878" cy="274444"/>
          </a:xfrm>
          <a:prstGeom prst="rect">
            <a:avLst/>
          </a:prstGeom>
        </p:spPr>
        <p:txBody>
          <a:bodyPr lIns="67980" tIns="33990" rIns="67980" bIns="33990"/>
          <a:lstStyle>
            <a:lvl1pPr>
              <a:buFontTx/>
              <a:buNone/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610" y="4766721"/>
            <a:ext cx="2894787" cy="274444"/>
          </a:xfrm>
          <a:prstGeom prst="rect">
            <a:avLst/>
          </a:prstGeom>
        </p:spPr>
        <p:txBody>
          <a:bodyPr lIns="67980" tIns="33990" rIns="67980" bIns="33990"/>
          <a:lstStyle>
            <a:lvl1pPr>
              <a:buFontTx/>
              <a:buNone/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2863" y="4766721"/>
            <a:ext cx="2133878" cy="274444"/>
          </a:xfrm>
          <a:prstGeom prst="rect">
            <a:avLst/>
          </a:prstGeom>
        </p:spPr>
        <p:txBody>
          <a:bodyPr vert="horz" wrap="square" lIns="67980" tIns="33990" rIns="67980" bIns="33990" numCol="1" anchor="t" anchorCtr="0" compatLnSpc="1"/>
          <a:lstStyle>
            <a:lvl1pPr>
              <a:defRPr/>
            </a:lvl1pPr>
          </a:lstStyle>
          <a:p>
            <a:fld id="{6C65F34D-FE69-408A-8CCB-A0C868B540FA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64" y="205836"/>
            <a:ext cx="8229481" cy="857056"/>
          </a:xfrm>
          <a:prstGeom prst="rect">
            <a:avLst/>
          </a:prstGeom>
        </p:spPr>
        <p:txBody>
          <a:bodyPr lIns="67980" tIns="33990" rIns="67980" bIns="33990"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64" y="1200114"/>
            <a:ext cx="8229481" cy="3394501"/>
          </a:xfrm>
          <a:prstGeom prst="rect">
            <a:avLst/>
          </a:prstGeom>
        </p:spPr>
        <p:txBody>
          <a:bodyPr vert="eaVert" lIns="67980" tIns="33990" rIns="67980" bIns="33990"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59" y="4766721"/>
            <a:ext cx="2133878" cy="274444"/>
          </a:xfrm>
          <a:prstGeom prst="rect">
            <a:avLst/>
          </a:prstGeom>
        </p:spPr>
        <p:txBody>
          <a:bodyPr lIns="67980" tIns="33990" rIns="67980" bIns="33990"/>
          <a:lstStyle>
            <a:lvl1pPr>
              <a:buFontTx/>
              <a:buNone/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610" y="4766721"/>
            <a:ext cx="2894787" cy="274444"/>
          </a:xfrm>
          <a:prstGeom prst="rect">
            <a:avLst/>
          </a:prstGeom>
        </p:spPr>
        <p:txBody>
          <a:bodyPr lIns="67980" tIns="33990" rIns="67980" bIns="33990"/>
          <a:lstStyle>
            <a:lvl1pPr>
              <a:buFontTx/>
              <a:buNone/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2863" y="4766721"/>
            <a:ext cx="2133878" cy="274444"/>
          </a:xfrm>
          <a:prstGeom prst="rect">
            <a:avLst/>
          </a:prstGeom>
        </p:spPr>
        <p:txBody>
          <a:bodyPr vert="horz" wrap="square" lIns="67980" tIns="33990" rIns="67980" bIns="33990" numCol="1" anchor="t" anchorCtr="0" compatLnSpc="1"/>
          <a:lstStyle>
            <a:lvl1pPr>
              <a:defRPr/>
            </a:lvl1pPr>
          </a:lstStyle>
          <a:p>
            <a:fld id="{A731FF54-CF66-49EC-8754-AA4CD64B07DC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30266" y="205836"/>
            <a:ext cx="2056477" cy="4388779"/>
          </a:xfrm>
          <a:prstGeom prst="rect">
            <a:avLst/>
          </a:prstGeom>
        </p:spPr>
        <p:txBody>
          <a:bodyPr vert="eaVert" lIns="67980" tIns="33990" rIns="67980" bIns="33990"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61" y="205836"/>
            <a:ext cx="6058689" cy="4388779"/>
          </a:xfrm>
          <a:prstGeom prst="rect">
            <a:avLst/>
          </a:prstGeom>
        </p:spPr>
        <p:txBody>
          <a:bodyPr vert="eaVert" lIns="67980" tIns="33990" rIns="67980" bIns="33990"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59" y="4766721"/>
            <a:ext cx="2133878" cy="274444"/>
          </a:xfrm>
          <a:prstGeom prst="rect">
            <a:avLst/>
          </a:prstGeom>
        </p:spPr>
        <p:txBody>
          <a:bodyPr lIns="67980" tIns="33990" rIns="67980" bIns="33990"/>
          <a:lstStyle>
            <a:lvl1pPr>
              <a:buFontTx/>
              <a:buNone/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610" y="4766721"/>
            <a:ext cx="2894787" cy="274444"/>
          </a:xfrm>
          <a:prstGeom prst="rect">
            <a:avLst/>
          </a:prstGeom>
        </p:spPr>
        <p:txBody>
          <a:bodyPr lIns="67980" tIns="33990" rIns="67980" bIns="33990"/>
          <a:lstStyle>
            <a:lvl1pPr>
              <a:buFontTx/>
              <a:buNone/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2863" y="4766721"/>
            <a:ext cx="2133878" cy="274444"/>
          </a:xfrm>
          <a:prstGeom prst="rect">
            <a:avLst/>
          </a:prstGeom>
        </p:spPr>
        <p:txBody>
          <a:bodyPr vert="horz" wrap="square" lIns="67980" tIns="33990" rIns="67980" bIns="33990" numCol="1" anchor="t" anchorCtr="0" compatLnSpc="1"/>
          <a:lstStyle>
            <a:lvl1pPr>
              <a:defRPr/>
            </a:lvl1pPr>
          </a:lstStyle>
          <a:p>
            <a:fld id="{B7E62AEB-872A-4521-A0A1-4C86E345E0AC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4" y="3305176"/>
            <a:ext cx="7772400" cy="1021556"/>
          </a:xfrm>
          <a:prstGeom prst="rect">
            <a:avLst/>
          </a:prstGeom>
        </p:spPr>
        <p:txBody>
          <a:bodyPr lIns="67980" tIns="33990" rIns="67980" bIns="33990" anchor="t"/>
          <a:lstStyle>
            <a:lvl1pPr algn="l">
              <a:defRPr sz="4000" b="1" cap="all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4" y="2180038"/>
            <a:ext cx="7772400" cy="1125140"/>
          </a:xfrm>
          <a:prstGeom prst="rect">
            <a:avLst/>
          </a:prstGeom>
        </p:spPr>
        <p:txBody>
          <a:bodyPr lIns="67980" tIns="33990" rIns="67980" bIns="33990" anchor="b"/>
          <a:lstStyle>
            <a:lvl1pPr marL="0" indent="0">
              <a:buNone/>
              <a:defRPr sz="1900"/>
            </a:lvl1pPr>
            <a:lvl2pPr marL="457200" indent="0">
              <a:buNone/>
              <a:defRPr sz="1800"/>
            </a:lvl2pPr>
            <a:lvl3pPr marL="913765" indent="0">
              <a:buNone/>
              <a:defRPr sz="1600"/>
            </a:lvl3pPr>
            <a:lvl4pPr marL="1370965" indent="0">
              <a:buNone/>
              <a:defRPr sz="1400"/>
            </a:lvl4pPr>
            <a:lvl5pPr marL="1828165" indent="0">
              <a:buNone/>
              <a:defRPr sz="1400"/>
            </a:lvl5pPr>
            <a:lvl6pPr marL="2284730" indent="0">
              <a:buNone/>
              <a:defRPr sz="1400"/>
            </a:lvl6pPr>
            <a:lvl7pPr marL="2741930" indent="0">
              <a:buNone/>
              <a:defRPr sz="1400"/>
            </a:lvl7pPr>
            <a:lvl8pPr marL="3199130" indent="0">
              <a:buNone/>
              <a:defRPr sz="1400"/>
            </a:lvl8pPr>
            <a:lvl9pPr marL="3655695" indent="0">
              <a:buNone/>
              <a:defRPr sz="14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59" y="4684154"/>
            <a:ext cx="2133878" cy="358173"/>
          </a:xfrm>
          <a:prstGeom prst="rect">
            <a:avLst/>
          </a:prstGeom>
        </p:spPr>
        <p:txBody>
          <a:bodyPr lIns="67980" tIns="33990" rIns="67980" bIns="33990"/>
          <a:lstStyle>
            <a:lvl1pPr>
              <a:buFontTx/>
              <a:buNone/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610" y="4684154"/>
            <a:ext cx="2894787" cy="358173"/>
          </a:xfrm>
          <a:prstGeom prst="rect">
            <a:avLst/>
          </a:prstGeom>
        </p:spPr>
        <p:txBody>
          <a:bodyPr lIns="67980" tIns="33990" rIns="67980" bIns="33990"/>
          <a:lstStyle>
            <a:lvl1pPr>
              <a:buFontTx/>
              <a:buNone/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2863" y="4684154"/>
            <a:ext cx="2133878" cy="358173"/>
          </a:xfrm>
          <a:prstGeom prst="rect">
            <a:avLst/>
          </a:prstGeom>
        </p:spPr>
        <p:txBody>
          <a:bodyPr vert="horz" wrap="square" lIns="67980" tIns="33990" rIns="67980" bIns="33990" numCol="1" anchor="t" anchorCtr="0" compatLnSpc="1"/>
          <a:lstStyle>
            <a:lvl1pPr>
              <a:defRPr/>
            </a:lvl1pPr>
          </a:lstStyle>
          <a:p>
            <a:fld id="{9935AF14-8111-4A23-B545-FCB5873F4661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64" y="205835"/>
            <a:ext cx="8229481" cy="858219"/>
          </a:xfrm>
          <a:prstGeom prst="rect">
            <a:avLst/>
          </a:prstGeom>
        </p:spPr>
        <p:txBody>
          <a:bodyPr lIns="67980" tIns="33990" rIns="67980" bIns="33990"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1" y="1200153"/>
            <a:ext cx="4038600" cy="3394472"/>
          </a:xfrm>
          <a:prstGeom prst="rect">
            <a:avLst/>
          </a:prstGeom>
        </p:spPr>
        <p:txBody>
          <a:bodyPr lIns="67980" tIns="33990" rIns="67980" bIns="33990"/>
          <a:lstStyle>
            <a:lvl1pPr>
              <a:defRPr sz="2800"/>
            </a:lvl1pPr>
            <a:lvl2pPr>
              <a:defRPr sz="2400"/>
            </a:lvl2pPr>
            <a:lvl3pPr>
              <a:defRPr sz="19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3"/>
            <a:ext cx="4038600" cy="3394472"/>
          </a:xfrm>
          <a:prstGeom prst="rect">
            <a:avLst/>
          </a:prstGeom>
        </p:spPr>
        <p:txBody>
          <a:bodyPr lIns="67980" tIns="33990" rIns="67980" bIns="33990"/>
          <a:lstStyle>
            <a:lvl1pPr>
              <a:defRPr sz="2800"/>
            </a:lvl1pPr>
            <a:lvl2pPr>
              <a:defRPr sz="2400"/>
            </a:lvl2pPr>
            <a:lvl3pPr>
              <a:defRPr sz="19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59" y="4684154"/>
            <a:ext cx="2133878" cy="358173"/>
          </a:xfrm>
          <a:prstGeom prst="rect">
            <a:avLst/>
          </a:prstGeom>
        </p:spPr>
        <p:txBody>
          <a:bodyPr lIns="67980" tIns="33990" rIns="67980" bIns="33990"/>
          <a:lstStyle>
            <a:lvl1pPr>
              <a:buFontTx/>
              <a:buNone/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610" y="4684154"/>
            <a:ext cx="2894787" cy="358173"/>
          </a:xfrm>
          <a:prstGeom prst="rect">
            <a:avLst/>
          </a:prstGeom>
        </p:spPr>
        <p:txBody>
          <a:bodyPr lIns="67980" tIns="33990" rIns="67980" bIns="33990"/>
          <a:lstStyle>
            <a:lvl1pPr>
              <a:buFontTx/>
              <a:buNone/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2863" y="4684154"/>
            <a:ext cx="2133878" cy="358173"/>
          </a:xfrm>
          <a:prstGeom prst="rect">
            <a:avLst/>
          </a:prstGeom>
        </p:spPr>
        <p:txBody>
          <a:bodyPr vert="horz" wrap="square" lIns="67980" tIns="33990" rIns="67980" bIns="33990" numCol="1" anchor="t" anchorCtr="0" compatLnSpc="1"/>
          <a:lstStyle>
            <a:lvl1pPr>
              <a:defRPr/>
            </a:lvl1pPr>
          </a:lstStyle>
          <a:p>
            <a:fld id="{EAE134FA-93F4-419F-AA69-73FDE530A5D5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64" y="205835"/>
            <a:ext cx="8229481" cy="858219"/>
          </a:xfrm>
          <a:prstGeom prst="rect">
            <a:avLst/>
          </a:prstGeom>
        </p:spPr>
        <p:txBody>
          <a:bodyPr lIns="67980" tIns="33990" rIns="67980" bIns="33990"/>
          <a:lstStyle>
            <a:lvl1pPr>
              <a:defRPr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  <a:prstGeom prst="rect">
            <a:avLst/>
          </a:prstGeom>
        </p:spPr>
        <p:txBody>
          <a:bodyPr lIns="67980" tIns="33990" rIns="67980" bIns="33990" anchor="b"/>
          <a:lstStyle>
            <a:lvl1pPr marL="0" indent="0">
              <a:buNone/>
              <a:defRPr sz="2400" b="1"/>
            </a:lvl1pPr>
            <a:lvl2pPr marL="457200" indent="0">
              <a:buNone/>
              <a:defRPr sz="1900" b="1"/>
            </a:lvl2pPr>
            <a:lvl3pPr marL="913765" indent="0">
              <a:buNone/>
              <a:defRPr sz="1800" b="1"/>
            </a:lvl3pPr>
            <a:lvl4pPr marL="1370965" indent="0">
              <a:buNone/>
              <a:defRPr sz="1600" b="1"/>
            </a:lvl4pPr>
            <a:lvl5pPr marL="1828165" indent="0">
              <a:buNone/>
              <a:defRPr sz="1600" b="1"/>
            </a:lvl5pPr>
            <a:lvl6pPr marL="2284730" indent="0">
              <a:buNone/>
              <a:defRPr sz="1600" b="1"/>
            </a:lvl6pPr>
            <a:lvl7pPr marL="2741930" indent="0">
              <a:buNone/>
              <a:defRPr sz="1600" b="1"/>
            </a:lvl7pPr>
            <a:lvl8pPr marL="3199130" indent="0">
              <a:buNone/>
              <a:defRPr sz="1600" b="1"/>
            </a:lvl8pPr>
            <a:lvl9pPr marL="3655695" indent="0">
              <a:buNone/>
              <a:defRPr sz="16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9"/>
            <a:ext cx="4040188" cy="2963466"/>
          </a:xfrm>
          <a:prstGeom prst="rect">
            <a:avLst/>
          </a:prstGeom>
        </p:spPr>
        <p:txBody>
          <a:bodyPr lIns="67980" tIns="33990" rIns="67980" bIns="33990"/>
          <a:lstStyle>
            <a:lvl1pPr>
              <a:defRPr sz="2400"/>
            </a:lvl1pPr>
            <a:lvl2pPr>
              <a:defRPr sz="19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8" y="1151335"/>
            <a:ext cx="4041775" cy="479822"/>
          </a:xfrm>
          <a:prstGeom prst="rect">
            <a:avLst/>
          </a:prstGeom>
        </p:spPr>
        <p:txBody>
          <a:bodyPr lIns="67980" tIns="33990" rIns="67980" bIns="33990" anchor="b"/>
          <a:lstStyle>
            <a:lvl1pPr marL="0" indent="0">
              <a:buNone/>
              <a:defRPr sz="2400" b="1"/>
            </a:lvl1pPr>
            <a:lvl2pPr marL="457200" indent="0">
              <a:buNone/>
              <a:defRPr sz="1900" b="1"/>
            </a:lvl2pPr>
            <a:lvl3pPr marL="913765" indent="0">
              <a:buNone/>
              <a:defRPr sz="1800" b="1"/>
            </a:lvl3pPr>
            <a:lvl4pPr marL="1370965" indent="0">
              <a:buNone/>
              <a:defRPr sz="1600" b="1"/>
            </a:lvl4pPr>
            <a:lvl5pPr marL="1828165" indent="0">
              <a:buNone/>
              <a:defRPr sz="1600" b="1"/>
            </a:lvl5pPr>
            <a:lvl6pPr marL="2284730" indent="0">
              <a:buNone/>
              <a:defRPr sz="1600" b="1"/>
            </a:lvl6pPr>
            <a:lvl7pPr marL="2741930" indent="0">
              <a:buNone/>
              <a:defRPr sz="1600" b="1"/>
            </a:lvl7pPr>
            <a:lvl8pPr marL="3199130" indent="0">
              <a:buNone/>
              <a:defRPr sz="1600" b="1"/>
            </a:lvl8pPr>
            <a:lvl9pPr marL="3655695" indent="0">
              <a:buNone/>
              <a:defRPr sz="16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8" y="1631159"/>
            <a:ext cx="4041775" cy="2963466"/>
          </a:xfrm>
          <a:prstGeom prst="rect">
            <a:avLst/>
          </a:prstGeom>
        </p:spPr>
        <p:txBody>
          <a:bodyPr lIns="67980" tIns="33990" rIns="67980" bIns="33990"/>
          <a:lstStyle>
            <a:lvl1pPr>
              <a:defRPr sz="2400"/>
            </a:lvl1pPr>
            <a:lvl2pPr>
              <a:defRPr sz="19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59" y="4684154"/>
            <a:ext cx="2133878" cy="358173"/>
          </a:xfrm>
          <a:prstGeom prst="rect">
            <a:avLst/>
          </a:prstGeom>
        </p:spPr>
        <p:txBody>
          <a:bodyPr lIns="67980" tIns="33990" rIns="67980" bIns="33990"/>
          <a:lstStyle>
            <a:lvl1pPr>
              <a:buFontTx/>
              <a:buNone/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610" y="4684154"/>
            <a:ext cx="2894787" cy="358173"/>
          </a:xfrm>
          <a:prstGeom prst="rect">
            <a:avLst/>
          </a:prstGeom>
        </p:spPr>
        <p:txBody>
          <a:bodyPr lIns="67980" tIns="33990" rIns="67980" bIns="33990"/>
          <a:lstStyle>
            <a:lvl1pPr>
              <a:buFontTx/>
              <a:buNone/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2863" y="4684154"/>
            <a:ext cx="2133878" cy="358173"/>
          </a:xfrm>
          <a:prstGeom prst="rect">
            <a:avLst/>
          </a:prstGeom>
        </p:spPr>
        <p:txBody>
          <a:bodyPr vert="horz" wrap="square" lIns="67980" tIns="33990" rIns="67980" bIns="33990" numCol="1" anchor="t" anchorCtr="0" compatLnSpc="1"/>
          <a:lstStyle>
            <a:lvl1pPr>
              <a:defRPr/>
            </a:lvl1pPr>
          </a:lstStyle>
          <a:p>
            <a:fld id="{C65B6A1C-C4EA-4ADC-BE53-7457EBF03F82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64" y="205835"/>
            <a:ext cx="8229481" cy="858219"/>
          </a:xfrm>
          <a:prstGeom prst="rect">
            <a:avLst/>
          </a:prstGeom>
        </p:spPr>
        <p:txBody>
          <a:bodyPr lIns="67980" tIns="33990" rIns="67980" bIns="33990"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59" y="4684154"/>
            <a:ext cx="2133878" cy="358173"/>
          </a:xfrm>
          <a:prstGeom prst="rect">
            <a:avLst/>
          </a:prstGeom>
        </p:spPr>
        <p:txBody>
          <a:bodyPr lIns="67980" tIns="33990" rIns="67980" bIns="33990"/>
          <a:lstStyle>
            <a:lvl1pPr>
              <a:buFontTx/>
              <a:buNone/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610" y="4684154"/>
            <a:ext cx="2894787" cy="358173"/>
          </a:xfrm>
          <a:prstGeom prst="rect">
            <a:avLst/>
          </a:prstGeom>
        </p:spPr>
        <p:txBody>
          <a:bodyPr lIns="67980" tIns="33990" rIns="67980" bIns="33990"/>
          <a:lstStyle>
            <a:lvl1pPr>
              <a:buFontTx/>
              <a:buNone/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2863" y="4684154"/>
            <a:ext cx="2133878" cy="358173"/>
          </a:xfrm>
          <a:prstGeom prst="rect">
            <a:avLst/>
          </a:prstGeom>
        </p:spPr>
        <p:txBody>
          <a:bodyPr vert="horz" wrap="square" lIns="67980" tIns="33990" rIns="67980" bIns="33990" numCol="1" anchor="t" anchorCtr="0" compatLnSpc="1"/>
          <a:lstStyle>
            <a:lvl1pPr>
              <a:defRPr/>
            </a:lvl1pPr>
          </a:lstStyle>
          <a:p>
            <a:fld id="{E5C5EF0E-F431-4254-987D-33929A5BF9F1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59" y="4684154"/>
            <a:ext cx="2133878" cy="358173"/>
          </a:xfrm>
          <a:prstGeom prst="rect">
            <a:avLst/>
          </a:prstGeom>
        </p:spPr>
        <p:txBody>
          <a:bodyPr lIns="67980" tIns="33990" rIns="67980" bIns="33990"/>
          <a:lstStyle>
            <a:lvl1pPr>
              <a:buFontTx/>
              <a:buNone/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610" y="4684154"/>
            <a:ext cx="2894787" cy="358173"/>
          </a:xfrm>
          <a:prstGeom prst="rect">
            <a:avLst/>
          </a:prstGeom>
        </p:spPr>
        <p:txBody>
          <a:bodyPr lIns="67980" tIns="33990" rIns="67980" bIns="33990"/>
          <a:lstStyle>
            <a:lvl1pPr>
              <a:buFontTx/>
              <a:buNone/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2863" y="4684154"/>
            <a:ext cx="2133878" cy="358173"/>
          </a:xfrm>
          <a:prstGeom prst="rect">
            <a:avLst/>
          </a:prstGeom>
        </p:spPr>
        <p:txBody>
          <a:bodyPr vert="horz" wrap="square" lIns="67980" tIns="33990" rIns="67980" bIns="33990" numCol="1" anchor="t" anchorCtr="0" compatLnSpc="1"/>
          <a:lstStyle>
            <a:lvl1pPr>
              <a:defRPr/>
            </a:lvl1pPr>
          </a:lstStyle>
          <a:p>
            <a:fld id="{7E1BC5A5-2C0D-4733-9C4D-8781B1BB5A79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5" y="204790"/>
            <a:ext cx="3008313" cy="871538"/>
          </a:xfrm>
          <a:prstGeom prst="rect">
            <a:avLst/>
          </a:prstGeom>
        </p:spPr>
        <p:txBody>
          <a:bodyPr lIns="67980" tIns="33990" rIns="67980" bIns="33990" anchor="b"/>
          <a:lstStyle>
            <a:lvl1pPr algn="l">
              <a:defRPr sz="1900" b="1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92"/>
            <a:ext cx="5111750" cy="4389835"/>
          </a:xfrm>
          <a:prstGeom prst="rect">
            <a:avLst/>
          </a:prstGeom>
        </p:spPr>
        <p:txBody>
          <a:bodyPr lIns="67980" tIns="33990" rIns="67980" bIns="33990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5" y="1076328"/>
            <a:ext cx="3008313" cy="3518297"/>
          </a:xfrm>
          <a:prstGeom prst="rect">
            <a:avLst/>
          </a:prstGeom>
        </p:spPr>
        <p:txBody>
          <a:bodyPr lIns="67980" tIns="33990" rIns="67980" bIns="33990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3765" indent="0">
              <a:buNone/>
              <a:defRPr sz="1000"/>
            </a:lvl3pPr>
            <a:lvl4pPr marL="1370965" indent="0">
              <a:buNone/>
              <a:defRPr sz="900"/>
            </a:lvl4pPr>
            <a:lvl5pPr marL="1828165" indent="0">
              <a:buNone/>
              <a:defRPr sz="900"/>
            </a:lvl5pPr>
            <a:lvl6pPr marL="2284730" indent="0">
              <a:buNone/>
              <a:defRPr sz="900"/>
            </a:lvl6pPr>
            <a:lvl7pPr marL="2741930" indent="0">
              <a:buNone/>
              <a:defRPr sz="900"/>
            </a:lvl7pPr>
            <a:lvl8pPr marL="3199130" indent="0">
              <a:buNone/>
              <a:defRPr sz="900"/>
            </a:lvl8pPr>
            <a:lvl9pPr marL="3655695" indent="0">
              <a:buNone/>
              <a:defRPr sz="9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59" y="4684154"/>
            <a:ext cx="2133878" cy="358173"/>
          </a:xfrm>
          <a:prstGeom prst="rect">
            <a:avLst/>
          </a:prstGeom>
        </p:spPr>
        <p:txBody>
          <a:bodyPr lIns="67980" tIns="33990" rIns="67980" bIns="33990"/>
          <a:lstStyle>
            <a:lvl1pPr>
              <a:buFontTx/>
              <a:buNone/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610" y="4684154"/>
            <a:ext cx="2894787" cy="358173"/>
          </a:xfrm>
          <a:prstGeom prst="rect">
            <a:avLst/>
          </a:prstGeom>
        </p:spPr>
        <p:txBody>
          <a:bodyPr lIns="67980" tIns="33990" rIns="67980" bIns="33990"/>
          <a:lstStyle>
            <a:lvl1pPr>
              <a:buFontTx/>
              <a:buNone/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2863" y="4684154"/>
            <a:ext cx="2133878" cy="358173"/>
          </a:xfrm>
          <a:prstGeom prst="rect">
            <a:avLst/>
          </a:prstGeom>
        </p:spPr>
        <p:txBody>
          <a:bodyPr vert="horz" wrap="square" lIns="67980" tIns="33990" rIns="67980" bIns="33990" numCol="1" anchor="t" anchorCtr="0" compatLnSpc="1"/>
          <a:lstStyle>
            <a:lvl1pPr>
              <a:defRPr/>
            </a:lvl1pPr>
          </a:lstStyle>
          <a:p>
            <a:fld id="{A6295BBF-B0A6-439F-9BF2-1CCC3BD978B4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3"/>
            <a:ext cx="5486400" cy="425054"/>
          </a:xfrm>
          <a:prstGeom prst="rect">
            <a:avLst/>
          </a:prstGeom>
        </p:spPr>
        <p:txBody>
          <a:bodyPr lIns="67980" tIns="33990" rIns="67980" bIns="33990" anchor="b"/>
          <a:lstStyle>
            <a:lvl1pPr algn="l">
              <a:defRPr sz="1900" b="1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  <a:prstGeom prst="rect">
            <a:avLst/>
          </a:prstGeom>
        </p:spPr>
        <p:txBody>
          <a:bodyPr lIns="67980" tIns="33990" rIns="67980" bIns="33990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3765" indent="0">
              <a:buNone/>
              <a:defRPr sz="2400"/>
            </a:lvl3pPr>
            <a:lvl4pPr marL="1370965" indent="0">
              <a:buNone/>
              <a:defRPr sz="1900"/>
            </a:lvl4pPr>
            <a:lvl5pPr marL="1828165" indent="0">
              <a:buNone/>
              <a:defRPr sz="1900"/>
            </a:lvl5pPr>
            <a:lvl6pPr marL="2284730" indent="0">
              <a:buNone/>
              <a:defRPr sz="1900"/>
            </a:lvl6pPr>
            <a:lvl7pPr marL="2741930" indent="0">
              <a:buNone/>
              <a:defRPr sz="1900"/>
            </a:lvl7pPr>
            <a:lvl8pPr marL="3199130" indent="0">
              <a:buNone/>
              <a:defRPr sz="1900"/>
            </a:lvl8pPr>
            <a:lvl9pPr marL="3655695" indent="0">
              <a:buNone/>
              <a:defRPr sz="1900"/>
            </a:lvl9pPr>
          </a:lstStyle>
          <a:p>
            <a:pPr lvl="0"/>
            <a:r>
              <a:rPr lang="zh-CN" altLang="en-US" noProof="0" smtClean="0"/>
              <a:t>单击图标添加图片</a:t>
            </a:r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7"/>
            <a:ext cx="5486400" cy="603647"/>
          </a:xfrm>
          <a:prstGeom prst="rect">
            <a:avLst/>
          </a:prstGeom>
        </p:spPr>
        <p:txBody>
          <a:bodyPr lIns="67980" tIns="33990" rIns="67980" bIns="33990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3765" indent="0">
              <a:buNone/>
              <a:defRPr sz="1000"/>
            </a:lvl3pPr>
            <a:lvl4pPr marL="1370965" indent="0">
              <a:buNone/>
              <a:defRPr sz="900"/>
            </a:lvl4pPr>
            <a:lvl5pPr marL="1828165" indent="0">
              <a:buNone/>
              <a:defRPr sz="900"/>
            </a:lvl5pPr>
            <a:lvl6pPr marL="2284730" indent="0">
              <a:buNone/>
              <a:defRPr sz="900"/>
            </a:lvl6pPr>
            <a:lvl7pPr marL="2741930" indent="0">
              <a:buNone/>
              <a:defRPr sz="900"/>
            </a:lvl7pPr>
            <a:lvl8pPr marL="3199130" indent="0">
              <a:buNone/>
              <a:defRPr sz="900"/>
            </a:lvl8pPr>
            <a:lvl9pPr marL="3655695" indent="0">
              <a:buNone/>
              <a:defRPr sz="9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59" y="4684154"/>
            <a:ext cx="2133878" cy="358173"/>
          </a:xfrm>
          <a:prstGeom prst="rect">
            <a:avLst/>
          </a:prstGeom>
        </p:spPr>
        <p:txBody>
          <a:bodyPr lIns="67980" tIns="33990" rIns="67980" bIns="33990"/>
          <a:lstStyle>
            <a:lvl1pPr>
              <a:buFontTx/>
              <a:buNone/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610" y="4684154"/>
            <a:ext cx="2894787" cy="358173"/>
          </a:xfrm>
          <a:prstGeom prst="rect">
            <a:avLst/>
          </a:prstGeom>
        </p:spPr>
        <p:txBody>
          <a:bodyPr lIns="67980" tIns="33990" rIns="67980" bIns="33990"/>
          <a:lstStyle>
            <a:lvl1pPr>
              <a:buFontTx/>
              <a:buNone/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2863" y="4684154"/>
            <a:ext cx="2133878" cy="358173"/>
          </a:xfrm>
          <a:prstGeom prst="rect">
            <a:avLst/>
          </a:prstGeom>
        </p:spPr>
        <p:txBody>
          <a:bodyPr vert="horz" wrap="square" lIns="67980" tIns="33990" rIns="67980" bIns="33990" numCol="1" anchor="t" anchorCtr="0" compatLnSpc="1"/>
          <a:lstStyle>
            <a:lvl1pPr>
              <a:defRPr/>
            </a:lvl1pPr>
          </a:lstStyle>
          <a:p>
            <a:fld id="{50D8FC25-D8ED-4D0B-A664-EFDB35D9C852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4" Type="http://schemas.openxmlformats.org/officeDocument/2006/relationships/theme" Target="../theme/theme1.xml"/><Relationship Id="rId13" Type="http://schemas.openxmlformats.org/officeDocument/2006/relationships/image" Target="../media/image2.png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1.xml"/><Relationship Id="rId8" Type="http://schemas.openxmlformats.org/officeDocument/2006/relationships/slideLayout" Target="../slideLayouts/slideLayout20.xml"/><Relationship Id="rId7" Type="http://schemas.openxmlformats.org/officeDocument/2006/relationships/slideLayout" Target="../slideLayouts/slideLayout19.xml"/><Relationship Id="rId6" Type="http://schemas.openxmlformats.org/officeDocument/2006/relationships/slideLayout" Target="../slideLayouts/slideLayout18.xml"/><Relationship Id="rId5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6.xml"/><Relationship Id="rId3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4.xml"/><Relationship Id="rId12" Type="http://schemas.openxmlformats.org/officeDocument/2006/relationships/theme" Target="../theme/theme2.xml"/><Relationship Id="rId11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22.xml"/><Relationship Id="rId1" Type="http://schemas.openxmlformats.org/officeDocument/2006/relationships/slideLayout" Target="../slideLayouts/slideLayout1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3" descr="C:\Users\Administrator\Desktop\PPT模板2.png"/>
          <p:cNvPicPr>
            <a:picLocks noChangeAspect="1" noChangeArrowheads="1"/>
          </p:cNvPicPr>
          <p:nvPr userDrawn="1"/>
        </p:nvPicPr>
        <p:blipFill>
          <a:blip r:embed="rId13"/>
          <a:srcRect/>
          <a:stretch>
            <a:fillRect/>
          </a:stretch>
        </p:blipFill>
        <p:spPr bwMode="auto">
          <a:xfrm>
            <a:off x="0" y="1166"/>
            <a:ext cx="9144000" cy="5142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圆角矩形 14"/>
          <p:cNvSpPr/>
          <p:nvPr/>
        </p:nvSpPr>
        <p:spPr bwMode="auto">
          <a:xfrm>
            <a:off x="155994" y="510514"/>
            <a:ext cx="8830824" cy="4549259"/>
          </a:xfrm>
          <a:prstGeom prst="roundRect">
            <a:avLst>
              <a:gd name="adj" fmla="val 6600"/>
            </a:avLst>
          </a:prstGeom>
          <a:solidFill>
            <a:srgbClr val="FFFFFF">
              <a:alpha val="87059"/>
            </a:srgbClr>
          </a:solidFill>
          <a:ln w="9525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67980" tIns="33990" rIns="67980" bIns="33990"/>
          <a:lstStyle/>
          <a:p>
            <a:pPr eaLnBrk="0" hangingPunct="0">
              <a:buFontTx/>
              <a:buNone/>
              <a:defRPr/>
            </a:pPr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6pPr>
      <a:lvl7pPr marL="913765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7pPr>
      <a:lvl8pPr marL="1370965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8pPr>
      <a:lvl9pPr marL="1828165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9pPr>
    </p:titleStyle>
    <p:bodyStyle>
      <a:lvl1pPr marL="342265" indent="-342265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315" indent="-28448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1095" indent="-227965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598930" indent="-227965" algn="l" rtl="0" eaLnBrk="0" fontAlgn="base" hangingPunct="0">
        <a:spcBef>
          <a:spcPct val="20000"/>
        </a:spcBef>
        <a:spcAft>
          <a:spcPct val="0"/>
        </a:spcAft>
        <a:buChar char="–"/>
        <a:defRPr sz="1900">
          <a:solidFill>
            <a:schemeClr val="tx1"/>
          </a:solidFill>
          <a:latin typeface="+mn-lt"/>
        </a:defRPr>
      </a:lvl4pPr>
      <a:lvl5pPr marL="2056130" indent="-227965" algn="l" rtl="0" eaLnBrk="0" fontAlgn="base" hangingPunct="0">
        <a:spcBef>
          <a:spcPct val="20000"/>
        </a:spcBef>
        <a:spcAft>
          <a:spcPct val="0"/>
        </a:spcAft>
        <a:buChar char="»"/>
        <a:defRPr sz="1900">
          <a:solidFill>
            <a:schemeClr val="tx1"/>
          </a:solidFill>
          <a:latin typeface="+mn-lt"/>
        </a:defRPr>
      </a:lvl5pPr>
      <a:lvl6pPr marL="2513330" indent="-228600" algn="l" rtl="0" eaLnBrk="1" fontAlgn="base" hangingPunct="1">
        <a:spcBef>
          <a:spcPct val="20000"/>
        </a:spcBef>
        <a:spcAft>
          <a:spcPct val="0"/>
        </a:spcAft>
        <a:buChar char="»"/>
        <a:defRPr sz="1900">
          <a:solidFill>
            <a:schemeClr val="tx1"/>
          </a:solidFill>
          <a:latin typeface="+mn-lt"/>
        </a:defRPr>
      </a:lvl6pPr>
      <a:lvl7pPr marL="2970530" indent="-228600" algn="l" rtl="0" eaLnBrk="1" fontAlgn="base" hangingPunct="1">
        <a:spcBef>
          <a:spcPct val="20000"/>
        </a:spcBef>
        <a:spcAft>
          <a:spcPct val="0"/>
        </a:spcAft>
        <a:buChar char="»"/>
        <a:defRPr sz="1900">
          <a:solidFill>
            <a:schemeClr val="tx1"/>
          </a:solidFill>
          <a:latin typeface="+mn-lt"/>
        </a:defRPr>
      </a:lvl7pPr>
      <a:lvl8pPr marL="3427095" indent="-228600" algn="l" rtl="0" eaLnBrk="1" fontAlgn="base" hangingPunct="1">
        <a:spcBef>
          <a:spcPct val="20000"/>
        </a:spcBef>
        <a:spcAft>
          <a:spcPct val="0"/>
        </a:spcAft>
        <a:buChar char="»"/>
        <a:defRPr sz="1900">
          <a:solidFill>
            <a:schemeClr val="tx1"/>
          </a:solidFill>
          <a:latin typeface="+mn-lt"/>
        </a:defRPr>
      </a:lvl8pPr>
      <a:lvl9pPr marL="3884295" indent="-228600" algn="l" rtl="0" eaLnBrk="1" fontAlgn="base" hangingPunct="1">
        <a:spcBef>
          <a:spcPct val="20000"/>
        </a:spcBef>
        <a:spcAft>
          <a:spcPct val="0"/>
        </a:spcAft>
        <a:buChar char="»"/>
        <a:defRPr sz="1900">
          <a:solidFill>
            <a:schemeClr val="tx1"/>
          </a:solidFill>
          <a:latin typeface="+mn-lt"/>
        </a:defRPr>
      </a:lvl9pPr>
    </p:bodyStyle>
    <p:otherStyle>
      <a:defPPr>
        <a:defRPr lang="zh-CN"/>
      </a:defPPr>
      <a:lvl1pPr marL="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3765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0965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165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473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193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13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5695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</a:defRPr>
      </a:lvl5pPr>
      <a:lvl6pPr marL="339725" algn="ctr" rtl="0" fontAlgn="base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</a:defRPr>
      </a:lvl6pPr>
      <a:lvl7pPr marL="680085" algn="ctr" rtl="0" fontAlgn="base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</a:defRPr>
      </a:lvl7pPr>
      <a:lvl8pPr marL="1019810" algn="ctr" rtl="0" fontAlgn="base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</a:defRPr>
      </a:lvl8pPr>
      <a:lvl9pPr marL="1359535" algn="ctr" rtl="0" fontAlgn="base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254635" indent="-254635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2450" indent="-212725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49630" indent="-17018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9355" indent="-17018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29715" indent="-17018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69440" indent="-170180" algn="l" defTabSz="680085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09165" indent="-170180" algn="l" defTabSz="680085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49525" indent="-170180" algn="l" defTabSz="680085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889250" indent="-170180" algn="l" defTabSz="680085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0085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1pPr>
      <a:lvl2pPr marL="339725" algn="l" defTabSz="680085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2pPr>
      <a:lvl3pPr marL="680085" algn="l" defTabSz="680085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3pPr>
      <a:lvl4pPr marL="1019810" algn="l" defTabSz="680085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359535" algn="l" defTabSz="680085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699260" algn="l" defTabSz="680085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2039620" algn="l" defTabSz="680085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2379345" algn="l" defTabSz="680085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2719070" algn="l" defTabSz="680085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4.jpeg"/><Relationship Id="rId1" Type="http://schemas.openxmlformats.org/officeDocument/2006/relationships/image" Target="../media/image4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5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7.png"/><Relationship Id="rId1" Type="http://schemas.openxmlformats.org/officeDocument/2006/relationships/image" Target="../media/image16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7.png"/><Relationship Id="rId1" Type="http://schemas.openxmlformats.org/officeDocument/2006/relationships/image" Target="../media/image18.jpeg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5.png"/><Relationship Id="rId1" Type="http://schemas.openxmlformats.org/officeDocument/2006/relationships/image" Target="../media/image4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6.jpe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9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0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1.jpe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2.jpe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2.jpe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1.jpe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jpe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9.jpeg"/><Relationship Id="rId1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0.png"/><Relationship Id="rId1" Type="http://schemas.openxmlformats.org/officeDocument/2006/relationships/image" Target="../media/image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Box 21"/>
          <p:cNvSpPr txBox="1">
            <a:spLocks noChangeArrowheads="1"/>
          </p:cNvSpPr>
          <p:nvPr/>
        </p:nvSpPr>
        <p:spPr bwMode="auto">
          <a:xfrm>
            <a:off x="2922425" y="1734486"/>
            <a:ext cx="3099637" cy="3918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7980" tIns="33990" rIns="67980" bIns="33990">
            <a:spAutoFit/>
          </a:bodyPr>
          <a:lstStyle/>
          <a:p>
            <a:r>
              <a:rPr lang="zh-CN" altLang="en-US" sz="2100">
                <a:latin typeface="黑体" panose="02010609060101010101" pitchFamily="49" charset="-122"/>
                <a:ea typeface="黑体" panose="02010609060101010101" pitchFamily="49" charset="-122"/>
              </a:rPr>
              <a:t>部编小学语文二年级上册</a:t>
            </a:r>
            <a:endParaRPr lang="zh-CN" altLang="en-US" sz="210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3" name="TextBox 48"/>
          <p:cNvSpPr txBox="1"/>
          <p:nvPr/>
        </p:nvSpPr>
        <p:spPr>
          <a:xfrm>
            <a:off x="2629242" y="793097"/>
            <a:ext cx="3474740" cy="684197"/>
          </a:xfrm>
          <a:prstGeom prst="rect">
            <a:avLst/>
          </a:prstGeom>
          <a:noFill/>
          <a:effectLst>
            <a:softEdge rad="31750"/>
          </a:effectLst>
        </p:spPr>
        <p:txBody>
          <a:bodyPr wrap="none" lIns="67980" tIns="33990" rIns="67980" bIns="33990">
            <a:spAutoFit/>
          </a:bodyPr>
          <a:lstStyle/>
          <a:p>
            <a:pPr>
              <a:buFontTx/>
              <a:buNone/>
              <a:defRPr/>
            </a:pPr>
            <a:r>
              <a:rPr lang="en-US" altLang="zh-CN" sz="30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glow rad="63500">
                    <a:schemeClr val="accent4">
                      <a:lumMod val="75000"/>
                    </a:schemeClr>
                  </a:glo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22</a:t>
            </a:r>
            <a:r>
              <a:rPr lang="en-US" altLang="zh-CN" sz="40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glow rad="63500">
                    <a:schemeClr val="accent4">
                      <a:lumMod val="75000"/>
                    </a:schemeClr>
                  </a:glo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. </a:t>
            </a:r>
            <a:r>
              <a:rPr lang="zh-CN" altLang="en-US" sz="40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glow rad="63500">
                    <a:schemeClr val="accent4">
                      <a:lumMod val="75000"/>
                    </a:schemeClr>
                  </a:glo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狐狸分奶酪</a:t>
            </a:r>
            <a:endParaRPr lang="zh-CN" altLang="en-US" sz="40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glow rad="63500">
                  <a:schemeClr val="accent4">
                    <a:lumMod val="75000"/>
                  </a:schemeClr>
                </a:glo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24" name="直接连接符 23"/>
          <p:cNvCxnSpPr/>
          <p:nvPr/>
        </p:nvCxnSpPr>
        <p:spPr>
          <a:xfrm>
            <a:off x="2285107" y="1573402"/>
            <a:ext cx="4286808" cy="0"/>
          </a:xfrm>
          <a:prstGeom prst="line">
            <a:avLst/>
          </a:prstGeom>
          <a:ln w="285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676" name="AutoShape 10" descr="http://img3.imgtn.bdimg.com/it/u=2415758848,3066106599&amp;fm=214&amp;gp=0.jpg"/>
          <p:cNvSpPr>
            <a:spLocks noChangeAspect="1" noChangeArrowheads="1"/>
          </p:cNvSpPr>
          <p:nvPr/>
        </p:nvSpPr>
        <p:spPr bwMode="auto">
          <a:xfrm>
            <a:off x="116696" y="-105822"/>
            <a:ext cx="228630" cy="223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7980" tIns="33990" rIns="67980" bIns="33990"/>
          <a:lstStyle/>
          <a:p>
            <a:endParaRPr lang="zh-CN" altLang="en-US"/>
          </a:p>
        </p:txBody>
      </p:sp>
      <p:sp>
        <p:nvSpPr>
          <p:cNvPr id="28677" name="AutoShape 15" descr="http://www.hainengwenku.com/UploadFiles/img_1_3845523621_3724705068_27.jpg"/>
          <p:cNvSpPr>
            <a:spLocks noChangeAspect="1" noChangeArrowheads="1"/>
          </p:cNvSpPr>
          <p:nvPr/>
        </p:nvSpPr>
        <p:spPr bwMode="auto">
          <a:xfrm>
            <a:off x="116696" y="-105822"/>
            <a:ext cx="228630" cy="223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7980" tIns="33990" rIns="67980" bIns="33990"/>
          <a:lstStyle/>
          <a:p>
            <a:endParaRPr lang="zh-CN" altLang="en-US"/>
          </a:p>
        </p:txBody>
      </p:sp>
      <p:sp>
        <p:nvSpPr>
          <p:cNvPr id="28678" name="AutoShape 9" descr="http://img2.imgtn.bdimg.com/it/u=3204560814,2695659576&amp;fm=26&amp;gp=0.jpg"/>
          <p:cNvSpPr>
            <a:spLocks noChangeAspect="1" noChangeArrowheads="1"/>
          </p:cNvSpPr>
          <p:nvPr/>
        </p:nvSpPr>
        <p:spPr bwMode="auto">
          <a:xfrm>
            <a:off x="116696" y="-105822"/>
            <a:ext cx="228630" cy="223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7980" tIns="33990" rIns="67980" bIns="33990"/>
          <a:lstStyle/>
          <a:p>
            <a:endParaRPr lang="zh-CN" altLang="en-US"/>
          </a:p>
        </p:txBody>
      </p:sp>
      <p:sp>
        <p:nvSpPr>
          <p:cNvPr id="28679" name="AutoShape 11" descr="http://img2.imgtn.bdimg.com/it/u=3204560814,2695659576&amp;fm=26&amp;gp=0.jpg"/>
          <p:cNvSpPr>
            <a:spLocks noChangeAspect="1" noChangeArrowheads="1"/>
          </p:cNvSpPr>
          <p:nvPr/>
        </p:nvSpPr>
        <p:spPr bwMode="auto">
          <a:xfrm>
            <a:off x="116696" y="-105822"/>
            <a:ext cx="228630" cy="223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7980" tIns="33990" rIns="67980" bIns="33990"/>
          <a:lstStyle/>
          <a:p>
            <a:endParaRPr lang="zh-CN" altLang="en-US"/>
          </a:p>
        </p:txBody>
      </p:sp>
      <p:pic>
        <p:nvPicPr>
          <p:cNvPr id="10" name="Picture 2" descr="http://txt39-1.book118.com/2018/0224/book154415/154414462.jpg"/>
          <p:cNvPicPr>
            <a:picLocks noChangeAspect="1" noChangeArrowheads="1"/>
          </p:cNvPicPr>
          <p:nvPr/>
        </p:nvPicPr>
        <p:blipFill>
          <a:blip r:embed="rId1" cstate="email">
            <a:lum contrast="40000"/>
          </a:blip>
          <a:srcRect b="-12854"/>
          <a:stretch>
            <a:fillRect/>
          </a:stretch>
        </p:blipFill>
        <p:spPr bwMode="auto">
          <a:xfrm>
            <a:off x="2275829" y="2292662"/>
            <a:ext cx="4364208" cy="22897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AutoShape 2" descr="http://img2.imgtn.bdimg.com/it/u=1076923373,4158382753&amp;fm=26&amp;gp=0.jpg"/>
          <p:cNvSpPr>
            <a:spLocks noChangeAspect="1" noChangeArrowheads="1"/>
          </p:cNvSpPr>
          <p:nvPr/>
        </p:nvSpPr>
        <p:spPr bwMode="auto">
          <a:xfrm>
            <a:off x="116696" y="-105822"/>
            <a:ext cx="228630" cy="223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7980" tIns="33990" rIns="67980" bIns="33990"/>
          <a:lstStyle/>
          <a:p>
            <a:endParaRPr lang="zh-CN" altLang="en-US"/>
          </a:p>
        </p:txBody>
      </p:sp>
      <p:graphicFrame>
        <p:nvGraphicFramePr>
          <p:cNvPr id="14" name="Group 12"/>
          <p:cNvGraphicFramePr>
            <a:graphicFrameLocks noGrp="1"/>
          </p:cNvGraphicFramePr>
          <p:nvPr/>
        </p:nvGraphicFramePr>
        <p:xfrm>
          <a:off x="985966" y="2557216"/>
          <a:ext cx="1110998" cy="1119871"/>
        </p:xfrm>
        <a:graphic>
          <a:graphicData uri="http://schemas.openxmlformats.org/drawingml/2006/table">
            <a:tbl>
              <a:tblPr/>
              <a:tblGrid>
                <a:gridCol w="555499"/>
                <a:gridCol w="555499"/>
              </a:tblGrid>
              <a:tr h="570716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楷体" panose="0201060004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43524" marR="43524" marT="21216" marB="2121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楷体" panose="0201060004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43524" marR="43524" marT="21216" marB="21216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54915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楷体" panose="0201060004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43524" marR="43524" marT="21216" marB="2121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楷体" panose="0201060004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43524" marR="43524" marT="21216" marB="21216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15" name="TextBox 23"/>
          <p:cNvSpPr txBox="1">
            <a:spLocks noChangeArrowheads="1"/>
          </p:cNvSpPr>
          <p:nvPr/>
        </p:nvSpPr>
        <p:spPr bwMode="auto">
          <a:xfrm>
            <a:off x="1014549" y="2485116"/>
            <a:ext cx="1064557" cy="12364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50985" tIns="25493" rIns="50985" bIns="25493">
            <a:spAutoFit/>
          </a:bodyPr>
          <a:lstStyle/>
          <a:p>
            <a:r>
              <a:rPr lang="zh-CN" altLang="en-US" sz="770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第</a:t>
            </a:r>
            <a:endParaRPr lang="zh-CN" altLang="en-US" sz="770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6" name="TextBox 24"/>
          <p:cNvSpPr txBox="1">
            <a:spLocks noChangeArrowheads="1"/>
          </p:cNvSpPr>
          <p:nvPr/>
        </p:nvSpPr>
        <p:spPr bwMode="auto">
          <a:xfrm>
            <a:off x="1370590" y="2012978"/>
            <a:ext cx="1314621" cy="4208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50985" tIns="25493" rIns="50985" bIns="25493">
            <a:spAutoFit/>
          </a:bodyPr>
          <a:lstStyle/>
          <a:p>
            <a:r>
              <a:rPr lang="en-US" altLang="zh-CN" sz="2400" b="1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dì</a:t>
            </a:r>
            <a:endParaRPr lang="zh-CN" altLang="en-US" sz="2400">
              <a:solidFill>
                <a:srgbClr val="000000"/>
              </a:solidFill>
              <a:latin typeface="宋体" panose="02010600030101010101" pitchFamily="2" charset="-122"/>
              <a:ea typeface="汉语拼音"/>
              <a:cs typeface="汉语拼音"/>
            </a:endParaRPr>
          </a:p>
        </p:txBody>
      </p:sp>
      <p:sp>
        <p:nvSpPr>
          <p:cNvPr id="17" name="TextBox 16"/>
          <p:cNvSpPr txBox="1">
            <a:spLocks noChangeArrowheads="1"/>
          </p:cNvSpPr>
          <p:nvPr/>
        </p:nvSpPr>
        <p:spPr bwMode="auto">
          <a:xfrm>
            <a:off x="2628055" y="2794445"/>
            <a:ext cx="2972187" cy="5362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50985" tIns="25493" rIns="50985" bIns="25493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100">
                <a:latin typeface="黑体" panose="02010609060101010101" pitchFamily="49" charset="-122"/>
                <a:ea typeface="黑体" panose="02010609060101010101" pitchFamily="49" charset="-122"/>
              </a:rPr>
              <a:t>组词：第一  第几</a:t>
            </a:r>
            <a:endParaRPr lang="en-US" altLang="zh-CN" sz="210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1370588" y="3185179"/>
            <a:ext cx="171472" cy="390734"/>
          </a:xfrm>
          <a:prstGeom prst="rect">
            <a:avLst/>
          </a:prstGeom>
          <a:noFill/>
          <a:ln w="34925">
            <a:solidFill>
              <a:srgbClr val="FF0000"/>
            </a:soli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0985" tIns="25493" rIns="50985" bIns="25493" anchor="ctr"/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  <p:sp>
        <p:nvSpPr>
          <p:cNvPr id="19" name="线形标注 2 18"/>
          <p:cNvSpPr/>
          <p:nvPr/>
        </p:nvSpPr>
        <p:spPr>
          <a:xfrm>
            <a:off x="2913842" y="4022467"/>
            <a:ext cx="2171983" cy="669829"/>
          </a:xfrm>
          <a:prstGeom prst="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-100412"/>
              <a:gd name="adj6" fmla="val -64205"/>
            </a:avLst>
          </a:prstGeom>
          <a:grpFill/>
          <a:ln w="31750">
            <a:solidFill>
              <a:srgbClr val="FF00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0985" tIns="25493" rIns="50985" bIns="25493" anchor="ctr"/>
          <a:lstStyle/>
          <a:p>
            <a:pPr algn="ctr">
              <a:buFontTx/>
              <a:buNone/>
              <a:defRPr/>
            </a:pPr>
            <a:r>
              <a:rPr lang="zh-CN" altLang="en-US" sz="21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这里有一瞥。</a:t>
            </a:r>
            <a:endParaRPr lang="zh-CN" altLang="en-US" sz="2100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3026" name="TextBox 11"/>
          <p:cNvSpPr txBox="1">
            <a:spLocks noChangeArrowheads="1"/>
          </p:cNvSpPr>
          <p:nvPr/>
        </p:nvSpPr>
        <p:spPr bwMode="auto">
          <a:xfrm>
            <a:off x="3942677" y="729139"/>
            <a:ext cx="1091945" cy="4208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50985" tIns="25493" rIns="50985" bIns="25493">
            <a:spAutoFit/>
          </a:bodyPr>
          <a:lstStyle/>
          <a:p>
            <a:r>
              <a:rPr lang="zh-CN" altLang="en-US" sz="2400" b="1">
                <a:latin typeface="楷体" panose="02010609060101010101" pitchFamily="49" charset="-122"/>
                <a:ea typeface="楷体" panose="02010609060101010101" pitchFamily="49" charset="-122"/>
              </a:rPr>
              <a:t>易写错</a:t>
            </a:r>
            <a:endParaRPr lang="zh-CN" altLang="en-US" sz="24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3027" name="AutoShape 22" descr="http://img3.imgtn.bdimg.com/it/u=3677329298,4103629736&amp;fm=214&amp;gp=0.jpg"/>
          <p:cNvSpPr>
            <a:spLocks noChangeAspect="1" noChangeArrowheads="1"/>
          </p:cNvSpPr>
          <p:nvPr/>
        </p:nvSpPr>
        <p:spPr bwMode="auto">
          <a:xfrm>
            <a:off x="116696" y="-105822"/>
            <a:ext cx="228630" cy="223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7980" tIns="33990" rIns="67980" bIns="33990"/>
          <a:lstStyle/>
          <a:p>
            <a:endParaRPr lang="zh-CN" altLang="en-US"/>
          </a:p>
        </p:txBody>
      </p:sp>
      <p:sp>
        <p:nvSpPr>
          <p:cNvPr id="13" name="矩形标注 12"/>
          <p:cNvSpPr>
            <a:spLocks noChangeArrowheads="1"/>
          </p:cNvSpPr>
          <p:nvPr/>
        </p:nvSpPr>
        <p:spPr bwMode="auto">
          <a:xfrm>
            <a:off x="5972955" y="1425713"/>
            <a:ext cx="2514927" cy="893106"/>
          </a:xfrm>
          <a:prstGeom prst="wedgeRectCallout">
            <a:avLst>
              <a:gd name="adj1" fmla="val 5870"/>
              <a:gd name="adj2" fmla="val 77208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</a:ln>
        </p:spPr>
        <p:txBody>
          <a:bodyPr lIns="67980" tIns="33990" rIns="67980" bIns="33990"/>
          <a:lstStyle/>
          <a:p>
            <a:pPr eaLnBrk="0" hangingPunct="0"/>
            <a:r>
              <a:rPr lang="zh-CN" altLang="en-US" sz="2400" b="1">
                <a:latin typeface="黑体" panose="02010609060101010101" pitchFamily="49" charset="-122"/>
                <a:ea typeface="黑体" panose="02010609060101010101" pitchFamily="49" charset="-122"/>
              </a:rPr>
              <a:t>我第一个到达终点。</a:t>
            </a:r>
            <a:endParaRPr lang="zh-CN" altLang="en-US" sz="2400" b="1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37912" name="Picture 24" descr="http://bpic.588ku.com/element_origin_min_pic/16/12/17/67b7bf7b6e6722a66e3ab905c17f1ea9.jpg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5714554" y="2850265"/>
            <a:ext cx="1961214" cy="17966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379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7" grpId="0"/>
      <p:bldP spid="18" grpId="0" animBg="1"/>
      <p:bldP spid="13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56120" y="603546"/>
            <a:ext cx="1374806" cy="437976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 lIns="67980" tIns="33990" rIns="67980" bIns="33990">
            <a:spAutoFit/>
          </a:bodyPr>
          <a:lstStyle/>
          <a:p>
            <a:pPr>
              <a:buFontTx/>
              <a:buNone/>
              <a:defRPr/>
            </a:pP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词语理解</a:t>
            </a:r>
            <a:endParaRPr lang="zh-CN" altLang="en-US" sz="24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45058" name="Picture 3" descr="http://www.jituwang.com/uploads/allimg/130228/260450-13022Q0164945.jpg"/>
          <p:cNvPicPr>
            <a:picLocks noChangeAspect="1" noChangeArrowheads="1"/>
          </p:cNvPicPr>
          <p:nvPr/>
        </p:nvPicPr>
        <p:blipFill>
          <a:blip r:embed="rId1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-28577" y="380271"/>
            <a:ext cx="721613" cy="6989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矩形 6"/>
          <p:cNvSpPr>
            <a:spLocks noChangeArrowheads="1"/>
          </p:cNvSpPr>
          <p:nvPr/>
        </p:nvSpPr>
        <p:spPr bwMode="auto">
          <a:xfrm>
            <a:off x="456073" y="1287330"/>
            <a:ext cx="756047" cy="4379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7980" tIns="33990" rIns="67980" bIns="33990">
            <a:spAutoFit/>
          </a:bodyPr>
          <a:lstStyle/>
          <a:p>
            <a:r>
              <a:rPr lang="zh-CN" altLang="en-US" sz="2400" b="1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瞧：</a:t>
            </a:r>
            <a:endParaRPr lang="zh-CN" altLang="en-US" sz="2400" b="1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8" name="矩形 7"/>
          <p:cNvSpPr>
            <a:spLocks noChangeArrowheads="1"/>
          </p:cNvSpPr>
          <p:nvPr/>
        </p:nvSpPr>
        <p:spPr bwMode="auto">
          <a:xfrm>
            <a:off x="1107430" y="1287330"/>
            <a:ext cx="756047" cy="4379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7980" tIns="33990" rIns="67980" bIns="33990">
            <a:spAutoFit/>
          </a:bodyPr>
          <a:lstStyle/>
          <a:p>
            <a:r>
              <a:rPr lang="zh-CN" altLang="en-US" sz="2400" b="1">
                <a:latin typeface="黑体" panose="02010609060101010101" pitchFamily="49" charset="-122"/>
                <a:ea typeface="黑体" panose="02010609060101010101" pitchFamily="49" charset="-122"/>
              </a:rPr>
              <a:t>看。</a:t>
            </a:r>
            <a:endParaRPr lang="en-US" altLang="zh-CN" sz="2400" b="1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9" name="矩形 8"/>
          <p:cNvSpPr>
            <a:spLocks noChangeArrowheads="1"/>
          </p:cNvSpPr>
          <p:nvPr/>
        </p:nvSpPr>
        <p:spPr bwMode="auto">
          <a:xfrm>
            <a:off x="656121" y="1845522"/>
            <a:ext cx="6015500" cy="4379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7980" tIns="33990" rIns="67980" bIns="33990">
            <a:spAutoFit/>
          </a:bodyPr>
          <a:lstStyle/>
          <a:p>
            <a:r>
              <a:rPr lang="zh-CN" altLang="en-US" sz="24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造句：我瞧见一位爷爷坐在门前的石头上。</a:t>
            </a:r>
            <a:endParaRPr lang="en-US" altLang="zh-CN" sz="2400" b="1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5062" name="AutoShape 9" descr="http://img2.imgtn.bdimg.com/it/u=3895058690,1839651454&amp;fm=26&amp;gp=0.jpg"/>
          <p:cNvSpPr>
            <a:spLocks noChangeAspect="1" noChangeArrowheads="1"/>
          </p:cNvSpPr>
          <p:nvPr/>
        </p:nvSpPr>
        <p:spPr bwMode="auto">
          <a:xfrm>
            <a:off x="116696" y="-105822"/>
            <a:ext cx="228630" cy="223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7980" tIns="33990" rIns="67980" bIns="33990"/>
          <a:lstStyle/>
          <a:p>
            <a:endParaRPr lang="zh-CN" altLang="en-US"/>
          </a:p>
        </p:txBody>
      </p:sp>
      <p:pic>
        <p:nvPicPr>
          <p:cNvPr id="38922" name="Picture 10" descr="C:\Users\Administrator\Desktop\u=3895058690,1839651454&amp;fm=26&amp;gp=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456580" y="2571169"/>
            <a:ext cx="3572340" cy="23164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89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>
            <a:spLocks noChangeArrowheads="1"/>
          </p:cNvSpPr>
          <p:nvPr/>
        </p:nvSpPr>
        <p:spPr bwMode="auto">
          <a:xfrm>
            <a:off x="341757" y="1398969"/>
            <a:ext cx="1065427" cy="4379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7980" tIns="33990" rIns="67980" bIns="33990">
            <a:spAutoFit/>
          </a:bodyPr>
          <a:lstStyle/>
          <a:p>
            <a:r>
              <a:rPr lang="zh-CN" altLang="en-US" sz="2400" b="1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公平：</a:t>
            </a:r>
            <a:endParaRPr lang="zh-CN" altLang="en-US" sz="2400" b="1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7" name="矩形 6"/>
          <p:cNvSpPr>
            <a:spLocks noChangeArrowheads="1"/>
          </p:cNvSpPr>
          <p:nvPr/>
        </p:nvSpPr>
        <p:spPr bwMode="auto">
          <a:xfrm>
            <a:off x="799014" y="1218719"/>
            <a:ext cx="5872512" cy="6226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7980" tIns="33990" rIns="67980" bIns="33990">
            <a:spAutoFit/>
          </a:bodyPr>
          <a:lstStyle/>
          <a:p>
            <a:pPr marL="471170">
              <a:lnSpc>
                <a:spcPct val="150000"/>
              </a:lnSpc>
            </a:pP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处理事情合情合理，不偏袒哪一方面。</a:t>
            </a:r>
            <a:endParaRPr lang="zh-CN" altLang="en-US" sz="24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8" name="矩形 7"/>
          <p:cNvSpPr>
            <a:spLocks noChangeArrowheads="1"/>
          </p:cNvSpPr>
          <p:nvPr/>
        </p:nvSpPr>
        <p:spPr bwMode="auto">
          <a:xfrm>
            <a:off x="1313434" y="1957160"/>
            <a:ext cx="6801735" cy="4379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7980" tIns="33990" rIns="67980" bIns="33990">
            <a:spAutoFit/>
          </a:bodyPr>
          <a:lstStyle/>
          <a:p>
            <a:r>
              <a:rPr lang="zh-CN" altLang="en-US" sz="24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造句：这次竞选班干部是非常公平的。</a:t>
            </a:r>
            <a:endParaRPr lang="en-US" altLang="zh-CN" sz="2400" b="1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9" name="矩形 8"/>
          <p:cNvSpPr>
            <a:spLocks noChangeArrowheads="1"/>
          </p:cNvSpPr>
          <p:nvPr/>
        </p:nvSpPr>
        <p:spPr bwMode="auto">
          <a:xfrm>
            <a:off x="248878" y="2906085"/>
            <a:ext cx="1065427" cy="4379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7980" tIns="33990" rIns="67980" bIns="33990">
            <a:spAutoFit/>
          </a:bodyPr>
          <a:lstStyle/>
          <a:p>
            <a:r>
              <a:rPr lang="zh-CN" altLang="en-US" sz="2400" b="1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结果：</a:t>
            </a:r>
            <a:endParaRPr lang="zh-CN" altLang="en-US" sz="2400" b="1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0" name="矩形 9"/>
          <p:cNvSpPr>
            <a:spLocks noChangeArrowheads="1"/>
          </p:cNvSpPr>
          <p:nvPr/>
        </p:nvSpPr>
        <p:spPr bwMode="auto">
          <a:xfrm>
            <a:off x="672794" y="2725837"/>
            <a:ext cx="4634994" cy="6226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7980" tIns="33990" rIns="67980" bIns="33990">
            <a:spAutoFit/>
          </a:bodyPr>
          <a:lstStyle/>
          <a:p>
            <a:pPr marL="471170">
              <a:lnSpc>
                <a:spcPct val="150000"/>
              </a:lnSpc>
            </a:pPr>
            <a:r>
              <a:rPr lang="zh-CN" altLang="en-US" sz="2400" b="1">
                <a:latin typeface="黑体" panose="02010609060101010101" pitchFamily="49" charset="-122"/>
                <a:ea typeface="黑体" panose="02010609060101010101" pitchFamily="49" charset="-122"/>
              </a:rPr>
              <a:t>事物发展所达到的最后状态。</a:t>
            </a:r>
            <a:endParaRPr lang="zh-CN" altLang="en-US" sz="2400" b="1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1" name="矩形 10"/>
          <p:cNvSpPr>
            <a:spLocks noChangeArrowheads="1"/>
          </p:cNvSpPr>
          <p:nvPr/>
        </p:nvSpPr>
        <p:spPr bwMode="auto">
          <a:xfrm>
            <a:off x="1284853" y="3594521"/>
            <a:ext cx="5552232" cy="4379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7980" tIns="33990" rIns="67980" bIns="33990">
            <a:spAutoFit/>
          </a:bodyPr>
          <a:lstStyle/>
          <a:p>
            <a:r>
              <a:rPr lang="zh-CN" altLang="en-US" sz="24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造句：这件事情最后的结果出人意料。 </a:t>
            </a:r>
            <a:endParaRPr lang="en-US" altLang="zh-CN" sz="2400" b="1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  <p:bldP spid="11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AutoShape 2" descr="http://img2.imgtn.bdimg.com/it/u=1076923373,4158382753&amp;fm=26&amp;gp=0.jpg"/>
          <p:cNvSpPr>
            <a:spLocks noChangeAspect="1" noChangeArrowheads="1"/>
          </p:cNvSpPr>
          <p:nvPr/>
        </p:nvSpPr>
        <p:spPr bwMode="auto">
          <a:xfrm>
            <a:off x="116696" y="-105822"/>
            <a:ext cx="228630" cy="223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7980" tIns="33990" rIns="67980" bIns="33990"/>
          <a:lstStyle/>
          <a:p>
            <a:endParaRPr lang="zh-CN" altLang="en-US"/>
          </a:p>
        </p:txBody>
      </p:sp>
      <p:sp>
        <p:nvSpPr>
          <p:cNvPr id="47106" name="TextBox 11"/>
          <p:cNvSpPr txBox="1">
            <a:spLocks noChangeArrowheads="1"/>
          </p:cNvSpPr>
          <p:nvPr/>
        </p:nvSpPr>
        <p:spPr bwMode="auto">
          <a:xfrm>
            <a:off x="1542060" y="1287330"/>
            <a:ext cx="5544272" cy="4208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50985" tIns="25493" rIns="50985" bIns="25493">
            <a:spAutoFit/>
          </a:bodyPr>
          <a:lstStyle/>
          <a:p>
            <a:r>
              <a:rPr lang="zh-CN" altLang="en-US" sz="24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读课文，说一说文中讲了一个什么故事？</a:t>
            </a:r>
            <a:endParaRPr lang="zh-CN" altLang="en-US" sz="2400" b="1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98916" y="561681"/>
            <a:ext cx="1486093" cy="437976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lIns="67980" tIns="33990" rIns="67980" bIns="33990">
            <a:spAutoFit/>
          </a:bodyPr>
          <a:lstStyle/>
          <a:p>
            <a:pPr>
              <a:buFontTx/>
              <a:buNone/>
              <a:defRPr/>
            </a:pP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整体感知</a:t>
            </a:r>
            <a:endParaRPr lang="zh-CN" altLang="en-US" sz="24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1318194" y="2217650"/>
            <a:ext cx="6042018" cy="1315139"/>
          </a:xfrm>
          <a:prstGeom prst="rect">
            <a:avLst/>
          </a:prstGeom>
          <a:solidFill>
            <a:srgbClr val="FBC7F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7980" tIns="33990" rIns="67980" bIns="33990">
            <a:spAutoFit/>
          </a:bodyPr>
          <a:lstStyle/>
          <a:p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</a:rPr>
              <a:t>     </a:t>
            </a:r>
            <a:r>
              <a:rPr lang="zh-CN" altLang="en-US" sz="2700" dirty="0">
                <a:latin typeface="黑体" panose="02010609060101010101" pitchFamily="49" charset="-122"/>
                <a:ea typeface="黑体" panose="02010609060101010101" pitchFamily="49" charset="-122"/>
              </a:rPr>
              <a:t>课文主要写了两只小熊捡了一块奶酪，不知道该怎么分，就争吵起来狐狸帮他们分，结果狐狸把奶酪吃了个精光。</a:t>
            </a:r>
            <a:endParaRPr lang="en-US" altLang="zh-CN" sz="27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ldLvl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98916" y="561681"/>
            <a:ext cx="1486093" cy="437976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lIns="67980" tIns="33990" rIns="67980" bIns="33990">
            <a:spAutoFit/>
          </a:bodyPr>
          <a:lstStyle/>
          <a:p>
            <a:pPr>
              <a:buFontTx/>
              <a:buNone/>
              <a:defRPr/>
            </a:pP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课文讲解</a:t>
            </a:r>
            <a:endParaRPr lang="zh-CN" altLang="en-US" sz="24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9154" name="矩形 4"/>
          <p:cNvSpPr>
            <a:spLocks noChangeArrowheads="1"/>
          </p:cNvSpPr>
          <p:nvPr/>
        </p:nvSpPr>
        <p:spPr bwMode="auto">
          <a:xfrm>
            <a:off x="1027644" y="1845521"/>
            <a:ext cx="6916050" cy="899641"/>
          </a:xfrm>
          <a:prstGeom prst="rect">
            <a:avLst/>
          </a:prstGeom>
          <a:solidFill>
            <a:srgbClr val="A3E0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7980" tIns="33990" rIns="67980" bIns="33990">
            <a:spAutoFit/>
          </a:bodyPr>
          <a:lstStyle/>
          <a:p>
            <a:r>
              <a:rPr lang="zh-CN" altLang="en-US" sz="27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认真读课文第</a:t>
            </a:r>
            <a:r>
              <a:rPr lang="en-US" altLang="zh-CN" sz="27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</a:t>
            </a:r>
            <a:r>
              <a:rPr lang="zh-CN" altLang="en-US" sz="27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自然段，思考：故事的起因是什么？</a:t>
            </a:r>
            <a:endParaRPr lang="zh-CN" altLang="en-US" sz="2700" b="1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rrowheads="1"/>
          </p:cNvSpPr>
          <p:nvPr/>
        </p:nvSpPr>
        <p:spPr bwMode="auto">
          <a:xfrm>
            <a:off x="698988" y="1515260"/>
            <a:ext cx="6387344" cy="1176639"/>
          </a:xfrm>
          <a:prstGeom prst="rect">
            <a:avLst/>
          </a:prstGeom>
          <a:solidFill>
            <a:srgbClr val="A3E0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7980" tIns="33990" rIns="67980" bIns="33990">
            <a:spAutoFit/>
          </a:bodyPr>
          <a:lstStyle/>
          <a:p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    熊哥哥和熊弟弟在路上捡到了一块奶酪，高兴极了。可是，他们不知道怎么分这块奶酪，小哥儿俩开始拌起嘴来。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cxnSp>
        <p:nvCxnSpPr>
          <p:cNvPr id="3" name="直接连接符 2"/>
          <p:cNvCxnSpPr/>
          <p:nvPr/>
        </p:nvCxnSpPr>
        <p:spPr>
          <a:xfrm flipV="1">
            <a:off x="3828362" y="2292076"/>
            <a:ext cx="1851663" cy="29072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下箭头 3"/>
          <p:cNvSpPr/>
          <p:nvPr/>
        </p:nvSpPr>
        <p:spPr>
          <a:xfrm>
            <a:off x="4685722" y="2459532"/>
            <a:ext cx="123841" cy="380267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980" tIns="33990" rIns="67980" bIns="33990" anchor="ctr"/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3599733" y="2961905"/>
            <a:ext cx="2160075" cy="36049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980" tIns="33990" rIns="67980" bIns="33990" anchor="ctr"/>
          <a:lstStyle/>
          <a:p>
            <a:pPr algn="ctr">
              <a:buFontTx/>
              <a:buNone/>
              <a:defRPr/>
            </a:pPr>
            <a:r>
              <a:rPr lang="zh-CN" altLang="en-US" sz="24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故事的</a:t>
            </a:r>
            <a:r>
              <a:rPr lang="zh-CN" altLang="en-US" sz="24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起因。</a:t>
            </a:r>
            <a:endParaRPr lang="zh-CN" altLang="en-US" sz="24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3599733" y="4022468"/>
            <a:ext cx="2160075" cy="78146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980" tIns="33990" rIns="67980" bIns="33990" anchor="ctr"/>
          <a:lstStyle/>
          <a:p>
            <a:pPr algn="ctr">
              <a:buFontTx/>
              <a:buNone/>
              <a:defRPr/>
            </a:pPr>
            <a:r>
              <a:rPr lang="zh-CN" altLang="en-US" sz="24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为下文狐狸分奶酪做</a:t>
            </a:r>
            <a:r>
              <a:rPr lang="zh-CN" altLang="en-US" sz="24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铺垫。</a:t>
            </a:r>
            <a:endParaRPr lang="zh-CN" altLang="en-US" sz="24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7" name="下箭头 6"/>
          <p:cNvSpPr/>
          <p:nvPr/>
        </p:nvSpPr>
        <p:spPr>
          <a:xfrm>
            <a:off x="4685722" y="3408458"/>
            <a:ext cx="123841" cy="380267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980" tIns="33990" rIns="67980" bIns="33990" anchor="ctr"/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/>
      <p:bldP spid="4" grpId="0" animBg="1"/>
      <p:bldP spid="5" grpId="0" animBg="1"/>
      <p:bldP spid="6" grpId="0" animBg="1"/>
      <p:bldP spid="7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矩形 4"/>
          <p:cNvSpPr>
            <a:spLocks noChangeArrowheads="1"/>
          </p:cNvSpPr>
          <p:nvPr/>
        </p:nvSpPr>
        <p:spPr bwMode="auto">
          <a:xfrm>
            <a:off x="1027644" y="1845520"/>
            <a:ext cx="6916050" cy="899641"/>
          </a:xfrm>
          <a:prstGeom prst="rect">
            <a:avLst/>
          </a:prstGeom>
          <a:solidFill>
            <a:srgbClr val="A3E0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7980" tIns="33990" rIns="67980" bIns="33990">
            <a:spAutoFit/>
          </a:bodyPr>
          <a:lstStyle/>
          <a:p>
            <a:r>
              <a:rPr lang="zh-CN" altLang="en-US" sz="27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认真读课文第</a:t>
            </a:r>
            <a:r>
              <a:rPr lang="en-US" altLang="zh-CN" sz="27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2-11</a:t>
            </a:r>
            <a:r>
              <a:rPr lang="zh-CN" altLang="en-US" sz="27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自然段，思考：狐狸是怎样分奶酪的？从故事中你有什么体会？</a:t>
            </a:r>
            <a:endParaRPr lang="zh-CN" altLang="en-US" sz="2700" b="1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2"/>
          <p:cNvGrpSpPr/>
          <p:nvPr/>
        </p:nvGrpSpPr>
        <p:grpSpPr bwMode="auto">
          <a:xfrm>
            <a:off x="1999323" y="561681"/>
            <a:ext cx="4910777" cy="800074"/>
            <a:chOff x="-274865" y="712509"/>
            <a:chExt cx="5630778" cy="2430378"/>
          </a:xfrm>
        </p:grpSpPr>
        <p:sp>
          <p:nvSpPr>
            <p:cNvPr id="4" name="云形标注 3"/>
            <p:cNvSpPr/>
            <p:nvPr/>
          </p:nvSpPr>
          <p:spPr>
            <a:xfrm>
              <a:off x="-274865" y="712509"/>
              <a:ext cx="5630778" cy="2430378"/>
            </a:xfrm>
            <a:prstGeom prst="cloudCallout">
              <a:avLst>
                <a:gd name="adj1" fmla="val -43400"/>
                <a:gd name="adj2" fmla="val 53697"/>
              </a:avLst>
            </a:prstGeom>
            <a:solidFill>
              <a:schemeClr val="bg1"/>
            </a:solidFill>
            <a:ln>
              <a:solidFill>
                <a:srgbClr val="FF66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  <a:ea typeface="宋体" panose="02010600030101010101" pitchFamily="2" charset="-122"/>
              </a:endParaRPr>
            </a:p>
          </p:txBody>
        </p:sp>
        <p:sp>
          <p:nvSpPr>
            <p:cNvPr id="52227" name="文本框 12"/>
            <p:cNvSpPr txBox="1">
              <a:spLocks noChangeArrowheads="1"/>
            </p:cNvSpPr>
            <p:nvPr/>
          </p:nvSpPr>
          <p:spPr bwMode="auto">
            <a:xfrm>
              <a:off x="270120" y="1227471"/>
              <a:ext cx="4804918" cy="12621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zh-CN" altLang="en-US" sz="2100">
                  <a:solidFill>
                    <a:srgbClr val="00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哥俩正在拌嘴，这时谁来了？</a:t>
              </a:r>
              <a:endParaRPr lang="zh-CN" altLang="en-US" sz="210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sp>
        <p:nvSpPr>
          <p:cNvPr id="6" name="矩形 5"/>
          <p:cNvSpPr>
            <a:spLocks noChangeArrowheads="1"/>
          </p:cNvSpPr>
          <p:nvPr/>
        </p:nvSpPr>
        <p:spPr bwMode="auto">
          <a:xfrm>
            <a:off x="984778" y="2086241"/>
            <a:ext cx="3540463" cy="437976"/>
          </a:xfrm>
          <a:prstGeom prst="rect">
            <a:avLst/>
          </a:prstGeom>
          <a:solidFill>
            <a:srgbClr val="A3E0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7980" tIns="33990" rIns="67980" bIns="33990">
            <a:spAutoFit/>
          </a:bodyPr>
          <a:lstStyle/>
          <a:p>
            <a:r>
              <a:rPr lang="zh-CN" altLang="en-US" sz="2400" b="1">
                <a:latin typeface="楷体" panose="02010609060101010101" pitchFamily="49" charset="-122"/>
                <a:ea typeface="楷体" panose="02010609060101010101" pitchFamily="49" charset="-122"/>
              </a:rPr>
              <a:t>这时有只狐狸跑了过来。</a:t>
            </a:r>
            <a:endParaRPr lang="zh-CN" altLang="en-US" sz="24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7" name="图片 6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7143490" y="2722348"/>
            <a:ext cx="1481330" cy="17269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ldLvl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2"/>
          <p:cNvGrpSpPr/>
          <p:nvPr/>
        </p:nvGrpSpPr>
        <p:grpSpPr bwMode="auto">
          <a:xfrm>
            <a:off x="1999323" y="561681"/>
            <a:ext cx="4910777" cy="800074"/>
            <a:chOff x="-274865" y="712509"/>
            <a:chExt cx="5630778" cy="2430378"/>
          </a:xfrm>
        </p:grpSpPr>
        <p:sp>
          <p:nvSpPr>
            <p:cNvPr id="4" name="云形标注 3"/>
            <p:cNvSpPr/>
            <p:nvPr/>
          </p:nvSpPr>
          <p:spPr>
            <a:xfrm>
              <a:off x="-274865" y="712509"/>
              <a:ext cx="5630778" cy="2430378"/>
            </a:xfrm>
            <a:prstGeom prst="cloudCallout">
              <a:avLst>
                <a:gd name="adj1" fmla="val -43400"/>
                <a:gd name="adj2" fmla="val 53697"/>
              </a:avLst>
            </a:prstGeom>
            <a:solidFill>
              <a:schemeClr val="bg1"/>
            </a:solidFill>
            <a:ln>
              <a:solidFill>
                <a:srgbClr val="FF66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  <a:ea typeface="宋体" panose="02010600030101010101" pitchFamily="2" charset="-122"/>
              </a:endParaRPr>
            </a:p>
          </p:txBody>
        </p:sp>
        <p:sp>
          <p:nvSpPr>
            <p:cNvPr id="53251" name="文本框 12"/>
            <p:cNvSpPr txBox="1">
              <a:spLocks noChangeArrowheads="1"/>
            </p:cNvSpPr>
            <p:nvPr/>
          </p:nvSpPr>
          <p:spPr bwMode="auto">
            <a:xfrm>
              <a:off x="270120" y="1227471"/>
              <a:ext cx="4804918" cy="12621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zh-CN" altLang="en-US" sz="2100">
                  <a:solidFill>
                    <a:srgbClr val="00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让狐狸分奶酪的原因是什么？</a:t>
              </a:r>
              <a:endParaRPr lang="zh-CN" altLang="en-US" sz="210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sp>
        <p:nvSpPr>
          <p:cNvPr id="8" name="圆角矩形标注 7"/>
          <p:cNvSpPr/>
          <p:nvPr/>
        </p:nvSpPr>
        <p:spPr bwMode="auto">
          <a:xfrm>
            <a:off x="2501830" y="3417761"/>
            <a:ext cx="5981288" cy="939622"/>
          </a:xfrm>
          <a:prstGeom prst="wedgeRoundRectCallout">
            <a:avLst>
              <a:gd name="adj1" fmla="val -59024"/>
              <a:gd name="adj2" fmla="val 19000"/>
              <a:gd name="adj3" fmla="val 16667"/>
            </a:avLst>
          </a:prstGeom>
          <a:noFill/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0640" tIns="45319" rIns="90640" bIns="45319" anchor="ctr"/>
          <a:lstStyle/>
          <a:p>
            <a:pPr eaLnBrk="0" hangingPunct="0">
              <a:lnSpc>
                <a:spcPct val="120000"/>
              </a:lnSpc>
              <a:buFontTx/>
              <a:buNone/>
              <a:defRPr/>
            </a:pP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“我们有块奶酪，不知道该怎么分。” </a:t>
            </a:r>
            <a:r>
              <a:rPr lang="zh-CN" altLang="en-US" sz="24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熊弟弟对狐狸说。</a:t>
            </a:r>
            <a:endParaRPr lang="zh-CN" altLang="en-US" sz="2400" b="1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" name="圆角矩形标注 8"/>
          <p:cNvSpPr/>
          <p:nvPr/>
        </p:nvSpPr>
        <p:spPr bwMode="auto">
          <a:xfrm>
            <a:off x="706137" y="1578054"/>
            <a:ext cx="5851493" cy="818680"/>
          </a:xfrm>
          <a:prstGeom prst="wedgeRoundRectCallout">
            <a:avLst>
              <a:gd name="adj1" fmla="val 54447"/>
              <a:gd name="adj2" fmla="val 22793"/>
              <a:gd name="adj3" fmla="val 16667"/>
            </a:avLst>
          </a:prstGeom>
          <a:noFill/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0640" tIns="45319" rIns="90640" bIns="45319" anchor="ctr"/>
          <a:lstStyle/>
          <a:p>
            <a:pPr>
              <a:lnSpc>
                <a:spcPct val="120000"/>
              </a:lnSpc>
            </a:pPr>
            <a:r>
              <a:rPr lang="zh-CN" altLang="en-US" sz="24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“小家伙们，你们吵什么呀？”</a:t>
            </a:r>
            <a:r>
              <a:rPr lang="zh-CN" altLang="en-US" sz="2400" b="1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狐狸问道。 </a:t>
            </a:r>
            <a:endParaRPr lang="zh-CN" altLang="en-US" sz="2400" b="1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10" name="图片 9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7022030" y="1388502"/>
            <a:ext cx="1346772" cy="156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2" name="直接连接符 11"/>
          <p:cNvCxnSpPr/>
          <p:nvPr/>
        </p:nvCxnSpPr>
        <p:spPr>
          <a:xfrm>
            <a:off x="5142979" y="3910828"/>
            <a:ext cx="2000510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矩形标注 12"/>
          <p:cNvSpPr/>
          <p:nvPr/>
        </p:nvSpPr>
        <p:spPr>
          <a:xfrm>
            <a:off x="5314452" y="4357382"/>
            <a:ext cx="1829038" cy="482602"/>
          </a:xfrm>
          <a:prstGeom prst="wedgeRectCallout">
            <a:avLst>
              <a:gd name="adj1" fmla="val -7624"/>
              <a:gd name="adj2" fmla="val -71311"/>
            </a:avLst>
          </a:prstGeom>
          <a:solidFill>
            <a:srgbClr val="A3E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980" tIns="33990" rIns="67980" bIns="33990" anchor="ctr"/>
          <a:lstStyle/>
          <a:p>
            <a:pPr algn="ctr">
              <a:buFontTx/>
              <a:buNone/>
              <a:defRPr/>
            </a:pPr>
            <a:r>
              <a:rPr lang="zh-CN" altLang="en-US" sz="24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争吵的原因</a:t>
            </a:r>
            <a:endParaRPr lang="zh-CN" altLang="en-US" sz="2400" b="1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133122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70384" y="3185182"/>
            <a:ext cx="1257464" cy="14303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133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3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2"/>
          <p:cNvGrpSpPr/>
          <p:nvPr/>
        </p:nvGrpSpPr>
        <p:grpSpPr bwMode="auto">
          <a:xfrm>
            <a:off x="1999323" y="561682"/>
            <a:ext cx="4910777" cy="903572"/>
            <a:chOff x="-274865" y="712509"/>
            <a:chExt cx="5630778" cy="2430378"/>
          </a:xfrm>
        </p:grpSpPr>
        <p:sp>
          <p:nvSpPr>
            <p:cNvPr id="3" name="云形标注 2"/>
            <p:cNvSpPr/>
            <p:nvPr/>
          </p:nvSpPr>
          <p:spPr>
            <a:xfrm>
              <a:off x="-274865" y="712509"/>
              <a:ext cx="5630778" cy="2430378"/>
            </a:xfrm>
            <a:prstGeom prst="cloudCallout">
              <a:avLst>
                <a:gd name="adj1" fmla="val -43400"/>
                <a:gd name="adj2" fmla="val 53697"/>
              </a:avLst>
            </a:prstGeom>
            <a:solidFill>
              <a:schemeClr val="bg1"/>
            </a:solidFill>
            <a:ln>
              <a:solidFill>
                <a:srgbClr val="FF66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  <a:ea typeface="宋体" panose="02010600030101010101" pitchFamily="2" charset="-122"/>
              </a:endParaRPr>
            </a:p>
          </p:txBody>
        </p:sp>
        <p:sp>
          <p:nvSpPr>
            <p:cNvPr id="54275" name="文本框 12"/>
            <p:cNvSpPr txBox="1">
              <a:spLocks noChangeArrowheads="1"/>
            </p:cNvSpPr>
            <p:nvPr/>
          </p:nvSpPr>
          <p:spPr bwMode="auto">
            <a:xfrm>
              <a:off x="315046" y="1013120"/>
              <a:ext cx="4804918" cy="19868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zh-CN" altLang="en-US" sz="2100">
                  <a:solidFill>
                    <a:srgbClr val="00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    听完小熊的回答，狐狸是怎么做的？它是真心想帮忙吗？</a:t>
              </a:r>
              <a:endParaRPr lang="zh-CN" altLang="en-US" sz="210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sp>
        <p:nvSpPr>
          <p:cNvPr id="6" name="圆角矩形标注 5"/>
          <p:cNvSpPr/>
          <p:nvPr/>
        </p:nvSpPr>
        <p:spPr bwMode="auto">
          <a:xfrm>
            <a:off x="2285112" y="3296818"/>
            <a:ext cx="4422557" cy="846590"/>
          </a:xfrm>
          <a:prstGeom prst="wedgeRoundRectCallout">
            <a:avLst>
              <a:gd name="adj1" fmla="val -59024"/>
              <a:gd name="adj2" fmla="val 19000"/>
              <a:gd name="adj3" fmla="val 16667"/>
            </a:avLst>
          </a:prstGeom>
          <a:solidFill>
            <a:srgbClr val="A3E0FF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980" tIns="33990" rIns="67980" bIns="33990" anchor="ctr"/>
          <a:lstStyle/>
          <a:p>
            <a:pPr eaLnBrk="0" hangingPunct="0">
              <a:lnSpc>
                <a:spcPct val="120000"/>
              </a:lnSpc>
              <a:buFontTx/>
              <a:buNone/>
              <a:defRPr/>
            </a:pP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“你分得不匀！”</a:t>
            </a:r>
            <a:r>
              <a:rPr lang="zh-CN" altLang="en-US" sz="24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小</a:t>
            </a:r>
            <a:r>
              <a:rPr lang="zh-CN" altLang="en-US" sz="24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哥儿俩</a:t>
            </a:r>
            <a:r>
              <a:rPr lang="zh-CN" altLang="en-US" sz="2400" b="1" dirty="0">
                <a:solidFill>
                  <a:schemeClr val="tx2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嚷</a:t>
            </a:r>
            <a:r>
              <a:rPr lang="zh-CN" altLang="en-US" sz="24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着，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“那半块大一点儿。”</a:t>
            </a:r>
            <a:endParaRPr lang="zh-CN" altLang="en-US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" name="圆角矩形标注 9"/>
          <p:cNvSpPr/>
          <p:nvPr/>
        </p:nvSpPr>
        <p:spPr bwMode="auto">
          <a:xfrm>
            <a:off x="1084805" y="1622245"/>
            <a:ext cx="6249213" cy="495395"/>
          </a:xfrm>
          <a:prstGeom prst="wedgeRoundRectCallout">
            <a:avLst>
              <a:gd name="adj1" fmla="val 56533"/>
              <a:gd name="adj2" fmla="val 27900"/>
              <a:gd name="adj3" fmla="val 16667"/>
            </a:avLst>
          </a:prstGeom>
          <a:solidFill>
            <a:srgbClr val="A3E0FF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0640" tIns="45319" rIns="90640" bIns="45319" anchor="ctr"/>
          <a:lstStyle/>
          <a:p>
            <a:pPr>
              <a:lnSpc>
                <a:spcPct val="120000"/>
              </a:lnSpc>
              <a:buFontTx/>
              <a:buNone/>
              <a:defRPr/>
            </a:pPr>
            <a:r>
              <a:rPr lang="zh-CN" altLang="en-US" sz="24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“这事好办，我来帮你们分吧！”</a:t>
            </a:r>
            <a:endParaRPr lang="zh-CN" altLang="en-US" sz="2400" b="1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11" name="图片 10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7651952" y="1383850"/>
            <a:ext cx="1263418" cy="14733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1599219" y="2626991"/>
            <a:ext cx="5751882" cy="460855"/>
          </a:xfrm>
          <a:prstGeom prst="rect">
            <a:avLst/>
          </a:prstGeom>
          <a:solidFill>
            <a:srgbClr val="A3E0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640" tIns="45319" rIns="90640" bIns="45319">
            <a:spAutoFit/>
          </a:bodyPr>
          <a:lstStyle/>
          <a:p>
            <a:pPr eaLnBrk="0" hangingPunct="0"/>
            <a:r>
              <a:rPr lang="zh-CN" altLang="en-US" sz="2400" b="1">
                <a:latin typeface="楷体" panose="02010609060101010101" pitchFamily="49" charset="-122"/>
                <a:ea typeface="楷体" panose="02010609060101010101" pitchFamily="49" charset="-122"/>
              </a:rPr>
              <a:t>狐狸笑了笑，把奶酪拿过来掰成了两半。</a:t>
            </a:r>
            <a:endParaRPr lang="zh-CN" altLang="en-US" sz="24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27541" y="3408458"/>
            <a:ext cx="1257464" cy="14303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右箭头 13"/>
          <p:cNvSpPr/>
          <p:nvPr/>
        </p:nvSpPr>
        <p:spPr>
          <a:xfrm>
            <a:off x="6743389" y="3520096"/>
            <a:ext cx="194097" cy="79077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980" tIns="33990" rIns="67980" bIns="33990" anchor="ctr"/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6914862" y="3799190"/>
            <a:ext cx="1626605" cy="918690"/>
          </a:xfrm>
          <a:prstGeom prst="rect">
            <a:avLst/>
          </a:prstGeom>
          <a:solidFill>
            <a:srgbClr val="CDF5D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980" tIns="33990" rIns="67980" bIns="33990" anchor="ctr"/>
          <a:lstStyle/>
          <a:p>
            <a:pPr>
              <a:buFontTx/>
              <a:buNone/>
              <a:defRPr/>
            </a:pPr>
            <a:r>
              <a:rPr lang="zh-CN" altLang="en-US" sz="21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哥</a:t>
            </a:r>
            <a:r>
              <a:rPr lang="zh-CN" altLang="en-US" sz="21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俩对狐狸的分法不满意。</a:t>
            </a:r>
            <a:endParaRPr lang="zh-CN" altLang="en-US" sz="2100" b="1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6" name="椭圆 15"/>
          <p:cNvSpPr/>
          <p:nvPr/>
        </p:nvSpPr>
        <p:spPr>
          <a:xfrm>
            <a:off x="5771711" y="3352639"/>
            <a:ext cx="335800" cy="339566"/>
          </a:xfrm>
          <a:prstGeom prst="ellipse">
            <a:avLst/>
          </a:prstGeom>
          <a:noFill/>
          <a:ln w="317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980" tIns="33990" rIns="67980" bIns="33990" anchor="ctr"/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  <p:sp>
        <p:nvSpPr>
          <p:cNvPr id="17" name="竖卷形 16"/>
          <p:cNvSpPr>
            <a:spLocks noChangeArrowheads="1"/>
          </p:cNvSpPr>
          <p:nvPr/>
        </p:nvSpPr>
        <p:spPr bwMode="auto">
          <a:xfrm>
            <a:off x="284600" y="617501"/>
            <a:ext cx="685889" cy="2009488"/>
          </a:xfrm>
          <a:prstGeom prst="verticalScroll">
            <a:avLst>
              <a:gd name="adj" fmla="val 12500"/>
            </a:avLst>
          </a:prstGeom>
          <a:solidFill>
            <a:srgbClr val="FBC7F1"/>
          </a:solidFill>
          <a:ln w="9525">
            <a:solidFill>
              <a:schemeClr val="tx1"/>
            </a:solidFill>
            <a:round/>
          </a:ln>
        </p:spPr>
        <p:txBody>
          <a:bodyPr lIns="67980" tIns="33990" rIns="67980" bIns="33990"/>
          <a:lstStyle/>
          <a:p>
            <a:pPr eaLnBrk="0" hangingPunct="0"/>
            <a:r>
              <a:rPr lang="zh-CN" altLang="en-US" sz="2400" b="1">
                <a:latin typeface="黑体" panose="02010609060101010101" pitchFamily="49" charset="-122"/>
                <a:ea typeface="黑体" panose="02010609060101010101" pitchFamily="49" charset="-122"/>
              </a:rPr>
              <a:t>第一次分</a:t>
            </a:r>
            <a:endParaRPr lang="zh-CN" altLang="en-US" sz="2400" b="1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0" grpId="0" animBg="1"/>
      <p:bldP spid="12" grpId="0" bldLvl="0" animBg="1"/>
      <p:bldP spid="14" grpId="0" animBg="1"/>
      <p:bldP spid="15" grpId="0" animBg="1"/>
      <p:bldP spid="16" grpId="0" animBg="1"/>
      <p:bldP spid="17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656120" y="603546"/>
            <a:ext cx="1374806" cy="437976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 lIns="67980" tIns="33990" rIns="67980" bIns="33990">
            <a:spAutoFit/>
          </a:bodyPr>
          <a:lstStyle/>
          <a:p>
            <a:pPr>
              <a:buFontTx/>
              <a:buNone/>
              <a:defRPr/>
            </a:pP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课文导入</a:t>
            </a:r>
            <a:endParaRPr lang="zh-CN" altLang="en-US" sz="24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30722" name="Picture 3" descr="http://www.jituwang.com/uploads/allimg/130228/260450-13022Q0164945.jpg"/>
          <p:cNvPicPr>
            <a:picLocks noChangeAspect="1" noChangeArrowheads="1"/>
          </p:cNvPicPr>
          <p:nvPr/>
        </p:nvPicPr>
        <p:blipFill>
          <a:blip r:embed="rId1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-28577" y="380271"/>
            <a:ext cx="721613" cy="6989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矩形 8"/>
          <p:cNvSpPr>
            <a:spLocks noChangeArrowheads="1"/>
          </p:cNvSpPr>
          <p:nvPr/>
        </p:nvSpPr>
        <p:spPr bwMode="auto">
          <a:xfrm>
            <a:off x="1315816" y="1245466"/>
            <a:ext cx="6634259" cy="4379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7980" tIns="33990" rIns="67980" bIns="33990">
            <a:spAutoFit/>
          </a:bodyPr>
          <a:lstStyle/>
          <a:p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小朋友们，今天我们再学一篇关于狐狸的故事。</a:t>
            </a:r>
            <a:endParaRPr lang="zh-CN" altLang="en-US" sz="24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7" name="Picture 2" descr="http://txt39-1.book118.com/2018/0224/book154415/154414462.jpg"/>
          <p:cNvPicPr>
            <a:picLocks noChangeAspect="1" noChangeArrowheads="1"/>
          </p:cNvPicPr>
          <p:nvPr/>
        </p:nvPicPr>
        <p:blipFill>
          <a:blip r:embed="rId2" cstate="email">
            <a:lum contrast="40000"/>
          </a:blip>
          <a:srcRect b="-12854"/>
          <a:stretch>
            <a:fillRect/>
          </a:stretch>
        </p:blipFill>
        <p:spPr bwMode="auto">
          <a:xfrm>
            <a:off x="2273201" y="2288584"/>
            <a:ext cx="4364208" cy="22897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443227" y="1479208"/>
            <a:ext cx="5644297" cy="2372313"/>
          </a:xfrm>
          <a:prstGeom prst="rect">
            <a:avLst/>
          </a:prstGeom>
          <a:solidFill>
            <a:srgbClr val="CC99FF"/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980" tIns="33990" rIns="67980" bIns="33990" anchor="ctr"/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2379179" y="1859476"/>
            <a:ext cx="445064" cy="4379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7980" tIns="33990" rIns="67980" bIns="33990">
            <a:spAutoFit/>
          </a:bodyPr>
          <a:lstStyle/>
          <a:p>
            <a:r>
              <a:rPr lang="zh-CN" altLang="en-US" sz="240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笑</a:t>
            </a:r>
            <a:endParaRPr lang="zh-CN" altLang="en-US" sz="240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矩形 3"/>
          <p:cNvSpPr>
            <a:spLocks noChangeArrowheads="1"/>
          </p:cNvSpPr>
          <p:nvPr/>
        </p:nvSpPr>
        <p:spPr bwMode="auto">
          <a:xfrm>
            <a:off x="4596415" y="1868779"/>
            <a:ext cx="756047" cy="4379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7980" tIns="33990" rIns="67980" bIns="33990">
            <a:spAutoFit/>
          </a:bodyPr>
          <a:lstStyle/>
          <a:p>
            <a:r>
              <a:rPr lang="zh-CN" altLang="en-US" sz="2400" b="1">
                <a:latin typeface="黑体" panose="02010609060101010101" pitchFamily="49" charset="-122"/>
                <a:ea typeface="黑体" panose="02010609060101010101" pitchFamily="49" charset="-122"/>
              </a:rPr>
              <a:t>微笑</a:t>
            </a:r>
            <a:endParaRPr lang="zh-CN" altLang="en-US" sz="2400" b="1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" name="矩形 4"/>
          <p:cNvSpPr>
            <a:spLocks noChangeArrowheads="1"/>
          </p:cNvSpPr>
          <p:nvPr/>
        </p:nvSpPr>
        <p:spPr bwMode="auto">
          <a:xfrm>
            <a:off x="2336311" y="2721183"/>
            <a:ext cx="1530298" cy="4379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7980" tIns="33990" rIns="67980" bIns="33990">
            <a:spAutoFit/>
          </a:bodyPr>
          <a:lstStyle/>
          <a:p>
            <a:r>
              <a:rPr lang="zh-CN" altLang="en-US" sz="2400" b="1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哈哈大笑 </a:t>
            </a:r>
            <a:endParaRPr lang="zh-CN" altLang="en-US" sz="2400" b="1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6" name="矩形 5"/>
          <p:cNvSpPr>
            <a:spLocks noChangeArrowheads="1"/>
          </p:cNvSpPr>
          <p:nvPr/>
        </p:nvSpPr>
        <p:spPr bwMode="auto">
          <a:xfrm>
            <a:off x="4629754" y="2695600"/>
            <a:ext cx="1374806" cy="4379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7980" tIns="33990" rIns="67980" bIns="33990">
            <a:spAutoFit/>
          </a:bodyPr>
          <a:lstStyle/>
          <a:p>
            <a:r>
              <a:rPr lang="zh-CN" altLang="en-US" sz="2400" b="1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眉开眼笑</a:t>
            </a:r>
            <a:endParaRPr lang="en-US" altLang="zh-CN" sz="2400" b="1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98916" y="561681"/>
            <a:ext cx="1486093" cy="437976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lIns="67980" tIns="33990" rIns="67980" bIns="33990">
            <a:spAutoFit/>
          </a:bodyPr>
          <a:lstStyle/>
          <a:p>
            <a:pPr>
              <a:buFontTx/>
              <a:buNone/>
              <a:defRPr/>
            </a:pP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词语积累</a:t>
            </a:r>
            <a:endParaRPr lang="zh-CN" altLang="en-US" sz="24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4" grpId="0"/>
      <p:bldP spid="5" grpId="0"/>
      <p:bldP spid="6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684703" y="1231512"/>
            <a:ext cx="6401633" cy="167457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980" tIns="33990" rIns="67980" bIns="33990" anchor="ctr"/>
          <a:lstStyle/>
          <a:p>
            <a:pPr>
              <a:buFontTx/>
              <a:buNone/>
              <a:defRPr/>
            </a:pPr>
            <a:r>
              <a:rPr lang="zh-CN" altLang="en-US" sz="24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狐狸只是随意的一掰，自然分布不均匀。这正是狐狸的狡猾之处。所以他不是真心想帮助小熊。</a:t>
            </a:r>
            <a:endParaRPr lang="zh-CN" altLang="en-US" sz="2400" b="1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algn="ctr">
              <a:buFontTx/>
              <a:buNone/>
              <a:defRPr/>
            </a:pPr>
            <a:endParaRPr lang="zh-CN" altLang="en-US" sz="21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4" name="图片 3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7314962" y="2515352"/>
            <a:ext cx="1346772" cy="1569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标注 1"/>
          <p:cNvSpPr/>
          <p:nvPr/>
        </p:nvSpPr>
        <p:spPr bwMode="auto">
          <a:xfrm>
            <a:off x="3428259" y="1454788"/>
            <a:ext cx="5029855" cy="846590"/>
          </a:xfrm>
          <a:prstGeom prst="wedgeRoundRectCallout">
            <a:avLst>
              <a:gd name="adj1" fmla="val -59024"/>
              <a:gd name="adj2" fmla="val 19000"/>
              <a:gd name="adj3" fmla="val 16667"/>
            </a:avLst>
          </a:prstGeom>
          <a:solidFill>
            <a:srgbClr val="A3E0FF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980" tIns="33990" rIns="67980" bIns="33990" anchor="ctr"/>
          <a:lstStyle/>
          <a:p>
            <a:pPr eaLnBrk="0" hangingPunct="0">
              <a:lnSpc>
                <a:spcPct val="120000"/>
              </a:lnSpc>
              <a:buFontTx/>
              <a:buNone/>
              <a:defRPr/>
            </a:pP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“你分得不匀！”</a:t>
            </a:r>
            <a:r>
              <a:rPr lang="zh-CN" altLang="en-US" sz="24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小</a:t>
            </a:r>
            <a:r>
              <a:rPr lang="zh-CN" altLang="en-US" sz="24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哥儿俩</a:t>
            </a:r>
            <a:r>
              <a:rPr lang="zh-CN" altLang="en-US" sz="2400" b="1" dirty="0">
                <a:solidFill>
                  <a:schemeClr val="tx2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嚷</a:t>
            </a:r>
            <a:r>
              <a:rPr lang="zh-CN" altLang="en-US" sz="24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着，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“那半块大一点儿。”</a:t>
            </a:r>
            <a:endParaRPr lang="zh-CN" altLang="en-US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627543" y="2459532"/>
            <a:ext cx="2092200" cy="23792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矩形 3"/>
          <p:cNvSpPr/>
          <p:nvPr/>
        </p:nvSpPr>
        <p:spPr>
          <a:xfrm>
            <a:off x="3485414" y="3073542"/>
            <a:ext cx="4458280" cy="12838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980" tIns="33990" rIns="67980" bIns="33990" anchor="ctr"/>
          <a:lstStyle/>
          <a:p>
            <a:pPr>
              <a:buFontTx/>
              <a:buNone/>
              <a:defRPr/>
            </a:pPr>
            <a:r>
              <a:rPr lang="zh-CN" altLang="en-US" sz="24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小哥</a:t>
            </a:r>
            <a:r>
              <a:rPr lang="zh-CN" altLang="en-US" sz="24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俩斤斤计较，互不相让，给了狐狸可乘之机</a:t>
            </a:r>
            <a:endParaRPr lang="zh-CN" altLang="en-US" sz="2400" b="1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algn="ctr">
              <a:buFontTx/>
              <a:buNone/>
              <a:defRPr/>
            </a:pPr>
            <a:endParaRPr lang="zh-CN" altLang="en-US" sz="21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1895722" y="769842"/>
            <a:ext cx="4988178" cy="27467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2876929" y="3988743"/>
            <a:ext cx="2569703" cy="4379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7980" tIns="33990" rIns="67980" bIns="33990">
            <a:spAutoFit/>
          </a:bodyPr>
          <a:lstStyle/>
          <a:p>
            <a:r>
              <a:rPr lang="zh-CN" altLang="en-US" sz="24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一块大一块小</a:t>
            </a:r>
            <a:endParaRPr lang="zh-CN" altLang="en-US" sz="2400" b="1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7"/>
          <p:cNvGrpSpPr/>
          <p:nvPr/>
        </p:nvGrpSpPr>
        <p:grpSpPr bwMode="auto">
          <a:xfrm>
            <a:off x="941907" y="1871106"/>
            <a:ext cx="7306626" cy="1139640"/>
            <a:chOff x="520700" y="542925"/>
            <a:chExt cx="7972425" cy="1766888"/>
          </a:xfrm>
        </p:grpSpPr>
        <p:sp>
          <p:nvSpPr>
            <p:cNvPr id="3" name="圆角矩形标注 2"/>
            <p:cNvSpPr/>
            <p:nvPr/>
          </p:nvSpPr>
          <p:spPr bwMode="auto">
            <a:xfrm>
              <a:off x="520700" y="887287"/>
              <a:ext cx="6248271" cy="1263866"/>
            </a:xfrm>
            <a:prstGeom prst="wedgeRoundRectCallout">
              <a:avLst>
                <a:gd name="adj1" fmla="val 57158"/>
                <a:gd name="adj2" fmla="val -30452"/>
                <a:gd name="adj3" fmla="val 16667"/>
              </a:avLst>
            </a:prstGeom>
            <a:noFill/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>
                <a:lnSpc>
                  <a:spcPct val="110000"/>
                </a:lnSpc>
                <a:buFontTx/>
                <a:buNone/>
                <a:defRPr/>
              </a:pPr>
              <a:r>
                <a:rPr lang="zh-CN" altLang="en-US" sz="3200" b="1" dirty="0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   </a:t>
              </a:r>
              <a:r>
                <a:rPr lang="zh-CN" altLang="en-US" sz="2400" b="1" dirty="0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“真的，这半块是大一点儿。</a:t>
              </a:r>
              <a:r>
                <a:rPr lang="zh-CN" altLang="en-US" sz="24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你们别急，看我的</a:t>
              </a:r>
              <a:r>
                <a:rPr lang="en-US" altLang="zh-CN" sz="24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——</a:t>
              </a:r>
              <a:r>
                <a:rPr lang="zh-CN" altLang="en-US" sz="2400" b="1" dirty="0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”</a:t>
              </a:r>
              <a:endParaRPr lang="zh-CN" altLang="en-US" sz="24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pic>
          <p:nvPicPr>
            <p:cNvPr id="59395" name="图片 10"/>
            <p:cNvPicPr>
              <a:picLocks noChangeAspect="1" noChangeArrowheads="1"/>
            </p:cNvPicPr>
            <p:nvPr/>
          </p:nvPicPr>
          <p:blipFill>
            <a:blip r:embed="rId1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7013575" y="542925"/>
              <a:ext cx="1479550" cy="1766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1758783" y="1531540"/>
            <a:ext cx="4823744" cy="4608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640" tIns="45319" rIns="90640" bIns="45319">
            <a:spAutoFit/>
          </a:bodyPr>
          <a:lstStyle/>
          <a:p>
            <a:pPr eaLnBrk="0" hangingPunct="0"/>
            <a:r>
              <a:rPr lang="zh-CN" altLang="en-US" sz="2400" b="1">
                <a:latin typeface="楷体" panose="02010609060101010101" pitchFamily="49" charset="-122"/>
                <a:ea typeface="楷体" panose="02010609060101010101" pitchFamily="49" charset="-122"/>
              </a:rPr>
              <a:t>狐狸仔细瞧了瞧掰开的奶酪，说：</a:t>
            </a:r>
            <a:endParaRPr lang="zh-CN" altLang="en-US" sz="24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1625416" y="2979347"/>
            <a:ext cx="6550480" cy="4608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640" tIns="45319" rIns="90640" bIns="45319">
            <a:spAutoFit/>
          </a:bodyPr>
          <a:lstStyle/>
          <a:p>
            <a:pPr eaLnBrk="0" hangingPunct="0"/>
            <a:r>
              <a:rPr lang="zh-CN" altLang="en-US" sz="2400" b="1">
                <a:latin typeface="楷体" panose="02010609060101010101" pitchFamily="49" charset="-122"/>
                <a:ea typeface="楷体" panose="02010609060101010101" pitchFamily="49" charset="-122"/>
              </a:rPr>
              <a:t>说着便在大的这半块上咬了一口。</a:t>
            </a:r>
            <a:endParaRPr lang="zh-CN" altLang="en-US" sz="24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cxnSp>
        <p:nvCxnSpPr>
          <p:cNvPr id="7" name="直接连接符 6"/>
          <p:cNvCxnSpPr/>
          <p:nvPr/>
        </p:nvCxnSpPr>
        <p:spPr>
          <a:xfrm flipV="1">
            <a:off x="2784045" y="3450321"/>
            <a:ext cx="2876924" cy="10466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下箭头 7"/>
          <p:cNvSpPr/>
          <p:nvPr/>
        </p:nvSpPr>
        <p:spPr>
          <a:xfrm>
            <a:off x="4309438" y="3491024"/>
            <a:ext cx="102407" cy="259327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980" tIns="33990" rIns="67980" bIns="33990" anchor="ctr"/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2273201" y="3841055"/>
            <a:ext cx="4176065" cy="35933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980" tIns="33990" rIns="67980" bIns="33990" anchor="ctr"/>
          <a:lstStyle/>
          <a:p>
            <a:pPr algn="ctr">
              <a:buFontTx/>
              <a:buNone/>
              <a:defRPr/>
            </a:pPr>
            <a:r>
              <a:rPr lang="zh-CN" altLang="en-US" sz="21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说明狐狸是故意分得不均匀</a:t>
            </a:r>
            <a:endParaRPr lang="zh-CN" altLang="en-US" sz="21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0" name="下箭头 9"/>
          <p:cNvSpPr/>
          <p:nvPr/>
        </p:nvSpPr>
        <p:spPr>
          <a:xfrm>
            <a:off x="4330872" y="4239930"/>
            <a:ext cx="102407" cy="260489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980" tIns="33990" rIns="67980" bIns="33990" anchor="ctr"/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2263673" y="4612057"/>
            <a:ext cx="4177256" cy="3593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980" tIns="33990" rIns="67980" bIns="33990" anchor="ctr"/>
          <a:lstStyle/>
          <a:p>
            <a:pPr algn="ctr">
              <a:buFontTx/>
              <a:buNone/>
              <a:defRPr/>
            </a:pPr>
            <a:r>
              <a:rPr lang="zh-CN" altLang="en-US" sz="21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为下文两只小熊再次不满意作铺垫</a:t>
            </a:r>
            <a:endParaRPr lang="zh-CN" altLang="en-US" sz="21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4" name="组合 2"/>
          <p:cNvGrpSpPr/>
          <p:nvPr/>
        </p:nvGrpSpPr>
        <p:grpSpPr bwMode="auto">
          <a:xfrm>
            <a:off x="1999323" y="561682"/>
            <a:ext cx="4910777" cy="903572"/>
            <a:chOff x="-274865" y="712509"/>
            <a:chExt cx="5630778" cy="2430378"/>
          </a:xfrm>
        </p:grpSpPr>
        <p:sp>
          <p:nvSpPr>
            <p:cNvPr id="13" name="云形标注 12"/>
            <p:cNvSpPr/>
            <p:nvPr/>
          </p:nvSpPr>
          <p:spPr>
            <a:xfrm>
              <a:off x="-274865" y="712509"/>
              <a:ext cx="5630778" cy="2430378"/>
            </a:xfrm>
            <a:prstGeom prst="cloudCallout">
              <a:avLst>
                <a:gd name="adj1" fmla="val -43400"/>
                <a:gd name="adj2" fmla="val 53697"/>
              </a:avLst>
            </a:prstGeom>
            <a:solidFill>
              <a:schemeClr val="bg1"/>
            </a:solidFill>
            <a:ln>
              <a:solidFill>
                <a:srgbClr val="FF66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  <a:ea typeface="宋体" panose="02010600030101010101" pitchFamily="2" charset="-122"/>
              </a:endParaRPr>
            </a:p>
          </p:txBody>
        </p:sp>
        <p:sp>
          <p:nvSpPr>
            <p:cNvPr id="59405" name="文本框 12"/>
            <p:cNvSpPr txBox="1">
              <a:spLocks noChangeArrowheads="1"/>
            </p:cNvSpPr>
            <p:nvPr/>
          </p:nvSpPr>
          <p:spPr bwMode="auto">
            <a:xfrm>
              <a:off x="315046" y="1013120"/>
              <a:ext cx="4804918" cy="19868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zh-CN" altLang="en-US" sz="2100">
                  <a:solidFill>
                    <a:srgbClr val="00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    听到小熊嚷着说不匀，狐狸是怎样做的？</a:t>
              </a:r>
              <a:endParaRPr lang="zh-CN" altLang="en-US" sz="210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sp>
        <p:nvSpPr>
          <p:cNvPr id="15" name="竖卷形 14"/>
          <p:cNvSpPr>
            <a:spLocks noChangeArrowheads="1"/>
          </p:cNvSpPr>
          <p:nvPr/>
        </p:nvSpPr>
        <p:spPr bwMode="auto">
          <a:xfrm>
            <a:off x="284600" y="617501"/>
            <a:ext cx="685889" cy="2009488"/>
          </a:xfrm>
          <a:prstGeom prst="verticalScroll">
            <a:avLst>
              <a:gd name="adj" fmla="val 12500"/>
            </a:avLst>
          </a:prstGeom>
          <a:solidFill>
            <a:srgbClr val="FBC7F1"/>
          </a:solidFill>
          <a:ln w="9525">
            <a:solidFill>
              <a:schemeClr val="tx1"/>
            </a:solidFill>
            <a:round/>
          </a:ln>
        </p:spPr>
        <p:txBody>
          <a:bodyPr lIns="67980" tIns="33990" rIns="67980" bIns="33990"/>
          <a:lstStyle/>
          <a:p>
            <a:pPr eaLnBrk="0" hangingPunct="0"/>
            <a:r>
              <a:rPr lang="zh-CN" altLang="en-US" sz="2400" b="1">
                <a:latin typeface="黑体" panose="02010609060101010101" pitchFamily="49" charset="-122"/>
                <a:ea typeface="黑体" panose="02010609060101010101" pitchFamily="49" charset="-122"/>
              </a:rPr>
              <a:t>第二次分</a:t>
            </a:r>
            <a:endParaRPr lang="zh-CN" altLang="en-US" sz="2400" b="1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8" grpId="0" animBg="1"/>
      <p:bldP spid="9" grpId="0" animBg="1"/>
      <p:bldP spid="10" grpId="0" animBg="1"/>
      <p:bldP spid="11" grpId="0" animBg="1"/>
      <p:bldP spid="15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2"/>
          <p:cNvGrpSpPr/>
          <p:nvPr/>
        </p:nvGrpSpPr>
        <p:grpSpPr bwMode="auto">
          <a:xfrm>
            <a:off x="1999323" y="561682"/>
            <a:ext cx="4910777" cy="669829"/>
            <a:chOff x="-274865" y="712509"/>
            <a:chExt cx="5630778" cy="2430378"/>
          </a:xfrm>
        </p:grpSpPr>
        <p:sp>
          <p:nvSpPr>
            <p:cNvPr id="3" name="云形标注 2"/>
            <p:cNvSpPr/>
            <p:nvPr/>
          </p:nvSpPr>
          <p:spPr>
            <a:xfrm>
              <a:off x="-274865" y="712509"/>
              <a:ext cx="5630778" cy="2430378"/>
            </a:xfrm>
            <a:prstGeom prst="cloudCallout">
              <a:avLst>
                <a:gd name="adj1" fmla="val -43400"/>
                <a:gd name="adj2" fmla="val 53697"/>
              </a:avLst>
            </a:prstGeom>
            <a:solidFill>
              <a:schemeClr val="bg1"/>
            </a:solidFill>
            <a:ln>
              <a:solidFill>
                <a:srgbClr val="FF66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  <a:ea typeface="宋体" panose="02010600030101010101" pitchFamily="2" charset="-122"/>
              </a:endParaRPr>
            </a:p>
          </p:txBody>
        </p:sp>
        <p:sp>
          <p:nvSpPr>
            <p:cNvPr id="60419" name="文本框 12"/>
            <p:cNvSpPr txBox="1">
              <a:spLocks noChangeArrowheads="1"/>
            </p:cNvSpPr>
            <p:nvPr/>
          </p:nvSpPr>
          <p:spPr bwMode="auto">
            <a:xfrm>
              <a:off x="315046" y="1013118"/>
              <a:ext cx="4804918" cy="15075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zh-CN" altLang="en-US" sz="2100">
                  <a:solidFill>
                    <a:srgbClr val="00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狐狸第二次分完后，小熊满意吗？</a:t>
              </a:r>
              <a:endParaRPr lang="zh-CN" altLang="en-US" sz="210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sp>
        <p:nvSpPr>
          <p:cNvPr id="5" name="圆角矩形标注 4"/>
          <p:cNvSpPr/>
          <p:nvPr/>
        </p:nvSpPr>
        <p:spPr bwMode="auto">
          <a:xfrm>
            <a:off x="2285108" y="1566425"/>
            <a:ext cx="5981288" cy="939622"/>
          </a:xfrm>
          <a:prstGeom prst="wedgeRoundRectCallout">
            <a:avLst>
              <a:gd name="adj1" fmla="val -58682"/>
              <a:gd name="adj2" fmla="val 54124"/>
              <a:gd name="adj3" fmla="val 16667"/>
            </a:avLst>
          </a:prstGeom>
          <a:noFill/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0640" tIns="45319" rIns="90640" bIns="45319" anchor="ctr"/>
          <a:lstStyle/>
          <a:p>
            <a:pPr eaLnBrk="0" hangingPunct="0">
              <a:lnSpc>
                <a:spcPct val="120000"/>
              </a:lnSpc>
              <a:buFontTx/>
              <a:buNone/>
              <a:defRPr/>
            </a:pPr>
            <a:r>
              <a:rPr lang="zh-CN" altLang="en-US" sz="24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“</a:t>
            </a:r>
            <a:r>
              <a:rPr lang="zh-CN" altLang="en-US" sz="24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可是现在没咬过的那半块又大了一点儿！”两只小熊又嚷了起来。</a:t>
            </a:r>
            <a:endParaRPr lang="zh-CN" altLang="en-US" sz="2400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627546" y="3017723"/>
            <a:ext cx="1601599" cy="18210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矩形 6"/>
          <p:cNvSpPr/>
          <p:nvPr/>
        </p:nvSpPr>
        <p:spPr>
          <a:xfrm>
            <a:off x="3942676" y="2794445"/>
            <a:ext cx="1626605" cy="918690"/>
          </a:xfrm>
          <a:prstGeom prst="rect">
            <a:avLst/>
          </a:prstGeom>
          <a:solidFill>
            <a:srgbClr val="CDF5D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980" tIns="33990" rIns="67980" bIns="33990" anchor="ctr"/>
          <a:lstStyle/>
          <a:p>
            <a:pPr>
              <a:buFontTx/>
              <a:buNone/>
              <a:defRPr/>
            </a:pPr>
            <a:r>
              <a:rPr lang="zh-CN" altLang="en-US" sz="21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哥</a:t>
            </a:r>
            <a:r>
              <a:rPr lang="zh-CN" altLang="en-US" sz="21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俩对狐狸的分法还是不满意。</a:t>
            </a:r>
            <a:endParaRPr lang="zh-CN" altLang="en-US" sz="2100" b="1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8" name="椭圆 7"/>
          <p:cNvSpPr/>
          <p:nvPr/>
        </p:nvSpPr>
        <p:spPr>
          <a:xfrm>
            <a:off x="4228462" y="2068798"/>
            <a:ext cx="685889" cy="339566"/>
          </a:xfrm>
          <a:prstGeom prst="ellipse">
            <a:avLst/>
          </a:prstGeom>
          <a:noFill/>
          <a:ln w="317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980" tIns="33990" rIns="67980" bIns="33990" anchor="ctr"/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8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2"/>
          <p:cNvGrpSpPr/>
          <p:nvPr/>
        </p:nvGrpSpPr>
        <p:grpSpPr bwMode="auto">
          <a:xfrm>
            <a:off x="1999324" y="561682"/>
            <a:ext cx="6630263" cy="943478"/>
            <a:chOff x="-274865" y="712509"/>
            <a:chExt cx="5630778" cy="2521488"/>
          </a:xfrm>
        </p:grpSpPr>
        <p:sp>
          <p:nvSpPr>
            <p:cNvPr id="3" name="云形标注 2"/>
            <p:cNvSpPr/>
            <p:nvPr/>
          </p:nvSpPr>
          <p:spPr>
            <a:xfrm>
              <a:off x="-274865" y="712509"/>
              <a:ext cx="5630778" cy="2430378"/>
            </a:xfrm>
            <a:prstGeom prst="cloudCallout">
              <a:avLst>
                <a:gd name="adj1" fmla="val -43400"/>
                <a:gd name="adj2" fmla="val 53697"/>
              </a:avLst>
            </a:prstGeom>
            <a:solidFill>
              <a:schemeClr val="bg1"/>
            </a:solidFill>
            <a:ln>
              <a:solidFill>
                <a:srgbClr val="FF66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  <a:ea typeface="宋体" panose="02010600030101010101" pitchFamily="2" charset="-122"/>
              </a:endParaRPr>
            </a:p>
          </p:txBody>
        </p:sp>
        <p:sp>
          <p:nvSpPr>
            <p:cNvPr id="61443" name="文本框 12"/>
            <p:cNvSpPr txBox="1">
              <a:spLocks noChangeArrowheads="1"/>
            </p:cNvSpPr>
            <p:nvPr/>
          </p:nvSpPr>
          <p:spPr bwMode="auto">
            <a:xfrm>
              <a:off x="315046" y="1013120"/>
              <a:ext cx="4804918" cy="22208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zh-CN" altLang="en-US" sz="2400">
                  <a:solidFill>
                    <a:srgbClr val="00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    狐狸第二次分完后，小熊们还是不满意，狐狸又接着干什么了？</a:t>
              </a:r>
              <a:endParaRPr lang="zh-CN" altLang="en-US" sz="240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sp>
        <p:nvSpPr>
          <p:cNvPr id="5" name="矩形 4"/>
          <p:cNvSpPr>
            <a:spLocks noChangeArrowheads="1"/>
          </p:cNvSpPr>
          <p:nvPr/>
        </p:nvSpPr>
        <p:spPr bwMode="auto">
          <a:xfrm>
            <a:off x="1549207" y="1871106"/>
            <a:ext cx="4572595" cy="1915303"/>
          </a:xfrm>
          <a:prstGeom prst="rect">
            <a:avLst/>
          </a:prstGeom>
          <a:solidFill>
            <a:srgbClr val="A3E0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7980" tIns="33990" rIns="67980" bIns="33990">
            <a:spAutoFit/>
          </a:bodyPr>
          <a:lstStyle/>
          <a:p>
            <a:r>
              <a:rPr lang="zh-CN" altLang="en-US" sz="2400" b="1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2400">
                <a:latin typeface="楷体" panose="02010609060101010101" pitchFamily="49" charset="-122"/>
                <a:ea typeface="楷体" panose="02010609060101010101" pitchFamily="49" charset="-122"/>
              </a:rPr>
              <a:t>于是，狐狸在那半块上咬了一口，结果第一个半块又大了点儿。狐狸就这样不停地咬着两半块奶酪。咬着咬着，奶酪全被他吃光了，一点儿也没剩下。</a:t>
            </a:r>
            <a:endParaRPr lang="zh-CN" altLang="en-US" sz="24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流程图: 过程 5"/>
          <p:cNvSpPr/>
          <p:nvPr/>
        </p:nvSpPr>
        <p:spPr>
          <a:xfrm>
            <a:off x="3827171" y="2613034"/>
            <a:ext cx="1127669" cy="390734"/>
          </a:xfrm>
          <a:prstGeom prst="flowChartProcess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980" tIns="33990" rIns="67980" bIns="33990" anchor="ctr"/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  <p:sp>
        <p:nvSpPr>
          <p:cNvPr id="7" name="流程图: 过程 6"/>
          <p:cNvSpPr/>
          <p:nvPr/>
        </p:nvSpPr>
        <p:spPr>
          <a:xfrm>
            <a:off x="1606363" y="3302632"/>
            <a:ext cx="877604" cy="390734"/>
          </a:xfrm>
          <a:prstGeom prst="flowChartProcess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980" tIns="33990" rIns="67980" bIns="33990" anchor="ctr"/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  <p:sp>
        <p:nvSpPr>
          <p:cNvPr id="8" name="矩形标注 7"/>
          <p:cNvSpPr/>
          <p:nvPr/>
        </p:nvSpPr>
        <p:spPr>
          <a:xfrm>
            <a:off x="1146726" y="3916643"/>
            <a:ext cx="1525389" cy="489581"/>
          </a:xfrm>
          <a:prstGeom prst="wedgeRectCallout">
            <a:avLst>
              <a:gd name="adj1" fmla="val -6074"/>
              <a:gd name="adj2" fmla="val -74096"/>
            </a:avLst>
          </a:prstGeom>
          <a:solidFill>
            <a:srgbClr val="E9F4C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980" tIns="33990" rIns="67980" bIns="33990" anchor="ctr"/>
          <a:lstStyle/>
          <a:p>
            <a:pPr algn="ctr">
              <a:buFontTx/>
              <a:buNone/>
              <a:defRPr/>
            </a:pPr>
            <a:r>
              <a:rPr lang="zh-CN" altLang="en-US" sz="24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动作描写</a:t>
            </a:r>
            <a:endParaRPr lang="zh-CN" altLang="en-US" sz="2400" b="1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9" name="右箭头 8"/>
          <p:cNvSpPr/>
          <p:nvPr/>
        </p:nvSpPr>
        <p:spPr>
          <a:xfrm>
            <a:off x="2794761" y="4106195"/>
            <a:ext cx="347708" cy="119778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980" tIns="33990" rIns="67980" bIns="33990" anchor="ctr"/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3265120" y="3846871"/>
            <a:ext cx="3429446" cy="1068704"/>
          </a:xfrm>
          <a:prstGeom prst="rect">
            <a:avLst/>
          </a:prstGeom>
          <a:solidFill>
            <a:srgbClr val="E9F4C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980" tIns="33990" rIns="67980" bIns="33990" anchor="ctr"/>
          <a:lstStyle/>
          <a:p>
            <a:pPr>
              <a:buFontTx/>
              <a:buNone/>
              <a:defRPr/>
            </a:pPr>
            <a:r>
              <a:rPr lang="zh-CN" altLang="en-US" sz="24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可以</a:t>
            </a:r>
            <a:r>
              <a:rPr lang="zh-CN" altLang="en-US" sz="24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看出狐狸真正的目的是自己吃掉奶酪。</a:t>
            </a:r>
            <a:endParaRPr lang="zh-CN" altLang="en-US" sz="2400" b="1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5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6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8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ldLvl="0" animBg="1"/>
      <p:bldP spid="6" grpId="0" animBg="1"/>
      <p:bldP spid="7" grpId="0" animBg="1"/>
      <p:bldP spid="8" grpId="0" animBg="1"/>
      <p:bldP spid="9" grpId="0" animBg="1"/>
      <p:bldP spid="10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2"/>
          <p:cNvGrpSpPr/>
          <p:nvPr/>
        </p:nvGrpSpPr>
        <p:grpSpPr bwMode="auto">
          <a:xfrm>
            <a:off x="1999323" y="561682"/>
            <a:ext cx="5429957" cy="943478"/>
            <a:chOff x="-274865" y="712509"/>
            <a:chExt cx="5630778" cy="2521488"/>
          </a:xfrm>
        </p:grpSpPr>
        <p:sp>
          <p:nvSpPr>
            <p:cNvPr id="6" name="云形标注 5"/>
            <p:cNvSpPr/>
            <p:nvPr/>
          </p:nvSpPr>
          <p:spPr>
            <a:xfrm>
              <a:off x="-274865" y="712509"/>
              <a:ext cx="5630778" cy="2430378"/>
            </a:xfrm>
            <a:prstGeom prst="cloudCallout">
              <a:avLst>
                <a:gd name="adj1" fmla="val -43400"/>
                <a:gd name="adj2" fmla="val 53697"/>
              </a:avLst>
            </a:prstGeom>
            <a:solidFill>
              <a:schemeClr val="bg1"/>
            </a:solidFill>
            <a:ln>
              <a:solidFill>
                <a:srgbClr val="FF66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  <a:ea typeface="宋体" panose="02010600030101010101" pitchFamily="2" charset="-122"/>
              </a:endParaRPr>
            </a:p>
          </p:txBody>
        </p:sp>
        <p:sp>
          <p:nvSpPr>
            <p:cNvPr id="62467" name="文本框 12"/>
            <p:cNvSpPr txBox="1">
              <a:spLocks noChangeArrowheads="1"/>
            </p:cNvSpPr>
            <p:nvPr/>
          </p:nvSpPr>
          <p:spPr bwMode="auto">
            <a:xfrm>
              <a:off x="315046" y="1013120"/>
              <a:ext cx="4804918" cy="22208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zh-CN" altLang="en-US" sz="2400">
                  <a:solidFill>
                    <a:srgbClr val="00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    看到狐狸把奶酪都吃光了，小熊们怎么了？</a:t>
              </a:r>
              <a:endParaRPr lang="zh-CN" altLang="en-US" sz="240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sp>
        <p:nvSpPr>
          <p:cNvPr id="8" name="圆角矩形标注 7"/>
          <p:cNvSpPr/>
          <p:nvPr/>
        </p:nvSpPr>
        <p:spPr bwMode="auto">
          <a:xfrm>
            <a:off x="2628052" y="2292074"/>
            <a:ext cx="5237050" cy="937296"/>
          </a:xfrm>
          <a:prstGeom prst="wedgeRoundRectCallout">
            <a:avLst>
              <a:gd name="adj1" fmla="val -59453"/>
              <a:gd name="adj2" fmla="val 4990"/>
              <a:gd name="adj3" fmla="val 16667"/>
            </a:avLst>
          </a:prstGeom>
          <a:solidFill>
            <a:srgbClr val="A3E0FF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980" tIns="33990" rIns="67980" bIns="33990" anchor="ctr"/>
          <a:lstStyle/>
          <a:p>
            <a:pPr eaLnBrk="0" hangingPunct="0">
              <a:lnSpc>
                <a:spcPct val="120000"/>
              </a:lnSpc>
              <a:buFontTx/>
              <a:buNone/>
              <a:defRPr/>
            </a:pPr>
            <a:r>
              <a:rPr lang="zh-CN" altLang="en-US" sz="24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“你可真会分！”两只小熊生气了。</a:t>
            </a:r>
            <a:endParaRPr lang="en-US" altLang="zh-CN" sz="2400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0" hangingPunct="0">
              <a:lnSpc>
                <a:spcPct val="120000"/>
              </a:lnSpc>
              <a:buFontTx/>
              <a:buNone/>
              <a:defRPr/>
            </a:pPr>
            <a:r>
              <a:rPr lang="zh-CN" altLang="en-US" sz="24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“整块奶酪都被你吃光了！”</a:t>
            </a:r>
            <a:endParaRPr lang="zh-CN" altLang="en-US" sz="2400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627546" y="3017723"/>
            <a:ext cx="1601599" cy="18210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0" name="直接连接符 9"/>
          <p:cNvCxnSpPr/>
          <p:nvPr/>
        </p:nvCxnSpPr>
        <p:spPr>
          <a:xfrm flipV="1">
            <a:off x="3398486" y="3185179"/>
            <a:ext cx="2876924" cy="10466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下箭头 10"/>
          <p:cNvSpPr/>
          <p:nvPr/>
        </p:nvSpPr>
        <p:spPr>
          <a:xfrm>
            <a:off x="4433275" y="3506139"/>
            <a:ext cx="101216" cy="259326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980" tIns="33990" rIns="67980" bIns="33990" anchor="ctr"/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3019823" y="3785237"/>
            <a:ext cx="3327039" cy="98032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980" tIns="33990" rIns="67980" bIns="33990" anchor="ctr"/>
          <a:lstStyle/>
          <a:p>
            <a:pPr>
              <a:buFontTx/>
              <a:buNone/>
              <a:defRPr/>
            </a:pPr>
            <a:r>
              <a:rPr lang="zh-CN" altLang="en-US" sz="21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说明</a:t>
            </a:r>
            <a:r>
              <a:rPr lang="zh-CN" altLang="en-US" sz="21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小哥儿俩斤斤计较，换来了一无所得。</a:t>
            </a:r>
            <a:endParaRPr lang="zh-CN" altLang="en-US" sz="21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1" grpId="0" animBg="1"/>
      <p:bldP spid="12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2"/>
          <p:cNvGrpSpPr/>
          <p:nvPr/>
        </p:nvGrpSpPr>
        <p:grpSpPr bwMode="auto">
          <a:xfrm>
            <a:off x="1999321" y="561682"/>
            <a:ext cx="6573106" cy="943478"/>
            <a:chOff x="-274865" y="712509"/>
            <a:chExt cx="5630778" cy="2521488"/>
          </a:xfrm>
        </p:grpSpPr>
        <p:sp>
          <p:nvSpPr>
            <p:cNvPr id="4" name="云形标注 3"/>
            <p:cNvSpPr/>
            <p:nvPr/>
          </p:nvSpPr>
          <p:spPr>
            <a:xfrm>
              <a:off x="-274865" y="712509"/>
              <a:ext cx="5630778" cy="2430378"/>
            </a:xfrm>
            <a:prstGeom prst="cloudCallout">
              <a:avLst>
                <a:gd name="adj1" fmla="val -43400"/>
                <a:gd name="adj2" fmla="val 53697"/>
              </a:avLst>
            </a:prstGeom>
            <a:solidFill>
              <a:schemeClr val="bg1"/>
            </a:solidFill>
            <a:ln>
              <a:solidFill>
                <a:srgbClr val="FF66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  <a:ea typeface="宋体" panose="02010600030101010101" pitchFamily="2" charset="-122"/>
              </a:endParaRPr>
            </a:p>
          </p:txBody>
        </p:sp>
        <p:sp>
          <p:nvSpPr>
            <p:cNvPr id="63491" name="文本框 12"/>
            <p:cNvSpPr txBox="1">
              <a:spLocks noChangeArrowheads="1"/>
            </p:cNvSpPr>
            <p:nvPr/>
          </p:nvSpPr>
          <p:spPr bwMode="auto">
            <a:xfrm>
              <a:off x="315046" y="1013120"/>
              <a:ext cx="4804918" cy="22208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zh-CN" altLang="en-US" sz="2400">
                  <a:solidFill>
                    <a:srgbClr val="00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    看到小熊生气了，狐狸是怎么做的？从中可以看出这只狐狸有什么特点？</a:t>
              </a:r>
              <a:endParaRPr lang="zh-CN" altLang="en-US" sz="240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sp>
        <p:nvSpPr>
          <p:cNvPr id="6" name="圆角矩形标注 5"/>
          <p:cNvSpPr/>
          <p:nvPr/>
        </p:nvSpPr>
        <p:spPr bwMode="auto">
          <a:xfrm>
            <a:off x="627542" y="1931577"/>
            <a:ext cx="6250404" cy="1054748"/>
          </a:xfrm>
          <a:prstGeom prst="wedgeRoundRectCallout">
            <a:avLst>
              <a:gd name="adj1" fmla="val 54232"/>
              <a:gd name="adj2" fmla="val 1176"/>
              <a:gd name="adj3" fmla="val 16667"/>
            </a:avLst>
          </a:prstGeom>
          <a:noFill/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980" tIns="33990" rIns="67980" bIns="33990" anchor="ctr"/>
          <a:lstStyle/>
          <a:p>
            <a:pPr>
              <a:lnSpc>
                <a:spcPct val="120000"/>
              </a:lnSpc>
              <a:buFontTx/>
              <a:buNone/>
              <a:defRPr/>
            </a:pPr>
            <a:r>
              <a:rPr lang="zh-CN" altLang="en-US" sz="24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“小熊，我分得可公平啦！” “你们谁也没多吃一口，谁也没少吃一口。”</a:t>
            </a:r>
            <a:endParaRPr lang="zh-CN" altLang="en-US" sz="2400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7" name="图片 10"/>
          <p:cNvPicPr>
            <a:picLocks noChangeAspect="1" noChangeArrowheads="1"/>
          </p:cNvPicPr>
          <p:nvPr/>
        </p:nvPicPr>
        <p:blipFill>
          <a:blip r:embed="rId1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494770" y="1845523"/>
            <a:ext cx="1355108" cy="11408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856173" y="3575915"/>
            <a:ext cx="6040827" cy="807308"/>
          </a:xfrm>
          <a:prstGeom prst="rect">
            <a:avLst/>
          </a:prstGeom>
          <a:solidFill>
            <a:srgbClr val="CDF5D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7980" tIns="33990" rIns="67980" bIns="33990">
            <a:spAutoFit/>
          </a:bodyPr>
          <a:lstStyle/>
          <a:p>
            <a:r>
              <a:rPr lang="zh-CN" altLang="en-US" sz="2400" b="1">
                <a:latin typeface="黑体" panose="02010609060101010101" pitchFamily="49" charset="-122"/>
                <a:ea typeface="黑体" panose="02010609060101010101" pitchFamily="49" charset="-122"/>
              </a:rPr>
              <a:t>从狐狸所说的话中，可以看出，他很狡猾，吃掉了两只小熊的奶酪，还无理辩三分。</a:t>
            </a:r>
            <a:endParaRPr lang="zh-CN" altLang="en-US" sz="2400" b="1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bldLvl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3" name="TextBox 4"/>
          <p:cNvSpPr txBox="1">
            <a:spLocks noChangeArrowheads="1"/>
          </p:cNvSpPr>
          <p:nvPr/>
        </p:nvSpPr>
        <p:spPr bwMode="auto">
          <a:xfrm>
            <a:off x="276261" y="700065"/>
            <a:ext cx="1146722" cy="437976"/>
          </a:xfrm>
          <a:prstGeom prst="rect">
            <a:avLst/>
          </a:prstGeom>
          <a:solidFill>
            <a:srgbClr val="CDF5D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7980" tIns="33990" rIns="67980" bIns="33990">
            <a:spAutoFit/>
          </a:bodyPr>
          <a:lstStyle/>
          <a:p>
            <a:r>
              <a:rPr lang="zh-CN" altLang="en-US" sz="2400" b="1">
                <a:latin typeface="黑体" panose="02010609060101010101" pitchFamily="49" charset="-122"/>
                <a:ea typeface="黑体" panose="02010609060101010101" pitchFamily="49" charset="-122"/>
              </a:rPr>
              <a:t>说一说</a:t>
            </a:r>
            <a:endParaRPr lang="zh-CN" altLang="en-US" sz="2400" b="1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634690" y="2279282"/>
            <a:ext cx="8223527" cy="4379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7980" tIns="33990" rIns="67980" bIns="33990">
            <a:spAutoFit/>
          </a:bodyPr>
          <a:lstStyle/>
          <a:p>
            <a:r>
              <a:rPr lang="zh-CN" altLang="en-US" sz="2400" b="1">
                <a:latin typeface="黑体" panose="02010609060101010101" pitchFamily="49" charset="-122"/>
                <a:ea typeface="黑体" panose="02010609060101010101" pitchFamily="49" charset="-122"/>
              </a:rPr>
              <a:t>这是一只（      ）、（        ）、（      ）的狐狸。</a:t>
            </a:r>
            <a:endParaRPr lang="zh-CN" altLang="en-US" sz="2400" b="1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2180319" y="2309517"/>
            <a:ext cx="1157438" cy="4379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7980" tIns="33990" rIns="67980" bIns="33990">
            <a:spAutoFit/>
          </a:bodyPr>
          <a:lstStyle/>
          <a:p>
            <a:r>
              <a:rPr lang="zh-CN" altLang="en-US" sz="2400" b="1">
                <a:solidFill>
                  <a:srgbClr val="0033CC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狡猾</a:t>
            </a:r>
            <a:endParaRPr lang="zh-CN" altLang="en-US" sz="2400" b="1">
              <a:solidFill>
                <a:srgbClr val="0033CC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4056991" y="2292075"/>
            <a:ext cx="1543251" cy="4379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7980" tIns="33990" rIns="67980" bIns="33990">
            <a:spAutoFit/>
          </a:bodyPr>
          <a:lstStyle/>
          <a:p>
            <a:r>
              <a:rPr lang="zh-CN" altLang="en-US" sz="2400" b="1">
                <a:solidFill>
                  <a:srgbClr val="0033CC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诡计多端</a:t>
            </a:r>
            <a:endParaRPr lang="zh-CN" altLang="en-US" sz="2400" b="1">
              <a:solidFill>
                <a:srgbClr val="0033CC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6273029" y="2310681"/>
            <a:ext cx="1156248" cy="4379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7980" tIns="33990" rIns="67980" bIns="33990">
            <a:spAutoFit/>
          </a:bodyPr>
          <a:lstStyle/>
          <a:p>
            <a:r>
              <a:rPr lang="zh-CN" altLang="en-US" sz="2400" b="1">
                <a:solidFill>
                  <a:srgbClr val="0033CC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狡辩</a:t>
            </a:r>
            <a:endParaRPr lang="zh-CN" altLang="en-US" sz="2400" b="1">
              <a:solidFill>
                <a:srgbClr val="0033CC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20452" y="812867"/>
            <a:ext cx="1065427" cy="437976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 lIns="67980" tIns="33990" rIns="67980" bIns="33990">
            <a:spAutoFit/>
          </a:bodyPr>
          <a:lstStyle/>
          <a:p>
            <a:pPr>
              <a:buFontTx/>
              <a:buNone/>
              <a:defRPr/>
            </a:pP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我会认</a:t>
            </a:r>
            <a:endParaRPr lang="zh-CN" altLang="en-US" sz="24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32770" name="Picture 3" descr="http://www.jituwang.com/uploads/allimg/130228/260450-13022Q0164945.jpg"/>
          <p:cNvPicPr>
            <a:picLocks noChangeAspect="1" noChangeArrowheads="1"/>
          </p:cNvPicPr>
          <p:nvPr/>
        </p:nvPicPr>
        <p:blipFill>
          <a:blip r:embed="rId1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34563" y="589592"/>
            <a:ext cx="721613" cy="6977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任意多边形 3"/>
          <p:cNvSpPr/>
          <p:nvPr/>
        </p:nvSpPr>
        <p:spPr bwMode="auto">
          <a:xfrm>
            <a:off x="1970746" y="2099034"/>
            <a:ext cx="5278727" cy="2299050"/>
          </a:xfrm>
          <a:custGeom>
            <a:avLst/>
            <a:gdLst>
              <a:gd name="connsiteX0" fmla="*/ 0 w 3399194"/>
              <a:gd name="connsiteY0" fmla="*/ 0 h 914422"/>
              <a:gd name="connsiteX1" fmla="*/ 3399194 w 3399194"/>
              <a:gd name="connsiteY1" fmla="*/ 0 h 914422"/>
              <a:gd name="connsiteX2" fmla="*/ 3399194 w 3399194"/>
              <a:gd name="connsiteY2" fmla="*/ 914422 h 914422"/>
              <a:gd name="connsiteX3" fmla="*/ 0 w 3399194"/>
              <a:gd name="connsiteY3" fmla="*/ 914422 h 914422"/>
              <a:gd name="connsiteX4" fmla="*/ 0 w 3399194"/>
              <a:gd name="connsiteY4" fmla="*/ 0 h 9144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99194" h="914422">
                <a:moveTo>
                  <a:pt x="0" y="0"/>
                </a:moveTo>
                <a:lnTo>
                  <a:pt x="3399194" y="0"/>
                </a:lnTo>
                <a:lnTo>
                  <a:pt x="3399194" y="914422"/>
                </a:lnTo>
                <a:lnTo>
                  <a:pt x="0" y="914422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lIns="67980" tIns="67980" rIns="67980" bIns="67980" spcCol="944"/>
          <a:lstStyle/>
          <a:p>
            <a:pPr defTabSz="793115">
              <a:lnSpc>
                <a:spcPct val="150000"/>
              </a:lnSpc>
              <a:spcAft>
                <a:spcPct val="35000"/>
              </a:spcAft>
              <a:defRPr/>
            </a:pPr>
            <a:r>
              <a:rPr lang="zh-CN" altLang="en-US" sz="2700" dirty="0">
                <a:solidFill>
                  <a:srgbClr val="0033CC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酪   捡   俩   始   拌   帮</a:t>
            </a:r>
            <a:endParaRPr lang="en-US" altLang="zh-CN" sz="2700" dirty="0">
              <a:solidFill>
                <a:srgbClr val="0033CC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defTabSz="793115">
              <a:lnSpc>
                <a:spcPct val="150000"/>
              </a:lnSpc>
              <a:spcAft>
                <a:spcPct val="35000"/>
              </a:spcAft>
              <a:defRPr/>
            </a:pPr>
            <a:endParaRPr lang="en-US" altLang="zh-CN" sz="2700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defTabSz="793115">
              <a:lnSpc>
                <a:spcPct val="150000"/>
              </a:lnSpc>
              <a:spcAft>
                <a:spcPct val="35000"/>
              </a:spcAft>
              <a:defRPr/>
            </a:pPr>
            <a:r>
              <a:rPr lang="zh-CN" altLang="en-US" sz="2700" dirty="0">
                <a:solidFill>
                  <a:srgbClr val="0033CC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匀</a:t>
            </a:r>
            <a:r>
              <a:rPr lang="en-US" altLang="zh-CN" sz="2700" dirty="0">
                <a:solidFill>
                  <a:srgbClr val="0033CC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</a:t>
            </a:r>
            <a:r>
              <a:rPr lang="zh-CN" altLang="en-US" sz="2700" dirty="0">
                <a:solidFill>
                  <a:srgbClr val="0033CC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嚷   瞧   便   剩   整</a:t>
            </a:r>
            <a:endParaRPr lang="zh-CN" altLang="en-US" sz="2700" dirty="0">
              <a:solidFill>
                <a:srgbClr val="0033CC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矩形 4"/>
          <p:cNvSpPr>
            <a:spLocks noChangeArrowheads="1"/>
          </p:cNvSpPr>
          <p:nvPr/>
        </p:nvSpPr>
        <p:spPr bwMode="auto">
          <a:xfrm>
            <a:off x="1942164" y="1733884"/>
            <a:ext cx="661470" cy="4841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7980" tIns="33990" rIns="67980" bIns="33990">
            <a:spAutoFit/>
          </a:bodyPr>
          <a:lstStyle/>
          <a:p>
            <a:r>
              <a:rPr lang="en-US" altLang="zh-CN" sz="27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lào</a:t>
            </a:r>
            <a:endParaRPr lang="en-US" altLang="zh-CN" sz="2700" b="1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6" name="矩形 5"/>
          <p:cNvSpPr>
            <a:spLocks noChangeArrowheads="1"/>
          </p:cNvSpPr>
          <p:nvPr/>
        </p:nvSpPr>
        <p:spPr bwMode="auto">
          <a:xfrm>
            <a:off x="2742371" y="1733884"/>
            <a:ext cx="836197" cy="4841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7980" tIns="33990" rIns="67980" bIns="33990">
            <a:spAutoFit/>
          </a:bodyPr>
          <a:lstStyle/>
          <a:p>
            <a:r>
              <a:rPr lang="en-US" altLang="zh-CN" sz="27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jiǎn</a:t>
            </a:r>
            <a:endParaRPr lang="en-US" altLang="zh-CN" sz="2700" b="1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7" name="矩形 6"/>
          <p:cNvSpPr>
            <a:spLocks noChangeArrowheads="1"/>
          </p:cNvSpPr>
          <p:nvPr/>
        </p:nvSpPr>
        <p:spPr bwMode="auto">
          <a:xfrm>
            <a:off x="3593774" y="1701323"/>
            <a:ext cx="661470" cy="4841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7980" tIns="33990" rIns="67980" bIns="33990">
            <a:spAutoFit/>
          </a:bodyPr>
          <a:lstStyle/>
          <a:p>
            <a:r>
              <a:rPr lang="en-US" altLang="zh-CN" sz="27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liǎ</a:t>
            </a:r>
            <a:endParaRPr lang="en-US" altLang="zh-CN" sz="2700" b="1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8" name="矩形 7"/>
          <p:cNvSpPr>
            <a:spLocks noChangeArrowheads="1"/>
          </p:cNvSpPr>
          <p:nvPr/>
        </p:nvSpPr>
        <p:spPr bwMode="auto">
          <a:xfrm>
            <a:off x="4510675" y="1697834"/>
            <a:ext cx="661470" cy="4841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7980" tIns="33990" rIns="67980" bIns="33990">
            <a:spAutoFit/>
          </a:bodyPr>
          <a:lstStyle/>
          <a:p>
            <a:r>
              <a:rPr lang="en-US" altLang="zh-CN" sz="27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shǐ</a:t>
            </a:r>
            <a:endParaRPr lang="en-US" altLang="zh-CN" sz="2700" b="1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9" name="矩形 8"/>
          <p:cNvSpPr>
            <a:spLocks noChangeArrowheads="1"/>
          </p:cNvSpPr>
          <p:nvPr/>
        </p:nvSpPr>
        <p:spPr bwMode="auto">
          <a:xfrm>
            <a:off x="5314453" y="1678062"/>
            <a:ext cx="661470" cy="4841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7980" tIns="33990" rIns="67980" bIns="33990">
            <a:spAutoFit/>
          </a:bodyPr>
          <a:lstStyle/>
          <a:p>
            <a:r>
              <a:rPr lang="en-US" altLang="zh-CN" sz="27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bàn</a:t>
            </a:r>
            <a:endParaRPr lang="en-US" altLang="zh-CN" sz="2700" b="1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0" name="矩形 9"/>
          <p:cNvSpPr>
            <a:spLocks noChangeArrowheads="1"/>
          </p:cNvSpPr>
          <p:nvPr/>
        </p:nvSpPr>
        <p:spPr bwMode="auto">
          <a:xfrm>
            <a:off x="6171816" y="1678062"/>
            <a:ext cx="832991" cy="4841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7980" tIns="33990" rIns="67980" bIns="33990">
            <a:spAutoFit/>
          </a:bodyPr>
          <a:lstStyle/>
          <a:p>
            <a:r>
              <a:rPr lang="en-US" altLang="zh-CN" sz="27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bān</a:t>
            </a:r>
            <a:r>
              <a:rPr lang="en-US" altLang="zh-CN" sz="21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g</a:t>
            </a:r>
            <a:endParaRPr lang="en-US" altLang="zh-CN" sz="210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矩形 10"/>
          <p:cNvSpPr>
            <a:spLocks noChangeArrowheads="1"/>
          </p:cNvSpPr>
          <p:nvPr/>
        </p:nvSpPr>
        <p:spPr bwMode="auto">
          <a:xfrm>
            <a:off x="4379691" y="3230534"/>
            <a:ext cx="988347" cy="4841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7980" tIns="33990" rIns="67980" bIns="33990">
            <a:spAutoFit/>
          </a:bodyPr>
          <a:lstStyle/>
          <a:p>
            <a:r>
              <a:rPr lang="en-US" altLang="zh-CN" sz="27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biàn</a:t>
            </a:r>
            <a:endParaRPr lang="en-US" altLang="zh-CN" sz="2700" b="1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2" name="矩形 11"/>
          <p:cNvSpPr>
            <a:spLocks noChangeArrowheads="1"/>
          </p:cNvSpPr>
          <p:nvPr/>
        </p:nvSpPr>
        <p:spPr bwMode="auto">
          <a:xfrm>
            <a:off x="1788556" y="3192158"/>
            <a:ext cx="749635" cy="4841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7980" tIns="33990" rIns="67980" bIns="33990">
            <a:spAutoFit/>
          </a:bodyPr>
          <a:lstStyle/>
          <a:p>
            <a:r>
              <a:rPr lang="en-US" altLang="zh-CN" sz="27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yún</a:t>
            </a:r>
            <a:r>
              <a:rPr lang="en-US" altLang="zh-CN" sz="2700" b="1">
                <a:solidFill>
                  <a:srgbClr val="FF0000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 </a:t>
            </a:r>
            <a:endParaRPr lang="en-US" altLang="zh-CN" sz="2700" b="1">
              <a:solidFill>
                <a:srgbClr val="FF0000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sp>
        <p:nvSpPr>
          <p:cNvPr id="13" name="矩形 12"/>
          <p:cNvSpPr>
            <a:spLocks noChangeArrowheads="1"/>
          </p:cNvSpPr>
          <p:nvPr/>
        </p:nvSpPr>
        <p:spPr bwMode="auto">
          <a:xfrm>
            <a:off x="2668542" y="3210764"/>
            <a:ext cx="832991" cy="4841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7980" tIns="33990" rIns="67980" bIns="33990">
            <a:spAutoFit/>
          </a:bodyPr>
          <a:lstStyle/>
          <a:p>
            <a:r>
              <a:rPr lang="en-US" altLang="zh-CN" sz="27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rǎn</a:t>
            </a:r>
            <a:r>
              <a:rPr lang="en-US" altLang="zh-CN" sz="21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g</a:t>
            </a:r>
            <a:endParaRPr lang="en-US" altLang="zh-CN" sz="210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矩形 13"/>
          <p:cNvSpPr>
            <a:spLocks noChangeArrowheads="1"/>
          </p:cNvSpPr>
          <p:nvPr/>
        </p:nvSpPr>
        <p:spPr bwMode="auto">
          <a:xfrm>
            <a:off x="3500897" y="3216579"/>
            <a:ext cx="836197" cy="4841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7980" tIns="33990" rIns="67980" bIns="33990">
            <a:spAutoFit/>
          </a:bodyPr>
          <a:lstStyle/>
          <a:p>
            <a:r>
              <a:rPr lang="en-US" altLang="zh-CN" sz="27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qiáo</a:t>
            </a:r>
            <a:endParaRPr lang="en-US" altLang="zh-CN" sz="2700" b="1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5" name="矩形 14"/>
          <p:cNvSpPr>
            <a:spLocks noChangeArrowheads="1"/>
          </p:cNvSpPr>
          <p:nvPr/>
        </p:nvSpPr>
        <p:spPr bwMode="auto">
          <a:xfrm>
            <a:off x="5246578" y="3230534"/>
            <a:ext cx="1095883" cy="4841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7980" tIns="33990" rIns="67980" bIns="33990">
            <a:spAutoFit/>
          </a:bodyPr>
          <a:lstStyle/>
          <a:p>
            <a:r>
              <a:rPr lang="en-US" altLang="zh-CN" sz="27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shèn</a:t>
            </a:r>
            <a:r>
              <a:rPr lang="en-US" altLang="zh-CN" sz="21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g</a:t>
            </a:r>
            <a:r>
              <a:rPr lang="en-US" altLang="zh-CN" sz="2700" b="1">
                <a:solidFill>
                  <a:srgbClr val="FF0000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 </a:t>
            </a:r>
            <a:endParaRPr lang="en-US" altLang="zh-CN" sz="2700" b="1">
              <a:solidFill>
                <a:srgbClr val="FF0000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sp>
        <p:nvSpPr>
          <p:cNvPr id="16" name="矩形 15"/>
          <p:cNvSpPr>
            <a:spLocks noChangeArrowheads="1"/>
          </p:cNvSpPr>
          <p:nvPr/>
        </p:nvSpPr>
        <p:spPr bwMode="auto">
          <a:xfrm>
            <a:off x="6244455" y="3217742"/>
            <a:ext cx="1007719" cy="4841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7980" tIns="33990" rIns="67980" bIns="33990">
            <a:spAutoFit/>
          </a:bodyPr>
          <a:lstStyle/>
          <a:p>
            <a:r>
              <a:rPr lang="en-US" altLang="zh-CN" sz="27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zhěn</a:t>
            </a:r>
            <a:r>
              <a:rPr lang="en-US" altLang="zh-CN" sz="21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g</a:t>
            </a:r>
            <a:endParaRPr lang="en-US" altLang="zh-CN" sz="210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1539683" y="1580381"/>
            <a:ext cx="5931275" cy="3000279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980" tIns="33990" rIns="67980" bIns="33990" anchor="ctr"/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98916" y="561681"/>
            <a:ext cx="1486093" cy="437976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lIns="67980" tIns="33990" rIns="67980" bIns="33990">
            <a:spAutoFit/>
          </a:bodyPr>
          <a:lstStyle/>
          <a:p>
            <a:pPr>
              <a:buFontTx/>
              <a:buNone/>
              <a:defRPr/>
            </a:pP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课文结构</a:t>
            </a:r>
            <a:endParaRPr lang="zh-CN" altLang="en-US" sz="24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" name="左大括号 4"/>
          <p:cNvSpPr/>
          <p:nvPr/>
        </p:nvSpPr>
        <p:spPr>
          <a:xfrm>
            <a:off x="1085996" y="1726907"/>
            <a:ext cx="176235" cy="1779235"/>
          </a:xfrm>
          <a:prstGeom prst="leftBrace">
            <a:avLst>
              <a:gd name="adj1" fmla="val 79956"/>
              <a:gd name="adj2" fmla="val 50000"/>
            </a:avLst>
          </a:prstGeom>
          <a:ln w="317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67980" tIns="33990" rIns="67980" bIns="33990" anchor="ctr"/>
          <a:lstStyle/>
          <a:p>
            <a:pPr algn="ctr">
              <a:defRPr/>
            </a:pPr>
            <a:endParaRPr lang="zh-CN" altLang="en-US" b="1">
              <a:solidFill>
                <a:srgbClr val="000000"/>
              </a:solidFill>
              <a:ea typeface="宋体" panose="02010600030101010101" pitchFamily="2" charset="-122"/>
            </a:endParaRPr>
          </a:p>
        </p:txBody>
      </p:sp>
      <p:sp>
        <p:nvSpPr>
          <p:cNvPr id="6" name="TextBox 18"/>
          <p:cNvSpPr txBox="1">
            <a:spLocks noChangeArrowheads="1"/>
          </p:cNvSpPr>
          <p:nvPr/>
        </p:nvSpPr>
        <p:spPr bwMode="auto">
          <a:xfrm>
            <a:off x="306631" y="1673413"/>
            <a:ext cx="617419" cy="19234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lIns="67980" tIns="33990" rIns="67980" bIns="3399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2400" b="1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狐狸分奶酪</a:t>
            </a:r>
            <a:endParaRPr lang="zh-CN" altLang="en-US" sz="2400" b="1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1261041" y="1643177"/>
            <a:ext cx="1065427" cy="4379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7980" tIns="33990" rIns="67980" bIns="33990">
            <a:spAutoFit/>
          </a:bodyPr>
          <a:lstStyle/>
          <a:p>
            <a:r>
              <a:rPr lang="zh-CN" altLang="en-US" sz="2400" b="1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熊哥哥</a:t>
            </a:r>
            <a:endParaRPr lang="zh-CN" altLang="en-US" sz="2400" b="1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1266994" y="2372313"/>
            <a:ext cx="1065427" cy="4379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7980" tIns="33990" rIns="67980" bIns="33990">
            <a:spAutoFit/>
          </a:bodyPr>
          <a:lstStyle/>
          <a:p>
            <a:r>
              <a:rPr lang="zh-CN" altLang="en-US" sz="2400" b="1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熊弟弟</a:t>
            </a:r>
            <a:endParaRPr lang="zh-CN" altLang="en-US" sz="2400" b="1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1294378" y="3025863"/>
            <a:ext cx="1233648" cy="4379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7980" tIns="33990" rIns="67980" bIns="33990">
            <a:spAutoFit/>
          </a:bodyPr>
          <a:lstStyle/>
          <a:p>
            <a:r>
              <a:rPr lang="zh-CN" altLang="en-US" sz="2400" b="1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狐狸：</a:t>
            </a:r>
            <a:endParaRPr lang="zh-CN" altLang="en-US" sz="2400" b="1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0" name="右大括号 9"/>
          <p:cNvSpPr/>
          <p:nvPr/>
        </p:nvSpPr>
        <p:spPr>
          <a:xfrm>
            <a:off x="2395849" y="1909480"/>
            <a:ext cx="234584" cy="739603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67980" tIns="33990" rIns="67980" bIns="33990" anchor="ctr"/>
          <a:lstStyle/>
          <a:p>
            <a:pPr algn="ctr">
              <a:defRPr/>
            </a:pPr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2703075" y="1879243"/>
            <a:ext cx="1289615" cy="8073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7980" tIns="33990" rIns="67980" bIns="33990">
            <a:spAutoFit/>
          </a:bodyPr>
          <a:lstStyle/>
          <a:p>
            <a:r>
              <a:rPr lang="zh-CN" altLang="en-US" sz="2400" b="1">
                <a:latin typeface="黑体" panose="02010609060101010101" pitchFamily="49" charset="-122"/>
                <a:ea typeface="黑体" panose="02010609060101010101" pitchFamily="49" charset="-122"/>
              </a:rPr>
              <a:t>捡到一块奶酪</a:t>
            </a:r>
            <a:endParaRPr lang="zh-CN" altLang="en-US" sz="2400" b="1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2" name="左大括号 11"/>
          <p:cNvSpPr/>
          <p:nvPr/>
        </p:nvSpPr>
        <p:spPr>
          <a:xfrm flipH="1">
            <a:off x="4171307" y="1839707"/>
            <a:ext cx="211959" cy="709368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67980" tIns="33990" rIns="67980" bIns="33990" anchor="ctr"/>
          <a:lstStyle/>
          <a:p>
            <a:pPr algn="ctr">
              <a:defRPr/>
            </a:pPr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4395174" y="1724581"/>
            <a:ext cx="756047" cy="4379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7980" tIns="33990" rIns="67980" bIns="33990">
            <a:spAutoFit/>
          </a:bodyPr>
          <a:lstStyle/>
          <a:p>
            <a:r>
              <a:rPr lang="zh-CN" altLang="en-US" sz="2400" b="1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高兴</a:t>
            </a:r>
            <a:endParaRPr lang="zh-CN" altLang="en-US" sz="2400" b="1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4" name="TextBox 13"/>
          <p:cNvSpPr txBox="1">
            <a:spLocks noChangeArrowheads="1"/>
          </p:cNvSpPr>
          <p:nvPr/>
        </p:nvSpPr>
        <p:spPr bwMode="auto">
          <a:xfrm>
            <a:off x="4376121" y="2175785"/>
            <a:ext cx="756047" cy="4379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7980" tIns="33990" rIns="67980" bIns="33990">
            <a:spAutoFit/>
          </a:bodyPr>
          <a:lstStyle/>
          <a:p>
            <a:r>
              <a:rPr lang="zh-CN" altLang="en-US" sz="2400" b="1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拌嘴</a:t>
            </a:r>
            <a:endParaRPr lang="zh-CN" altLang="en-US" sz="2400" b="1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2238670" y="3077030"/>
            <a:ext cx="2302945" cy="4379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7980" tIns="33990" rIns="67980" bIns="33990">
            <a:spAutoFit/>
          </a:bodyPr>
          <a:lstStyle/>
          <a:p>
            <a:r>
              <a:rPr lang="zh-CN" altLang="en-US" sz="2400" b="1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故意分得不均匀</a:t>
            </a:r>
            <a:endParaRPr lang="zh-CN" altLang="en-US" sz="2400" b="1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cxnSp>
        <p:nvCxnSpPr>
          <p:cNvPr id="16" name="直接箭头连接符 15"/>
          <p:cNvCxnSpPr>
            <a:stCxn id="15" idx="3"/>
          </p:cNvCxnSpPr>
          <p:nvPr/>
        </p:nvCxnSpPr>
        <p:spPr>
          <a:xfrm flipV="1">
            <a:off x="4541615" y="3288680"/>
            <a:ext cx="258423" cy="7338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>
            <a:spLocks noChangeArrowheads="1"/>
          </p:cNvSpPr>
          <p:nvPr/>
        </p:nvSpPr>
        <p:spPr bwMode="auto">
          <a:xfrm>
            <a:off x="4828614" y="3077030"/>
            <a:ext cx="1374806" cy="4379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7980" tIns="33990" rIns="67980" bIns="33990">
            <a:spAutoFit/>
          </a:bodyPr>
          <a:lstStyle/>
          <a:p>
            <a:r>
              <a:rPr lang="zh-CN" altLang="en-US" sz="2400" b="1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不停地咬</a:t>
            </a:r>
            <a:endParaRPr lang="zh-CN" altLang="en-US" sz="2400" b="1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cxnSp>
        <p:nvCxnSpPr>
          <p:cNvPr id="18" name="直接箭头连接符 17"/>
          <p:cNvCxnSpPr>
            <a:stCxn id="15" idx="3"/>
          </p:cNvCxnSpPr>
          <p:nvPr/>
        </p:nvCxnSpPr>
        <p:spPr>
          <a:xfrm>
            <a:off x="4541615" y="3296018"/>
            <a:ext cx="1858831" cy="25221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>
            <a:spLocks noChangeArrowheads="1"/>
          </p:cNvSpPr>
          <p:nvPr/>
        </p:nvSpPr>
        <p:spPr bwMode="auto">
          <a:xfrm>
            <a:off x="6457605" y="3073543"/>
            <a:ext cx="756047" cy="4379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7980" tIns="33990" rIns="67980" bIns="33990">
            <a:spAutoFit/>
          </a:bodyPr>
          <a:lstStyle/>
          <a:p>
            <a:r>
              <a:rPr lang="zh-CN" altLang="en-US" sz="2400" b="1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吃光</a:t>
            </a:r>
            <a:endParaRPr lang="zh-CN" altLang="en-US" sz="2400" b="1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0" name="右大括号 19"/>
          <p:cNvSpPr/>
          <p:nvPr/>
        </p:nvSpPr>
        <p:spPr>
          <a:xfrm>
            <a:off x="7350686" y="1669925"/>
            <a:ext cx="296504" cy="1698995"/>
          </a:xfrm>
          <a:prstGeom prst="rightBrac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67980" tIns="33990" rIns="67980" bIns="33990" anchor="ctr"/>
          <a:lstStyle/>
          <a:p>
            <a:pPr algn="ctr">
              <a:defRPr/>
            </a:pPr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21" name="TextBox 20"/>
          <p:cNvSpPr txBox="1">
            <a:spLocks noChangeArrowheads="1"/>
          </p:cNvSpPr>
          <p:nvPr/>
        </p:nvSpPr>
        <p:spPr bwMode="auto">
          <a:xfrm>
            <a:off x="7789906" y="1733882"/>
            <a:ext cx="968284" cy="22327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lIns="67980" tIns="33990" rIns="67980" bIns="33990">
            <a:spAutoFit/>
          </a:bodyPr>
          <a:lstStyle/>
          <a:p>
            <a:r>
              <a:rPr lang="zh-CN" altLang="en-US" sz="2700" b="1">
                <a:latin typeface="黑体" panose="02010609060101010101" pitchFamily="49" charset="-122"/>
                <a:ea typeface="黑体" panose="02010609060101010101" pitchFamily="49" charset="-122"/>
              </a:rPr>
              <a:t>不互相谦让</a:t>
            </a:r>
            <a:endParaRPr lang="en-US" altLang="zh-CN" sz="2700" b="1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zh-CN" altLang="en-US" sz="2700" b="1">
                <a:latin typeface="黑体" panose="02010609060101010101" pitchFamily="49" charset="-122"/>
                <a:ea typeface="黑体" panose="02010609060101010101" pitchFamily="49" charset="-122"/>
              </a:rPr>
              <a:t>他人趁虚而入</a:t>
            </a:r>
            <a:endParaRPr lang="zh-CN" altLang="en-US" sz="2700" b="1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  <p:bldP spid="7" grpId="0"/>
      <p:bldP spid="8" grpId="0"/>
      <p:bldP spid="9" grpId="0"/>
      <p:bldP spid="10" grpId="0" animBg="1"/>
      <p:bldP spid="11" grpId="0"/>
      <p:bldP spid="12" grpId="0" animBg="1"/>
      <p:bldP spid="13" grpId="0"/>
      <p:bldP spid="14" grpId="0"/>
      <p:bldP spid="15" grpId="0"/>
      <p:bldP spid="17" grpId="0"/>
      <p:bldP spid="19" grpId="0"/>
      <p:bldP spid="20" grpId="0" animBg="1"/>
      <p:bldP spid="21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1" name="AutoShape 2" descr="http://img2.imgtn.bdimg.com/it/u=1076923373,4158382753&amp;fm=26&amp;gp=0.jpg"/>
          <p:cNvSpPr>
            <a:spLocks noChangeAspect="1" noChangeArrowheads="1"/>
          </p:cNvSpPr>
          <p:nvPr/>
        </p:nvSpPr>
        <p:spPr bwMode="auto">
          <a:xfrm>
            <a:off x="116696" y="-105822"/>
            <a:ext cx="228630" cy="223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7980" tIns="33990" rIns="67980" bIns="33990"/>
          <a:lstStyle/>
          <a:p>
            <a:endParaRPr lang="zh-CN" altLang="en-US"/>
          </a:p>
        </p:txBody>
      </p:sp>
      <p:sp>
        <p:nvSpPr>
          <p:cNvPr id="18" name="TextBox 17"/>
          <p:cNvSpPr txBox="1"/>
          <p:nvPr/>
        </p:nvSpPr>
        <p:spPr>
          <a:xfrm>
            <a:off x="398916" y="561681"/>
            <a:ext cx="1486093" cy="437976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lIns="67980" tIns="33990" rIns="67980" bIns="33990">
            <a:spAutoFit/>
          </a:bodyPr>
          <a:lstStyle/>
          <a:p>
            <a:pPr>
              <a:buFontTx/>
              <a:buNone/>
              <a:defRPr/>
            </a:pP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课文主题</a:t>
            </a:r>
            <a:endParaRPr lang="zh-CN" altLang="en-US" sz="24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856171" y="1678066"/>
            <a:ext cx="7398316" cy="19153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7980" tIns="33990" rIns="67980" bIns="33990">
            <a:spAutoFit/>
          </a:bodyPr>
          <a:lstStyle/>
          <a:p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    本文写了两只小熊捡了一块奶酪，因无法平分而争吵，最终奶酪被前来“帮忙”分奶酪的狐狸吃了个精光的故事，讽刺了狐狸的阴险狡猾。同时也告诉人们：同伴之间不要斤斤计较，要互相谦让，否则会让他人趁虚而入。</a:t>
            </a:r>
            <a:endParaRPr lang="zh-CN" altLang="en-US" sz="24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1141958" y="1398969"/>
            <a:ext cx="5987242" cy="4379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7980" tIns="33990" rIns="67980" bIns="33990">
            <a:spAutoFit/>
          </a:bodyPr>
          <a:lstStyle/>
          <a:p>
            <a:r>
              <a:rPr lang="en-US" altLang="zh-CN" sz="2400" b="1">
                <a:latin typeface="黑体" panose="02010609060101010101" pitchFamily="49" charset="-122"/>
                <a:ea typeface="黑体" panose="02010609060101010101" pitchFamily="49" charset="-122"/>
              </a:rPr>
              <a:t>1.</a:t>
            </a:r>
            <a:r>
              <a:rPr lang="zh-CN" altLang="en-US" sz="2400" b="1">
                <a:latin typeface="黑体" panose="02010609060101010101" pitchFamily="49" charset="-122"/>
                <a:ea typeface="黑体" panose="02010609060101010101" pitchFamily="49" charset="-122"/>
              </a:rPr>
              <a:t>比一比，在组词。</a:t>
            </a:r>
            <a:endParaRPr lang="zh-CN" altLang="en-US" sz="2400" b="1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98916" y="561681"/>
            <a:ext cx="1486093" cy="437976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lIns="67980" tIns="33990" rIns="67980" bIns="33990">
            <a:spAutoFit/>
          </a:bodyPr>
          <a:lstStyle/>
          <a:p>
            <a:pPr>
              <a:buFontTx/>
              <a:buNone/>
              <a:defRPr/>
            </a:pP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随堂小练</a:t>
            </a:r>
            <a:endParaRPr lang="zh-CN" altLang="en-US" sz="24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1143149" y="2460694"/>
            <a:ext cx="2000510" cy="4379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7980" tIns="33990" rIns="67980" bIns="33990">
            <a:spAutoFit/>
          </a:bodyPr>
          <a:lstStyle/>
          <a:p>
            <a:r>
              <a:rPr lang="zh-CN" altLang="en-US" sz="2400" b="1">
                <a:latin typeface="黑体" panose="02010609060101010101" pitchFamily="49" charset="-122"/>
                <a:ea typeface="黑体" panose="02010609060101010101" pitchFamily="49" charset="-122"/>
              </a:rPr>
              <a:t>奶（      ）</a:t>
            </a:r>
            <a:endParaRPr lang="zh-CN" altLang="en-US" sz="2400" b="1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1085992" y="3092148"/>
            <a:ext cx="2000510" cy="4379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7980" tIns="33990" rIns="67980" bIns="33990">
            <a:spAutoFit/>
          </a:bodyPr>
          <a:lstStyle/>
          <a:p>
            <a:r>
              <a:rPr lang="zh-CN" altLang="en-US" sz="2400" b="1">
                <a:latin typeface="黑体" panose="02010609060101010101" pitchFamily="49" charset="-122"/>
                <a:ea typeface="黑体" panose="02010609060101010101" pitchFamily="49" charset="-122"/>
              </a:rPr>
              <a:t>扔（      ）</a:t>
            </a:r>
            <a:endParaRPr lang="zh-CN" altLang="en-US" sz="2400" b="1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4" name="左大括号 13"/>
          <p:cNvSpPr/>
          <p:nvPr/>
        </p:nvSpPr>
        <p:spPr bwMode="auto">
          <a:xfrm>
            <a:off x="1028837" y="2571170"/>
            <a:ext cx="114315" cy="837287"/>
          </a:xfrm>
          <a:prstGeom prst="leftBrace">
            <a:avLst>
              <a:gd name="adj1" fmla="val 8299"/>
              <a:gd name="adj2" fmla="val 50000"/>
            </a:avLst>
          </a:prstGeom>
          <a:solidFill>
            <a:schemeClr val="accent1"/>
          </a:solidFill>
          <a:ln w="28575">
            <a:solidFill>
              <a:srgbClr val="FF0000"/>
            </a:solidFill>
            <a:round/>
          </a:ln>
        </p:spPr>
        <p:txBody>
          <a:bodyPr lIns="67980" tIns="33990" rIns="67980" bIns="33990"/>
          <a:lstStyle/>
          <a:p>
            <a:pPr eaLnBrk="0" hangingPunct="0">
              <a:buFontTx/>
              <a:buNone/>
            </a:pPr>
            <a:endParaRPr lang="zh-CN" altLang="en-US"/>
          </a:p>
        </p:txBody>
      </p:sp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3543762" y="2460694"/>
            <a:ext cx="1999320" cy="4379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7980" tIns="33990" rIns="67980" bIns="33990">
            <a:spAutoFit/>
          </a:bodyPr>
          <a:lstStyle/>
          <a:p>
            <a:r>
              <a:rPr lang="zh-CN" altLang="en-US" sz="2400" b="1">
                <a:latin typeface="黑体" panose="02010609060101010101" pitchFamily="49" charset="-122"/>
                <a:ea typeface="黑体" panose="02010609060101010101" pitchFamily="49" charset="-122"/>
              </a:rPr>
              <a:t>吵（      ）</a:t>
            </a:r>
            <a:endParaRPr lang="zh-CN" altLang="en-US" sz="2400" b="1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6" name="TextBox 15"/>
          <p:cNvSpPr txBox="1">
            <a:spLocks noChangeArrowheads="1"/>
          </p:cNvSpPr>
          <p:nvPr/>
        </p:nvSpPr>
        <p:spPr bwMode="auto">
          <a:xfrm>
            <a:off x="3543762" y="3073543"/>
            <a:ext cx="1999320" cy="4379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7980" tIns="33990" rIns="67980" bIns="33990">
            <a:spAutoFit/>
          </a:bodyPr>
          <a:lstStyle/>
          <a:p>
            <a:r>
              <a:rPr lang="zh-CN" altLang="en-US" sz="2400" b="1">
                <a:latin typeface="黑体" panose="02010609060101010101" pitchFamily="49" charset="-122"/>
                <a:ea typeface="黑体" panose="02010609060101010101" pitchFamily="49" charset="-122"/>
              </a:rPr>
              <a:t>抄（      ）</a:t>
            </a:r>
            <a:endParaRPr lang="zh-CN" altLang="en-US" sz="2400" b="1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7" name="左大括号 16"/>
          <p:cNvSpPr/>
          <p:nvPr/>
        </p:nvSpPr>
        <p:spPr bwMode="auto">
          <a:xfrm>
            <a:off x="3429448" y="2571170"/>
            <a:ext cx="114315" cy="837287"/>
          </a:xfrm>
          <a:prstGeom prst="leftBrace">
            <a:avLst>
              <a:gd name="adj1" fmla="val 8299"/>
              <a:gd name="adj2" fmla="val 50000"/>
            </a:avLst>
          </a:prstGeom>
          <a:solidFill>
            <a:schemeClr val="accent1"/>
          </a:solidFill>
          <a:ln w="28575">
            <a:solidFill>
              <a:srgbClr val="FF0000"/>
            </a:solidFill>
            <a:round/>
          </a:ln>
        </p:spPr>
        <p:txBody>
          <a:bodyPr lIns="67980" tIns="33990" rIns="67980" bIns="33990"/>
          <a:lstStyle/>
          <a:p>
            <a:pPr eaLnBrk="0" hangingPunct="0">
              <a:buFontTx/>
              <a:buNone/>
            </a:pPr>
            <a:endParaRPr lang="zh-CN" altLang="en-US"/>
          </a:p>
        </p:txBody>
      </p:sp>
      <p:sp>
        <p:nvSpPr>
          <p:cNvPr id="18" name="TextBox 17"/>
          <p:cNvSpPr txBox="1">
            <a:spLocks noChangeArrowheads="1"/>
          </p:cNvSpPr>
          <p:nvPr/>
        </p:nvSpPr>
        <p:spPr bwMode="auto">
          <a:xfrm>
            <a:off x="5771711" y="2460694"/>
            <a:ext cx="2000510" cy="4379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7980" tIns="33990" rIns="67980" bIns="33990">
            <a:spAutoFit/>
          </a:bodyPr>
          <a:lstStyle/>
          <a:p>
            <a:r>
              <a:rPr lang="zh-CN" altLang="en-US" sz="2400" b="1">
                <a:latin typeface="黑体" panose="02010609060101010101" pitchFamily="49" charset="-122"/>
                <a:ea typeface="黑体" panose="02010609060101010101" pitchFamily="49" charset="-122"/>
              </a:rPr>
              <a:t>咬（      ）</a:t>
            </a:r>
            <a:endParaRPr lang="zh-CN" altLang="en-US" sz="2400" b="1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9" name="TextBox 18"/>
          <p:cNvSpPr txBox="1">
            <a:spLocks noChangeArrowheads="1"/>
          </p:cNvSpPr>
          <p:nvPr/>
        </p:nvSpPr>
        <p:spPr bwMode="auto">
          <a:xfrm>
            <a:off x="5771711" y="3073543"/>
            <a:ext cx="2000510" cy="4379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7980" tIns="33990" rIns="67980" bIns="33990">
            <a:spAutoFit/>
          </a:bodyPr>
          <a:lstStyle/>
          <a:p>
            <a:r>
              <a:rPr lang="zh-CN" altLang="en-US" sz="2400" b="1">
                <a:latin typeface="黑体" panose="02010609060101010101" pitchFamily="49" charset="-122"/>
                <a:ea typeface="黑体" panose="02010609060101010101" pitchFamily="49" charset="-122"/>
              </a:rPr>
              <a:t>校（      ）</a:t>
            </a:r>
            <a:endParaRPr lang="zh-CN" altLang="en-US" sz="2400" b="1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0" name="左大括号 19"/>
          <p:cNvSpPr/>
          <p:nvPr/>
        </p:nvSpPr>
        <p:spPr bwMode="auto">
          <a:xfrm>
            <a:off x="5657400" y="2571170"/>
            <a:ext cx="114315" cy="837287"/>
          </a:xfrm>
          <a:prstGeom prst="leftBrace">
            <a:avLst>
              <a:gd name="adj1" fmla="val 8299"/>
              <a:gd name="adj2" fmla="val 50000"/>
            </a:avLst>
          </a:prstGeom>
          <a:solidFill>
            <a:schemeClr val="accent1"/>
          </a:solidFill>
          <a:ln w="28575">
            <a:solidFill>
              <a:srgbClr val="FF0000"/>
            </a:solidFill>
            <a:round/>
          </a:ln>
        </p:spPr>
        <p:txBody>
          <a:bodyPr lIns="67980" tIns="33990" rIns="67980" bIns="33990"/>
          <a:lstStyle/>
          <a:p>
            <a:pPr eaLnBrk="0" hangingPunct="0">
              <a:buFontTx/>
              <a:buNone/>
            </a:pPr>
            <a:endParaRPr lang="zh-CN" altLang="en-US"/>
          </a:p>
        </p:txBody>
      </p:sp>
      <p:sp>
        <p:nvSpPr>
          <p:cNvPr id="21" name="TextBox 20"/>
          <p:cNvSpPr txBox="1">
            <a:spLocks noChangeArrowheads="1"/>
          </p:cNvSpPr>
          <p:nvPr/>
        </p:nvSpPr>
        <p:spPr bwMode="auto">
          <a:xfrm>
            <a:off x="1886198" y="2460694"/>
            <a:ext cx="914519" cy="4379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7980" tIns="33990" rIns="67980" bIns="33990">
            <a:spAutoFit/>
          </a:bodyPr>
          <a:lstStyle/>
          <a:p>
            <a:r>
              <a:rPr lang="zh-CN" altLang="en-US" sz="24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牛奶</a:t>
            </a:r>
            <a:endParaRPr lang="zh-CN" altLang="en-US" sz="2400" b="1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2" name="TextBox 21"/>
          <p:cNvSpPr txBox="1">
            <a:spLocks noChangeArrowheads="1"/>
          </p:cNvSpPr>
          <p:nvPr/>
        </p:nvSpPr>
        <p:spPr bwMode="auto">
          <a:xfrm>
            <a:off x="1886198" y="3129361"/>
            <a:ext cx="914519" cy="4379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7980" tIns="33990" rIns="67980" bIns="33990">
            <a:spAutoFit/>
          </a:bodyPr>
          <a:lstStyle/>
          <a:p>
            <a:r>
              <a:rPr lang="zh-CN" altLang="en-US" sz="24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扔下</a:t>
            </a:r>
            <a:endParaRPr lang="zh-CN" altLang="en-US" sz="2400" b="1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3" name="TextBox 22"/>
          <p:cNvSpPr txBox="1">
            <a:spLocks noChangeArrowheads="1"/>
          </p:cNvSpPr>
          <p:nvPr/>
        </p:nvSpPr>
        <p:spPr bwMode="auto">
          <a:xfrm>
            <a:off x="4229655" y="2460694"/>
            <a:ext cx="913329" cy="4379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7980" tIns="33990" rIns="67980" bIns="33990">
            <a:spAutoFit/>
          </a:bodyPr>
          <a:lstStyle/>
          <a:p>
            <a:r>
              <a:rPr lang="zh-CN" altLang="en-US" sz="24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争吵</a:t>
            </a:r>
            <a:endParaRPr lang="zh-CN" altLang="en-US" sz="2400" b="1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4" name="TextBox 23"/>
          <p:cNvSpPr txBox="1">
            <a:spLocks noChangeArrowheads="1"/>
          </p:cNvSpPr>
          <p:nvPr/>
        </p:nvSpPr>
        <p:spPr bwMode="auto">
          <a:xfrm>
            <a:off x="4286812" y="3073543"/>
            <a:ext cx="913329" cy="4379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7980" tIns="33990" rIns="67980" bIns="33990">
            <a:spAutoFit/>
          </a:bodyPr>
          <a:lstStyle/>
          <a:p>
            <a:r>
              <a:rPr lang="zh-CN" altLang="en-US" sz="24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抄写</a:t>
            </a:r>
            <a:endParaRPr lang="zh-CN" altLang="en-US" sz="2400" b="1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5" name="TextBox 24"/>
          <p:cNvSpPr txBox="1">
            <a:spLocks noChangeArrowheads="1"/>
          </p:cNvSpPr>
          <p:nvPr/>
        </p:nvSpPr>
        <p:spPr bwMode="auto">
          <a:xfrm>
            <a:off x="6457602" y="2460694"/>
            <a:ext cx="914519" cy="4379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7980" tIns="33990" rIns="67980" bIns="33990">
            <a:spAutoFit/>
          </a:bodyPr>
          <a:lstStyle/>
          <a:p>
            <a:r>
              <a:rPr lang="zh-CN" altLang="en-US" sz="24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咬着</a:t>
            </a:r>
            <a:endParaRPr lang="zh-CN" altLang="en-US" sz="2400" b="1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6" name="TextBox 25"/>
          <p:cNvSpPr txBox="1">
            <a:spLocks noChangeArrowheads="1"/>
          </p:cNvSpPr>
          <p:nvPr/>
        </p:nvSpPr>
        <p:spPr bwMode="auto">
          <a:xfrm>
            <a:off x="6457602" y="3129361"/>
            <a:ext cx="914519" cy="4379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7980" tIns="33990" rIns="67980" bIns="33990">
            <a:spAutoFit/>
          </a:bodyPr>
          <a:lstStyle/>
          <a:p>
            <a:r>
              <a:rPr lang="zh-CN" altLang="en-US" sz="24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学校</a:t>
            </a:r>
            <a:endParaRPr lang="zh-CN" altLang="en-US" sz="2400" b="1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2" grpId="0"/>
      <p:bldP spid="13" grpId="0"/>
      <p:bldP spid="14" grpId="0" animBg="1"/>
      <p:bldP spid="15" grpId="0"/>
      <p:bldP spid="16" grpId="0"/>
      <p:bldP spid="17" grpId="0" animBg="1"/>
      <p:bldP spid="18" grpId="0"/>
      <p:bldP spid="19" grpId="0"/>
      <p:bldP spid="20" grpId="0" animBg="1"/>
      <p:bldP spid="21" grpId="0"/>
      <p:bldP spid="22" grpId="0"/>
      <p:bldP spid="23" grpId="0"/>
      <p:bldP spid="24" grpId="0"/>
      <p:bldP spid="25" grpId="0"/>
      <p:bldP spid="26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606108" y="754723"/>
            <a:ext cx="4536872" cy="4379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7980" tIns="33990" rIns="67980" bIns="33990">
            <a:spAutoFit/>
          </a:bodyPr>
          <a:lstStyle/>
          <a:p>
            <a:r>
              <a:rPr lang="zh-CN" altLang="en-US" sz="2400" b="1">
                <a:latin typeface="黑体" panose="02010609060101010101" pitchFamily="49" charset="-122"/>
                <a:ea typeface="黑体" panose="02010609060101010101" pitchFamily="49" charset="-122"/>
              </a:rPr>
              <a:t>二、在括号里填上恰当的词语。</a:t>
            </a:r>
            <a:endParaRPr lang="zh-CN" altLang="en-US" sz="2400" b="1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1256273" y="1733883"/>
            <a:ext cx="5887216" cy="26539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7980" tIns="33990" rIns="67980" bIns="33990">
            <a:spAutoFit/>
          </a:bodyPr>
          <a:lstStyle/>
          <a:p>
            <a:r>
              <a:rPr lang="zh-CN" altLang="en-US" sz="2400">
                <a:latin typeface="黑体" panose="02010609060101010101" pitchFamily="49" charset="-122"/>
                <a:ea typeface="黑体" panose="02010609060101010101" pitchFamily="49" charset="-122"/>
              </a:rPr>
              <a:t>（     ）</a:t>
            </a:r>
            <a:r>
              <a:rPr lang="zh-CN" altLang="en-US" sz="2400" b="1">
                <a:latin typeface="黑体" panose="02010609060101010101" pitchFamily="49" charset="-122"/>
                <a:ea typeface="黑体" panose="02010609060101010101" pitchFamily="49" charset="-122"/>
              </a:rPr>
              <a:t>这说   </a:t>
            </a:r>
            <a:r>
              <a:rPr lang="zh-CN" altLang="en-US" sz="2400">
                <a:latin typeface="黑体" panose="02010609060101010101" pitchFamily="49" charset="-122"/>
                <a:ea typeface="黑体" panose="02010609060101010101" pitchFamily="49" charset="-122"/>
              </a:rPr>
              <a:t>（   ）</a:t>
            </a:r>
            <a:r>
              <a:rPr lang="zh-CN" altLang="en-US" sz="2400" b="1">
                <a:latin typeface="黑体" panose="02010609060101010101" pitchFamily="49" charset="-122"/>
                <a:ea typeface="黑体" panose="02010609060101010101" pitchFamily="49" charset="-122"/>
              </a:rPr>
              <a:t>到奶酪</a:t>
            </a:r>
            <a:endParaRPr lang="en-US" altLang="zh-CN" sz="2400" b="1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endParaRPr lang="en-US" altLang="zh-CN" sz="240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zh-CN" altLang="en-US" sz="2400">
                <a:latin typeface="黑体" panose="02010609060101010101" pitchFamily="49" charset="-122"/>
                <a:ea typeface="黑体" panose="02010609060101010101" pitchFamily="49" charset="-122"/>
              </a:rPr>
              <a:t>（     ）</a:t>
            </a:r>
            <a:r>
              <a:rPr lang="zh-CN" altLang="en-US" sz="2400" b="1">
                <a:latin typeface="黑体" panose="02010609060101010101" pitchFamily="49" charset="-122"/>
                <a:ea typeface="黑体" panose="02010609060101010101" pitchFamily="49" charset="-122"/>
              </a:rPr>
              <a:t>嘴</a:t>
            </a:r>
            <a:r>
              <a:rPr lang="zh-CN" altLang="en-US" sz="2400">
                <a:latin typeface="黑体" panose="02010609060101010101" pitchFamily="49" charset="-122"/>
                <a:ea typeface="黑体" panose="02010609060101010101" pitchFamily="49" charset="-122"/>
              </a:rPr>
              <a:t>     （    ）</a:t>
            </a:r>
            <a:r>
              <a:rPr lang="zh-CN" altLang="en-US" sz="2400" b="1">
                <a:latin typeface="黑体" panose="02010609060101010101" pitchFamily="49" charset="-122"/>
                <a:ea typeface="黑体" panose="02010609060101010101" pitchFamily="49" charset="-122"/>
              </a:rPr>
              <a:t>一口</a:t>
            </a:r>
            <a:endParaRPr lang="en-US" altLang="zh-CN" sz="2400" b="1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endParaRPr lang="en-US" altLang="zh-CN" sz="240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zh-CN" altLang="en-US" sz="2400">
                <a:latin typeface="黑体" panose="02010609060101010101" pitchFamily="49" charset="-122"/>
                <a:ea typeface="黑体" panose="02010609060101010101" pitchFamily="49" charset="-122"/>
              </a:rPr>
              <a:t>（     ）</a:t>
            </a:r>
            <a:r>
              <a:rPr lang="zh-CN" altLang="en-US" sz="2400" b="1">
                <a:latin typeface="黑体" panose="02010609060101010101" pitchFamily="49" charset="-122"/>
                <a:ea typeface="黑体" panose="02010609060101010101" pitchFamily="49" charset="-122"/>
              </a:rPr>
              <a:t>书</a:t>
            </a:r>
            <a:r>
              <a:rPr lang="zh-CN" altLang="en-US" sz="2400">
                <a:latin typeface="黑体" panose="02010609060101010101" pitchFamily="49" charset="-122"/>
                <a:ea typeface="黑体" panose="02010609060101010101" pitchFamily="49" charset="-122"/>
              </a:rPr>
              <a:t>     （    ）</a:t>
            </a:r>
            <a:r>
              <a:rPr lang="zh-CN" altLang="en-US" sz="2400" b="1">
                <a:latin typeface="黑体" panose="02010609060101010101" pitchFamily="49" charset="-122"/>
                <a:ea typeface="黑体" panose="02010609060101010101" pitchFamily="49" charset="-122"/>
              </a:rPr>
              <a:t>米饭</a:t>
            </a:r>
            <a:r>
              <a:rPr lang="zh-CN" altLang="en-US" sz="2400">
                <a:latin typeface="黑体" panose="02010609060101010101" pitchFamily="49" charset="-122"/>
                <a:ea typeface="黑体" panose="02010609060101010101" pitchFamily="49" charset="-122"/>
              </a:rPr>
              <a:t>       </a:t>
            </a:r>
            <a:endParaRPr lang="zh-CN" altLang="en-US" sz="240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zh-CN" altLang="en-US" sz="2400">
                <a:latin typeface="黑体" panose="02010609060101010101" pitchFamily="49" charset="-122"/>
                <a:ea typeface="黑体" panose="02010609060101010101" pitchFamily="49" charset="-122"/>
              </a:rPr>
              <a:t>       </a:t>
            </a:r>
            <a:endParaRPr lang="zh-CN" altLang="en-US" sz="240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zh-CN" altLang="en-US" sz="2400">
                <a:latin typeface="黑体" panose="02010609060101010101" pitchFamily="49" charset="-122"/>
                <a:ea typeface="黑体" panose="02010609060101010101" pitchFamily="49" charset="-122"/>
              </a:rPr>
              <a:t>       </a:t>
            </a:r>
            <a:endParaRPr lang="zh-CN" altLang="en-US" sz="240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4" name="TextBox 13"/>
          <p:cNvSpPr txBox="1">
            <a:spLocks noChangeArrowheads="1"/>
          </p:cNvSpPr>
          <p:nvPr/>
        </p:nvSpPr>
        <p:spPr bwMode="auto">
          <a:xfrm>
            <a:off x="1770690" y="1733884"/>
            <a:ext cx="571574" cy="4379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7980" tIns="33990" rIns="67980" bIns="33990">
            <a:spAutoFit/>
          </a:bodyPr>
          <a:lstStyle/>
          <a:p>
            <a:r>
              <a:rPr lang="zh-CN" altLang="en-US" sz="24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笑</a:t>
            </a:r>
            <a:endParaRPr lang="zh-CN" altLang="en-US" sz="2400" b="1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3999831" y="1789702"/>
            <a:ext cx="571574" cy="4379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7980" tIns="33990" rIns="67980" bIns="33990">
            <a:spAutoFit/>
          </a:bodyPr>
          <a:lstStyle/>
          <a:p>
            <a:r>
              <a:rPr lang="zh-CN" altLang="en-US" sz="24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捡</a:t>
            </a:r>
            <a:endParaRPr lang="zh-CN" altLang="en-US" sz="2400" b="1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6" name="TextBox 15"/>
          <p:cNvSpPr txBox="1">
            <a:spLocks noChangeArrowheads="1"/>
          </p:cNvSpPr>
          <p:nvPr/>
        </p:nvSpPr>
        <p:spPr bwMode="auto">
          <a:xfrm>
            <a:off x="1827849" y="2459532"/>
            <a:ext cx="571574" cy="4379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7980" tIns="33990" rIns="67980" bIns="33990">
            <a:spAutoFit/>
          </a:bodyPr>
          <a:lstStyle/>
          <a:p>
            <a:r>
              <a:rPr lang="zh-CN" altLang="en-US" sz="24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拌</a:t>
            </a:r>
            <a:endParaRPr lang="zh-CN" altLang="en-US" sz="2400" b="1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7" name="TextBox 16"/>
          <p:cNvSpPr txBox="1">
            <a:spLocks noChangeArrowheads="1"/>
          </p:cNvSpPr>
          <p:nvPr/>
        </p:nvSpPr>
        <p:spPr bwMode="auto">
          <a:xfrm>
            <a:off x="4114145" y="2403713"/>
            <a:ext cx="571574" cy="4379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7980" tIns="33990" rIns="67980" bIns="33990">
            <a:spAutoFit/>
          </a:bodyPr>
          <a:lstStyle/>
          <a:p>
            <a:r>
              <a:rPr lang="zh-CN" altLang="en-US" sz="24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咬</a:t>
            </a:r>
            <a:endParaRPr lang="zh-CN" altLang="en-US" sz="2400" b="1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8" name="TextBox 17"/>
          <p:cNvSpPr txBox="1">
            <a:spLocks noChangeArrowheads="1"/>
          </p:cNvSpPr>
          <p:nvPr/>
        </p:nvSpPr>
        <p:spPr bwMode="auto">
          <a:xfrm>
            <a:off x="1770690" y="3185181"/>
            <a:ext cx="571574" cy="4379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7980" tIns="33990" rIns="67980" bIns="33990">
            <a:spAutoFit/>
          </a:bodyPr>
          <a:lstStyle/>
          <a:p>
            <a:r>
              <a:rPr lang="zh-CN" altLang="en-US" sz="24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读</a:t>
            </a:r>
            <a:endParaRPr lang="zh-CN" altLang="en-US" sz="2400" b="1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9" name="TextBox 18"/>
          <p:cNvSpPr txBox="1">
            <a:spLocks noChangeArrowheads="1"/>
          </p:cNvSpPr>
          <p:nvPr/>
        </p:nvSpPr>
        <p:spPr bwMode="auto">
          <a:xfrm>
            <a:off x="4114145" y="3185181"/>
            <a:ext cx="571574" cy="4379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7980" tIns="33990" rIns="67980" bIns="33990">
            <a:spAutoFit/>
          </a:bodyPr>
          <a:lstStyle/>
          <a:p>
            <a:r>
              <a:rPr lang="zh-CN" altLang="en-US" sz="24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盛</a:t>
            </a:r>
            <a:endParaRPr lang="zh-CN" altLang="en-US" sz="2400" b="1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3" grpId="0"/>
      <p:bldP spid="14" grpId="0"/>
      <p:bldP spid="15" grpId="0"/>
      <p:bldP spid="16" grpId="0"/>
      <p:bldP spid="17" grpId="0"/>
      <p:bldP spid="18" grpId="0"/>
      <p:bldP spid="19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8915" y="561681"/>
            <a:ext cx="2114825" cy="437976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lIns="67980" tIns="33990" rIns="67980" bIns="33990">
            <a:spAutoFit/>
          </a:bodyPr>
          <a:lstStyle/>
          <a:p>
            <a:pPr>
              <a:buFontTx/>
              <a:buNone/>
              <a:defRPr/>
            </a:pP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课后习题解析</a:t>
            </a:r>
            <a:endParaRPr lang="zh-CN" altLang="en-US" sz="24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70658" name="矩形 2"/>
          <p:cNvSpPr>
            <a:spLocks noChangeArrowheads="1"/>
          </p:cNvSpPr>
          <p:nvPr/>
        </p:nvSpPr>
        <p:spPr bwMode="auto">
          <a:xfrm>
            <a:off x="570386" y="1343149"/>
            <a:ext cx="3231083" cy="4379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7980" tIns="33990" rIns="67980" bIns="33990">
            <a:spAutoFit/>
          </a:bodyPr>
          <a:lstStyle/>
          <a:p>
            <a:r>
              <a:rPr lang="zh-CN" altLang="en-US" sz="2400" b="1">
                <a:latin typeface="黑体" panose="02010609060101010101" pitchFamily="49" charset="-122"/>
                <a:ea typeface="黑体" panose="02010609060101010101" pitchFamily="49" charset="-122"/>
              </a:rPr>
              <a:t>一、分角色朗读课文。</a:t>
            </a:r>
            <a:endParaRPr lang="zh-CN" altLang="en-US" sz="2400" b="1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" name="矩形 3"/>
          <p:cNvSpPr>
            <a:spLocks noChangeArrowheads="1"/>
          </p:cNvSpPr>
          <p:nvPr/>
        </p:nvSpPr>
        <p:spPr bwMode="auto">
          <a:xfrm>
            <a:off x="1427748" y="2232767"/>
            <a:ext cx="6230161" cy="1915303"/>
          </a:xfrm>
          <a:prstGeom prst="rect">
            <a:avLst/>
          </a:prstGeom>
          <a:solidFill>
            <a:srgbClr val="FBC7F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7980" tIns="33990" rIns="67980" bIns="33990">
            <a:spAutoFit/>
          </a:bodyPr>
          <a:lstStyle/>
          <a:p>
            <a:r>
              <a:rPr lang="zh-CN" altLang="en-US" sz="2400">
                <a:latin typeface="黑体" panose="02010609060101010101" pitchFamily="49" charset="-122"/>
                <a:ea typeface="黑体" panose="02010609060101010101" pitchFamily="49" charset="-122"/>
              </a:rPr>
              <a:t>参考答案：这篇课文语言生动，人物对话较多，适合分角色朗读。朗读时要注意人物的对话，读出人物的不同语气。例如小熊的话，要读出天真、憨厚的感觉来。狐狸的话，要读出狡猾，不真诚的感觉来。</a:t>
            </a:r>
            <a:endParaRPr lang="zh-CN" altLang="en-US" sz="240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ldLvl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1" name="矩形 1"/>
          <p:cNvSpPr>
            <a:spLocks noChangeArrowheads="1"/>
          </p:cNvSpPr>
          <p:nvPr/>
        </p:nvSpPr>
        <p:spPr bwMode="auto">
          <a:xfrm>
            <a:off x="1027645" y="840777"/>
            <a:ext cx="6858893" cy="11766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7980" tIns="33990" rIns="67980" bIns="33990">
            <a:spAutoFit/>
          </a:bodyPr>
          <a:lstStyle/>
          <a:p>
            <a:r>
              <a:rPr lang="zh-CN" altLang="en-US" sz="2400" b="1">
                <a:latin typeface="黑体" panose="02010609060101010101" pitchFamily="49" charset="-122"/>
                <a:ea typeface="黑体" panose="02010609060101010101" pitchFamily="49" charset="-122"/>
              </a:rPr>
              <a:t>二、狐狸说，他分得很公平。谁也没多吃一口水？谁也没少吃一口，你同意狐狸的说法吗？如果你是小熊，会怎么做？</a:t>
            </a:r>
            <a:endParaRPr lang="zh-CN" altLang="en-US" sz="2400" b="1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" name="矩形 2"/>
          <p:cNvSpPr>
            <a:spLocks noChangeArrowheads="1"/>
          </p:cNvSpPr>
          <p:nvPr/>
        </p:nvSpPr>
        <p:spPr bwMode="auto">
          <a:xfrm>
            <a:off x="1141959" y="2515353"/>
            <a:ext cx="6571914" cy="1915303"/>
          </a:xfrm>
          <a:prstGeom prst="rect">
            <a:avLst/>
          </a:prstGeom>
          <a:solidFill>
            <a:srgbClr val="FBC7F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7980" tIns="33990" rIns="67980" bIns="33990">
            <a:spAutoFit/>
          </a:bodyPr>
          <a:lstStyle/>
          <a:p>
            <a:r>
              <a:rPr lang="zh-CN" altLang="en-US" sz="2400">
                <a:latin typeface="黑体" panose="02010609060101010101" pitchFamily="49" charset="-122"/>
                <a:ea typeface="黑体" panose="02010609060101010101" pitchFamily="49" charset="-122"/>
              </a:rPr>
              <a:t>参考答案：</a:t>
            </a:r>
            <a:r>
              <a:rPr lang="zh-CN" altLang="en-US" sz="2400" b="1">
                <a:latin typeface="黑体" panose="02010609060101010101" pitchFamily="49" charset="-122"/>
                <a:ea typeface="黑体" panose="02010609060101010101" pitchFamily="49" charset="-122"/>
              </a:rPr>
              <a:t>我不同意狐狸的说法。小熊兄弟一口也没有吃到自己捡到的奶酪，他所谓的公平就是自己独吞奶酪，如果我是小熊，我会和自己的兄弟商量着如何分奶酪，会自觉地把大的一块给兄弟吃，小的一块自己吃。</a:t>
            </a:r>
            <a:endParaRPr lang="zh-CN" altLang="en-US" sz="240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ldLvl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>
            <a:spLocks noChangeArrowheads="1"/>
          </p:cNvSpPr>
          <p:nvPr/>
        </p:nvSpPr>
        <p:spPr bwMode="auto">
          <a:xfrm>
            <a:off x="1599218" y="1789702"/>
            <a:ext cx="5715744" cy="899641"/>
          </a:xfrm>
          <a:prstGeom prst="rect">
            <a:avLst/>
          </a:prstGeom>
          <a:solidFill>
            <a:srgbClr val="CDF5D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7980" tIns="33990" rIns="67980" bIns="33990">
            <a:spAutoFit/>
          </a:bodyPr>
          <a:lstStyle/>
          <a:p>
            <a:r>
              <a:rPr lang="zh-CN" altLang="en-US" sz="2700" b="1">
                <a:latin typeface="楷体" panose="02010609060101010101" pitchFamily="49" charset="-122"/>
                <a:ea typeface="楷体" panose="02010609060101010101" pitchFamily="49" charset="-122"/>
              </a:rPr>
              <a:t>开始 起始 始终  帮忙 帮助 帮手</a:t>
            </a:r>
            <a:endParaRPr lang="en-US" altLang="zh-CN" sz="2700" b="1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700" b="1">
                <a:latin typeface="楷体" panose="02010609060101010101" pitchFamily="49" charset="-122"/>
                <a:ea typeface="楷体" panose="02010609060101010101" pitchFamily="49" charset="-122"/>
              </a:rPr>
              <a:t>方便 便利 轻便  工整 整体 完整</a:t>
            </a:r>
            <a:endParaRPr lang="zh-CN" altLang="en-US" sz="27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矩形 4"/>
          <p:cNvSpPr>
            <a:spLocks noChangeArrowheads="1"/>
          </p:cNvSpPr>
          <p:nvPr/>
        </p:nvSpPr>
        <p:spPr bwMode="auto">
          <a:xfrm>
            <a:off x="741859" y="784958"/>
            <a:ext cx="3231083" cy="4379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7980" tIns="33990" rIns="67980" bIns="33990">
            <a:spAutoFit/>
          </a:bodyPr>
          <a:lstStyle/>
          <a:p>
            <a:r>
              <a:rPr lang="zh-CN" altLang="en-US" sz="2400" b="1">
                <a:latin typeface="黑体" panose="02010609060101010101" pitchFamily="49" charset="-122"/>
                <a:ea typeface="黑体" panose="02010609060101010101" pitchFamily="49" charset="-122"/>
              </a:rPr>
              <a:t>三、读一读，记一记。</a:t>
            </a:r>
            <a:endParaRPr lang="zh-CN" altLang="en-US" sz="2400" b="1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6" name="矩形 5"/>
          <p:cNvSpPr>
            <a:spLocks noChangeArrowheads="1"/>
          </p:cNvSpPr>
          <p:nvPr/>
        </p:nvSpPr>
        <p:spPr bwMode="auto">
          <a:xfrm>
            <a:off x="913329" y="3129362"/>
            <a:ext cx="7144680" cy="1545971"/>
          </a:xfrm>
          <a:prstGeom prst="rect">
            <a:avLst/>
          </a:prstGeom>
          <a:solidFill>
            <a:srgbClr val="FBC7F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7980" tIns="33990" rIns="67980" bIns="33990">
            <a:spAutoFit/>
          </a:bodyPr>
          <a:lstStyle/>
          <a:p>
            <a:r>
              <a:rPr lang="zh-CN" altLang="en-US" sz="2400" b="1">
                <a:latin typeface="黑体" panose="02010609060101010101" pitchFamily="49" charset="-122"/>
                <a:ea typeface="黑体" panose="02010609060101010101" pitchFamily="49" charset="-122"/>
              </a:rPr>
              <a:t>老师来指导：首先要认真读好这四组词语，然后找到四组词语的共同点（每组词语中都含有本课的生字），最后熟读词语，结合词语，深入理解生字的意思。</a:t>
            </a:r>
            <a:endParaRPr lang="zh-CN" altLang="en-US" sz="2400" b="1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ldLvl="0" animBg="1"/>
      <p:bldP spid="5" grpId="0"/>
      <p:bldP spid="6" grpId="0" bldLvl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8912" y="561681"/>
            <a:ext cx="1600408" cy="437976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lIns="67980" tIns="33990" rIns="67980" bIns="33990">
            <a:spAutoFit/>
          </a:bodyPr>
          <a:lstStyle/>
          <a:p>
            <a:pPr>
              <a:buFontTx/>
              <a:buNone/>
              <a:defRPr/>
            </a:pP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课后作业</a:t>
            </a:r>
            <a:endParaRPr lang="zh-CN" altLang="en-US" sz="24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73730" name="AutoShape 4" descr="http://img3.imgtn.bdimg.com/it/u=121016047,3891200306&amp;fm=26&amp;gp=0.jpg"/>
          <p:cNvSpPr>
            <a:spLocks noChangeAspect="1" noChangeArrowheads="1"/>
          </p:cNvSpPr>
          <p:nvPr/>
        </p:nvSpPr>
        <p:spPr bwMode="auto">
          <a:xfrm>
            <a:off x="116696" y="-105822"/>
            <a:ext cx="228630" cy="223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7980" tIns="33990" rIns="67980" bIns="33990"/>
          <a:lstStyle/>
          <a:p>
            <a:endParaRPr lang="zh-CN" altLang="en-US"/>
          </a:p>
        </p:txBody>
      </p:sp>
      <p:sp>
        <p:nvSpPr>
          <p:cNvPr id="73731" name="AutoShape 6" descr="http://www.027art.com/shaoer/UploadFiles_5898/201705/2017052122461997.jpg"/>
          <p:cNvSpPr>
            <a:spLocks noChangeAspect="1" noChangeArrowheads="1"/>
          </p:cNvSpPr>
          <p:nvPr/>
        </p:nvSpPr>
        <p:spPr bwMode="auto">
          <a:xfrm>
            <a:off x="116696" y="-105822"/>
            <a:ext cx="228630" cy="223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7980" tIns="33990" rIns="67980" bIns="33990"/>
          <a:lstStyle/>
          <a:p>
            <a:endParaRPr lang="zh-CN" altLang="en-US"/>
          </a:p>
        </p:txBody>
      </p:sp>
      <p:sp>
        <p:nvSpPr>
          <p:cNvPr id="73732" name="TextBox 7"/>
          <p:cNvSpPr txBox="1">
            <a:spLocks noChangeArrowheads="1"/>
          </p:cNvSpPr>
          <p:nvPr/>
        </p:nvSpPr>
        <p:spPr bwMode="auto">
          <a:xfrm>
            <a:off x="799017" y="1789703"/>
            <a:ext cx="7030365" cy="391809"/>
          </a:xfrm>
          <a:prstGeom prst="rect">
            <a:avLst/>
          </a:prstGeom>
          <a:solidFill>
            <a:srgbClr val="CDF5D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7980" tIns="33990" rIns="67980" bIns="33990">
            <a:spAutoFit/>
          </a:bodyPr>
          <a:lstStyle/>
          <a:p>
            <a:r>
              <a:rPr lang="zh-CN" altLang="en-US" sz="2100" b="1">
                <a:latin typeface="黑体" panose="02010609060101010101" pitchFamily="49" charset="-122"/>
                <a:ea typeface="黑体" panose="02010609060101010101" pitchFamily="49" charset="-122"/>
              </a:rPr>
              <a:t>    两只小熊听了狐狸的话，会想些什么呢？</a:t>
            </a:r>
            <a:endParaRPr lang="zh-CN" altLang="en-US" sz="2100" b="1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77605" y="561681"/>
            <a:ext cx="1374806" cy="437976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 lIns="67980" tIns="33990" rIns="67980" bIns="33990">
            <a:spAutoFit/>
          </a:bodyPr>
          <a:lstStyle/>
          <a:p>
            <a:pPr>
              <a:buFontTx/>
              <a:buNone/>
              <a:defRPr/>
            </a:pP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识字方法</a:t>
            </a:r>
            <a:endParaRPr lang="zh-CN" altLang="en-US" sz="24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33794" name="Picture 3" descr="http://www.jituwang.com/uploads/allimg/130228/260450-13022Q0164945.jpg"/>
          <p:cNvPicPr>
            <a:picLocks noChangeAspect="1" noChangeArrowheads="1"/>
          </p:cNvPicPr>
          <p:nvPr/>
        </p:nvPicPr>
        <p:blipFill>
          <a:blip r:embed="rId1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91720" y="338406"/>
            <a:ext cx="721613" cy="6989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4" name="直接连接符 3"/>
          <p:cNvCxnSpPr/>
          <p:nvPr/>
        </p:nvCxnSpPr>
        <p:spPr>
          <a:xfrm>
            <a:off x="220299" y="2757234"/>
            <a:ext cx="6764821" cy="5814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384624" y="1210580"/>
            <a:ext cx="1384877" cy="4379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7980" tIns="33990" rIns="67980" bIns="33990">
            <a:spAutoFit/>
          </a:bodyPr>
          <a:lstStyle/>
          <a:p>
            <a:r>
              <a:rPr lang="zh-CN" altLang="en-US" sz="2400" b="1">
                <a:latin typeface="黑体" panose="02010609060101010101" pitchFamily="49" charset="-122"/>
                <a:ea typeface="黑体" panose="02010609060101010101" pitchFamily="49" charset="-122"/>
              </a:rPr>
              <a:t>俩</a:t>
            </a:r>
            <a:endParaRPr lang="zh-CN" altLang="en-US" sz="2400" b="1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314366" y="1872268"/>
            <a:ext cx="3129370" cy="4379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7980" tIns="33990" rIns="67980" bIns="33990">
            <a:spAutoFit/>
          </a:bodyPr>
          <a:lstStyle/>
          <a:p>
            <a:r>
              <a:rPr lang="zh-CN" altLang="en-US" sz="2400" b="1">
                <a:latin typeface="黑体" panose="02010609060101010101" pitchFamily="49" charset="-122"/>
                <a:ea typeface="黑体" panose="02010609060101010101" pitchFamily="49" charset="-122"/>
              </a:rPr>
              <a:t>巧记：“两”个人</a:t>
            </a:r>
            <a:endParaRPr lang="zh-CN" altLang="en-US" sz="2400" b="1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6743391" y="1845522"/>
            <a:ext cx="1371779" cy="4379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7980" tIns="33990" rIns="67980" bIns="33990">
            <a:spAutoFit/>
          </a:bodyPr>
          <a:lstStyle/>
          <a:p>
            <a:r>
              <a:rPr lang="zh-CN" altLang="en-US" sz="2400" b="1">
                <a:latin typeface="黑体" panose="02010609060101010101" pitchFamily="49" charset="-122"/>
                <a:ea typeface="黑体" panose="02010609060101010101" pitchFamily="49" charset="-122"/>
              </a:rPr>
              <a:t>哥儿俩</a:t>
            </a:r>
            <a:endParaRPr lang="zh-CN" altLang="en-US" sz="2400" b="1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882369" y="3072379"/>
            <a:ext cx="1384877" cy="4379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7980" tIns="33990" rIns="67980" bIns="33990">
            <a:spAutoFit/>
          </a:bodyPr>
          <a:lstStyle/>
          <a:p>
            <a:r>
              <a:rPr lang="zh-CN" altLang="en-US" sz="2400" b="1">
                <a:latin typeface="黑体" panose="02010609060101010101" pitchFamily="49" charset="-122"/>
                <a:ea typeface="黑体" panose="02010609060101010101" pitchFamily="49" charset="-122"/>
              </a:rPr>
              <a:t>拌</a:t>
            </a:r>
            <a:endParaRPr lang="zh-CN" altLang="en-US" sz="2400" b="1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371528" y="4264349"/>
            <a:ext cx="3856937" cy="4379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7980" tIns="33990" rIns="67980" bIns="33990">
            <a:spAutoFit/>
          </a:bodyPr>
          <a:lstStyle/>
          <a:p>
            <a:r>
              <a:rPr lang="zh-CN" altLang="en-US" sz="2400" b="1">
                <a:latin typeface="黑体" panose="02010609060101010101" pitchFamily="49" charset="-122"/>
                <a:ea typeface="黑体" panose="02010609060101010101" pitchFamily="49" charset="-122"/>
              </a:rPr>
              <a:t>加一加：手（</a:t>
            </a:r>
            <a:r>
              <a:rPr lang="zh-CN" altLang="en-US" sz="2400"/>
              <a:t>扌</a:t>
            </a:r>
            <a:r>
              <a:rPr lang="zh-CN" altLang="en-US" sz="2400" b="1">
                <a:latin typeface="黑体" panose="02010609060101010101" pitchFamily="49" charset="-122"/>
                <a:ea typeface="黑体" panose="02010609060101010101" pitchFamily="49" charset="-122"/>
              </a:rPr>
              <a:t>）</a:t>
            </a:r>
            <a:r>
              <a:rPr lang="en-US" altLang="zh-CN" sz="2400" b="1">
                <a:latin typeface="黑体" panose="02010609060101010101" pitchFamily="49" charset="-122"/>
                <a:ea typeface="黑体" panose="02010609060101010101" pitchFamily="49" charset="-122"/>
              </a:rPr>
              <a:t>+</a:t>
            </a:r>
            <a:r>
              <a:rPr lang="zh-CN" altLang="en-US" sz="2400" b="1">
                <a:latin typeface="黑体" panose="02010609060101010101" pitchFamily="49" charset="-122"/>
                <a:ea typeface="黑体" panose="02010609060101010101" pitchFamily="49" charset="-122"/>
              </a:rPr>
              <a:t>半</a:t>
            </a:r>
            <a:r>
              <a:rPr lang="en-US" altLang="zh-CN" sz="2400" b="1">
                <a:latin typeface="黑体" panose="02010609060101010101" pitchFamily="49" charset="-122"/>
                <a:ea typeface="黑体" panose="02010609060101010101" pitchFamily="49" charset="-122"/>
              </a:rPr>
              <a:t>=</a:t>
            </a:r>
            <a:r>
              <a:rPr lang="zh-CN" altLang="en-US" sz="2400" b="1">
                <a:latin typeface="黑体" panose="02010609060101010101" pitchFamily="49" charset="-122"/>
                <a:ea typeface="黑体" panose="02010609060101010101" pitchFamily="49" charset="-122"/>
              </a:rPr>
              <a:t>拌</a:t>
            </a:r>
            <a:endParaRPr lang="zh-CN" altLang="en-US" sz="2400" b="1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6914864" y="4301563"/>
            <a:ext cx="972867" cy="4379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7980" tIns="33990" rIns="67980" bIns="33990">
            <a:spAutoFit/>
          </a:bodyPr>
          <a:lstStyle/>
          <a:p>
            <a:r>
              <a:rPr lang="zh-CN" altLang="en-US" sz="2400" b="1">
                <a:latin typeface="黑体" panose="02010609060101010101" pitchFamily="49" charset="-122"/>
                <a:ea typeface="黑体" panose="02010609060101010101" pitchFamily="49" charset="-122"/>
              </a:rPr>
              <a:t>拌嘴</a:t>
            </a:r>
            <a:endParaRPr lang="zh-CN" altLang="en-US" sz="2400" b="1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28685" name="Picture 13" descr="http://puui.qpic.cn/qqvideo_ori/0/z3064zce6sj_496_280/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485413" y="952416"/>
            <a:ext cx="2619716" cy="1444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687" name="Picture 15" descr="http://img.mp.itc.cn/upload/20161021/63365bf9c57042b38b01f8cef5c980f6_th.jpe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342775" y="3017723"/>
            <a:ext cx="1957642" cy="17303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86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286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9" grpId="0"/>
      <p:bldP spid="10" grpId="0"/>
      <p:bldP spid="1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532282" y="927994"/>
            <a:ext cx="1384877" cy="4379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7980" tIns="33990" rIns="67980" bIns="33990">
            <a:spAutoFit/>
          </a:bodyPr>
          <a:lstStyle/>
          <a:p>
            <a:r>
              <a:rPr lang="zh-CN" altLang="en-US" sz="2400" b="1">
                <a:latin typeface="黑体" panose="02010609060101010101" pitchFamily="49" charset="-122"/>
                <a:ea typeface="黑体" panose="02010609060101010101" pitchFamily="49" charset="-122"/>
              </a:rPr>
              <a:t>捡</a:t>
            </a:r>
            <a:endParaRPr lang="zh-CN" altLang="en-US" sz="2400" b="1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353662" y="1508282"/>
            <a:ext cx="4048652" cy="4379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7980" tIns="33990" rIns="67980" bIns="33990">
            <a:spAutoFit/>
          </a:bodyPr>
          <a:lstStyle/>
          <a:p>
            <a:r>
              <a:rPr lang="zh-CN" altLang="en-US" sz="2400" b="1">
                <a:latin typeface="黑体" panose="02010609060101010101" pitchFamily="49" charset="-122"/>
                <a:ea typeface="黑体" panose="02010609060101010101" pitchFamily="49" charset="-122"/>
              </a:rPr>
              <a:t>换一换：脸</a:t>
            </a:r>
            <a:r>
              <a:rPr lang="en-US" altLang="zh-CN" sz="2400" b="1">
                <a:latin typeface="黑体" panose="02010609060101010101" pitchFamily="49" charset="-122"/>
                <a:ea typeface="黑体" panose="02010609060101010101" pitchFamily="49" charset="-122"/>
              </a:rPr>
              <a:t>-</a:t>
            </a:r>
            <a:r>
              <a:rPr lang="zh-CN" altLang="en-US" sz="2400" b="1">
                <a:latin typeface="黑体" panose="02010609060101010101" pitchFamily="49" charset="-122"/>
                <a:ea typeface="黑体" panose="02010609060101010101" pitchFamily="49" charset="-122"/>
              </a:rPr>
              <a:t>月</a:t>
            </a:r>
            <a:r>
              <a:rPr lang="en-US" altLang="zh-CN" sz="2400" b="1">
                <a:latin typeface="黑体" panose="02010609060101010101" pitchFamily="49" charset="-122"/>
                <a:ea typeface="黑体" panose="02010609060101010101" pitchFamily="49" charset="-122"/>
              </a:rPr>
              <a:t>+</a:t>
            </a:r>
            <a:r>
              <a:rPr lang="zh-CN" altLang="en-US" sz="2400" b="1"/>
              <a:t>扌</a:t>
            </a:r>
            <a:r>
              <a:rPr lang="en-US" altLang="zh-CN" sz="2400" b="1"/>
              <a:t>=</a:t>
            </a:r>
            <a:r>
              <a:rPr lang="zh-CN" altLang="en-US" sz="2400" b="1"/>
              <a:t>捡</a:t>
            </a:r>
            <a:endParaRPr lang="zh-CN" altLang="en-US" sz="2400" b="1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7372119" y="1398969"/>
            <a:ext cx="965722" cy="4379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7980" tIns="33990" rIns="67980" bIns="33990">
            <a:spAutoFit/>
          </a:bodyPr>
          <a:lstStyle/>
          <a:p>
            <a:r>
              <a:rPr lang="zh-CN" altLang="en-US" sz="2400" b="1">
                <a:latin typeface="黑体" panose="02010609060101010101" pitchFamily="49" charset="-122"/>
                <a:ea typeface="黑体" panose="02010609060101010101" pitchFamily="49" charset="-122"/>
              </a:rPr>
              <a:t>捡起</a:t>
            </a:r>
            <a:endParaRPr lang="zh-CN" altLang="en-US" sz="2400" b="1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7" name="Picture 2" descr="http://i1.sinaimg.cn/dy/o/2008-10-27/b4d34b404c6a224166f7353fd5307f5f.jpg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5543083" y="952417"/>
            <a:ext cx="1433699" cy="13733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8" name="直接连接符 7"/>
          <p:cNvCxnSpPr/>
          <p:nvPr/>
        </p:nvCxnSpPr>
        <p:spPr>
          <a:xfrm>
            <a:off x="220299" y="2757234"/>
            <a:ext cx="6764821" cy="5814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578719" y="3274723"/>
            <a:ext cx="1384878" cy="4379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7980" tIns="33990" rIns="67980" bIns="33990">
            <a:spAutoFit/>
          </a:bodyPr>
          <a:lstStyle/>
          <a:p>
            <a:r>
              <a:rPr lang="zh-CN" altLang="en-US" sz="2400" b="1">
                <a:latin typeface="黑体" panose="02010609060101010101" pitchFamily="49" charset="-122"/>
                <a:ea typeface="黑体" panose="02010609060101010101" pitchFamily="49" charset="-122"/>
              </a:rPr>
              <a:t>便</a:t>
            </a:r>
            <a:endParaRPr lang="zh-CN" altLang="en-US" sz="2400" b="1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398912" y="3855010"/>
            <a:ext cx="4048652" cy="4379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7980" tIns="33990" rIns="67980" bIns="33990">
            <a:spAutoFit/>
          </a:bodyPr>
          <a:lstStyle/>
          <a:p>
            <a:r>
              <a:rPr lang="zh-CN" altLang="en-US" sz="2400" b="1">
                <a:latin typeface="黑体" panose="02010609060101010101" pitchFamily="49" charset="-122"/>
                <a:ea typeface="黑体" panose="02010609060101010101" pitchFamily="49" charset="-122"/>
              </a:rPr>
              <a:t>巧记：有人更方便</a:t>
            </a:r>
            <a:endParaRPr lang="zh-CN" altLang="en-US" sz="2400" b="1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6743392" y="3746860"/>
            <a:ext cx="1640895" cy="4379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7980" tIns="33990" rIns="67980" bIns="33990">
            <a:spAutoFit/>
          </a:bodyPr>
          <a:lstStyle/>
          <a:p>
            <a:r>
              <a:rPr lang="zh-CN" altLang="en-US" sz="2400" b="1">
                <a:latin typeface="黑体" panose="02010609060101010101" pitchFamily="49" charset="-122"/>
                <a:ea typeface="黑体" panose="02010609060101010101" pitchFamily="49" charset="-122"/>
              </a:rPr>
              <a:t>方便面</a:t>
            </a:r>
            <a:endParaRPr lang="zh-CN" altLang="en-US" sz="2400" b="1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103426" name="Picture 2" descr="http://00imgmini.eastday.com/mobile/20180902/20180902022730_0d60e67949f695546062a295691d9bf1_2.jpe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999832" y="3241001"/>
            <a:ext cx="2055286" cy="13326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1034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9" grpId="0"/>
      <p:bldP spid="10" grpId="0"/>
      <p:bldP spid="1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56124" y="603546"/>
            <a:ext cx="1065427" cy="437976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 lIns="67980" tIns="33990" rIns="67980" bIns="33990">
            <a:spAutoFit/>
          </a:bodyPr>
          <a:lstStyle/>
          <a:p>
            <a:pPr>
              <a:buFontTx/>
              <a:buNone/>
              <a:defRPr/>
            </a:pP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我会写</a:t>
            </a:r>
            <a:endParaRPr lang="zh-CN" altLang="en-US" sz="24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35842" name="Picture 3" descr="http://www.jituwang.com/uploads/allimg/130228/260450-13022Q0164945.jpg"/>
          <p:cNvPicPr>
            <a:picLocks noChangeAspect="1" noChangeArrowheads="1"/>
          </p:cNvPicPr>
          <p:nvPr/>
        </p:nvPicPr>
        <p:blipFill>
          <a:blip r:embed="rId1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-28577" y="380271"/>
            <a:ext cx="721613" cy="6989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5843" name="组合 77"/>
          <p:cNvGrpSpPr/>
          <p:nvPr/>
        </p:nvGrpSpPr>
        <p:grpSpPr bwMode="auto">
          <a:xfrm>
            <a:off x="2975762" y="1379200"/>
            <a:ext cx="750191" cy="732626"/>
            <a:chOff x="714348" y="428604"/>
            <a:chExt cx="1000132" cy="1000926"/>
          </a:xfrm>
        </p:grpSpPr>
        <p:sp>
          <p:nvSpPr>
            <p:cNvPr id="6" name="矩形 5"/>
            <p:cNvSpPr/>
            <p:nvPr/>
          </p:nvSpPr>
          <p:spPr>
            <a:xfrm>
              <a:off x="714348" y="428604"/>
              <a:ext cx="1000132" cy="1000926"/>
            </a:xfrm>
            <a:prstGeom prst="rect">
              <a:avLst/>
            </a:prstGeom>
            <a:noFill/>
            <a:ln w="3175">
              <a:solidFill>
                <a:schemeClr val="tx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b="1">
                <a:solidFill>
                  <a:srgbClr val="7030A0"/>
                </a:solidFill>
                <a:ea typeface="宋体" panose="02010600030101010101" pitchFamily="2" charset="-122"/>
              </a:endParaRPr>
            </a:p>
          </p:txBody>
        </p:sp>
        <p:cxnSp>
          <p:nvCxnSpPr>
            <p:cNvPr id="7" name="直接连接符 6"/>
            <p:cNvCxnSpPr>
              <a:stCxn id="6" idx="0"/>
              <a:endCxn id="6" idx="2"/>
            </p:cNvCxnSpPr>
            <p:nvPr/>
          </p:nvCxnSpPr>
          <p:spPr>
            <a:xfrm rot="16200000" flipH="1">
              <a:off x="713951" y="927479"/>
              <a:ext cx="1000926" cy="3175"/>
            </a:xfrm>
            <a:prstGeom prst="line">
              <a:avLst/>
            </a:prstGeom>
            <a:ln>
              <a:solidFill>
                <a:schemeClr val="tx1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直接连接符 7"/>
            <p:cNvCxnSpPr>
              <a:stCxn id="6" idx="1"/>
              <a:endCxn id="6" idx="3"/>
            </p:cNvCxnSpPr>
            <p:nvPr/>
          </p:nvCxnSpPr>
          <p:spPr>
            <a:xfrm rot="10800000" flipH="1">
              <a:off x="714348" y="929068"/>
              <a:ext cx="1000132" cy="1588"/>
            </a:xfrm>
            <a:prstGeom prst="line">
              <a:avLst/>
            </a:prstGeom>
            <a:ln>
              <a:solidFill>
                <a:schemeClr val="tx1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5847" name="组合 81"/>
          <p:cNvGrpSpPr/>
          <p:nvPr/>
        </p:nvGrpSpPr>
        <p:grpSpPr bwMode="auto">
          <a:xfrm>
            <a:off x="3885520" y="1390828"/>
            <a:ext cx="750191" cy="732626"/>
            <a:chOff x="714348" y="428604"/>
            <a:chExt cx="1000132" cy="1000926"/>
          </a:xfrm>
        </p:grpSpPr>
        <p:sp>
          <p:nvSpPr>
            <p:cNvPr id="10" name="矩形 9"/>
            <p:cNvSpPr/>
            <p:nvPr/>
          </p:nvSpPr>
          <p:spPr>
            <a:xfrm>
              <a:off x="714348" y="428604"/>
              <a:ext cx="1000132" cy="1000926"/>
            </a:xfrm>
            <a:prstGeom prst="rect">
              <a:avLst/>
            </a:prstGeom>
            <a:noFill/>
            <a:ln w="3175">
              <a:solidFill>
                <a:schemeClr val="tx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b="1">
                <a:solidFill>
                  <a:srgbClr val="7030A0"/>
                </a:solidFill>
                <a:ea typeface="宋体" panose="02010600030101010101" pitchFamily="2" charset="-122"/>
              </a:endParaRPr>
            </a:p>
          </p:txBody>
        </p:sp>
        <p:cxnSp>
          <p:nvCxnSpPr>
            <p:cNvPr id="11" name="直接连接符 10"/>
            <p:cNvCxnSpPr>
              <a:stCxn id="10" idx="0"/>
              <a:endCxn id="10" idx="2"/>
            </p:cNvCxnSpPr>
            <p:nvPr/>
          </p:nvCxnSpPr>
          <p:spPr>
            <a:xfrm rot="16200000" flipH="1">
              <a:off x="713951" y="927479"/>
              <a:ext cx="1000926" cy="3175"/>
            </a:xfrm>
            <a:prstGeom prst="line">
              <a:avLst/>
            </a:prstGeom>
            <a:ln>
              <a:solidFill>
                <a:schemeClr val="tx1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接连接符 11"/>
            <p:cNvCxnSpPr>
              <a:stCxn id="10" idx="1"/>
              <a:endCxn id="10" idx="3"/>
            </p:cNvCxnSpPr>
            <p:nvPr/>
          </p:nvCxnSpPr>
          <p:spPr>
            <a:xfrm rot="10800000" flipH="1">
              <a:off x="714348" y="929068"/>
              <a:ext cx="1000132" cy="1588"/>
            </a:xfrm>
            <a:prstGeom prst="line">
              <a:avLst/>
            </a:prstGeom>
            <a:ln>
              <a:solidFill>
                <a:schemeClr val="tx1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5851" name="组合 85"/>
          <p:cNvGrpSpPr/>
          <p:nvPr/>
        </p:nvGrpSpPr>
        <p:grpSpPr bwMode="auto">
          <a:xfrm>
            <a:off x="4785749" y="1396642"/>
            <a:ext cx="750191" cy="733789"/>
            <a:chOff x="714348" y="428604"/>
            <a:chExt cx="1000132" cy="1000926"/>
          </a:xfrm>
        </p:grpSpPr>
        <p:sp>
          <p:nvSpPr>
            <p:cNvPr id="14" name="矩形 13"/>
            <p:cNvSpPr/>
            <p:nvPr/>
          </p:nvSpPr>
          <p:spPr>
            <a:xfrm>
              <a:off x="714348" y="428604"/>
              <a:ext cx="1000132" cy="999340"/>
            </a:xfrm>
            <a:prstGeom prst="rect">
              <a:avLst/>
            </a:prstGeom>
            <a:noFill/>
            <a:ln w="3175">
              <a:solidFill>
                <a:schemeClr val="tx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b="1">
                <a:solidFill>
                  <a:srgbClr val="7030A0"/>
                </a:solidFill>
                <a:ea typeface="宋体" panose="02010600030101010101" pitchFamily="2" charset="-122"/>
              </a:endParaRPr>
            </a:p>
          </p:txBody>
        </p:sp>
        <p:cxnSp>
          <p:nvCxnSpPr>
            <p:cNvPr id="15" name="直接连接符 14"/>
            <p:cNvCxnSpPr>
              <a:stCxn id="14" idx="0"/>
              <a:endCxn id="14" idx="2"/>
            </p:cNvCxnSpPr>
            <p:nvPr/>
          </p:nvCxnSpPr>
          <p:spPr>
            <a:xfrm rot="16200000" flipH="1">
              <a:off x="714744" y="928272"/>
              <a:ext cx="999340" cy="3175"/>
            </a:xfrm>
            <a:prstGeom prst="line">
              <a:avLst/>
            </a:prstGeom>
            <a:ln>
              <a:solidFill>
                <a:schemeClr val="tx1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直接连接符 15"/>
            <p:cNvCxnSpPr>
              <a:stCxn id="14" idx="1"/>
              <a:endCxn id="14" idx="3"/>
            </p:cNvCxnSpPr>
            <p:nvPr/>
          </p:nvCxnSpPr>
          <p:spPr>
            <a:xfrm rot="10800000" flipH="1">
              <a:off x="714348" y="928274"/>
              <a:ext cx="1000132" cy="1587"/>
            </a:xfrm>
            <a:prstGeom prst="line">
              <a:avLst/>
            </a:prstGeom>
            <a:ln>
              <a:solidFill>
                <a:schemeClr val="tx1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5855" name="组合 76"/>
          <p:cNvGrpSpPr/>
          <p:nvPr/>
        </p:nvGrpSpPr>
        <p:grpSpPr bwMode="auto">
          <a:xfrm>
            <a:off x="2063625" y="1379200"/>
            <a:ext cx="750191" cy="732626"/>
            <a:chOff x="714348" y="428604"/>
            <a:chExt cx="1000132" cy="1000926"/>
          </a:xfrm>
        </p:grpSpPr>
        <p:sp>
          <p:nvSpPr>
            <p:cNvPr id="18" name="矩形 17"/>
            <p:cNvSpPr/>
            <p:nvPr/>
          </p:nvSpPr>
          <p:spPr>
            <a:xfrm>
              <a:off x="714348" y="428604"/>
              <a:ext cx="1000132" cy="1000926"/>
            </a:xfrm>
            <a:prstGeom prst="rect">
              <a:avLst/>
            </a:prstGeom>
            <a:noFill/>
            <a:ln w="3175">
              <a:solidFill>
                <a:schemeClr val="tx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b="1">
                <a:solidFill>
                  <a:srgbClr val="7030A0"/>
                </a:solidFill>
                <a:ea typeface="宋体" panose="02010600030101010101" pitchFamily="2" charset="-122"/>
              </a:endParaRPr>
            </a:p>
          </p:txBody>
        </p:sp>
        <p:cxnSp>
          <p:nvCxnSpPr>
            <p:cNvPr id="19" name="直接连接符 18"/>
            <p:cNvCxnSpPr>
              <a:stCxn id="18" idx="0"/>
              <a:endCxn id="18" idx="2"/>
            </p:cNvCxnSpPr>
            <p:nvPr/>
          </p:nvCxnSpPr>
          <p:spPr>
            <a:xfrm rot="16200000" flipH="1">
              <a:off x="713951" y="927479"/>
              <a:ext cx="1000926" cy="3175"/>
            </a:xfrm>
            <a:prstGeom prst="line">
              <a:avLst/>
            </a:prstGeom>
            <a:ln>
              <a:solidFill>
                <a:schemeClr val="tx1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接连接符 19"/>
            <p:cNvCxnSpPr>
              <a:stCxn id="18" idx="1"/>
              <a:endCxn id="18" idx="3"/>
            </p:cNvCxnSpPr>
            <p:nvPr/>
          </p:nvCxnSpPr>
          <p:spPr>
            <a:xfrm rot="10800000" flipH="1">
              <a:off x="714348" y="929068"/>
              <a:ext cx="1000132" cy="1588"/>
            </a:xfrm>
            <a:prstGeom prst="line">
              <a:avLst/>
            </a:prstGeom>
            <a:ln>
              <a:solidFill>
                <a:schemeClr val="tx1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5859" name="组合 105"/>
          <p:cNvGrpSpPr/>
          <p:nvPr/>
        </p:nvGrpSpPr>
        <p:grpSpPr bwMode="auto">
          <a:xfrm>
            <a:off x="4834569" y="2756071"/>
            <a:ext cx="750191" cy="733789"/>
            <a:chOff x="714348" y="428604"/>
            <a:chExt cx="1000132" cy="1000926"/>
          </a:xfrm>
        </p:grpSpPr>
        <p:sp>
          <p:nvSpPr>
            <p:cNvPr id="26" name="矩形 25"/>
            <p:cNvSpPr/>
            <p:nvPr/>
          </p:nvSpPr>
          <p:spPr>
            <a:xfrm>
              <a:off x="714348" y="428604"/>
              <a:ext cx="1000132" cy="999339"/>
            </a:xfrm>
            <a:prstGeom prst="rect">
              <a:avLst/>
            </a:prstGeom>
            <a:noFill/>
            <a:ln w="3175">
              <a:solidFill>
                <a:schemeClr val="tx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b="1">
                <a:solidFill>
                  <a:srgbClr val="7030A0"/>
                </a:solidFill>
                <a:ea typeface="宋体" panose="02010600030101010101" pitchFamily="2" charset="-122"/>
              </a:endParaRPr>
            </a:p>
          </p:txBody>
        </p:sp>
        <p:cxnSp>
          <p:nvCxnSpPr>
            <p:cNvPr id="27" name="直接连接符 26"/>
            <p:cNvCxnSpPr>
              <a:stCxn id="26" idx="0"/>
              <a:endCxn id="26" idx="2"/>
            </p:cNvCxnSpPr>
            <p:nvPr/>
          </p:nvCxnSpPr>
          <p:spPr>
            <a:xfrm rot="16200000" flipH="1">
              <a:off x="714744" y="928273"/>
              <a:ext cx="999339" cy="3175"/>
            </a:xfrm>
            <a:prstGeom prst="line">
              <a:avLst/>
            </a:prstGeom>
            <a:ln>
              <a:solidFill>
                <a:schemeClr val="tx1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直接连接符 27"/>
            <p:cNvCxnSpPr>
              <a:stCxn id="26" idx="1"/>
              <a:endCxn id="26" idx="3"/>
            </p:cNvCxnSpPr>
            <p:nvPr/>
          </p:nvCxnSpPr>
          <p:spPr>
            <a:xfrm rot="10800000" flipH="1">
              <a:off x="714348" y="928274"/>
              <a:ext cx="1000132" cy="1586"/>
            </a:xfrm>
            <a:prstGeom prst="line">
              <a:avLst/>
            </a:prstGeom>
            <a:ln>
              <a:solidFill>
                <a:schemeClr val="tx1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5863" name="组合 93"/>
          <p:cNvGrpSpPr/>
          <p:nvPr/>
        </p:nvGrpSpPr>
        <p:grpSpPr bwMode="auto">
          <a:xfrm>
            <a:off x="2056482" y="2775840"/>
            <a:ext cx="750191" cy="733789"/>
            <a:chOff x="714348" y="428604"/>
            <a:chExt cx="1000132" cy="1000926"/>
          </a:xfrm>
        </p:grpSpPr>
        <p:sp>
          <p:nvSpPr>
            <p:cNvPr id="34" name="矩形 33"/>
            <p:cNvSpPr/>
            <p:nvPr/>
          </p:nvSpPr>
          <p:spPr>
            <a:xfrm>
              <a:off x="714348" y="428604"/>
              <a:ext cx="1000132" cy="999340"/>
            </a:xfrm>
            <a:prstGeom prst="rect">
              <a:avLst/>
            </a:prstGeom>
            <a:noFill/>
            <a:ln w="3175">
              <a:solidFill>
                <a:schemeClr val="tx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b="1">
                <a:solidFill>
                  <a:srgbClr val="7030A0"/>
                </a:solidFill>
                <a:ea typeface="宋体" panose="02010600030101010101" pitchFamily="2" charset="-122"/>
              </a:endParaRPr>
            </a:p>
          </p:txBody>
        </p:sp>
        <p:cxnSp>
          <p:nvCxnSpPr>
            <p:cNvPr id="35" name="直接连接符 34"/>
            <p:cNvCxnSpPr>
              <a:stCxn id="34" idx="0"/>
              <a:endCxn id="34" idx="2"/>
            </p:cNvCxnSpPr>
            <p:nvPr/>
          </p:nvCxnSpPr>
          <p:spPr>
            <a:xfrm rot="16200000" flipH="1">
              <a:off x="714744" y="928272"/>
              <a:ext cx="999340" cy="3175"/>
            </a:xfrm>
            <a:prstGeom prst="line">
              <a:avLst/>
            </a:prstGeom>
            <a:ln>
              <a:solidFill>
                <a:schemeClr val="tx1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直接连接符 35"/>
            <p:cNvCxnSpPr>
              <a:stCxn id="34" idx="1"/>
              <a:endCxn id="34" idx="3"/>
            </p:cNvCxnSpPr>
            <p:nvPr/>
          </p:nvCxnSpPr>
          <p:spPr>
            <a:xfrm rot="10800000" flipH="1">
              <a:off x="714348" y="928274"/>
              <a:ext cx="1000132" cy="1587"/>
            </a:xfrm>
            <a:prstGeom prst="line">
              <a:avLst/>
            </a:prstGeom>
            <a:ln>
              <a:solidFill>
                <a:schemeClr val="tx1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5867" name="组合 97"/>
          <p:cNvGrpSpPr/>
          <p:nvPr/>
        </p:nvGrpSpPr>
        <p:grpSpPr bwMode="auto">
          <a:xfrm>
            <a:off x="3059118" y="2764212"/>
            <a:ext cx="750191" cy="733789"/>
            <a:chOff x="714348" y="428604"/>
            <a:chExt cx="1000132" cy="1000926"/>
          </a:xfrm>
        </p:grpSpPr>
        <p:sp>
          <p:nvSpPr>
            <p:cNvPr id="38" name="矩形 37"/>
            <p:cNvSpPr/>
            <p:nvPr/>
          </p:nvSpPr>
          <p:spPr>
            <a:xfrm>
              <a:off x="714348" y="428604"/>
              <a:ext cx="1000132" cy="999340"/>
            </a:xfrm>
            <a:prstGeom prst="rect">
              <a:avLst/>
            </a:prstGeom>
            <a:noFill/>
            <a:ln w="3175">
              <a:solidFill>
                <a:schemeClr val="tx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b="1">
                <a:solidFill>
                  <a:srgbClr val="7030A0"/>
                </a:solidFill>
                <a:ea typeface="宋体" panose="02010600030101010101" pitchFamily="2" charset="-122"/>
              </a:endParaRPr>
            </a:p>
          </p:txBody>
        </p:sp>
        <p:cxnSp>
          <p:nvCxnSpPr>
            <p:cNvPr id="39" name="直接连接符 38"/>
            <p:cNvCxnSpPr>
              <a:stCxn id="38" idx="0"/>
              <a:endCxn id="38" idx="2"/>
            </p:cNvCxnSpPr>
            <p:nvPr/>
          </p:nvCxnSpPr>
          <p:spPr>
            <a:xfrm rot="16200000" flipH="1">
              <a:off x="714744" y="928272"/>
              <a:ext cx="999340" cy="3175"/>
            </a:xfrm>
            <a:prstGeom prst="line">
              <a:avLst/>
            </a:prstGeom>
            <a:ln>
              <a:solidFill>
                <a:schemeClr val="tx1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直接连接符 39"/>
            <p:cNvCxnSpPr>
              <a:stCxn id="38" idx="1"/>
              <a:endCxn id="38" idx="3"/>
            </p:cNvCxnSpPr>
            <p:nvPr/>
          </p:nvCxnSpPr>
          <p:spPr>
            <a:xfrm rot="10800000" flipH="1">
              <a:off x="714348" y="928274"/>
              <a:ext cx="1000132" cy="1587"/>
            </a:xfrm>
            <a:prstGeom prst="line">
              <a:avLst/>
            </a:prstGeom>
            <a:ln>
              <a:solidFill>
                <a:schemeClr val="tx1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5871" name="组合 101"/>
          <p:cNvGrpSpPr/>
          <p:nvPr/>
        </p:nvGrpSpPr>
        <p:grpSpPr bwMode="auto">
          <a:xfrm>
            <a:off x="3923625" y="2756071"/>
            <a:ext cx="750191" cy="733789"/>
            <a:chOff x="714348" y="428604"/>
            <a:chExt cx="1000132" cy="1000926"/>
          </a:xfrm>
        </p:grpSpPr>
        <p:sp>
          <p:nvSpPr>
            <p:cNvPr id="42" name="矩形 41"/>
            <p:cNvSpPr/>
            <p:nvPr/>
          </p:nvSpPr>
          <p:spPr>
            <a:xfrm>
              <a:off x="714348" y="428604"/>
              <a:ext cx="1000132" cy="999339"/>
            </a:xfrm>
            <a:prstGeom prst="rect">
              <a:avLst/>
            </a:prstGeom>
            <a:noFill/>
            <a:ln w="3175">
              <a:solidFill>
                <a:schemeClr val="tx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b="1">
                <a:solidFill>
                  <a:srgbClr val="7030A0"/>
                </a:solidFill>
                <a:ea typeface="宋体" panose="02010600030101010101" pitchFamily="2" charset="-122"/>
              </a:endParaRPr>
            </a:p>
          </p:txBody>
        </p:sp>
        <p:cxnSp>
          <p:nvCxnSpPr>
            <p:cNvPr id="43" name="直接连接符 42"/>
            <p:cNvCxnSpPr>
              <a:stCxn id="42" idx="0"/>
              <a:endCxn id="42" idx="2"/>
            </p:cNvCxnSpPr>
            <p:nvPr/>
          </p:nvCxnSpPr>
          <p:spPr>
            <a:xfrm rot="16200000" flipH="1">
              <a:off x="714744" y="928273"/>
              <a:ext cx="999339" cy="3175"/>
            </a:xfrm>
            <a:prstGeom prst="line">
              <a:avLst/>
            </a:prstGeom>
            <a:ln>
              <a:solidFill>
                <a:schemeClr val="tx1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直接连接符 43"/>
            <p:cNvCxnSpPr>
              <a:stCxn id="42" idx="1"/>
              <a:endCxn id="42" idx="3"/>
            </p:cNvCxnSpPr>
            <p:nvPr/>
          </p:nvCxnSpPr>
          <p:spPr>
            <a:xfrm rot="10800000" flipH="1">
              <a:off x="714348" y="928274"/>
              <a:ext cx="1000132" cy="1586"/>
            </a:xfrm>
            <a:prstGeom prst="line">
              <a:avLst/>
            </a:prstGeom>
            <a:ln>
              <a:solidFill>
                <a:schemeClr val="tx1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5" name="文本框 64"/>
          <p:cNvSpPr txBox="1">
            <a:spLocks noChangeArrowheads="1"/>
          </p:cNvSpPr>
          <p:nvPr/>
        </p:nvSpPr>
        <p:spPr bwMode="auto">
          <a:xfrm>
            <a:off x="2070767" y="1323380"/>
            <a:ext cx="457260" cy="8055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50985" tIns="25493" rIns="50985" bIns="25493">
            <a:spAutoFit/>
          </a:bodyPr>
          <a:lstStyle/>
          <a:p>
            <a:r>
              <a:rPr lang="zh-CN" altLang="en-US" sz="4900" b="1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奶</a:t>
            </a:r>
            <a:endParaRPr lang="en-US" altLang="zh-CN" sz="4900" b="1">
              <a:solidFill>
                <a:srgbClr val="7030A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6" name="文本框 64"/>
          <p:cNvSpPr txBox="1">
            <a:spLocks noChangeArrowheads="1"/>
          </p:cNvSpPr>
          <p:nvPr/>
        </p:nvSpPr>
        <p:spPr bwMode="auto">
          <a:xfrm>
            <a:off x="2982904" y="1326869"/>
            <a:ext cx="457260" cy="8055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50985" tIns="25493" rIns="50985" bIns="25493">
            <a:spAutoFit/>
          </a:bodyPr>
          <a:lstStyle/>
          <a:p>
            <a:r>
              <a:rPr lang="zh-CN" altLang="en-US" sz="4900" b="1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始</a:t>
            </a:r>
            <a:endParaRPr lang="en-US" altLang="zh-CN" sz="4900" b="1">
              <a:solidFill>
                <a:srgbClr val="7030A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7" name="文本框 64"/>
          <p:cNvSpPr txBox="1">
            <a:spLocks noChangeArrowheads="1"/>
          </p:cNvSpPr>
          <p:nvPr/>
        </p:nvSpPr>
        <p:spPr bwMode="auto">
          <a:xfrm>
            <a:off x="3895042" y="1326869"/>
            <a:ext cx="454878" cy="8055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50985" tIns="25493" rIns="50985" bIns="25493">
            <a:spAutoFit/>
          </a:bodyPr>
          <a:lstStyle/>
          <a:p>
            <a:r>
              <a:rPr lang="zh-CN" altLang="en-US" sz="4900" b="1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吵</a:t>
            </a:r>
            <a:endParaRPr lang="en-US" altLang="zh-CN" sz="4900" b="1">
              <a:solidFill>
                <a:srgbClr val="7030A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8" name="文本框 64"/>
          <p:cNvSpPr txBox="1">
            <a:spLocks noChangeArrowheads="1"/>
          </p:cNvSpPr>
          <p:nvPr/>
        </p:nvSpPr>
        <p:spPr bwMode="auto">
          <a:xfrm>
            <a:off x="4800035" y="1341987"/>
            <a:ext cx="456068" cy="8055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50985" tIns="25493" rIns="50985" bIns="25493">
            <a:spAutoFit/>
          </a:bodyPr>
          <a:lstStyle/>
          <a:p>
            <a:r>
              <a:rPr lang="zh-CN" altLang="en-US" sz="4900" b="1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仔</a:t>
            </a:r>
            <a:endParaRPr lang="en-US" altLang="zh-CN" sz="4900" b="1">
              <a:solidFill>
                <a:srgbClr val="7030A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0" name="文本框 64"/>
          <p:cNvSpPr txBox="1">
            <a:spLocks noChangeArrowheads="1"/>
          </p:cNvSpPr>
          <p:nvPr/>
        </p:nvSpPr>
        <p:spPr bwMode="auto">
          <a:xfrm>
            <a:off x="2056477" y="2731649"/>
            <a:ext cx="457260" cy="8055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50985" tIns="25493" rIns="50985" bIns="25493">
            <a:spAutoFit/>
          </a:bodyPr>
          <a:lstStyle/>
          <a:p>
            <a:r>
              <a:rPr lang="zh-CN" altLang="en-US" sz="4900" b="1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急</a:t>
            </a:r>
            <a:endParaRPr lang="en-US" altLang="zh-CN" sz="4900" b="1">
              <a:solidFill>
                <a:srgbClr val="7030A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1" name="文本框 64"/>
          <p:cNvSpPr txBox="1">
            <a:spLocks noChangeArrowheads="1"/>
          </p:cNvSpPr>
          <p:nvPr/>
        </p:nvSpPr>
        <p:spPr bwMode="auto">
          <a:xfrm>
            <a:off x="3097220" y="2709555"/>
            <a:ext cx="457260" cy="8055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50985" tIns="25493" rIns="50985" bIns="25493">
            <a:spAutoFit/>
          </a:bodyPr>
          <a:lstStyle/>
          <a:p>
            <a:r>
              <a:rPr lang="zh-CN" altLang="en-US" sz="4900" b="1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咬</a:t>
            </a:r>
            <a:endParaRPr lang="en-US" altLang="zh-CN" sz="4900" b="1">
              <a:solidFill>
                <a:srgbClr val="7030A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2" name="文本框 64"/>
          <p:cNvSpPr txBox="1">
            <a:spLocks noChangeArrowheads="1"/>
          </p:cNvSpPr>
          <p:nvPr/>
        </p:nvSpPr>
        <p:spPr bwMode="auto">
          <a:xfrm>
            <a:off x="3949818" y="2675831"/>
            <a:ext cx="456068" cy="8055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50985" tIns="25493" rIns="50985" bIns="25493">
            <a:spAutoFit/>
          </a:bodyPr>
          <a:lstStyle/>
          <a:p>
            <a:r>
              <a:rPr lang="zh-CN" altLang="en-US" sz="4900" b="1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第</a:t>
            </a:r>
            <a:endParaRPr lang="en-US" altLang="zh-CN" sz="4900" b="1">
              <a:solidFill>
                <a:srgbClr val="7030A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3" name="文本框 64"/>
          <p:cNvSpPr txBox="1">
            <a:spLocks noChangeArrowheads="1"/>
          </p:cNvSpPr>
          <p:nvPr/>
        </p:nvSpPr>
        <p:spPr bwMode="auto">
          <a:xfrm>
            <a:off x="4859575" y="2694436"/>
            <a:ext cx="454878" cy="8055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50985" tIns="25493" rIns="50985" bIns="25493">
            <a:spAutoFit/>
          </a:bodyPr>
          <a:lstStyle/>
          <a:p>
            <a:r>
              <a:rPr lang="zh-CN" altLang="en-US" sz="4900" b="1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公</a:t>
            </a:r>
            <a:endParaRPr lang="en-US" altLang="zh-CN" sz="4900" b="1">
              <a:solidFill>
                <a:srgbClr val="7030A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/>
      <p:bldP spid="46" grpId="0"/>
      <p:bldP spid="47" grpId="0"/>
      <p:bldP spid="48" grpId="0"/>
      <p:bldP spid="50" grpId="0"/>
      <p:bldP spid="51" grpId="0"/>
      <p:bldP spid="52" grpId="0"/>
      <p:bldP spid="5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656124" y="603546"/>
            <a:ext cx="1065427" cy="437976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 lIns="67980" tIns="33990" rIns="67980" bIns="33990">
            <a:spAutoFit/>
          </a:bodyPr>
          <a:lstStyle/>
          <a:p>
            <a:pPr>
              <a:buFontTx/>
              <a:buNone/>
              <a:defRPr/>
            </a:pP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我会写</a:t>
            </a:r>
            <a:endParaRPr lang="zh-CN" altLang="en-US" sz="24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36866" name="Picture 3" descr="http://www.jituwang.com/uploads/allimg/130228/260450-13022Q0164945.jpg"/>
          <p:cNvPicPr>
            <a:picLocks noChangeAspect="1" noChangeArrowheads="1"/>
          </p:cNvPicPr>
          <p:nvPr/>
        </p:nvPicPr>
        <p:blipFill>
          <a:blip r:embed="rId1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-28577" y="380271"/>
            <a:ext cx="721613" cy="6989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867" name="AutoShape 2" descr="http://img2.imgtn.bdimg.com/it/u=1076923373,4158382753&amp;fm=26&amp;gp=0.jpg"/>
          <p:cNvSpPr>
            <a:spLocks noChangeAspect="1" noChangeArrowheads="1"/>
          </p:cNvSpPr>
          <p:nvPr/>
        </p:nvSpPr>
        <p:spPr bwMode="auto">
          <a:xfrm>
            <a:off x="116696" y="-105822"/>
            <a:ext cx="228630" cy="223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7980" tIns="33990" rIns="67980" bIns="33990"/>
          <a:lstStyle/>
          <a:p>
            <a:endParaRPr lang="zh-CN" altLang="en-US"/>
          </a:p>
        </p:txBody>
      </p:sp>
      <p:graphicFrame>
        <p:nvGraphicFramePr>
          <p:cNvPr id="14" name="Group 12"/>
          <p:cNvGraphicFramePr>
            <a:graphicFrameLocks noGrp="1"/>
          </p:cNvGraphicFramePr>
          <p:nvPr/>
        </p:nvGraphicFramePr>
        <p:xfrm>
          <a:off x="985966" y="2557216"/>
          <a:ext cx="1110998" cy="1119871"/>
        </p:xfrm>
        <a:graphic>
          <a:graphicData uri="http://schemas.openxmlformats.org/drawingml/2006/table">
            <a:tbl>
              <a:tblPr/>
              <a:tblGrid>
                <a:gridCol w="555499"/>
                <a:gridCol w="555499"/>
              </a:tblGrid>
              <a:tr h="570716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楷体" panose="0201060004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43524" marR="43524" marT="21216" marB="2121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楷体" panose="0201060004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43524" marR="43524" marT="21216" marB="21216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54915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楷体" panose="0201060004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43524" marR="43524" marT="21216" marB="2121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楷体" panose="0201060004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43524" marR="43524" marT="21216" marB="21216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15" name="TextBox 23"/>
          <p:cNvSpPr txBox="1">
            <a:spLocks noChangeArrowheads="1"/>
          </p:cNvSpPr>
          <p:nvPr/>
        </p:nvSpPr>
        <p:spPr bwMode="auto">
          <a:xfrm>
            <a:off x="1014549" y="2485116"/>
            <a:ext cx="1064557" cy="12364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50985" tIns="25493" rIns="50985" bIns="25493">
            <a:spAutoFit/>
          </a:bodyPr>
          <a:lstStyle/>
          <a:p>
            <a:r>
              <a:rPr lang="zh-CN" altLang="en-US" sz="770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奶</a:t>
            </a:r>
            <a:endParaRPr lang="zh-CN" altLang="en-US" sz="770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6" name="TextBox 24"/>
          <p:cNvSpPr txBox="1">
            <a:spLocks noChangeArrowheads="1"/>
          </p:cNvSpPr>
          <p:nvPr/>
        </p:nvSpPr>
        <p:spPr bwMode="auto">
          <a:xfrm>
            <a:off x="1256277" y="2068796"/>
            <a:ext cx="1486093" cy="4208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50985" tIns="25493" rIns="50985" bIns="25493">
            <a:spAutoFit/>
          </a:bodyPr>
          <a:lstStyle/>
          <a:p>
            <a:r>
              <a:rPr lang="en-US" altLang="zh-CN" sz="2400" b="1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nǎi</a:t>
            </a:r>
            <a:endParaRPr lang="zh-CN" altLang="en-US" sz="2400" b="1">
              <a:solidFill>
                <a:srgbClr val="C00000"/>
              </a:solidFill>
            </a:endParaRPr>
          </a:p>
        </p:txBody>
      </p:sp>
      <p:sp>
        <p:nvSpPr>
          <p:cNvPr id="17" name="TextBox 16"/>
          <p:cNvSpPr txBox="1">
            <a:spLocks noChangeArrowheads="1"/>
          </p:cNvSpPr>
          <p:nvPr/>
        </p:nvSpPr>
        <p:spPr bwMode="auto">
          <a:xfrm>
            <a:off x="2628052" y="2794445"/>
            <a:ext cx="2739984" cy="5362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50985" tIns="25493" rIns="50985" bIns="25493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100">
                <a:latin typeface="黑体" panose="02010609060101010101" pitchFamily="49" charset="-122"/>
                <a:ea typeface="黑体" panose="02010609060101010101" pitchFamily="49" charset="-122"/>
              </a:rPr>
              <a:t>组词：奶酪  奶油</a:t>
            </a:r>
            <a:endParaRPr lang="en-US" altLang="zh-CN" sz="210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1199119" y="3017723"/>
            <a:ext cx="285787" cy="167457"/>
          </a:xfrm>
          <a:prstGeom prst="rect">
            <a:avLst/>
          </a:prstGeom>
          <a:noFill/>
          <a:ln w="34925">
            <a:solidFill>
              <a:srgbClr val="FF0000"/>
            </a:soli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0985" tIns="25493" rIns="50985" bIns="25493" anchor="ctr"/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  <p:sp>
        <p:nvSpPr>
          <p:cNvPr id="19" name="线形标注 2 18"/>
          <p:cNvSpPr/>
          <p:nvPr/>
        </p:nvSpPr>
        <p:spPr>
          <a:xfrm>
            <a:off x="970488" y="4134106"/>
            <a:ext cx="2832865" cy="396548"/>
          </a:xfrm>
          <a:prstGeom prst="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-190552"/>
              <a:gd name="adj6" fmla="val 18187"/>
            </a:avLst>
          </a:prstGeom>
          <a:grpFill/>
          <a:ln w="31750">
            <a:solidFill>
              <a:srgbClr val="FF00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0985" tIns="25493" rIns="50985" bIns="25493" anchor="ctr"/>
          <a:lstStyle/>
          <a:p>
            <a:pPr algn="ctr">
              <a:buFontTx/>
              <a:buNone/>
              <a:defRPr/>
            </a:pPr>
            <a:r>
              <a:rPr lang="zh-CN" altLang="en-US" sz="21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这里不要出头。</a:t>
            </a:r>
            <a:endParaRPr lang="zh-CN" altLang="en-US" sz="2100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6884" name="TextBox 11"/>
          <p:cNvSpPr txBox="1">
            <a:spLocks noChangeArrowheads="1"/>
          </p:cNvSpPr>
          <p:nvPr/>
        </p:nvSpPr>
        <p:spPr bwMode="auto">
          <a:xfrm>
            <a:off x="3942677" y="729139"/>
            <a:ext cx="1091945" cy="4208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50985" tIns="25493" rIns="50985" bIns="25493">
            <a:spAutoFit/>
          </a:bodyPr>
          <a:lstStyle/>
          <a:p>
            <a:r>
              <a:rPr lang="zh-CN" altLang="en-US" sz="2400" b="1">
                <a:latin typeface="楷体" panose="02010609060101010101" pitchFamily="49" charset="-122"/>
                <a:ea typeface="楷体" panose="02010609060101010101" pitchFamily="49" charset="-122"/>
              </a:rPr>
              <a:t>易写错</a:t>
            </a:r>
            <a:endParaRPr lang="zh-CN" altLang="en-US" sz="24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1" name="矩形标注 20"/>
          <p:cNvSpPr>
            <a:spLocks noChangeArrowheads="1"/>
          </p:cNvSpPr>
          <p:nvPr/>
        </p:nvSpPr>
        <p:spPr bwMode="auto">
          <a:xfrm>
            <a:off x="5943185" y="1008234"/>
            <a:ext cx="2743557" cy="948925"/>
          </a:xfrm>
          <a:prstGeom prst="wedgeRectCallout">
            <a:avLst>
              <a:gd name="adj1" fmla="val 5870"/>
              <a:gd name="adj2" fmla="val 77208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</a:ln>
        </p:spPr>
        <p:txBody>
          <a:bodyPr lIns="67980" tIns="33990" rIns="67980" bIns="33990"/>
          <a:lstStyle/>
          <a:p>
            <a:pPr eaLnBrk="0" hangingPunct="0"/>
            <a:r>
              <a:rPr lang="zh-CN" altLang="en-US" sz="2400" b="1">
                <a:latin typeface="黑体" panose="02010609060101010101" pitchFamily="49" charset="-122"/>
                <a:ea typeface="黑体" panose="02010609060101010101" pitchFamily="49" charset="-122"/>
              </a:rPr>
              <a:t>我特别爱吃奶酪。</a:t>
            </a:r>
            <a:endParaRPr lang="zh-CN" altLang="en-US" sz="2400" b="1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20" name="Picture 1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000343" y="3129361"/>
            <a:ext cx="1500383" cy="13536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7" grpId="0"/>
      <p:bldP spid="18" grpId="0" animBg="1"/>
      <p:bldP spid="21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AutoShape 2" descr="http://img2.imgtn.bdimg.com/it/u=1076923373,4158382753&amp;fm=26&amp;gp=0.jpg"/>
          <p:cNvSpPr>
            <a:spLocks noChangeAspect="1" noChangeArrowheads="1"/>
          </p:cNvSpPr>
          <p:nvPr/>
        </p:nvSpPr>
        <p:spPr bwMode="auto">
          <a:xfrm>
            <a:off x="116696" y="-105822"/>
            <a:ext cx="228630" cy="223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7980" tIns="33990" rIns="67980" bIns="33990"/>
          <a:lstStyle/>
          <a:p>
            <a:endParaRPr lang="zh-CN" altLang="en-US"/>
          </a:p>
        </p:txBody>
      </p:sp>
      <p:graphicFrame>
        <p:nvGraphicFramePr>
          <p:cNvPr id="14" name="Group 12"/>
          <p:cNvGraphicFramePr>
            <a:graphicFrameLocks noGrp="1"/>
          </p:cNvGraphicFramePr>
          <p:nvPr/>
        </p:nvGraphicFramePr>
        <p:xfrm>
          <a:off x="913329" y="1957161"/>
          <a:ext cx="1110998" cy="1119871"/>
        </p:xfrm>
        <a:graphic>
          <a:graphicData uri="http://schemas.openxmlformats.org/drawingml/2006/table">
            <a:tbl>
              <a:tblPr/>
              <a:tblGrid>
                <a:gridCol w="555499"/>
                <a:gridCol w="555499"/>
              </a:tblGrid>
              <a:tr h="570716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楷体" panose="0201060004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43524" marR="43524" marT="21216" marB="2121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楷体" panose="0201060004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43524" marR="43524" marT="21216" marB="21216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54915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楷体" panose="0201060004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43524" marR="43524" marT="21216" marB="2121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楷体" panose="0201060004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43524" marR="43524" marT="21216" marB="21216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15" name="TextBox 23"/>
          <p:cNvSpPr txBox="1">
            <a:spLocks noChangeArrowheads="1"/>
          </p:cNvSpPr>
          <p:nvPr/>
        </p:nvSpPr>
        <p:spPr bwMode="auto">
          <a:xfrm>
            <a:off x="941911" y="1885059"/>
            <a:ext cx="1064557" cy="12364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50985" tIns="25493" rIns="50985" bIns="25493">
            <a:spAutoFit/>
          </a:bodyPr>
          <a:lstStyle/>
          <a:p>
            <a:r>
              <a:rPr lang="zh-CN" altLang="en-US" sz="770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吵</a:t>
            </a:r>
            <a:endParaRPr lang="zh-CN" altLang="en-US" sz="770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6" name="TextBox 24"/>
          <p:cNvSpPr txBox="1">
            <a:spLocks noChangeArrowheads="1"/>
          </p:cNvSpPr>
          <p:nvPr/>
        </p:nvSpPr>
        <p:spPr bwMode="auto">
          <a:xfrm>
            <a:off x="1027643" y="1468741"/>
            <a:ext cx="933572" cy="4208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50985" tIns="25493" rIns="50985" bIns="25493">
            <a:spAutoFit/>
          </a:bodyPr>
          <a:lstStyle/>
          <a:p>
            <a:r>
              <a:rPr lang="en-US" altLang="zh-CN" sz="2400" b="1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chǎo</a:t>
            </a:r>
            <a:endParaRPr lang="zh-CN" altLang="en-US" sz="2400" b="1">
              <a:solidFill>
                <a:srgbClr val="C00000"/>
              </a:solidFill>
            </a:endParaRPr>
          </a:p>
        </p:txBody>
      </p:sp>
      <p:sp>
        <p:nvSpPr>
          <p:cNvPr id="17" name="TextBox 16"/>
          <p:cNvSpPr txBox="1">
            <a:spLocks noChangeArrowheads="1"/>
          </p:cNvSpPr>
          <p:nvPr/>
        </p:nvSpPr>
        <p:spPr bwMode="auto">
          <a:xfrm>
            <a:off x="2327975" y="2808400"/>
            <a:ext cx="2738794" cy="5362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50985" tIns="25493" rIns="50985" bIns="25493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100">
                <a:latin typeface="黑体" panose="02010609060101010101" pitchFamily="49" charset="-122"/>
                <a:ea typeface="黑体" panose="02010609060101010101" pitchFamily="49" charset="-122"/>
              </a:rPr>
              <a:t>组词：争吵  吵架</a:t>
            </a:r>
            <a:endParaRPr lang="en-US" altLang="zh-CN" sz="210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1542061" y="2347893"/>
            <a:ext cx="171472" cy="390734"/>
          </a:xfrm>
          <a:prstGeom prst="rect">
            <a:avLst/>
          </a:prstGeom>
          <a:noFill/>
          <a:ln w="34925">
            <a:solidFill>
              <a:srgbClr val="FF0000"/>
            </a:soli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0985" tIns="25493" rIns="50985" bIns="25493" anchor="ctr"/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  <p:sp>
        <p:nvSpPr>
          <p:cNvPr id="19" name="线形标注 2 18"/>
          <p:cNvSpPr/>
          <p:nvPr/>
        </p:nvSpPr>
        <p:spPr>
          <a:xfrm>
            <a:off x="2270821" y="3702670"/>
            <a:ext cx="2227949" cy="395385"/>
          </a:xfrm>
          <a:prstGeom prst="borderCallout2">
            <a:avLst>
              <a:gd name="adj1" fmla="val 103407"/>
              <a:gd name="adj2" fmla="val 8340"/>
              <a:gd name="adj3" fmla="val 124572"/>
              <a:gd name="adj4" fmla="val -1277"/>
              <a:gd name="adj5" fmla="val -200392"/>
              <a:gd name="adj6" fmla="val -36688"/>
            </a:avLst>
          </a:prstGeom>
          <a:grpFill/>
          <a:ln w="31750">
            <a:solidFill>
              <a:srgbClr val="FF00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0985" tIns="25493" rIns="50985" bIns="25493" anchor="ctr"/>
          <a:lstStyle/>
          <a:p>
            <a:pPr algn="ctr">
              <a:buFontTx/>
              <a:buNone/>
              <a:defRPr/>
            </a:pPr>
            <a:r>
              <a:rPr lang="zh-CN" altLang="en-US" sz="21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这里的竖不带钩。</a:t>
            </a:r>
            <a:endParaRPr lang="zh-CN" altLang="en-US" sz="2100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0" name="线形标注 1 19"/>
          <p:cNvSpPr/>
          <p:nvPr/>
        </p:nvSpPr>
        <p:spPr bwMode="auto">
          <a:xfrm>
            <a:off x="5828870" y="1231510"/>
            <a:ext cx="2287488" cy="893106"/>
          </a:xfrm>
          <a:prstGeom prst="borderCallout1">
            <a:avLst>
              <a:gd name="adj1" fmla="val 83884"/>
              <a:gd name="adj2" fmla="val -1523"/>
              <a:gd name="adj3" fmla="val 161843"/>
              <a:gd name="adj4" fmla="val 5269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</a:ln>
        </p:spPr>
        <p:txBody>
          <a:bodyPr lIns="67980" tIns="33990" rIns="67980" bIns="33990"/>
          <a:lstStyle/>
          <a:p>
            <a:pPr eaLnBrk="0" hangingPunct="0"/>
            <a:r>
              <a:rPr lang="zh-CN" altLang="en-US" sz="2400">
                <a:latin typeface="黑体" panose="02010609060101010101" pitchFamily="49" charset="-122"/>
                <a:ea typeface="黑体" panose="02010609060101010101" pitchFamily="49" charset="-122"/>
              </a:rPr>
              <a:t>我不知道他俩为什么争吵。</a:t>
            </a:r>
            <a:endParaRPr lang="zh-CN" altLang="en-US" sz="240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8931" name="TextBox 11"/>
          <p:cNvSpPr txBox="1">
            <a:spLocks noChangeArrowheads="1"/>
          </p:cNvSpPr>
          <p:nvPr/>
        </p:nvSpPr>
        <p:spPr bwMode="auto">
          <a:xfrm>
            <a:off x="3942677" y="729139"/>
            <a:ext cx="1091945" cy="4208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50985" tIns="25493" rIns="50985" bIns="25493">
            <a:spAutoFit/>
          </a:bodyPr>
          <a:lstStyle/>
          <a:p>
            <a:r>
              <a:rPr lang="zh-CN" altLang="en-US" sz="2400" b="1">
                <a:latin typeface="楷体" panose="02010609060101010101" pitchFamily="49" charset="-122"/>
                <a:ea typeface="楷体" panose="02010609060101010101" pitchFamily="49" charset="-122"/>
              </a:rPr>
              <a:t>易写错</a:t>
            </a:r>
            <a:endParaRPr lang="zh-CN" altLang="en-US" sz="24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12" name="Picture 6" descr="http://cache.qztvxwgj.com/upload/ueditor/image/20180212/1518406075818096.jpg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5543081" y="3073542"/>
            <a:ext cx="1865952" cy="12838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7" grpId="0"/>
      <p:bldP spid="18" grpId="0" animBg="1"/>
      <p:bldP spid="20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AutoShape 2" descr="http://img2.imgtn.bdimg.com/it/u=1076923373,4158382753&amp;fm=26&amp;gp=0.jpg"/>
          <p:cNvSpPr>
            <a:spLocks noChangeAspect="1" noChangeArrowheads="1"/>
          </p:cNvSpPr>
          <p:nvPr/>
        </p:nvSpPr>
        <p:spPr bwMode="auto">
          <a:xfrm>
            <a:off x="116696" y="-105822"/>
            <a:ext cx="228630" cy="223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7980" tIns="33990" rIns="67980" bIns="33990"/>
          <a:lstStyle/>
          <a:p>
            <a:endParaRPr lang="zh-CN" altLang="en-US"/>
          </a:p>
        </p:txBody>
      </p:sp>
      <p:graphicFrame>
        <p:nvGraphicFramePr>
          <p:cNvPr id="14" name="Group 12"/>
          <p:cNvGraphicFramePr>
            <a:graphicFrameLocks noGrp="1"/>
          </p:cNvGraphicFramePr>
          <p:nvPr/>
        </p:nvGraphicFramePr>
        <p:xfrm>
          <a:off x="844263" y="2025772"/>
          <a:ext cx="1110998" cy="1119872"/>
        </p:xfrm>
        <a:graphic>
          <a:graphicData uri="http://schemas.openxmlformats.org/drawingml/2006/table">
            <a:tbl>
              <a:tblPr/>
              <a:tblGrid>
                <a:gridCol w="555499"/>
                <a:gridCol w="555499"/>
              </a:tblGrid>
              <a:tr h="570717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楷体" panose="0201060004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43524" marR="43524" marT="21216" marB="2121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楷体" panose="0201060004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43524" marR="43524" marT="21216" marB="21216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54915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楷体" panose="0201060004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43524" marR="43524" marT="21216" marB="2121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楷体" panose="0201060004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43524" marR="43524" marT="21216" marB="21216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15" name="TextBox 23"/>
          <p:cNvSpPr txBox="1">
            <a:spLocks noChangeArrowheads="1"/>
          </p:cNvSpPr>
          <p:nvPr/>
        </p:nvSpPr>
        <p:spPr bwMode="auto">
          <a:xfrm>
            <a:off x="872847" y="1953671"/>
            <a:ext cx="1064557" cy="12364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50985" tIns="25493" rIns="50985" bIns="25493">
            <a:spAutoFit/>
          </a:bodyPr>
          <a:lstStyle/>
          <a:p>
            <a:r>
              <a:rPr lang="zh-CN" altLang="en-US" sz="770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急</a:t>
            </a:r>
            <a:endParaRPr lang="zh-CN" altLang="en-US" sz="770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6" name="TextBox 24"/>
          <p:cNvSpPr txBox="1">
            <a:spLocks noChangeArrowheads="1"/>
          </p:cNvSpPr>
          <p:nvPr/>
        </p:nvSpPr>
        <p:spPr bwMode="auto">
          <a:xfrm>
            <a:off x="1114570" y="1481533"/>
            <a:ext cx="1200306" cy="4208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50985" tIns="25493" rIns="50985" bIns="25493">
            <a:spAutoFit/>
          </a:bodyPr>
          <a:lstStyle/>
          <a:p>
            <a:r>
              <a:rPr lang="en-US" altLang="zh-CN" sz="2400" b="1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jí</a:t>
            </a:r>
            <a:endParaRPr lang="zh-CN" altLang="en-US" sz="2400" b="1">
              <a:solidFill>
                <a:srgbClr val="C00000"/>
              </a:solidFill>
            </a:endParaRPr>
          </a:p>
        </p:txBody>
      </p:sp>
      <p:sp>
        <p:nvSpPr>
          <p:cNvPr id="17" name="TextBox 16"/>
          <p:cNvSpPr txBox="1">
            <a:spLocks noChangeArrowheads="1"/>
          </p:cNvSpPr>
          <p:nvPr/>
        </p:nvSpPr>
        <p:spPr bwMode="auto">
          <a:xfrm>
            <a:off x="2486351" y="2263001"/>
            <a:ext cx="2972187" cy="5362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50985" tIns="25493" rIns="50985" bIns="25493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100">
                <a:latin typeface="黑体" panose="02010609060101010101" pitchFamily="49" charset="-122"/>
                <a:ea typeface="黑体" panose="02010609060101010101" pitchFamily="49" charset="-122"/>
              </a:rPr>
              <a:t>组词：焦急  急忙</a:t>
            </a:r>
            <a:endParaRPr lang="en-US" altLang="zh-CN" sz="2100" b="1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1313431" y="2403712"/>
            <a:ext cx="314366" cy="250023"/>
          </a:xfrm>
          <a:prstGeom prst="rect">
            <a:avLst/>
          </a:prstGeom>
          <a:noFill/>
          <a:ln w="34925">
            <a:solidFill>
              <a:srgbClr val="FF0000"/>
            </a:soli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0985" tIns="25493" rIns="50985" bIns="25493" anchor="ctr"/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  <p:sp>
        <p:nvSpPr>
          <p:cNvPr id="19" name="线形标注 2 18"/>
          <p:cNvSpPr/>
          <p:nvPr/>
        </p:nvSpPr>
        <p:spPr>
          <a:xfrm>
            <a:off x="2113635" y="4134105"/>
            <a:ext cx="2457770" cy="669829"/>
          </a:xfrm>
          <a:prstGeom prst="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-162500"/>
              <a:gd name="adj6" fmla="val -28294"/>
            </a:avLst>
          </a:prstGeom>
          <a:grpFill/>
          <a:ln w="31750">
            <a:solidFill>
              <a:srgbClr val="FF00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0985" tIns="25493" rIns="50985" bIns="25493" anchor="ctr"/>
          <a:lstStyle/>
          <a:p>
            <a:pPr algn="ctr">
              <a:buFontTx/>
              <a:buNone/>
              <a:defRPr/>
            </a:pPr>
            <a:r>
              <a:rPr lang="zh-CN" altLang="en-US" sz="21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这里不要出头。</a:t>
            </a:r>
            <a:endParaRPr lang="zh-CN" altLang="en-US" sz="2100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0978" name="TextBox 11"/>
          <p:cNvSpPr txBox="1">
            <a:spLocks noChangeArrowheads="1"/>
          </p:cNvSpPr>
          <p:nvPr/>
        </p:nvSpPr>
        <p:spPr bwMode="auto">
          <a:xfrm>
            <a:off x="3942677" y="729139"/>
            <a:ext cx="1091945" cy="4208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50985" tIns="25493" rIns="50985" bIns="25493">
            <a:spAutoFit/>
          </a:bodyPr>
          <a:lstStyle/>
          <a:p>
            <a:r>
              <a:rPr lang="zh-CN" altLang="en-US" sz="2400" b="1">
                <a:latin typeface="楷体" panose="02010609060101010101" pitchFamily="49" charset="-122"/>
                <a:ea typeface="楷体" panose="02010609060101010101" pitchFamily="49" charset="-122"/>
              </a:rPr>
              <a:t>易写错</a:t>
            </a:r>
            <a:endParaRPr lang="zh-CN" altLang="en-US" sz="24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" name="矩形标注 11"/>
          <p:cNvSpPr>
            <a:spLocks noChangeArrowheads="1"/>
          </p:cNvSpPr>
          <p:nvPr/>
        </p:nvSpPr>
        <p:spPr bwMode="auto">
          <a:xfrm>
            <a:off x="5972955" y="1425713"/>
            <a:ext cx="2514927" cy="893106"/>
          </a:xfrm>
          <a:prstGeom prst="wedgeRectCallout">
            <a:avLst>
              <a:gd name="adj1" fmla="val 5870"/>
              <a:gd name="adj2" fmla="val 77208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</a:ln>
        </p:spPr>
        <p:txBody>
          <a:bodyPr lIns="67980" tIns="33990" rIns="67980" bIns="33990"/>
          <a:lstStyle/>
          <a:p>
            <a:pPr eaLnBrk="0" hangingPunct="0"/>
            <a:r>
              <a:rPr lang="zh-CN" altLang="en-US" sz="2400" b="1">
                <a:latin typeface="黑体" panose="02010609060101010101" pitchFamily="49" charset="-122"/>
                <a:ea typeface="黑体" panose="02010609060101010101" pitchFamily="49" charset="-122"/>
              </a:rPr>
              <a:t>妈妈正在焦急地找衣服。</a:t>
            </a:r>
            <a:endParaRPr lang="zh-CN" altLang="en-US" sz="2400" b="1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0980" name="AutoShape 23" descr="http://img5.imgtn.bdimg.com/it/u=2288321620,1512467071&amp;fm=26&amp;gp=0.jpg"/>
          <p:cNvSpPr>
            <a:spLocks noChangeAspect="1" noChangeArrowheads="1"/>
          </p:cNvSpPr>
          <p:nvPr/>
        </p:nvSpPr>
        <p:spPr bwMode="auto">
          <a:xfrm>
            <a:off x="116696" y="-105822"/>
            <a:ext cx="228630" cy="223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7980" tIns="33990" rIns="67980" bIns="33990"/>
          <a:lstStyle/>
          <a:p>
            <a:endParaRPr lang="zh-CN" altLang="en-US"/>
          </a:p>
        </p:txBody>
      </p:sp>
      <p:sp>
        <p:nvSpPr>
          <p:cNvPr id="40981" name="AutoShape 24" descr="http://img0.imgtn.bdimg.com/it/u=482088848,413298448&amp;fm=26&amp;gp=0.jpg"/>
          <p:cNvSpPr>
            <a:spLocks noChangeAspect="1" noChangeArrowheads="1"/>
          </p:cNvSpPr>
          <p:nvPr/>
        </p:nvSpPr>
        <p:spPr bwMode="auto">
          <a:xfrm>
            <a:off x="116696" y="-105822"/>
            <a:ext cx="228630" cy="223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7980" tIns="33990" rIns="67980" bIns="33990"/>
          <a:lstStyle/>
          <a:p>
            <a:endParaRPr lang="zh-CN" altLang="en-US"/>
          </a:p>
        </p:txBody>
      </p:sp>
      <p:pic>
        <p:nvPicPr>
          <p:cNvPr id="36889" name="Picture 25" descr="C:\Users\Administrator\Desktop\u=482088848,413298448&amp;fm=26&amp;gp=0.jpg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5886029" y="3408456"/>
            <a:ext cx="1695671" cy="15303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368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7" grpId="0"/>
      <p:bldP spid="18" grpId="0" animBg="1"/>
      <p:bldP spid="12" grpId="0" animBg="1"/>
    </p:bldLst>
  </p:timing>
</p:sld>
</file>

<file path=ppt/tags/tag1.xml><?xml version="1.0" encoding="utf-8"?>
<p:tagLst xmlns:p="http://schemas.openxmlformats.org/presentationml/2006/main">
  <p:tag name="commondata" val="eyJoZGlkIjoiN2YzNjBkOTgyNWQ1YTMxYzM3MzMwNWFiODNmOWIzYWMifQ=="/>
</p:tagLst>
</file>

<file path=ppt/theme/theme1.xml><?xml version="1.0" encoding="utf-8"?>
<a:theme xmlns:a="http://schemas.openxmlformats.org/drawingml/2006/main" name="O第一PPT模板网-WWW.1PPT.COM">
  <a:themeElements>
    <a:clrScheme name="Office 主题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 主题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defRPr>
        </a:defPPr>
      </a:lstStyle>
    </a:lnDef>
  </a:objectDefaults>
  <a:extraClrSchemeLst>
    <a:extraClrScheme>
      <a:clrScheme name="Office 主题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主题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主题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主题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主题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主题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主题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2219</Words>
  <Application>WPS 演示</Application>
  <PresentationFormat>全屏显示(16:9)</PresentationFormat>
  <Paragraphs>365</Paragraphs>
  <Slides>37</Slides>
  <Notes>8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37</vt:i4>
      </vt:variant>
    </vt:vector>
  </HeadingPairs>
  <TitlesOfParts>
    <vt:vector size="53" baseType="lpstr">
      <vt:lpstr>Arial</vt:lpstr>
      <vt:lpstr>宋体</vt:lpstr>
      <vt:lpstr>Wingdings</vt:lpstr>
      <vt:lpstr>Calibri</vt:lpstr>
      <vt:lpstr>Calibri</vt:lpstr>
      <vt:lpstr>黑体</vt:lpstr>
      <vt:lpstr>微软雅黑</vt:lpstr>
      <vt:lpstr>楷体</vt:lpstr>
      <vt:lpstr>方正姚体</vt:lpstr>
      <vt:lpstr>华文楷体</vt:lpstr>
      <vt:lpstr>汉语拼音</vt:lpstr>
      <vt:lpstr>RomanS</vt:lpstr>
      <vt:lpstr>Arial Unicode MS</vt:lpstr>
      <vt:lpstr>Arial</vt:lpstr>
      <vt:lpstr>O第一PPT模板网-WWW.1PPT.COM</vt:lpstr>
      <vt:lpstr>自定义设计方案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第一PPT模板网-WWW.1PPT.COM</dc:creator>
  <cp:lastModifiedBy>罗</cp:lastModifiedBy>
  <cp:revision>244</cp:revision>
  <dcterms:created xsi:type="dcterms:W3CDTF">2020-04-22T07:44:00Z</dcterms:created>
  <dcterms:modified xsi:type="dcterms:W3CDTF">2023-10-21T06:50:38Z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r8>1</vt:r8>
  </property>
  <property fmtid="{D5CDD505-2E9C-101B-9397-08002B2CF9AE}" pid="3" name="KSOProductBuildVer">
    <vt:lpwstr>2052-12.1.0.15712</vt:lpwstr>
  </property>
  <property fmtid="{D5CDD505-2E9C-101B-9397-08002B2CF9AE}" pid="4" name="ICV">
    <vt:lpwstr>142B2FD93EF945F68620616C6EC78D22_12</vt:lpwstr>
  </property>
</Properties>
</file>