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7" r:id="rId5"/>
    <p:sldId id="708" r:id="rId6"/>
    <p:sldId id="709" r:id="rId7"/>
    <p:sldId id="710" r:id="rId8"/>
    <p:sldId id="711" r:id="rId9"/>
    <p:sldId id="712" r:id="rId10"/>
    <p:sldId id="713" r:id="rId11"/>
    <p:sldId id="258" r:id="rId12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16"/>
    </p:embeddedFont>
    <p:embeddedFont>
      <p:font typeface="微软雅黑" panose="020B0503020204020204" charset="-122"/>
      <p:regular r:id="rId17"/>
    </p:embeddedFont>
  </p:embeddedFontLst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0" userDrawn="1">
          <p15:clr>
            <a:srgbClr val="A4A3A4"/>
          </p15:clr>
        </p15:guide>
        <p15:guide id="2" orient="horz" pos="498" userDrawn="1">
          <p15:clr>
            <a:srgbClr val="A4A3A4"/>
          </p15:clr>
        </p15:guide>
        <p15:guide id="3" orient="horz" pos="2946" userDrawn="1">
          <p15:clr>
            <a:srgbClr val="A4A3A4"/>
          </p15:clr>
        </p15:guide>
        <p15:guide id="4" orient="horz" pos="2898" userDrawn="1">
          <p15:clr>
            <a:srgbClr val="A4A3A4"/>
          </p15:clr>
        </p15:guide>
        <p15:guide id="5" pos="312" userDrawn="1">
          <p15:clr>
            <a:srgbClr val="A4A3A4"/>
          </p15:clr>
        </p15:guide>
        <p15:guide id="6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4660"/>
  </p:normalViewPr>
  <p:slideViewPr>
    <p:cSldViewPr snapToGrid="0">
      <p:cViewPr>
        <p:scale>
          <a:sx n="140" d="100"/>
          <a:sy n="140" d="100"/>
        </p:scale>
        <p:origin x="-1026" y="-330"/>
      </p:cViewPr>
      <p:guideLst>
        <p:guide orient="horz" pos="450"/>
        <p:guide orient="horz" pos="498"/>
        <p:guide orient="horz" pos="2946"/>
        <p:guide orient="horz" pos="2898"/>
        <p:guide pos="312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font" Target="fonts/font2.fntdata"/><Relationship Id="rId16" Type="http://schemas.openxmlformats.org/officeDocument/2006/relationships/font" Target="fonts/font1.fntdata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2"/>
            <a:chOff x="894963" y="2284695"/>
            <a:chExt cx="6336886" cy="1797495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语文园地（五）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3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</a:t>
              </a: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二年级上册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矩形 4098"/>
          <p:cNvSpPr>
            <a:spLocks noChangeArrowheads="1"/>
          </p:cNvSpPr>
          <p:nvPr/>
        </p:nvSpPr>
        <p:spPr bwMode="auto">
          <a:xfrm>
            <a:off x="606814" y="1187483"/>
            <a:ext cx="5187959" cy="295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一、我会选择正确的字，组词填空。</a:t>
            </a:r>
            <a:endParaRPr lang="en-US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(        )利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	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(        )蜜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	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(        )顶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爱(        )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	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扫(        )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	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开(        )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(        )饭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	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(        )闹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	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(        )写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76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58783" y="1623170"/>
            <a:ext cx="1994380" cy="47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66184" y="1623170"/>
            <a:ext cx="1855382" cy="446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77404" y="1627852"/>
            <a:ext cx="2002004" cy="490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6"/>
          <p:cNvSpPr>
            <a:spLocks noChangeArrowheads="1"/>
          </p:cNvSpPr>
          <p:nvPr/>
        </p:nvSpPr>
        <p:spPr bwMode="auto">
          <a:xfrm>
            <a:off x="796687" y="2296010"/>
            <a:ext cx="40780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锋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6" name="文本框 16"/>
          <p:cNvSpPr>
            <a:spLocks noChangeArrowheads="1"/>
          </p:cNvSpPr>
          <p:nvPr/>
        </p:nvSpPr>
        <p:spPr bwMode="auto">
          <a:xfrm>
            <a:off x="2880424" y="2282889"/>
            <a:ext cx="40780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蜂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9" name="文本框 16"/>
          <p:cNvSpPr>
            <a:spLocks noChangeArrowheads="1"/>
          </p:cNvSpPr>
          <p:nvPr/>
        </p:nvSpPr>
        <p:spPr bwMode="auto">
          <a:xfrm>
            <a:off x="4941430" y="2296709"/>
            <a:ext cx="403622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峰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文本框 16"/>
          <p:cNvSpPr>
            <a:spLocks noChangeArrowheads="1"/>
          </p:cNvSpPr>
          <p:nvPr/>
        </p:nvSpPr>
        <p:spPr bwMode="auto">
          <a:xfrm>
            <a:off x="1034965" y="3013457"/>
            <a:ext cx="404813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慕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16"/>
          <p:cNvSpPr>
            <a:spLocks noChangeArrowheads="1"/>
          </p:cNvSpPr>
          <p:nvPr/>
        </p:nvSpPr>
        <p:spPr bwMode="auto">
          <a:xfrm>
            <a:off x="3091897" y="3013457"/>
            <a:ext cx="404813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墓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16"/>
          <p:cNvSpPr>
            <a:spLocks noChangeArrowheads="1"/>
          </p:cNvSpPr>
          <p:nvPr/>
        </p:nvSpPr>
        <p:spPr bwMode="auto">
          <a:xfrm>
            <a:off x="5122584" y="3022448"/>
            <a:ext cx="4048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幕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16"/>
          <p:cNvSpPr>
            <a:spLocks noChangeArrowheads="1"/>
          </p:cNvSpPr>
          <p:nvPr/>
        </p:nvSpPr>
        <p:spPr bwMode="auto">
          <a:xfrm>
            <a:off x="812390" y="3730205"/>
            <a:ext cx="40780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炒</a:t>
            </a:r>
            <a:endParaRPr lang="en-US" altLang="zh-CN" sz="21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16"/>
          <p:cNvSpPr>
            <a:spLocks noChangeArrowheads="1"/>
          </p:cNvSpPr>
          <p:nvPr/>
        </p:nvSpPr>
        <p:spPr bwMode="auto">
          <a:xfrm>
            <a:off x="2895777" y="3745106"/>
            <a:ext cx="40780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吵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16"/>
          <p:cNvSpPr>
            <a:spLocks noChangeArrowheads="1"/>
          </p:cNvSpPr>
          <p:nvPr/>
        </p:nvSpPr>
        <p:spPr bwMode="auto">
          <a:xfrm>
            <a:off x="4937248" y="3730205"/>
            <a:ext cx="40780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抄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26" grpId="0"/>
      <p:bldP spid="5129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12"/>
          <p:cNvSpPr>
            <a:spLocks noChangeArrowheads="1"/>
          </p:cNvSpPr>
          <p:nvPr/>
        </p:nvSpPr>
        <p:spPr bwMode="auto">
          <a:xfrm>
            <a:off x="981627" y="1180461"/>
            <a:ext cx="8162374" cy="318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二、我会把下列四字词语补充完整，再根据意思把词语填入括号内。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___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___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片语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	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三言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___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___	___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___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不语  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___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___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万语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	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豪言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___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___	___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1500" kern="0" dirty="0">
                <a:latin typeface="+mn-lt"/>
                <a:ea typeface="+mn-ea"/>
                <a:cs typeface="+mn-ea"/>
                <a:sym typeface="+mn-lt"/>
              </a:rPr>
              <a:t>___</a:t>
            </a: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自语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1. 形容有很多话要说。(                   )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2. 指不说话，一声不说。(                   )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3. 只有个别的词句或片段的话。(                   )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4. 自己对自己说话。(                   )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5. 很少的几句话。(                   )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6. 形容充满英雄气概的话。(                   )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3" name="文本框 16"/>
          <p:cNvSpPr>
            <a:spLocks noChangeArrowheads="1"/>
          </p:cNvSpPr>
          <p:nvPr/>
        </p:nvSpPr>
        <p:spPr bwMode="auto">
          <a:xfrm>
            <a:off x="1035228" y="1522589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只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4" name="文本框 16"/>
          <p:cNvSpPr>
            <a:spLocks noChangeArrowheads="1"/>
          </p:cNvSpPr>
          <p:nvPr/>
        </p:nvSpPr>
        <p:spPr bwMode="auto">
          <a:xfrm>
            <a:off x="1443909" y="1522589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言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6" name="文本框 16"/>
          <p:cNvSpPr>
            <a:spLocks noChangeArrowheads="1"/>
          </p:cNvSpPr>
          <p:nvPr/>
        </p:nvSpPr>
        <p:spPr bwMode="auto">
          <a:xfrm>
            <a:off x="2752405" y="1551534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两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7" name="文本框 16"/>
          <p:cNvSpPr>
            <a:spLocks noChangeArrowheads="1"/>
          </p:cNvSpPr>
          <p:nvPr/>
        </p:nvSpPr>
        <p:spPr bwMode="auto">
          <a:xfrm>
            <a:off x="3189067" y="1545582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语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8" name="文本框 16"/>
          <p:cNvSpPr>
            <a:spLocks noChangeArrowheads="1"/>
          </p:cNvSpPr>
          <p:nvPr/>
        </p:nvSpPr>
        <p:spPr bwMode="auto">
          <a:xfrm>
            <a:off x="3777684" y="1543916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9" name="文本框 16"/>
          <p:cNvSpPr>
            <a:spLocks noChangeArrowheads="1"/>
          </p:cNvSpPr>
          <p:nvPr/>
        </p:nvSpPr>
        <p:spPr bwMode="auto">
          <a:xfrm>
            <a:off x="4189491" y="1543918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言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0" name="文本框 16"/>
          <p:cNvSpPr>
            <a:spLocks noChangeArrowheads="1"/>
          </p:cNvSpPr>
          <p:nvPr/>
        </p:nvSpPr>
        <p:spPr bwMode="auto">
          <a:xfrm>
            <a:off x="1035228" y="1890165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千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1" name="文本框 16"/>
          <p:cNvSpPr>
            <a:spLocks noChangeArrowheads="1"/>
          </p:cNvSpPr>
          <p:nvPr/>
        </p:nvSpPr>
        <p:spPr bwMode="auto">
          <a:xfrm>
            <a:off x="1435127" y="1866202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言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4" name="文本框 16"/>
          <p:cNvSpPr>
            <a:spLocks noChangeArrowheads="1"/>
          </p:cNvSpPr>
          <p:nvPr/>
        </p:nvSpPr>
        <p:spPr bwMode="auto">
          <a:xfrm>
            <a:off x="2757178" y="1884450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壮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5" name="文本框 16"/>
          <p:cNvSpPr>
            <a:spLocks noChangeArrowheads="1"/>
          </p:cNvSpPr>
          <p:nvPr/>
        </p:nvSpPr>
        <p:spPr bwMode="auto">
          <a:xfrm>
            <a:off x="3181560" y="1866201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语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6" name="文本框 16"/>
          <p:cNvSpPr>
            <a:spLocks noChangeArrowheads="1"/>
          </p:cNvSpPr>
          <p:nvPr/>
        </p:nvSpPr>
        <p:spPr bwMode="auto">
          <a:xfrm>
            <a:off x="3777684" y="1881828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自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6"/>
          <p:cNvSpPr>
            <a:spLocks noChangeArrowheads="1"/>
          </p:cNvSpPr>
          <p:nvPr/>
        </p:nvSpPr>
        <p:spPr bwMode="auto">
          <a:xfrm>
            <a:off x="4178629" y="1881546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言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16"/>
          <p:cNvSpPr>
            <a:spLocks noChangeArrowheads="1"/>
          </p:cNvSpPr>
          <p:nvPr/>
        </p:nvSpPr>
        <p:spPr bwMode="auto">
          <a:xfrm>
            <a:off x="3013967" y="2268857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千言万语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16"/>
          <p:cNvSpPr>
            <a:spLocks noChangeArrowheads="1"/>
          </p:cNvSpPr>
          <p:nvPr/>
        </p:nvSpPr>
        <p:spPr bwMode="auto">
          <a:xfrm>
            <a:off x="3181560" y="2621182"/>
            <a:ext cx="143351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不言不语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文本框 16"/>
          <p:cNvSpPr>
            <a:spLocks noChangeArrowheads="1"/>
          </p:cNvSpPr>
          <p:nvPr/>
        </p:nvSpPr>
        <p:spPr bwMode="auto">
          <a:xfrm>
            <a:off x="3759675" y="2958834"/>
            <a:ext cx="139660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只言片语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16"/>
          <p:cNvSpPr>
            <a:spLocks noChangeArrowheads="1"/>
          </p:cNvSpPr>
          <p:nvPr/>
        </p:nvSpPr>
        <p:spPr bwMode="auto">
          <a:xfrm>
            <a:off x="2833802" y="3297403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自言自语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16"/>
          <p:cNvSpPr>
            <a:spLocks noChangeArrowheads="1"/>
          </p:cNvSpPr>
          <p:nvPr/>
        </p:nvSpPr>
        <p:spPr bwMode="auto">
          <a:xfrm>
            <a:off x="2651880" y="3649728"/>
            <a:ext cx="143470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三言两语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16"/>
          <p:cNvSpPr>
            <a:spLocks noChangeArrowheads="1"/>
          </p:cNvSpPr>
          <p:nvPr/>
        </p:nvSpPr>
        <p:spPr bwMode="auto">
          <a:xfrm>
            <a:off x="3401539" y="3994374"/>
            <a:ext cx="139660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豪言壮语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6" grpId="0"/>
      <p:bldP spid="5127" grpId="0"/>
      <p:bldP spid="5128" grpId="0"/>
      <p:bldP spid="5129" grpId="0"/>
      <p:bldP spid="5130" grpId="0"/>
      <p:bldP spid="5131" grpId="0"/>
      <p:bldP spid="5134" grpId="0"/>
      <p:bldP spid="5135" grpId="0"/>
      <p:bldP spid="5136" grpId="0"/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2"/>
          <p:cNvSpPr>
            <a:spLocks noChangeArrowheads="1"/>
          </p:cNvSpPr>
          <p:nvPr/>
        </p:nvSpPr>
        <p:spPr bwMode="auto">
          <a:xfrm>
            <a:off x="577108" y="1047616"/>
            <a:ext cx="6536531" cy="339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三、在括号里填上合适的词语，把句子补充完整。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. (                )天空飘着(                       )气球。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2. (                )池塘开满(                  )荷花。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四、按笔顺规则认真写一写。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20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1" name="文本框 16"/>
          <p:cNvSpPr>
            <a:spLocks noChangeArrowheads="1"/>
          </p:cNvSpPr>
          <p:nvPr/>
        </p:nvSpPr>
        <p:spPr bwMode="auto">
          <a:xfrm>
            <a:off x="1052247" y="1823213"/>
            <a:ext cx="8490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高远的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2" name="文本框 16"/>
          <p:cNvSpPr>
            <a:spLocks noChangeArrowheads="1"/>
          </p:cNvSpPr>
          <p:nvPr/>
        </p:nvSpPr>
        <p:spPr bwMode="auto">
          <a:xfrm>
            <a:off x="3098484" y="1810436"/>
            <a:ext cx="132271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en-US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五颜六色的</a:t>
            </a:r>
            <a:endParaRPr lang="en-US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3" name="文本框 16"/>
          <p:cNvSpPr>
            <a:spLocks noChangeArrowheads="1"/>
          </p:cNvSpPr>
          <p:nvPr/>
        </p:nvSpPr>
        <p:spPr bwMode="auto">
          <a:xfrm>
            <a:off x="1072524" y="2397985"/>
            <a:ext cx="8490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碧绿的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4" name="文本框 16"/>
          <p:cNvSpPr>
            <a:spLocks noChangeArrowheads="1"/>
          </p:cNvSpPr>
          <p:nvPr/>
        </p:nvSpPr>
        <p:spPr bwMode="auto">
          <a:xfrm>
            <a:off x="3163129" y="2348598"/>
            <a:ext cx="8490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美丽的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135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90208" y="3384737"/>
            <a:ext cx="5666096" cy="117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2" grpId="0"/>
      <p:bldP spid="6153" grpId="0"/>
      <p:bldP spid="61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2289"/>
          <p:cNvSpPr>
            <a:spLocks noChangeArrowheads="1"/>
          </p:cNvSpPr>
          <p:nvPr/>
        </p:nvSpPr>
        <p:spPr bwMode="auto">
          <a:xfrm>
            <a:off x="580167" y="966836"/>
            <a:ext cx="6129338" cy="249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五、我会联系课文填空。</a:t>
            </a: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149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24364" y="1515904"/>
            <a:ext cx="2996325" cy="308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框 16"/>
          <p:cNvSpPr>
            <a:spLocks noChangeArrowheads="1"/>
          </p:cNvSpPr>
          <p:nvPr/>
        </p:nvSpPr>
        <p:spPr bwMode="auto">
          <a:xfrm>
            <a:off x="3644836" y="2048290"/>
            <a:ext cx="2640806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千     山     鸟     飞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6" name="文本框 16"/>
          <p:cNvSpPr>
            <a:spLocks noChangeArrowheads="1"/>
          </p:cNvSpPr>
          <p:nvPr/>
        </p:nvSpPr>
        <p:spPr bwMode="auto">
          <a:xfrm>
            <a:off x="3749373" y="2843786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7" name="文本框 16"/>
          <p:cNvSpPr>
            <a:spLocks noChangeArrowheads="1"/>
          </p:cNvSpPr>
          <p:nvPr/>
        </p:nvSpPr>
        <p:spPr bwMode="auto">
          <a:xfrm>
            <a:off x="4815018" y="2836166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人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0" name="文本框 16"/>
          <p:cNvSpPr>
            <a:spLocks noChangeArrowheads="1"/>
          </p:cNvSpPr>
          <p:nvPr/>
        </p:nvSpPr>
        <p:spPr bwMode="auto">
          <a:xfrm>
            <a:off x="5771121" y="2836166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灭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4" name="文本框 16"/>
          <p:cNvSpPr>
            <a:spLocks noChangeArrowheads="1"/>
          </p:cNvSpPr>
          <p:nvPr/>
        </p:nvSpPr>
        <p:spPr bwMode="auto">
          <a:xfrm>
            <a:off x="4808826" y="4080508"/>
            <a:ext cx="1668066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江     雪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6" grpId="0"/>
      <p:bldP spid="5127" grpId="0"/>
      <p:bldP spid="5130" grpId="0"/>
      <p:bldP spid="51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2289"/>
          <p:cNvSpPr>
            <a:spLocks noChangeArrowheads="1"/>
          </p:cNvSpPr>
          <p:nvPr/>
        </p:nvSpPr>
        <p:spPr bwMode="auto">
          <a:xfrm>
            <a:off x="539429" y="951310"/>
            <a:ext cx="8136656" cy="339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1. 将古诗默写完整。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2. 这首诗前两句描绘了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的环境。(填序号)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A.  寒冷、寂静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		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B. 温暖、吵闹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3. 这首诗的作者是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(朝代)朝的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________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六、课外拓展阅读。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刻舟求剑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      从前，有个人坐船过江，他一不小心，把挂在身上的宝剑掉进江里去了。那个人一点儿也不着急，拿出小刀在船舷上刻了一个记号。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299" name="文本框 16"/>
          <p:cNvSpPr>
            <a:spLocks noChangeArrowheads="1"/>
          </p:cNvSpPr>
          <p:nvPr/>
        </p:nvSpPr>
        <p:spPr bwMode="auto">
          <a:xfrm>
            <a:off x="3090253" y="1373954"/>
            <a:ext cx="3276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A</a:t>
            </a:r>
            <a:endParaRPr lang="en-US" altLang="zh-CN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00" name="文本框 16"/>
          <p:cNvSpPr>
            <a:spLocks noChangeArrowheads="1"/>
          </p:cNvSpPr>
          <p:nvPr/>
        </p:nvSpPr>
        <p:spPr bwMode="auto">
          <a:xfrm>
            <a:off x="2608355" y="2191609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唐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6"/>
          <p:cNvSpPr>
            <a:spLocks noChangeArrowheads="1"/>
          </p:cNvSpPr>
          <p:nvPr/>
        </p:nvSpPr>
        <p:spPr bwMode="auto">
          <a:xfrm>
            <a:off x="4225446" y="2191609"/>
            <a:ext cx="96805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柳宗元</a:t>
            </a:r>
            <a:endParaRPr lang="zh-CN" altLang="en-US" sz="21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2289"/>
          <p:cNvSpPr>
            <a:spLocks noChangeArrowheads="1"/>
          </p:cNvSpPr>
          <p:nvPr/>
        </p:nvSpPr>
        <p:spPr bwMode="auto">
          <a:xfrm>
            <a:off x="598289" y="1010293"/>
            <a:ext cx="7982186" cy="31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旁边的人催他：“还不赶快捞！在船舷上刻记号有什么用啊？”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那个人不慌不忙地指了指刻的记号，说：“不用着急，宝剑是从这儿掉下去的，等船靠了岸，我就从这儿跳下去，准能把宝剑捞上来。”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1. 这则故事一共有(       )个自然段。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2. 根据意思从短文中找出对应的词语。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表示一点都不着急。(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         )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3. 那个人能找回宝剑吗？为什么？</a:t>
            </a:r>
            <a:endParaRPr lang="zh-CN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_____________________________________________________________</a:t>
            </a:r>
            <a:endParaRPr lang="en-US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299" name="文本框 16"/>
          <p:cNvSpPr>
            <a:spLocks noChangeArrowheads="1"/>
          </p:cNvSpPr>
          <p:nvPr/>
        </p:nvSpPr>
        <p:spPr bwMode="auto">
          <a:xfrm>
            <a:off x="2686300" y="2204988"/>
            <a:ext cx="28116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en-US" altLang="zh-CN" sz="18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00" name="文本框 16"/>
          <p:cNvSpPr>
            <a:spLocks noChangeArrowheads="1"/>
          </p:cNvSpPr>
          <p:nvPr/>
        </p:nvSpPr>
        <p:spPr bwMode="auto">
          <a:xfrm>
            <a:off x="2953441" y="2989207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不慌不忙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6"/>
          <p:cNvSpPr>
            <a:spLocks noChangeArrowheads="1"/>
          </p:cNvSpPr>
          <p:nvPr/>
        </p:nvSpPr>
        <p:spPr bwMode="auto">
          <a:xfrm>
            <a:off x="721744" y="3650563"/>
            <a:ext cx="7755969" cy="4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不能。因为船是在行走的，他在船舷上做记号，是不可能把宝剑找回来的。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9"/>
          <p:cNvSpPr/>
          <p:nvPr/>
        </p:nvSpPr>
        <p:spPr>
          <a:xfrm>
            <a:off x="855200" y="1176448"/>
            <a:ext cx="6391275" cy="228524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marL="371475" indent="-371475">
              <a:lnSpc>
                <a:spcPct val="200000"/>
              </a:lnSpc>
              <a:defRPr/>
            </a:pP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七、你知道人类对鸟儿的美称有哪些吗？读一读，记一记。</a:t>
            </a:r>
            <a:endParaRPr lang="zh-CN" altLang="en-US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吉祥之鸟──燕子</a:t>
            </a: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		</a:t>
            </a: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口技专家──乌鸦</a:t>
            </a:r>
            <a:endParaRPr lang="zh-CN" altLang="en-US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和平使者──鸽子</a:t>
            </a: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		</a:t>
            </a: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森林大夫──啄木鸟</a:t>
            </a:r>
            <a:endParaRPr lang="zh-CN" altLang="en-US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鸟族皇后──孔雀 </a:t>
            </a:r>
            <a:r>
              <a:rPr lang="en-US" altLang="zh-CN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		</a:t>
            </a:r>
            <a:r>
              <a:rPr lang="zh-CN" altLang="en-US" sz="1800" kern="0" noProof="1">
                <a:solidFill>
                  <a:sysClr val="windowText" lastClr="000000"/>
                </a:solidFill>
                <a:cs typeface="+mn-ea"/>
                <a:sym typeface="+mn-lt"/>
              </a:rPr>
              <a:t>灭鼠专家──猫头鹰</a:t>
            </a:r>
            <a:endParaRPr lang="zh-CN" altLang="en-US" sz="1800" kern="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举一反三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2yxlrz3k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1250</Words>
  <Application>WPS 演示</Application>
  <PresentationFormat>全屏显示(16:9)</PresentationFormat>
  <Paragraphs>159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思源黑体 CN Light</vt:lpstr>
      <vt:lpstr>思源黑体 CN Bold</vt:lpstr>
      <vt:lpstr>微软雅黑</vt:lpstr>
      <vt:lpstr>Arial Unicode MS</vt:lpstr>
      <vt:lpstr>黑体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4</cp:revision>
  <dcterms:created xsi:type="dcterms:W3CDTF">2020-10-19T02:44:00Z</dcterms:created>
  <dcterms:modified xsi:type="dcterms:W3CDTF">2023-10-21T06:59:09Z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95BACC54771645749C280F6C99F269D7_12</vt:lpwstr>
  </property>
</Properties>
</file>