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56" r:id="rId3"/>
    <p:sldId id="262" r:id="rId4"/>
    <p:sldId id="483" r:id="rId5"/>
    <p:sldId id="588" r:id="rId6"/>
    <p:sldId id="300" r:id="rId7"/>
    <p:sldId id="558" r:id="rId8"/>
    <p:sldId id="559" r:id="rId9"/>
    <p:sldId id="482" r:id="rId10"/>
    <p:sldId id="399" r:id="rId11"/>
    <p:sldId id="400" r:id="rId12"/>
    <p:sldId id="417" r:id="rId13"/>
    <p:sldId id="421" r:id="rId14"/>
    <p:sldId id="422" r:id="rId15"/>
    <p:sldId id="423" r:id="rId16"/>
    <p:sldId id="424" r:id="rId18"/>
    <p:sldId id="485" r:id="rId19"/>
    <p:sldId id="560" r:id="rId20"/>
    <p:sldId id="326" r:id="rId21"/>
    <p:sldId id="457" r:id="rId22"/>
    <p:sldId id="426" r:id="rId23"/>
    <p:sldId id="427" r:id="rId24"/>
    <p:sldId id="325" r:id="rId25"/>
    <p:sldId id="428" r:id="rId26"/>
    <p:sldId id="263" r:id="rId27"/>
    <p:sldId id="429" r:id="rId28"/>
    <p:sldId id="264" r:id="rId29"/>
    <p:sldId id="431" r:id="rId30"/>
    <p:sldId id="432" r:id="rId31"/>
    <p:sldId id="445" r:id="rId32"/>
    <p:sldId id="270" r:id="rId33"/>
    <p:sldId id="268" r:id="rId34"/>
    <p:sldId id="271" r:id="rId35"/>
    <p:sldId id="331" r:id="rId36"/>
    <p:sldId id="352" r:id="rId37"/>
  </p:sldIdLst>
  <p:sldSz cx="9144000" cy="6858000" type="screen4x3"/>
  <p:notesSz cx="7103745" cy="10234295"/>
  <p:custDataLst>
    <p:tags r:id="rId41"/>
  </p:custDataLst>
  <p:defaultTextStyle>
    <a:defPPr>
      <a:defRPr lang="zh-CN"/>
    </a:defPPr>
    <a:lvl1pPr marL="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Calibri" panose="020F0502020204030204" pitchFamily="34" charset="0"/>
        <a:ea typeface="宋体" panose="02010600030101010101" pitchFamily="2" charset="-122"/>
      </a:defRPr>
    </a:lvl1pPr>
    <a:lvl2pPr marL="4572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Calibri" panose="020F0502020204030204" pitchFamily="34" charset="0"/>
        <a:ea typeface="宋体" panose="02010600030101010101" pitchFamily="2" charset="-122"/>
      </a:defRPr>
    </a:lvl2pPr>
    <a:lvl3pPr marL="9144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Calibri" panose="020F0502020204030204" pitchFamily="34" charset="0"/>
        <a:ea typeface="宋体" panose="02010600030101010101" pitchFamily="2" charset="-122"/>
      </a:defRPr>
    </a:lvl3pPr>
    <a:lvl4pPr marL="13716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Calibri" panose="020F0502020204030204" pitchFamily="34" charset="0"/>
        <a:ea typeface="宋体" panose="02010600030101010101" pitchFamily="2" charset="-122"/>
      </a:defRPr>
    </a:lvl4pPr>
    <a:lvl5pPr marL="18288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Calibri" panose="020F0502020204030204" pitchFamily="34" charset="0"/>
        <a:ea typeface="宋体" panose="02010600030101010101" pitchFamily="2" charset="-122"/>
      </a:defRPr>
    </a:lvl5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 autoAdjust="0"/>
  </p:normalViewPr>
  <p:slideViewPr>
    <p:cSldViewPr>
      <p:cViewPr varScale="1">
        <p:scale>
          <a:sx n="116" d="100"/>
          <a:sy n="11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1" Type="http://schemas.openxmlformats.org/officeDocument/2006/relationships/tags" Target="tags/tag1.xml"/><Relationship Id="rId40" Type="http://schemas.openxmlformats.org/officeDocument/2006/relationships/tableStyles" Target="tableStyles.xml"/><Relationship Id="rId4" Type="http://schemas.openxmlformats.org/officeDocument/2006/relationships/slide" Target="slides/slide2.xml"/><Relationship Id="rId39" Type="http://schemas.openxmlformats.org/officeDocument/2006/relationships/viewProps" Target="viewProps.xml"/><Relationship Id="rId38" Type="http://schemas.openxmlformats.org/officeDocument/2006/relationships/presProps" Target="presProps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rtlCol="0"/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/>
            <a:endParaRPr lang="en-US" altLang="en-US" sz="1200"/>
          </a:p>
        </p:txBody>
      </p:sp>
      <p:sp>
        <p:nvSpPr>
          <p:cNvPr id="48131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rtlCol="0"/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 noProof="1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/>
            <a:fld id="{28FAC7E2-07EE-48EA-89DD-B1F20E5BB4F0}" type="datetime1">
              <a:rPr lang="en-US" altLang="en-US" sz="1200"/>
            </a:fld>
            <a:endParaRPr lang="en-US" altLang="en-US" sz="1200"/>
          </a:p>
        </p:txBody>
      </p:sp>
      <p:sp>
        <p:nvSpPr>
          <p:cNvPr id="48132" name="幻灯片图像占位符 3"/>
          <p:cNvSpPr>
            <a:spLocks noGrp="1" noRot="1" noChangeAspect="1"/>
          </p:cNvSpPr>
          <p:nvPr>
            <p:ph type="sldImg" idx="4294967295"/>
          </p:nvPr>
        </p:nvSpPr>
        <p:spPr>
          <a:xfrm>
            <a:off x="481013" y="1279525"/>
            <a:ext cx="6142037" cy="3454400"/>
          </a:xfrm>
          <a:prstGeom prst="rect">
            <a:avLst/>
          </a:prstGeom>
          <a:noFill/>
          <a:ln w="12700">
            <a:solidFill>
              <a:prstClr val="black"/>
            </a:solidFill>
            <a:round/>
          </a:ln>
        </p:spPr>
      </p:sp>
      <p:sp>
        <p:nvSpPr>
          <p:cNvPr id="48133" name="备注占位符 4"/>
          <p:cNvSpPr>
            <a:spLocks noGrp="1" noChangeArrowheads="1"/>
          </p:cNvSpPr>
          <p:nvPr>
            <p:ph type="body" sz="quarter" idx="9"/>
          </p:nvPr>
        </p:nvSpPr>
        <p:spPr bwMode="auto">
          <a:xfrm>
            <a:off x="711200" y="4926013"/>
            <a:ext cx="5683250" cy="40290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numCol="1" compatLnSpc="1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4813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rtlCol="0" anchor="b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 noProof="1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en-US" altLang="en-US" sz="1200"/>
          </a:p>
        </p:txBody>
      </p:sp>
      <p:sp>
        <p:nvSpPr>
          <p:cNvPr id="4813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numCol="1" anchor="b" anchorCtr="0" compatLnSpc="1"/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/>
            <a:fld id="{14CAC9C6-39D6-4C60-AB72-FFD29D4E2CA7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/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幻灯片图像占位符 1"/>
          <p:cNvSpPr>
            <a:spLocks noGrp="1" noRot="1" noChangeAspect="1" noTextEdit="1"/>
          </p:cNvSpPr>
          <p:nvPr>
            <p:ph type="sldImg" idx="4294967295"/>
          </p:nvPr>
        </p:nvSpPr>
        <p:spPr>
          <a:xfrm>
            <a:off x="1249363" y="1279525"/>
            <a:ext cx="4605337" cy="3454400"/>
          </a:xfrm>
          <a:noFill/>
          <a:ln w="12700">
            <a:miter lim="800000"/>
          </a:ln>
        </p:spPr>
      </p:sp>
      <p:sp>
        <p:nvSpPr>
          <p:cNvPr id="49155" name="文本占位符 2"/>
          <p:cNvSpPr>
            <a:spLocks noGrp="1"/>
          </p:cNvSpPr>
          <p:nvPr>
            <p:ph type="body" idx="4294967295"/>
          </p:nvPr>
        </p:nvSpPr>
        <p:spPr>
          <a:xfrm>
            <a:off x="711200" y="4926013"/>
            <a:ext cx="5683250" cy="4029075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bg>
      <p:bgPr>
        <a:blipFill rotWithShape="0"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2051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/>
            <a:fld id="{5CC60235-95B7-44E6-AEAB-3EF52875E0F7}" type="datetime1">
              <a:rPr lang="zh-CN" altLang="en-US"/>
            </a:fld>
            <a:endParaRPr lang="zh-CN" altLang="en-US"/>
          </a:p>
        </p:txBody>
      </p:sp>
      <p:sp>
        <p:nvSpPr>
          <p:cNvPr id="2052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/>
            <a:endParaRPr lang="zh-CN" altLang="en-US"/>
          </a:p>
        </p:txBody>
      </p:sp>
      <p:sp>
        <p:nvSpPr>
          <p:cNvPr id="2053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/>
            <a:fld id="{129CAAC0-F3E0-4E25-98C1-C8B527B3E54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bg>
      <p:bgPr>
        <a:blipFill rotWithShape="0"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365125"/>
            <a:ext cx="7886700" cy="58118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11267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/>
            <a:fld id="{CC9A6E81-532F-446E-94E3-362F10858ADB}" type="datetime1">
              <a:rPr lang="zh-CN" altLang="en-US"/>
            </a:fld>
            <a:endParaRPr lang="zh-CN" altLang="en-US"/>
          </a:p>
        </p:txBody>
      </p:sp>
      <p:sp>
        <p:nvSpPr>
          <p:cNvPr id="11268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/>
            <a:endParaRPr lang="zh-CN" altLang="en-US"/>
          </a:p>
        </p:txBody>
      </p:sp>
      <p:sp>
        <p:nvSpPr>
          <p:cNvPr id="11269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/>
            <a:fld id="{3D52F42A-B91A-4221-A714-0973F04FEB8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bg>
      <p:bgPr>
        <a:blipFill rotWithShape="0"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420813"/>
            <a:ext cx="7886700" cy="4351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075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/>
            <a:fld id="{0DEA8AEE-2201-42F6-9377-883A83DD9840}" type="datetime1">
              <a:rPr lang="zh-CN" altLang="en-US"/>
            </a:fld>
            <a:endParaRPr lang="zh-CN" altLang="en-US"/>
          </a:p>
        </p:txBody>
      </p:sp>
      <p:sp>
        <p:nvSpPr>
          <p:cNvPr id="307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/>
            <a:endParaRPr lang="zh-CN" altLang="en-US"/>
          </a:p>
        </p:txBody>
      </p:sp>
      <p:sp>
        <p:nvSpPr>
          <p:cNvPr id="307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/>
            <a:fld id="{18C789BE-CF19-48D1-A999-1B390DDDEA1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节标题">
    <p:bg>
      <p:bgPr>
        <a:blipFill rotWithShape="0"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099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/>
            <a:fld id="{55524D38-7ACC-4478-B8DF-111CD587F64E}" type="datetime1">
              <a:rPr lang="zh-CN" altLang="en-US"/>
            </a:fld>
            <a:endParaRPr lang="zh-CN" altLang="en-US"/>
          </a:p>
        </p:txBody>
      </p:sp>
      <p:sp>
        <p:nvSpPr>
          <p:cNvPr id="4100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/>
            <a:endParaRPr lang="zh-CN" altLang="en-US"/>
          </a:p>
        </p:txBody>
      </p:sp>
      <p:sp>
        <p:nvSpPr>
          <p:cNvPr id="4101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/>
            <a:fld id="{79C3D60C-E496-44AD-B62A-4F0945213DF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两栏内容">
    <p:bg>
      <p:bgPr>
        <a:blipFill rotWithShape="0"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123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/>
            <a:fld id="{92256869-CFE6-4AB1-82E1-7EBFB3558C25}" type="datetime1">
              <a:rPr lang="zh-CN" altLang="en-US"/>
            </a:fld>
            <a:endParaRPr lang="zh-CN" altLang="en-US"/>
          </a:p>
        </p:txBody>
      </p:sp>
      <p:sp>
        <p:nvSpPr>
          <p:cNvPr id="512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/>
            <a:endParaRPr lang="zh-CN" altLang="en-US"/>
          </a:p>
        </p:txBody>
      </p:sp>
      <p:sp>
        <p:nvSpPr>
          <p:cNvPr id="512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/>
            <a:fld id="{5699176B-5EE2-482C-B513-9D7EE3AB5EB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bg>
      <p:bgPr>
        <a:blipFill rotWithShape="0"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6147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/>
            <a:fld id="{2F70BD2C-F6C3-4B50-8369-0F53C74A9EAE}" type="datetime1">
              <a:rPr lang="zh-CN" altLang="en-US"/>
            </a:fld>
            <a:endParaRPr lang="zh-CN" altLang="en-US"/>
          </a:p>
        </p:txBody>
      </p:sp>
      <p:sp>
        <p:nvSpPr>
          <p:cNvPr id="6148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/>
            <a:endParaRPr lang="zh-CN" altLang="en-US"/>
          </a:p>
        </p:txBody>
      </p:sp>
      <p:sp>
        <p:nvSpPr>
          <p:cNvPr id="6149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/>
            <a:fld id="{EAED4819-3054-4276-A884-DFF1CFA2CAB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bg>
      <p:bgPr>
        <a:blipFill rotWithShape="0"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171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/>
            <a:fld id="{A07001EA-AE7B-4CD4-8297-8D336BF90EE6}" type="datetime1">
              <a:rPr lang="zh-CN" altLang="en-US"/>
            </a:fld>
            <a:endParaRPr lang="zh-CN" altLang="en-US"/>
          </a:p>
        </p:txBody>
      </p:sp>
      <p:sp>
        <p:nvSpPr>
          <p:cNvPr id="7172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/>
            <a:endParaRPr lang="zh-CN" altLang="en-US"/>
          </a:p>
        </p:txBody>
      </p:sp>
      <p:sp>
        <p:nvSpPr>
          <p:cNvPr id="7173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/>
            <a:fld id="{B8558DA3-57EF-4F88-9B56-EFBD2351439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Pr>
        <a:blipFill rotWithShape="0"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/>
            <a:fld id="{3BA0883E-9C21-4892-B805-4A6D6C24A4A9}" type="datetime1">
              <a:rPr lang="zh-CN" altLang="en-US"/>
            </a:fld>
            <a:endParaRPr lang="zh-CN" altLang="en-US"/>
          </a:p>
        </p:txBody>
      </p:sp>
      <p:sp>
        <p:nvSpPr>
          <p:cNvPr id="819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/>
            <a:endParaRPr lang="zh-CN" altLang="en-US"/>
          </a:p>
        </p:txBody>
      </p:sp>
      <p:sp>
        <p:nvSpPr>
          <p:cNvPr id="819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/>
            <a:fld id="{D8F83294-5649-4868-B041-B467EE0A5C4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图片与标题">
    <p:bg>
      <p:bgPr>
        <a:blipFill rotWithShape="0"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9219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/>
            <a:fld id="{77C5ADEF-8D6B-4271-BD65-55BACF8F62F4}" type="datetime1">
              <a:rPr lang="zh-CN" altLang="en-US"/>
            </a:fld>
            <a:endParaRPr lang="zh-CN" altLang="en-US"/>
          </a:p>
        </p:txBody>
      </p:sp>
      <p:sp>
        <p:nvSpPr>
          <p:cNvPr id="9220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/>
            <a:endParaRPr lang="zh-CN" altLang="en-US"/>
          </a:p>
        </p:txBody>
      </p:sp>
      <p:sp>
        <p:nvSpPr>
          <p:cNvPr id="9221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/>
            <a:fld id="{E2E72818-B4BD-4639-9040-DA54FD3E9AF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竖版">
    <p:bg>
      <p:bgPr>
        <a:blipFill rotWithShape="0"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10243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/>
            <a:fld id="{6E64A9C0-0ED4-46DA-B32B-A263F6540716}" type="datetime1">
              <a:rPr lang="zh-CN" altLang="en-US"/>
            </a:fld>
            <a:endParaRPr lang="zh-CN" altLang="en-US"/>
          </a:p>
        </p:txBody>
      </p:sp>
      <p:sp>
        <p:nvSpPr>
          <p:cNvPr id="1024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/>
            <a:endParaRPr lang="zh-CN" altLang="en-US"/>
          </a:p>
        </p:txBody>
      </p:sp>
      <p:sp>
        <p:nvSpPr>
          <p:cNvPr id="1024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/>
            <a:fld id="{3218D556-1AB5-48E9-9C38-42E794E4582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png"/><Relationship Id="rId11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7" descr="图片1.jpg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0" y="0"/>
            <a:ext cx="9142413" cy="6858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/>
  <p:txStyles>
    <p:titleStyle>
      <a:lvl1pPr marL="0" indent="0" algn="l" defTabSz="9144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1"/>
          </a:solidFill>
          <a:effectLst/>
          <a:latin typeface="Calibri Light" panose="020F0302020204030204" pitchFamily="34" charset="0"/>
          <a:ea typeface="宋体" panose="02010600030101010101" pitchFamily="2" charset="-122"/>
          <a:cs typeface="+mj-cs"/>
        </a:defRPr>
      </a:lvl1pPr>
    </p:titleStyle>
    <p:bodyStyle>
      <a:lvl1pPr marL="228600" indent="-228600" algn="l" defTabSz="914400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1.wav"/><Relationship Id="rId2" Type="http://schemas.openxmlformats.org/officeDocument/2006/relationships/image" Target="../media/image15.png"/><Relationship Id="rId1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1.wav"/><Relationship Id="rId2" Type="http://schemas.openxmlformats.org/officeDocument/2006/relationships/image" Target="../media/image16.png"/><Relationship Id="rId1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1.wav"/><Relationship Id="rId2" Type="http://schemas.openxmlformats.org/officeDocument/2006/relationships/image" Target="../media/image17.png"/><Relationship Id="rId1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1.wav"/><Relationship Id="rId2" Type="http://schemas.openxmlformats.org/officeDocument/2006/relationships/image" Target="../media/image18.png"/><Relationship Id="rId1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1.wav"/><Relationship Id="rId2" Type="http://schemas.openxmlformats.org/officeDocument/2006/relationships/image" Target="../media/image19.png"/><Relationship Id="rId1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1.wav"/><Relationship Id="rId2" Type="http://schemas.openxmlformats.org/officeDocument/2006/relationships/image" Target="../media/image20.png"/><Relationship Id="rId1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1.wav"/><Relationship Id="rId2" Type="http://schemas.openxmlformats.org/officeDocument/2006/relationships/image" Target="../media/image21.png"/><Relationship Id="rId1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1.wav"/><Relationship Id="rId2" Type="http://schemas.openxmlformats.org/officeDocument/2006/relationships/image" Target="../media/image22.png"/><Relationship Id="rId1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3.jpeg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4.jpeg"/><Relationship Id="rId1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5.jpeg"/><Relationship Id="rId1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1" Type="http://schemas.openxmlformats.org/officeDocument/2006/relationships/image" Target="../media/image3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1" Type="http://schemas.openxmlformats.org/officeDocument/2006/relationships/image" Target="../media/image3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1" Type="http://schemas.openxmlformats.org/officeDocument/2006/relationships/image" Target="../media/image3.jpe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image" Target="../media/image3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1" Type="http://schemas.openxmlformats.org/officeDocument/2006/relationships/image" Target="../media/image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1" Type="http://schemas.openxmlformats.org/officeDocument/2006/relationships/image" Target="../media/image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3.png"/><Relationship Id="rId1" Type="http://schemas.openxmlformats.org/officeDocument/2006/relationships/image" Target="../media/image3.jpeg"/></Relationships>
</file>

<file path=ppt/slides/_rels/slide3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6.png"/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3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7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1.wav"/><Relationship Id="rId2" Type="http://schemas.openxmlformats.org/officeDocument/2006/relationships/image" Target="../media/image10.png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1.wav"/><Relationship Id="rId2" Type="http://schemas.openxmlformats.org/officeDocument/2006/relationships/image" Target="../media/image11.png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1.wav"/><Relationship Id="rId2" Type="http://schemas.openxmlformats.org/officeDocument/2006/relationships/image" Target="../media/image12.png"/><Relationship Id="rId1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1.wav"/><Relationship Id="rId2" Type="http://schemas.openxmlformats.org/officeDocument/2006/relationships/image" Target="../media/image13.png"/><Relationship Id="rId1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1.wav"/><Relationship Id="rId2" Type="http://schemas.openxmlformats.org/officeDocument/2006/relationships/image" Target="../media/image14.png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2" descr="11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36525" y="2057400"/>
            <a:ext cx="8902700" cy="466566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2290" name="标题 1"/>
          <p:cNvSpPr>
            <a:spLocks noGrp="1"/>
          </p:cNvSpPr>
          <p:nvPr>
            <p:ph type="ctrTitle" idx="4294967295"/>
          </p:nvPr>
        </p:nvSpPr>
        <p:spPr>
          <a:xfrm>
            <a:off x="0" y="980728"/>
            <a:ext cx="9108504" cy="1314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 anchor="b" anchorCtr="0"/>
          <a:lstStyle>
            <a:lvl1pPr marL="0" indent="0" algn="l" defTabSz="9144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4400" b="0" i="0" u="none" baseline="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宋体" panose="02010600030101010101" pitchFamily="2" charset="-122"/>
              </a:defRPr>
            </a:lvl1pPr>
          </a:lstStyle>
          <a:p>
            <a:pPr lvl="0" algn="ctr" eaLnBrk="1" hangingPunct="1"/>
            <a:r>
              <a:rPr lang="en-US" altLang="zh-CN" sz="6600" b="1" dirty="0">
                <a:solidFill>
                  <a:srgbClr val="00808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</a:t>
            </a:r>
            <a:r>
              <a:rPr lang="zh-CN" altLang="en-US" sz="6600" b="1" dirty="0">
                <a:solidFill>
                  <a:srgbClr val="00808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大青树下的小学</a:t>
            </a:r>
            <a:endParaRPr lang="zh-CN" altLang="en-US" sz="6600" b="1" dirty="0">
              <a:solidFill>
                <a:srgbClr val="00808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2" descr="1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36525" y="2057400"/>
            <a:ext cx="8902700" cy="466566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grpSp>
        <p:nvGrpSpPr>
          <p:cNvPr id="21507" name="组合 38"/>
          <p:cNvGrpSpPr/>
          <p:nvPr/>
        </p:nvGrpSpPr>
        <p:grpSpPr>
          <a:xfrm>
            <a:off x="3313113" y="1069975"/>
            <a:ext cx="2541587" cy="2538413"/>
            <a:chOff x="299400" y="609600"/>
            <a:chExt cx="2542863" cy="2539048"/>
          </a:xfrm>
        </p:grpSpPr>
        <p:cxnSp>
          <p:nvCxnSpPr>
            <p:cNvPr id="21517" name="直接连接符 3"/>
            <p:cNvCxnSpPr/>
            <p:nvPr/>
          </p:nvCxnSpPr>
          <p:spPr>
            <a:xfrm>
              <a:off x="321636" y="1876742"/>
              <a:ext cx="2520627" cy="1588"/>
            </a:xfrm>
            <a:prstGeom prst="line">
              <a:avLst/>
            </a:prstGeom>
            <a:noFill/>
            <a:ln w="15875">
              <a:solidFill>
                <a:srgbClr val="2E75B6"/>
              </a:solidFill>
              <a:prstDash val="lgDash"/>
              <a:miter lim="800000"/>
            </a:ln>
          </p:spPr>
        </p:cxnSp>
        <p:cxnSp>
          <p:nvCxnSpPr>
            <p:cNvPr id="21518" name="直接连接符 4"/>
            <p:cNvCxnSpPr/>
            <p:nvPr/>
          </p:nvCxnSpPr>
          <p:spPr>
            <a:xfrm rot="5400000">
              <a:off x="288587" y="1868791"/>
              <a:ext cx="2519993" cy="1588"/>
            </a:xfrm>
            <a:prstGeom prst="line">
              <a:avLst/>
            </a:prstGeom>
            <a:noFill/>
            <a:ln w="15875">
              <a:solidFill>
                <a:srgbClr val="2E75B6"/>
              </a:solidFill>
              <a:prstDash val="lgDash"/>
              <a:miter lim="800000"/>
            </a:ln>
          </p:spPr>
        </p:cxnSp>
        <p:sp>
          <p:nvSpPr>
            <p:cNvPr id="21519" name="矩形 5"/>
            <p:cNvSpPr/>
            <p:nvPr/>
          </p:nvSpPr>
          <p:spPr bwMode="auto">
            <a:xfrm>
              <a:off x="299400" y="628655"/>
              <a:ext cx="2520627" cy="2519993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/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21508" name="Freeform 6"/>
          <p:cNvSpPr/>
          <p:nvPr/>
        </p:nvSpPr>
        <p:spPr>
          <a:xfrm>
            <a:off x="3348038" y="1568450"/>
            <a:ext cx="488950" cy="1795463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463583" y="982172"/>
              </a:cxn>
              <a:cxn ang="0">
                <a:pos x="446460" y="1090737"/>
              </a:cxn>
              <a:cxn ang="0">
                <a:pos x="421727" y="1191684"/>
              </a:cxn>
              <a:cxn ang="0">
                <a:pos x="396360" y="1291997"/>
              </a:cxn>
              <a:cxn ang="0">
                <a:pos x="353870" y="1384691"/>
              </a:cxn>
              <a:cxn ang="0">
                <a:pos x="312015" y="1476749"/>
              </a:cxn>
              <a:cxn ang="0">
                <a:pos x="261281" y="1560555"/>
              </a:cxn>
              <a:cxn ang="0">
                <a:pos x="202302" y="1636106"/>
              </a:cxn>
              <a:cxn ang="0">
                <a:pos x="135080" y="1711658"/>
              </a:cxn>
              <a:cxn ang="0">
                <a:pos x="84345" y="1761814"/>
              </a:cxn>
              <a:cxn ang="0">
                <a:pos x="41856" y="1795463"/>
              </a:cxn>
              <a:cxn ang="0">
                <a:pos x="17123" y="1795463"/>
              </a:cxn>
              <a:cxn ang="0">
                <a:pos x="0" y="1787209"/>
              </a:cxn>
              <a:cxn ang="0">
                <a:pos x="0" y="1761814"/>
              </a:cxn>
              <a:cxn ang="0">
                <a:pos x="17123" y="1719911"/>
              </a:cxn>
              <a:cxn ang="0">
                <a:pos x="50734" y="1661502"/>
              </a:cxn>
              <a:cxn ang="0">
                <a:pos x="109713" y="1552301"/>
              </a:cxn>
              <a:cxn ang="0">
                <a:pos x="185180" y="1384691"/>
              </a:cxn>
              <a:cxn ang="0">
                <a:pos x="244158" y="1208192"/>
              </a:cxn>
              <a:cxn ang="0">
                <a:pos x="286648" y="1024074"/>
              </a:cxn>
              <a:cxn ang="0">
                <a:pos x="303136" y="881224"/>
              </a:cxn>
              <a:cxn ang="0">
                <a:pos x="312015" y="772024"/>
              </a:cxn>
              <a:cxn ang="0">
                <a:pos x="320259" y="646316"/>
              </a:cxn>
              <a:cxn ang="0">
                <a:pos x="320259" y="512355"/>
              </a:cxn>
              <a:cxn ang="0">
                <a:pos x="320259" y="411407"/>
              </a:cxn>
              <a:cxn ang="0">
                <a:pos x="320259" y="344109"/>
              </a:cxn>
              <a:cxn ang="0">
                <a:pos x="320259" y="285700"/>
              </a:cxn>
              <a:cxn ang="0">
                <a:pos x="312015" y="234909"/>
              </a:cxn>
              <a:cxn ang="0">
                <a:pos x="312015" y="193006"/>
              </a:cxn>
              <a:cxn ang="0">
                <a:pos x="303136" y="159992"/>
              </a:cxn>
              <a:cxn ang="0">
                <a:pos x="294892" y="134596"/>
              </a:cxn>
              <a:cxn ang="0">
                <a:pos x="286648" y="117454"/>
              </a:cxn>
              <a:cxn ang="0">
                <a:pos x="278403" y="92694"/>
              </a:cxn>
              <a:cxn ang="0">
                <a:pos x="269525" y="75552"/>
              </a:cxn>
              <a:cxn ang="0">
                <a:pos x="269525" y="50791"/>
              </a:cxn>
              <a:cxn ang="0">
                <a:pos x="269525" y="33649"/>
              </a:cxn>
              <a:cxn ang="0">
                <a:pos x="286648" y="17142"/>
              </a:cxn>
              <a:cxn ang="0">
                <a:pos x="320259" y="0"/>
              </a:cxn>
              <a:cxn ang="0">
                <a:pos x="370993" y="0"/>
              </a:cxn>
              <a:cxn ang="0">
                <a:pos x="446460" y="8888"/>
              </a:cxn>
              <a:cxn ang="0">
                <a:pos x="488950" y="100947"/>
              </a:cxn>
              <a:cxn ang="0">
                <a:pos x="488950" y="260304"/>
              </a:cxn>
              <a:cxn ang="0">
                <a:pos x="488950" y="403154"/>
              </a:cxn>
              <a:cxn ang="0">
                <a:pos x="488950" y="537115"/>
              </a:cxn>
              <a:cxn ang="0">
                <a:pos x="488950" y="646316"/>
              </a:cxn>
              <a:cxn ang="0">
                <a:pos x="488950" y="747263"/>
              </a:cxn>
              <a:cxn ang="0">
                <a:pos x="480706" y="831068"/>
              </a:cxn>
              <a:cxn ang="0">
                <a:pos x="480706" y="897731"/>
              </a:cxn>
            </a:cxnLst>
            <a:rect l="l" t="t" r="GT0" b="GT1"/>
            <a:pathLst>
              <a:path w="771" h="2828">
                <a:moveTo>
                  <a:pt x="744" y="1467"/>
                </a:moveTo>
                <a:lnTo>
                  <a:pt x="731" y="1547"/>
                </a:lnTo>
                <a:lnTo>
                  <a:pt x="718" y="1639"/>
                </a:lnTo>
                <a:lnTo>
                  <a:pt x="704" y="1718"/>
                </a:lnTo>
                <a:lnTo>
                  <a:pt x="691" y="1798"/>
                </a:lnTo>
                <a:lnTo>
                  <a:pt x="665" y="1877"/>
                </a:lnTo>
                <a:lnTo>
                  <a:pt x="638" y="1956"/>
                </a:lnTo>
                <a:lnTo>
                  <a:pt x="625" y="2035"/>
                </a:lnTo>
                <a:lnTo>
                  <a:pt x="598" y="2115"/>
                </a:lnTo>
                <a:lnTo>
                  <a:pt x="558" y="2181"/>
                </a:lnTo>
                <a:lnTo>
                  <a:pt x="532" y="2260"/>
                </a:lnTo>
                <a:lnTo>
                  <a:pt x="492" y="2326"/>
                </a:lnTo>
                <a:lnTo>
                  <a:pt x="452" y="2392"/>
                </a:lnTo>
                <a:lnTo>
                  <a:pt x="412" y="2458"/>
                </a:lnTo>
                <a:lnTo>
                  <a:pt x="359" y="2524"/>
                </a:lnTo>
                <a:lnTo>
                  <a:pt x="319" y="2577"/>
                </a:lnTo>
                <a:lnTo>
                  <a:pt x="266" y="2643"/>
                </a:lnTo>
                <a:lnTo>
                  <a:pt x="213" y="2696"/>
                </a:lnTo>
                <a:lnTo>
                  <a:pt x="173" y="2736"/>
                </a:lnTo>
                <a:lnTo>
                  <a:pt x="133" y="2775"/>
                </a:lnTo>
                <a:lnTo>
                  <a:pt x="93" y="2802"/>
                </a:lnTo>
                <a:lnTo>
                  <a:pt x="66" y="2828"/>
                </a:lnTo>
                <a:lnTo>
                  <a:pt x="40" y="2828"/>
                </a:lnTo>
                <a:lnTo>
                  <a:pt x="27" y="2828"/>
                </a:lnTo>
                <a:lnTo>
                  <a:pt x="13" y="2828"/>
                </a:lnTo>
                <a:lnTo>
                  <a:pt x="0" y="2815"/>
                </a:lnTo>
                <a:lnTo>
                  <a:pt x="0" y="2802"/>
                </a:lnTo>
                <a:lnTo>
                  <a:pt x="0" y="2775"/>
                </a:lnTo>
                <a:lnTo>
                  <a:pt x="13" y="2736"/>
                </a:lnTo>
                <a:lnTo>
                  <a:pt x="27" y="2709"/>
                </a:lnTo>
                <a:lnTo>
                  <a:pt x="53" y="2657"/>
                </a:lnTo>
                <a:lnTo>
                  <a:pt x="80" y="2617"/>
                </a:lnTo>
                <a:lnTo>
                  <a:pt x="106" y="2551"/>
                </a:lnTo>
                <a:lnTo>
                  <a:pt x="173" y="2445"/>
                </a:lnTo>
                <a:lnTo>
                  <a:pt x="239" y="2313"/>
                </a:lnTo>
                <a:lnTo>
                  <a:pt x="292" y="2181"/>
                </a:lnTo>
                <a:lnTo>
                  <a:pt x="346" y="2049"/>
                </a:lnTo>
                <a:lnTo>
                  <a:pt x="385" y="1903"/>
                </a:lnTo>
                <a:lnTo>
                  <a:pt x="425" y="1758"/>
                </a:lnTo>
                <a:lnTo>
                  <a:pt x="452" y="1613"/>
                </a:lnTo>
                <a:lnTo>
                  <a:pt x="478" y="1467"/>
                </a:lnTo>
                <a:lnTo>
                  <a:pt x="478" y="1388"/>
                </a:lnTo>
                <a:lnTo>
                  <a:pt x="492" y="1295"/>
                </a:lnTo>
                <a:lnTo>
                  <a:pt x="492" y="1216"/>
                </a:lnTo>
                <a:lnTo>
                  <a:pt x="492" y="1124"/>
                </a:lnTo>
                <a:lnTo>
                  <a:pt x="505" y="1018"/>
                </a:lnTo>
                <a:lnTo>
                  <a:pt x="505" y="925"/>
                </a:lnTo>
                <a:lnTo>
                  <a:pt x="505" y="807"/>
                </a:lnTo>
                <a:lnTo>
                  <a:pt x="505" y="701"/>
                </a:lnTo>
                <a:lnTo>
                  <a:pt x="505" y="648"/>
                </a:lnTo>
                <a:lnTo>
                  <a:pt x="505" y="595"/>
                </a:lnTo>
                <a:lnTo>
                  <a:pt x="505" y="542"/>
                </a:lnTo>
                <a:lnTo>
                  <a:pt x="505" y="489"/>
                </a:lnTo>
                <a:lnTo>
                  <a:pt x="505" y="450"/>
                </a:lnTo>
                <a:lnTo>
                  <a:pt x="492" y="410"/>
                </a:lnTo>
                <a:lnTo>
                  <a:pt x="492" y="370"/>
                </a:lnTo>
                <a:lnTo>
                  <a:pt x="492" y="344"/>
                </a:lnTo>
                <a:lnTo>
                  <a:pt x="492" y="304"/>
                </a:lnTo>
                <a:lnTo>
                  <a:pt x="478" y="278"/>
                </a:lnTo>
                <a:lnTo>
                  <a:pt x="478" y="252"/>
                </a:lnTo>
                <a:lnTo>
                  <a:pt x="478" y="225"/>
                </a:lnTo>
                <a:lnTo>
                  <a:pt x="465" y="212"/>
                </a:lnTo>
                <a:lnTo>
                  <a:pt x="465" y="199"/>
                </a:lnTo>
                <a:lnTo>
                  <a:pt x="452" y="185"/>
                </a:lnTo>
                <a:lnTo>
                  <a:pt x="452" y="172"/>
                </a:lnTo>
                <a:lnTo>
                  <a:pt x="439" y="146"/>
                </a:lnTo>
                <a:lnTo>
                  <a:pt x="425" y="133"/>
                </a:lnTo>
                <a:lnTo>
                  <a:pt x="425" y="119"/>
                </a:lnTo>
                <a:lnTo>
                  <a:pt x="425" y="93"/>
                </a:lnTo>
                <a:lnTo>
                  <a:pt x="425" y="80"/>
                </a:lnTo>
                <a:lnTo>
                  <a:pt x="425" y="67"/>
                </a:lnTo>
                <a:lnTo>
                  <a:pt x="425" y="53"/>
                </a:lnTo>
                <a:lnTo>
                  <a:pt x="439" y="27"/>
                </a:lnTo>
                <a:lnTo>
                  <a:pt x="452" y="27"/>
                </a:lnTo>
                <a:lnTo>
                  <a:pt x="478" y="14"/>
                </a:lnTo>
                <a:lnTo>
                  <a:pt x="505" y="0"/>
                </a:lnTo>
                <a:lnTo>
                  <a:pt x="545" y="0"/>
                </a:lnTo>
                <a:lnTo>
                  <a:pt x="585" y="0"/>
                </a:lnTo>
                <a:lnTo>
                  <a:pt x="638" y="14"/>
                </a:lnTo>
                <a:lnTo>
                  <a:pt x="704" y="14"/>
                </a:lnTo>
                <a:lnTo>
                  <a:pt x="771" y="27"/>
                </a:lnTo>
                <a:lnTo>
                  <a:pt x="771" y="159"/>
                </a:lnTo>
                <a:lnTo>
                  <a:pt x="771" y="291"/>
                </a:lnTo>
                <a:lnTo>
                  <a:pt x="771" y="410"/>
                </a:lnTo>
                <a:lnTo>
                  <a:pt x="771" y="529"/>
                </a:lnTo>
                <a:lnTo>
                  <a:pt x="771" y="635"/>
                </a:lnTo>
                <a:lnTo>
                  <a:pt x="771" y="740"/>
                </a:lnTo>
                <a:lnTo>
                  <a:pt x="771" y="846"/>
                </a:lnTo>
                <a:lnTo>
                  <a:pt x="771" y="939"/>
                </a:lnTo>
                <a:lnTo>
                  <a:pt x="771" y="1018"/>
                </a:lnTo>
                <a:lnTo>
                  <a:pt x="771" y="1097"/>
                </a:lnTo>
                <a:lnTo>
                  <a:pt x="771" y="1177"/>
                </a:lnTo>
                <a:lnTo>
                  <a:pt x="758" y="1243"/>
                </a:lnTo>
                <a:lnTo>
                  <a:pt x="758" y="1309"/>
                </a:lnTo>
                <a:lnTo>
                  <a:pt x="758" y="1362"/>
                </a:lnTo>
                <a:lnTo>
                  <a:pt x="758" y="1414"/>
                </a:lnTo>
                <a:lnTo>
                  <a:pt x="744" y="1467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1509" name="Freeform 7"/>
          <p:cNvSpPr/>
          <p:nvPr/>
        </p:nvSpPr>
        <p:spPr>
          <a:xfrm>
            <a:off x="3727450" y="2022475"/>
            <a:ext cx="312738" cy="150813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135393" y="8238"/>
              </a:cxn>
              <a:cxn ang="0">
                <a:pos x="160819" y="8238"/>
              </a:cxn>
              <a:cxn ang="0">
                <a:pos x="185609" y="0"/>
              </a:cxn>
              <a:cxn ang="0">
                <a:pos x="211035" y="0"/>
              </a:cxn>
              <a:cxn ang="0">
                <a:pos x="244724" y="0"/>
              </a:cxn>
              <a:cxn ang="0">
                <a:pos x="261886" y="0"/>
              </a:cxn>
              <a:cxn ang="0">
                <a:pos x="279049" y="0"/>
              </a:cxn>
              <a:cxn ang="0">
                <a:pos x="287312" y="8238"/>
              </a:cxn>
              <a:cxn ang="0">
                <a:pos x="295576" y="8238"/>
              </a:cxn>
              <a:cxn ang="0">
                <a:pos x="303839" y="16475"/>
              </a:cxn>
              <a:cxn ang="0">
                <a:pos x="312738" y="25347"/>
              </a:cxn>
              <a:cxn ang="0">
                <a:pos x="312738" y="33584"/>
              </a:cxn>
              <a:cxn ang="0">
                <a:pos x="312738" y="41822"/>
              </a:cxn>
              <a:cxn ang="0">
                <a:pos x="312738" y="58931"/>
              </a:cxn>
              <a:cxn ang="0">
                <a:pos x="303839" y="83644"/>
              </a:cxn>
              <a:cxn ang="0">
                <a:pos x="287312" y="100753"/>
              </a:cxn>
              <a:cxn ang="0">
                <a:pos x="270150" y="117229"/>
              </a:cxn>
              <a:cxn ang="0">
                <a:pos x="253623" y="125466"/>
              </a:cxn>
              <a:cxn ang="0">
                <a:pos x="236460" y="133704"/>
              </a:cxn>
              <a:cxn ang="0">
                <a:pos x="202771" y="142575"/>
              </a:cxn>
              <a:cxn ang="0">
                <a:pos x="177345" y="142575"/>
              </a:cxn>
              <a:cxn ang="0">
                <a:pos x="143656" y="150813"/>
              </a:cxn>
              <a:cxn ang="0">
                <a:pos x="101703" y="150813"/>
              </a:cxn>
              <a:cxn ang="0">
                <a:pos x="50852" y="150813"/>
              </a:cxn>
              <a:cxn ang="0">
                <a:pos x="0" y="150813"/>
              </a:cxn>
              <a:cxn ang="0">
                <a:pos x="0" y="25347"/>
              </a:cxn>
              <a:cxn ang="0">
                <a:pos x="25426" y="25347"/>
              </a:cxn>
              <a:cxn ang="0">
                <a:pos x="42588" y="25347"/>
              </a:cxn>
              <a:cxn ang="0">
                <a:pos x="67379" y="25347"/>
              </a:cxn>
              <a:cxn ang="0">
                <a:pos x="84541" y="25347"/>
              </a:cxn>
              <a:cxn ang="0">
                <a:pos x="101703" y="16475"/>
              </a:cxn>
              <a:cxn ang="0">
                <a:pos x="118230" y="16475"/>
              </a:cxn>
              <a:cxn ang="0">
                <a:pos x="126494" y="16475"/>
              </a:cxn>
              <a:cxn ang="0">
                <a:pos x="135393" y="8238"/>
              </a:cxn>
            </a:cxnLst>
            <a:rect l="l" t="t" r="GT0" b="GT1"/>
            <a:pathLst>
              <a:path w="492" h="238">
                <a:moveTo>
                  <a:pt x="213" y="13"/>
                </a:moveTo>
                <a:lnTo>
                  <a:pt x="253" y="13"/>
                </a:lnTo>
                <a:lnTo>
                  <a:pt x="292" y="0"/>
                </a:lnTo>
                <a:lnTo>
                  <a:pt x="332" y="0"/>
                </a:lnTo>
                <a:lnTo>
                  <a:pt x="385" y="0"/>
                </a:lnTo>
                <a:lnTo>
                  <a:pt x="412" y="0"/>
                </a:lnTo>
                <a:lnTo>
                  <a:pt x="439" y="0"/>
                </a:lnTo>
                <a:lnTo>
                  <a:pt x="452" y="13"/>
                </a:lnTo>
                <a:lnTo>
                  <a:pt x="465" y="13"/>
                </a:lnTo>
                <a:lnTo>
                  <a:pt x="478" y="26"/>
                </a:lnTo>
                <a:lnTo>
                  <a:pt x="492" y="40"/>
                </a:lnTo>
                <a:lnTo>
                  <a:pt x="492" y="53"/>
                </a:lnTo>
                <a:lnTo>
                  <a:pt x="492" y="66"/>
                </a:lnTo>
                <a:lnTo>
                  <a:pt x="492" y="93"/>
                </a:lnTo>
                <a:lnTo>
                  <a:pt x="478" y="132"/>
                </a:lnTo>
                <a:lnTo>
                  <a:pt x="452" y="159"/>
                </a:lnTo>
                <a:lnTo>
                  <a:pt x="425" y="185"/>
                </a:lnTo>
                <a:lnTo>
                  <a:pt x="399" y="198"/>
                </a:lnTo>
                <a:lnTo>
                  <a:pt x="372" y="211"/>
                </a:lnTo>
                <a:lnTo>
                  <a:pt x="319" y="225"/>
                </a:lnTo>
                <a:lnTo>
                  <a:pt x="279" y="225"/>
                </a:lnTo>
                <a:lnTo>
                  <a:pt x="226" y="238"/>
                </a:lnTo>
                <a:lnTo>
                  <a:pt x="160" y="238"/>
                </a:lnTo>
                <a:lnTo>
                  <a:pt x="80" y="238"/>
                </a:lnTo>
                <a:lnTo>
                  <a:pt x="0" y="238"/>
                </a:lnTo>
                <a:lnTo>
                  <a:pt x="0" y="40"/>
                </a:lnTo>
                <a:lnTo>
                  <a:pt x="40" y="40"/>
                </a:lnTo>
                <a:lnTo>
                  <a:pt x="67" y="40"/>
                </a:lnTo>
                <a:lnTo>
                  <a:pt x="106" y="40"/>
                </a:lnTo>
                <a:lnTo>
                  <a:pt x="133" y="40"/>
                </a:lnTo>
                <a:lnTo>
                  <a:pt x="160" y="26"/>
                </a:lnTo>
                <a:lnTo>
                  <a:pt x="186" y="26"/>
                </a:lnTo>
                <a:lnTo>
                  <a:pt x="199" y="26"/>
                </a:lnTo>
                <a:lnTo>
                  <a:pt x="213" y="13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1510" name="Freeform 8"/>
          <p:cNvSpPr/>
          <p:nvPr/>
        </p:nvSpPr>
        <p:spPr>
          <a:xfrm>
            <a:off x="3778250" y="2474913"/>
            <a:ext cx="211138" cy="58737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134823" y="42137"/>
              </a:cxn>
              <a:cxn ang="0">
                <a:pos x="92850" y="50437"/>
              </a:cxn>
              <a:cxn ang="0">
                <a:pos x="59144" y="58737"/>
              </a:cxn>
              <a:cxn ang="0">
                <a:pos x="25438" y="58737"/>
              </a:cxn>
              <a:cxn ang="0">
                <a:pos x="0" y="58737"/>
              </a:cxn>
              <a:cxn ang="0">
                <a:pos x="0" y="0"/>
              </a:cxn>
              <a:cxn ang="0">
                <a:pos x="25438" y="0"/>
              </a:cxn>
              <a:cxn ang="0">
                <a:pos x="50877" y="0"/>
              </a:cxn>
              <a:cxn ang="0">
                <a:pos x="75679" y="0"/>
              </a:cxn>
              <a:cxn ang="0">
                <a:pos x="92850" y="0"/>
              </a:cxn>
              <a:cxn ang="0">
                <a:pos x="110021" y="0"/>
              </a:cxn>
              <a:cxn ang="0">
                <a:pos x="126556" y="8300"/>
              </a:cxn>
              <a:cxn ang="0">
                <a:pos x="143726" y="8300"/>
              </a:cxn>
              <a:cxn ang="0">
                <a:pos x="160261" y="8300"/>
              </a:cxn>
              <a:cxn ang="0">
                <a:pos x="169165" y="8300"/>
              </a:cxn>
              <a:cxn ang="0">
                <a:pos x="185700" y="8300"/>
              </a:cxn>
              <a:cxn ang="0">
                <a:pos x="193967" y="8300"/>
              </a:cxn>
              <a:cxn ang="0">
                <a:pos x="202871" y="8300"/>
              </a:cxn>
              <a:cxn ang="0">
                <a:pos x="211138" y="8300"/>
              </a:cxn>
              <a:cxn ang="0">
                <a:pos x="211138" y="16600"/>
              </a:cxn>
              <a:cxn ang="0">
                <a:pos x="202871" y="16600"/>
              </a:cxn>
              <a:cxn ang="0">
                <a:pos x="202871" y="24899"/>
              </a:cxn>
              <a:cxn ang="0">
                <a:pos x="193967" y="24899"/>
              </a:cxn>
              <a:cxn ang="0">
                <a:pos x="177432" y="33199"/>
              </a:cxn>
              <a:cxn ang="0">
                <a:pos x="169165" y="33199"/>
              </a:cxn>
              <a:cxn ang="0">
                <a:pos x="151994" y="42137"/>
              </a:cxn>
              <a:cxn ang="0">
                <a:pos x="134823" y="42137"/>
              </a:cxn>
            </a:cxnLst>
            <a:rect l="l" t="t" r="GT0" b="GT1"/>
            <a:pathLst>
              <a:path w="332" h="92">
                <a:moveTo>
                  <a:pt x="212" y="66"/>
                </a:moveTo>
                <a:lnTo>
                  <a:pt x="146" y="79"/>
                </a:lnTo>
                <a:lnTo>
                  <a:pt x="93" y="92"/>
                </a:lnTo>
                <a:lnTo>
                  <a:pt x="40" y="92"/>
                </a:lnTo>
                <a:lnTo>
                  <a:pt x="0" y="92"/>
                </a:lnTo>
                <a:lnTo>
                  <a:pt x="0" y="0"/>
                </a:lnTo>
                <a:lnTo>
                  <a:pt x="40" y="0"/>
                </a:lnTo>
                <a:lnTo>
                  <a:pt x="80" y="0"/>
                </a:lnTo>
                <a:lnTo>
                  <a:pt x="119" y="0"/>
                </a:lnTo>
                <a:lnTo>
                  <a:pt x="146" y="0"/>
                </a:lnTo>
                <a:lnTo>
                  <a:pt x="173" y="0"/>
                </a:lnTo>
                <a:lnTo>
                  <a:pt x="199" y="13"/>
                </a:lnTo>
                <a:lnTo>
                  <a:pt x="226" y="13"/>
                </a:lnTo>
                <a:lnTo>
                  <a:pt x="252" y="13"/>
                </a:lnTo>
                <a:lnTo>
                  <a:pt x="266" y="13"/>
                </a:lnTo>
                <a:lnTo>
                  <a:pt x="292" y="13"/>
                </a:lnTo>
                <a:lnTo>
                  <a:pt x="305" y="13"/>
                </a:lnTo>
                <a:lnTo>
                  <a:pt x="319" y="13"/>
                </a:lnTo>
                <a:lnTo>
                  <a:pt x="332" y="13"/>
                </a:lnTo>
                <a:lnTo>
                  <a:pt x="332" y="26"/>
                </a:lnTo>
                <a:lnTo>
                  <a:pt x="319" y="26"/>
                </a:lnTo>
                <a:lnTo>
                  <a:pt x="319" y="39"/>
                </a:lnTo>
                <a:lnTo>
                  <a:pt x="305" y="39"/>
                </a:lnTo>
                <a:lnTo>
                  <a:pt x="279" y="52"/>
                </a:lnTo>
                <a:lnTo>
                  <a:pt x="266" y="52"/>
                </a:lnTo>
                <a:lnTo>
                  <a:pt x="239" y="66"/>
                </a:lnTo>
                <a:lnTo>
                  <a:pt x="212" y="66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1511" name="Freeform 9"/>
          <p:cNvSpPr/>
          <p:nvPr/>
        </p:nvSpPr>
        <p:spPr>
          <a:xfrm>
            <a:off x="3709988" y="1484313"/>
            <a:ext cx="582612" cy="1855787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101655" y="92758"/>
              </a:cxn>
              <a:cxn ang="0">
                <a:pos x="211570" y="83863"/>
              </a:cxn>
              <a:cxn ang="0">
                <a:pos x="278917" y="67345"/>
              </a:cxn>
              <a:cxn ang="0">
                <a:pos x="346263" y="41932"/>
              </a:cxn>
              <a:cxn ang="0">
                <a:pos x="397091" y="8895"/>
              </a:cxn>
              <a:cxn ang="0">
                <a:pos x="439659" y="0"/>
              </a:cxn>
              <a:cxn ang="0">
                <a:pos x="507006" y="41932"/>
              </a:cxn>
              <a:cxn ang="0">
                <a:pos x="574353" y="109276"/>
              </a:cxn>
              <a:cxn ang="0">
                <a:pos x="582612" y="159467"/>
              </a:cxn>
              <a:cxn ang="0">
                <a:pos x="548939" y="193139"/>
              </a:cxn>
              <a:cxn ang="0">
                <a:pos x="532420" y="235071"/>
              </a:cxn>
              <a:cxn ang="0">
                <a:pos x="523525" y="302415"/>
              </a:cxn>
              <a:cxn ang="0">
                <a:pos x="523525" y="369760"/>
              </a:cxn>
              <a:cxn ang="0">
                <a:pos x="523525" y="453623"/>
              </a:cxn>
              <a:cxn ang="0">
                <a:pos x="523525" y="562899"/>
              </a:cxn>
              <a:cxn ang="0">
                <a:pos x="523525" y="714106"/>
              </a:cxn>
              <a:cxn ang="0">
                <a:pos x="523525" y="890092"/>
              </a:cxn>
              <a:cxn ang="0">
                <a:pos x="523525" y="1099749"/>
              </a:cxn>
              <a:cxn ang="0">
                <a:pos x="523525" y="1284629"/>
              </a:cxn>
              <a:cxn ang="0">
                <a:pos x="515265" y="1444096"/>
              </a:cxn>
              <a:cxn ang="0">
                <a:pos x="507006" y="1569890"/>
              </a:cxn>
              <a:cxn ang="0">
                <a:pos x="489852" y="1662648"/>
              </a:cxn>
              <a:cxn ang="0">
                <a:pos x="464438" y="1721098"/>
              </a:cxn>
              <a:cxn ang="0">
                <a:pos x="430764" y="1796702"/>
              </a:cxn>
              <a:cxn ang="0">
                <a:pos x="397091" y="1838633"/>
              </a:cxn>
              <a:cxn ang="0">
                <a:pos x="363418" y="1855787"/>
              </a:cxn>
              <a:cxn ang="0">
                <a:pos x="329744" y="1838633"/>
              </a:cxn>
              <a:cxn ang="0">
                <a:pos x="296071" y="1804961"/>
              </a:cxn>
              <a:cxn ang="0">
                <a:pos x="228089" y="1721098"/>
              </a:cxn>
              <a:cxn ang="0">
                <a:pos x="143588" y="1628976"/>
              </a:cxn>
              <a:cxn ang="0">
                <a:pos x="109915" y="1587044"/>
              </a:cxn>
              <a:cxn ang="0">
                <a:pos x="101655" y="1553372"/>
              </a:cxn>
              <a:cxn ang="0">
                <a:pos x="127069" y="1527959"/>
              </a:cxn>
              <a:cxn ang="0">
                <a:pos x="169002" y="1527959"/>
              </a:cxn>
              <a:cxn ang="0">
                <a:pos x="228089" y="1536853"/>
              </a:cxn>
              <a:cxn ang="0">
                <a:pos x="278917" y="1536853"/>
              </a:cxn>
              <a:cxn ang="0">
                <a:pos x="312590" y="1527959"/>
              </a:cxn>
              <a:cxn ang="0">
                <a:pos x="320850" y="1503181"/>
              </a:cxn>
              <a:cxn ang="0">
                <a:pos x="329744" y="1469509"/>
              </a:cxn>
              <a:cxn ang="0">
                <a:pos x="338004" y="1419318"/>
              </a:cxn>
              <a:cxn ang="0">
                <a:pos x="346263" y="1360233"/>
              </a:cxn>
              <a:cxn ang="0">
                <a:pos x="346263" y="1284629"/>
              </a:cxn>
              <a:cxn ang="0">
                <a:pos x="355158" y="1133421"/>
              </a:cxn>
              <a:cxn ang="0">
                <a:pos x="355158" y="906610"/>
              </a:cxn>
              <a:cxn ang="0">
                <a:pos x="363418" y="629608"/>
              </a:cxn>
              <a:cxn ang="0">
                <a:pos x="363418" y="495554"/>
              </a:cxn>
              <a:cxn ang="0">
                <a:pos x="363418" y="394537"/>
              </a:cxn>
              <a:cxn ang="0">
                <a:pos x="363418" y="310674"/>
              </a:cxn>
              <a:cxn ang="0">
                <a:pos x="355158" y="252224"/>
              </a:cxn>
              <a:cxn ang="0">
                <a:pos x="346263" y="218552"/>
              </a:cxn>
              <a:cxn ang="0">
                <a:pos x="320850" y="210293"/>
              </a:cxn>
              <a:cxn ang="0">
                <a:pos x="278917" y="210293"/>
              </a:cxn>
              <a:cxn ang="0">
                <a:pos x="219830" y="218552"/>
              </a:cxn>
              <a:cxn ang="0">
                <a:pos x="135329" y="226811"/>
              </a:cxn>
              <a:cxn ang="0">
                <a:pos x="34309" y="243965"/>
              </a:cxn>
            </a:cxnLst>
            <a:rect l="l" t="t" r="GT0" b="GT1"/>
            <a:pathLst>
              <a:path w="917" h="2921">
                <a:moveTo>
                  <a:pt x="0" y="159"/>
                </a:moveTo>
                <a:lnTo>
                  <a:pt x="80" y="159"/>
                </a:lnTo>
                <a:lnTo>
                  <a:pt x="160" y="146"/>
                </a:lnTo>
                <a:lnTo>
                  <a:pt x="226" y="146"/>
                </a:lnTo>
                <a:lnTo>
                  <a:pt x="280" y="132"/>
                </a:lnTo>
                <a:lnTo>
                  <a:pt x="333" y="132"/>
                </a:lnTo>
                <a:lnTo>
                  <a:pt x="373" y="119"/>
                </a:lnTo>
                <a:lnTo>
                  <a:pt x="412" y="119"/>
                </a:lnTo>
                <a:lnTo>
                  <a:pt x="439" y="106"/>
                </a:lnTo>
                <a:lnTo>
                  <a:pt x="479" y="93"/>
                </a:lnTo>
                <a:lnTo>
                  <a:pt x="505" y="80"/>
                </a:lnTo>
                <a:lnTo>
                  <a:pt x="545" y="66"/>
                </a:lnTo>
                <a:lnTo>
                  <a:pt x="572" y="40"/>
                </a:lnTo>
                <a:lnTo>
                  <a:pt x="599" y="27"/>
                </a:lnTo>
                <a:lnTo>
                  <a:pt x="625" y="14"/>
                </a:lnTo>
                <a:lnTo>
                  <a:pt x="638" y="0"/>
                </a:lnTo>
                <a:lnTo>
                  <a:pt x="665" y="0"/>
                </a:lnTo>
                <a:lnTo>
                  <a:pt x="692" y="0"/>
                </a:lnTo>
                <a:lnTo>
                  <a:pt x="718" y="14"/>
                </a:lnTo>
                <a:lnTo>
                  <a:pt x="758" y="40"/>
                </a:lnTo>
                <a:lnTo>
                  <a:pt x="798" y="66"/>
                </a:lnTo>
                <a:lnTo>
                  <a:pt x="851" y="106"/>
                </a:lnTo>
                <a:lnTo>
                  <a:pt x="878" y="132"/>
                </a:lnTo>
                <a:lnTo>
                  <a:pt x="904" y="172"/>
                </a:lnTo>
                <a:lnTo>
                  <a:pt x="917" y="199"/>
                </a:lnTo>
                <a:lnTo>
                  <a:pt x="917" y="225"/>
                </a:lnTo>
                <a:lnTo>
                  <a:pt x="917" y="251"/>
                </a:lnTo>
                <a:lnTo>
                  <a:pt x="904" y="265"/>
                </a:lnTo>
                <a:lnTo>
                  <a:pt x="878" y="291"/>
                </a:lnTo>
                <a:lnTo>
                  <a:pt x="864" y="304"/>
                </a:lnTo>
                <a:lnTo>
                  <a:pt x="864" y="317"/>
                </a:lnTo>
                <a:lnTo>
                  <a:pt x="851" y="344"/>
                </a:lnTo>
                <a:lnTo>
                  <a:pt x="838" y="370"/>
                </a:lnTo>
                <a:lnTo>
                  <a:pt x="838" y="397"/>
                </a:lnTo>
                <a:lnTo>
                  <a:pt x="838" y="436"/>
                </a:lnTo>
                <a:lnTo>
                  <a:pt x="824" y="476"/>
                </a:lnTo>
                <a:lnTo>
                  <a:pt x="824" y="516"/>
                </a:lnTo>
                <a:lnTo>
                  <a:pt x="824" y="542"/>
                </a:lnTo>
                <a:lnTo>
                  <a:pt x="824" y="582"/>
                </a:lnTo>
                <a:lnTo>
                  <a:pt x="824" y="621"/>
                </a:lnTo>
                <a:lnTo>
                  <a:pt x="824" y="661"/>
                </a:lnTo>
                <a:lnTo>
                  <a:pt x="824" y="714"/>
                </a:lnTo>
                <a:lnTo>
                  <a:pt x="824" y="767"/>
                </a:lnTo>
                <a:lnTo>
                  <a:pt x="824" y="820"/>
                </a:lnTo>
                <a:lnTo>
                  <a:pt x="824" y="886"/>
                </a:lnTo>
                <a:lnTo>
                  <a:pt x="824" y="965"/>
                </a:lnTo>
                <a:lnTo>
                  <a:pt x="824" y="1044"/>
                </a:lnTo>
                <a:lnTo>
                  <a:pt x="824" y="1124"/>
                </a:lnTo>
                <a:lnTo>
                  <a:pt x="824" y="1216"/>
                </a:lnTo>
                <a:lnTo>
                  <a:pt x="824" y="1309"/>
                </a:lnTo>
                <a:lnTo>
                  <a:pt x="824" y="1401"/>
                </a:lnTo>
                <a:lnTo>
                  <a:pt x="824" y="1507"/>
                </a:lnTo>
                <a:lnTo>
                  <a:pt x="824" y="1626"/>
                </a:lnTo>
                <a:lnTo>
                  <a:pt x="824" y="1731"/>
                </a:lnTo>
                <a:lnTo>
                  <a:pt x="824" y="1837"/>
                </a:lnTo>
                <a:lnTo>
                  <a:pt x="824" y="1930"/>
                </a:lnTo>
                <a:lnTo>
                  <a:pt x="824" y="2022"/>
                </a:lnTo>
                <a:lnTo>
                  <a:pt x="824" y="2115"/>
                </a:lnTo>
                <a:lnTo>
                  <a:pt x="811" y="2194"/>
                </a:lnTo>
                <a:lnTo>
                  <a:pt x="811" y="2273"/>
                </a:lnTo>
                <a:lnTo>
                  <a:pt x="811" y="2339"/>
                </a:lnTo>
                <a:lnTo>
                  <a:pt x="798" y="2419"/>
                </a:lnTo>
                <a:lnTo>
                  <a:pt x="798" y="2471"/>
                </a:lnTo>
                <a:lnTo>
                  <a:pt x="785" y="2524"/>
                </a:lnTo>
                <a:lnTo>
                  <a:pt x="771" y="2577"/>
                </a:lnTo>
                <a:lnTo>
                  <a:pt x="771" y="2617"/>
                </a:lnTo>
                <a:lnTo>
                  <a:pt x="758" y="2656"/>
                </a:lnTo>
                <a:lnTo>
                  <a:pt x="745" y="2683"/>
                </a:lnTo>
                <a:lnTo>
                  <a:pt x="731" y="2709"/>
                </a:lnTo>
                <a:lnTo>
                  <a:pt x="718" y="2762"/>
                </a:lnTo>
                <a:lnTo>
                  <a:pt x="692" y="2802"/>
                </a:lnTo>
                <a:lnTo>
                  <a:pt x="678" y="2828"/>
                </a:lnTo>
                <a:lnTo>
                  <a:pt x="652" y="2855"/>
                </a:lnTo>
                <a:lnTo>
                  <a:pt x="638" y="2881"/>
                </a:lnTo>
                <a:lnTo>
                  <a:pt x="625" y="2894"/>
                </a:lnTo>
                <a:lnTo>
                  <a:pt x="599" y="2907"/>
                </a:lnTo>
                <a:lnTo>
                  <a:pt x="585" y="2921"/>
                </a:lnTo>
                <a:lnTo>
                  <a:pt x="572" y="2921"/>
                </a:lnTo>
                <a:lnTo>
                  <a:pt x="559" y="2907"/>
                </a:lnTo>
                <a:lnTo>
                  <a:pt x="532" y="2907"/>
                </a:lnTo>
                <a:lnTo>
                  <a:pt x="519" y="2894"/>
                </a:lnTo>
                <a:lnTo>
                  <a:pt x="505" y="2881"/>
                </a:lnTo>
                <a:lnTo>
                  <a:pt x="479" y="2868"/>
                </a:lnTo>
                <a:lnTo>
                  <a:pt x="466" y="2841"/>
                </a:lnTo>
                <a:lnTo>
                  <a:pt x="452" y="2815"/>
                </a:lnTo>
                <a:lnTo>
                  <a:pt x="412" y="2762"/>
                </a:lnTo>
                <a:lnTo>
                  <a:pt x="359" y="2709"/>
                </a:lnTo>
                <a:lnTo>
                  <a:pt x="306" y="2656"/>
                </a:lnTo>
                <a:lnTo>
                  <a:pt x="253" y="2590"/>
                </a:lnTo>
                <a:lnTo>
                  <a:pt x="226" y="2564"/>
                </a:lnTo>
                <a:lnTo>
                  <a:pt x="200" y="2537"/>
                </a:lnTo>
                <a:lnTo>
                  <a:pt x="187" y="2524"/>
                </a:lnTo>
                <a:lnTo>
                  <a:pt x="173" y="2498"/>
                </a:lnTo>
                <a:lnTo>
                  <a:pt x="160" y="2471"/>
                </a:lnTo>
                <a:lnTo>
                  <a:pt x="160" y="2458"/>
                </a:lnTo>
                <a:lnTo>
                  <a:pt x="160" y="2445"/>
                </a:lnTo>
                <a:lnTo>
                  <a:pt x="160" y="2432"/>
                </a:lnTo>
                <a:lnTo>
                  <a:pt x="173" y="2419"/>
                </a:lnTo>
                <a:lnTo>
                  <a:pt x="200" y="2405"/>
                </a:lnTo>
                <a:lnTo>
                  <a:pt x="213" y="2405"/>
                </a:lnTo>
                <a:lnTo>
                  <a:pt x="240" y="2405"/>
                </a:lnTo>
                <a:lnTo>
                  <a:pt x="266" y="2405"/>
                </a:lnTo>
                <a:lnTo>
                  <a:pt x="293" y="2405"/>
                </a:lnTo>
                <a:lnTo>
                  <a:pt x="319" y="2419"/>
                </a:lnTo>
                <a:lnTo>
                  <a:pt x="359" y="2419"/>
                </a:lnTo>
                <a:lnTo>
                  <a:pt x="386" y="2419"/>
                </a:lnTo>
                <a:lnTo>
                  <a:pt x="412" y="2432"/>
                </a:lnTo>
                <a:lnTo>
                  <a:pt x="439" y="2419"/>
                </a:lnTo>
                <a:lnTo>
                  <a:pt x="452" y="2419"/>
                </a:lnTo>
                <a:lnTo>
                  <a:pt x="466" y="2419"/>
                </a:lnTo>
                <a:lnTo>
                  <a:pt x="492" y="2405"/>
                </a:lnTo>
                <a:lnTo>
                  <a:pt x="492" y="2392"/>
                </a:lnTo>
                <a:lnTo>
                  <a:pt x="505" y="2379"/>
                </a:lnTo>
                <a:lnTo>
                  <a:pt x="505" y="2366"/>
                </a:lnTo>
                <a:lnTo>
                  <a:pt x="519" y="2339"/>
                </a:lnTo>
                <a:lnTo>
                  <a:pt x="519" y="2326"/>
                </a:lnTo>
                <a:lnTo>
                  <a:pt x="519" y="2313"/>
                </a:lnTo>
                <a:lnTo>
                  <a:pt x="519" y="2286"/>
                </a:lnTo>
                <a:lnTo>
                  <a:pt x="532" y="2260"/>
                </a:lnTo>
                <a:lnTo>
                  <a:pt x="532" y="2234"/>
                </a:lnTo>
                <a:lnTo>
                  <a:pt x="532" y="2207"/>
                </a:lnTo>
                <a:lnTo>
                  <a:pt x="532" y="2167"/>
                </a:lnTo>
                <a:lnTo>
                  <a:pt x="545" y="2141"/>
                </a:lnTo>
                <a:lnTo>
                  <a:pt x="545" y="2101"/>
                </a:lnTo>
                <a:lnTo>
                  <a:pt x="545" y="2062"/>
                </a:lnTo>
                <a:lnTo>
                  <a:pt x="545" y="2022"/>
                </a:lnTo>
                <a:lnTo>
                  <a:pt x="545" y="1969"/>
                </a:lnTo>
                <a:lnTo>
                  <a:pt x="545" y="1877"/>
                </a:lnTo>
                <a:lnTo>
                  <a:pt x="559" y="1784"/>
                </a:lnTo>
                <a:lnTo>
                  <a:pt x="559" y="1665"/>
                </a:lnTo>
                <a:lnTo>
                  <a:pt x="559" y="1546"/>
                </a:lnTo>
                <a:lnTo>
                  <a:pt x="559" y="1427"/>
                </a:lnTo>
                <a:lnTo>
                  <a:pt x="572" y="1295"/>
                </a:lnTo>
                <a:lnTo>
                  <a:pt x="572" y="1150"/>
                </a:lnTo>
                <a:lnTo>
                  <a:pt x="572" y="991"/>
                </a:lnTo>
                <a:lnTo>
                  <a:pt x="572" y="925"/>
                </a:lnTo>
                <a:lnTo>
                  <a:pt x="572" y="846"/>
                </a:lnTo>
                <a:lnTo>
                  <a:pt x="572" y="780"/>
                </a:lnTo>
                <a:lnTo>
                  <a:pt x="572" y="727"/>
                </a:lnTo>
                <a:lnTo>
                  <a:pt x="572" y="661"/>
                </a:lnTo>
                <a:lnTo>
                  <a:pt x="572" y="621"/>
                </a:lnTo>
                <a:lnTo>
                  <a:pt x="572" y="569"/>
                </a:lnTo>
                <a:lnTo>
                  <a:pt x="572" y="529"/>
                </a:lnTo>
                <a:lnTo>
                  <a:pt x="572" y="489"/>
                </a:lnTo>
                <a:lnTo>
                  <a:pt x="559" y="450"/>
                </a:lnTo>
                <a:lnTo>
                  <a:pt x="559" y="423"/>
                </a:lnTo>
                <a:lnTo>
                  <a:pt x="559" y="397"/>
                </a:lnTo>
                <a:lnTo>
                  <a:pt x="559" y="384"/>
                </a:lnTo>
                <a:lnTo>
                  <a:pt x="559" y="357"/>
                </a:lnTo>
                <a:lnTo>
                  <a:pt x="545" y="344"/>
                </a:lnTo>
                <a:lnTo>
                  <a:pt x="532" y="344"/>
                </a:lnTo>
                <a:lnTo>
                  <a:pt x="519" y="331"/>
                </a:lnTo>
                <a:lnTo>
                  <a:pt x="505" y="331"/>
                </a:lnTo>
                <a:lnTo>
                  <a:pt x="492" y="317"/>
                </a:lnTo>
                <a:lnTo>
                  <a:pt x="466" y="317"/>
                </a:lnTo>
                <a:lnTo>
                  <a:pt x="439" y="331"/>
                </a:lnTo>
                <a:lnTo>
                  <a:pt x="412" y="331"/>
                </a:lnTo>
                <a:lnTo>
                  <a:pt x="373" y="331"/>
                </a:lnTo>
                <a:lnTo>
                  <a:pt x="346" y="344"/>
                </a:lnTo>
                <a:lnTo>
                  <a:pt x="306" y="344"/>
                </a:lnTo>
                <a:lnTo>
                  <a:pt x="253" y="357"/>
                </a:lnTo>
                <a:lnTo>
                  <a:pt x="213" y="357"/>
                </a:lnTo>
                <a:lnTo>
                  <a:pt x="160" y="370"/>
                </a:lnTo>
                <a:lnTo>
                  <a:pt x="107" y="370"/>
                </a:lnTo>
                <a:lnTo>
                  <a:pt x="54" y="384"/>
                </a:lnTo>
                <a:lnTo>
                  <a:pt x="0" y="384"/>
                </a:lnTo>
                <a:lnTo>
                  <a:pt x="0" y="159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1512" name="Freeform 10"/>
          <p:cNvSpPr/>
          <p:nvPr/>
        </p:nvSpPr>
        <p:spPr>
          <a:xfrm>
            <a:off x="4394200" y="1484313"/>
            <a:ext cx="219075" cy="1938337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59055" y="0"/>
              </a:cxn>
              <a:cxn ang="0">
                <a:pos x="100965" y="0"/>
              </a:cxn>
              <a:cxn ang="0">
                <a:pos x="143510" y="17142"/>
              </a:cxn>
              <a:cxn ang="0">
                <a:pos x="194310" y="33649"/>
              </a:cxn>
              <a:cxn ang="0">
                <a:pos x="219075" y="126344"/>
              </a:cxn>
              <a:cxn ang="0">
                <a:pos x="219075" y="276815"/>
              </a:cxn>
              <a:cxn ang="0">
                <a:pos x="219075" y="419666"/>
              </a:cxn>
              <a:cxn ang="0">
                <a:pos x="210820" y="553629"/>
              </a:cxn>
              <a:cxn ang="0">
                <a:pos x="210820" y="679974"/>
              </a:cxn>
              <a:cxn ang="0">
                <a:pos x="210820" y="805683"/>
              </a:cxn>
              <a:cxn ang="0">
                <a:pos x="210820" y="914885"/>
              </a:cxn>
              <a:cxn ang="0">
                <a:pos x="202565" y="1023452"/>
              </a:cxn>
              <a:cxn ang="0">
                <a:pos x="202565" y="1116147"/>
              </a:cxn>
              <a:cxn ang="0">
                <a:pos x="202565" y="1208207"/>
              </a:cxn>
              <a:cxn ang="0">
                <a:pos x="202565" y="1292013"/>
              </a:cxn>
              <a:cxn ang="0">
                <a:pos x="202565" y="1367566"/>
              </a:cxn>
              <a:cxn ang="0">
                <a:pos x="202565" y="1434865"/>
              </a:cxn>
              <a:cxn ang="0">
                <a:pos x="202565" y="1502164"/>
              </a:cxn>
              <a:cxn ang="0">
                <a:pos x="202565" y="1552320"/>
              </a:cxn>
              <a:cxn ang="0">
                <a:pos x="194310" y="1602477"/>
              </a:cxn>
              <a:cxn ang="0">
                <a:pos x="194310" y="1653269"/>
              </a:cxn>
              <a:cxn ang="0">
                <a:pos x="194310" y="1728187"/>
              </a:cxn>
              <a:cxn ang="0">
                <a:pos x="194310" y="1778978"/>
              </a:cxn>
              <a:cxn ang="0">
                <a:pos x="185420" y="1829135"/>
              </a:cxn>
              <a:cxn ang="0">
                <a:pos x="177165" y="1871038"/>
              </a:cxn>
              <a:cxn ang="0">
                <a:pos x="177165" y="1904688"/>
              </a:cxn>
              <a:cxn ang="0">
                <a:pos x="168910" y="1921195"/>
              </a:cxn>
              <a:cxn ang="0">
                <a:pos x="160020" y="1938337"/>
              </a:cxn>
              <a:cxn ang="0">
                <a:pos x="143510" y="1938337"/>
              </a:cxn>
              <a:cxn ang="0">
                <a:pos x="126365" y="1930083"/>
              </a:cxn>
              <a:cxn ang="0">
                <a:pos x="100965" y="1912941"/>
              </a:cxn>
              <a:cxn ang="0">
                <a:pos x="76200" y="1888180"/>
              </a:cxn>
              <a:cxn ang="0">
                <a:pos x="50800" y="1845642"/>
              </a:cxn>
              <a:cxn ang="0">
                <a:pos x="33655" y="1812628"/>
              </a:cxn>
              <a:cxn ang="0">
                <a:pos x="25400" y="1787232"/>
              </a:cxn>
              <a:cxn ang="0">
                <a:pos x="17145" y="1761836"/>
              </a:cxn>
              <a:cxn ang="0">
                <a:pos x="17145" y="1737075"/>
              </a:cxn>
              <a:cxn ang="0">
                <a:pos x="17145" y="1711679"/>
              </a:cxn>
              <a:cxn ang="0">
                <a:pos x="17145" y="1669776"/>
              </a:cxn>
              <a:cxn ang="0">
                <a:pos x="25400" y="1619619"/>
              </a:cxn>
              <a:cxn ang="0">
                <a:pos x="33655" y="1568828"/>
              </a:cxn>
              <a:cxn ang="0">
                <a:pos x="33655" y="1518671"/>
              </a:cxn>
              <a:cxn ang="0">
                <a:pos x="33655" y="1460261"/>
              </a:cxn>
              <a:cxn ang="0">
                <a:pos x="41910" y="1392962"/>
              </a:cxn>
              <a:cxn ang="0">
                <a:pos x="41910" y="1309155"/>
              </a:cxn>
              <a:cxn ang="0">
                <a:pos x="41910" y="1208207"/>
              </a:cxn>
              <a:cxn ang="0">
                <a:pos x="50800" y="1090751"/>
              </a:cxn>
              <a:cxn ang="0">
                <a:pos x="50800" y="965042"/>
              </a:cxn>
              <a:cxn ang="0">
                <a:pos x="50800" y="822190"/>
              </a:cxn>
              <a:cxn ang="0">
                <a:pos x="59055" y="696481"/>
              </a:cxn>
              <a:cxn ang="0">
                <a:pos x="59055" y="587279"/>
              </a:cxn>
              <a:cxn ang="0">
                <a:pos x="59055" y="486965"/>
              </a:cxn>
              <a:cxn ang="0">
                <a:pos x="50800" y="411413"/>
              </a:cxn>
              <a:cxn ang="0">
                <a:pos x="50800" y="335860"/>
              </a:cxn>
              <a:cxn ang="0">
                <a:pos x="50800" y="285703"/>
              </a:cxn>
              <a:cxn ang="0">
                <a:pos x="41910" y="243800"/>
              </a:cxn>
              <a:cxn ang="0">
                <a:pos x="25400" y="184755"/>
              </a:cxn>
              <a:cxn ang="0">
                <a:pos x="8255" y="109202"/>
              </a:cxn>
              <a:cxn ang="0">
                <a:pos x="0" y="59045"/>
              </a:cxn>
              <a:cxn ang="0">
                <a:pos x="8255" y="33649"/>
              </a:cxn>
              <a:cxn ang="0">
                <a:pos x="17145" y="17142"/>
              </a:cxn>
              <a:cxn ang="0">
                <a:pos x="33655" y="8889"/>
              </a:cxn>
            </a:cxnLst>
            <a:rect l="l" t="t" r="GT0" b="GT1"/>
            <a:pathLst>
              <a:path w="345" h="3053">
                <a:moveTo>
                  <a:pt x="80" y="0"/>
                </a:moveTo>
                <a:lnTo>
                  <a:pt x="93" y="0"/>
                </a:lnTo>
                <a:lnTo>
                  <a:pt x="120" y="0"/>
                </a:lnTo>
                <a:lnTo>
                  <a:pt x="159" y="0"/>
                </a:lnTo>
                <a:lnTo>
                  <a:pt x="186" y="14"/>
                </a:lnTo>
                <a:lnTo>
                  <a:pt x="226" y="27"/>
                </a:lnTo>
                <a:lnTo>
                  <a:pt x="266" y="40"/>
                </a:lnTo>
                <a:lnTo>
                  <a:pt x="306" y="53"/>
                </a:lnTo>
                <a:lnTo>
                  <a:pt x="345" y="80"/>
                </a:lnTo>
                <a:lnTo>
                  <a:pt x="345" y="199"/>
                </a:lnTo>
                <a:lnTo>
                  <a:pt x="345" y="317"/>
                </a:lnTo>
                <a:lnTo>
                  <a:pt x="345" y="436"/>
                </a:lnTo>
                <a:lnTo>
                  <a:pt x="345" y="555"/>
                </a:lnTo>
                <a:lnTo>
                  <a:pt x="345" y="661"/>
                </a:lnTo>
                <a:lnTo>
                  <a:pt x="345" y="767"/>
                </a:lnTo>
                <a:lnTo>
                  <a:pt x="332" y="872"/>
                </a:lnTo>
                <a:lnTo>
                  <a:pt x="332" y="978"/>
                </a:lnTo>
                <a:lnTo>
                  <a:pt x="332" y="1071"/>
                </a:lnTo>
                <a:lnTo>
                  <a:pt x="332" y="1176"/>
                </a:lnTo>
                <a:lnTo>
                  <a:pt x="332" y="1269"/>
                </a:lnTo>
                <a:lnTo>
                  <a:pt x="332" y="1348"/>
                </a:lnTo>
                <a:lnTo>
                  <a:pt x="332" y="1441"/>
                </a:lnTo>
                <a:lnTo>
                  <a:pt x="332" y="1520"/>
                </a:lnTo>
                <a:lnTo>
                  <a:pt x="319" y="1612"/>
                </a:lnTo>
                <a:lnTo>
                  <a:pt x="319" y="1692"/>
                </a:lnTo>
                <a:lnTo>
                  <a:pt x="319" y="1758"/>
                </a:lnTo>
                <a:lnTo>
                  <a:pt x="319" y="1837"/>
                </a:lnTo>
                <a:lnTo>
                  <a:pt x="319" y="1903"/>
                </a:lnTo>
                <a:lnTo>
                  <a:pt x="319" y="1969"/>
                </a:lnTo>
                <a:lnTo>
                  <a:pt x="319" y="2035"/>
                </a:lnTo>
                <a:lnTo>
                  <a:pt x="319" y="2101"/>
                </a:lnTo>
                <a:lnTo>
                  <a:pt x="319" y="2154"/>
                </a:lnTo>
                <a:lnTo>
                  <a:pt x="319" y="2207"/>
                </a:lnTo>
                <a:lnTo>
                  <a:pt x="319" y="2260"/>
                </a:lnTo>
                <a:lnTo>
                  <a:pt x="319" y="2313"/>
                </a:lnTo>
                <a:lnTo>
                  <a:pt x="319" y="2366"/>
                </a:lnTo>
                <a:lnTo>
                  <a:pt x="319" y="2405"/>
                </a:lnTo>
                <a:lnTo>
                  <a:pt x="319" y="2445"/>
                </a:lnTo>
                <a:lnTo>
                  <a:pt x="306" y="2485"/>
                </a:lnTo>
                <a:lnTo>
                  <a:pt x="306" y="2524"/>
                </a:lnTo>
                <a:lnTo>
                  <a:pt x="306" y="2551"/>
                </a:lnTo>
                <a:lnTo>
                  <a:pt x="306" y="2604"/>
                </a:lnTo>
                <a:lnTo>
                  <a:pt x="306" y="2670"/>
                </a:lnTo>
                <a:lnTo>
                  <a:pt x="306" y="2722"/>
                </a:lnTo>
                <a:lnTo>
                  <a:pt x="306" y="2762"/>
                </a:lnTo>
                <a:lnTo>
                  <a:pt x="306" y="2802"/>
                </a:lnTo>
                <a:lnTo>
                  <a:pt x="292" y="2855"/>
                </a:lnTo>
                <a:lnTo>
                  <a:pt x="292" y="2881"/>
                </a:lnTo>
                <a:lnTo>
                  <a:pt x="292" y="2921"/>
                </a:lnTo>
                <a:lnTo>
                  <a:pt x="279" y="2947"/>
                </a:lnTo>
                <a:lnTo>
                  <a:pt x="279" y="2974"/>
                </a:lnTo>
                <a:lnTo>
                  <a:pt x="279" y="3000"/>
                </a:lnTo>
                <a:lnTo>
                  <a:pt x="266" y="3013"/>
                </a:lnTo>
                <a:lnTo>
                  <a:pt x="266" y="3026"/>
                </a:lnTo>
                <a:lnTo>
                  <a:pt x="252" y="3040"/>
                </a:lnTo>
                <a:lnTo>
                  <a:pt x="252" y="3053"/>
                </a:lnTo>
                <a:lnTo>
                  <a:pt x="239" y="3053"/>
                </a:lnTo>
                <a:lnTo>
                  <a:pt x="226" y="3053"/>
                </a:lnTo>
                <a:lnTo>
                  <a:pt x="213" y="3053"/>
                </a:lnTo>
                <a:lnTo>
                  <a:pt x="199" y="3040"/>
                </a:lnTo>
                <a:lnTo>
                  <a:pt x="173" y="3026"/>
                </a:lnTo>
                <a:lnTo>
                  <a:pt x="159" y="3013"/>
                </a:lnTo>
                <a:lnTo>
                  <a:pt x="146" y="3000"/>
                </a:lnTo>
                <a:lnTo>
                  <a:pt x="120" y="2974"/>
                </a:lnTo>
                <a:lnTo>
                  <a:pt x="106" y="2947"/>
                </a:lnTo>
                <a:lnTo>
                  <a:pt x="80" y="2907"/>
                </a:lnTo>
                <a:lnTo>
                  <a:pt x="66" y="2881"/>
                </a:lnTo>
                <a:lnTo>
                  <a:pt x="53" y="2855"/>
                </a:lnTo>
                <a:lnTo>
                  <a:pt x="40" y="2828"/>
                </a:lnTo>
                <a:lnTo>
                  <a:pt x="40" y="2815"/>
                </a:lnTo>
                <a:lnTo>
                  <a:pt x="27" y="2789"/>
                </a:lnTo>
                <a:lnTo>
                  <a:pt x="27" y="2775"/>
                </a:lnTo>
                <a:lnTo>
                  <a:pt x="27" y="2762"/>
                </a:lnTo>
                <a:lnTo>
                  <a:pt x="27" y="2736"/>
                </a:lnTo>
                <a:lnTo>
                  <a:pt x="27" y="2722"/>
                </a:lnTo>
                <a:lnTo>
                  <a:pt x="27" y="2696"/>
                </a:lnTo>
                <a:lnTo>
                  <a:pt x="27" y="2656"/>
                </a:lnTo>
                <a:lnTo>
                  <a:pt x="27" y="2630"/>
                </a:lnTo>
                <a:lnTo>
                  <a:pt x="40" y="2590"/>
                </a:lnTo>
                <a:lnTo>
                  <a:pt x="40" y="2551"/>
                </a:lnTo>
                <a:lnTo>
                  <a:pt x="40" y="2498"/>
                </a:lnTo>
                <a:lnTo>
                  <a:pt x="53" y="2471"/>
                </a:lnTo>
                <a:lnTo>
                  <a:pt x="53" y="2432"/>
                </a:lnTo>
                <a:lnTo>
                  <a:pt x="53" y="2392"/>
                </a:lnTo>
                <a:lnTo>
                  <a:pt x="53" y="2352"/>
                </a:lnTo>
                <a:lnTo>
                  <a:pt x="53" y="2300"/>
                </a:lnTo>
                <a:lnTo>
                  <a:pt x="66" y="2247"/>
                </a:lnTo>
                <a:lnTo>
                  <a:pt x="66" y="2194"/>
                </a:lnTo>
                <a:lnTo>
                  <a:pt x="66" y="2128"/>
                </a:lnTo>
                <a:lnTo>
                  <a:pt x="66" y="2062"/>
                </a:lnTo>
                <a:lnTo>
                  <a:pt x="66" y="1982"/>
                </a:lnTo>
                <a:lnTo>
                  <a:pt x="66" y="1903"/>
                </a:lnTo>
                <a:lnTo>
                  <a:pt x="80" y="1811"/>
                </a:lnTo>
                <a:lnTo>
                  <a:pt x="80" y="1718"/>
                </a:lnTo>
                <a:lnTo>
                  <a:pt x="80" y="1626"/>
                </a:lnTo>
                <a:lnTo>
                  <a:pt x="80" y="1520"/>
                </a:lnTo>
                <a:lnTo>
                  <a:pt x="80" y="1414"/>
                </a:lnTo>
                <a:lnTo>
                  <a:pt x="80" y="1295"/>
                </a:lnTo>
                <a:lnTo>
                  <a:pt x="93" y="1203"/>
                </a:lnTo>
                <a:lnTo>
                  <a:pt x="93" y="1097"/>
                </a:lnTo>
                <a:lnTo>
                  <a:pt x="93" y="1005"/>
                </a:lnTo>
                <a:lnTo>
                  <a:pt x="93" y="925"/>
                </a:lnTo>
                <a:lnTo>
                  <a:pt x="93" y="846"/>
                </a:lnTo>
                <a:lnTo>
                  <a:pt x="93" y="767"/>
                </a:lnTo>
                <a:lnTo>
                  <a:pt x="93" y="701"/>
                </a:lnTo>
                <a:lnTo>
                  <a:pt x="80" y="648"/>
                </a:lnTo>
                <a:lnTo>
                  <a:pt x="80" y="582"/>
                </a:lnTo>
                <a:lnTo>
                  <a:pt x="80" y="529"/>
                </a:lnTo>
                <a:lnTo>
                  <a:pt x="80" y="489"/>
                </a:lnTo>
                <a:lnTo>
                  <a:pt x="80" y="450"/>
                </a:lnTo>
                <a:lnTo>
                  <a:pt x="66" y="410"/>
                </a:lnTo>
                <a:lnTo>
                  <a:pt x="66" y="384"/>
                </a:lnTo>
                <a:lnTo>
                  <a:pt x="66" y="370"/>
                </a:lnTo>
                <a:lnTo>
                  <a:pt x="40" y="291"/>
                </a:lnTo>
                <a:lnTo>
                  <a:pt x="27" y="225"/>
                </a:lnTo>
                <a:lnTo>
                  <a:pt x="13" y="172"/>
                </a:lnTo>
                <a:lnTo>
                  <a:pt x="13" y="119"/>
                </a:lnTo>
                <a:lnTo>
                  <a:pt x="0" y="93"/>
                </a:lnTo>
                <a:lnTo>
                  <a:pt x="0" y="80"/>
                </a:lnTo>
                <a:lnTo>
                  <a:pt x="13" y="53"/>
                </a:lnTo>
                <a:lnTo>
                  <a:pt x="13" y="40"/>
                </a:lnTo>
                <a:lnTo>
                  <a:pt x="27" y="27"/>
                </a:lnTo>
                <a:lnTo>
                  <a:pt x="40" y="27"/>
                </a:lnTo>
                <a:lnTo>
                  <a:pt x="53" y="14"/>
                </a:lnTo>
                <a:lnTo>
                  <a:pt x="80" y="0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1513" name="Freeform 11"/>
          <p:cNvSpPr/>
          <p:nvPr/>
        </p:nvSpPr>
        <p:spPr>
          <a:xfrm>
            <a:off x="4486275" y="1366838"/>
            <a:ext cx="785813" cy="7302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338230" y="461645"/>
              </a:cxn>
              <a:cxn ang="0">
                <a:pos x="397357" y="469900"/>
              </a:cxn>
              <a:cxn ang="0">
                <a:pos x="422788" y="461645"/>
              </a:cxn>
              <a:cxn ang="0">
                <a:pos x="439318" y="419735"/>
              </a:cxn>
              <a:cxn ang="0">
                <a:pos x="456484" y="352425"/>
              </a:cxn>
              <a:cxn ang="0">
                <a:pos x="473014" y="268605"/>
              </a:cxn>
              <a:cxn ang="0">
                <a:pos x="481914" y="218440"/>
              </a:cxn>
              <a:cxn ang="0">
                <a:pos x="473014" y="193040"/>
              </a:cxn>
              <a:cxn ang="0">
                <a:pos x="431053" y="201295"/>
              </a:cxn>
              <a:cxn ang="0">
                <a:pos x="346495" y="226695"/>
              </a:cxn>
              <a:cxn ang="0">
                <a:pos x="219977" y="260350"/>
              </a:cxn>
              <a:cxn ang="0">
                <a:pos x="109988" y="276860"/>
              </a:cxn>
              <a:cxn ang="0">
                <a:pos x="0" y="285750"/>
              </a:cxn>
              <a:cxn ang="0">
                <a:pos x="50862" y="151130"/>
              </a:cxn>
              <a:cxn ang="0">
                <a:pos x="143684" y="134620"/>
              </a:cxn>
              <a:cxn ang="0">
                <a:pos x="253673" y="109220"/>
              </a:cxn>
              <a:cxn ang="0">
                <a:pos x="354760" y="75565"/>
              </a:cxn>
              <a:cxn ang="0">
                <a:pos x="422788" y="50800"/>
              </a:cxn>
              <a:cxn ang="0">
                <a:pos x="464749" y="17145"/>
              </a:cxn>
              <a:cxn ang="0">
                <a:pos x="515610" y="0"/>
              </a:cxn>
              <a:cxn ang="0">
                <a:pos x="549306" y="8890"/>
              </a:cxn>
              <a:cxn ang="0">
                <a:pos x="616698" y="41910"/>
              </a:cxn>
              <a:cxn ang="0">
                <a:pos x="692990" y="83820"/>
              </a:cxn>
              <a:cxn ang="0">
                <a:pos x="752117" y="134620"/>
              </a:cxn>
              <a:cxn ang="0">
                <a:pos x="777548" y="168275"/>
              </a:cxn>
              <a:cxn ang="0">
                <a:pos x="768647" y="210185"/>
              </a:cxn>
              <a:cxn ang="0">
                <a:pos x="726686" y="243840"/>
              </a:cxn>
              <a:cxn ang="0">
                <a:pos x="701255" y="294005"/>
              </a:cxn>
              <a:cxn ang="0">
                <a:pos x="667560" y="394335"/>
              </a:cxn>
              <a:cxn ang="0">
                <a:pos x="625599" y="520700"/>
              </a:cxn>
              <a:cxn ang="0">
                <a:pos x="583002" y="621030"/>
              </a:cxn>
              <a:cxn ang="0">
                <a:pos x="541041" y="680085"/>
              </a:cxn>
              <a:cxn ang="0">
                <a:pos x="490179" y="713740"/>
              </a:cxn>
              <a:cxn ang="0">
                <a:pos x="456484" y="730250"/>
              </a:cxn>
              <a:cxn ang="0">
                <a:pos x="431053" y="730250"/>
              </a:cxn>
              <a:cxn ang="0">
                <a:pos x="397357" y="713740"/>
              </a:cxn>
              <a:cxn ang="0">
                <a:pos x="380191" y="688340"/>
              </a:cxn>
              <a:cxn ang="0">
                <a:pos x="354760" y="638175"/>
              </a:cxn>
              <a:cxn ang="0">
                <a:pos x="312799" y="596265"/>
              </a:cxn>
              <a:cxn ang="0">
                <a:pos x="261938" y="562610"/>
              </a:cxn>
              <a:cxn ang="0">
                <a:pos x="211076" y="528955"/>
              </a:cxn>
              <a:cxn ang="0">
                <a:pos x="185645" y="495300"/>
              </a:cxn>
              <a:cxn ang="0">
                <a:pos x="185645" y="469900"/>
              </a:cxn>
              <a:cxn ang="0">
                <a:pos x="211076" y="453390"/>
              </a:cxn>
              <a:cxn ang="0">
                <a:pos x="270203" y="453390"/>
              </a:cxn>
            </a:cxnLst>
            <a:rect l="l" t="t" r="GT0" b="GT1"/>
            <a:pathLst>
              <a:path w="1236" h="1150">
                <a:moveTo>
                  <a:pt x="465" y="714"/>
                </a:moveTo>
                <a:lnTo>
                  <a:pt x="505" y="727"/>
                </a:lnTo>
                <a:lnTo>
                  <a:pt x="532" y="727"/>
                </a:lnTo>
                <a:lnTo>
                  <a:pt x="572" y="740"/>
                </a:lnTo>
                <a:lnTo>
                  <a:pt x="598" y="740"/>
                </a:lnTo>
                <a:lnTo>
                  <a:pt x="625" y="740"/>
                </a:lnTo>
                <a:lnTo>
                  <a:pt x="638" y="740"/>
                </a:lnTo>
                <a:lnTo>
                  <a:pt x="651" y="727"/>
                </a:lnTo>
                <a:lnTo>
                  <a:pt x="665" y="727"/>
                </a:lnTo>
                <a:lnTo>
                  <a:pt x="678" y="701"/>
                </a:lnTo>
                <a:lnTo>
                  <a:pt x="678" y="687"/>
                </a:lnTo>
                <a:lnTo>
                  <a:pt x="691" y="661"/>
                </a:lnTo>
                <a:lnTo>
                  <a:pt x="704" y="635"/>
                </a:lnTo>
                <a:lnTo>
                  <a:pt x="704" y="595"/>
                </a:lnTo>
                <a:lnTo>
                  <a:pt x="718" y="555"/>
                </a:lnTo>
                <a:lnTo>
                  <a:pt x="731" y="516"/>
                </a:lnTo>
                <a:lnTo>
                  <a:pt x="731" y="463"/>
                </a:lnTo>
                <a:lnTo>
                  <a:pt x="744" y="423"/>
                </a:lnTo>
                <a:lnTo>
                  <a:pt x="744" y="397"/>
                </a:lnTo>
                <a:lnTo>
                  <a:pt x="758" y="357"/>
                </a:lnTo>
                <a:lnTo>
                  <a:pt x="758" y="344"/>
                </a:lnTo>
                <a:lnTo>
                  <a:pt x="758" y="317"/>
                </a:lnTo>
                <a:lnTo>
                  <a:pt x="758" y="304"/>
                </a:lnTo>
                <a:lnTo>
                  <a:pt x="744" y="304"/>
                </a:lnTo>
                <a:lnTo>
                  <a:pt x="731" y="304"/>
                </a:lnTo>
                <a:lnTo>
                  <a:pt x="718" y="317"/>
                </a:lnTo>
                <a:lnTo>
                  <a:pt x="678" y="317"/>
                </a:lnTo>
                <a:lnTo>
                  <a:pt x="651" y="331"/>
                </a:lnTo>
                <a:lnTo>
                  <a:pt x="598" y="344"/>
                </a:lnTo>
                <a:lnTo>
                  <a:pt x="545" y="357"/>
                </a:lnTo>
                <a:lnTo>
                  <a:pt x="479" y="370"/>
                </a:lnTo>
                <a:lnTo>
                  <a:pt x="412" y="397"/>
                </a:lnTo>
                <a:lnTo>
                  <a:pt x="346" y="410"/>
                </a:lnTo>
                <a:lnTo>
                  <a:pt x="292" y="423"/>
                </a:lnTo>
                <a:lnTo>
                  <a:pt x="226" y="423"/>
                </a:lnTo>
                <a:lnTo>
                  <a:pt x="173" y="436"/>
                </a:lnTo>
                <a:lnTo>
                  <a:pt x="106" y="450"/>
                </a:lnTo>
                <a:lnTo>
                  <a:pt x="53" y="450"/>
                </a:lnTo>
                <a:lnTo>
                  <a:pt x="0" y="450"/>
                </a:lnTo>
                <a:lnTo>
                  <a:pt x="0" y="251"/>
                </a:lnTo>
                <a:lnTo>
                  <a:pt x="40" y="251"/>
                </a:lnTo>
                <a:lnTo>
                  <a:pt x="80" y="238"/>
                </a:lnTo>
                <a:lnTo>
                  <a:pt x="133" y="238"/>
                </a:lnTo>
                <a:lnTo>
                  <a:pt x="173" y="225"/>
                </a:lnTo>
                <a:lnTo>
                  <a:pt x="226" y="212"/>
                </a:lnTo>
                <a:lnTo>
                  <a:pt x="279" y="212"/>
                </a:lnTo>
                <a:lnTo>
                  <a:pt x="346" y="185"/>
                </a:lnTo>
                <a:lnTo>
                  <a:pt x="399" y="172"/>
                </a:lnTo>
                <a:lnTo>
                  <a:pt x="465" y="159"/>
                </a:lnTo>
                <a:lnTo>
                  <a:pt x="518" y="132"/>
                </a:lnTo>
                <a:lnTo>
                  <a:pt x="558" y="119"/>
                </a:lnTo>
                <a:lnTo>
                  <a:pt x="598" y="106"/>
                </a:lnTo>
                <a:lnTo>
                  <a:pt x="638" y="93"/>
                </a:lnTo>
                <a:lnTo>
                  <a:pt x="665" y="80"/>
                </a:lnTo>
                <a:lnTo>
                  <a:pt x="691" y="66"/>
                </a:lnTo>
                <a:lnTo>
                  <a:pt x="704" y="53"/>
                </a:lnTo>
                <a:lnTo>
                  <a:pt x="731" y="27"/>
                </a:lnTo>
                <a:lnTo>
                  <a:pt x="758" y="14"/>
                </a:lnTo>
                <a:lnTo>
                  <a:pt x="784" y="0"/>
                </a:lnTo>
                <a:lnTo>
                  <a:pt x="811" y="0"/>
                </a:lnTo>
                <a:lnTo>
                  <a:pt x="824" y="0"/>
                </a:lnTo>
                <a:lnTo>
                  <a:pt x="851" y="14"/>
                </a:lnTo>
                <a:lnTo>
                  <a:pt x="864" y="14"/>
                </a:lnTo>
                <a:lnTo>
                  <a:pt x="891" y="27"/>
                </a:lnTo>
                <a:lnTo>
                  <a:pt x="930" y="40"/>
                </a:lnTo>
                <a:lnTo>
                  <a:pt x="970" y="66"/>
                </a:lnTo>
                <a:lnTo>
                  <a:pt x="997" y="93"/>
                </a:lnTo>
                <a:lnTo>
                  <a:pt x="1050" y="106"/>
                </a:lnTo>
                <a:lnTo>
                  <a:pt x="1090" y="132"/>
                </a:lnTo>
                <a:lnTo>
                  <a:pt x="1130" y="159"/>
                </a:lnTo>
                <a:lnTo>
                  <a:pt x="1156" y="185"/>
                </a:lnTo>
                <a:lnTo>
                  <a:pt x="1183" y="212"/>
                </a:lnTo>
                <a:lnTo>
                  <a:pt x="1209" y="225"/>
                </a:lnTo>
                <a:lnTo>
                  <a:pt x="1223" y="251"/>
                </a:lnTo>
                <a:lnTo>
                  <a:pt x="1223" y="265"/>
                </a:lnTo>
                <a:lnTo>
                  <a:pt x="1236" y="278"/>
                </a:lnTo>
                <a:lnTo>
                  <a:pt x="1223" y="317"/>
                </a:lnTo>
                <a:lnTo>
                  <a:pt x="1209" y="331"/>
                </a:lnTo>
                <a:lnTo>
                  <a:pt x="1196" y="357"/>
                </a:lnTo>
                <a:lnTo>
                  <a:pt x="1170" y="370"/>
                </a:lnTo>
                <a:lnTo>
                  <a:pt x="1143" y="384"/>
                </a:lnTo>
                <a:lnTo>
                  <a:pt x="1130" y="397"/>
                </a:lnTo>
                <a:lnTo>
                  <a:pt x="1116" y="423"/>
                </a:lnTo>
                <a:lnTo>
                  <a:pt x="1103" y="463"/>
                </a:lnTo>
                <a:lnTo>
                  <a:pt x="1077" y="502"/>
                </a:lnTo>
                <a:lnTo>
                  <a:pt x="1063" y="555"/>
                </a:lnTo>
                <a:lnTo>
                  <a:pt x="1050" y="621"/>
                </a:lnTo>
                <a:lnTo>
                  <a:pt x="1023" y="687"/>
                </a:lnTo>
                <a:lnTo>
                  <a:pt x="1010" y="754"/>
                </a:lnTo>
                <a:lnTo>
                  <a:pt x="984" y="820"/>
                </a:lnTo>
                <a:lnTo>
                  <a:pt x="970" y="886"/>
                </a:lnTo>
                <a:lnTo>
                  <a:pt x="944" y="925"/>
                </a:lnTo>
                <a:lnTo>
                  <a:pt x="917" y="978"/>
                </a:lnTo>
                <a:lnTo>
                  <a:pt x="891" y="1018"/>
                </a:lnTo>
                <a:lnTo>
                  <a:pt x="877" y="1044"/>
                </a:lnTo>
                <a:lnTo>
                  <a:pt x="851" y="1071"/>
                </a:lnTo>
                <a:lnTo>
                  <a:pt x="824" y="1084"/>
                </a:lnTo>
                <a:lnTo>
                  <a:pt x="797" y="1110"/>
                </a:lnTo>
                <a:lnTo>
                  <a:pt x="771" y="1124"/>
                </a:lnTo>
                <a:lnTo>
                  <a:pt x="758" y="1137"/>
                </a:lnTo>
                <a:lnTo>
                  <a:pt x="731" y="1137"/>
                </a:lnTo>
                <a:lnTo>
                  <a:pt x="718" y="1150"/>
                </a:lnTo>
                <a:lnTo>
                  <a:pt x="704" y="1150"/>
                </a:lnTo>
                <a:lnTo>
                  <a:pt x="691" y="1150"/>
                </a:lnTo>
                <a:lnTo>
                  <a:pt x="678" y="1150"/>
                </a:lnTo>
                <a:lnTo>
                  <a:pt x="651" y="1150"/>
                </a:lnTo>
                <a:lnTo>
                  <a:pt x="638" y="1137"/>
                </a:lnTo>
                <a:lnTo>
                  <a:pt x="625" y="1124"/>
                </a:lnTo>
                <a:lnTo>
                  <a:pt x="625" y="1110"/>
                </a:lnTo>
                <a:lnTo>
                  <a:pt x="611" y="1097"/>
                </a:lnTo>
                <a:lnTo>
                  <a:pt x="598" y="1084"/>
                </a:lnTo>
                <a:lnTo>
                  <a:pt x="585" y="1057"/>
                </a:lnTo>
                <a:lnTo>
                  <a:pt x="572" y="1031"/>
                </a:lnTo>
                <a:lnTo>
                  <a:pt x="558" y="1005"/>
                </a:lnTo>
                <a:lnTo>
                  <a:pt x="545" y="991"/>
                </a:lnTo>
                <a:lnTo>
                  <a:pt x="518" y="965"/>
                </a:lnTo>
                <a:lnTo>
                  <a:pt x="492" y="939"/>
                </a:lnTo>
                <a:lnTo>
                  <a:pt x="465" y="925"/>
                </a:lnTo>
                <a:lnTo>
                  <a:pt x="439" y="899"/>
                </a:lnTo>
                <a:lnTo>
                  <a:pt x="412" y="886"/>
                </a:lnTo>
                <a:lnTo>
                  <a:pt x="372" y="872"/>
                </a:lnTo>
                <a:lnTo>
                  <a:pt x="346" y="846"/>
                </a:lnTo>
                <a:lnTo>
                  <a:pt x="332" y="833"/>
                </a:lnTo>
                <a:lnTo>
                  <a:pt x="306" y="820"/>
                </a:lnTo>
                <a:lnTo>
                  <a:pt x="292" y="793"/>
                </a:lnTo>
                <a:lnTo>
                  <a:pt x="292" y="780"/>
                </a:lnTo>
                <a:lnTo>
                  <a:pt x="292" y="767"/>
                </a:lnTo>
                <a:lnTo>
                  <a:pt x="292" y="754"/>
                </a:lnTo>
                <a:lnTo>
                  <a:pt x="292" y="740"/>
                </a:lnTo>
                <a:lnTo>
                  <a:pt x="306" y="727"/>
                </a:lnTo>
                <a:lnTo>
                  <a:pt x="319" y="714"/>
                </a:lnTo>
                <a:lnTo>
                  <a:pt x="332" y="714"/>
                </a:lnTo>
                <a:lnTo>
                  <a:pt x="359" y="714"/>
                </a:lnTo>
                <a:lnTo>
                  <a:pt x="386" y="714"/>
                </a:lnTo>
                <a:lnTo>
                  <a:pt x="425" y="714"/>
                </a:lnTo>
                <a:lnTo>
                  <a:pt x="465" y="714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1514" name="Freeform 12"/>
          <p:cNvSpPr/>
          <p:nvPr/>
        </p:nvSpPr>
        <p:spPr>
          <a:xfrm>
            <a:off x="4494213" y="2147888"/>
            <a:ext cx="777875" cy="1023937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490386" y="17150"/>
              </a:cxn>
              <a:cxn ang="0">
                <a:pos x="515827" y="0"/>
              </a:cxn>
              <a:cxn ang="0">
                <a:pos x="541269" y="0"/>
              </a:cxn>
              <a:cxn ang="0">
                <a:pos x="566710" y="8258"/>
              </a:cxn>
              <a:cxn ang="0">
                <a:pos x="600420" y="17150"/>
              </a:cxn>
              <a:cxn ang="0">
                <a:pos x="642399" y="33665"/>
              </a:cxn>
              <a:cxn ang="0">
                <a:pos x="693282" y="50816"/>
              </a:cxn>
              <a:cxn ang="0">
                <a:pos x="735896" y="75588"/>
              </a:cxn>
              <a:cxn ang="0">
                <a:pos x="760702" y="92739"/>
              </a:cxn>
              <a:cxn ang="0">
                <a:pos x="777875" y="109254"/>
              </a:cxn>
              <a:cxn ang="0">
                <a:pos x="777875" y="142919"/>
              </a:cxn>
              <a:cxn ang="0">
                <a:pos x="760702" y="176585"/>
              </a:cxn>
              <a:cxn ang="0">
                <a:pos x="735896" y="218508"/>
              </a:cxn>
              <a:cxn ang="0">
                <a:pos x="718723" y="252173"/>
              </a:cxn>
              <a:cxn ang="0">
                <a:pos x="701550" y="302354"/>
              </a:cxn>
              <a:cxn ang="0">
                <a:pos x="685013" y="369684"/>
              </a:cxn>
              <a:cxn ang="0">
                <a:pos x="667840" y="445273"/>
              </a:cxn>
              <a:cxn ang="0">
                <a:pos x="642399" y="520861"/>
              </a:cxn>
              <a:cxn ang="0">
                <a:pos x="608689" y="595814"/>
              </a:cxn>
              <a:cxn ang="0">
                <a:pos x="566710" y="663145"/>
              </a:cxn>
              <a:cxn ang="0">
                <a:pos x="524096" y="738734"/>
              </a:cxn>
              <a:cxn ang="0">
                <a:pos x="473849" y="797807"/>
              </a:cxn>
              <a:cxn ang="0">
                <a:pos x="422966" y="856245"/>
              </a:cxn>
              <a:cxn ang="0">
                <a:pos x="372082" y="898168"/>
              </a:cxn>
              <a:cxn ang="0">
                <a:pos x="287489" y="940091"/>
              </a:cxn>
              <a:cxn ang="0">
                <a:pos x="177455" y="990907"/>
              </a:cxn>
              <a:cxn ang="0">
                <a:pos x="93498" y="1015679"/>
              </a:cxn>
              <a:cxn ang="0">
                <a:pos x="50883" y="1023937"/>
              </a:cxn>
              <a:cxn ang="0">
                <a:pos x="25442" y="1023937"/>
              </a:cxn>
              <a:cxn ang="0">
                <a:pos x="8905" y="1015679"/>
              </a:cxn>
              <a:cxn ang="0">
                <a:pos x="0" y="999164"/>
              </a:cxn>
              <a:cxn ang="0">
                <a:pos x="17173" y="973756"/>
              </a:cxn>
              <a:cxn ang="0">
                <a:pos x="50883" y="940091"/>
              </a:cxn>
              <a:cxn ang="0">
                <a:pos x="110035" y="889911"/>
              </a:cxn>
              <a:cxn ang="0">
                <a:pos x="186359" y="839730"/>
              </a:cxn>
              <a:cxn ang="0">
                <a:pos x="253779" y="780657"/>
              </a:cxn>
              <a:cxn ang="0">
                <a:pos x="304662" y="730476"/>
              </a:cxn>
              <a:cxn ang="0">
                <a:pos x="346641" y="680296"/>
              </a:cxn>
              <a:cxn ang="0">
                <a:pos x="389256" y="595814"/>
              </a:cxn>
              <a:cxn ang="0">
                <a:pos x="439503" y="495453"/>
              </a:cxn>
              <a:cxn ang="0">
                <a:pos x="482117" y="386200"/>
              </a:cxn>
              <a:cxn ang="0">
                <a:pos x="507559" y="294096"/>
              </a:cxn>
              <a:cxn ang="0">
                <a:pos x="507559" y="243280"/>
              </a:cxn>
              <a:cxn ang="0">
                <a:pos x="507559" y="210250"/>
              </a:cxn>
              <a:cxn ang="0">
                <a:pos x="507559" y="193100"/>
              </a:cxn>
              <a:cxn ang="0">
                <a:pos x="498654" y="176585"/>
              </a:cxn>
              <a:cxn ang="0">
                <a:pos x="464944" y="184842"/>
              </a:cxn>
              <a:cxn ang="0">
                <a:pos x="422966" y="193100"/>
              </a:cxn>
              <a:cxn ang="0">
                <a:pos x="363814" y="201357"/>
              </a:cxn>
              <a:cxn ang="0">
                <a:pos x="287489" y="218508"/>
              </a:cxn>
              <a:cxn ang="0">
                <a:pos x="211801" y="226765"/>
              </a:cxn>
              <a:cxn ang="0">
                <a:pos x="118303" y="235023"/>
              </a:cxn>
              <a:cxn ang="0">
                <a:pos x="17173" y="235023"/>
              </a:cxn>
              <a:cxn ang="0">
                <a:pos x="93498" y="125769"/>
              </a:cxn>
              <a:cxn ang="0">
                <a:pos x="237242" y="109254"/>
              </a:cxn>
              <a:cxn ang="0">
                <a:pos x="338372" y="83846"/>
              </a:cxn>
              <a:cxn ang="0">
                <a:pos x="389256" y="67331"/>
              </a:cxn>
              <a:cxn ang="0">
                <a:pos x="431234" y="50816"/>
              </a:cxn>
              <a:cxn ang="0">
                <a:pos x="464944" y="33665"/>
              </a:cxn>
            </a:cxnLst>
            <a:rect l="l" t="t" r="GT0" b="GT1"/>
            <a:pathLst>
              <a:path w="1223" h="1612">
                <a:moveTo>
                  <a:pt x="745" y="40"/>
                </a:moveTo>
                <a:lnTo>
                  <a:pt x="771" y="27"/>
                </a:lnTo>
                <a:lnTo>
                  <a:pt x="784" y="13"/>
                </a:lnTo>
                <a:lnTo>
                  <a:pt x="811" y="0"/>
                </a:lnTo>
                <a:lnTo>
                  <a:pt x="838" y="0"/>
                </a:lnTo>
                <a:lnTo>
                  <a:pt x="851" y="0"/>
                </a:lnTo>
                <a:lnTo>
                  <a:pt x="878" y="0"/>
                </a:lnTo>
                <a:lnTo>
                  <a:pt x="891" y="13"/>
                </a:lnTo>
                <a:lnTo>
                  <a:pt x="917" y="13"/>
                </a:lnTo>
                <a:lnTo>
                  <a:pt x="944" y="27"/>
                </a:lnTo>
                <a:lnTo>
                  <a:pt x="984" y="40"/>
                </a:lnTo>
                <a:lnTo>
                  <a:pt x="1010" y="53"/>
                </a:lnTo>
                <a:lnTo>
                  <a:pt x="1050" y="66"/>
                </a:lnTo>
                <a:lnTo>
                  <a:pt x="1090" y="80"/>
                </a:lnTo>
                <a:lnTo>
                  <a:pt x="1117" y="93"/>
                </a:lnTo>
                <a:lnTo>
                  <a:pt x="1157" y="119"/>
                </a:lnTo>
                <a:lnTo>
                  <a:pt x="1170" y="132"/>
                </a:lnTo>
                <a:lnTo>
                  <a:pt x="1196" y="146"/>
                </a:lnTo>
                <a:lnTo>
                  <a:pt x="1210" y="159"/>
                </a:lnTo>
                <a:lnTo>
                  <a:pt x="1223" y="172"/>
                </a:lnTo>
                <a:lnTo>
                  <a:pt x="1223" y="185"/>
                </a:lnTo>
                <a:lnTo>
                  <a:pt x="1223" y="225"/>
                </a:lnTo>
                <a:lnTo>
                  <a:pt x="1210" y="251"/>
                </a:lnTo>
                <a:lnTo>
                  <a:pt x="1196" y="278"/>
                </a:lnTo>
                <a:lnTo>
                  <a:pt x="1183" y="317"/>
                </a:lnTo>
                <a:lnTo>
                  <a:pt x="1157" y="344"/>
                </a:lnTo>
                <a:lnTo>
                  <a:pt x="1157" y="370"/>
                </a:lnTo>
                <a:lnTo>
                  <a:pt x="1130" y="397"/>
                </a:lnTo>
                <a:lnTo>
                  <a:pt x="1117" y="436"/>
                </a:lnTo>
                <a:lnTo>
                  <a:pt x="1103" y="476"/>
                </a:lnTo>
                <a:lnTo>
                  <a:pt x="1090" y="529"/>
                </a:lnTo>
                <a:lnTo>
                  <a:pt x="1077" y="582"/>
                </a:lnTo>
                <a:lnTo>
                  <a:pt x="1064" y="635"/>
                </a:lnTo>
                <a:lnTo>
                  <a:pt x="1050" y="701"/>
                </a:lnTo>
                <a:lnTo>
                  <a:pt x="1024" y="753"/>
                </a:lnTo>
                <a:lnTo>
                  <a:pt x="1010" y="820"/>
                </a:lnTo>
                <a:lnTo>
                  <a:pt x="984" y="872"/>
                </a:lnTo>
                <a:lnTo>
                  <a:pt x="957" y="938"/>
                </a:lnTo>
                <a:lnTo>
                  <a:pt x="931" y="991"/>
                </a:lnTo>
                <a:lnTo>
                  <a:pt x="891" y="1044"/>
                </a:lnTo>
                <a:lnTo>
                  <a:pt x="864" y="1110"/>
                </a:lnTo>
                <a:lnTo>
                  <a:pt x="824" y="1163"/>
                </a:lnTo>
                <a:lnTo>
                  <a:pt x="784" y="1216"/>
                </a:lnTo>
                <a:lnTo>
                  <a:pt x="745" y="1256"/>
                </a:lnTo>
                <a:lnTo>
                  <a:pt x="705" y="1308"/>
                </a:lnTo>
                <a:lnTo>
                  <a:pt x="665" y="1348"/>
                </a:lnTo>
                <a:lnTo>
                  <a:pt x="625" y="1375"/>
                </a:lnTo>
                <a:lnTo>
                  <a:pt x="585" y="1414"/>
                </a:lnTo>
                <a:lnTo>
                  <a:pt x="545" y="1441"/>
                </a:lnTo>
                <a:lnTo>
                  <a:pt x="452" y="1480"/>
                </a:lnTo>
                <a:lnTo>
                  <a:pt x="359" y="1533"/>
                </a:lnTo>
                <a:lnTo>
                  <a:pt x="279" y="1560"/>
                </a:lnTo>
                <a:lnTo>
                  <a:pt x="186" y="1586"/>
                </a:lnTo>
                <a:lnTo>
                  <a:pt x="147" y="1599"/>
                </a:lnTo>
                <a:lnTo>
                  <a:pt x="107" y="1612"/>
                </a:lnTo>
                <a:lnTo>
                  <a:pt x="80" y="1612"/>
                </a:lnTo>
                <a:lnTo>
                  <a:pt x="54" y="1612"/>
                </a:lnTo>
                <a:lnTo>
                  <a:pt x="40" y="1612"/>
                </a:lnTo>
                <a:lnTo>
                  <a:pt x="14" y="1612"/>
                </a:lnTo>
                <a:lnTo>
                  <a:pt x="14" y="1599"/>
                </a:lnTo>
                <a:lnTo>
                  <a:pt x="0" y="1586"/>
                </a:lnTo>
                <a:lnTo>
                  <a:pt x="0" y="1573"/>
                </a:lnTo>
                <a:lnTo>
                  <a:pt x="14" y="1560"/>
                </a:lnTo>
                <a:lnTo>
                  <a:pt x="27" y="1533"/>
                </a:lnTo>
                <a:lnTo>
                  <a:pt x="54" y="1507"/>
                </a:lnTo>
                <a:lnTo>
                  <a:pt x="80" y="1480"/>
                </a:lnTo>
                <a:lnTo>
                  <a:pt x="133" y="1441"/>
                </a:lnTo>
                <a:lnTo>
                  <a:pt x="173" y="1401"/>
                </a:lnTo>
                <a:lnTo>
                  <a:pt x="240" y="1361"/>
                </a:lnTo>
                <a:lnTo>
                  <a:pt x="293" y="1322"/>
                </a:lnTo>
                <a:lnTo>
                  <a:pt x="346" y="1269"/>
                </a:lnTo>
                <a:lnTo>
                  <a:pt x="399" y="1229"/>
                </a:lnTo>
                <a:lnTo>
                  <a:pt x="439" y="1190"/>
                </a:lnTo>
                <a:lnTo>
                  <a:pt x="479" y="1150"/>
                </a:lnTo>
                <a:lnTo>
                  <a:pt x="519" y="1110"/>
                </a:lnTo>
                <a:lnTo>
                  <a:pt x="545" y="1071"/>
                </a:lnTo>
                <a:lnTo>
                  <a:pt x="572" y="1018"/>
                </a:lnTo>
                <a:lnTo>
                  <a:pt x="612" y="938"/>
                </a:lnTo>
                <a:lnTo>
                  <a:pt x="665" y="859"/>
                </a:lnTo>
                <a:lnTo>
                  <a:pt x="691" y="780"/>
                </a:lnTo>
                <a:lnTo>
                  <a:pt x="731" y="687"/>
                </a:lnTo>
                <a:lnTo>
                  <a:pt x="758" y="608"/>
                </a:lnTo>
                <a:lnTo>
                  <a:pt x="784" y="529"/>
                </a:lnTo>
                <a:lnTo>
                  <a:pt x="798" y="463"/>
                </a:lnTo>
                <a:lnTo>
                  <a:pt x="798" y="410"/>
                </a:lnTo>
                <a:lnTo>
                  <a:pt x="798" y="383"/>
                </a:lnTo>
                <a:lnTo>
                  <a:pt x="798" y="357"/>
                </a:lnTo>
                <a:lnTo>
                  <a:pt x="798" y="331"/>
                </a:lnTo>
                <a:lnTo>
                  <a:pt x="798" y="317"/>
                </a:lnTo>
                <a:lnTo>
                  <a:pt x="798" y="304"/>
                </a:lnTo>
                <a:lnTo>
                  <a:pt x="798" y="291"/>
                </a:lnTo>
                <a:lnTo>
                  <a:pt x="784" y="278"/>
                </a:lnTo>
                <a:lnTo>
                  <a:pt x="758" y="291"/>
                </a:lnTo>
                <a:lnTo>
                  <a:pt x="731" y="291"/>
                </a:lnTo>
                <a:lnTo>
                  <a:pt x="705" y="291"/>
                </a:lnTo>
                <a:lnTo>
                  <a:pt x="665" y="304"/>
                </a:lnTo>
                <a:lnTo>
                  <a:pt x="625" y="304"/>
                </a:lnTo>
                <a:lnTo>
                  <a:pt x="572" y="317"/>
                </a:lnTo>
                <a:lnTo>
                  <a:pt x="519" y="331"/>
                </a:lnTo>
                <a:lnTo>
                  <a:pt x="452" y="344"/>
                </a:lnTo>
                <a:lnTo>
                  <a:pt x="399" y="344"/>
                </a:lnTo>
                <a:lnTo>
                  <a:pt x="333" y="357"/>
                </a:lnTo>
                <a:lnTo>
                  <a:pt x="253" y="357"/>
                </a:lnTo>
                <a:lnTo>
                  <a:pt x="186" y="370"/>
                </a:lnTo>
                <a:lnTo>
                  <a:pt x="107" y="370"/>
                </a:lnTo>
                <a:lnTo>
                  <a:pt x="27" y="370"/>
                </a:lnTo>
                <a:lnTo>
                  <a:pt x="27" y="198"/>
                </a:lnTo>
                <a:lnTo>
                  <a:pt x="147" y="198"/>
                </a:lnTo>
                <a:lnTo>
                  <a:pt x="266" y="185"/>
                </a:lnTo>
                <a:lnTo>
                  <a:pt x="373" y="172"/>
                </a:lnTo>
                <a:lnTo>
                  <a:pt x="479" y="146"/>
                </a:lnTo>
                <a:lnTo>
                  <a:pt x="532" y="132"/>
                </a:lnTo>
                <a:lnTo>
                  <a:pt x="572" y="119"/>
                </a:lnTo>
                <a:lnTo>
                  <a:pt x="612" y="106"/>
                </a:lnTo>
                <a:lnTo>
                  <a:pt x="652" y="93"/>
                </a:lnTo>
                <a:lnTo>
                  <a:pt x="678" y="80"/>
                </a:lnTo>
                <a:lnTo>
                  <a:pt x="705" y="66"/>
                </a:lnTo>
                <a:lnTo>
                  <a:pt x="731" y="53"/>
                </a:lnTo>
                <a:lnTo>
                  <a:pt x="745" y="40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1515" name="Freeform 13"/>
          <p:cNvSpPr/>
          <p:nvPr/>
        </p:nvSpPr>
        <p:spPr>
          <a:xfrm>
            <a:off x="4570413" y="2441575"/>
            <a:ext cx="1231900" cy="8636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1231900" y="770958"/>
              </a:cxn>
              <a:cxn ang="0">
                <a:pos x="1206500" y="796339"/>
              </a:cxn>
              <a:cxn ang="0">
                <a:pos x="1164590" y="813472"/>
              </a:cxn>
              <a:cxn ang="0">
                <a:pos x="1097280" y="829970"/>
              </a:cxn>
              <a:cxn ang="0">
                <a:pos x="1003935" y="838219"/>
              </a:cxn>
              <a:cxn ang="0">
                <a:pos x="928370" y="855351"/>
              </a:cxn>
              <a:cxn ang="0">
                <a:pos x="869315" y="855351"/>
              </a:cxn>
              <a:cxn ang="0">
                <a:pos x="818515" y="863600"/>
              </a:cxn>
              <a:cxn ang="0">
                <a:pos x="784860" y="855351"/>
              </a:cxn>
              <a:cxn ang="0">
                <a:pos x="742950" y="846468"/>
              </a:cxn>
              <a:cxn ang="0">
                <a:pos x="700405" y="821721"/>
              </a:cxn>
              <a:cxn ang="0">
                <a:pos x="649605" y="779842"/>
              </a:cxn>
              <a:cxn ang="0">
                <a:pos x="590550" y="729079"/>
              </a:cxn>
              <a:cxn ang="0">
                <a:pos x="531495" y="653570"/>
              </a:cxn>
              <a:cxn ang="0">
                <a:pos x="447040" y="561562"/>
              </a:cxn>
              <a:cxn ang="0">
                <a:pos x="354330" y="452422"/>
              </a:cxn>
              <a:cxn ang="0">
                <a:pos x="278765" y="360415"/>
              </a:cxn>
              <a:cxn ang="0">
                <a:pos x="227965" y="301403"/>
              </a:cxn>
              <a:cxn ang="0">
                <a:pos x="185420" y="251275"/>
              </a:cxn>
              <a:cxn ang="0">
                <a:pos x="143510" y="201147"/>
              </a:cxn>
              <a:cxn ang="0">
                <a:pos x="109855" y="167517"/>
              </a:cxn>
              <a:cxn ang="0">
                <a:pos x="84455" y="142135"/>
              </a:cxn>
              <a:cxn ang="0">
                <a:pos x="59055" y="117389"/>
              </a:cxn>
              <a:cxn ang="0">
                <a:pos x="41910" y="100256"/>
              </a:cxn>
              <a:cxn ang="0">
                <a:pos x="25400" y="92007"/>
              </a:cxn>
              <a:cxn ang="0">
                <a:pos x="8255" y="75509"/>
              </a:cxn>
              <a:cxn ang="0">
                <a:pos x="0" y="58377"/>
              </a:cxn>
              <a:cxn ang="0">
                <a:pos x="0" y="41879"/>
              </a:cxn>
              <a:cxn ang="0">
                <a:pos x="8255" y="16498"/>
              </a:cxn>
              <a:cxn ang="0">
                <a:pos x="25400" y="0"/>
              </a:cxn>
              <a:cxn ang="0">
                <a:pos x="50800" y="0"/>
              </a:cxn>
              <a:cxn ang="0">
                <a:pos x="76200" y="0"/>
              </a:cxn>
              <a:cxn ang="0">
                <a:pos x="126365" y="8249"/>
              </a:cxn>
              <a:cxn ang="0">
                <a:pos x="185420" y="41879"/>
              </a:cxn>
              <a:cxn ang="0">
                <a:pos x="219710" y="83758"/>
              </a:cxn>
              <a:cxn ang="0">
                <a:pos x="261620" y="117389"/>
              </a:cxn>
              <a:cxn ang="0">
                <a:pos x="303530" y="167517"/>
              </a:cxn>
              <a:cxn ang="0">
                <a:pos x="354330" y="226528"/>
              </a:cxn>
              <a:cxn ang="0">
                <a:pos x="455930" y="335034"/>
              </a:cxn>
              <a:cxn ang="0">
                <a:pos x="607695" y="452422"/>
              </a:cxn>
              <a:cxn ang="0">
                <a:pos x="776605" y="553313"/>
              </a:cxn>
              <a:cxn ang="0">
                <a:pos x="953770" y="637071"/>
              </a:cxn>
              <a:cxn ang="0">
                <a:pos x="1088390" y="678951"/>
              </a:cxn>
              <a:cxn ang="0">
                <a:pos x="1156335" y="704332"/>
              </a:cxn>
              <a:cxn ang="0">
                <a:pos x="1206500" y="729079"/>
              </a:cxn>
              <a:cxn ang="0">
                <a:pos x="1231900" y="754460"/>
              </a:cxn>
            </a:cxnLst>
            <a:rect l="l" t="t" r="GT0" b="GT1"/>
            <a:pathLst>
              <a:path w="1940" h="1361">
                <a:moveTo>
                  <a:pt x="1940" y="1202"/>
                </a:moveTo>
                <a:lnTo>
                  <a:pt x="1940" y="1215"/>
                </a:lnTo>
                <a:lnTo>
                  <a:pt x="1927" y="1242"/>
                </a:lnTo>
                <a:lnTo>
                  <a:pt x="1900" y="1255"/>
                </a:lnTo>
                <a:lnTo>
                  <a:pt x="1874" y="1268"/>
                </a:lnTo>
                <a:lnTo>
                  <a:pt x="1834" y="1282"/>
                </a:lnTo>
                <a:lnTo>
                  <a:pt x="1781" y="1295"/>
                </a:lnTo>
                <a:lnTo>
                  <a:pt x="1728" y="1308"/>
                </a:lnTo>
                <a:lnTo>
                  <a:pt x="1661" y="1321"/>
                </a:lnTo>
                <a:lnTo>
                  <a:pt x="1581" y="1321"/>
                </a:lnTo>
                <a:lnTo>
                  <a:pt x="1528" y="1334"/>
                </a:lnTo>
                <a:lnTo>
                  <a:pt x="1462" y="1348"/>
                </a:lnTo>
                <a:lnTo>
                  <a:pt x="1409" y="1348"/>
                </a:lnTo>
                <a:lnTo>
                  <a:pt x="1369" y="1348"/>
                </a:lnTo>
                <a:lnTo>
                  <a:pt x="1329" y="1348"/>
                </a:lnTo>
                <a:lnTo>
                  <a:pt x="1289" y="1361"/>
                </a:lnTo>
                <a:lnTo>
                  <a:pt x="1263" y="1361"/>
                </a:lnTo>
                <a:lnTo>
                  <a:pt x="1236" y="1348"/>
                </a:lnTo>
                <a:lnTo>
                  <a:pt x="1196" y="1348"/>
                </a:lnTo>
                <a:lnTo>
                  <a:pt x="1170" y="1334"/>
                </a:lnTo>
                <a:lnTo>
                  <a:pt x="1130" y="1321"/>
                </a:lnTo>
                <a:lnTo>
                  <a:pt x="1103" y="1295"/>
                </a:lnTo>
                <a:lnTo>
                  <a:pt x="1063" y="1268"/>
                </a:lnTo>
                <a:lnTo>
                  <a:pt x="1023" y="1229"/>
                </a:lnTo>
                <a:lnTo>
                  <a:pt x="983" y="1189"/>
                </a:lnTo>
                <a:lnTo>
                  <a:pt x="930" y="1149"/>
                </a:lnTo>
                <a:lnTo>
                  <a:pt x="890" y="1097"/>
                </a:lnTo>
                <a:lnTo>
                  <a:pt x="837" y="1030"/>
                </a:lnTo>
                <a:lnTo>
                  <a:pt x="771" y="964"/>
                </a:lnTo>
                <a:lnTo>
                  <a:pt x="704" y="885"/>
                </a:lnTo>
                <a:lnTo>
                  <a:pt x="638" y="806"/>
                </a:lnTo>
                <a:lnTo>
                  <a:pt x="558" y="713"/>
                </a:lnTo>
                <a:lnTo>
                  <a:pt x="478" y="608"/>
                </a:lnTo>
                <a:lnTo>
                  <a:pt x="439" y="568"/>
                </a:lnTo>
                <a:lnTo>
                  <a:pt x="399" y="515"/>
                </a:lnTo>
                <a:lnTo>
                  <a:pt x="359" y="475"/>
                </a:lnTo>
                <a:lnTo>
                  <a:pt x="319" y="436"/>
                </a:lnTo>
                <a:lnTo>
                  <a:pt x="292" y="396"/>
                </a:lnTo>
                <a:lnTo>
                  <a:pt x="266" y="357"/>
                </a:lnTo>
                <a:lnTo>
                  <a:pt x="226" y="317"/>
                </a:lnTo>
                <a:lnTo>
                  <a:pt x="199" y="290"/>
                </a:lnTo>
                <a:lnTo>
                  <a:pt x="173" y="264"/>
                </a:lnTo>
                <a:lnTo>
                  <a:pt x="159" y="238"/>
                </a:lnTo>
                <a:lnTo>
                  <a:pt x="133" y="224"/>
                </a:lnTo>
                <a:lnTo>
                  <a:pt x="120" y="198"/>
                </a:lnTo>
                <a:lnTo>
                  <a:pt x="93" y="185"/>
                </a:lnTo>
                <a:lnTo>
                  <a:pt x="80" y="172"/>
                </a:lnTo>
                <a:lnTo>
                  <a:pt x="66" y="158"/>
                </a:lnTo>
                <a:lnTo>
                  <a:pt x="53" y="158"/>
                </a:lnTo>
                <a:lnTo>
                  <a:pt x="40" y="145"/>
                </a:lnTo>
                <a:lnTo>
                  <a:pt x="27" y="132"/>
                </a:lnTo>
                <a:lnTo>
                  <a:pt x="13" y="119"/>
                </a:lnTo>
                <a:lnTo>
                  <a:pt x="0" y="105"/>
                </a:lnTo>
                <a:lnTo>
                  <a:pt x="0" y="92"/>
                </a:lnTo>
                <a:lnTo>
                  <a:pt x="0" y="79"/>
                </a:lnTo>
                <a:lnTo>
                  <a:pt x="0" y="66"/>
                </a:lnTo>
                <a:lnTo>
                  <a:pt x="13" y="39"/>
                </a:lnTo>
                <a:lnTo>
                  <a:pt x="13" y="26"/>
                </a:lnTo>
                <a:lnTo>
                  <a:pt x="27" y="13"/>
                </a:lnTo>
                <a:lnTo>
                  <a:pt x="40" y="0"/>
                </a:lnTo>
                <a:lnTo>
                  <a:pt x="53" y="0"/>
                </a:lnTo>
                <a:lnTo>
                  <a:pt x="80" y="0"/>
                </a:lnTo>
                <a:lnTo>
                  <a:pt x="93" y="0"/>
                </a:lnTo>
                <a:lnTo>
                  <a:pt x="120" y="0"/>
                </a:lnTo>
                <a:lnTo>
                  <a:pt x="146" y="0"/>
                </a:lnTo>
                <a:lnTo>
                  <a:pt x="199" y="13"/>
                </a:lnTo>
                <a:lnTo>
                  <a:pt x="239" y="39"/>
                </a:lnTo>
                <a:lnTo>
                  <a:pt x="292" y="66"/>
                </a:lnTo>
                <a:lnTo>
                  <a:pt x="332" y="105"/>
                </a:lnTo>
                <a:lnTo>
                  <a:pt x="346" y="132"/>
                </a:lnTo>
                <a:lnTo>
                  <a:pt x="372" y="158"/>
                </a:lnTo>
                <a:lnTo>
                  <a:pt x="412" y="185"/>
                </a:lnTo>
                <a:lnTo>
                  <a:pt x="439" y="224"/>
                </a:lnTo>
                <a:lnTo>
                  <a:pt x="478" y="264"/>
                </a:lnTo>
                <a:lnTo>
                  <a:pt x="518" y="304"/>
                </a:lnTo>
                <a:lnTo>
                  <a:pt x="558" y="357"/>
                </a:lnTo>
                <a:lnTo>
                  <a:pt x="611" y="409"/>
                </a:lnTo>
                <a:lnTo>
                  <a:pt x="718" y="528"/>
                </a:lnTo>
                <a:lnTo>
                  <a:pt x="837" y="634"/>
                </a:lnTo>
                <a:lnTo>
                  <a:pt x="957" y="713"/>
                </a:lnTo>
                <a:lnTo>
                  <a:pt x="1090" y="806"/>
                </a:lnTo>
                <a:lnTo>
                  <a:pt x="1223" y="872"/>
                </a:lnTo>
                <a:lnTo>
                  <a:pt x="1356" y="938"/>
                </a:lnTo>
                <a:lnTo>
                  <a:pt x="1502" y="1004"/>
                </a:lnTo>
                <a:lnTo>
                  <a:pt x="1648" y="1044"/>
                </a:lnTo>
                <a:lnTo>
                  <a:pt x="1714" y="1070"/>
                </a:lnTo>
                <a:lnTo>
                  <a:pt x="1768" y="1097"/>
                </a:lnTo>
                <a:lnTo>
                  <a:pt x="1821" y="1110"/>
                </a:lnTo>
                <a:lnTo>
                  <a:pt x="1861" y="1136"/>
                </a:lnTo>
                <a:lnTo>
                  <a:pt x="1900" y="1149"/>
                </a:lnTo>
                <a:lnTo>
                  <a:pt x="1927" y="1176"/>
                </a:lnTo>
                <a:lnTo>
                  <a:pt x="1940" y="1189"/>
                </a:lnTo>
                <a:lnTo>
                  <a:pt x="1940" y="1202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21516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088" y="3919538"/>
            <a:ext cx="8551862" cy="17335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 fill="hold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 fill="hold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 fill="hold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 fill="hold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 fill="hold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 fill="hold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 fill="hold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 fill="hold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animBg="1"/>
      <p:bldP spid="21509" grpId="0" animBg="1"/>
      <p:bldP spid="21510" grpId="0" animBg="1"/>
      <p:bldP spid="21511" grpId="0" animBg="1"/>
      <p:bldP spid="21512" grpId="0" animBg="1"/>
      <p:bldP spid="21513" grpId="0" animBg="1"/>
      <p:bldP spid="21514" grpId="0" animBg="1"/>
      <p:bldP spid="215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图片 2" descr="1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36525" y="2057400"/>
            <a:ext cx="8902700" cy="466566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grpSp>
        <p:nvGrpSpPr>
          <p:cNvPr id="22531" name="组合 38"/>
          <p:cNvGrpSpPr/>
          <p:nvPr/>
        </p:nvGrpSpPr>
        <p:grpSpPr>
          <a:xfrm>
            <a:off x="3414713" y="1322388"/>
            <a:ext cx="2541587" cy="2538412"/>
            <a:chOff x="299400" y="609600"/>
            <a:chExt cx="2542863" cy="2539048"/>
          </a:xfrm>
        </p:grpSpPr>
        <p:cxnSp>
          <p:nvCxnSpPr>
            <p:cNvPr id="22545" name="直接连接符 1"/>
            <p:cNvCxnSpPr/>
            <p:nvPr/>
          </p:nvCxnSpPr>
          <p:spPr>
            <a:xfrm>
              <a:off x="321636" y="1876742"/>
              <a:ext cx="2520627" cy="1588"/>
            </a:xfrm>
            <a:prstGeom prst="line">
              <a:avLst/>
            </a:prstGeom>
            <a:noFill/>
            <a:ln w="15875">
              <a:solidFill>
                <a:srgbClr val="2E75B6"/>
              </a:solidFill>
              <a:prstDash val="lgDash"/>
              <a:miter lim="800000"/>
            </a:ln>
          </p:spPr>
        </p:cxnSp>
        <p:cxnSp>
          <p:nvCxnSpPr>
            <p:cNvPr id="22546" name="直接连接符 4"/>
            <p:cNvCxnSpPr/>
            <p:nvPr/>
          </p:nvCxnSpPr>
          <p:spPr>
            <a:xfrm rot="5400000">
              <a:off x="288587" y="1868791"/>
              <a:ext cx="2519993" cy="1588"/>
            </a:xfrm>
            <a:prstGeom prst="line">
              <a:avLst/>
            </a:prstGeom>
            <a:noFill/>
            <a:ln w="15875">
              <a:solidFill>
                <a:srgbClr val="2E75B6"/>
              </a:solidFill>
              <a:prstDash val="lgDash"/>
              <a:miter lim="800000"/>
            </a:ln>
          </p:spPr>
        </p:cxnSp>
        <p:sp>
          <p:nvSpPr>
            <p:cNvPr id="22547" name="矩形 6"/>
            <p:cNvSpPr/>
            <p:nvPr/>
          </p:nvSpPr>
          <p:spPr bwMode="auto">
            <a:xfrm>
              <a:off x="299400" y="628655"/>
              <a:ext cx="2520627" cy="2519993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/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22532" name="Freeform 6"/>
          <p:cNvSpPr/>
          <p:nvPr/>
        </p:nvSpPr>
        <p:spPr>
          <a:xfrm>
            <a:off x="4140200" y="1477963"/>
            <a:ext cx="215900" cy="998537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07645" y="119977"/>
              </a:cxn>
              <a:cxn ang="0">
                <a:pos x="207645" y="135847"/>
              </a:cxn>
              <a:cxn ang="0">
                <a:pos x="207645" y="167587"/>
              </a:cxn>
              <a:cxn ang="0">
                <a:pos x="200025" y="215831"/>
              </a:cxn>
              <a:cxn ang="0">
                <a:pos x="200025" y="271693"/>
              </a:cxn>
              <a:cxn ang="0">
                <a:pos x="200025" y="343426"/>
              </a:cxn>
              <a:cxn ang="0">
                <a:pos x="200025" y="423410"/>
              </a:cxn>
              <a:cxn ang="0">
                <a:pos x="200025" y="519265"/>
              </a:cxn>
              <a:cxn ang="0">
                <a:pos x="200025" y="623371"/>
              </a:cxn>
              <a:cxn ang="0">
                <a:pos x="191770" y="719226"/>
              </a:cxn>
              <a:cxn ang="0">
                <a:pos x="191770" y="799211"/>
              </a:cxn>
              <a:cxn ang="0">
                <a:pos x="191770" y="862690"/>
              </a:cxn>
              <a:cxn ang="0">
                <a:pos x="183515" y="918552"/>
              </a:cxn>
              <a:cxn ang="0">
                <a:pos x="183515" y="958545"/>
              </a:cxn>
              <a:cxn ang="0">
                <a:pos x="175895" y="982667"/>
              </a:cxn>
              <a:cxn ang="0">
                <a:pos x="167640" y="998537"/>
              </a:cxn>
              <a:cxn ang="0">
                <a:pos x="160020" y="998537"/>
              </a:cxn>
              <a:cxn ang="0">
                <a:pos x="143510" y="990919"/>
              </a:cxn>
              <a:cxn ang="0">
                <a:pos x="127635" y="974415"/>
              </a:cxn>
              <a:cxn ang="0">
                <a:pos x="120015" y="958545"/>
              </a:cxn>
              <a:cxn ang="0">
                <a:pos x="111760" y="942675"/>
              </a:cxn>
              <a:cxn ang="0">
                <a:pos x="103505" y="918552"/>
              </a:cxn>
              <a:cxn ang="0">
                <a:pos x="95885" y="895065"/>
              </a:cxn>
              <a:cxn ang="0">
                <a:pos x="95885" y="855073"/>
              </a:cxn>
              <a:cxn ang="0">
                <a:pos x="95885" y="806828"/>
              </a:cxn>
              <a:cxn ang="0">
                <a:pos x="87630" y="750966"/>
              </a:cxn>
              <a:cxn ang="0">
                <a:pos x="87630" y="686851"/>
              </a:cxn>
              <a:cxn ang="0">
                <a:pos x="87630" y="623371"/>
              </a:cxn>
              <a:cxn ang="0">
                <a:pos x="87630" y="543387"/>
              </a:cxn>
              <a:cxn ang="0">
                <a:pos x="87630" y="471655"/>
              </a:cxn>
              <a:cxn ang="0">
                <a:pos x="87630" y="407540"/>
              </a:cxn>
              <a:cxn ang="0">
                <a:pos x="87630" y="343426"/>
              </a:cxn>
              <a:cxn ang="0">
                <a:pos x="80010" y="295816"/>
              </a:cxn>
              <a:cxn ang="0">
                <a:pos x="80010" y="247571"/>
              </a:cxn>
              <a:cxn ang="0">
                <a:pos x="80010" y="215831"/>
              </a:cxn>
              <a:cxn ang="0">
                <a:pos x="71755" y="183457"/>
              </a:cxn>
              <a:cxn ang="0">
                <a:pos x="71755" y="151717"/>
              </a:cxn>
              <a:cxn ang="0">
                <a:pos x="55880" y="111724"/>
              </a:cxn>
              <a:cxn ang="0">
                <a:pos x="47625" y="87602"/>
              </a:cxn>
              <a:cxn ang="0">
                <a:pos x="31750" y="64115"/>
              </a:cxn>
              <a:cxn ang="0">
                <a:pos x="15875" y="55862"/>
              </a:cxn>
              <a:cxn ang="0">
                <a:pos x="0" y="31740"/>
              </a:cxn>
              <a:cxn ang="0">
                <a:pos x="7620" y="7618"/>
              </a:cxn>
              <a:cxn ang="0">
                <a:pos x="15875" y="0"/>
              </a:cxn>
              <a:cxn ang="0">
                <a:pos x="40005" y="0"/>
              </a:cxn>
              <a:cxn ang="0">
                <a:pos x="80010" y="0"/>
              </a:cxn>
              <a:cxn ang="0">
                <a:pos x="120015" y="7618"/>
              </a:cxn>
              <a:cxn ang="0">
                <a:pos x="151765" y="15870"/>
              </a:cxn>
              <a:cxn ang="0">
                <a:pos x="183515" y="24122"/>
              </a:cxn>
              <a:cxn ang="0">
                <a:pos x="200025" y="39992"/>
              </a:cxn>
              <a:cxn ang="0">
                <a:pos x="215900" y="64115"/>
              </a:cxn>
              <a:cxn ang="0">
                <a:pos x="215900" y="95854"/>
              </a:cxn>
              <a:cxn ang="0">
                <a:pos x="215900" y="111724"/>
              </a:cxn>
            </a:cxnLst>
            <a:rect l="l" t="t" r="GT0" b="GT1"/>
            <a:pathLst>
              <a:path w="340" h="1573">
                <a:moveTo>
                  <a:pt x="340" y="176"/>
                </a:moveTo>
                <a:lnTo>
                  <a:pt x="327" y="189"/>
                </a:lnTo>
                <a:lnTo>
                  <a:pt x="327" y="201"/>
                </a:lnTo>
                <a:lnTo>
                  <a:pt x="327" y="214"/>
                </a:lnTo>
                <a:lnTo>
                  <a:pt x="327" y="239"/>
                </a:lnTo>
                <a:lnTo>
                  <a:pt x="327" y="264"/>
                </a:lnTo>
                <a:lnTo>
                  <a:pt x="315" y="302"/>
                </a:lnTo>
                <a:lnTo>
                  <a:pt x="315" y="340"/>
                </a:lnTo>
                <a:lnTo>
                  <a:pt x="315" y="390"/>
                </a:lnTo>
                <a:lnTo>
                  <a:pt x="315" y="428"/>
                </a:lnTo>
                <a:lnTo>
                  <a:pt x="315" y="491"/>
                </a:lnTo>
                <a:lnTo>
                  <a:pt x="315" y="541"/>
                </a:lnTo>
                <a:lnTo>
                  <a:pt x="315" y="604"/>
                </a:lnTo>
                <a:lnTo>
                  <a:pt x="315" y="667"/>
                </a:lnTo>
                <a:lnTo>
                  <a:pt x="315" y="743"/>
                </a:lnTo>
                <a:lnTo>
                  <a:pt x="315" y="818"/>
                </a:lnTo>
                <a:lnTo>
                  <a:pt x="315" y="906"/>
                </a:lnTo>
                <a:lnTo>
                  <a:pt x="315" y="982"/>
                </a:lnTo>
                <a:lnTo>
                  <a:pt x="315" y="1057"/>
                </a:lnTo>
                <a:lnTo>
                  <a:pt x="302" y="1133"/>
                </a:lnTo>
                <a:lnTo>
                  <a:pt x="302" y="1196"/>
                </a:lnTo>
                <a:lnTo>
                  <a:pt x="302" y="1259"/>
                </a:lnTo>
                <a:lnTo>
                  <a:pt x="302" y="1309"/>
                </a:lnTo>
                <a:lnTo>
                  <a:pt x="302" y="1359"/>
                </a:lnTo>
                <a:lnTo>
                  <a:pt x="302" y="1410"/>
                </a:lnTo>
                <a:lnTo>
                  <a:pt x="289" y="1447"/>
                </a:lnTo>
                <a:lnTo>
                  <a:pt x="289" y="1473"/>
                </a:lnTo>
                <a:lnTo>
                  <a:pt x="289" y="1510"/>
                </a:lnTo>
                <a:lnTo>
                  <a:pt x="289" y="1523"/>
                </a:lnTo>
                <a:lnTo>
                  <a:pt x="277" y="1548"/>
                </a:lnTo>
                <a:lnTo>
                  <a:pt x="277" y="1561"/>
                </a:lnTo>
                <a:lnTo>
                  <a:pt x="264" y="1573"/>
                </a:lnTo>
                <a:lnTo>
                  <a:pt x="252" y="1573"/>
                </a:lnTo>
                <a:lnTo>
                  <a:pt x="239" y="1561"/>
                </a:lnTo>
                <a:lnTo>
                  <a:pt x="226" y="1561"/>
                </a:lnTo>
                <a:lnTo>
                  <a:pt x="214" y="1548"/>
                </a:lnTo>
                <a:lnTo>
                  <a:pt x="201" y="1535"/>
                </a:lnTo>
                <a:lnTo>
                  <a:pt x="201" y="1523"/>
                </a:lnTo>
                <a:lnTo>
                  <a:pt x="189" y="1510"/>
                </a:lnTo>
                <a:lnTo>
                  <a:pt x="176" y="1498"/>
                </a:lnTo>
                <a:lnTo>
                  <a:pt x="176" y="1485"/>
                </a:lnTo>
                <a:lnTo>
                  <a:pt x="163" y="1460"/>
                </a:lnTo>
                <a:lnTo>
                  <a:pt x="163" y="1447"/>
                </a:lnTo>
                <a:lnTo>
                  <a:pt x="163" y="1422"/>
                </a:lnTo>
                <a:lnTo>
                  <a:pt x="151" y="1410"/>
                </a:lnTo>
                <a:lnTo>
                  <a:pt x="151" y="1372"/>
                </a:lnTo>
                <a:lnTo>
                  <a:pt x="151" y="1347"/>
                </a:lnTo>
                <a:lnTo>
                  <a:pt x="151" y="1309"/>
                </a:lnTo>
                <a:lnTo>
                  <a:pt x="151" y="1271"/>
                </a:lnTo>
                <a:lnTo>
                  <a:pt x="138" y="1233"/>
                </a:lnTo>
                <a:lnTo>
                  <a:pt x="138" y="1183"/>
                </a:lnTo>
                <a:lnTo>
                  <a:pt x="138" y="1145"/>
                </a:lnTo>
                <a:lnTo>
                  <a:pt x="138" y="1082"/>
                </a:lnTo>
                <a:lnTo>
                  <a:pt x="138" y="1032"/>
                </a:lnTo>
                <a:lnTo>
                  <a:pt x="138" y="982"/>
                </a:lnTo>
                <a:lnTo>
                  <a:pt x="138" y="919"/>
                </a:lnTo>
                <a:lnTo>
                  <a:pt x="138" y="856"/>
                </a:lnTo>
                <a:lnTo>
                  <a:pt x="138" y="793"/>
                </a:lnTo>
                <a:lnTo>
                  <a:pt x="138" y="743"/>
                </a:lnTo>
                <a:lnTo>
                  <a:pt x="138" y="692"/>
                </a:lnTo>
                <a:lnTo>
                  <a:pt x="138" y="642"/>
                </a:lnTo>
                <a:lnTo>
                  <a:pt x="138" y="591"/>
                </a:lnTo>
                <a:lnTo>
                  <a:pt x="138" y="541"/>
                </a:lnTo>
                <a:lnTo>
                  <a:pt x="138" y="503"/>
                </a:lnTo>
                <a:lnTo>
                  <a:pt x="126" y="466"/>
                </a:lnTo>
                <a:lnTo>
                  <a:pt x="126" y="428"/>
                </a:lnTo>
                <a:lnTo>
                  <a:pt x="126" y="390"/>
                </a:lnTo>
                <a:lnTo>
                  <a:pt x="126" y="365"/>
                </a:lnTo>
                <a:lnTo>
                  <a:pt x="126" y="340"/>
                </a:lnTo>
                <a:lnTo>
                  <a:pt x="126" y="315"/>
                </a:lnTo>
                <a:lnTo>
                  <a:pt x="113" y="289"/>
                </a:lnTo>
                <a:lnTo>
                  <a:pt x="113" y="264"/>
                </a:lnTo>
                <a:lnTo>
                  <a:pt x="113" y="239"/>
                </a:lnTo>
                <a:lnTo>
                  <a:pt x="100" y="201"/>
                </a:lnTo>
                <a:lnTo>
                  <a:pt x="88" y="176"/>
                </a:lnTo>
                <a:lnTo>
                  <a:pt x="88" y="151"/>
                </a:lnTo>
                <a:lnTo>
                  <a:pt x="75" y="138"/>
                </a:lnTo>
                <a:lnTo>
                  <a:pt x="63" y="113"/>
                </a:lnTo>
                <a:lnTo>
                  <a:pt x="50" y="101"/>
                </a:lnTo>
                <a:lnTo>
                  <a:pt x="37" y="101"/>
                </a:lnTo>
                <a:lnTo>
                  <a:pt x="25" y="88"/>
                </a:lnTo>
                <a:lnTo>
                  <a:pt x="12" y="63"/>
                </a:lnTo>
                <a:lnTo>
                  <a:pt x="0" y="50"/>
                </a:lnTo>
                <a:lnTo>
                  <a:pt x="0" y="25"/>
                </a:lnTo>
                <a:lnTo>
                  <a:pt x="12" y="12"/>
                </a:lnTo>
                <a:lnTo>
                  <a:pt x="25" y="0"/>
                </a:lnTo>
                <a:lnTo>
                  <a:pt x="50" y="0"/>
                </a:lnTo>
                <a:lnTo>
                  <a:pt x="63" y="0"/>
                </a:lnTo>
                <a:lnTo>
                  <a:pt x="88" y="0"/>
                </a:lnTo>
                <a:lnTo>
                  <a:pt x="126" y="0"/>
                </a:lnTo>
                <a:lnTo>
                  <a:pt x="151" y="0"/>
                </a:lnTo>
                <a:lnTo>
                  <a:pt x="189" y="12"/>
                </a:lnTo>
                <a:lnTo>
                  <a:pt x="214" y="12"/>
                </a:lnTo>
                <a:lnTo>
                  <a:pt x="239" y="25"/>
                </a:lnTo>
                <a:lnTo>
                  <a:pt x="264" y="38"/>
                </a:lnTo>
                <a:lnTo>
                  <a:pt x="289" y="38"/>
                </a:lnTo>
                <a:lnTo>
                  <a:pt x="302" y="50"/>
                </a:lnTo>
                <a:lnTo>
                  <a:pt x="315" y="63"/>
                </a:lnTo>
                <a:lnTo>
                  <a:pt x="327" y="75"/>
                </a:lnTo>
                <a:lnTo>
                  <a:pt x="340" y="101"/>
                </a:lnTo>
                <a:lnTo>
                  <a:pt x="340" y="126"/>
                </a:lnTo>
                <a:lnTo>
                  <a:pt x="340" y="151"/>
                </a:lnTo>
                <a:lnTo>
                  <a:pt x="340" y="176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2533" name="Freeform 7"/>
          <p:cNvSpPr/>
          <p:nvPr/>
        </p:nvSpPr>
        <p:spPr>
          <a:xfrm>
            <a:off x="4779963" y="1398588"/>
            <a:ext cx="223837" cy="79851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23837" y="104016"/>
              </a:cxn>
              <a:cxn ang="0">
                <a:pos x="223837" y="127483"/>
              </a:cxn>
              <a:cxn ang="0">
                <a:pos x="215594" y="151584"/>
              </a:cxn>
              <a:cxn ang="0">
                <a:pos x="207985" y="175685"/>
              </a:cxn>
              <a:cxn ang="0">
                <a:pos x="199741" y="215643"/>
              </a:cxn>
              <a:cxn ang="0">
                <a:pos x="199741" y="271456"/>
              </a:cxn>
              <a:cxn ang="0">
                <a:pos x="199741" y="327269"/>
              </a:cxn>
              <a:cxn ang="0">
                <a:pos x="191498" y="367227"/>
              </a:cxn>
              <a:cxn ang="0">
                <a:pos x="191498" y="415429"/>
              </a:cxn>
              <a:cxn ang="0">
                <a:pos x="191498" y="462997"/>
              </a:cxn>
              <a:cxn ang="0">
                <a:pos x="191498" y="527056"/>
              </a:cxn>
              <a:cxn ang="0">
                <a:pos x="191498" y="590480"/>
              </a:cxn>
              <a:cxn ang="0">
                <a:pos x="191498" y="670395"/>
              </a:cxn>
              <a:cxn ang="0">
                <a:pos x="191498" y="750310"/>
              </a:cxn>
              <a:cxn ang="0">
                <a:pos x="95749" y="798512"/>
              </a:cxn>
              <a:cxn ang="0">
                <a:pos x="88140" y="670395"/>
              </a:cxn>
              <a:cxn ang="0">
                <a:pos x="88140" y="558768"/>
              </a:cxn>
              <a:cxn ang="0">
                <a:pos x="88140" y="462997"/>
              </a:cxn>
              <a:cxn ang="0">
                <a:pos x="79896" y="375472"/>
              </a:cxn>
              <a:cxn ang="0">
                <a:pos x="79896" y="303168"/>
              </a:cxn>
              <a:cxn ang="0">
                <a:pos x="71653" y="239744"/>
              </a:cxn>
              <a:cxn ang="0">
                <a:pos x="71653" y="199787"/>
              </a:cxn>
              <a:cxn ang="0">
                <a:pos x="64044" y="167440"/>
              </a:cxn>
              <a:cxn ang="0">
                <a:pos x="55801" y="119872"/>
              </a:cxn>
              <a:cxn ang="0">
                <a:pos x="48192" y="87526"/>
              </a:cxn>
              <a:cxn ang="0">
                <a:pos x="39948" y="71669"/>
              </a:cxn>
              <a:cxn ang="0">
                <a:pos x="24096" y="55813"/>
              </a:cxn>
              <a:cxn ang="0">
                <a:pos x="7609" y="48202"/>
              </a:cxn>
              <a:cxn ang="0">
                <a:pos x="0" y="24101"/>
              </a:cxn>
              <a:cxn ang="0">
                <a:pos x="15852" y="8245"/>
              </a:cxn>
              <a:cxn ang="0">
                <a:pos x="39948" y="0"/>
              </a:cxn>
              <a:cxn ang="0">
                <a:pos x="88140" y="8245"/>
              </a:cxn>
              <a:cxn ang="0">
                <a:pos x="151550" y="31712"/>
              </a:cxn>
              <a:cxn ang="0">
                <a:pos x="183889" y="39957"/>
              </a:cxn>
              <a:cxn ang="0">
                <a:pos x="207985" y="55813"/>
              </a:cxn>
              <a:cxn ang="0">
                <a:pos x="223837" y="71669"/>
              </a:cxn>
              <a:cxn ang="0">
                <a:pos x="223837" y="87526"/>
              </a:cxn>
              <a:cxn ang="0">
                <a:pos x="223837" y="87526"/>
              </a:cxn>
            </a:cxnLst>
            <a:rect l="l" t="t" r="GT0" b="GT1"/>
            <a:pathLst>
              <a:path w="353" h="1259">
                <a:moveTo>
                  <a:pt x="353" y="138"/>
                </a:moveTo>
                <a:lnTo>
                  <a:pt x="353" y="164"/>
                </a:lnTo>
                <a:lnTo>
                  <a:pt x="353" y="176"/>
                </a:lnTo>
                <a:lnTo>
                  <a:pt x="353" y="201"/>
                </a:lnTo>
                <a:lnTo>
                  <a:pt x="340" y="227"/>
                </a:lnTo>
                <a:lnTo>
                  <a:pt x="340" y="239"/>
                </a:lnTo>
                <a:lnTo>
                  <a:pt x="328" y="252"/>
                </a:lnTo>
                <a:lnTo>
                  <a:pt x="328" y="277"/>
                </a:lnTo>
                <a:lnTo>
                  <a:pt x="328" y="302"/>
                </a:lnTo>
                <a:lnTo>
                  <a:pt x="315" y="340"/>
                </a:lnTo>
                <a:lnTo>
                  <a:pt x="315" y="378"/>
                </a:lnTo>
                <a:lnTo>
                  <a:pt x="315" y="428"/>
                </a:lnTo>
                <a:lnTo>
                  <a:pt x="315" y="478"/>
                </a:lnTo>
                <a:lnTo>
                  <a:pt x="315" y="516"/>
                </a:lnTo>
                <a:lnTo>
                  <a:pt x="302" y="541"/>
                </a:lnTo>
                <a:lnTo>
                  <a:pt x="302" y="579"/>
                </a:lnTo>
                <a:lnTo>
                  <a:pt x="302" y="617"/>
                </a:lnTo>
                <a:lnTo>
                  <a:pt x="302" y="655"/>
                </a:lnTo>
                <a:lnTo>
                  <a:pt x="302" y="692"/>
                </a:lnTo>
                <a:lnTo>
                  <a:pt x="302" y="730"/>
                </a:lnTo>
                <a:lnTo>
                  <a:pt x="302" y="780"/>
                </a:lnTo>
                <a:lnTo>
                  <a:pt x="302" y="831"/>
                </a:lnTo>
                <a:lnTo>
                  <a:pt x="302" y="881"/>
                </a:lnTo>
                <a:lnTo>
                  <a:pt x="302" y="931"/>
                </a:lnTo>
                <a:lnTo>
                  <a:pt x="302" y="994"/>
                </a:lnTo>
                <a:lnTo>
                  <a:pt x="302" y="1057"/>
                </a:lnTo>
                <a:lnTo>
                  <a:pt x="302" y="1108"/>
                </a:lnTo>
                <a:lnTo>
                  <a:pt x="302" y="1183"/>
                </a:lnTo>
                <a:lnTo>
                  <a:pt x="302" y="1246"/>
                </a:lnTo>
                <a:lnTo>
                  <a:pt x="151" y="1259"/>
                </a:lnTo>
                <a:lnTo>
                  <a:pt x="139" y="1158"/>
                </a:lnTo>
                <a:lnTo>
                  <a:pt x="139" y="1057"/>
                </a:lnTo>
                <a:lnTo>
                  <a:pt x="139" y="969"/>
                </a:lnTo>
                <a:lnTo>
                  <a:pt x="139" y="881"/>
                </a:lnTo>
                <a:lnTo>
                  <a:pt x="139" y="806"/>
                </a:lnTo>
                <a:lnTo>
                  <a:pt x="139" y="730"/>
                </a:lnTo>
                <a:lnTo>
                  <a:pt x="126" y="655"/>
                </a:lnTo>
                <a:lnTo>
                  <a:pt x="126" y="592"/>
                </a:lnTo>
                <a:lnTo>
                  <a:pt x="126" y="529"/>
                </a:lnTo>
                <a:lnTo>
                  <a:pt x="126" y="478"/>
                </a:lnTo>
                <a:lnTo>
                  <a:pt x="126" y="428"/>
                </a:lnTo>
                <a:lnTo>
                  <a:pt x="113" y="378"/>
                </a:lnTo>
                <a:lnTo>
                  <a:pt x="113" y="340"/>
                </a:lnTo>
                <a:lnTo>
                  <a:pt x="113" y="315"/>
                </a:lnTo>
                <a:lnTo>
                  <a:pt x="113" y="290"/>
                </a:lnTo>
                <a:lnTo>
                  <a:pt x="101" y="264"/>
                </a:lnTo>
                <a:lnTo>
                  <a:pt x="101" y="227"/>
                </a:lnTo>
                <a:lnTo>
                  <a:pt x="88" y="189"/>
                </a:lnTo>
                <a:lnTo>
                  <a:pt x="88" y="164"/>
                </a:lnTo>
                <a:lnTo>
                  <a:pt x="76" y="138"/>
                </a:lnTo>
                <a:lnTo>
                  <a:pt x="76" y="126"/>
                </a:lnTo>
                <a:lnTo>
                  <a:pt x="63" y="113"/>
                </a:lnTo>
                <a:lnTo>
                  <a:pt x="50" y="101"/>
                </a:lnTo>
                <a:lnTo>
                  <a:pt x="38" y="88"/>
                </a:lnTo>
                <a:lnTo>
                  <a:pt x="25" y="76"/>
                </a:lnTo>
                <a:lnTo>
                  <a:pt x="12" y="76"/>
                </a:lnTo>
                <a:lnTo>
                  <a:pt x="12" y="50"/>
                </a:lnTo>
                <a:lnTo>
                  <a:pt x="0" y="38"/>
                </a:lnTo>
                <a:lnTo>
                  <a:pt x="12" y="25"/>
                </a:lnTo>
                <a:lnTo>
                  <a:pt x="25" y="13"/>
                </a:lnTo>
                <a:lnTo>
                  <a:pt x="38" y="0"/>
                </a:lnTo>
                <a:lnTo>
                  <a:pt x="63" y="0"/>
                </a:lnTo>
                <a:lnTo>
                  <a:pt x="101" y="0"/>
                </a:lnTo>
                <a:lnTo>
                  <a:pt x="139" y="13"/>
                </a:lnTo>
                <a:lnTo>
                  <a:pt x="189" y="25"/>
                </a:lnTo>
                <a:lnTo>
                  <a:pt x="239" y="50"/>
                </a:lnTo>
                <a:lnTo>
                  <a:pt x="265" y="50"/>
                </a:lnTo>
                <a:lnTo>
                  <a:pt x="290" y="63"/>
                </a:lnTo>
                <a:lnTo>
                  <a:pt x="302" y="76"/>
                </a:lnTo>
                <a:lnTo>
                  <a:pt x="328" y="88"/>
                </a:lnTo>
                <a:lnTo>
                  <a:pt x="340" y="101"/>
                </a:lnTo>
                <a:lnTo>
                  <a:pt x="353" y="113"/>
                </a:lnTo>
                <a:lnTo>
                  <a:pt x="353" y="126"/>
                </a:lnTo>
                <a:lnTo>
                  <a:pt x="353" y="138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2534" name="Freeform 8"/>
          <p:cNvSpPr/>
          <p:nvPr/>
        </p:nvSpPr>
        <p:spPr>
          <a:xfrm>
            <a:off x="4403725" y="1709738"/>
            <a:ext cx="1065213" cy="27146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560872" y="87527"/>
              </a:cxn>
              <a:cxn ang="0">
                <a:pos x="648529" y="64060"/>
              </a:cxn>
              <a:cxn ang="0">
                <a:pos x="720940" y="47569"/>
              </a:cxn>
              <a:cxn ang="0">
                <a:pos x="785094" y="31713"/>
              </a:cxn>
              <a:cxn ang="0">
                <a:pos x="840991" y="24102"/>
              </a:cxn>
              <a:cxn ang="0">
                <a:pos x="881008" y="15856"/>
              </a:cxn>
              <a:cxn ang="0">
                <a:pos x="912768" y="7611"/>
              </a:cxn>
              <a:cxn ang="0">
                <a:pos x="929282" y="7611"/>
              </a:cxn>
              <a:cxn ang="0">
                <a:pos x="945162" y="7611"/>
              </a:cxn>
              <a:cxn ang="0">
                <a:pos x="985179" y="24102"/>
              </a:cxn>
              <a:cxn ang="0">
                <a:pos x="1025196" y="55815"/>
              </a:cxn>
              <a:cxn ang="0">
                <a:pos x="1041076" y="71671"/>
              </a:cxn>
              <a:cxn ang="0">
                <a:pos x="1056956" y="79916"/>
              </a:cxn>
              <a:cxn ang="0">
                <a:pos x="1065213" y="95773"/>
              </a:cxn>
              <a:cxn ang="0">
                <a:pos x="1065213" y="104018"/>
              </a:cxn>
              <a:cxn ang="0">
                <a:pos x="1056956" y="119875"/>
              </a:cxn>
              <a:cxn ang="0">
                <a:pos x="1049333" y="127486"/>
              </a:cxn>
              <a:cxn ang="0">
                <a:pos x="1032818" y="127486"/>
              </a:cxn>
              <a:cxn ang="0">
                <a:pos x="1016939" y="127486"/>
              </a:cxn>
              <a:cxn ang="0">
                <a:pos x="985179" y="135731"/>
              </a:cxn>
              <a:cxn ang="0">
                <a:pos x="936905" y="135731"/>
              </a:cxn>
              <a:cxn ang="0">
                <a:pos x="865128" y="143342"/>
              </a:cxn>
              <a:cxn ang="0">
                <a:pos x="816854" y="151587"/>
              </a:cxn>
              <a:cxn ang="0">
                <a:pos x="792717" y="151587"/>
              </a:cxn>
              <a:cxn ang="0">
                <a:pos x="760957" y="159833"/>
              </a:cxn>
              <a:cxn ang="0">
                <a:pos x="720940" y="167444"/>
              </a:cxn>
              <a:cxn ang="0">
                <a:pos x="672666" y="175689"/>
              </a:cxn>
              <a:cxn ang="0">
                <a:pos x="616769" y="183300"/>
              </a:cxn>
              <a:cxn ang="0">
                <a:pos x="560872" y="199791"/>
              </a:cxn>
              <a:cxn ang="0">
                <a:pos x="488461" y="207402"/>
              </a:cxn>
              <a:cxn ang="0">
                <a:pos x="416684" y="223258"/>
              </a:cxn>
              <a:cxn ang="0">
                <a:pos x="352530" y="231504"/>
              </a:cxn>
              <a:cxn ang="0">
                <a:pos x="296634" y="247360"/>
              </a:cxn>
              <a:cxn ang="0">
                <a:pos x="248359" y="255606"/>
              </a:cxn>
              <a:cxn ang="0">
                <a:pos x="208342" y="263217"/>
              </a:cxn>
              <a:cxn ang="0">
                <a:pos x="168325" y="263217"/>
              </a:cxn>
              <a:cxn ang="0">
                <a:pos x="144188" y="271462"/>
              </a:cxn>
              <a:cxn ang="0">
                <a:pos x="128308" y="271462"/>
              </a:cxn>
              <a:cxn ang="0">
                <a:pos x="112429" y="271462"/>
              </a:cxn>
              <a:cxn ang="0">
                <a:pos x="88291" y="263217"/>
              </a:cxn>
              <a:cxn ang="0">
                <a:pos x="56532" y="247360"/>
              </a:cxn>
              <a:cxn ang="0">
                <a:pos x="24137" y="223258"/>
              </a:cxn>
              <a:cxn ang="0">
                <a:pos x="16515" y="207402"/>
              </a:cxn>
              <a:cxn ang="0">
                <a:pos x="56532" y="199791"/>
              </a:cxn>
              <a:cxn ang="0">
                <a:pos x="96549" y="191546"/>
              </a:cxn>
              <a:cxn ang="0">
                <a:pos x="152446" y="175689"/>
              </a:cxn>
              <a:cxn ang="0">
                <a:pos x="216600" y="167444"/>
              </a:cxn>
              <a:cxn ang="0">
                <a:pos x="288376" y="151587"/>
              </a:cxn>
              <a:cxn ang="0">
                <a:pos x="368410" y="127486"/>
              </a:cxn>
              <a:cxn ang="0">
                <a:pos x="464959" y="111629"/>
              </a:cxn>
              <a:cxn ang="0">
                <a:pos x="512598" y="95773"/>
              </a:cxn>
            </a:cxnLst>
            <a:rect l="l" t="t" r="GT0" b="GT1"/>
            <a:pathLst>
              <a:path w="1677" h="428">
                <a:moveTo>
                  <a:pt x="807" y="151"/>
                </a:moveTo>
                <a:lnTo>
                  <a:pt x="883" y="138"/>
                </a:lnTo>
                <a:lnTo>
                  <a:pt x="946" y="126"/>
                </a:lnTo>
                <a:lnTo>
                  <a:pt x="1021" y="101"/>
                </a:lnTo>
                <a:lnTo>
                  <a:pt x="1084" y="88"/>
                </a:lnTo>
                <a:lnTo>
                  <a:pt x="1135" y="75"/>
                </a:lnTo>
                <a:lnTo>
                  <a:pt x="1185" y="63"/>
                </a:lnTo>
                <a:lnTo>
                  <a:pt x="1236" y="50"/>
                </a:lnTo>
                <a:lnTo>
                  <a:pt x="1286" y="38"/>
                </a:lnTo>
                <a:lnTo>
                  <a:pt x="1324" y="38"/>
                </a:lnTo>
                <a:lnTo>
                  <a:pt x="1349" y="25"/>
                </a:lnTo>
                <a:lnTo>
                  <a:pt x="1387" y="25"/>
                </a:lnTo>
                <a:lnTo>
                  <a:pt x="1412" y="12"/>
                </a:lnTo>
                <a:lnTo>
                  <a:pt x="1437" y="12"/>
                </a:lnTo>
                <a:lnTo>
                  <a:pt x="1450" y="12"/>
                </a:lnTo>
                <a:lnTo>
                  <a:pt x="1463" y="12"/>
                </a:lnTo>
                <a:lnTo>
                  <a:pt x="1463" y="0"/>
                </a:lnTo>
                <a:lnTo>
                  <a:pt x="1488" y="12"/>
                </a:lnTo>
                <a:lnTo>
                  <a:pt x="1513" y="25"/>
                </a:lnTo>
                <a:lnTo>
                  <a:pt x="1551" y="38"/>
                </a:lnTo>
                <a:lnTo>
                  <a:pt x="1589" y="75"/>
                </a:lnTo>
                <a:lnTo>
                  <a:pt x="1614" y="88"/>
                </a:lnTo>
                <a:lnTo>
                  <a:pt x="1626" y="101"/>
                </a:lnTo>
                <a:lnTo>
                  <a:pt x="1639" y="113"/>
                </a:lnTo>
                <a:lnTo>
                  <a:pt x="1652" y="126"/>
                </a:lnTo>
                <a:lnTo>
                  <a:pt x="1664" y="126"/>
                </a:lnTo>
                <a:lnTo>
                  <a:pt x="1677" y="138"/>
                </a:lnTo>
                <a:lnTo>
                  <a:pt x="1677" y="151"/>
                </a:lnTo>
                <a:lnTo>
                  <a:pt x="1677" y="164"/>
                </a:lnTo>
                <a:lnTo>
                  <a:pt x="1677" y="176"/>
                </a:lnTo>
                <a:lnTo>
                  <a:pt x="1664" y="189"/>
                </a:lnTo>
                <a:lnTo>
                  <a:pt x="1652" y="189"/>
                </a:lnTo>
                <a:lnTo>
                  <a:pt x="1652" y="201"/>
                </a:lnTo>
                <a:lnTo>
                  <a:pt x="1639" y="201"/>
                </a:lnTo>
                <a:lnTo>
                  <a:pt x="1626" y="201"/>
                </a:lnTo>
                <a:lnTo>
                  <a:pt x="1614" y="201"/>
                </a:lnTo>
                <a:lnTo>
                  <a:pt x="1601" y="201"/>
                </a:lnTo>
                <a:lnTo>
                  <a:pt x="1576" y="214"/>
                </a:lnTo>
                <a:lnTo>
                  <a:pt x="1551" y="214"/>
                </a:lnTo>
                <a:lnTo>
                  <a:pt x="1526" y="214"/>
                </a:lnTo>
                <a:lnTo>
                  <a:pt x="1475" y="214"/>
                </a:lnTo>
                <a:lnTo>
                  <a:pt x="1425" y="214"/>
                </a:lnTo>
                <a:lnTo>
                  <a:pt x="1362" y="226"/>
                </a:lnTo>
                <a:lnTo>
                  <a:pt x="1299" y="226"/>
                </a:lnTo>
                <a:lnTo>
                  <a:pt x="1286" y="239"/>
                </a:lnTo>
                <a:lnTo>
                  <a:pt x="1261" y="239"/>
                </a:lnTo>
                <a:lnTo>
                  <a:pt x="1248" y="239"/>
                </a:lnTo>
                <a:lnTo>
                  <a:pt x="1223" y="252"/>
                </a:lnTo>
                <a:lnTo>
                  <a:pt x="1198" y="252"/>
                </a:lnTo>
                <a:lnTo>
                  <a:pt x="1160" y="264"/>
                </a:lnTo>
                <a:lnTo>
                  <a:pt x="1135" y="264"/>
                </a:lnTo>
                <a:lnTo>
                  <a:pt x="1097" y="264"/>
                </a:lnTo>
                <a:lnTo>
                  <a:pt x="1059" y="277"/>
                </a:lnTo>
                <a:lnTo>
                  <a:pt x="1009" y="289"/>
                </a:lnTo>
                <a:lnTo>
                  <a:pt x="971" y="289"/>
                </a:lnTo>
                <a:lnTo>
                  <a:pt x="921" y="302"/>
                </a:lnTo>
                <a:lnTo>
                  <a:pt x="883" y="315"/>
                </a:lnTo>
                <a:lnTo>
                  <a:pt x="832" y="315"/>
                </a:lnTo>
                <a:lnTo>
                  <a:pt x="769" y="327"/>
                </a:lnTo>
                <a:lnTo>
                  <a:pt x="719" y="340"/>
                </a:lnTo>
                <a:lnTo>
                  <a:pt x="656" y="352"/>
                </a:lnTo>
                <a:lnTo>
                  <a:pt x="605" y="365"/>
                </a:lnTo>
                <a:lnTo>
                  <a:pt x="555" y="365"/>
                </a:lnTo>
                <a:lnTo>
                  <a:pt x="505" y="378"/>
                </a:lnTo>
                <a:lnTo>
                  <a:pt x="467" y="390"/>
                </a:lnTo>
                <a:lnTo>
                  <a:pt x="429" y="390"/>
                </a:lnTo>
                <a:lnTo>
                  <a:pt x="391" y="403"/>
                </a:lnTo>
                <a:lnTo>
                  <a:pt x="353" y="403"/>
                </a:lnTo>
                <a:lnTo>
                  <a:pt x="328" y="415"/>
                </a:lnTo>
                <a:lnTo>
                  <a:pt x="290" y="415"/>
                </a:lnTo>
                <a:lnTo>
                  <a:pt x="265" y="415"/>
                </a:lnTo>
                <a:lnTo>
                  <a:pt x="253" y="415"/>
                </a:lnTo>
                <a:lnTo>
                  <a:pt x="227" y="428"/>
                </a:lnTo>
                <a:lnTo>
                  <a:pt x="215" y="428"/>
                </a:lnTo>
                <a:lnTo>
                  <a:pt x="202" y="428"/>
                </a:lnTo>
                <a:lnTo>
                  <a:pt x="190" y="428"/>
                </a:lnTo>
                <a:lnTo>
                  <a:pt x="177" y="428"/>
                </a:lnTo>
                <a:lnTo>
                  <a:pt x="152" y="415"/>
                </a:lnTo>
                <a:lnTo>
                  <a:pt x="139" y="415"/>
                </a:lnTo>
                <a:lnTo>
                  <a:pt x="114" y="403"/>
                </a:lnTo>
                <a:lnTo>
                  <a:pt x="89" y="390"/>
                </a:lnTo>
                <a:lnTo>
                  <a:pt x="64" y="378"/>
                </a:lnTo>
                <a:lnTo>
                  <a:pt x="38" y="352"/>
                </a:lnTo>
                <a:lnTo>
                  <a:pt x="0" y="327"/>
                </a:lnTo>
                <a:lnTo>
                  <a:pt x="26" y="327"/>
                </a:lnTo>
                <a:lnTo>
                  <a:pt x="51" y="327"/>
                </a:lnTo>
                <a:lnTo>
                  <a:pt x="89" y="315"/>
                </a:lnTo>
                <a:lnTo>
                  <a:pt x="114" y="315"/>
                </a:lnTo>
                <a:lnTo>
                  <a:pt x="152" y="302"/>
                </a:lnTo>
                <a:lnTo>
                  <a:pt x="202" y="289"/>
                </a:lnTo>
                <a:lnTo>
                  <a:pt x="240" y="277"/>
                </a:lnTo>
                <a:lnTo>
                  <a:pt x="290" y="277"/>
                </a:lnTo>
                <a:lnTo>
                  <a:pt x="341" y="264"/>
                </a:lnTo>
                <a:lnTo>
                  <a:pt x="391" y="252"/>
                </a:lnTo>
                <a:lnTo>
                  <a:pt x="454" y="239"/>
                </a:lnTo>
                <a:lnTo>
                  <a:pt x="517" y="214"/>
                </a:lnTo>
                <a:lnTo>
                  <a:pt x="580" y="201"/>
                </a:lnTo>
                <a:lnTo>
                  <a:pt x="656" y="189"/>
                </a:lnTo>
                <a:lnTo>
                  <a:pt x="732" y="176"/>
                </a:lnTo>
                <a:lnTo>
                  <a:pt x="807" y="151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2535" name="Freeform 9"/>
          <p:cNvSpPr/>
          <p:nvPr/>
        </p:nvSpPr>
        <p:spPr>
          <a:xfrm>
            <a:off x="4548188" y="2109788"/>
            <a:ext cx="792162" cy="1905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72361" y="111020"/>
              </a:cxn>
              <a:cxn ang="0">
                <a:pos x="208196" y="87680"/>
              </a:cxn>
              <a:cxn ang="0">
                <a:pos x="320546" y="63710"/>
              </a:cxn>
              <a:cxn ang="0">
                <a:pos x="416393" y="39740"/>
              </a:cxn>
              <a:cxn ang="0">
                <a:pos x="496371" y="23970"/>
              </a:cxn>
              <a:cxn ang="0">
                <a:pos x="560480" y="15770"/>
              </a:cxn>
              <a:cxn ang="0">
                <a:pos x="608086" y="8200"/>
              </a:cxn>
              <a:cxn ang="0">
                <a:pos x="632206" y="0"/>
              </a:cxn>
              <a:cxn ang="0">
                <a:pos x="663944" y="0"/>
              </a:cxn>
              <a:cxn ang="0">
                <a:pos x="712184" y="15770"/>
              </a:cxn>
              <a:cxn ang="0">
                <a:pos x="752173" y="32171"/>
              </a:cxn>
              <a:cxn ang="0">
                <a:pos x="768042" y="39740"/>
              </a:cxn>
              <a:cxn ang="0">
                <a:pos x="784545" y="47940"/>
              </a:cxn>
              <a:cxn ang="0">
                <a:pos x="792162" y="63710"/>
              </a:cxn>
              <a:cxn ang="0">
                <a:pos x="792162" y="71911"/>
              </a:cxn>
              <a:cxn ang="0">
                <a:pos x="768042" y="87680"/>
              </a:cxn>
              <a:cxn ang="0">
                <a:pos x="744556" y="95250"/>
              </a:cxn>
              <a:cxn ang="0">
                <a:pos x="728053" y="103450"/>
              </a:cxn>
              <a:cxn ang="0">
                <a:pos x="704567" y="103450"/>
              </a:cxn>
              <a:cxn ang="0">
                <a:pos x="672195" y="111020"/>
              </a:cxn>
              <a:cxn ang="0">
                <a:pos x="640458" y="119220"/>
              </a:cxn>
              <a:cxn ang="0">
                <a:pos x="592217" y="127421"/>
              </a:cxn>
              <a:cxn ang="0">
                <a:pos x="543977" y="134990"/>
              </a:cxn>
              <a:cxn ang="0">
                <a:pos x="480502" y="143190"/>
              </a:cxn>
              <a:cxn ang="0">
                <a:pos x="416393" y="150760"/>
              </a:cxn>
              <a:cxn ang="0">
                <a:pos x="360535" y="158960"/>
              </a:cxn>
              <a:cxn ang="0">
                <a:pos x="304043" y="167161"/>
              </a:cxn>
              <a:cxn ang="0">
                <a:pos x="264054" y="174730"/>
              </a:cxn>
              <a:cxn ang="0">
                <a:pos x="224065" y="182930"/>
              </a:cxn>
              <a:cxn ang="0">
                <a:pos x="192328" y="182930"/>
              </a:cxn>
              <a:cxn ang="0">
                <a:pos x="168207" y="182930"/>
              </a:cxn>
              <a:cxn ang="0">
                <a:pos x="152339" y="190500"/>
              </a:cxn>
              <a:cxn ang="0">
                <a:pos x="136470" y="182930"/>
              </a:cxn>
              <a:cxn ang="0">
                <a:pos x="104098" y="174730"/>
              </a:cxn>
              <a:cxn ang="0">
                <a:pos x="72361" y="167161"/>
              </a:cxn>
              <a:cxn ang="0">
                <a:pos x="24120" y="143190"/>
              </a:cxn>
              <a:cxn ang="0">
                <a:pos x="0" y="127421"/>
              </a:cxn>
            </a:cxnLst>
            <a:rect l="l" t="t" r="GT0" b="GT1"/>
            <a:pathLst>
              <a:path w="1248" h="302">
                <a:moveTo>
                  <a:pt x="0" y="202"/>
                </a:moveTo>
                <a:lnTo>
                  <a:pt x="114" y="176"/>
                </a:lnTo>
                <a:lnTo>
                  <a:pt x="215" y="151"/>
                </a:lnTo>
                <a:lnTo>
                  <a:pt x="328" y="139"/>
                </a:lnTo>
                <a:lnTo>
                  <a:pt x="416" y="114"/>
                </a:lnTo>
                <a:lnTo>
                  <a:pt x="505" y="101"/>
                </a:lnTo>
                <a:lnTo>
                  <a:pt x="593" y="76"/>
                </a:lnTo>
                <a:lnTo>
                  <a:pt x="656" y="63"/>
                </a:lnTo>
                <a:lnTo>
                  <a:pt x="731" y="51"/>
                </a:lnTo>
                <a:lnTo>
                  <a:pt x="782" y="38"/>
                </a:lnTo>
                <a:lnTo>
                  <a:pt x="845" y="25"/>
                </a:lnTo>
                <a:lnTo>
                  <a:pt x="883" y="25"/>
                </a:lnTo>
                <a:lnTo>
                  <a:pt x="920" y="13"/>
                </a:lnTo>
                <a:lnTo>
                  <a:pt x="958" y="13"/>
                </a:lnTo>
                <a:lnTo>
                  <a:pt x="983" y="0"/>
                </a:lnTo>
                <a:lnTo>
                  <a:pt x="996" y="0"/>
                </a:lnTo>
                <a:lnTo>
                  <a:pt x="1009" y="0"/>
                </a:lnTo>
                <a:lnTo>
                  <a:pt x="1046" y="0"/>
                </a:lnTo>
                <a:lnTo>
                  <a:pt x="1084" y="13"/>
                </a:lnTo>
                <a:lnTo>
                  <a:pt x="1122" y="25"/>
                </a:lnTo>
                <a:lnTo>
                  <a:pt x="1160" y="38"/>
                </a:lnTo>
                <a:lnTo>
                  <a:pt x="1185" y="51"/>
                </a:lnTo>
                <a:lnTo>
                  <a:pt x="1198" y="63"/>
                </a:lnTo>
                <a:lnTo>
                  <a:pt x="1210" y="63"/>
                </a:lnTo>
                <a:lnTo>
                  <a:pt x="1223" y="76"/>
                </a:lnTo>
                <a:lnTo>
                  <a:pt x="1236" y="76"/>
                </a:lnTo>
                <a:lnTo>
                  <a:pt x="1248" y="88"/>
                </a:lnTo>
                <a:lnTo>
                  <a:pt x="1248" y="101"/>
                </a:lnTo>
                <a:lnTo>
                  <a:pt x="1248" y="114"/>
                </a:lnTo>
                <a:lnTo>
                  <a:pt x="1236" y="126"/>
                </a:lnTo>
                <a:lnTo>
                  <a:pt x="1210" y="139"/>
                </a:lnTo>
                <a:lnTo>
                  <a:pt x="1185" y="151"/>
                </a:lnTo>
                <a:lnTo>
                  <a:pt x="1173" y="151"/>
                </a:lnTo>
                <a:lnTo>
                  <a:pt x="1160" y="151"/>
                </a:lnTo>
                <a:lnTo>
                  <a:pt x="1147" y="164"/>
                </a:lnTo>
                <a:lnTo>
                  <a:pt x="1135" y="164"/>
                </a:lnTo>
                <a:lnTo>
                  <a:pt x="1110" y="164"/>
                </a:lnTo>
                <a:lnTo>
                  <a:pt x="1084" y="176"/>
                </a:lnTo>
                <a:lnTo>
                  <a:pt x="1059" y="176"/>
                </a:lnTo>
                <a:lnTo>
                  <a:pt x="1034" y="176"/>
                </a:lnTo>
                <a:lnTo>
                  <a:pt x="1009" y="189"/>
                </a:lnTo>
                <a:lnTo>
                  <a:pt x="971" y="189"/>
                </a:lnTo>
                <a:lnTo>
                  <a:pt x="933" y="202"/>
                </a:lnTo>
                <a:lnTo>
                  <a:pt x="895" y="202"/>
                </a:lnTo>
                <a:lnTo>
                  <a:pt x="857" y="214"/>
                </a:lnTo>
                <a:lnTo>
                  <a:pt x="807" y="214"/>
                </a:lnTo>
                <a:lnTo>
                  <a:pt x="757" y="227"/>
                </a:lnTo>
                <a:lnTo>
                  <a:pt x="706" y="239"/>
                </a:lnTo>
                <a:lnTo>
                  <a:pt x="656" y="239"/>
                </a:lnTo>
                <a:lnTo>
                  <a:pt x="605" y="252"/>
                </a:lnTo>
                <a:lnTo>
                  <a:pt x="568" y="252"/>
                </a:lnTo>
                <a:lnTo>
                  <a:pt x="517" y="265"/>
                </a:lnTo>
                <a:lnTo>
                  <a:pt x="479" y="265"/>
                </a:lnTo>
                <a:lnTo>
                  <a:pt x="442" y="277"/>
                </a:lnTo>
                <a:lnTo>
                  <a:pt x="416" y="277"/>
                </a:lnTo>
                <a:lnTo>
                  <a:pt x="378" y="277"/>
                </a:lnTo>
                <a:lnTo>
                  <a:pt x="353" y="290"/>
                </a:lnTo>
                <a:lnTo>
                  <a:pt x="328" y="290"/>
                </a:lnTo>
                <a:lnTo>
                  <a:pt x="303" y="290"/>
                </a:lnTo>
                <a:lnTo>
                  <a:pt x="290" y="290"/>
                </a:lnTo>
                <a:lnTo>
                  <a:pt x="265" y="290"/>
                </a:lnTo>
                <a:lnTo>
                  <a:pt x="252" y="290"/>
                </a:lnTo>
                <a:lnTo>
                  <a:pt x="240" y="302"/>
                </a:lnTo>
                <a:lnTo>
                  <a:pt x="227" y="302"/>
                </a:lnTo>
                <a:lnTo>
                  <a:pt x="215" y="290"/>
                </a:lnTo>
                <a:lnTo>
                  <a:pt x="189" y="290"/>
                </a:lnTo>
                <a:lnTo>
                  <a:pt x="164" y="277"/>
                </a:lnTo>
                <a:lnTo>
                  <a:pt x="139" y="277"/>
                </a:lnTo>
                <a:lnTo>
                  <a:pt x="114" y="265"/>
                </a:lnTo>
                <a:lnTo>
                  <a:pt x="76" y="239"/>
                </a:lnTo>
                <a:lnTo>
                  <a:pt x="38" y="227"/>
                </a:lnTo>
                <a:lnTo>
                  <a:pt x="0" y="202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2536" name="Freeform 10"/>
          <p:cNvSpPr/>
          <p:nvPr/>
        </p:nvSpPr>
        <p:spPr>
          <a:xfrm>
            <a:off x="3827463" y="1789113"/>
            <a:ext cx="239712" cy="23971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32102" y="199654"/>
              </a:cxn>
              <a:cxn ang="0">
                <a:pos x="223858" y="216186"/>
              </a:cxn>
              <a:cxn ang="0">
                <a:pos x="208004" y="232082"/>
              </a:cxn>
              <a:cxn ang="0">
                <a:pos x="199760" y="239712"/>
              </a:cxn>
              <a:cxn ang="0">
                <a:pos x="183906" y="239712"/>
              </a:cxn>
              <a:cxn ang="0">
                <a:pos x="175662" y="239712"/>
              </a:cxn>
              <a:cxn ang="0">
                <a:pos x="168052" y="232082"/>
              </a:cxn>
              <a:cxn ang="0">
                <a:pos x="159808" y="223816"/>
              </a:cxn>
              <a:cxn ang="0">
                <a:pos x="143954" y="216186"/>
              </a:cxn>
              <a:cxn ang="0">
                <a:pos x="135710" y="199654"/>
              </a:cxn>
              <a:cxn ang="0">
                <a:pos x="111612" y="183758"/>
              </a:cxn>
              <a:cxn ang="0">
                <a:pos x="95758" y="160232"/>
              </a:cxn>
              <a:cxn ang="0">
                <a:pos x="79904" y="136070"/>
              </a:cxn>
              <a:cxn ang="0">
                <a:pos x="55806" y="111908"/>
              </a:cxn>
              <a:cxn ang="0">
                <a:pos x="39952" y="87746"/>
              </a:cxn>
              <a:cxn ang="0">
                <a:pos x="24098" y="71850"/>
              </a:cxn>
              <a:cxn ang="0">
                <a:pos x="15854" y="55954"/>
              </a:cxn>
              <a:cxn ang="0">
                <a:pos x="8244" y="40058"/>
              </a:cxn>
              <a:cxn ang="0">
                <a:pos x="0" y="31792"/>
              </a:cxn>
              <a:cxn ang="0">
                <a:pos x="0" y="24162"/>
              </a:cxn>
              <a:cxn ang="0">
                <a:pos x="0" y="15896"/>
              </a:cxn>
              <a:cxn ang="0">
                <a:pos x="0" y="15896"/>
              </a:cxn>
              <a:cxn ang="0">
                <a:pos x="0" y="7630"/>
              </a:cxn>
              <a:cxn ang="0">
                <a:pos x="8244" y="7630"/>
              </a:cxn>
              <a:cxn ang="0">
                <a:pos x="15854" y="7630"/>
              </a:cxn>
              <a:cxn ang="0">
                <a:pos x="24098" y="7630"/>
              </a:cxn>
              <a:cxn ang="0">
                <a:pos x="31708" y="0"/>
              </a:cxn>
              <a:cxn ang="0">
                <a:pos x="39952" y="0"/>
              </a:cxn>
              <a:cxn ang="0">
                <a:pos x="55806" y="0"/>
              </a:cxn>
              <a:cxn ang="0">
                <a:pos x="88148" y="7630"/>
              </a:cxn>
              <a:cxn ang="0">
                <a:pos x="111612" y="7630"/>
              </a:cxn>
              <a:cxn ang="0">
                <a:pos x="135710" y="15896"/>
              </a:cxn>
              <a:cxn ang="0">
                <a:pos x="159808" y="31792"/>
              </a:cxn>
              <a:cxn ang="0">
                <a:pos x="183906" y="40058"/>
              </a:cxn>
              <a:cxn ang="0">
                <a:pos x="208004" y="55954"/>
              </a:cxn>
              <a:cxn ang="0">
                <a:pos x="215614" y="80116"/>
              </a:cxn>
              <a:cxn ang="0">
                <a:pos x="232102" y="103642"/>
              </a:cxn>
              <a:cxn ang="0">
                <a:pos x="239712" y="136070"/>
              </a:cxn>
              <a:cxn ang="0">
                <a:pos x="239712" y="160232"/>
              </a:cxn>
              <a:cxn ang="0">
                <a:pos x="239712" y="183758"/>
              </a:cxn>
              <a:cxn ang="0">
                <a:pos x="232102" y="199654"/>
              </a:cxn>
              <a:cxn ang="0">
                <a:pos x="232102" y="199654"/>
              </a:cxn>
              <a:cxn ang="0">
                <a:pos x="232102" y="199654"/>
              </a:cxn>
            </a:cxnLst>
            <a:rect l="l" t="t" r="GT0" b="GT1"/>
            <a:pathLst>
              <a:path w="378" h="377">
                <a:moveTo>
                  <a:pt x="366" y="314"/>
                </a:moveTo>
                <a:lnTo>
                  <a:pt x="353" y="340"/>
                </a:lnTo>
                <a:lnTo>
                  <a:pt x="328" y="365"/>
                </a:lnTo>
                <a:lnTo>
                  <a:pt x="315" y="377"/>
                </a:lnTo>
                <a:lnTo>
                  <a:pt x="290" y="377"/>
                </a:lnTo>
                <a:lnTo>
                  <a:pt x="277" y="377"/>
                </a:lnTo>
                <a:lnTo>
                  <a:pt x="265" y="365"/>
                </a:lnTo>
                <a:lnTo>
                  <a:pt x="252" y="352"/>
                </a:lnTo>
                <a:lnTo>
                  <a:pt x="227" y="340"/>
                </a:lnTo>
                <a:lnTo>
                  <a:pt x="214" y="314"/>
                </a:lnTo>
                <a:lnTo>
                  <a:pt x="176" y="289"/>
                </a:lnTo>
                <a:lnTo>
                  <a:pt x="151" y="252"/>
                </a:lnTo>
                <a:lnTo>
                  <a:pt x="126" y="214"/>
                </a:lnTo>
                <a:lnTo>
                  <a:pt x="88" y="176"/>
                </a:lnTo>
                <a:lnTo>
                  <a:pt x="63" y="138"/>
                </a:lnTo>
                <a:lnTo>
                  <a:pt x="38" y="113"/>
                </a:lnTo>
                <a:lnTo>
                  <a:pt x="25" y="88"/>
                </a:lnTo>
                <a:lnTo>
                  <a:pt x="13" y="63"/>
                </a:lnTo>
                <a:lnTo>
                  <a:pt x="0" y="50"/>
                </a:lnTo>
                <a:lnTo>
                  <a:pt x="0" y="38"/>
                </a:lnTo>
                <a:lnTo>
                  <a:pt x="0" y="25"/>
                </a:lnTo>
                <a:lnTo>
                  <a:pt x="0" y="12"/>
                </a:lnTo>
                <a:lnTo>
                  <a:pt x="13" y="12"/>
                </a:lnTo>
                <a:lnTo>
                  <a:pt x="25" y="12"/>
                </a:lnTo>
                <a:lnTo>
                  <a:pt x="38" y="12"/>
                </a:lnTo>
                <a:lnTo>
                  <a:pt x="50" y="0"/>
                </a:lnTo>
                <a:lnTo>
                  <a:pt x="63" y="0"/>
                </a:lnTo>
                <a:lnTo>
                  <a:pt x="88" y="0"/>
                </a:lnTo>
                <a:lnTo>
                  <a:pt x="139" y="12"/>
                </a:lnTo>
                <a:lnTo>
                  <a:pt x="176" y="12"/>
                </a:lnTo>
                <a:lnTo>
                  <a:pt x="214" y="25"/>
                </a:lnTo>
                <a:lnTo>
                  <a:pt x="252" y="50"/>
                </a:lnTo>
                <a:lnTo>
                  <a:pt x="290" y="63"/>
                </a:lnTo>
                <a:lnTo>
                  <a:pt x="328" y="88"/>
                </a:lnTo>
                <a:lnTo>
                  <a:pt x="340" y="126"/>
                </a:lnTo>
                <a:lnTo>
                  <a:pt x="366" y="163"/>
                </a:lnTo>
                <a:lnTo>
                  <a:pt x="378" y="214"/>
                </a:lnTo>
                <a:lnTo>
                  <a:pt x="378" y="252"/>
                </a:lnTo>
                <a:lnTo>
                  <a:pt x="378" y="289"/>
                </a:lnTo>
                <a:lnTo>
                  <a:pt x="366" y="314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2537" name="Freeform 11"/>
          <p:cNvSpPr/>
          <p:nvPr/>
        </p:nvSpPr>
        <p:spPr>
          <a:xfrm>
            <a:off x="3635375" y="2093913"/>
            <a:ext cx="641350" cy="3429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376666" y="103947"/>
              </a:cxn>
              <a:cxn ang="0">
                <a:pos x="465106" y="71622"/>
              </a:cxn>
              <a:cxn ang="0">
                <a:pos x="537003" y="39931"/>
              </a:cxn>
              <a:cxn ang="0">
                <a:pos x="601266" y="8240"/>
              </a:cxn>
              <a:cxn ang="0">
                <a:pos x="641350" y="48171"/>
              </a:cxn>
              <a:cxn ang="0">
                <a:pos x="528732" y="119793"/>
              </a:cxn>
              <a:cxn ang="0">
                <a:pos x="425022" y="183810"/>
              </a:cxn>
              <a:cxn ang="0">
                <a:pos x="336582" y="231347"/>
              </a:cxn>
              <a:cxn ang="0">
                <a:pos x="264048" y="271278"/>
              </a:cxn>
              <a:cxn ang="0">
                <a:pos x="200422" y="311209"/>
              </a:cxn>
              <a:cxn ang="0">
                <a:pos x="160338" y="327054"/>
              </a:cxn>
              <a:cxn ang="0">
                <a:pos x="127888" y="342900"/>
              </a:cxn>
              <a:cxn ang="0">
                <a:pos x="111982" y="342900"/>
              </a:cxn>
              <a:cxn ang="0">
                <a:pos x="103710" y="342900"/>
              </a:cxn>
              <a:cxn ang="0">
                <a:pos x="80169" y="327054"/>
              </a:cxn>
              <a:cxn ang="0">
                <a:pos x="63626" y="311209"/>
              </a:cxn>
              <a:cxn ang="0">
                <a:pos x="40084" y="279517"/>
              </a:cxn>
              <a:cxn ang="0">
                <a:pos x="23542" y="255432"/>
              </a:cxn>
              <a:cxn ang="0">
                <a:pos x="7635" y="231347"/>
              </a:cxn>
              <a:cxn ang="0">
                <a:pos x="0" y="207261"/>
              </a:cxn>
              <a:cxn ang="0">
                <a:pos x="0" y="191416"/>
              </a:cxn>
              <a:cxn ang="0">
                <a:pos x="7635" y="183810"/>
              </a:cxn>
              <a:cxn ang="0">
                <a:pos x="15906" y="175570"/>
              </a:cxn>
              <a:cxn ang="0">
                <a:pos x="31813" y="175570"/>
              </a:cxn>
              <a:cxn ang="0">
                <a:pos x="47720" y="183810"/>
              </a:cxn>
              <a:cxn ang="0">
                <a:pos x="87804" y="199655"/>
              </a:cxn>
              <a:cxn ang="0">
                <a:pos x="111982" y="207261"/>
              </a:cxn>
              <a:cxn ang="0">
                <a:pos x="127888" y="199655"/>
              </a:cxn>
              <a:cxn ang="0">
                <a:pos x="167973" y="183810"/>
              </a:cxn>
              <a:cxn ang="0">
                <a:pos x="240506" y="159724"/>
              </a:cxn>
              <a:cxn ang="0">
                <a:pos x="328310" y="127399"/>
              </a:cxn>
              <a:cxn ang="0">
                <a:pos x="328310" y="127399"/>
              </a:cxn>
            </a:cxnLst>
            <a:rect l="l" t="t" r="GT0" b="GT1"/>
            <a:pathLst>
              <a:path w="1008" h="541">
                <a:moveTo>
                  <a:pt x="516" y="201"/>
                </a:moveTo>
                <a:lnTo>
                  <a:pt x="592" y="164"/>
                </a:lnTo>
                <a:lnTo>
                  <a:pt x="668" y="139"/>
                </a:lnTo>
                <a:lnTo>
                  <a:pt x="731" y="113"/>
                </a:lnTo>
                <a:lnTo>
                  <a:pt x="794" y="88"/>
                </a:lnTo>
                <a:lnTo>
                  <a:pt x="844" y="63"/>
                </a:lnTo>
                <a:lnTo>
                  <a:pt x="894" y="38"/>
                </a:lnTo>
                <a:lnTo>
                  <a:pt x="945" y="13"/>
                </a:lnTo>
                <a:lnTo>
                  <a:pt x="983" y="0"/>
                </a:lnTo>
                <a:lnTo>
                  <a:pt x="1008" y="76"/>
                </a:lnTo>
                <a:lnTo>
                  <a:pt x="920" y="126"/>
                </a:lnTo>
                <a:lnTo>
                  <a:pt x="831" y="189"/>
                </a:lnTo>
                <a:lnTo>
                  <a:pt x="743" y="239"/>
                </a:lnTo>
                <a:lnTo>
                  <a:pt x="668" y="290"/>
                </a:lnTo>
                <a:lnTo>
                  <a:pt x="592" y="327"/>
                </a:lnTo>
                <a:lnTo>
                  <a:pt x="529" y="365"/>
                </a:lnTo>
                <a:lnTo>
                  <a:pt x="466" y="403"/>
                </a:lnTo>
                <a:lnTo>
                  <a:pt x="415" y="428"/>
                </a:lnTo>
                <a:lnTo>
                  <a:pt x="365" y="466"/>
                </a:lnTo>
                <a:lnTo>
                  <a:pt x="315" y="491"/>
                </a:lnTo>
                <a:lnTo>
                  <a:pt x="277" y="504"/>
                </a:lnTo>
                <a:lnTo>
                  <a:pt x="252" y="516"/>
                </a:lnTo>
                <a:lnTo>
                  <a:pt x="226" y="529"/>
                </a:lnTo>
                <a:lnTo>
                  <a:pt x="201" y="541"/>
                </a:lnTo>
                <a:lnTo>
                  <a:pt x="189" y="541"/>
                </a:lnTo>
                <a:lnTo>
                  <a:pt x="176" y="541"/>
                </a:lnTo>
                <a:lnTo>
                  <a:pt x="163" y="541"/>
                </a:lnTo>
                <a:lnTo>
                  <a:pt x="138" y="529"/>
                </a:lnTo>
                <a:lnTo>
                  <a:pt x="126" y="516"/>
                </a:lnTo>
                <a:lnTo>
                  <a:pt x="113" y="504"/>
                </a:lnTo>
                <a:lnTo>
                  <a:pt x="100" y="491"/>
                </a:lnTo>
                <a:lnTo>
                  <a:pt x="75" y="466"/>
                </a:lnTo>
                <a:lnTo>
                  <a:pt x="63" y="441"/>
                </a:lnTo>
                <a:lnTo>
                  <a:pt x="50" y="428"/>
                </a:lnTo>
                <a:lnTo>
                  <a:pt x="37" y="403"/>
                </a:lnTo>
                <a:lnTo>
                  <a:pt x="25" y="378"/>
                </a:lnTo>
                <a:lnTo>
                  <a:pt x="12" y="365"/>
                </a:lnTo>
                <a:lnTo>
                  <a:pt x="12" y="352"/>
                </a:lnTo>
                <a:lnTo>
                  <a:pt x="0" y="327"/>
                </a:lnTo>
                <a:lnTo>
                  <a:pt x="0" y="315"/>
                </a:lnTo>
                <a:lnTo>
                  <a:pt x="0" y="302"/>
                </a:lnTo>
                <a:lnTo>
                  <a:pt x="12" y="290"/>
                </a:lnTo>
                <a:lnTo>
                  <a:pt x="12" y="277"/>
                </a:lnTo>
                <a:lnTo>
                  <a:pt x="25" y="277"/>
                </a:lnTo>
                <a:lnTo>
                  <a:pt x="37" y="277"/>
                </a:lnTo>
                <a:lnTo>
                  <a:pt x="50" y="277"/>
                </a:lnTo>
                <a:lnTo>
                  <a:pt x="63" y="290"/>
                </a:lnTo>
                <a:lnTo>
                  <a:pt x="75" y="290"/>
                </a:lnTo>
                <a:lnTo>
                  <a:pt x="113" y="302"/>
                </a:lnTo>
                <a:lnTo>
                  <a:pt x="138" y="315"/>
                </a:lnTo>
                <a:lnTo>
                  <a:pt x="163" y="315"/>
                </a:lnTo>
                <a:lnTo>
                  <a:pt x="176" y="327"/>
                </a:lnTo>
                <a:lnTo>
                  <a:pt x="189" y="315"/>
                </a:lnTo>
                <a:lnTo>
                  <a:pt x="201" y="315"/>
                </a:lnTo>
                <a:lnTo>
                  <a:pt x="226" y="302"/>
                </a:lnTo>
                <a:lnTo>
                  <a:pt x="264" y="290"/>
                </a:lnTo>
                <a:lnTo>
                  <a:pt x="315" y="277"/>
                </a:lnTo>
                <a:lnTo>
                  <a:pt x="378" y="252"/>
                </a:lnTo>
                <a:lnTo>
                  <a:pt x="441" y="227"/>
                </a:lnTo>
                <a:lnTo>
                  <a:pt x="516" y="201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2538" name="Freeform 12"/>
          <p:cNvSpPr/>
          <p:nvPr/>
        </p:nvSpPr>
        <p:spPr>
          <a:xfrm>
            <a:off x="4419600" y="2381250"/>
            <a:ext cx="231775" cy="2317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07645" y="64135"/>
              </a:cxn>
              <a:cxn ang="0">
                <a:pos x="215900" y="80010"/>
              </a:cxn>
              <a:cxn ang="0">
                <a:pos x="224155" y="95885"/>
              </a:cxn>
              <a:cxn ang="0">
                <a:pos x="224155" y="120015"/>
              </a:cxn>
              <a:cxn ang="0">
                <a:pos x="231775" y="135890"/>
              </a:cxn>
              <a:cxn ang="0">
                <a:pos x="224155" y="160020"/>
              </a:cxn>
              <a:cxn ang="0">
                <a:pos x="224155" y="184150"/>
              </a:cxn>
              <a:cxn ang="0">
                <a:pos x="215900" y="207645"/>
              </a:cxn>
              <a:cxn ang="0">
                <a:pos x="207645" y="231775"/>
              </a:cxn>
              <a:cxn ang="0">
                <a:pos x="175895" y="207645"/>
              </a:cxn>
              <a:cxn ang="0">
                <a:pos x="151765" y="184150"/>
              </a:cxn>
              <a:cxn ang="0">
                <a:pos x="127635" y="160020"/>
              </a:cxn>
              <a:cxn ang="0">
                <a:pos x="111760" y="144145"/>
              </a:cxn>
              <a:cxn ang="0">
                <a:pos x="87630" y="120015"/>
              </a:cxn>
              <a:cxn ang="0">
                <a:pos x="71755" y="104140"/>
              </a:cxn>
              <a:cxn ang="0">
                <a:pos x="55880" y="88265"/>
              </a:cxn>
              <a:cxn ang="0">
                <a:pos x="47625" y="71755"/>
              </a:cxn>
              <a:cxn ang="0">
                <a:pos x="31750" y="55880"/>
              </a:cxn>
              <a:cxn ang="0">
                <a:pos x="24130" y="48260"/>
              </a:cxn>
              <a:cxn ang="0">
                <a:pos x="15875" y="40005"/>
              </a:cxn>
              <a:cxn ang="0">
                <a:pos x="7620" y="32385"/>
              </a:cxn>
              <a:cxn ang="0">
                <a:pos x="0" y="24130"/>
              </a:cxn>
              <a:cxn ang="0">
                <a:pos x="0" y="15875"/>
              </a:cxn>
              <a:cxn ang="0">
                <a:pos x="0" y="15875"/>
              </a:cxn>
              <a:cxn ang="0">
                <a:pos x="0" y="8255"/>
              </a:cxn>
              <a:cxn ang="0">
                <a:pos x="7620" y="8255"/>
              </a:cxn>
              <a:cxn ang="0">
                <a:pos x="15875" y="0"/>
              </a:cxn>
              <a:cxn ang="0">
                <a:pos x="24130" y="0"/>
              </a:cxn>
              <a:cxn ang="0">
                <a:pos x="31750" y="0"/>
              </a:cxn>
              <a:cxn ang="0">
                <a:pos x="40005" y="0"/>
              </a:cxn>
              <a:cxn ang="0">
                <a:pos x="55880" y="0"/>
              </a:cxn>
              <a:cxn ang="0">
                <a:pos x="71755" y="0"/>
              </a:cxn>
              <a:cxn ang="0">
                <a:pos x="87630" y="0"/>
              </a:cxn>
              <a:cxn ang="0">
                <a:pos x="104140" y="0"/>
              </a:cxn>
              <a:cxn ang="0">
                <a:pos x="120015" y="8255"/>
              </a:cxn>
              <a:cxn ang="0">
                <a:pos x="135890" y="15875"/>
              </a:cxn>
              <a:cxn ang="0">
                <a:pos x="151765" y="15875"/>
              </a:cxn>
              <a:cxn ang="0">
                <a:pos x="167640" y="24130"/>
              </a:cxn>
              <a:cxn ang="0">
                <a:pos x="175895" y="40005"/>
              </a:cxn>
              <a:cxn ang="0">
                <a:pos x="191770" y="48260"/>
              </a:cxn>
              <a:cxn ang="0">
                <a:pos x="207645" y="64135"/>
              </a:cxn>
              <a:cxn ang="0">
                <a:pos x="207645" y="64135"/>
              </a:cxn>
              <a:cxn ang="0">
                <a:pos x="207645" y="64135"/>
              </a:cxn>
            </a:cxnLst>
            <a:rect l="l" t="t" r="GT0" b="GT1"/>
            <a:pathLst>
              <a:path w="365" h="365">
                <a:moveTo>
                  <a:pt x="327" y="101"/>
                </a:moveTo>
                <a:lnTo>
                  <a:pt x="340" y="126"/>
                </a:lnTo>
                <a:lnTo>
                  <a:pt x="353" y="151"/>
                </a:lnTo>
                <a:lnTo>
                  <a:pt x="353" y="189"/>
                </a:lnTo>
                <a:lnTo>
                  <a:pt x="365" y="214"/>
                </a:lnTo>
                <a:lnTo>
                  <a:pt x="353" y="252"/>
                </a:lnTo>
                <a:lnTo>
                  <a:pt x="353" y="290"/>
                </a:lnTo>
                <a:lnTo>
                  <a:pt x="340" y="327"/>
                </a:lnTo>
                <a:lnTo>
                  <a:pt x="327" y="365"/>
                </a:lnTo>
                <a:lnTo>
                  <a:pt x="277" y="327"/>
                </a:lnTo>
                <a:lnTo>
                  <a:pt x="239" y="290"/>
                </a:lnTo>
                <a:lnTo>
                  <a:pt x="201" y="252"/>
                </a:lnTo>
                <a:lnTo>
                  <a:pt x="176" y="227"/>
                </a:lnTo>
                <a:lnTo>
                  <a:pt x="138" y="189"/>
                </a:lnTo>
                <a:lnTo>
                  <a:pt x="113" y="164"/>
                </a:lnTo>
                <a:lnTo>
                  <a:pt x="88" y="139"/>
                </a:lnTo>
                <a:lnTo>
                  <a:pt x="75" y="113"/>
                </a:lnTo>
                <a:lnTo>
                  <a:pt x="50" y="88"/>
                </a:lnTo>
                <a:lnTo>
                  <a:pt x="38" y="76"/>
                </a:lnTo>
                <a:lnTo>
                  <a:pt x="25" y="63"/>
                </a:lnTo>
                <a:lnTo>
                  <a:pt x="12" y="51"/>
                </a:lnTo>
                <a:lnTo>
                  <a:pt x="0" y="38"/>
                </a:lnTo>
                <a:lnTo>
                  <a:pt x="0" y="25"/>
                </a:lnTo>
                <a:lnTo>
                  <a:pt x="0" y="13"/>
                </a:lnTo>
                <a:lnTo>
                  <a:pt x="12" y="13"/>
                </a:lnTo>
                <a:lnTo>
                  <a:pt x="25" y="0"/>
                </a:lnTo>
                <a:lnTo>
                  <a:pt x="38" y="0"/>
                </a:lnTo>
                <a:lnTo>
                  <a:pt x="50" y="0"/>
                </a:lnTo>
                <a:lnTo>
                  <a:pt x="63" y="0"/>
                </a:lnTo>
                <a:lnTo>
                  <a:pt x="88" y="0"/>
                </a:lnTo>
                <a:lnTo>
                  <a:pt x="113" y="0"/>
                </a:lnTo>
                <a:lnTo>
                  <a:pt x="138" y="0"/>
                </a:lnTo>
                <a:lnTo>
                  <a:pt x="164" y="0"/>
                </a:lnTo>
                <a:lnTo>
                  <a:pt x="189" y="13"/>
                </a:lnTo>
                <a:lnTo>
                  <a:pt x="214" y="25"/>
                </a:lnTo>
                <a:lnTo>
                  <a:pt x="239" y="25"/>
                </a:lnTo>
                <a:lnTo>
                  <a:pt x="264" y="38"/>
                </a:lnTo>
                <a:lnTo>
                  <a:pt x="277" y="63"/>
                </a:lnTo>
                <a:lnTo>
                  <a:pt x="302" y="76"/>
                </a:lnTo>
                <a:lnTo>
                  <a:pt x="327" y="101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2539" name="Freeform 13"/>
          <p:cNvSpPr/>
          <p:nvPr/>
        </p:nvSpPr>
        <p:spPr>
          <a:xfrm>
            <a:off x="3851275" y="2500313"/>
            <a:ext cx="1209675" cy="2889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840988" y="64418"/>
              </a:cxn>
              <a:cxn ang="0">
                <a:pos x="896927" y="48473"/>
              </a:cxn>
              <a:cxn ang="0">
                <a:pos x="945237" y="31890"/>
              </a:cxn>
              <a:cxn ang="0">
                <a:pos x="985284" y="24237"/>
              </a:cxn>
              <a:cxn ang="0">
                <a:pos x="1025332" y="15945"/>
              </a:cxn>
              <a:cxn ang="0">
                <a:pos x="1057751" y="8291"/>
              </a:cxn>
              <a:cxn ang="0">
                <a:pos x="1081270" y="8291"/>
              </a:cxn>
              <a:cxn ang="0">
                <a:pos x="1097798" y="8291"/>
              </a:cxn>
              <a:cxn ang="0">
                <a:pos x="1121317" y="8291"/>
              </a:cxn>
              <a:cxn ang="0">
                <a:pos x="1161364" y="15945"/>
              </a:cxn>
              <a:cxn ang="0">
                <a:pos x="1193783" y="24237"/>
              </a:cxn>
              <a:cxn ang="0">
                <a:pos x="1201411" y="31890"/>
              </a:cxn>
              <a:cxn ang="0">
                <a:pos x="1209675" y="48473"/>
              </a:cxn>
              <a:cxn ang="0">
                <a:pos x="1209675" y="64418"/>
              </a:cxn>
              <a:cxn ang="0">
                <a:pos x="1201411" y="80363"/>
              </a:cxn>
              <a:cxn ang="0">
                <a:pos x="1185520" y="88017"/>
              </a:cxn>
              <a:cxn ang="0">
                <a:pos x="1153736" y="104600"/>
              </a:cxn>
              <a:cxn ang="0">
                <a:pos x="1105426" y="120545"/>
              </a:cxn>
              <a:cxn ang="0">
                <a:pos x="1041223" y="136490"/>
              </a:cxn>
              <a:cxn ang="0">
                <a:pos x="969393" y="152435"/>
              </a:cxn>
              <a:cxn ang="0">
                <a:pos x="873407" y="168380"/>
              </a:cxn>
              <a:cxn ang="0">
                <a:pos x="769158" y="192617"/>
              </a:cxn>
              <a:cxn ang="0">
                <a:pos x="656645" y="216853"/>
              </a:cxn>
              <a:cxn ang="0">
                <a:pos x="552395" y="232798"/>
              </a:cxn>
              <a:cxn ang="0">
                <a:pos x="456409" y="248743"/>
              </a:cxn>
              <a:cxn ang="0">
                <a:pos x="376315" y="264688"/>
              </a:cxn>
              <a:cxn ang="0">
                <a:pos x="312113" y="272980"/>
              </a:cxn>
              <a:cxn ang="0">
                <a:pos x="256174" y="281271"/>
              </a:cxn>
              <a:cxn ang="0">
                <a:pos x="216127" y="288925"/>
              </a:cxn>
              <a:cxn ang="0">
                <a:pos x="191972" y="288925"/>
              </a:cxn>
              <a:cxn ang="0">
                <a:pos x="127769" y="288925"/>
              </a:cxn>
              <a:cxn ang="0">
                <a:pos x="47675" y="281271"/>
              </a:cxn>
              <a:cxn ang="0">
                <a:pos x="24155" y="272980"/>
              </a:cxn>
              <a:cxn ang="0">
                <a:pos x="7628" y="264688"/>
              </a:cxn>
              <a:cxn ang="0">
                <a:pos x="0" y="248743"/>
              </a:cxn>
              <a:cxn ang="0">
                <a:pos x="31783" y="232798"/>
              </a:cxn>
              <a:cxn ang="0">
                <a:pos x="104249" y="216853"/>
              </a:cxn>
              <a:cxn ang="0">
                <a:pos x="191972" y="200908"/>
              </a:cxn>
              <a:cxn ang="0">
                <a:pos x="288593" y="184325"/>
              </a:cxn>
              <a:cxn ang="0">
                <a:pos x="448781" y="152435"/>
              </a:cxn>
              <a:cxn ang="0">
                <a:pos x="680800" y="96308"/>
              </a:cxn>
              <a:cxn ang="0">
                <a:pos x="809205" y="72072"/>
              </a:cxn>
            </a:cxnLst>
            <a:rect l="l" t="t" r="GT0" b="GT1"/>
            <a:pathLst>
              <a:path w="1903" h="453">
                <a:moveTo>
                  <a:pt x="1273" y="113"/>
                </a:moveTo>
                <a:lnTo>
                  <a:pt x="1323" y="101"/>
                </a:lnTo>
                <a:lnTo>
                  <a:pt x="1361" y="88"/>
                </a:lnTo>
                <a:lnTo>
                  <a:pt x="1411" y="76"/>
                </a:lnTo>
                <a:lnTo>
                  <a:pt x="1449" y="63"/>
                </a:lnTo>
                <a:lnTo>
                  <a:pt x="1487" y="50"/>
                </a:lnTo>
                <a:lnTo>
                  <a:pt x="1525" y="50"/>
                </a:lnTo>
                <a:lnTo>
                  <a:pt x="1550" y="38"/>
                </a:lnTo>
                <a:lnTo>
                  <a:pt x="1588" y="38"/>
                </a:lnTo>
                <a:lnTo>
                  <a:pt x="1613" y="25"/>
                </a:lnTo>
                <a:lnTo>
                  <a:pt x="1638" y="25"/>
                </a:lnTo>
                <a:lnTo>
                  <a:pt x="1664" y="13"/>
                </a:lnTo>
                <a:lnTo>
                  <a:pt x="1676" y="13"/>
                </a:lnTo>
                <a:lnTo>
                  <a:pt x="1701" y="13"/>
                </a:lnTo>
                <a:lnTo>
                  <a:pt x="1714" y="13"/>
                </a:lnTo>
                <a:lnTo>
                  <a:pt x="1727" y="13"/>
                </a:lnTo>
                <a:lnTo>
                  <a:pt x="1739" y="0"/>
                </a:lnTo>
                <a:lnTo>
                  <a:pt x="1764" y="13"/>
                </a:lnTo>
                <a:lnTo>
                  <a:pt x="1802" y="13"/>
                </a:lnTo>
                <a:lnTo>
                  <a:pt x="1827" y="25"/>
                </a:lnTo>
                <a:lnTo>
                  <a:pt x="1865" y="25"/>
                </a:lnTo>
                <a:lnTo>
                  <a:pt x="1878" y="38"/>
                </a:lnTo>
                <a:lnTo>
                  <a:pt x="1890" y="50"/>
                </a:lnTo>
                <a:lnTo>
                  <a:pt x="1903" y="63"/>
                </a:lnTo>
                <a:lnTo>
                  <a:pt x="1903" y="76"/>
                </a:lnTo>
                <a:lnTo>
                  <a:pt x="1903" y="88"/>
                </a:lnTo>
                <a:lnTo>
                  <a:pt x="1903" y="101"/>
                </a:lnTo>
                <a:lnTo>
                  <a:pt x="1903" y="113"/>
                </a:lnTo>
                <a:lnTo>
                  <a:pt x="1890" y="126"/>
                </a:lnTo>
                <a:lnTo>
                  <a:pt x="1878" y="138"/>
                </a:lnTo>
                <a:lnTo>
                  <a:pt x="1865" y="138"/>
                </a:lnTo>
                <a:lnTo>
                  <a:pt x="1840" y="151"/>
                </a:lnTo>
                <a:lnTo>
                  <a:pt x="1815" y="164"/>
                </a:lnTo>
                <a:lnTo>
                  <a:pt x="1777" y="176"/>
                </a:lnTo>
                <a:lnTo>
                  <a:pt x="1739" y="189"/>
                </a:lnTo>
                <a:lnTo>
                  <a:pt x="1689" y="201"/>
                </a:lnTo>
                <a:lnTo>
                  <a:pt x="1638" y="214"/>
                </a:lnTo>
                <a:lnTo>
                  <a:pt x="1588" y="227"/>
                </a:lnTo>
                <a:lnTo>
                  <a:pt x="1525" y="239"/>
                </a:lnTo>
                <a:lnTo>
                  <a:pt x="1449" y="252"/>
                </a:lnTo>
                <a:lnTo>
                  <a:pt x="1374" y="264"/>
                </a:lnTo>
                <a:lnTo>
                  <a:pt x="1298" y="289"/>
                </a:lnTo>
                <a:lnTo>
                  <a:pt x="1210" y="302"/>
                </a:lnTo>
                <a:lnTo>
                  <a:pt x="1122" y="315"/>
                </a:lnTo>
                <a:lnTo>
                  <a:pt x="1033" y="340"/>
                </a:lnTo>
                <a:lnTo>
                  <a:pt x="945" y="352"/>
                </a:lnTo>
                <a:lnTo>
                  <a:pt x="869" y="365"/>
                </a:lnTo>
                <a:lnTo>
                  <a:pt x="794" y="378"/>
                </a:lnTo>
                <a:lnTo>
                  <a:pt x="718" y="390"/>
                </a:lnTo>
                <a:lnTo>
                  <a:pt x="655" y="403"/>
                </a:lnTo>
                <a:lnTo>
                  <a:pt x="592" y="415"/>
                </a:lnTo>
                <a:lnTo>
                  <a:pt x="542" y="428"/>
                </a:lnTo>
                <a:lnTo>
                  <a:pt x="491" y="428"/>
                </a:lnTo>
                <a:lnTo>
                  <a:pt x="441" y="441"/>
                </a:lnTo>
                <a:lnTo>
                  <a:pt x="403" y="441"/>
                </a:lnTo>
                <a:lnTo>
                  <a:pt x="378" y="453"/>
                </a:lnTo>
                <a:lnTo>
                  <a:pt x="340" y="453"/>
                </a:lnTo>
                <a:lnTo>
                  <a:pt x="315" y="453"/>
                </a:lnTo>
                <a:lnTo>
                  <a:pt x="302" y="453"/>
                </a:lnTo>
                <a:lnTo>
                  <a:pt x="290" y="453"/>
                </a:lnTo>
                <a:lnTo>
                  <a:pt x="201" y="453"/>
                </a:lnTo>
                <a:lnTo>
                  <a:pt x="101" y="441"/>
                </a:lnTo>
                <a:lnTo>
                  <a:pt x="75" y="441"/>
                </a:lnTo>
                <a:lnTo>
                  <a:pt x="50" y="441"/>
                </a:lnTo>
                <a:lnTo>
                  <a:pt x="38" y="428"/>
                </a:lnTo>
                <a:lnTo>
                  <a:pt x="25" y="415"/>
                </a:lnTo>
                <a:lnTo>
                  <a:pt x="12" y="415"/>
                </a:lnTo>
                <a:lnTo>
                  <a:pt x="0" y="403"/>
                </a:lnTo>
                <a:lnTo>
                  <a:pt x="0" y="390"/>
                </a:lnTo>
                <a:lnTo>
                  <a:pt x="0" y="378"/>
                </a:lnTo>
                <a:lnTo>
                  <a:pt x="50" y="365"/>
                </a:lnTo>
                <a:lnTo>
                  <a:pt x="113" y="352"/>
                </a:lnTo>
                <a:lnTo>
                  <a:pt x="164" y="340"/>
                </a:lnTo>
                <a:lnTo>
                  <a:pt x="239" y="327"/>
                </a:lnTo>
                <a:lnTo>
                  <a:pt x="302" y="315"/>
                </a:lnTo>
                <a:lnTo>
                  <a:pt x="378" y="302"/>
                </a:lnTo>
                <a:lnTo>
                  <a:pt x="454" y="289"/>
                </a:lnTo>
                <a:lnTo>
                  <a:pt x="542" y="277"/>
                </a:lnTo>
                <a:lnTo>
                  <a:pt x="706" y="239"/>
                </a:lnTo>
                <a:lnTo>
                  <a:pt x="895" y="201"/>
                </a:lnTo>
                <a:lnTo>
                  <a:pt x="1071" y="151"/>
                </a:lnTo>
                <a:lnTo>
                  <a:pt x="1273" y="113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2540" name="Freeform 14"/>
          <p:cNvSpPr/>
          <p:nvPr/>
        </p:nvSpPr>
        <p:spPr>
          <a:xfrm>
            <a:off x="3508375" y="2692400"/>
            <a:ext cx="1000125" cy="792163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944245" y="24159"/>
              </a:cxn>
              <a:cxn ang="0">
                <a:pos x="976630" y="71841"/>
              </a:cxn>
              <a:cxn ang="0">
                <a:pos x="992505" y="104265"/>
              </a:cxn>
              <a:cxn ang="0">
                <a:pos x="1000125" y="127789"/>
              </a:cxn>
              <a:cxn ang="0">
                <a:pos x="992505" y="151948"/>
              </a:cxn>
              <a:cxn ang="0">
                <a:pos x="960120" y="184372"/>
              </a:cxn>
              <a:cxn ang="0">
                <a:pos x="928370" y="216160"/>
              </a:cxn>
              <a:cxn ang="0">
                <a:pos x="904240" y="240319"/>
              </a:cxn>
              <a:cxn ang="0">
                <a:pos x="872490" y="280372"/>
              </a:cxn>
              <a:cxn ang="0">
                <a:pos x="824230" y="312160"/>
              </a:cxn>
              <a:cxn ang="0">
                <a:pos x="784225" y="359843"/>
              </a:cxn>
              <a:cxn ang="0">
                <a:pos x="720090" y="408161"/>
              </a:cxn>
              <a:cxn ang="0">
                <a:pos x="655955" y="456479"/>
              </a:cxn>
              <a:cxn ang="0">
                <a:pos x="575945" y="512426"/>
              </a:cxn>
              <a:cxn ang="0">
                <a:pos x="448310" y="591897"/>
              </a:cxn>
              <a:cxn ang="0">
                <a:pos x="271780" y="696163"/>
              </a:cxn>
              <a:cxn ang="0">
                <a:pos x="144145" y="752110"/>
              </a:cxn>
              <a:cxn ang="0">
                <a:pos x="71755" y="776269"/>
              </a:cxn>
              <a:cxn ang="0">
                <a:pos x="31750" y="792163"/>
              </a:cxn>
              <a:cxn ang="0">
                <a:pos x="7620" y="792163"/>
              </a:cxn>
              <a:cxn ang="0">
                <a:pos x="0" y="784534"/>
              </a:cxn>
              <a:cxn ang="0">
                <a:pos x="7620" y="776269"/>
              </a:cxn>
              <a:cxn ang="0">
                <a:pos x="24130" y="760375"/>
              </a:cxn>
              <a:cxn ang="0">
                <a:pos x="47625" y="744481"/>
              </a:cxn>
              <a:cxn ang="0">
                <a:pos x="80010" y="720322"/>
              </a:cxn>
              <a:cxn ang="0">
                <a:pos x="120015" y="688533"/>
              </a:cxn>
              <a:cxn ang="0">
                <a:pos x="168275" y="656109"/>
              </a:cxn>
              <a:cxn ang="0">
                <a:pos x="224155" y="624321"/>
              </a:cxn>
              <a:cxn ang="0">
                <a:pos x="311785" y="568374"/>
              </a:cxn>
              <a:cxn ang="0">
                <a:pos x="424180" y="495897"/>
              </a:cxn>
              <a:cxn ang="0">
                <a:pos x="520065" y="424055"/>
              </a:cxn>
              <a:cxn ang="0">
                <a:pos x="592455" y="368108"/>
              </a:cxn>
              <a:cxn ang="0">
                <a:pos x="655955" y="303896"/>
              </a:cxn>
              <a:cxn ang="0">
                <a:pos x="720090" y="240319"/>
              </a:cxn>
              <a:cxn ang="0">
                <a:pos x="800100" y="151948"/>
              </a:cxn>
              <a:cxn ang="0">
                <a:pos x="880110" y="55947"/>
              </a:cxn>
              <a:cxn ang="0">
                <a:pos x="928370" y="0"/>
              </a:cxn>
            </a:cxnLst>
            <a:rect l="l" t="t" r="GT0" b="GT1"/>
            <a:pathLst>
              <a:path w="1575" h="1246">
                <a:moveTo>
                  <a:pt x="1462" y="0"/>
                </a:moveTo>
                <a:lnTo>
                  <a:pt x="1487" y="38"/>
                </a:lnTo>
                <a:lnTo>
                  <a:pt x="1512" y="76"/>
                </a:lnTo>
                <a:lnTo>
                  <a:pt x="1538" y="113"/>
                </a:lnTo>
                <a:lnTo>
                  <a:pt x="1550" y="139"/>
                </a:lnTo>
                <a:lnTo>
                  <a:pt x="1563" y="164"/>
                </a:lnTo>
                <a:lnTo>
                  <a:pt x="1575" y="189"/>
                </a:lnTo>
                <a:lnTo>
                  <a:pt x="1575" y="201"/>
                </a:lnTo>
                <a:lnTo>
                  <a:pt x="1575" y="214"/>
                </a:lnTo>
                <a:lnTo>
                  <a:pt x="1563" y="239"/>
                </a:lnTo>
                <a:lnTo>
                  <a:pt x="1538" y="264"/>
                </a:lnTo>
                <a:lnTo>
                  <a:pt x="1512" y="290"/>
                </a:lnTo>
                <a:lnTo>
                  <a:pt x="1487" y="327"/>
                </a:lnTo>
                <a:lnTo>
                  <a:pt x="1462" y="340"/>
                </a:lnTo>
                <a:lnTo>
                  <a:pt x="1449" y="365"/>
                </a:lnTo>
                <a:lnTo>
                  <a:pt x="1424" y="378"/>
                </a:lnTo>
                <a:lnTo>
                  <a:pt x="1399" y="403"/>
                </a:lnTo>
                <a:lnTo>
                  <a:pt x="1374" y="441"/>
                </a:lnTo>
                <a:lnTo>
                  <a:pt x="1336" y="466"/>
                </a:lnTo>
                <a:lnTo>
                  <a:pt x="1298" y="491"/>
                </a:lnTo>
                <a:lnTo>
                  <a:pt x="1273" y="529"/>
                </a:lnTo>
                <a:lnTo>
                  <a:pt x="1235" y="566"/>
                </a:lnTo>
                <a:lnTo>
                  <a:pt x="1185" y="604"/>
                </a:lnTo>
                <a:lnTo>
                  <a:pt x="1134" y="642"/>
                </a:lnTo>
                <a:lnTo>
                  <a:pt x="1084" y="680"/>
                </a:lnTo>
                <a:lnTo>
                  <a:pt x="1033" y="718"/>
                </a:lnTo>
                <a:lnTo>
                  <a:pt x="970" y="768"/>
                </a:lnTo>
                <a:lnTo>
                  <a:pt x="907" y="806"/>
                </a:lnTo>
                <a:lnTo>
                  <a:pt x="844" y="856"/>
                </a:lnTo>
                <a:lnTo>
                  <a:pt x="706" y="931"/>
                </a:lnTo>
                <a:lnTo>
                  <a:pt x="567" y="1020"/>
                </a:lnTo>
                <a:lnTo>
                  <a:pt x="428" y="1095"/>
                </a:lnTo>
                <a:lnTo>
                  <a:pt x="290" y="1158"/>
                </a:lnTo>
                <a:lnTo>
                  <a:pt x="227" y="1183"/>
                </a:lnTo>
                <a:lnTo>
                  <a:pt x="164" y="1208"/>
                </a:lnTo>
                <a:lnTo>
                  <a:pt x="113" y="1221"/>
                </a:lnTo>
                <a:lnTo>
                  <a:pt x="75" y="1234"/>
                </a:lnTo>
                <a:lnTo>
                  <a:pt x="50" y="1246"/>
                </a:lnTo>
                <a:lnTo>
                  <a:pt x="25" y="1246"/>
                </a:lnTo>
                <a:lnTo>
                  <a:pt x="12" y="1246"/>
                </a:lnTo>
                <a:lnTo>
                  <a:pt x="0" y="1246"/>
                </a:lnTo>
                <a:lnTo>
                  <a:pt x="0" y="1234"/>
                </a:lnTo>
                <a:lnTo>
                  <a:pt x="0" y="1221"/>
                </a:lnTo>
                <a:lnTo>
                  <a:pt x="12" y="1221"/>
                </a:lnTo>
                <a:lnTo>
                  <a:pt x="25" y="1208"/>
                </a:lnTo>
                <a:lnTo>
                  <a:pt x="38" y="1196"/>
                </a:lnTo>
                <a:lnTo>
                  <a:pt x="50" y="1183"/>
                </a:lnTo>
                <a:lnTo>
                  <a:pt x="75" y="1171"/>
                </a:lnTo>
                <a:lnTo>
                  <a:pt x="101" y="1145"/>
                </a:lnTo>
                <a:lnTo>
                  <a:pt x="126" y="1133"/>
                </a:lnTo>
                <a:lnTo>
                  <a:pt x="151" y="1108"/>
                </a:lnTo>
                <a:lnTo>
                  <a:pt x="189" y="1083"/>
                </a:lnTo>
                <a:lnTo>
                  <a:pt x="227" y="1070"/>
                </a:lnTo>
                <a:lnTo>
                  <a:pt x="265" y="1032"/>
                </a:lnTo>
                <a:lnTo>
                  <a:pt x="302" y="1007"/>
                </a:lnTo>
                <a:lnTo>
                  <a:pt x="353" y="982"/>
                </a:lnTo>
                <a:lnTo>
                  <a:pt x="403" y="957"/>
                </a:lnTo>
                <a:lnTo>
                  <a:pt x="491" y="894"/>
                </a:lnTo>
                <a:lnTo>
                  <a:pt x="592" y="831"/>
                </a:lnTo>
                <a:lnTo>
                  <a:pt x="668" y="780"/>
                </a:lnTo>
                <a:lnTo>
                  <a:pt x="743" y="718"/>
                </a:lnTo>
                <a:lnTo>
                  <a:pt x="819" y="667"/>
                </a:lnTo>
                <a:lnTo>
                  <a:pt x="882" y="617"/>
                </a:lnTo>
                <a:lnTo>
                  <a:pt x="933" y="579"/>
                </a:lnTo>
                <a:lnTo>
                  <a:pt x="983" y="529"/>
                </a:lnTo>
                <a:lnTo>
                  <a:pt x="1033" y="478"/>
                </a:lnTo>
                <a:lnTo>
                  <a:pt x="1084" y="428"/>
                </a:lnTo>
                <a:lnTo>
                  <a:pt x="1134" y="378"/>
                </a:lnTo>
                <a:lnTo>
                  <a:pt x="1197" y="315"/>
                </a:lnTo>
                <a:lnTo>
                  <a:pt x="1260" y="239"/>
                </a:lnTo>
                <a:lnTo>
                  <a:pt x="1323" y="164"/>
                </a:lnTo>
                <a:lnTo>
                  <a:pt x="1386" y="88"/>
                </a:lnTo>
                <a:lnTo>
                  <a:pt x="1462" y="0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2541" name="Freeform 15"/>
          <p:cNvSpPr/>
          <p:nvPr/>
        </p:nvSpPr>
        <p:spPr>
          <a:xfrm>
            <a:off x="4235450" y="2900363"/>
            <a:ext cx="576263" cy="871537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151849" y="823895"/>
              </a:cxn>
              <a:cxn ang="0">
                <a:pos x="135965" y="848033"/>
              </a:cxn>
              <a:cxn ang="0">
                <a:pos x="127705" y="863914"/>
              </a:cxn>
              <a:cxn ang="0">
                <a:pos x="111822" y="871537"/>
              </a:cxn>
              <a:cxn ang="0">
                <a:pos x="95938" y="871537"/>
              </a:cxn>
              <a:cxn ang="0">
                <a:pos x="87678" y="863914"/>
              </a:cxn>
              <a:cxn ang="0">
                <a:pos x="71795" y="848033"/>
              </a:cxn>
              <a:cxn ang="0">
                <a:pos x="47651" y="831517"/>
              </a:cxn>
              <a:cxn ang="0">
                <a:pos x="24143" y="791498"/>
              </a:cxn>
              <a:cxn ang="0">
                <a:pos x="7624" y="751478"/>
              </a:cxn>
              <a:cxn ang="0">
                <a:pos x="0" y="727975"/>
              </a:cxn>
              <a:cxn ang="0">
                <a:pos x="15884" y="687955"/>
              </a:cxn>
              <a:cxn ang="0">
                <a:pos x="31768" y="647936"/>
              </a:cxn>
              <a:cxn ang="0">
                <a:pos x="40027" y="623797"/>
              </a:cxn>
              <a:cxn ang="0">
                <a:pos x="47651" y="567897"/>
              </a:cxn>
              <a:cxn ang="0">
                <a:pos x="55911" y="503738"/>
              </a:cxn>
              <a:cxn ang="0">
                <a:pos x="55911" y="423699"/>
              </a:cxn>
              <a:cxn ang="0">
                <a:pos x="55911" y="327779"/>
              </a:cxn>
              <a:cxn ang="0">
                <a:pos x="55911" y="208356"/>
              </a:cxn>
              <a:cxn ang="0">
                <a:pos x="64170" y="72416"/>
              </a:cxn>
              <a:cxn ang="0">
                <a:pos x="95938" y="24139"/>
              </a:cxn>
              <a:cxn ang="0">
                <a:pos x="144225" y="55900"/>
              </a:cxn>
              <a:cxn ang="0">
                <a:pos x="175992" y="88297"/>
              </a:cxn>
              <a:cxn ang="0">
                <a:pos x="184252" y="120059"/>
              </a:cxn>
              <a:cxn ang="0">
                <a:pos x="191876" y="168336"/>
              </a:cxn>
              <a:cxn ang="0">
                <a:pos x="184252" y="240117"/>
              </a:cxn>
              <a:cxn ang="0">
                <a:pos x="184252" y="320156"/>
              </a:cxn>
              <a:cxn ang="0">
                <a:pos x="175992" y="391938"/>
              </a:cxn>
              <a:cxn ang="0">
                <a:pos x="175992" y="440215"/>
              </a:cxn>
              <a:cxn ang="0">
                <a:pos x="167733" y="487857"/>
              </a:cxn>
              <a:cxn ang="0">
                <a:pos x="167733" y="527877"/>
              </a:cxn>
              <a:cxn ang="0">
                <a:pos x="175992" y="559639"/>
              </a:cxn>
              <a:cxn ang="0">
                <a:pos x="191876" y="567897"/>
              </a:cxn>
              <a:cxn ang="0">
                <a:pos x="216019" y="559639"/>
              </a:cxn>
              <a:cxn ang="0">
                <a:pos x="271930" y="536135"/>
              </a:cxn>
              <a:cxn ang="0">
                <a:pos x="344360" y="496115"/>
              </a:cxn>
              <a:cxn ang="0">
                <a:pos x="424414" y="440215"/>
              </a:cxn>
              <a:cxn ang="0">
                <a:pos x="496209" y="400196"/>
              </a:cxn>
              <a:cxn ang="0">
                <a:pos x="544495" y="376057"/>
              </a:cxn>
              <a:cxn ang="0">
                <a:pos x="568639" y="367799"/>
              </a:cxn>
              <a:cxn ang="0">
                <a:pos x="576263" y="367799"/>
              </a:cxn>
              <a:cxn ang="0">
                <a:pos x="576263" y="376057"/>
              </a:cxn>
              <a:cxn ang="0">
                <a:pos x="560379" y="391938"/>
              </a:cxn>
              <a:cxn ang="0">
                <a:pos x="544495" y="416076"/>
              </a:cxn>
              <a:cxn ang="0">
                <a:pos x="520352" y="440215"/>
              </a:cxn>
              <a:cxn ang="0">
                <a:pos x="496209" y="471977"/>
              </a:cxn>
              <a:cxn ang="0">
                <a:pos x="456182" y="503738"/>
              </a:cxn>
              <a:cxn ang="0">
                <a:pos x="416155" y="552016"/>
              </a:cxn>
              <a:cxn ang="0">
                <a:pos x="344360" y="616174"/>
              </a:cxn>
              <a:cxn ang="0">
                <a:pos x="264306" y="687955"/>
              </a:cxn>
              <a:cxn ang="0">
                <a:pos x="208395" y="751478"/>
              </a:cxn>
              <a:cxn ang="0">
                <a:pos x="167733" y="799756"/>
              </a:cxn>
              <a:cxn ang="0">
                <a:pos x="160108" y="815637"/>
              </a:cxn>
            </a:cxnLst>
            <a:rect l="l" t="t" r="GT0" b="GT1"/>
            <a:pathLst>
              <a:path w="907" h="1372">
                <a:moveTo>
                  <a:pt x="252" y="1284"/>
                </a:moveTo>
                <a:lnTo>
                  <a:pt x="239" y="1297"/>
                </a:lnTo>
                <a:lnTo>
                  <a:pt x="227" y="1322"/>
                </a:lnTo>
                <a:lnTo>
                  <a:pt x="214" y="1335"/>
                </a:lnTo>
                <a:lnTo>
                  <a:pt x="201" y="1347"/>
                </a:lnTo>
                <a:lnTo>
                  <a:pt x="201" y="1360"/>
                </a:lnTo>
                <a:lnTo>
                  <a:pt x="189" y="1372"/>
                </a:lnTo>
                <a:lnTo>
                  <a:pt x="176" y="1372"/>
                </a:lnTo>
                <a:lnTo>
                  <a:pt x="164" y="1372"/>
                </a:lnTo>
                <a:lnTo>
                  <a:pt x="151" y="1372"/>
                </a:lnTo>
                <a:lnTo>
                  <a:pt x="138" y="1360"/>
                </a:lnTo>
                <a:lnTo>
                  <a:pt x="126" y="1347"/>
                </a:lnTo>
                <a:lnTo>
                  <a:pt x="113" y="1335"/>
                </a:lnTo>
                <a:lnTo>
                  <a:pt x="88" y="1322"/>
                </a:lnTo>
                <a:lnTo>
                  <a:pt x="75" y="1309"/>
                </a:lnTo>
                <a:lnTo>
                  <a:pt x="63" y="1284"/>
                </a:lnTo>
                <a:lnTo>
                  <a:pt x="38" y="1246"/>
                </a:lnTo>
                <a:lnTo>
                  <a:pt x="12" y="1209"/>
                </a:lnTo>
                <a:lnTo>
                  <a:pt x="12" y="1183"/>
                </a:lnTo>
                <a:lnTo>
                  <a:pt x="0" y="1158"/>
                </a:lnTo>
                <a:lnTo>
                  <a:pt x="0" y="1146"/>
                </a:lnTo>
                <a:lnTo>
                  <a:pt x="12" y="1108"/>
                </a:lnTo>
                <a:lnTo>
                  <a:pt x="25" y="1083"/>
                </a:lnTo>
                <a:lnTo>
                  <a:pt x="50" y="1032"/>
                </a:lnTo>
                <a:lnTo>
                  <a:pt x="50" y="1020"/>
                </a:lnTo>
                <a:lnTo>
                  <a:pt x="63" y="1007"/>
                </a:lnTo>
                <a:lnTo>
                  <a:pt x="63" y="982"/>
                </a:lnTo>
                <a:lnTo>
                  <a:pt x="75" y="944"/>
                </a:lnTo>
                <a:lnTo>
                  <a:pt x="75" y="894"/>
                </a:lnTo>
                <a:lnTo>
                  <a:pt x="75" y="856"/>
                </a:lnTo>
                <a:lnTo>
                  <a:pt x="88" y="793"/>
                </a:lnTo>
                <a:lnTo>
                  <a:pt x="88" y="743"/>
                </a:lnTo>
                <a:lnTo>
                  <a:pt x="88" y="667"/>
                </a:lnTo>
                <a:lnTo>
                  <a:pt x="88" y="592"/>
                </a:lnTo>
                <a:lnTo>
                  <a:pt x="88" y="516"/>
                </a:lnTo>
                <a:lnTo>
                  <a:pt x="88" y="428"/>
                </a:lnTo>
                <a:lnTo>
                  <a:pt x="88" y="328"/>
                </a:lnTo>
                <a:lnTo>
                  <a:pt x="101" y="227"/>
                </a:lnTo>
                <a:lnTo>
                  <a:pt x="101" y="114"/>
                </a:lnTo>
                <a:lnTo>
                  <a:pt x="101" y="0"/>
                </a:lnTo>
                <a:lnTo>
                  <a:pt x="151" y="38"/>
                </a:lnTo>
                <a:lnTo>
                  <a:pt x="189" y="63"/>
                </a:lnTo>
                <a:lnTo>
                  <a:pt x="227" y="88"/>
                </a:lnTo>
                <a:lnTo>
                  <a:pt x="264" y="114"/>
                </a:lnTo>
                <a:lnTo>
                  <a:pt x="277" y="139"/>
                </a:lnTo>
                <a:lnTo>
                  <a:pt x="290" y="164"/>
                </a:lnTo>
                <a:lnTo>
                  <a:pt x="290" y="189"/>
                </a:lnTo>
                <a:lnTo>
                  <a:pt x="290" y="227"/>
                </a:lnTo>
                <a:lnTo>
                  <a:pt x="302" y="265"/>
                </a:lnTo>
                <a:lnTo>
                  <a:pt x="302" y="315"/>
                </a:lnTo>
                <a:lnTo>
                  <a:pt x="290" y="378"/>
                </a:lnTo>
                <a:lnTo>
                  <a:pt x="290" y="441"/>
                </a:lnTo>
                <a:lnTo>
                  <a:pt x="290" y="504"/>
                </a:lnTo>
                <a:lnTo>
                  <a:pt x="277" y="554"/>
                </a:lnTo>
                <a:lnTo>
                  <a:pt x="277" y="617"/>
                </a:lnTo>
                <a:lnTo>
                  <a:pt x="277" y="655"/>
                </a:lnTo>
                <a:lnTo>
                  <a:pt x="277" y="693"/>
                </a:lnTo>
                <a:lnTo>
                  <a:pt x="264" y="730"/>
                </a:lnTo>
                <a:lnTo>
                  <a:pt x="264" y="768"/>
                </a:lnTo>
                <a:lnTo>
                  <a:pt x="264" y="793"/>
                </a:lnTo>
                <a:lnTo>
                  <a:pt x="264" y="831"/>
                </a:lnTo>
                <a:lnTo>
                  <a:pt x="277" y="856"/>
                </a:lnTo>
                <a:lnTo>
                  <a:pt x="277" y="881"/>
                </a:lnTo>
                <a:lnTo>
                  <a:pt x="290" y="894"/>
                </a:lnTo>
                <a:lnTo>
                  <a:pt x="302" y="894"/>
                </a:lnTo>
                <a:lnTo>
                  <a:pt x="315" y="894"/>
                </a:lnTo>
                <a:lnTo>
                  <a:pt x="340" y="881"/>
                </a:lnTo>
                <a:lnTo>
                  <a:pt x="378" y="869"/>
                </a:lnTo>
                <a:lnTo>
                  <a:pt x="428" y="844"/>
                </a:lnTo>
                <a:lnTo>
                  <a:pt x="479" y="818"/>
                </a:lnTo>
                <a:lnTo>
                  <a:pt x="542" y="781"/>
                </a:lnTo>
                <a:lnTo>
                  <a:pt x="605" y="730"/>
                </a:lnTo>
                <a:lnTo>
                  <a:pt x="668" y="693"/>
                </a:lnTo>
                <a:lnTo>
                  <a:pt x="731" y="655"/>
                </a:lnTo>
                <a:lnTo>
                  <a:pt x="781" y="630"/>
                </a:lnTo>
                <a:lnTo>
                  <a:pt x="832" y="604"/>
                </a:lnTo>
                <a:lnTo>
                  <a:pt x="857" y="592"/>
                </a:lnTo>
                <a:lnTo>
                  <a:pt x="882" y="579"/>
                </a:lnTo>
                <a:lnTo>
                  <a:pt x="895" y="579"/>
                </a:lnTo>
                <a:lnTo>
                  <a:pt x="907" y="579"/>
                </a:lnTo>
                <a:lnTo>
                  <a:pt x="907" y="592"/>
                </a:lnTo>
                <a:lnTo>
                  <a:pt x="895" y="604"/>
                </a:lnTo>
                <a:lnTo>
                  <a:pt x="882" y="617"/>
                </a:lnTo>
                <a:lnTo>
                  <a:pt x="869" y="642"/>
                </a:lnTo>
                <a:lnTo>
                  <a:pt x="857" y="655"/>
                </a:lnTo>
                <a:lnTo>
                  <a:pt x="844" y="680"/>
                </a:lnTo>
                <a:lnTo>
                  <a:pt x="819" y="693"/>
                </a:lnTo>
                <a:lnTo>
                  <a:pt x="794" y="718"/>
                </a:lnTo>
                <a:lnTo>
                  <a:pt x="781" y="743"/>
                </a:lnTo>
                <a:lnTo>
                  <a:pt x="743" y="768"/>
                </a:lnTo>
                <a:lnTo>
                  <a:pt x="718" y="793"/>
                </a:lnTo>
                <a:lnTo>
                  <a:pt x="680" y="831"/>
                </a:lnTo>
                <a:lnTo>
                  <a:pt x="655" y="869"/>
                </a:lnTo>
                <a:lnTo>
                  <a:pt x="617" y="894"/>
                </a:lnTo>
                <a:lnTo>
                  <a:pt x="542" y="970"/>
                </a:lnTo>
                <a:lnTo>
                  <a:pt x="479" y="1032"/>
                </a:lnTo>
                <a:lnTo>
                  <a:pt x="416" y="1083"/>
                </a:lnTo>
                <a:lnTo>
                  <a:pt x="365" y="1133"/>
                </a:lnTo>
                <a:lnTo>
                  <a:pt x="328" y="1183"/>
                </a:lnTo>
                <a:lnTo>
                  <a:pt x="290" y="1221"/>
                </a:lnTo>
                <a:lnTo>
                  <a:pt x="264" y="1259"/>
                </a:lnTo>
                <a:lnTo>
                  <a:pt x="252" y="1284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2542" name="Freeform 16"/>
          <p:cNvSpPr/>
          <p:nvPr/>
        </p:nvSpPr>
        <p:spPr>
          <a:xfrm>
            <a:off x="4435475" y="2820988"/>
            <a:ext cx="1481138" cy="6635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704366" y="335915"/>
              </a:cxn>
              <a:cxn ang="0">
                <a:pos x="816785" y="375920"/>
              </a:cxn>
              <a:cxn ang="0">
                <a:pos x="944448" y="424180"/>
              </a:cxn>
              <a:cxn ang="0">
                <a:pos x="1080367" y="463550"/>
              </a:cxn>
              <a:cxn ang="0">
                <a:pos x="1201043" y="487680"/>
              </a:cxn>
              <a:cxn ang="0">
                <a:pos x="1272813" y="511810"/>
              </a:cxn>
              <a:cxn ang="0">
                <a:pos x="1328705" y="520065"/>
              </a:cxn>
              <a:cxn ang="0">
                <a:pos x="1376976" y="535940"/>
              </a:cxn>
              <a:cxn ang="0">
                <a:pos x="1416989" y="543560"/>
              </a:cxn>
              <a:cxn ang="0">
                <a:pos x="1448746" y="551815"/>
              </a:cxn>
              <a:cxn ang="0">
                <a:pos x="1464624" y="560070"/>
              </a:cxn>
              <a:cxn ang="0">
                <a:pos x="1481138" y="567690"/>
              </a:cxn>
              <a:cxn ang="0">
                <a:pos x="1481138" y="575945"/>
              </a:cxn>
              <a:cxn ang="0">
                <a:pos x="1472881" y="575945"/>
              </a:cxn>
              <a:cxn ang="0">
                <a:pos x="1464624" y="583565"/>
              </a:cxn>
              <a:cxn ang="0">
                <a:pos x="1441124" y="591820"/>
              </a:cxn>
              <a:cxn ang="0">
                <a:pos x="1416989" y="591820"/>
              </a:cxn>
              <a:cxn ang="0">
                <a:pos x="1384597" y="599440"/>
              </a:cxn>
              <a:cxn ang="0">
                <a:pos x="1352841" y="607695"/>
              </a:cxn>
              <a:cxn ang="0">
                <a:pos x="1304570" y="623570"/>
              </a:cxn>
              <a:cxn ang="0">
                <a:pos x="1232799" y="631825"/>
              </a:cxn>
              <a:cxn ang="0">
                <a:pos x="1144516" y="647700"/>
              </a:cxn>
              <a:cxn ang="0">
                <a:pos x="1072745" y="655955"/>
              </a:cxn>
              <a:cxn ang="0">
                <a:pos x="1016853" y="663575"/>
              </a:cxn>
              <a:cxn ang="0">
                <a:pos x="968583" y="663575"/>
              </a:cxn>
              <a:cxn ang="0">
                <a:pos x="928569" y="655955"/>
              </a:cxn>
              <a:cxn ang="0">
                <a:pos x="888556" y="639445"/>
              </a:cxn>
              <a:cxn ang="0">
                <a:pos x="848542" y="623570"/>
              </a:cxn>
              <a:cxn ang="0">
                <a:pos x="784393" y="583565"/>
              </a:cxn>
              <a:cxn ang="0">
                <a:pos x="680231" y="503555"/>
              </a:cxn>
              <a:cxn ang="0">
                <a:pos x="608461" y="447675"/>
              </a:cxn>
              <a:cxn ang="0">
                <a:pos x="568447" y="415925"/>
              </a:cxn>
              <a:cxn ang="0">
                <a:pos x="512555" y="375920"/>
              </a:cxn>
              <a:cxn ang="0">
                <a:pos x="448406" y="328295"/>
              </a:cxn>
              <a:cxn ang="0">
                <a:pos x="368379" y="271780"/>
              </a:cxn>
              <a:cxn ang="0">
                <a:pos x="280095" y="208280"/>
              </a:cxn>
              <a:cxn ang="0">
                <a:pos x="175933" y="128270"/>
              </a:cxn>
              <a:cxn ang="0">
                <a:pos x="64149" y="48260"/>
              </a:cxn>
              <a:cxn ang="0">
                <a:pos x="31757" y="0"/>
              </a:cxn>
              <a:cxn ang="0">
                <a:pos x="104162" y="16510"/>
              </a:cxn>
              <a:cxn ang="0">
                <a:pos x="175933" y="40005"/>
              </a:cxn>
              <a:cxn ang="0">
                <a:pos x="255960" y="80010"/>
              </a:cxn>
              <a:cxn ang="0">
                <a:pos x="376001" y="160020"/>
              </a:cxn>
              <a:cxn ang="0">
                <a:pos x="552569" y="255905"/>
              </a:cxn>
              <a:cxn ang="0">
                <a:pos x="648474" y="311785"/>
              </a:cxn>
            </a:cxnLst>
            <a:rect l="l" t="t" r="GT0" b="GT1"/>
            <a:pathLst>
              <a:path w="2332" h="1045">
                <a:moveTo>
                  <a:pt x="1021" y="491"/>
                </a:moveTo>
                <a:lnTo>
                  <a:pt x="1109" y="529"/>
                </a:lnTo>
                <a:lnTo>
                  <a:pt x="1185" y="567"/>
                </a:lnTo>
                <a:lnTo>
                  <a:pt x="1286" y="592"/>
                </a:lnTo>
                <a:lnTo>
                  <a:pt x="1374" y="630"/>
                </a:lnTo>
                <a:lnTo>
                  <a:pt x="1487" y="668"/>
                </a:lnTo>
                <a:lnTo>
                  <a:pt x="1588" y="693"/>
                </a:lnTo>
                <a:lnTo>
                  <a:pt x="1701" y="730"/>
                </a:lnTo>
                <a:lnTo>
                  <a:pt x="1827" y="756"/>
                </a:lnTo>
                <a:lnTo>
                  <a:pt x="1891" y="768"/>
                </a:lnTo>
                <a:lnTo>
                  <a:pt x="1954" y="781"/>
                </a:lnTo>
                <a:lnTo>
                  <a:pt x="2004" y="806"/>
                </a:lnTo>
                <a:lnTo>
                  <a:pt x="2054" y="819"/>
                </a:lnTo>
                <a:lnTo>
                  <a:pt x="2092" y="819"/>
                </a:lnTo>
                <a:lnTo>
                  <a:pt x="2130" y="831"/>
                </a:lnTo>
                <a:lnTo>
                  <a:pt x="2168" y="844"/>
                </a:lnTo>
                <a:lnTo>
                  <a:pt x="2206" y="856"/>
                </a:lnTo>
                <a:lnTo>
                  <a:pt x="2231" y="856"/>
                </a:lnTo>
                <a:lnTo>
                  <a:pt x="2256" y="869"/>
                </a:lnTo>
                <a:lnTo>
                  <a:pt x="2281" y="869"/>
                </a:lnTo>
                <a:lnTo>
                  <a:pt x="2294" y="882"/>
                </a:lnTo>
                <a:lnTo>
                  <a:pt x="2306" y="882"/>
                </a:lnTo>
                <a:lnTo>
                  <a:pt x="2319" y="894"/>
                </a:lnTo>
                <a:lnTo>
                  <a:pt x="2332" y="894"/>
                </a:lnTo>
                <a:lnTo>
                  <a:pt x="2332" y="907"/>
                </a:lnTo>
                <a:lnTo>
                  <a:pt x="2319" y="907"/>
                </a:lnTo>
                <a:lnTo>
                  <a:pt x="2306" y="907"/>
                </a:lnTo>
                <a:lnTo>
                  <a:pt x="2306" y="919"/>
                </a:lnTo>
                <a:lnTo>
                  <a:pt x="2281" y="919"/>
                </a:lnTo>
                <a:lnTo>
                  <a:pt x="2269" y="932"/>
                </a:lnTo>
                <a:lnTo>
                  <a:pt x="2256" y="932"/>
                </a:lnTo>
                <a:lnTo>
                  <a:pt x="2231" y="932"/>
                </a:lnTo>
                <a:lnTo>
                  <a:pt x="2206" y="944"/>
                </a:lnTo>
                <a:lnTo>
                  <a:pt x="2180" y="944"/>
                </a:lnTo>
                <a:lnTo>
                  <a:pt x="2155" y="957"/>
                </a:lnTo>
                <a:lnTo>
                  <a:pt x="2130" y="957"/>
                </a:lnTo>
                <a:lnTo>
                  <a:pt x="2092" y="970"/>
                </a:lnTo>
                <a:lnTo>
                  <a:pt x="2054" y="982"/>
                </a:lnTo>
                <a:lnTo>
                  <a:pt x="2017" y="982"/>
                </a:lnTo>
                <a:lnTo>
                  <a:pt x="1941" y="995"/>
                </a:lnTo>
                <a:lnTo>
                  <a:pt x="1878" y="1007"/>
                </a:lnTo>
                <a:lnTo>
                  <a:pt x="1802" y="1020"/>
                </a:lnTo>
                <a:lnTo>
                  <a:pt x="1752" y="1033"/>
                </a:lnTo>
                <a:lnTo>
                  <a:pt x="1689" y="1033"/>
                </a:lnTo>
                <a:lnTo>
                  <a:pt x="1651" y="1045"/>
                </a:lnTo>
                <a:lnTo>
                  <a:pt x="1601" y="1045"/>
                </a:lnTo>
                <a:lnTo>
                  <a:pt x="1563" y="1045"/>
                </a:lnTo>
                <a:lnTo>
                  <a:pt x="1525" y="1045"/>
                </a:lnTo>
                <a:lnTo>
                  <a:pt x="1500" y="1045"/>
                </a:lnTo>
                <a:lnTo>
                  <a:pt x="1462" y="1033"/>
                </a:lnTo>
                <a:lnTo>
                  <a:pt x="1424" y="1020"/>
                </a:lnTo>
                <a:lnTo>
                  <a:pt x="1399" y="1007"/>
                </a:lnTo>
                <a:lnTo>
                  <a:pt x="1361" y="995"/>
                </a:lnTo>
                <a:lnTo>
                  <a:pt x="1336" y="982"/>
                </a:lnTo>
                <a:lnTo>
                  <a:pt x="1298" y="957"/>
                </a:lnTo>
                <a:lnTo>
                  <a:pt x="1235" y="919"/>
                </a:lnTo>
                <a:lnTo>
                  <a:pt x="1159" y="856"/>
                </a:lnTo>
                <a:lnTo>
                  <a:pt x="1071" y="793"/>
                </a:lnTo>
                <a:lnTo>
                  <a:pt x="983" y="730"/>
                </a:lnTo>
                <a:lnTo>
                  <a:pt x="958" y="705"/>
                </a:lnTo>
                <a:lnTo>
                  <a:pt x="933" y="680"/>
                </a:lnTo>
                <a:lnTo>
                  <a:pt x="895" y="655"/>
                </a:lnTo>
                <a:lnTo>
                  <a:pt x="857" y="630"/>
                </a:lnTo>
                <a:lnTo>
                  <a:pt x="807" y="592"/>
                </a:lnTo>
                <a:lnTo>
                  <a:pt x="756" y="554"/>
                </a:lnTo>
                <a:lnTo>
                  <a:pt x="706" y="517"/>
                </a:lnTo>
                <a:lnTo>
                  <a:pt x="643" y="479"/>
                </a:lnTo>
                <a:lnTo>
                  <a:pt x="580" y="428"/>
                </a:lnTo>
                <a:lnTo>
                  <a:pt x="517" y="378"/>
                </a:lnTo>
                <a:lnTo>
                  <a:pt x="441" y="328"/>
                </a:lnTo>
                <a:lnTo>
                  <a:pt x="365" y="265"/>
                </a:lnTo>
                <a:lnTo>
                  <a:pt x="277" y="202"/>
                </a:lnTo>
                <a:lnTo>
                  <a:pt x="189" y="139"/>
                </a:lnTo>
                <a:lnTo>
                  <a:pt x="101" y="76"/>
                </a:lnTo>
                <a:lnTo>
                  <a:pt x="0" y="0"/>
                </a:lnTo>
                <a:lnTo>
                  <a:pt x="50" y="0"/>
                </a:lnTo>
                <a:lnTo>
                  <a:pt x="101" y="13"/>
                </a:lnTo>
                <a:lnTo>
                  <a:pt x="164" y="26"/>
                </a:lnTo>
                <a:lnTo>
                  <a:pt x="214" y="38"/>
                </a:lnTo>
                <a:lnTo>
                  <a:pt x="277" y="63"/>
                </a:lnTo>
                <a:lnTo>
                  <a:pt x="340" y="89"/>
                </a:lnTo>
                <a:lnTo>
                  <a:pt x="403" y="126"/>
                </a:lnTo>
                <a:lnTo>
                  <a:pt x="466" y="164"/>
                </a:lnTo>
                <a:lnTo>
                  <a:pt x="592" y="252"/>
                </a:lnTo>
                <a:lnTo>
                  <a:pt x="731" y="328"/>
                </a:lnTo>
                <a:lnTo>
                  <a:pt x="870" y="403"/>
                </a:lnTo>
                <a:lnTo>
                  <a:pt x="1021" y="491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2543" name="Freeform 17"/>
          <p:cNvSpPr/>
          <p:nvPr/>
        </p:nvSpPr>
        <p:spPr>
          <a:xfrm>
            <a:off x="4779963" y="2652713"/>
            <a:ext cx="473075" cy="3841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56249" y="152016"/>
              </a:cxn>
              <a:cxn ang="0">
                <a:pos x="264515" y="136115"/>
              </a:cxn>
              <a:cxn ang="0">
                <a:pos x="280411" y="120214"/>
              </a:cxn>
              <a:cxn ang="0">
                <a:pos x="288677" y="111945"/>
              </a:cxn>
              <a:cxn ang="0">
                <a:pos x="288677" y="96044"/>
              </a:cxn>
              <a:cxn ang="0">
                <a:pos x="296308" y="88411"/>
              </a:cxn>
              <a:cxn ang="0">
                <a:pos x="296308" y="80142"/>
              </a:cxn>
              <a:cxn ang="0">
                <a:pos x="288677" y="71874"/>
              </a:cxn>
              <a:cxn ang="0">
                <a:pos x="288677" y="64241"/>
              </a:cxn>
              <a:cxn ang="0">
                <a:pos x="280411" y="55973"/>
              </a:cxn>
              <a:cxn ang="0">
                <a:pos x="272145" y="40071"/>
              </a:cxn>
              <a:cxn ang="0">
                <a:pos x="272145" y="31803"/>
              </a:cxn>
              <a:cxn ang="0">
                <a:pos x="280411" y="15901"/>
              </a:cxn>
              <a:cxn ang="0">
                <a:pos x="288677" y="8269"/>
              </a:cxn>
              <a:cxn ang="0">
                <a:pos x="304574" y="0"/>
              </a:cxn>
              <a:cxn ang="0">
                <a:pos x="320470" y="0"/>
              </a:cxn>
              <a:cxn ang="0">
                <a:pos x="344633" y="8269"/>
              </a:cxn>
              <a:cxn ang="0">
                <a:pos x="376425" y="24170"/>
              </a:cxn>
              <a:cxn ang="0">
                <a:pos x="400588" y="40071"/>
              </a:cxn>
              <a:cxn ang="0">
                <a:pos x="416484" y="55973"/>
              </a:cxn>
              <a:cxn ang="0">
                <a:pos x="440646" y="71874"/>
              </a:cxn>
              <a:cxn ang="0">
                <a:pos x="448913" y="88411"/>
              </a:cxn>
              <a:cxn ang="0">
                <a:pos x="456543" y="96044"/>
              </a:cxn>
              <a:cxn ang="0">
                <a:pos x="464809" y="104312"/>
              </a:cxn>
              <a:cxn ang="0">
                <a:pos x="464809" y="120214"/>
              </a:cxn>
              <a:cxn ang="0">
                <a:pos x="473075" y="128482"/>
              </a:cxn>
              <a:cxn ang="0">
                <a:pos x="473075" y="136115"/>
              </a:cxn>
              <a:cxn ang="0">
                <a:pos x="473075" y="144384"/>
              </a:cxn>
              <a:cxn ang="0">
                <a:pos x="464809" y="152016"/>
              </a:cxn>
              <a:cxn ang="0">
                <a:pos x="464809" y="160285"/>
              </a:cxn>
              <a:cxn ang="0">
                <a:pos x="456543" y="167918"/>
              </a:cxn>
              <a:cxn ang="0">
                <a:pos x="440646" y="176186"/>
              </a:cxn>
              <a:cxn ang="0">
                <a:pos x="432380" y="192087"/>
              </a:cxn>
              <a:cxn ang="0">
                <a:pos x="416484" y="200356"/>
              </a:cxn>
              <a:cxn ang="0">
                <a:pos x="392322" y="216257"/>
              </a:cxn>
              <a:cxn ang="0">
                <a:pos x="376425" y="224526"/>
              </a:cxn>
              <a:cxn ang="0">
                <a:pos x="352263" y="248060"/>
              </a:cxn>
              <a:cxn ang="0">
                <a:pos x="328736" y="256329"/>
              </a:cxn>
              <a:cxn ang="0">
                <a:pos x="296308" y="280499"/>
              </a:cxn>
              <a:cxn ang="0">
                <a:pos x="256249" y="296400"/>
              </a:cxn>
              <a:cxn ang="0">
                <a:pos x="224456" y="312301"/>
              </a:cxn>
              <a:cxn ang="0">
                <a:pos x="184398" y="328203"/>
              </a:cxn>
              <a:cxn ang="0">
                <a:pos x="136073" y="352372"/>
              </a:cxn>
              <a:cxn ang="0">
                <a:pos x="88384" y="368274"/>
              </a:cxn>
              <a:cxn ang="0">
                <a:pos x="31793" y="384175"/>
              </a:cxn>
              <a:cxn ang="0">
                <a:pos x="0" y="360641"/>
              </a:cxn>
              <a:cxn ang="0">
                <a:pos x="48325" y="320570"/>
              </a:cxn>
              <a:cxn ang="0">
                <a:pos x="88384" y="288131"/>
              </a:cxn>
              <a:cxn ang="0">
                <a:pos x="128442" y="256329"/>
              </a:cxn>
              <a:cxn ang="0">
                <a:pos x="160235" y="232159"/>
              </a:cxn>
              <a:cxn ang="0">
                <a:pos x="192028" y="207989"/>
              </a:cxn>
              <a:cxn ang="0">
                <a:pos x="216190" y="184455"/>
              </a:cxn>
              <a:cxn ang="0">
                <a:pos x="232087" y="167918"/>
              </a:cxn>
              <a:cxn ang="0">
                <a:pos x="256249" y="152016"/>
              </a:cxn>
              <a:cxn ang="0">
                <a:pos x="256249" y="152016"/>
              </a:cxn>
              <a:cxn ang="0">
                <a:pos x="256249" y="152016"/>
              </a:cxn>
            </a:cxnLst>
            <a:rect l="l" t="t" r="GT0" b="GT1"/>
            <a:pathLst>
              <a:path w="744" h="604">
                <a:moveTo>
                  <a:pt x="403" y="239"/>
                </a:moveTo>
                <a:lnTo>
                  <a:pt x="416" y="214"/>
                </a:lnTo>
                <a:lnTo>
                  <a:pt x="441" y="189"/>
                </a:lnTo>
                <a:lnTo>
                  <a:pt x="454" y="176"/>
                </a:lnTo>
                <a:lnTo>
                  <a:pt x="454" y="151"/>
                </a:lnTo>
                <a:lnTo>
                  <a:pt x="466" y="139"/>
                </a:lnTo>
                <a:lnTo>
                  <a:pt x="466" y="126"/>
                </a:lnTo>
                <a:lnTo>
                  <a:pt x="454" y="113"/>
                </a:lnTo>
                <a:lnTo>
                  <a:pt x="454" y="101"/>
                </a:lnTo>
                <a:lnTo>
                  <a:pt x="441" y="88"/>
                </a:lnTo>
                <a:lnTo>
                  <a:pt x="428" y="63"/>
                </a:lnTo>
                <a:lnTo>
                  <a:pt x="428" y="50"/>
                </a:lnTo>
                <a:lnTo>
                  <a:pt x="441" y="25"/>
                </a:lnTo>
                <a:lnTo>
                  <a:pt x="454" y="13"/>
                </a:lnTo>
                <a:lnTo>
                  <a:pt x="479" y="0"/>
                </a:lnTo>
                <a:lnTo>
                  <a:pt x="504" y="0"/>
                </a:lnTo>
                <a:lnTo>
                  <a:pt x="542" y="13"/>
                </a:lnTo>
                <a:lnTo>
                  <a:pt x="592" y="38"/>
                </a:lnTo>
                <a:lnTo>
                  <a:pt x="630" y="63"/>
                </a:lnTo>
                <a:lnTo>
                  <a:pt x="655" y="88"/>
                </a:lnTo>
                <a:lnTo>
                  <a:pt x="693" y="113"/>
                </a:lnTo>
                <a:lnTo>
                  <a:pt x="706" y="139"/>
                </a:lnTo>
                <a:lnTo>
                  <a:pt x="718" y="151"/>
                </a:lnTo>
                <a:lnTo>
                  <a:pt x="731" y="164"/>
                </a:lnTo>
                <a:lnTo>
                  <a:pt x="731" y="189"/>
                </a:lnTo>
                <a:lnTo>
                  <a:pt x="744" y="202"/>
                </a:lnTo>
                <a:lnTo>
                  <a:pt x="744" y="214"/>
                </a:lnTo>
                <a:lnTo>
                  <a:pt x="744" y="227"/>
                </a:lnTo>
                <a:lnTo>
                  <a:pt x="731" y="239"/>
                </a:lnTo>
                <a:lnTo>
                  <a:pt x="731" y="252"/>
                </a:lnTo>
                <a:lnTo>
                  <a:pt x="718" y="264"/>
                </a:lnTo>
                <a:lnTo>
                  <a:pt x="693" y="277"/>
                </a:lnTo>
                <a:lnTo>
                  <a:pt x="680" y="302"/>
                </a:lnTo>
                <a:lnTo>
                  <a:pt x="655" y="315"/>
                </a:lnTo>
                <a:lnTo>
                  <a:pt x="617" y="340"/>
                </a:lnTo>
                <a:lnTo>
                  <a:pt x="592" y="353"/>
                </a:lnTo>
                <a:lnTo>
                  <a:pt x="554" y="390"/>
                </a:lnTo>
                <a:lnTo>
                  <a:pt x="517" y="403"/>
                </a:lnTo>
                <a:lnTo>
                  <a:pt x="466" y="441"/>
                </a:lnTo>
                <a:lnTo>
                  <a:pt x="403" y="466"/>
                </a:lnTo>
                <a:lnTo>
                  <a:pt x="353" y="491"/>
                </a:lnTo>
                <a:lnTo>
                  <a:pt x="290" y="516"/>
                </a:lnTo>
                <a:lnTo>
                  <a:pt x="214" y="554"/>
                </a:lnTo>
                <a:lnTo>
                  <a:pt x="139" y="579"/>
                </a:lnTo>
                <a:lnTo>
                  <a:pt x="50" y="604"/>
                </a:lnTo>
                <a:lnTo>
                  <a:pt x="0" y="567"/>
                </a:lnTo>
                <a:lnTo>
                  <a:pt x="76" y="504"/>
                </a:lnTo>
                <a:lnTo>
                  <a:pt x="139" y="453"/>
                </a:lnTo>
                <a:lnTo>
                  <a:pt x="202" y="403"/>
                </a:lnTo>
                <a:lnTo>
                  <a:pt x="252" y="365"/>
                </a:lnTo>
                <a:lnTo>
                  <a:pt x="302" y="327"/>
                </a:lnTo>
                <a:lnTo>
                  <a:pt x="340" y="290"/>
                </a:lnTo>
                <a:lnTo>
                  <a:pt x="365" y="264"/>
                </a:lnTo>
                <a:lnTo>
                  <a:pt x="403" y="239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22544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150" y="4089400"/>
            <a:ext cx="8523288" cy="17240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 fill="hold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 fill="hold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 fill="hold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 fill="hold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 fill="hold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 fill="hold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 fill="hold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 fill="hold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 fill="hold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 fill="hold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 fill="hold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animBg="1"/>
      <p:bldP spid="22533" grpId="0" animBg="1"/>
      <p:bldP spid="22534" grpId="0" animBg="1"/>
      <p:bldP spid="22535" grpId="0" animBg="1"/>
      <p:bldP spid="22536" grpId="0" animBg="1"/>
      <p:bldP spid="22537" grpId="0" animBg="1"/>
      <p:bldP spid="22538" grpId="0" animBg="1"/>
      <p:bldP spid="22539" grpId="0" animBg="1"/>
      <p:bldP spid="22540" grpId="0" animBg="1"/>
      <p:bldP spid="22541" grpId="0" animBg="1"/>
      <p:bldP spid="22542" grpId="0" animBg="1"/>
      <p:bldP spid="2254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图片 3" descr="1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36525" y="2057400"/>
            <a:ext cx="8902700" cy="466566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grpSp>
        <p:nvGrpSpPr>
          <p:cNvPr id="23555" name="组合 38"/>
          <p:cNvGrpSpPr/>
          <p:nvPr/>
        </p:nvGrpSpPr>
        <p:grpSpPr>
          <a:xfrm>
            <a:off x="3313113" y="966788"/>
            <a:ext cx="2541587" cy="2538412"/>
            <a:chOff x="299400" y="609600"/>
            <a:chExt cx="2542863" cy="2539048"/>
          </a:xfrm>
        </p:grpSpPr>
        <p:cxnSp>
          <p:nvCxnSpPr>
            <p:cNvPr id="23564" name="直接连接符 3"/>
            <p:cNvCxnSpPr/>
            <p:nvPr/>
          </p:nvCxnSpPr>
          <p:spPr>
            <a:xfrm>
              <a:off x="321636" y="1876742"/>
              <a:ext cx="2520627" cy="1588"/>
            </a:xfrm>
            <a:prstGeom prst="line">
              <a:avLst/>
            </a:prstGeom>
            <a:noFill/>
            <a:ln w="15875">
              <a:solidFill>
                <a:srgbClr val="2E75B6"/>
              </a:solidFill>
              <a:prstDash val="lgDash"/>
              <a:miter lim="800000"/>
            </a:ln>
          </p:spPr>
        </p:cxnSp>
        <p:cxnSp>
          <p:nvCxnSpPr>
            <p:cNvPr id="23565" name="直接连接符 4"/>
            <p:cNvCxnSpPr/>
            <p:nvPr/>
          </p:nvCxnSpPr>
          <p:spPr>
            <a:xfrm rot="5400000">
              <a:off x="288587" y="1868791"/>
              <a:ext cx="2519993" cy="1588"/>
            </a:xfrm>
            <a:prstGeom prst="line">
              <a:avLst/>
            </a:prstGeom>
            <a:noFill/>
            <a:ln w="15875">
              <a:solidFill>
                <a:srgbClr val="2E75B6"/>
              </a:solidFill>
              <a:prstDash val="lgDash"/>
              <a:miter lim="800000"/>
            </a:ln>
          </p:spPr>
        </p:cxnSp>
        <p:sp>
          <p:nvSpPr>
            <p:cNvPr id="23566" name="矩形 1"/>
            <p:cNvSpPr/>
            <p:nvPr/>
          </p:nvSpPr>
          <p:spPr bwMode="auto">
            <a:xfrm>
              <a:off x="299400" y="628655"/>
              <a:ext cx="2520627" cy="2519993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/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23556" name="Freeform 6"/>
          <p:cNvSpPr/>
          <p:nvPr/>
        </p:nvSpPr>
        <p:spPr>
          <a:xfrm>
            <a:off x="4079875" y="2352675"/>
            <a:ext cx="733425" cy="804863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725177" y="117336"/>
              </a:cxn>
              <a:cxn ang="0">
                <a:pos x="733425" y="150951"/>
              </a:cxn>
              <a:cxn ang="0">
                <a:pos x="733425" y="176321"/>
              </a:cxn>
              <a:cxn ang="0">
                <a:pos x="725177" y="201691"/>
              </a:cxn>
              <a:cxn ang="0">
                <a:pos x="699799" y="243552"/>
              </a:cxn>
              <a:cxn ang="0">
                <a:pos x="657925" y="301903"/>
              </a:cxn>
              <a:cxn ang="0">
                <a:pos x="590039" y="402749"/>
              </a:cxn>
              <a:cxn ang="0">
                <a:pos x="480914" y="528330"/>
              </a:cxn>
              <a:cxn ang="0">
                <a:pos x="362906" y="637421"/>
              </a:cxn>
              <a:cxn ang="0">
                <a:pos x="236016" y="729387"/>
              </a:cxn>
              <a:cxn ang="0">
                <a:pos x="135138" y="779493"/>
              </a:cxn>
              <a:cxn ang="0">
                <a:pos x="76134" y="796618"/>
              </a:cxn>
              <a:cxn ang="0">
                <a:pos x="33626" y="804863"/>
              </a:cxn>
              <a:cxn ang="0">
                <a:pos x="8882" y="804863"/>
              </a:cxn>
              <a:cxn ang="0">
                <a:pos x="0" y="788373"/>
              </a:cxn>
              <a:cxn ang="0">
                <a:pos x="8882" y="763003"/>
              </a:cxn>
              <a:cxn ang="0">
                <a:pos x="33626" y="737633"/>
              </a:cxn>
              <a:cxn ang="0">
                <a:pos x="76134" y="695772"/>
              </a:cxn>
              <a:cxn ang="0">
                <a:pos x="160516" y="637421"/>
              </a:cxn>
              <a:cxn ang="0">
                <a:pos x="253146" y="544821"/>
              </a:cxn>
              <a:cxn ang="0">
                <a:pos x="320398" y="478224"/>
              </a:cxn>
              <a:cxn ang="0">
                <a:pos x="354023" y="427484"/>
              </a:cxn>
              <a:cxn ang="0">
                <a:pos x="396532" y="377379"/>
              </a:cxn>
              <a:cxn ang="0">
                <a:pos x="438405" y="310148"/>
              </a:cxn>
              <a:cxn ang="0">
                <a:pos x="472031" y="234672"/>
              </a:cxn>
              <a:cxn ang="0">
                <a:pos x="497409" y="168076"/>
              </a:cxn>
              <a:cxn ang="0">
                <a:pos x="522787" y="100846"/>
              </a:cxn>
              <a:cxn ang="0">
                <a:pos x="531035" y="33615"/>
              </a:cxn>
              <a:cxn ang="0">
                <a:pos x="565295" y="8879"/>
              </a:cxn>
              <a:cxn ang="0">
                <a:pos x="624299" y="41860"/>
              </a:cxn>
              <a:cxn ang="0">
                <a:pos x="674421" y="67230"/>
              </a:cxn>
              <a:cxn ang="0">
                <a:pos x="699799" y="84355"/>
              </a:cxn>
              <a:cxn ang="0">
                <a:pos x="708681" y="100846"/>
              </a:cxn>
            </a:cxnLst>
            <a:rect l="l" t="t" r="GT0" b="GT1"/>
            <a:pathLst>
              <a:path w="1156" h="1269">
                <a:moveTo>
                  <a:pt x="1117" y="159"/>
                </a:moveTo>
                <a:lnTo>
                  <a:pt x="1143" y="185"/>
                </a:lnTo>
                <a:lnTo>
                  <a:pt x="1156" y="212"/>
                </a:lnTo>
                <a:lnTo>
                  <a:pt x="1156" y="238"/>
                </a:lnTo>
                <a:lnTo>
                  <a:pt x="1156" y="265"/>
                </a:lnTo>
                <a:lnTo>
                  <a:pt x="1156" y="278"/>
                </a:lnTo>
                <a:lnTo>
                  <a:pt x="1156" y="291"/>
                </a:lnTo>
                <a:lnTo>
                  <a:pt x="1143" y="318"/>
                </a:lnTo>
                <a:lnTo>
                  <a:pt x="1130" y="344"/>
                </a:lnTo>
                <a:lnTo>
                  <a:pt x="1103" y="384"/>
                </a:lnTo>
                <a:lnTo>
                  <a:pt x="1077" y="423"/>
                </a:lnTo>
                <a:lnTo>
                  <a:pt x="1037" y="476"/>
                </a:lnTo>
                <a:lnTo>
                  <a:pt x="1010" y="529"/>
                </a:lnTo>
                <a:lnTo>
                  <a:pt x="930" y="635"/>
                </a:lnTo>
                <a:lnTo>
                  <a:pt x="837" y="740"/>
                </a:lnTo>
                <a:lnTo>
                  <a:pt x="758" y="833"/>
                </a:lnTo>
                <a:lnTo>
                  <a:pt x="665" y="925"/>
                </a:lnTo>
                <a:lnTo>
                  <a:pt x="572" y="1005"/>
                </a:lnTo>
                <a:lnTo>
                  <a:pt x="479" y="1084"/>
                </a:lnTo>
                <a:lnTo>
                  <a:pt x="372" y="1150"/>
                </a:lnTo>
                <a:lnTo>
                  <a:pt x="266" y="1203"/>
                </a:lnTo>
                <a:lnTo>
                  <a:pt x="213" y="1229"/>
                </a:lnTo>
                <a:lnTo>
                  <a:pt x="160" y="1243"/>
                </a:lnTo>
                <a:lnTo>
                  <a:pt x="120" y="1256"/>
                </a:lnTo>
                <a:lnTo>
                  <a:pt x="80" y="1269"/>
                </a:lnTo>
                <a:lnTo>
                  <a:pt x="53" y="1269"/>
                </a:lnTo>
                <a:lnTo>
                  <a:pt x="40" y="1269"/>
                </a:lnTo>
                <a:lnTo>
                  <a:pt x="14" y="1269"/>
                </a:lnTo>
                <a:lnTo>
                  <a:pt x="0" y="1256"/>
                </a:lnTo>
                <a:lnTo>
                  <a:pt x="0" y="1243"/>
                </a:lnTo>
                <a:lnTo>
                  <a:pt x="0" y="1229"/>
                </a:lnTo>
                <a:lnTo>
                  <a:pt x="14" y="1203"/>
                </a:lnTo>
                <a:lnTo>
                  <a:pt x="27" y="1190"/>
                </a:lnTo>
                <a:lnTo>
                  <a:pt x="53" y="1163"/>
                </a:lnTo>
                <a:lnTo>
                  <a:pt x="80" y="1137"/>
                </a:lnTo>
                <a:lnTo>
                  <a:pt x="120" y="1097"/>
                </a:lnTo>
                <a:lnTo>
                  <a:pt x="160" y="1071"/>
                </a:lnTo>
                <a:lnTo>
                  <a:pt x="253" y="1005"/>
                </a:lnTo>
                <a:lnTo>
                  <a:pt x="332" y="925"/>
                </a:lnTo>
                <a:lnTo>
                  <a:pt x="399" y="859"/>
                </a:lnTo>
                <a:lnTo>
                  <a:pt x="465" y="793"/>
                </a:lnTo>
                <a:lnTo>
                  <a:pt x="505" y="754"/>
                </a:lnTo>
                <a:lnTo>
                  <a:pt x="532" y="714"/>
                </a:lnTo>
                <a:lnTo>
                  <a:pt x="558" y="674"/>
                </a:lnTo>
                <a:lnTo>
                  <a:pt x="598" y="635"/>
                </a:lnTo>
                <a:lnTo>
                  <a:pt x="625" y="595"/>
                </a:lnTo>
                <a:lnTo>
                  <a:pt x="651" y="542"/>
                </a:lnTo>
                <a:lnTo>
                  <a:pt x="691" y="489"/>
                </a:lnTo>
                <a:lnTo>
                  <a:pt x="718" y="423"/>
                </a:lnTo>
                <a:lnTo>
                  <a:pt x="744" y="370"/>
                </a:lnTo>
                <a:lnTo>
                  <a:pt x="771" y="318"/>
                </a:lnTo>
                <a:lnTo>
                  <a:pt x="784" y="265"/>
                </a:lnTo>
                <a:lnTo>
                  <a:pt x="811" y="212"/>
                </a:lnTo>
                <a:lnTo>
                  <a:pt x="824" y="159"/>
                </a:lnTo>
                <a:lnTo>
                  <a:pt x="824" y="106"/>
                </a:lnTo>
                <a:lnTo>
                  <a:pt x="837" y="53"/>
                </a:lnTo>
                <a:lnTo>
                  <a:pt x="837" y="0"/>
                </a:lnTo>
                <a:lnTo>
                  <a:pt x="891" y="14"/>
                </a:lnTo>
                <a:lnTo>
                  <a:pt x="944" y="40"/>
                </a:lnTo>
                <a:lnTo>
                  <a:pt x="984" y="66"/>
                </a:lnTo>
                <a:lnTo>
                  <a:pt x="1024" y="80"/>
                </a:lnTo>
                <a:lnTo>
                  <a:pt x="1063" y="106"/>
                </a:lnTo>
                <a:lnTo>
                  <a:pt x="1090" y="119"/>
                </a:lnTo>
                <a:lnTo>
                  <a:pt x="1103" y="133"/>
                </a:lnTo>
                <a:lnTo>
                  <a:pt x="1117" y="159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3557" name="Freeform 7"/>
          <p:cNvSpPr/>
          <p:nvPr/>
        </p:nvSpPr>
        <p:spPr>
          <a:xfrm>
            <a:off x="4340225" y="2192338"/>
            <a:ext cx="1004888" cy="11080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515148" y="83820"/>
              </a:cxn>
              <a:cxn ang="0">
                <a:pos x="599630" y="59055"/>
              </a:cxn>
              <a:cxn ang="0">
                <a:pos x="641553" y="33655"/>
              </a:cxn>
              <a:cxn ang="0">
                <a:pos x="700627" y="8890"/>
              </a:cxn>
              <a:cxn ang="0">
                <a:pos x="743185" y="8890"/>
              </a:cxn>
              <a:cxn ang="0">
                <a:pos x="793366" y="33655"/>
              </a:cxn>
              <a:cxn ang="0">
                <a:pos x="877848" y="83820"/>
              </a:cxn>
              <a:cxn ang="0">
                <a:pos x="954072" y="142875"/>
              </a:cxn>
              <a:cxn ang="0">
                <a:pos x="995995" y="184785"/>
              </a:cxn>
              <a:cxn ang="0">
                <a:pos x="995995" y="226695"/>
              </a:cxn>
              <a:cxn ang="0">
                <a:pos x="971222" y="276860"/>
              </a:cxn>
              <a:cxn ang="0">
                <a:pos x="945814" y="310515"/>
              </a:cxn>
              <a:cxn ang="0">
                <a:pos x="928664" y="361315"/>
              </a:cxn>
              <a:cxn ang="0">
                <a:pos x="920406" y="445135"/>
              </a:cxn>
              <a:cxn ang="0">
                <a:pos x="877848" y="621030"/>
              </a:cxn>
              <a:cxn ang="0">
                <a:pos x="810517" y="814070"/>
              </a:cxn>
              <a:cxn ang="0">
                <a:pos x="743185" y="939800"/>
              </a:cxn>
              <a:cxn ang="0">
                <a:pos x="684112" y="1007110"/>
              </a:cxn>
              <a:cxn ang="0">
                <a:pos x="616145" y="1057275"/>
              </a:cxn>
              <a:cxn ang="0">
                <a:pos x="565964" y="1090930"/>
              </a:cxn>
              <a:cxn ang="0">
                <a:pos x="523406" y="1108075"/>
              </a:cxn>
              <a:cxn ang="0">
                <a:pos x="489740" y="1099185"/>
              </a:cxn>
              <a:cxn ang="0">
                <a:pos x="472590" y="1082675"/>
              </a:cxn>
              <a:cxn ang="0">
                <a:pos x="464332" y="1040765"/>
              </a:cxn>
              <a:cxn ang="0">
                <a:pos x="456074" y="981710"/>
              </a:cxn>
              <a:cxn ang="0">
                <a:pos x="430666" y="915035"/>
              </a:cxn>
              <a:cxn ang="0">
                <a:pos x="379850" y="847725"/>
              </a:cxn>
              <a:cxn ang="0">
                <a:pos x="337927" y="788670"/>
              </a:cxn>
              <a:cxn ang="0">
                <a:pos x="329034" y="755650"/>
              </a:cxn>
              <a:cxn ang="0">
                <a:pos x="346185" y="738505"/>
              </a:cxn>
              <a:cxn ang="0">
                <a:pos x="379850" y="746760"/>
              </a:cxn>
              <a:cxn ang="0">
                <a:pos x="438924" y="763905"/>
              </a:cxn>
              <a:cxn ang="0">
                <a:pos x="497998" y="788670"/>
              </a:cxn>
              <a:cxn ang="0">
                <a:pos x="548814" y="797560"/>
              </a:cxn>
              <a:cxn ang="0">
                <a:pos x="582479" y="788670"/>
              </a:cxn>
              <a:cxn ang="0">
                <a:pos x="599630" y="746760"/>
              </a:cxn>
              <a:cxn ang="0">
                <a:pos x="633295" y="662940"/>
              </a:cxn>
              <a:cxn ang="0">
                <a:pos x="675219" y="545465"/>
              </a:cxn>
              <a:cxn ang="0">
                <a:pos x="700627" y="436245"/>
              </a:cxn>
              <a:cxn ang="0">
                <a:pos x="717777" y="344170"/>
              </a:cxn>
              <a:cxn ang="0">
                <a:pos x="717777" y="276860"/>
              </a:cxn>
              <a:cxn ang="0">
                <a:pos x="709520" y="226695"/>
              </a:cxn>
              <a:cxn ang="0">
                <a:pos x="700627" y="201295"/>
              </a:cxn>
              <a:cxn ang="0">
                <a:pos x="675219" y="193040"/>
              </a:cxn>
              <a:cxn ang="0">
                <a:pos x="633295" y="201295"/>
              </a:cxn>
              <a:cxn ang="0">
                <a:pos x="582479" y="218440"/>
              </a:cxn>
              <a:cxn ang="0">
                <a:pos x="497998" y="243840"/>
              </a:cxn>
              <a:cxn ang="0">
                <a:pos x="379850" y="268605"/>
              </a:cxn>
              <a:cxn ang="0">
                <a:pos x="236295" y="302260"/>
              </a:cxn>
              <a:cxn ang="0">
                <a:pos x="143555" y="318770"/>
              </a:cxn>
              <a:cxn ang="0">
                <a:pos x="84482" y="310515"/>
              </a:cxn>
              <a:cxn ang="0">
                <a:pos x="33666" y="268605"/>
              </a:cxn>
              <a:cxn ang="0">
                <a:pos x="8258" y="218440"/>
              </a:cxn>
              <a:cxn ang="0">
                <a:pos x="0" y="193040"/>
              </a:cxn>
              <a:cxn ang="0">
                <a:pos x="17150" y="184785"/>
              </a:cxn>
              <a:cxn ang="0">
                <a:pos x="50816" y="184785"/>
              </a:cxn>
              <a:cxn ang="0">
                <a:pos x="109890" y="176530"/>
              </a:cxn>
              <a:cxn ang="0">
                <a:pos x="194372" y="159385"/>
              </a:cxn>
              <a:cxn ang="0">
                <a:pos x="287111" y="142875"/>
              </a:cxn>
              <a:cxn ang="0">
                <a:pos x="397001" y="117475"/>
              </a:cxn>
              <a:cxn ang="0">
                <a:pos x="438924" y="109220"/>
              </a:cxn>
            </a:cxnLst>
            <a:rect l="l" t="t" r="GT0" b="GT1"/>
            <a:pathLst>
              <a:path w="1582" h="1745">
                <a:moveTo>
                  <a:pt x="691" y="172"/>
                </a:moveTo>
                <a:lnTo>
                  <a:pt x="758" y="146"/>
                </a:lnTo>
                <a:lnTo>
                  <a:pt x="811" y="132"/>
                </a:lnTo>
                <a:lnTo>
                  <a:pt x="864" y="119"/>
                </a:lnTo>
                <a:lnTo>
                  <a:pt x="904" y="106"/>
                </a:lnTo>
                <a:lnTo>
                  <a:pt x="944" y="93"/>
                </a:lnTo>
                <a:lnTo>
                  <a:pt x="970" y="80"/>
                </a:lnTo>
                <a:lnTo>
                  <a:pt x="997" y="66"/>
                </a:lnTo>
                <a:lnTo>
                  <a:pt x="1010" y="53"/>
                </a:lnTo>
                <a:lnTo>
                  <a:pt x="1050" y="40"/>
                </a:lnTo>
                <a:lnTo>
                  <a:pt x="1077" y="14"/>
                </a:lnTo>
                <a:lnTo>
                  <a:pt x="1103" y="14"/>
                </a:lnTo>
                <a:lnTo>
                  <a:pt x="1130" y="0"/>
                </a:lnTo>
                <a:lnTo>
                  <a:pt x="1143" y="14"/>
                </a:lnTo>
                <a:lnTo>
                  <a:pt x="1170" y="14"/>
                </a:lnTo>
                <a:lnTo>
                  <a:pt x="1196" y="27"/>
                </a:lnTo>
                <a:lnTo>
                  <a:pt x="1223" y="40"/>
                </a:lnTo>
                <a:lnTo>
                  <a:pt x="1249" y="53"/>
                </a:lnTo>
                <a:lnTo>
                  <a:pt x="1289" y="80"/>
                </a:lnTo>
                <a:lnTo>
                  <a:pt x="1329" y="106"/>
                </a:lnTo>
                <a:lnTo>
                  <a:pt x="1382" y="132"/>
                </a:lnTo>
                <a:lnTo>
                  <a:pt x="1422" y="172"/>
                </a:lnTo>
                <a:lnTo>
                  <a:pt x="1462" y="199"/>
                </a:lnTo>
                <a:lnTo>
                  <a:pt x="1502" y="225"/>
                </a:lnTo>
                <a:lnTo>
                  <a:pt x="1529" y="251"/>
                </a:lnTo>
                <a:lnTo>
                  <a:pt x="1555" y="278"/>
                </a:lnTo>
                <a:lnTo>
                  <a:pt x="1568" y="291"/>
                </a:lnTo>
                <a:lnTo>
                  <a:pt x="1582" y="304"/>
                </a:lnTo>
                <a:lnTo>
                  <a:pt x="1582" y="331"/>
                </a:lnTo>
                <a:lnTo>
                  <a:pt x="1568" y="357"/>
                </a:lnTo>
                <a:lnTo>
                  <a:pt x="1568" y="384"/>
                </a:lnTo>
                <a:lnTo>
                  <a:pt x="1542" y="410"/>
                </a:lnTo>
                <a:lnTo>
                  <a:pt x="1529" y="436"/>
                </a:lnTo>
                <a:lnTo>
                  <a:pt x="1515" y="450"/>
                </a:lnTo>
                <a:lnTo>
                  <a:pt x="1502" y="476"/>
                </a:lnTo>
                <a:lnTo>
                  <a:pt x="1489" y="489"/>
                </a:lnTo>
                <a:lnTo>
                  <a:pt x="1475" y="516"/>
                </a:lnTo>
                <a:lnTo>
                  <a:pt x="1475" y="542"/>
                </a:lnTo>
                <a:lnTo>
                  <a:pt x="1462" y="569"/>
                </a:lnTo>
                <a:lnTo>
                  <a:pt x="1462" y="595"/>
                </a:lnTo>
                <a:lnTo>
                  <a:pt x="1449" y="635"/>
                </a:lnTo>
                <a:lnTo>
                  <a:pt x="1449" y="701"/>
                </a:lnTo>
                <a:lnTo>
                  <a:pt x="1435" y="793"/>
                </a:lnTo>
                <a:lnTo>
                  <a:pt x="1409" y="872"/>
                </a:lnTo>
                <a:lnTo>
                  <a:pt x="1382" y="978"/>
                </a:lnTo>
                <a:lnTo>
                  <a:pt x="1356" y="1071"/>
                </a:lnTo>
                <a:lnTo>
                  <a:pt x="1316" y="1176"/>
                </a:lnTo>
                <a:lnTo>
                  <a:pt x="1276" y="1282"/>
                </a:lnTo>
                <a:lnTo>
                  <a:pt x="1223" y="1388"/>
                </a:lnTo>
                <a:lnTo>
                  <a:pt x="1196" y="1427"/>
                </a:lnTo>
                <a:lnTo>
                  <a:pt x="1170" y="1480"/>
                </a:lnTo>
                <a:lnTo>
                  <a:pt x="1130" y="1520"/>
                </a:lnTo>
                <a:lnTo>
                  <a:pt x="1103" y="1560"/>
                </a:lnTo>
                <a:lnTo>
                  <a:pt x="1077" y="1586"/>
                </a:lnTo>
                <a:lnTo>
                  <a:pt x="1037" y="1626"/>
                </a:lnTo>
                <a:lnTo>
                  <a:pt x="1010" y="1652"/>
                </a:lnTo>
                <a:lnTo>
                  <a:pt x="970" y="1665"/>
                </a:lnTo>
                <a:lnTo>
                  <a:pt x="944" y="1692"/>
                </a:lnTo>
                <a:lnTo>
                  <a:pt x="917" y="1705"/>
                </a:lnTo>
                <a:lnTo>
                  <a:pt x="891" y="1718"/>
                </a:lnTo>
                <a:lnTo>
                  <a:pt x="864" y="1731"/>
                </a:lnTo>
                <a:lnTo>
                  <a:pt x="837" y="1731"/>
                </a:lnTo>
                <a:lnTo>
                  <a:pt x="824" y="1745"/>
                </a:lnTo>
                <a:lnTo>
                  <a:pt x="798" y="1745"/>
                </a:lnTo>
                <a:lnTo>
                  <a:pt x="784" y="1745"/>
                </a:lnTo>
                <a:lnTo>
                  <a:pt x="771" y="1731"/>
                </a:lnTo>
                <a:lnTo>
                  <a:pt x="758" y="1731"/>
                </a:lnTo>
                <a:lnTo>
                  <a:pt x="758" y="1718"/>
                </a:lnTo>
                <a:lnTo>
                  <a:pt x="744" y="1705"/>
                </a:lnTo>
                <a:lnTo>
                  <a:pt x="731" y="1679"/>
                </a:lnTo>
                <a:lnTo>
                  <a:pt x="731" y="1665"/>
                </a:lnTo>
                <a:lnTo>
                  <a:pt x="731" y="1639"/>
                </a:lnTo>
                <a:lnTo>
                  <a:pt x="718" y="1612"/>
                </a:lnTo>
                <a:lnTo>
                  <a:pt x="718" y="1573"/>
                </a:lnTo>
                <a:lnTo>
                  <a:pt x="718" y="1546"/>
                </a:lnTo>
                <a:lnTo>
                  <a:pt x="705" y="1507"/>
                </a:lnTo>
                <a:lnTo>
                  <a:pt x="691" y="1480"/>
                </a:lnTo>
                <a:lnTo>
                  <a:pt x="678" y="1441"/>
                </a:lnTo>
                <a:lnTo>
                  <a:pt x="651" y="1414"/>
                </a:lnTo>
                <a:lnTo>
                  <a:pt x="625" y="1375"/>
                </a:lnTo>
                <a:lnTo>
                  <a:pt x="598" y="1335"/>
                </a:lnTo>
                <a:lnTo>
                  <a:pt x="572" y="1309"/>
                </a:lnTo>
                <a:lnTo>
                  <a:pt x="558" y="1269"/>
                </a:lnTo>
                <a:lnTo>
                  <a:pt x="532" y="1242"/>
                </a:lnTo>
                <a:lnTo>
                  <a:pt x="518" y="1216"/>
                </a:lnTo>
                <a:lnTo>
                  <a:pt x="518" y="1203"/>
                </a:lnTo>
                <a:lnTo>
                  <a:pt x="518" y="1190"/>
                </a:lnTo>
                <a:lnTo>
                  <a:pt x="518" y="1176"/>
                </a:lnTo>
                <a:lnTo>
                  <a:pt x="532" y="1176"/>
                </a:lnTo>
                <a:lnTo>
                  <a:pt x="545" y="1163"/>
                </a:lnTo>
                <a:lnTo>
                  <a:pt x="558" y="1163"/>
                </a:lnTo>
                <a:lnTo>
                  <a:pt x="572" y="1163"/>
                </a:lnTo>
                <a:lnTo>
                  <a:pt x="598" y="1176"/>
                </a:lnTo>
                <a:lnTo>
                  <a:pt x="625" y="1176"/>
                </a:lnTo>
                <a:lnTo>
                  <a:pt x="651" y="1190"/>
                </a:lnTo>
                <a:lnTo>
                  <a:pt x="691" y="1203"/>
                </a:lnTo>
                <a:lnTo>
                  <a:pt x="718" y="1216"/>
                </a:lnTo>
                <a:lnTo>
                  <a:pt x="758" y="1229"/>
                </a:lnTo>
                <a:lnTo>
                  <a:pt x="784" y="1242"/>
                </a:lnTo>
                <a:lnTo>
                  <a:pt x="824" y="1242"/>
                </a:lnTo>
                <a:lnTo>
                  <a:pt x="851" y="1256"/>
                </a:lnTo>
                <a:lnTo>
                  <a:pt x="864" y="1256"/>
                </a:lnTo>
                <a:lnTo>
                  <a:pt x="877" y="1256"/>
                </a:lnTo>
                <a:lnTo>
                  <a:pt x="904" y="1242"/>
                </a:lnTo>
                <a:lnTo>
                  <a:pt x="917" y="1242"/>
                </a:lnTo>
                <a:lnTo>
                  <a:pt x="917" y="1229"/>
                </a:lnTo>
                <a:lnTo>
                  <a:pt x="930" y="1203"/>
                </a:lnTo>
                <a:lnTo>
                  <a:pt x="944" y="1176"/>
                </a:lnTo>
                <a:lnTo>
                  <a:pt x="957" y="1137"/>
                </a:lnTo>
                <a:lnTo>
                  <a:pt x="984" y="1097"/>
                </a:lnTo>
                <a:lnTo>
                  <a:pt x="997" y="1044"/>
                </a:lnTo>
                <a:lnTo>
                  <a:pt x="1023" y="991"/>
                </a:lnTo>
                <a:lnTo>
                  <a:pt x="1037" y="925"/>
                </a:lnTo>
                <a:lnTo>
                  <a:pt x="1063" y="859"/>
                </a:lnTo>
                <a:lnTo>
                  <a:pt x="1077" y="793"/>
                </a:lnTo>
                <a:lnTo>
                  <a:pt x="1090" y="740"/>
                </a:lnTo>
                <a:lnTo>
                  <a:pt x="1103" y="687"/>
                </a:lnTo>
                <a:lnTo>
                  <a:pt x="1117" y="635"/>
                </a:lnTo>
                <a:lnTo>
                  <a:pt x="1117" y="582"/>
                </a:lnTo>
                <a:lnTo>
                  <a:pt x="1130" y="542"/>
                </a:lnTo>
                <a:lnTo>
                  <a:pt x="1130" y="502"/>
                </a:lnTo>
                <a:lnTo>
                  <a:pt x="1130" y="463"/>
                </a:lnTo>
                <a:lnTo>
                  <a:pt x="1130" y="436"/>
                </a:lnTo>
                <a:lnTo>
                  <a:pt x="1130" y="410"/>
                </a:lnTo>
                <a:lnTo>
                  <a:pt x="1117" y="384"/>
                </a:lnTo>
                <a:lnTo>
                  <a:pt x="1117" y="357"/>
                </a:lnTo>
                <a:lnTo>
                  <a:pt x="1117" y="344"/>
                </a:lnTo>
                <a:lnTo>
                  <a:pt x="1103" y="331"/>
                </a:lnTo>
                <a:lnTo>
                  <a:pt x="1103" y="317"/>
                </a:lnTo>
                <a:lnTo>
                  <a:pt x="1090" y="304"/>
                </a:lnTo>
                <a:lnTo>
                  <a:pt x="1077" y="304"/>
                </a:lnTo>
                <a:lnTo>
                  <a:pt x="1063" y="304"/>
                </a:lnTo>
                <a:lnTo>
                  <a:pt x="1050" y="304"/>
                </a:lnTo>
                <a:lnTo>
                  <a:pt x="1023" y="304"/>
                </a:lnTo>
                <a:lnTo>
                  <a:pt x="997" y="317"/>
                </a:lnTo>
                <a:lnTo>
                  <a:pt x="970" y="317"/>
                </a:lnTo>
                <a:lnTo>
                  <a:pt x="944" y="331"/>
                </a:lnTo>
                <a:lnTo>
                  <a:pt x="917" y="344"/>
                </a:lnTo>
                <a:lnTo>
                  <a:pt x="877" y="357"/>
                </a:lnTo>
                <a:lnTo>
                  <a:pt x="837" y="370"/>
                </a:lnTo>
                <a:lnTo>
                  <a:pt x="784" y="384"/>
                </a:lnTo>
                <a:lnTo>
                  <a:pt x="718" y="397"/>
                </a:lnTo>
                <a:lnTo>
                  <a:pt x="665" y="410"/>
                </a:lnTo>
                <a:lnTo>
                  <a:pt x="598" y="423"/>
                </a:lnTo>
                <a:lnTo>
                  <a:pt x="518" y="450"/>
                </a:lnTo>
                <a:lnTo>
                  <a:pt x="439" y="463"/>
                </a:lnTo>
                <a:lnTo>
                  <a:pt x="372" y="476"/>
                </a:lnTo>
                <a:lnTo>
                  <a:pt x="319" y="489"/>
                </a:lnTo>
                <a:lnTo>
                  <a:pt x="266" y="489"/>
                </a:lnTo>
                <a:lnTo>
                  <a:pt x="226" y="502"/>
                </a:lnTo>
                <a:lnTo>
                  <a:pt x="186" y="502"/>
                </a:lnTo>
                <a:lnTo>
                  <a:pt x="160" y="502"/>
                </a:lnTo>
                <a:lnTo>
                  <a:pt x="133" y="489"/>
                </a:lnTo>
                <a:lnTo>
                  <a:pt x="107" y="489"/>
                </a:lnTo>
                <a:lnTo>
                  <a:pt x="80" y="463"/>
                </a:lnTo>
                <a:lnTo>
                  <a:pt x="53" y="423"/>
                </a:lnTo>
                <a:lnTo>
                  <a:pt x="27" y="384"/>
                </a:lnTo>
                <a:lnTo>
                  <a:pt x="13" y="370"/>
                </a:lnTo>
                <a:lnTo>
                  <a:pt x="13" y="344"/>
                </a:lnTo>
                <a:lnTo>
                  <a:pt x="0" y="331"/>
                </a:lnTo>
                <a:lnTo>
                  <a:pt x="0" y="317"/>
                </a:lnTo>
                <a:lnTo>
                  <a:pt x="0" y="304"/>
                </a:lnTo>
                <a:lnTo>
                  <a:pt x="13" y="304"/>
                </a:lnTo>
                <a:lnTo>
                  <a:pt x="27" y="291"/>
                </a:lnTo>
                <a:lnTo>
                  <a:pt x="40" y="291"/>
                </a:lnTo>
                <a:lnTo>
                  <a:pt x="67" y="291"/>
                </a:lnTo>
                <a:lnTo>
                  <a:pt x="80" y="291"/>
                </a:lnTo>
                <a:lnTo>
                  <a:pt x="107" y="291"/>
                </a:lnTo>
                <a:lnTo>
                  <a:pt x="146" y="278"/>
                </a:lnTo>
                <a:lnTo>
                  <a:pt x="173" y="278"/>
                </a:lnTo>
                <a:lnTo>
                  <a:pt x="213" y="278"/>
                </a:lnTo>
                <a:lnTo>
                  <a:pt x="253" y="265"/>
                </a:lnTo>
                <a:lnTo>
                  <a:pt x="306" y="251"/>
                </a:lnTo>
                <a:lnTo>
                  <a:pt x="346" y="251"/>
                </a:lnTo>
                <a:lnTo>
                  <a:pt x="399" y="238"/>
                </a:lnTo>
                <a:lnTo>
                  <a:pt x="452" y="225"/>
                </a:lnTo>
                <a:lnTo>
                  <a:pt x="505" y="212"/>
                </a:lnTo>
                <a:lnTo>
                  <a:pt x="572" y="199"/>
                </a:lnTo>
                <a:lnTo>
                  <a:pt x="625" y="185"/>
                </a:lnTo>
                <a:lnTo>
                  <a:pt x="691" y="172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3558" name="Freeform 8"/>
          <p:cNvSpPr/>
          <p:nvPr/>
        </p:nvSpPr>
        <p:spPr>
          <a:xfrm>
            <a:off x="4130675" y="1663700"/>
            <a:ext cx="606425" cy="8223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404283" y="8255"/>
              </a:cxn>
              <a:cxn ang="0">
                <a:pos x="429630" y="0"/>
              </a:cxn>
              <a:cxn ang="0">
                <a:pos x="463215" y="16510"/>
              </a:cxn>
              <a:cxn ang="0">
                <a:pos x="505037" y="33655"/>
              </a:cxn>
              <a:cxn ang="0">
                <a:pos x="547493" y="67310"/>
              </a:cxn>
              <a:cxn ang="0">
                <a:pos x="572840" y="92075"/>
              </a:cxn>
              <a:cxn ang="0">
                <a:pos x="598187" y="117475"/>
              </a:cxn>
              <a:cxn ang="0">
                <a:pos x="606425" y="142240"/>
              </a:cxn>
              <a:cxn ang="0">
                <a:pos x="606425" y="167640"/>
              </a:cxn>
              <a:cxn ang="0">
                <a:pos x="589316" y="217805"/>
              </a:cxn>
              <a:cxn ang="0">
                <a:pos x="547493" y="276860"/>
              </a:cxn>
              <a:cxn ang="0">
                <a:pos x="496800" y="360680"/>
              </a:cxn>
              <a:cxn ang="0">
                <a:pos x="420759" y="452755"/>
              </a:cxn>
              <a:cxn ang="0">
                <a:pos x="353590" y="545465"/>
              </a:cxn>
              <a:cxn ang="0">
                <a:pos x="278182" y="621030"/>
              </a:cxn>
              <a:cxn ang="0">
                <a:pos x="202142" y="687705"/>
              </a:cxn>
              <a:cxn ang="0">
                <a:pos x="134972" y="755015"/>
              </a:cxn>
              <a:cxn ang="0">
                <a:pos x="76041" y="796925"/>
              </a:cxn>
              <a:cxn ang="0">
                <a:pos x="33585" y="814070"/>
              </a:cxn>
              <a:cxn ang="0">
                <a:pos x="8238" y="822325"/>
              </a:cxn>
              <a:cxn ang="0">
                <a:pos x="0" y="805180"/>
              </a:cxn>
              <a:cxn ang="0">
                <a:pos x="8238" y="780415"/>
              </a:cxn>
              <a:cxn ang="0">
                <a:pos x="33585" y="729615"/>
              </a:cxn>
              <a:cxn ang="0">
                <a:pos x="76041" y="662940"/>
              </a:cxn>
              <a:cxn ang="0">
                <a:pos x="134972" y="587375"/>
              </a:cxn>
              <a:cxn ang="0">
                <a:pos x="185033" y="511810"/>
              </a:cxn>
              <a:cxn ang="0">
                <a:pos x="227489" y="444500"/>
              </a:cxn>
              <a:cxn ang="0">
                <a:pos x="269311" y="377190"/>
              </a:cxn>
              <a:cxn ang="0">
                <a:pos x="294658" y="318770"/>
              </a:cxn>
              <a:cxn ang="0">
                <a:pos x="328243" y="268605"/>
              </a:cxn>
              <a:cxn ang="0">
                <a:pos x="345352" y="226695"/>
              </a:cxn>
              <a:cxn ang="0">
                <a:pos x="361827" y="193040"/>
              </a:cxn>
              <a:cxn ang="0">
                <a:pos x="378936" y="151130"/>
              </a:cxn>
              <a:cxn ang="0">
                <a:pos x="378936" y="100330"/>
              </a:cxn>
              <a:cxn ang="0">
                <a:pos x="361827" y="67310"/>
              </a:cxn>
              <a:cxn ang="0">
                <a:pos x="361827" y="50165"/>
              </a:cxn>
              <a:cxn ang="0">
                <a:pos x="361827" y="33655"/>
              </a:cxn>
              <a:cxn ang="0">
                <a:pos x="378936" y="16510"/>
              </a:cxn>
              <a:cxn ang="0">
                <a:pos x="396046" y="8255"/>
              </a:cxn>
            </a:cxnLst>
            <a:rect l="l" t="t" r="GT0" b="GT1"/>
            <a:pathLst>
              <a:path w="957" h="1295">
                <a:moveTo>
                  <a:pt x="625" y="13"/>
                </a:moveTo>
                <a:lnTo>
                  <a:pt x="638" y="13"/>
                </a:lnTo>
                <a:lnTo>
                  <a:pt x="664" y="0"/>
                </a:lnTo>
                <a:lnTo>
                  <a:pt x="678" y="0"/>
                </a:lnTo>
                <a:lnTo>
                  <a:pt x="704" y="13"/>
                </a:lnTo>
                <a:lnTo>
                  <a:pt x="731" y="26"/>
                </a:lnTo>
                <a:lnTo>
                  <a:pt x="771" y="39"/>
                </a:lnTo>
                <a:lnTo>
                  <a:pt x="797" y="53"/>
                </a:lnTo>
                <a:lnTo>
                  <a:pt x="824" y="79"/>
                </a:lnTo>
                <a:lnTo>
                  <a:pt x="864" y="106"/>
                </a:lnTo>
                <a:lnTo>
                  <a:pt x="890" y="119"/>
                </a:lnTo>
                <a:lnTo>
                  <a:pt x="904" y="145"/>
                </a:lnTo>
                <a:lnTo>
                  <a:pt x="930" y="172"/>
                </a:lnTo>
                <a:lnTo>
                  <a:pt x="944" y="185"/>
                </a:lnTo>
                <a:lnTo>
                  <a:pt x="957" y="211"/>
                </a:lnTo>
                <a:lnTo>
                  <a:pt x="957" y="224"/>
                </a:lnTo>
                <a:lnTo>
                  <a:pt x="957" y="251"/>
                </a:lnTo>
                <a:lnTo>
                  <a:pt x="957" y="264"/>
                </a:lnTo>
                <a:lnTo>
                  <a:pt x="944" y="304"/>
                </a:lnTo>
                <a:lnTo>
                  <a:pt x="930" y="343"/>
                </a:lnTo>
                <a:lnTo>
                  <a:pt x="904" y="383"/>
                </a:lnTo>
                <a:lnTo>
                  <a:pt x="864" y="436"/>
                </a:lnTo>
                <a:lnTo>
                  <a:pt x="824" y="489"/>
                </a:lnTo>
                <a:lnTo>
                  <a:pt x="784" y="568"/>
                </a:lnTo>
                <a:lnTo>
                  <a:pt x="731" y="634"/>
                </a:lnTo>
                <a:lnTo>
                  <a:pt x="664" y="713"/>
                </a:lnTo>
                <a:lnTo>
                  <a:pt x="611" y="779"/>
                </a:lnTo>
                <a:lnTo>
                  <a:pt x="558" y="859"/>
                </a:lnTo>
                <a:lnTo>
                  <a:pt x="492" y="925"/>
                </a:lnTo>
                <a:lnTo>
                  <a:pt x="439" y="978"/>
                </a:lnTo>
                <a:lnTo>
                  <a:pt x="385" y="1031"/>
                </a:lnTo>
                <a:lnTo>
                  <a:pt x="319" y="1083"/>
                </a:lnTo>
                <a:lnTo>
                  <a:pt x="266" y="1136"/>
                </a:lnTo>
                <a:lnTo>
                  <a:pt x="213" y="1189"/>
                </a:lnTo>
                <a:lnTo>
                  <a:pt x="159" y="1216"/>
                </a:lnTo>
                <a:lnTo>
                  <a:pt x="120" y="1255"/>
                </a:lnTo>
                <a:lnTo>
                  <a:pt x="80" y="1268"/>
                </a:lnTo>
                <a:lnTo>
                  <a:pt x="53" y="1282"/>
                </a:lnTo>
                <a:lnTo>
                  <a:pt x="27" y="1295"/>
                </a:lnTo>
                <a:lnTo>
                  <a:pt x="13" y="1295"/>
                </a:lnTo>
                <a:lnTo>
                  <a:pt x="13" y="1282"/>
                </a:lnTo>
                <a:lnTo>
                  <a:pt x="0" y="1268"/>
                </a:lnTo>
                <a:lnTo>
                  <a:pt x="0" y="1255"/>
                </a:lnTo>
                <a:lnTo>
                  <a:pt x="13" y="1229"/>
                </a:lnTo>
                <a:lnTo>
                  <a:pt x="27" y="1189"/>
                </a:lnTo>
                <a:lnTo>
                  <a:pt x="53" y="1149"/>
                </a:lnTo>
                <a:lnTo>
                  <a:pt x="80" y="1110"/>
                </a:lnTo>
                <a:lnTo>
                  <a:pt x="120" y="1044"/>
                </a:lnTo>
                <a:lnTo>
                  <a:pt x="159" y="991"/>
                </a:lnTo>
                <a:lnTo>
                  <a:pt x="213" y="925"/>
                </a:lnTo>
                <a:lnTo>
                  <a:pt x="252" y="872"/>
                </a:lnTo>
                <a:lnTo>
                  <a:pt x="292" y="806"/>
                </a:lnTo>
                <a:lnTo>
                  <a:pt x="332" y="753"/>
                </a:lnTo>
                <a:lnTo>
                  <a:pt x="359" y="700"/>
                </a:lnTo>
                <a:lnTo>
                  <a:pt x="385" y="647"/>
                </a:lnTo>
                <a:lnTo>
                  <a:pt x="425" y="594"/>
                </a:lnTo>
                <a:lnTo>
                  <a:pt x="452" y="555"/>
                </a:lnTo>
                <a:lnTo>
                  <a:pt x="465" y="502"/>
                </a:lnTo>
                <a:lnTo>
                  <a:pt x="492" y="462"/>
                </a:lnTo>
                <a:lnTo>
                  <a:pt x="518" y="423"/>
                </a:lnTo>
                <a:lnTo>
                  <a:pt x="532" y="396"/>
                </a:lnTo>
                <a:lnTo>
                  <a:pt x="545" y="357"/>
                </a:lnTo>
                <a:lnTo>
                  <a:pt x="558" y="330"/>
                </a:lnTo>
                <a:lnTo>
                  <a:pt x="571" y="304"/>
                </a:lnTo>
                <a:lnTo>
                  <a:pt x="585" y="277"/>
                </a:lnTo>
                <a:lnTo>
                  <a:pt x="598" y="238"/>
                </a:lnTo>
                <a:lnTo>
                  <a:pt x="598" y="198"/>
                </a:lnTo>
                <a:lnTo>
                  <a:pt x="598" y="158"/>
                </a:lnTo>
                <a:lnTo>
                  <a:pt x="585" y="119"/>
                </a:lnTo>
                <a:lnTo>
                  <a:pt x="571" y="106"/>
                </a:lnTo>
                <a:lnTo>
                  <a:pt x="571" y="92"/>
                </a:lnTo>
                <a:lnTo>
                  <a:pt x="571" y="79"/>
                </a:lnTo>
                <a:lnTo>
                  <a:pt x="571" y="53"/>
                </a:lnTo>
                <a:lnTo>
                  <a:pt x="585" y="39"/>
                </a:lnTo>
                <a:lnTo>
                  <a:pt x="598" y="26"/>
                </a:lnTo>
                <a:lnTo>
                  <a:pt x="625" y="13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3559" name="Freeform 9"/>
          <p:cNvSpPr/>
          <p:nvPr/>
        </p:nvSpPr>
        <p:spPr>
          <a:xfrm>
            <a:off x="3640138" y="1160463"/>
            <a:ext cx="506412" cy="21145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9572" y="67310"/>
              </a:cxn>
              <a:cxn ang="0">
                <a:pos x="210688" y="41910"/>
              </a:cxn>
              <a:cxn ang="0">
                <a:pos x="236072" y="16510"/>
              </a:cxn>
              <a:cxn ang="0">
                <a:pos x="278590" y="0"/>
              </a:cxn>
              <a:cxn ang="0">
                <a:pos x="345858" y="16510"/>
              </a:cxn>
              <a:cxn ang="0">
                <a:pos x="422010" y="50165"/>
              </a:cxn>
              <a:cxn ang="0">
                <a:pos x="481028" y="83820"/>
              </a:cxn>
              <a:cxn ang="0">
                <a:pos x="506412" y="109220"/>
              </a:cxn>
              <a:cxn ang="0">
                <a:pos x="506412" y="142875"/>
              </a:cxn>
              <a:cxn ang="0">
                <a:pos x="497528" y="193040"/>
              </a:cxn>
              <a:cxn ang="0">
                <a:pos x="481028" y="260350"/>
              </a:cxn>
              <a:cxn ang="0">
                <a:pos x="455644" y="352425"/>
              </a:cxn>
              <a:cxn ang="0">
                <a:pos x="447394" y="469900"/>
              </a:cxn>
              <a:cxn ang="0">
                <a:pos x="447394" y="595630"/>
              </a:cxn>
              <a:cxn ang="0">
                <a:pos x="447394" y="688340"/>
              </a:cxn>
              <a:cxn ang="0">
                <a:pos x="447394" y="796925"/>
              </a:cxn>
              <a:cxn ang="0">
                <a:pos x="447394" y="931545"/>
              </a:cxn>
              <a:cxn ang="0">
                <a:pos x="447394" y="1090930"/>
              </a:cxn>
              <a:cxn ang="0">
                <a:pos x="447394" y="1266825"/>
              </a:cxn>
              <a:cxn ang="0">
                <a:pos x="447394" y="1435100"/>
              </a:cxn>
              <a:cxn ang="0">
                <a:pos x="447394" y="1577340"/>
              </a:cxn>
              <a:cxn ang="0">
                <a:pos x="438510" y="1694815"/>
              </a:cxn>
              <a:cxn ang="0">
                <a:pos x="438510" y="1778635"/>
              </a:cxn>
              <a:cxn ang="0">
                <a:pos x="430260" y="1837690"/>
              </a:cxn>
              <a:cxn ang="0">
                <a:pos x="396626" y="1938020"/>
              </a:cxn>
              <a:cxn ang="0">
                <a:pos x="345858" y="2047240"/>
              </a:cxn>
              <a:cxn ang="0">
                <a:pos x="312224" y="2098040"/>
              </a:cxn>
              <a:cxn ang="0">
                <a:pos x="269706" y="2114550"/>
              </a:cxn>
              <a:cxn ang="0">
                <a:pos x="236072" y="2114550"/>
              </a:cxn>
              <a:cxn ang="0">
                <a:pos x="210688" y="2089150"/>
              </a:cxn>
              <a:cxn ang="0">
                <a:pos x="194188" y="2038985"/>
              </a:cxn>
              <a:cxn ang="0">
                <a:pos x="168804" y="1980565"/>
              </a:cxn>
              <a:cxn ang="0">
                <a:pos x="126920" y="1921510"/>
              </a:cxn>
              <a:cxn ang="0">
                <a:pos x="67268" y="1871345"/>
              </a:cxn>
              <a:cxn ang="0">
                <a:pos x="17134" y="1829435"/>
              </a:cxn>
              <a:cxn ang="0">
                <a:pos x="0" y="1795780"/>
              </a:cxn>
              <a:cxn ang="0">
                <a:pos x="17134" y="1770380"/>
              </a:cxn>
              <a:cxn ang="0">
                <a:pos x="50768" y="1762125"/>
              </a:cxn>
              <a:cxn ang="0">
                <a:pos x="109786" y="1770380"/>
              </a:cxn>
              <a:cxn ang="0">
                <a:pos x="177054" y="1778635"/>
              </a:cxn>
              <a:cxn ang="0">
                <a:pos x="219572" y="1787525"/>
              </a:cxn>
              <a:cxn ang="0">
                <a:pos x="236072" y="1778635"/>
              </a:cxn>
              <a:cxn ang="0">
                <a:pos x="253206" y="1728470"/>
              </a:cxn>
              <a:cxn ang="0">
                <a:pos x="261456" y="1636395"/>
              </a:cxn>
              <a:cxn ang="0">
                <a:pos x="269706" y="1543685"/>
              </a:cxn>
              <a:cxn ang="0">
                <a:pos x="278590" y="1443355"/>
              </a:cxn>
              <a:cxn ang="0">
                <a:pos x="286840" y="1317625"/>
              </a:cxn>
              <a:cxn ang="0">
                <a:pos x="286840" y="1166495"/>
              </a:cxn>
              <a:cxn ang="0">
                <a:pos x="286840" y="989965"/>
              </a:cxn>
              <a:cxn ang="0">
                <a:pos x="286840" y="780415"/>
              </a:cxn>
              <a:cxn ang="0">
                <a:pos x="286840" y="603885"/>
              </a:cxn>
              <a:cxn ang="0">
                <a:pos x="286840" y="453390"/>
              </a:cxn>
              <a:cxn ang="0">
                <a:pos x="286840" y="335915"/>
              </a:cxn>
              <a:cxn ang="0">
                <a:pos x="278590" y="251460"/>
              </a:cxn>
              <a:cxn ang="0">
                <a:pos x="278590" y="209550"/>
              </a:cxn>
              <a:cxn ang="0">
                <a:pos x="244956" y="109220"/>
              </a:cxn>
              <a:cxn ang="0">
                <a:pos x="227822" y="92075"/>
              </a:cxn>
            </a:cxnLst>
            <a:rect l="l" t="t" r="GT0" b="GT1"/>
            <a:pathLst>
              <a:path w="798" h="3330">
                <a:moveTo>
                  <a:pt x="359" y="145"/>
                </a:moveTo>
                <a:lnTo>
                  <a:pt x="346" y="119"/>
                </a:lnTo>
                <a:lnTo>
                  <a:pt x="346" y="106"/>
                </a:lnTo>
                <a:lnTo>
                  <a:pt x="332" y="92"/>
                </a:lnTo>
                <a:lnTo>
                  <a:pt x="332" y="79"/>
                </a:lnTo>
                <a:lnTo>
                  <a:pt x="332" y="66"/>
                </a:lnTo>
                <a:lnTo>
                  <a:pt x="346" y="53"/>
                </a:lnTo>
                <a:lnTo>
                  <a:pt x="359" y="40"/>
                </a:lnTo>
                <a:lnTo>
                  <a:pt x="372" y="26"/>
                </a:lnTo>
                <a:lnTo>
                  <a:pt x="399" y="13"/>
                </a:lnTo>
                <a:lnTo>
                  <a:pt x="412" y="13"/>
                </a:lnTo>
                <a:lnTo>
                  <a:pt x="439" y="0"/>
                </a:lnTo>
                <a:lnTo>
                  <a:pt x="479" y="13"/>
                </a:lnTo>
                <a:lnTo>
                  <a:pt x="505" y="13"/>
                </a:lnTo>
                <a:lnTo>
                  <a:pt x="545" y="26"/>
                </a:lnTo>
                <a:lnTo>
                  <a:pt x="572" y="40"/>
                </a:lnTo>
                <a:lnTo>
                  <a:pt x="625" y="53"/>
                </a:lnTo>
                <a:lnTo>
                  <a:pt x="665" y="79"/>
                </a:lnTo>
                <a:lnTo>
                  <a:pt x="705" y="92"/>
                </a:lnTo>
                <a:lnTo>
                  <a:pt x="731" y="106"/>
                </a:lnTo>
                <a:lnTo>
                  <a:pt x="758" y="132"/>
                </a:lnTo>
                <a:lnTo>
                  <a:pt x="771" y="145"/>
                </a:lnTo>
                <a:lnTo>
                  <a:pt x="784" y="159"/>
                </a:lnTo>
                <a:lnTo>
                  <a:pt x="798" y="172"/>
                </a:lnTo>
                <a:lnTo>
                  <a:pt x="798" y="185"/>
                </a:lnTo>
                <a:lnTo>
                  <a:pt x="798" y="211"/>
                </a:lnTo>
                <a:lnTo>
                  <a:pt x="798" y="225"/>
                </a:lnTo>
                <a:lnTo>
                  <a:pt x="784" y="251"/>
                </a:lnTo>
                <a:lnTo>
                  <a:pt x="784" y="277"/>
                </a:lnTo>
                <a:lnTo>
                  <a:pt x="784" y="304"/>
                </a:lnTo>
                <a:lnTo>
                  <a:pt x="771" y="344"/>
                </a:lnTo>
                <a:lnTo>
                  <a:pt x="758" y="370"/>
                </a:lnTo>
                <a:lnTo>
                  <a:pt x="758" y="410"/>
                </a:lnTo>
                <a:lnTo>
                  <a:pt x="744" y="449"/>
                </a:lnTo>
                <a:lnTo>
                  <a:pt x="731" y="502"/>
                </a:lnTo>
                <a:lnTo>
                  <a:pt x="718" y="555"/>
                </a:lnTo>
                <a:lnTo>
                  <a:pt x="718" y="608"/>
                </a:lnTo>
                <a:lnTo>
                  <a:pt x="705" y="674"/>
                </a:lnTo>
                <a:lnTo>
                  <a:pt x="705" y="740"/>
                </a:lnTo>
                <a:lnTo>
                  <a:pt x="705" y="819"/>
                </a:lnTo>
                <a:lnTo>
                  <a:pt x="705" y="899"/>
                </a:lnTo>
                <a:lnTo>
                  <a:pt x="705" y="938"/>
                </a:lnTo>
                <a:lnTo>
                  <a:pt x="705" y="978"/>
                </a:lnTo>
                <a:lnTo>
                  <a:pt x="705" y="1031"/>
                </a:lnTo>
                <a:lnTo>
                  <a:pt x="705" y="1084"/>
                </a:lnTo>
                <a:lnTo>
                  <a:pt x="705" y="1136"/>
                </a:lnTo>
                <a:lnTo>
                  <a:pt x="705" y="1202"/>
                </a:lnTo>
                <a:lnTo>
                  <a:pt x="705" y="1255"/>
                </a:lnTo>
                <a:lnTo>
                  <a:pt x="705" y="1321"/>
                </a:lnTo>
                <a:lnTo>
                  <a:pt x="705" y="1401"/>
                </a:lnTo>
                <a:lnTo>
                  <a:pt x="705" y="1467"/>
                </a:lnTo>
                <a:lnTo>
                  <a:pt x="705" y="1546"/>
                </a:lnTo>
                <a:lnTo>
                  <a:pt x="705" y="1625"/>
                </a:lnTo>
                <a:lnTo>
                  <a:pt x="705" y="1718"/>
                </a:lnTo>
                <a:lnTo>
                  <a:pt x="705" y="1797"/>
                </a:lnTo>
                <a:lnTo>
                  <a:pt x="705" y="1903"/>
                </a:lnTo>
                <a:lnTo>
                  <a:pt x="705" y="1995"/>
                </a:lnTo>
                <a:lnTo>
                  <a:pt x="705" y="2088"/>
                </a:lnTo>
                <a:lnTo>
                  <a:pt x="705" y="2180"/>
                </a:lnTo>
                <a:lnTo>
                  <a:pt x="705" y="2260"/>
                </a:lnTo>
                <a:lnTo>
                  <a:pt x="705" y="2339"/>
                </a:lnTo>
                <a:lnTo>
                  <a:pt x="705" y="2418"/>
                </a:lnTo>
                <a:lnTo>
                  <a:pt x="705" y="2484"/>
                </a:lnTo>
                <a:lnTo>
                  <a:pt x="705" y="2550"/>
                </a:lnTo>
                <a:lnTo>
                  <a:pt x="691" y="2616"/>
                </a:lnTo>
                <a:lnTo>
                  <a:pt x="691" y="2669"/>
                </a:lnTo>
                <a:lnTo>
                  <a:pt x="691" y="2722"/>
                </a:lnTo>
                <a:lnTo>
                  <a:pt x="691" y="2762"/>
                </a:lnTo>
                <a:lnTo>
                  <a:pt x="691" y="2801"/>
                </a:lnTo>
                <a:lnTo>
                  <a:pt x="678" y="2841"/>
                </a:lnTo>
                <a:lnTo>
                  <a:pt x="678" y="2867"/>
                </a:lnTo>
                <a:lnTo>
                  <a:pt x="678" y="2894"/>
                </a:lnTo>
                <a:lnTo>
                  <a:pt x="678" y="2920"/>
                </a:lnTo>
                <a:lnTo>
                  <a:pt x="651" y="2986"/>
                </a:lnTo>
                <a:lnTo>
                  <a:pt x="625" y="3052"/>
                </a:lnTo>
                <a:lnTo>
                  <a:pt x="598" y="3132"/>
                </a:lnTo>
                <a:lnTo>
                  <a:pt x="558" y="3198"/>
                </a:lnTo>
                <a:lnTo>
                  <a:pt x="545" y="3224"/>
                </a:lnTo>
                <a:lnTo>
                  <a:pt x="532" y="3251"/>
                </a:lnTo>
                <a:lnTo>
                  <a:pt x="505" y="3277"/>
                </a:lnTo>
                <a:lnTo>
                  <a:pt x="492" y="3304"/>
                </a:lnTo>
                <a:lnTo>
                  <a:pt x="465" y="3317"/>
                </a:lnTo>
                <a:lnTo>
                  <a:pt x="452" y="3317"/>
                </a:lnTo>
                <a:lnTo>
                  <a:pt x="425" y="3330"/>
                </a:lnTo>
                <a:lnTo>
                  <a:pt x="412" y="3330"/>
                </a:lnTo>
                <a:lnTo>
                  <a:pt x="399" y="3330"/>
                </a:lnTo>
                <a:lnTo>
                  <a:pt x="372" y="3330"/>
                </a:lnTo>
                <a:lnTo>
                  <a:pt x="359" y="3317"/>
                </a:lnTo>
                <a:lnTo>
                  <a:pt x="346" y="3304"/>
                </a:lnTo>
                <a:lnTo>
                  <a:pt x="332" y="3290"/>
                </a:lnTo>
                <a:lnTo>
                  <a:pt x="332" y="3264"/>
                </a:lnTo>
                <a:lnTo>
                  <a:pt x="319" y="3237"/>
                </a:lnTo>
                <a:lnTo>
                  <a:pt x="306" y="3211"/>
                </a:lnTo>
                <a:lnTo>
                  <a:pt x="293" y="3185"/>
                </a:lnTo>
                <a:lnTo>
                  <a:pt x="279" y="3145"/>
                </a:lnTo>
                <a:lnTo>
                  <a:pt x="266" y="3119"/>
                </a:lnTo>
                <a:lnTo>
                  <a:pt x="253" y="3092"/>
                </a:lnTo>
                <a:lnTo>
                  <a:pt x="226" y="3052"/>
                </a:lnTo>
                <a:lnTo>
                  <a:pt x="200" y="3026"/>
                </a:lnTo>
                <a:lnTo>
                  <a:pt x="173" y="3000"/>
                </a:lnTo>
                <a:lnTo>
                  <a:pt x="133" y="2973"/>
                </a:lnTo>
                <a:lnTo>
                  <a:pt x="106" y="2947"/>
                </a:lnTo>
                <a:lnTo>
                  <a:pt x="80" y="2920"/>
                </a:lnTo>
                <a:lnTo>
                  <a:pt x="53" y="2894"/>
                </a:lnTo>
                <a:lnTo>
                  <a:pt x="27" y="2881"/>
                </a:lnTo>
                <a:lnTo>
                  <a:pt x="13" y="2854"/>
                </a:lnTo>
                <a:lnTo>
                  <a:pt x="13" y="2841"/>
                </a:lnTo>
                <a:lnTo>
                  <a:pt x="0" y="2828"/>
                </a:lnTo>
                <a:lnTo>
                  <a:pt x="13" y="2815"/>
                </a:lnTo>
                <a:lnTo>
                  <a:pt x="13" y="2801"/>
                </a:lnTo>
                <a:lnTo>
                  <a:pt x="27" y="2788"/>
                </a:lnTo>
                <a:lnTo>
                  <a:pt x="40" y="2788"/>
                </a:lnTo>
                <a:lnTo>
                  <a:pt x="53" y="2775"/>
                </a:lnTo>
                <a:lnTo>
                  <a:pt x="80" y="2775"/>
                </a:lnTo>
                <a:lnTo>
                  <a:pt x="106" y="2775"/>
                </a:lnTo>
                <a:lnTo>
                  <a:pt x="146" y="2788"/>
                </a:lnTo>
                <a:lnTo>
                  <a:pt x="173" y="2788"/>
                </a:lnTo>
                <a:lnTo>
                  <a:pt x="213" y="2801"/>
                </a:lnTo>
                <a:lnTo>
                  <a:pt x="253" y="2801"/>
                </a:lnTo>
                <a:lnTo>
                  <a:pt x="279" y="2801"/>
                </a:lnTo>
                <a:lnTo>
                  <a:pt x="306" y="2815"/>
                </a:lnTo>
                <a:lnTo>
                  <a:pt x="332" y="2815"/>
                </a:lnTo>
                <a:lnTo>
                  <a:pt x="346" y="2815"/>
                </a:lnTo>
                <a:lnTo>
                  <a:pt x="359" y="2815"/>
                </a:lnTo>
                <a:lnTo>
                  <a:pt x="359" y="2801"/>
                </a:lnTo>
                <a:lnTo>
                  <a:pt x="372" y="2801"/>
                </a:lnTo>
                <a:lnTo>
                  <a:pt x="372" y="2788"/>
                </a:lnTo>
                <a:lnTo>
                  <a:pt x="386" y="2762"/>
                </a:lnTo>
                <a:lnTo>
                  <a:pt x="399" y="2722"/>
                </a:lnTo>
                <a:lnTo>
                  <a:pt x="399" y="2682"/>
                </a:lnTo>
                <a:lnTo>
                  <a:pt x="412" y="2630"/>
                </a:lnTo>
                <a:lnTo>
                  <a:pt x="412" y="2577"/>
                </a:lnTo>
                <a:lnTo>
                  <a:pt x="425" y="2511"/>
                </a:lnTo>
                <a:lnTo>
                  <a:pt x="425" y="2471"/>
                </a:lnTo>
                <a:lnTo>
                  <a:pt x="425" y="2431"/>
                </a:lnTo>
                <a:lnTo>
                  <a:pt x="439" y="2392"/>
                </a:lnTo>
                <a:lnTo>
                  <a:pt x="439" y="2339"/>
                </a:lnTo>
                <a:lnTo>
                  <a:pt x="439" y="2273"/>
                </a:lnTo>
                <a:lnTo>
                  <a:pt x="439" y="2220"/>
                </a:lnTo>
                <a:lnTo>
                  <a:pt x="439" y="2154"/>
                </a:lnTo>
                <a:lnTo>
                  <a:pt x="452" y="2075"/>
                </a:lnTo>
                <a:lnTo>
                  <a:pt x="452" y="2009"/>
                </a:lnTo>
                <a:lnTo>
                  <a:pt x="452" y="1929"/>
                </a:lnTo>
                <a:lnTo>
                  <a:pt x="452" y="1837"/>
                </a:lnTo>
                <a:lnTo>
                  <a:pt x="452" y="1744"/>
                </a:lnTo>
                <a:lnTo>
                  <a:pt x="452" y="1652"/>
                </a:lnTo>
                <a:lnTo>
                  <a:pt x="452" y="1559"/>
                </a:lnTo>
                <a:lnTo>
                  <a:pt x="452" y="1454"/>
                </a:lnTo>
                <a:lnTo>
                  <a:pt x="452" y="1335"/>
                </a:lnTo>
                <a:lnTo>
                  <a:pt x="452" y="1229"/>
                </a:lnTo>
                <a:lnTo>
                  <a:pt x="452" y="1136"/>
                </a:lnTo>
                <a:lnTo>
                  <a:pt x="452" y="1031"/>
                </a:lnTo>
                <a:lnTo>
                  <a:pt x="452" y="951"/>
                </a:lnTo>
                <a:lnTo>
                  <a:pt x="452" y="859"/>
                </a:lnTo>
                <a:lnTo>
                  <a:pt x="452" y="780"/>
                </a:lnTo>
                <a:lnTo>
                  <a:pt x="452" y="714"/>
                </a:lnTo>
                <a:lnTo>
                  <a:pt x="452" y="647"/>
                </a:lnTo>
                <a:lnTo>
                  <a:pt x="452" y="581"/>
                </a:lnTo>
                <a:lnTo>
                  <a:pt x="452" y="529"/>
                </a:lnTo>
                <a:lnTo>
                  <a:pt x="452" y="476"/>
                </a:lnTo>
                <a:lnTo>
                  <a:pt x="452" y="436"/>
                </a:lnTo>
                <a:lnTo>
                  <a:pt x="439" y="396"/>
                </a:lnTo>
                <a:lnTo>
                  <a:pt x="439" y="370"/>
                </a:lnTo>
                <a:lnTo>
                  <a:pt x="439" y="344"/>
                </a:lnTo>
                <a:lnTo>
                  <a:pt x="439" y="330"/>
                </a:lnTo>
                <a:lnTo>
                  <a:pt x="425" y="277"/>
                </a:lnTo>
                <a:lnTo>
                  <a:pt x="412" y="225"/>
                </a:lnTo>
                <a:lnTo>
                  <a:pt x="386" y="172"/>
                </a:lnTo>
                <a:lnTo>
                  <a:pt x="359" y="145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3560" name="Freeform 10"/>
          <p:cNvSpPr/>
          <p:nvPr/>
        </p:nvSpPr>
        <p:spPr>
          <a:xfrm>
            <a:off x="3489325" y="1755775"/>
            <a:ext cx="800100" cy="2857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707537" y="151467"/>
              </a:cxn>
              <a:cxn ang="0">
                <a:pos x="665693" y="168013"/>
              </a:cxn>
              <a:cxn ang="0">
                <a:pos x="598490" y="193470"/>
              </a:cxn>
              <a:cxn ang="0">
                <a:pos x="530653" y="218927"/>
              </a:cxn>
              <a:cxn ang="0">
                <a:pos x="446332" y="243747"/>
              </a:cxn>
              <a:cxn ang="0">
                <a:pos x="370886" y="269203"/>
              </a:cxn>
              <a:cxn ang="0">
                <a:pos x="303049" y="277477"/>
              </a:cxn>
              <a:cxn ang="0">
                <a:pos x="252963" y="285750"/>
              </a:cxn>
              <a:cxn ang="0">
                <a:pos x="185126" y="285750"/>
              </a:cxn>
              <a:cxn ang="0">
                <a:pos x="109681" y="277477"/>
              </a:cxn>
              <a:cxn ang="0">
                <a:pos x="67203" y="269203"/>
              </a:cxn>
              <a:cxn ang="0">
                <a:pos x="41844" y="243747"/>
              </a:cxn>
              <a:cxn ang="0">
                <a:pos x="25360" y="218927"/>
              </a:cxn>
              <a:cxn ang="0">
                <a:pos x="8242" y="185197"/>
              </a:cxn>
              <a:cxn ang="0">
                <a:pos x="33602" y="159740"/>
              </a:cxn>
              <a:cxn ang="0">
                <a:pos x="109681" y="143193"/>
              </a:cxn>
              <a:cxn ang="0">
                <a:pos x="210486" y="126010"/>
              </a:cxn>
              <a:cxn ang="0">
                <a:pos x="328409" y="92916"/>
              </a:cxn>
              <a:cxn ang="0">
                <a:pos x="429848" y="67460"/>
              </a:cxn>
              <a:cxn ang="0">
                <a:pos x="497051" y="50277"/>
              </a:cxn>
              <a:cxn ang="0">
                <a:pos x="547770" y="42003"/>
              </a:cxn>
              <a:cxn ang="0">
                <a:pos x="598490" y="25457"/>
              </a:cxn>
              <a:cxn ang="0">
                <a:pos x="640334" y="17183"/>
              </a:cxn>
              <a:cxn ang="0">
                <a:pos x="682177" y="8273"/>
              </a:cxn>
              <a:cxn ang="0">
                <a:pos x="707537" y="8273"/>
              </a:cxn>
              <a:cxn ang="0">
                <a:pos x="732897" y="0"/>
              </a:cxn>
              <a:cxn ang="0">
                <a:pos x="758256" y="0"/>
              </a:cxn>
              <a:cxn ang="0">
                <a:pos x="775374" y="8273"/>
              </a:cxn>
              <a:cxn ang="0">
                <a:pos x="791858" y="25457"/>
              </a:cxn>
              <a:cxn ang="0">
                <a:pos x="800100" y="42003"/>
              </a:cxn>
              <a:cxn ang="0">
                <a:pos x="800100" y="67460"/>
              </a:cxn>
              <a:cxn ang="0">
                <a:pos x="791858" y="92916"/>
              </a:cxn>
              <a:cxn ang="0">
                <a:pos x="775374" y="109463"/>
              </a:cxn>
              <a:cxn ang="0">
                <a:pos x="750015" y="126010"/>
              </a:cxn>
              <a:cxn ang="0">
                <a:pos x="732897" y="143193"/>
              </a:cxn>
            </a:cxnLst>
            <a:rect l="l" t="t" r="GT0" b="GT1"/>
            <a:pathLst>
              <a:path w="1262" h="449">
                <a:moveTo>
                  <a:pt x="1156" y="225"/>
                </a:moveTo>
                <a:lnTo>
                  <a:pt x="1116" y="238"/>
                </a:lnTo>
                <a:lnTo>
                  <a:pt x="1090" y="251"/>
                </a:lnTo>
                <a:lnTo>
                  <a:pt x="1050" y="264"/>
                </a:lnTo>
                <a:lnTo>
                  <a:pt x="997" y="291"/>
                </a:lnTo>
                <a:lnTo>
                  <a:pt x="944" y="304"/>
                </a:lnTo>
                <a:lnTo>
                  <a:pt x="890" y="317"/>
                </a:lnTo>
                <a:lnTo>
                  <a:pt x="837" y="344"/>
                </a:lnTo>
                <a:lnTo>
                  <a:pt x="771" y="370"/>
                </a:lnTo>
                <a:lnTo>
                  <a:pt x="704" y="383"/>
                </a:lnTo>
                <a:lnTo>
                  <a:pt x="638" y="397"/>
                </a:lnTo>
                <a:lnTo>
                  <a:pt x="585" y="423"/>
                </a:lnTo>
                <a:lnTo>
                  <a:pt x="532" y="423"/>
                </a:lnTo>
                <a:lnTo>
                  <a:pt x="478" y="436"/>
                </a:lnTo>
                <a:lnTo>
                  <a:pt x="439" y="449"/>
                </a:lnTo>
                <a:lnTo>
                  <a:pt x="399" y="449"/>
                </a:lnTo>
                <a:lnTo>
                  <a:pt x="359" y="449"/>
                </a:lnTo>
                <a:lnTo>
                  <a:pt x="292" y="449"/>
                </a:lnTo>
                <a:lnTo>
                  <a:pt x="239" y="449"/>
                </a:lnTo>
                <a:lnTo>
                  <a:pt x="173" y="436"/>
                </a:lnTo>
                <a:lnTo>
                  <a:pt x="133" y="423"/>
                </a:lnTo>
                <a:lnTo>
                  <a:pt x="106" y="423"/>
                </a:lnTo>
                <a:lnTo>
                  <a:pt x="93" y="410"/>
                </a:lnTo>
                <a:lnTo>
                  <a:pt x="66" y="383"/>
                </a:lnTo>
                <a:lnTo>
                  <a:pt x="53" y="370"/>
                </a:lnTo>
                <a:lnTo>
                  <a:pt x="40" y="344"/>
                </a:lnTo>
                <a:lnTo>
                  <a:pt x="27" y="317"/>
                </a:lnTo>
                <a:lnTo>
                  <a:pt x="13" y="291"/>
                </a:lnTo>
                <a:lnTo>
                  <a:pt x="0" y="251"/>
                </a:lnTo>
                <a:lnTo>
                  <a:pt x="53" y="251"/>
                </a:lnTo>
                <a:lnTo>
                  <a:pt x="106" y="238"/>
                </a:lnTo>
                <a:lnTo>
                  <a:pt x="173" y="225"/>
                </a:lnTo>
                <a:lnTo>
                  <a:pt x="252" y="212"/>
                </a:lnTo>
                <a:lnTo>
                  <a:pt x="332" y="198"/>
                </a:lnTo>
                <a:lnTo>
                  <a:pt x="425" y="172"/>
                </a:lnTo>
                <a:lnTo>
                  <a:pt x="518" y="146"/>
                </a:lnTo>
                <a:lnTo>
                  <a:pt x="625" y="119"/>
                </a:lnTo>
                <a:lnTo>
                  <a:pt x="678" y="106"/>
                </a:lnTo>
                <a:lnTo>
                  <a:pt x="731" y="93"/>
                </a:lnTo>
                <a:lnTo>
                  <a:pt x="784" y="79"/>
                </a:lnTo>
                <a:lnTo>
                  <a:pt x="824" y="66"/>
                </a:lnTo>
                <a:lnTo>
                  <a:pt x="864" y="66"/>
                </a:lnTo>
                <a:lnTo>
                  <a:pt x="904" y="53"/>
                </a:lnTo>
                <a:lnTo>
                  <a:pt x="944" y="40"/>
                </a:lnTo>
                <a:lnTo>
                  <a:pt x="983" y="40"/>
                </a:lnTo>
                <a:lnTo>
                  <a:pt x="1010" y="27"/>
                </a:lnTo>
                <a:lnTo>
                  <a:pt x="1037" y="27"/>
                </a:lnTo>
                <a:lnTo>
                  <a:pt x="1076" y="13"/>
                </a:lnTo>
                <a:lnTo>
                  <a:pt x="1090" y="13"/>
                </a:lnTo>
                <a:lnTo>
                  <a:pt x="1116" y="13"/>
                </a:lnTo>
                <a:lnTo>
                  <a:pt x="1143" y="13"/>
                </a:lnTo>
                <a:lnTo>
                  <a:pt x="1156" y="0"/>
                </a:lnTo>
                <a:lnTo>
                  <a:pt x="1169" y="0"/>
                </a:lnTo>
                <a:lnTo>
                  <a:pt x="1196" y="0"/>
                </a:lnTo>
                <a:lnTo>
                  <a:pt x="1209" y="13"/>
                </a:lnTo>
                <a:lnTo>
                  <a:pt x="1223" y="13"/>
                </a:lnTo>
                <a:lnTo>
                  <a:pt x="1236" y="27"/>
                </a:lnTo>
                <a:lnTo>
                  <a:pt x="1249" y="40"/>
                </a:lnTo>
                <a:lnTo>
                  <a:pt x="1262" y="53"/>
                </a:lnTo>
                <a:lnTo>
                  <a:pt x="1262" y="66"/>
                </a:lnTo>
                <a:lnTo>
                  <a:pt x="1262" y="79"/>
                </a:lnTo>
                <a:lnTo>
                  <a:pt x="1262" y="106"/>
                </a:lnTo>
                <a:lnTo>
                  <a:pt x="1262" y="119"/>
                </a:lnTo>
                <a:lnTo>
                  <a:pt x="1249" y="146"/>
                </a:lnTo>
                <a:lnTo>
                  <a:pt x="1236" y="159"/>
                </a:lnTo>
                <a:lnTo>
                  <a:pt x="1223" y="172"/>
                </a:lnTo>
                <a:lnTo>
                  <a:pt x="1196" y="185"/>
                </a:lnTo>
                <a:lnTo>
                  <a:pt x="1183" y="198"/>
                </a:lnTo>
                <a:lnTo>
                  <a:pt x="1156" y="225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3561" name="Freeform 11"/>
          <p:cNvSpPr/>
          <p:nvPr/>
        </p:nvSpPr>
        <p:spPr>
          <a:xfrm>
            <a:off x="3327400" y="2168525"/>
            <a:ext cx="912813" cy="6699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600066" y="159083"/>
              </a:cxn>
              <a:cxn ang="0">
                <a:pos x="667447" y="117253"/>
              </a:cxn>
              <a:cxn ang="0">
                <a:pos x="735463" y="75422"/>
              </a:cxn>
              <a:cxn ang="0">
                <a:pos x="785680" y="41831"/>
              </a:cxn>
              <a:cxn ang="0">
                <a:pos x="828270" y="24718"/>
              </a:cxn>
              <a:cxn ang="0">
                <a:pos x="870224" y="8239"/>
              </a:cxn>
              <a:cxn ang="0">
                <a:pos x="887386" y="0"/>
              </a:cxn>
              <a:cxn ang="0">
                <a:pos x="903914" y="0"/>
              </a:cxn>
              <a:cxn ang="0">
                <a:pos x="912813" y="16479"/>
              </a:cxn>
              <a:cxn ang="0">
                <a:pos x="903914" y="41831"/>
              </a:cxn>
              <a:cxn ang="0">
                <a:pos x="870224" y="91901"/>
              </a:cxn>
              <a:cxn ang="0">
                <a:pos x="811107" y="150844"/>
              </a:cxn>
              <a:cxn ang="0">
                <a:pos x="684610" y="268097"/>
              </a:cxn>
              <a:cxn ang="0">
                <a:pos x="507260" y="427180"/>
              </a:cxn>
              <a:cxn ang="0">
                <a:pos x="363600" y="544433"/>
              </a:cxn>
              <a:cxn ang="0">
                <a:pos x="279056" y="602742"/>
              </a:cxn>
              <a:cxn ang="0">
                <a:pos x="219940" y="644573"/>
              </a:cxn>
              <a:cxn ang="0">
                <a:pos x="186249" y="669925"/>
              </a:cxn>
              <a:cxn ang="0">
                <a:pos x="160823" y="669925"/>
              </a:cxn>
              <a:cxn ang="0">
                <a:pos x="143660" y="661686"/>
              </a:cxn>
              <a:cxn ang="0">
                <a:pos x="118869" y="644573"/>
              </a:cxn>
              <a:cxn ang="0">
                <a:pos x="84543" y="619855"/>
              </a:cxn>
              <a:cxn ang="0">
                <a:pos x="50853" y="586263"/>
              </a:cxn>
              <a:cxn ang="0">
                <a:pos x="25427" y="560912"/>
              </a:cxn>
              <a:cxn ang="0">
                <a:pos x="8899" y="527320"/>
              </a:cxn>
              <a:cxn ang="0">
                <a:pos x="0" y="502602"/>
              </a:cxn>
              <a:cxn ang="0">
                <a:pos x="8899" y="477250"/>
              </a:cxn>
              <a:cxn ang="0">
                <a:pos x="17163" y="451898"/>
              </a:cxn>
              <a:cxn ang="0">
                <a:pos x="34326" y="443659"/>
              </a:cxn>
              <a:cxn ang="0">
                <a:pos x="59117" y="435420"/>
              </a:cxn>
              <a:cxn ang="0">
                <a:pos x="101706" y="435420"/>
              </a:cxn>
              <a:cxn ang="0">
                <a:pos x="160823" y="427180"/>
              </a:cxn>
              <a:cxn ang="0">
                <a:pos x="186249" y="418307"/>
              </a:cxn>
              <a:cxn ang="0">
                <a:pos x="211676" y="410068"/>
              </a:cxn>
              <a:cxn ang="0">
                <a:pos x="237103" y="393589"/>
              </a:cxn>
              <a:cxn ang="0">
                <a:pos x="270793" y="368237"/>
              </a:cxn>
              <a:cxn ang="0">
                <a:pos x="321010" y="342885"/>
              </a:cxn>
              <a:cxn ang="0">
                <a:pos x="380127" y="309927"/>
              </a:cxn>
              <a:cxn ang="0">
                <a:pos x="439879" y="268097"/>
              </a:cxn>
              <a:cxn ang="0">
                <a:pos x="515523" y="217393"/>
              </a:cxn>
              <a:cxn ang="0">
                <a:pos x="558113" y="192675"/>
              </a:cxn>
            </a:cxnLst>
            <a:rect l="l" t="t" r="GT0" b="GT1"/>
            <a:pathLst>
              <a:path w="1436" h="1057">
                <a:moveTo>
                  <a:pt x="878" y="304"/>
                </a:moveTo>
                <a:lnTo>
                  <a:pt x="944" y="251"/>
                </a:lnTo>
                <a:lnTo>
                  <a:pt x="997" y="211"/>
                </a:lnTo>
                <a:lnTo>
                  <a:pt x="1050" y="185"/>
                </a:lnTo>
                <a:lnTo>
                  <a:pt x="1103" y="145"/>
                </a:lnTo>
                <a:lnTo>
                  <a:pt x="1157" y="119"/>
                </a:lnTo>
                <a:lnTo>
                  <a:pt x="1197" y="92"/>
                </a:lnTo>
                <a:lnTo>
                  <a:pt x="1236" y="66"/>
                </a:lnTo>
                <a:lnTo>
                  <a:pt x="1276" y="53"/>
                </a:lnTo>
                <a:lnTo>
                  <a:pt x="1303" y="39"/>
                </a:lnTo>
                <a:lnTo>
                  <a:pt x="1343" y="26"/>
                </a:lnTo>
                <a:lnTo>
                  <a:pt x="1369" y="13"/>
                </a:lnTo>
                <a:lnTo>
                  <a:pt x="1383" y="0"/>
                </a:lnTo>
                <a:lnTo>
                  <a:pt x="1396" y="0"/>
                </a:lnTo>
                <a:lnTo>
                  <a:pt x="1422" y="0"/>
                </a:lnTo>
                <a:lnTo>
                  <a:pt x="1436" y="0"/>
                </a:lnTo>
                <a:lnTo>
                  <a:pt x="1436" y="26"/>
                </a:lnTo>
                <a:lnTo>
                  <a:pt x="1436" y="39"/>
                </a:lnTo>
                <a:lnTo>
                  <a:pt x="1422" y="66"/>
                </a:lnTo>
                <a:lnTo>
                  <a:pt x="1396" y="105"/>
                </a:lnTo>
                <a:lnTo>
                  <a:pt x="1369" y="145"/>
                </a:lnTo>
                <a:lnTo>
                  <a:pt x="1329" y="185"/>
                </a:lnTo>
                <a:lnTo>
                  <a:pt x="1276" y="238"/>
                </a:lnTo>
                <a:lnTo>
                  <a:pt x="1210" y="304"/>
                </a:lnTo>
                <a:lnTo>
                  <a:pt x="1077" y="423"/>
                </a:lnTo>
                <a:lnTo>
                  <a:pt x="944" y="541"/>
                </a:lnTo>
                <a:lnTo>
                  <a:pt x="798" y="674"/>
                </a:lnTo>
                <a:lnTo>
                  <a:pt x="638" y="793"/>
                </a:lnTo>
                <a:lnTo>
                  <a:pt x="572" y="859"/>
                </a:lnTo>
                <a:lnTo>
                  <a:pt x="505" y="911"/>
                </a:lnTo>
                <a:lnTo>
                  <a:pt x="439" y="951"/>
                </a:lnTo>
                <a:lnTo>
                  <a:pt x="399" y="991"/>
                </a:lnTo>
                <a:lnTo>
                  <a:pt x="346" y="1017"/>
                </a:lnTo>
                <a:lnTo>
                  <a:pt x="319" y="1044"/>
                </a:lnTo>
                <a:lnTo>
                  <a:pt x="293" y="1057"/>
                </a:lnTo>
                <a:lnTo>
                  <a:pt x="266" y="1057"/>
                </a:lnTo>
                <a:lnTo>
                  <a:pt x="253" y="1057"/>
                </a:lnTo>
                <a:lnTo>
                  <a:pt x="240" y="1057"/>
                </a:lnTo>
                <a:lnTo>
                  <a:pt x="226" y="1044"/>
                </a:lnTo>
                <a:lnTo>
                  <a:pt x="200" y="1030"/>
                </a:lnTo>
                <a:lnTo>
                  <a:pt x="187" y="1017"/>
                </a:lnTo>
                <a:lnTo>
                  <a:pt x="160" y="1004"/>
                </a:lnTo>
                <a:lnTo>
                  <a:pt x="133" y="978"/>
                </a:lnTo>
                <a:lnTo>
                  <a:pt x="107" y="951"/>
                </a:lnTo>
                <a:lnTo>
                  <a:pt x="80" y="925"/>
                </a:lnTo>
                <a:lnTo>
                  <a:pt x="54" y="898"/>
                </a:lnTo>
                <a:lnTo>
                  <a:pt x="40" y="885"/>
                </a:lnTo>
                <a:lnTo>
                  <a:pt x="27" y="859"/>
                </a:lnTo>
                <a:lnTo>
                  <a:pt x="14" y="832"/>
                </a:lnTo>
                <a:lnTo>
                  <a:pt x="14" y="806"/>
                </a:lnTo>
                <a:lnTo>
                  <a:pt x="0" y="793"/>
                </a:lnTo>
                <a:lnTo>
                  <a:pt x="0" y="766"/>
                </a:lnTo>
                <a:lnTo>
                  <a:pt x="14" y="753"/>
                </a:lnTo>
                <a:lnTo>
                  <a:pt x="14" y="726"/>
                </a:lnTo>
                <a:lnTo>
                  <a:pt x="27" y="713"/>
                </a:lnTo>
                <a:lnTo>
                  <a:pt x="40" y="713"/>
                </a:lnTo>
                <a:lnTo>
                  <a:pt x="54" y="700"/>
                </a:lnTo>
                <a:lnTo>
                  <a:pt x="67" y="687"/>
                </a:lnTo>
                <a:lnTo>
                  <a:pt x="93" y="687"/>
                </a:lnTo>
                <a:lnTo>
                  <a:pt x="120" y="687"/>
                </a:lnTo>
                <a:lnTo>
                  <a:pt x="160" y="687"/>
                </a:lnTo>
                <a:lnTo>
                  <a:pt x="213" y="687"/>
                </a:lnTo>
                <a:lnTo>
                  <a:pt x="253" y="674"/>
                </a:lnTo>
                <a:lnTo>
                  <a:pt x="280" y="660"/>
                </a:lnTo>
                <a:lnTo>
                  <a:pt x="293" y="660"/>
                </a:lnTo>
                <a:lnTo>
                  <a:pt x="306" y="660"/>
                </a:lnTo>
                <a:lnTo>
                  <a:pt x="333" y="647"/>
                </a:lnTo>
                <a:lnTo>
                  <a:pt x="346" y="634"/>
                </a:lnTo>
                <a:lnTo>
                  <a:pt x="373" y="621"/>
                </a:lnTo>
                <a:lnTo>
                  <a:pt x="399" y="608"/>
                </a:lnTo>
                <a:lnTo>
                  <a:pt x="426" y="581"/>
                </a:lnTo>
                <a:lnTo>
                  <a:pt x="466" y="568"/>
                </a:lnTo>
                <a:lnTo>
                  <a:pt x="505" y="541"/>
                </a:lnTo>
                <a:lnTo>
                  <a:pt x="545" y="515"/>
                </a:lnTo>
                <a:lnTo>
                  <a:pt x="598" y="489"/>
                </a:lnTo>
                <a:lnTo>
                  <a:pt x="638" y="449"/>
                </a:lnTo>
                <a:lnTo>
                  <a:pt x="692" y="423"/>
                </a:lnTo>
                <a:lnTo>
                  <a:pt x="758" y="383"/>
                </a:lnTo>
                <a:lnTo>
                  <a:pt x="811" y="343"/>
                </a:lnTo>
                <a:lnTo>
                  <a:pt x="878" y="304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3562" name="Freeform 12"/>
          <p:cNvSpPr/>
          <p:nvPr/>
        </p:nvSpPr>
        <p:spPr>
          <a:xfrm>
            <a:off x="4610100" y="1303338"/>
            <a:ext cx="1190625" cy="9652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751606" y="948679"/>
              </a:cxn>
              <a:cxn ang="0">
                <a:pos x="735087" y="931523"/>
              </a:cxn>
              <a:cxn ang="0">
                <a:pos x="709674" y="906742"/>
              </a:cxn>
              <a:cxn ang="0">
                <a:pos x="676001" y="881325"/>
              </a:cxn>
              <a:cxn ang="0">
                <a:pos x="641692" y="839387"/>
              </a:cxn>
              <a:cxn ang="0">
                <a:pos x="599760" y="789189"/>
              </a:cxn>
              <a:cxn ang="0">
                <a:pos x="557828" y="730095"/>
              </a:cxn>
              <a:cxn ang="0">
                <a:pos x="507000" y="654481"/>
              </a:cxn>
              <a:cxn ang="0">
                <a:pos x="456173" y="578866"/>
              </a:cxn>
              <a:cxn ang="0">
                <a:pos x="405346" y="512147"/>
              </a:cxn>
              <a:cxn ang="0">
                <a:pos x="363414" y="453053"/>
              </a:cxn>
              <a:cxn ang="0">
                <a:pos x="320846" y="394595"/>
              </a:cxn>
              <a:cxn ang="0">
                <a:pos x="287173" y="343761"/>
              </a:cxn>
              <a:cxn ang="0">
                <a:pos x="253500" y="301824"/>
              </a:cxn>
              <a:cxn ang="0">
                <a:pos x="228087" y="268146"/>
              </a:cxn>
              <a:cxn ang="0">
                <a:pos x="202673" y="243365"/>
              </a:cxn>
              <a:cxn ang="0">
                <a:pos x="160741" y="193167"/>
              </a:cxn>
              <a:cxn ang="0">
                <a:pos x="93395" y="134073"/>
              </a:cxn>
              <a:cxn ang="0">
                <a:pos x="50827" y="108656"/>
              </a:cxn>
              <a:cxn ang="0">
                <a:pos x="25414" y="92136"/>
              </a:cxn>
              <a:cxn ang="0">
                <a:pos x="8895" y="75615"/>
              </a:cxn>
              <a:cxn ang="0">
                <a:pos x="0" y="58458"/>
              </a:cxn>
              <a:cxn ang="0">
                <a:pos x="0" y="41938"/>
              </a:cxn>
              <a:cxn ang="0">
                <a:pos x="25414" y="16521"/>
              </a:cxn>
              <a:cxn ang="0">
                <a:pos x="59087" y="0"/>
              </a:cxn>
              <a:cxn ang="0">
                <a:pos x="118808" y="8260"/>
              </a:cxn>
              <a:cxn ang="0">
                <a:pos x="169000" y="24781"/>
              </a:cxn>
              <a:cxn ang="0">
                <a:pos x="194414" y="33042"/>
              </a:cxn>
              <a:cxn ang="0">
                <a:pos x="211568" y="41938"/>
              </a:cxn>
              <a:cxn ang="0">
                <a:pos x="228087" y="50198"/>
              </a:cxn>
              <a:cxn ang="0">
                <a:pos x="236981" y="58458"/>
              </a:cxn>
              <a:cxn ang="0">
                <a:pos x="245241" y="75615"/>
              </a:cxn>
              <a:cxn ang="0">
                <a:pos x="261760" y="92136"/>
              </a:cxn>
              <a:cxn ang="0">
                <a:pos x="287173" y="117552"/>
              </a:cxn>
              <a:cxn ang="0">
                <a:pos x="320846" y="159490"/>
              </a:cxn>
              <a:cxn ang="0">
                <a:pos x="355154" y="201428"/>
              </a:cxn>
              <a:cxn ang="0">
                <a:pos x="397087" y="251626"/>
              </a:cxn>
              <a:cxn ang="0">
                <a:pos x="456173" y="310719"/>
              </a:cxn>
              <a:cxn ang="0">
                <a:pos x="540673" y="411115"/>
              </a:cxn>
              <a:cxn ang="0">
                <a:pos x="658847" y="528668"/>
              </a:cxn>
              <a:cxn ang="0">
                <a:pos x="777020" y="620803"/>
              </a:cxn>
              <a:cxn ang="0">
                <a:pos x="895193" y="705314"/>
              </a:cxn>
              <a:cxn ang="0">
                <a:pos x="979693" y="747252"/>
              </a:cxn>
              <a:cxn ang="0">
                <a:pos x="1030520" y="780929"/>
              </a:cxn>
              <a:cxn ang="0">
                <a:pos x="1081347" y="805710"/>
              </a:cxn>
              <a:cxn ang="0">
                <a:pos x="1115020" y="822866"/>
              </a:cxn>
              <a:cxn ang="0">
                <a:pos x="1148693" y="847648"/>
              </a:cxn>
              <a:cxn ang="0">
                <a:pos x="1165211" y="864804"/>
              </a:cxn>
              <a:cxn ang="0">
                <a:pos x="1182366" y="881325"/>
              </a:cxn>
              <a:cxn ang="0">
                <a:pos x="1190625" y="889585"/>
              </a:cxn>
              <a:cxn ang="0">
                <a:pos x="1190625" y="906742"/>
              </a:cxn>
              <a:cxn ang="0">
                <a:pos x="1165211" y="923262"/>
              </a:cxn>
              <a:cxn ang="0">
                <a:pos x="1115020" y="940419"/>
              </a:cxn>
              <a:cxn ang="0">
                <a:pos x="1047038" y="948679"/>
              </a:cxn>
              <a:cxn ang="0">
                <a:pos x="962538" y="956940"/>
              </a:cxn>
              <a:cxn ang="0">
                <a:pos x="886933" y="965200"/>
              </a:cxn>
              <a:cxn ang="0">
                <a:pos x="827847" y="965200"/>
              </a:cxn>
              <a:cxn ang="0">
                <a:pos x="777020" y="956940"/>
              </a:cxn>
              <a:cxn ang="0">
                <a:pos x="760501" y="948679"/>
              </a:cxn>
            </a:cxnLst>
            <a:rect l="l" t="t" r="GT0" b="GT1"/>
            <a:pathLst>
              <a:path w="1874" h="1519">
                <a:moveTo>
                  <a:pt x="1197" y="1493"/>
                </a:moveTo>
                <a:lnTo>
                  <a:pt x="1183" y="1493"/>
                </a:lnTo>
                <a:lnTo>
                  <a:pt x="1170" y="1480"/>
                </a:lnTo>
                <a:lnTo>
                  <a:pt x="1157" y="1466"/>
                </a:lnTo>
                <a:lnTo>
                  <a:pt x="1130" y="1453"/>
                </a:lnTo>
                <a:lnTo>
                  <a:pt x="1117" y="1427"/>
                </a:lnTo>
                <a:lnTo>
                  <a:pt x="1090" y="1414"/>
                </a:lnTo>
                <a:lnTo>
                  <a:pt x="1064" y="1387"/>
                </a:lnTo>
                <a:lnTo>
                  <a:pt x="1037" y="1347"/>
                </a:lnTo>
                <a:lnTo>
                  <a:pt x="1010" y="1321"/>
                </a:lnTo>
                <a:lnTo>
                  <a:pt x="984" y="1281"/>
                </a:lnTo>
                <a:lnTo>
                  <a:pt x="944" y="1242"/>
                </a:lnTo>
                <a:lnTo>
                  <a:pt x="917" y="1189"/>
                </a:lnTo>
                <a:lnTo>
                  <a:pt x="878" y="1149"/>
                </a:lnTo>
                <a:lnTo>
                  <a:pt x="838" y="1096"/>
                </a:lnTo>
                <a:lnTo>
                  <a:pt x="798" y="1030"/>
                </a:lnTo>
                <a:lnTo>
                  <a:pt x="758" y="977"/>
                </a:lnTo>
                <a:lnTo>
                  <a:pt x="718" y="911"/>
                </a:lnTo>
                <a:lnTo>
                  <a:pt x="678" y="859"/>
                </a:lnTo>
                <a:lnTo>
                  <a:pt x="638" y="806"/>
                </a:lnTo>
                <a:lnTo>
                  <a:pt x="612" y="753"/>
                </a:lnTo>
                <a:lnTo>
                  <a:pt x="572" y="713"/>
                </a:lnTo>
                <a:lnTo>
                  <a:pt x="545" y="660"/>
                </a:lnTo>
                <a:lnTo>
                  <a:pt x="505" y="621"/>
                </a:lnTo>
                <a:lnTo>
                  <a:pt x="479" y="581"/>
                </a:lnTo>
                <a:lnTo>
                  <a:pt x="452" y="541"/>
                </a:lnTo>
                <a:lnTo>
                  <a:pt x="426" y="515"/>
                </a:lnTo>
                <a:lnTo>
                  <a:pt x="399" y="475"/>
                </a:lnTo>
                <a:lnTo>
                  <a:pt x="373" y="449"/>
                </a:lnTo>
                <a:lnTo>
                  <a:pt x="359" y="422"/>
                </a:lnTo>
                <a:lnTo>
                  <a:pt x="346" y="396"/>
                </a:lnTo>
                <a:lnTo>
                  <a:pt x="319" y="383"/>
                </a:lnTo>
                <a:lnTo>
                  <a:pt x="306" y="370"/>
                </a:lnTo>
                <a:lnTo>
                  <a:pt x="253" y="304"/>
                </a:lnTo>
                <a:lnTo>
                  <a:pt x="200" y="251"/>
                </a:lnTo>
                <a:lnTo>
                  <a:pt x="147" y="211"/>
                </a:lnTo>
                <a:lnTo>
                  <a:pt x="93" y="185"/>
                </a:lnTo>
                <a:lnTo>
                  <a:pt x="80" y="171"/>
                </a:lnTo>
                <a:lnTo>
                  <a:pt x="54" y="158"/>
                </a:lnTo>
                <a:lnTo>
                  <a:pt x="40" y="145"/>
                </a:lnTo>
                <a:lnTo>
                  <a:pt x="27" y="132"/>
                </a:lnTo>
                <a:lnTo>
                  <a:pt x="14" y="119"/>
                </a:lnTo>
                <a:lnTo>
                  <a:pt x="0" y="105"/>
                </a:lnTo>
                <a:lnTo>
                  <a:pt x="0" y="92"/>
                </a:lnTo>
                <a:lnTo>
                  <a:pt x="0" y="79"/>
                </a:lnTo>
                <a:lnTo>
                  <a:pt x="0" y="66"/>
                </a:lnTo>
                <a:lnTo>
                  <a:pt x="14" y="52"/>
                </a:lnTo>
                <a:lnTo>
                  <a:pt x="40" y="26"/>
                </a:lnTo>
                <a:lnTo>
                  <a:pt x="67" y="13"/>
                </a:lnTo>
                <a:lnTo>
                  <a:pt x="93" y="0"/>
                </a:lnTo>
                <a:lnTo>
                  <a:pt x="147" y="0"/>
                </a:lnTo>
                <a:lnTo>
                  <a:pt x="187" y="13"/>
                </a:lnTo>
                <a:lnTo>
                  <a:pt x="240" y="26"/>
                </a:lnTo>
                <a:lnTo>
                  <a:pt x="266" y="39"/>
                </a:lnTo>
                <a:lnTo>
                  <a:pt x="280" y="39"/>
                </a:lnTo>
                <a:lnTo>
                  <a:pt x="306" y="52"/>
                </a:lnTo>
                <a:lnTo>
                  <a:pt x="319" y="66"/>
                </a:lnTo>
                <a:lnTo>
                  <a:pt x="333" y="66"/>
                </a:lnTo>
                <a:lnTo>
                  <a:pt x="346" y="79"/>
                </a:lnTo>
                <a:lnTo>
                  <a:pt x="359" y="79"/>
                </a:lnTo>
                <a:lnTo>
                  <a:pt x="359" y="92"/>
                </a:lnTo>
                <a:lnTo>
                  <a:pt x="373" y="92"/>
                </a:lnTo>
                <a:lnTo>
                  <a:pt x="373" y="105"/>
                </a:lnTo>
                <a:lnTo>
                  <a:pt x="386" y="119"/>
                </a:lnTo>
                <a:lnTo>
                  <a:pt x="399" y="132"/>
                </a:lnTo>
                <a:lnTo>
                  <a:pt x="412" y="145"/>
                </a:lnTo>
                <a:lnTo>
                  <a:pt x="426" y="171"/>
                </a:lnTo>
                <a:lnTo>
                  <a:pt x="452" y="185"/>
                </a:lnTo>
                <a:lnTo>
                  <a:pt x="479" y="211"/>
                </a:lnTo>
                <a:lnTo>
                  <a:pt x="505" y="251"/>
                </a:lnTo>
                <a:lnTo>
                  <a:pt x="532" y="277"/>
                </a:lnTo>
                <a:lnTo>
                  <a:pt x="559" y="317"/>
                </a:lnTo>
                <a:lnTo>
                  <a:pt x="598" y="356"/>
                </a:lnTo>
                <a:lnTo>
                  <a:pt x="625" y="396"/>
                </a:lnTo>
                <a:lnTo>
                  <a:pt x="665" y="449"/>
                </a:lnTo>
                <a:lnTo>
                  <a:pt x="718" y="489"/>
                </a:lnTo>
                <a:lnTo>
                  <a:pt x="758" y="541"/>
                </a:lnTo>
                <a:lnTo>
                  <a:pt x="851" y="647"/>
                </a:lnTo>
                <a:lnTo>
                  <a:pt x="944" y="740"/>
                </a:lnTo>
                <a:lnTo>
                  <a:pt x="1037" y="832"/>
                </a:lnTo>
                <a:lnTo>
                  <a:pt x="1130" y="911"/>
                </a:lnTo>
                <a:lnTo>
                  <a:pt x="1223" y="977"/>
                </a:lnTo>
                <a:lnTo>
                  <a:pt x="1316" y="1044"/>
                </a:lnTo>
                <a:lnTo>
                  <a:pt x="1409" y="1110"/>
                </a:lnTo>
                <a:lnTo>
                  <a:pt x="1502" y="1162"/>
                </a:lnTo>
                <a:lnTo>
                  <a:pt x="1542" y="1176"/>
                </a:lnTo>
                <a:lnTo>
                  <a:pt x="1582" y="1202"/>
                </a:lnTo>
                <a:lnTo>
                  <a:pt x="1622" y="1229"/>
                </a:lnTo>
                <a:lnTo>
                  <a:pt x="1662" y="1242"/>
                </a:lnTo>
                <a:lnTo>
                  <a:pt x="1702" y="1268"/>
                </a:lnTo>
                <a:lnTo>
                  <a:pt x="1728" y="1281"/>
                </a:lnTo>
                <a:lnTo>
                  <a:pt x="1755" y="1295"/>
                </a:lnTo>
                <a:lnTo>
                  <a:pt x="1781" y="1321"/>
                </a:lnTo>
                <a:lnTo>
                  <a:pt x="1808" y="1334"/>
                </a:lnTo>
                <a:lnTo>
                  <a:pt x="1821" y="1347"/>
                </a:lnTo>
                <a:lnTo>
                  <a:pt x="1834" y="1361"/>
                </a:lnTo>
                <a:lnTo>
                  <a:pt x="1848" y="1374"/>
                </a:lnTo>
                <a:lnTo>
                  <a:pt x="1861" y="1387"/>
                </a:lnTo>
                <a:lnTo>
                  <a:pt x="1874" y="1400"/>
                </a:lnTo>
                <a:lnTo>
                  <a:pt x="1874" y="1414"/>
                </a:lnTo>
                <a:lnTo>
                  <a:pt x="1874" y="1427"/>
                </a:lnTo>
                <a:lnTo>
                  <a:pt x="1861" y="1440"/>
                </a:lnTo>
                <a:lnTo>
                  <a:pt x="1834" y="1453"/>
                </a:lnTo>
                <a:lnTo>
                  <a:pt x="1795" y="1466"/>
                </a:lnTo>
                <a:lnTo>
                  <a:pt x="1755" y="1480"/>
                </a:lnTo>
                <a:lnTo>
                  <a:pt x="1715" y="1493"/>
                </a:lnTo>
                <a:lnTo>
                  <a:pt x="1648" y="1493"/>
                </a:lnTo>
                <a:lnTo>
                  <a:pt x="1582" y="1506"/>
                </a:lnTo>
                <a:lnTo>
                  <a:pt x="1515" y="1506"/>
                </a:lnTo>
                <a:lnTo>
                  <a:pt x="1449" y="1519"/>
                </a:lnTo>
                <a:lnTo>
                  <a:pt x="1396" y="1519"/>
                </a:lnTo>
                <a:lnTo>
                  <a:pt x="1343" y="1519"/>
                </a:lnTo>
                <a:lnTo>
                  <a:pt x="1303" y="1519"/>
                </a:lnTo>
                <a:lnTo>
                  <a:pt x="1250" y="1506"/>
                </a:lnTo>
                <a:lnTo>
                  <a:pt x="1223" y="1506"/>
                </a:lnTo>
                <a:lnTo>
                  <a:pt x="1197" y="1493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23563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725" y="3981450"/>
            <a:ext cx="8466138" cy="17240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 fill="hold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 fill="hold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 fill="hold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 fill="hold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 fill="hold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 fill="hold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animBg="1"/>
      <p:bldP spid="23557" grpId="0" animBg="1"/>
      <p:bldP spid="23558" grpId="0" animBg="1"/>
      <p:bldP spid="23559" grpId="0" animBg="1"/>
      <p:bldP spid="23560" grpId="0" animBg="1"/>
      <p:bldP spid="23561" grpId="0" animBg="1"/>
      <p:bldP spid="2356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图片 2" descr="1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36525" y="2057400"/>
            <a:ext cx="8902700" cy="466566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grpSp>
        <p:nvGrpSpPr>
          <p:cNvPr id="24579" name="组合 38"/>
          <p:cNvGrpSpPr/>
          <p:nvPr/>
        </p:nvGrpSpPr>
        <p:grpSpPr>
          <a:xfrm>
            <a:off x="3460750" y="1104900"/>
            <a:ext cx="2541588" cy="2538413"/>
            <a:chOff x="299400" y="609600"/>
            <a:chExt cx="2542863" cy="2539048"/>
          </a:xfrm>
        </p:grpSpPr>
        <p:cxnSp>
          <p:nvCxnSpPr>
            <p:cNvPr id="24591" name="直接连接符 3"/>
            <p:cNvCxnSpPr/>
            <p:nvPr/>
          </p:nvCxnSpPr>
          <p:spPr>
            <a:xfrm>
              <a:off x="321636" y="1876742"/>
              <a:ext cx="2520627" cy="1588"/>
            </a:xfrm>
            <a:prstGeom prst="line">
              <a:avLst/>
            </a:prstGeom>
            <a:noFill/>
            <a:ln w="15875">
              <a:solidFill>
                <a:srgbClr val="2E75B6"/>
              </a:solidFill>
              <a:prstDash val="lgDash"/>
              <a:miter lim="800000"/>
            </a:ln>
          </p:spPr>
        </p:cxnSp>
        <p:cxnSp>
          <p:nvCxnSpPr>
            <p:cNvPr id="24592" name="直接连接符 4"/>
            <p:cNvCxnSpPr/>
            <p:nvPr/>
          </p:nvCxnSpPr>
          <p:spPr>
            <a:xfrm rot="5400000">
              <a:off x="288587" y="1868791"/>
              <a:ext cx="2519993" cy="1588"/>
            </a:xfrm>
            <a:prstGeom prst="line">
              <a:avLst/>
            </a:prstGeom>
            <a:noFill/>
            <a:ln w="15875">
              <a:solidFill>
                <a:srgbClr val="2E75B6"/>
              </a:solidFill>
              <a:prstDash val="lgDash"/>
              <a:miter lim="800000"/>
            </a:ln>
          </p:spPr>
        </p:cxnSp>
        <p:sp>
          <p:nvSpPr>
            <p:cNvPr id="24593" name="矩形 6"/>
            <p:cNvSpPr/>
            <p:nvPr/>
          </p:nvSpPr>
          <p:spPr bwMode="auto">
            <a:xfrm>
              <a:off x="299400" y="628655"/>
              <a:ext cx="2520627" cy="2519993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/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24580" name="Freeform 6"/>
          <p:cNvSpPr/>
          <p:nvPr/>
        </p:nvSpPr>
        <p:spPr>
          <a:xfrm>
            <a:off x="4637088" y="1597025"/>
            <a:ext cx="809625" cy="252413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396240" y="59129"/>
              </a:cxn>
              <a:cxn ang="0">
                <a:pos x="472440" y="41963"/>
              </a:cxn>
              <a:cxn ang="0">
                <a:pos x="531495" y="33697"/>
              </a:cxn>
              <a:cxn ang="0">
                <a:pos x="582295" y="17167"/>
              </a:cxn>
              <a:cxn ang="0">
                <a:pos x="624205" y="8901"/>
              </a:cxn>
              <a:cxn ang="0">
                <a:pos x="657860" y="8901"/>
              </a:cxn>
              <a:cxn ang="0">
                <a:pos x="675005" y="0"/>
              </a:cxn>
              <a:cxn ang="0">
                <a:pos x="691515" y="0"/>
              </a:cxn>
              <a:cxn ang="0">
                <a:pos x="708660" y="0"/>
              </a:cxn>
              <a:cxn ang="0">
                <a:pos x="742315" y="8901"/>
              </a:cxn>
              <a:cxn ang="0">
                <a:pos x="775970" y="25432"/>
              </a:cxn>
              <a:cxn ang="0">
                <a:pos x="793115" y="33697"/>
              </a:cxn>
              <a:cxn ang="0">
                <a:pos x="809625" y="50864"/>
              </a:cxn>
              <a:cxn ang="0">
                <a:pos x="809625" y="67395"/>
              </a:cxn>
              <a:cxn ang="0">
                <a:pos x="809625" y="83926"/>
              </a:cxn>
              <a:cxn ang="0">
                <a:pos x="801370" y="109358"/>
              </a:cxn>
              <a:cxn ang="0">
                <a:pos x="784860" y="126524"/>
              </a:cxn>
              <a:cxn ang="0">
                <a:pos x="767715" y="143055"/>
              </a:cxn>
              <a:cxn ang="0">
                <a:pos x="742315" y="151321"/>
              </a:cxn>
              <a:cxn ang="0">
                <a:pos x="716915" y="159586"/>
              </a:cxn>
              <a:cxn ang="0">
                <a:pos x="691515" y="168487"/>
              </a:cxn>
              <a:cxn ang="0">
                <a:pos x="657860" y="176753"/>
              </a:cxn>
              <a:cxn ang="0">
                <a:pos x="615950" y="185018"/>
              </a:cxn>
              <a:cxn ang="0">
                <a:pos x="565150" y="193284"/>
              </a:cxn>
              <a:cxn ang="0">
                <a:pos x="506095" y="201549"/>
              </a:cxn>
              <a:cxn ang="0">
                <a:pos x="447040" y="210450"/>
              </a:cxn>
              <a:cxn ang="0">
                <a:pos x="379730" y="218716"/>
              </a:cxn>
              <a:cxn ang="0">
                <a:pos x="320675" y="226981"/>
              </a:cxn>
              <a:cxn ang="0">
                <a:pos x="261620" y="235246"/>
              </a:cxn>
              <a:cxn ang="0">
                <a:pos x="219075" y="244148"/>
              </a:cxn>
              <a:cxn ang="0">
                <a:pos x="185420" y="244148"/>
              </a:cxn>
              <a:cxn ang="0">
                <a:pos x="151765" y="252413"/>
              </a:cxn>
              <a:cxn ang="0">
                <a:pos x="126365" y="252413"/>
              </a:cxn>
              <a:cxn ang="0">
                <a:pos x="109220" y="252413"/>
              </a:cxn>
              <a:cxn ang="0">
                <a:pos x="100965" y="252413"/>
              </a:cxn>
              <a:cxn ang="0">
                <a:pos x="84455" y="244148"/>
              </a:cxn>
              <a:cxn ang="0">
                <a:pos x="59055" y="235246"/>
              </a:cxn>
              <a:cxn ang="0">
                <a:pos x="41910" y="210450"/>
              </a:cxn>
              <a:cxn ang="0">
                <a:pos x="16510" y="185018"/>
              </a:cxn>
              <a:cxn ang="0">
                <a:pos x="8255" y="168487"/>
              </a:cxn>
              <a:cxn ang="0">
                <a:pos x="0" y="151321"/>
              </a:cxn>
              <a:cxn ang="0">
                <a:pos x="8255" y="143055"/>
              </a:cxn>
              <a:cxn ang="0">
                <a:pos x="16510" y="134790"/>
              </a:cxn>
              <a:cxn ang="0">
                <a:pos x="33655" y="134790"/>
              </a:cxn>
              <a:cxn ang="0">
                <a:pos x="59055" y="126524"/>
              </a:cxn>
              <a:cxn ang="0">
                <a:pos x="92710" y="117623"/>
              </a:cxn>
              <a:cxn ang="0">
                <a:pos x="134620" y="109358"/>
              </a:cxn>
              <a:cxn ang="0">
                <a:pos x="185420" y="101092"/>
              </a:cxn>
              <a:cxn ang="0">
                <a:pos x="244475" y="83926"/>
              </a:cxn>
              <a:cxn ang="0">
                <a:pos x="320675" y="67395"/>
              </a:cxn>
              <a:cxn ang="0">
                <a:pos x="354330" y="67395"/>
              </a:cxn>
            </a:cxnLst>
            <a:rect l="l" t="t" r="GT0" b="GT1"/>
            <a:pathLst>
              <a:path w="1275" h="397">
                <a:moveTo>
                  <a:pt x="558" y="106"/>
                </a:moveTo>
                <a:lnTo>
                  <a:pt x="624" y="93"/>
                </a:lnTo>
                <a:lnTo>
                  <a:pt x="677" y="80"/>
                </a:lnTo>
                <a:lnTo>
                  <a:pt x="744" y="66"/>
                </a:lnTo>
                <a:lnTo>
                  <a:pt x="784" y="53"/>
                </a:lnTo>
                <a:lnTo>
                  <a:pt x="837" y="53"/>
                </a:lnTo>
                <a:lnTo>
                  <a:pt x="877" y="40"/>
                </a:lnTo>
                <a:lnTo>
                  <a:pt x="917" y="27"/>
                </a:lnTo>
                <a:lnTo>
                  <a:pt x="943" y="27"/>
                </a:lnTo>
                <a:lnTo>
                  <a:pt x="983" y="14"/>
                </a:lnTo>
                <a:lnTo>
                  <a:pt x="1010" y="14"/>
                </a:lnTo>
                <a:lnTo>
                  <a:pt x="1036" y="14"/>
                </a:lnTo>
                <a:lnTo>
                  <a:pt x="1050" y="0"/>
                </a:lnTo>
                <a:lnTo>
                  <a:pt x="1063" y="0"/>
                </a:lnTo>
                <a:lnTo>
                  <a:pt x="1089" y="0"/>
                </a:lnTo>
                <a:lnTo>
                  <a:pt x="1103" y="0"/>
                </a:lnTo>
                <a:lnTo>
                  <a:pt x="1116" y="0"/>
                </a:lnTo>
                <a:lnTo>
                  <a:pt x="1143" y="0"/>
                </a:lnTo>
                <a:lnTo>
                  <a:pt x="1169" y="14"/>
                </a:lnTo>
                <a:lnTo>
                  <a:pt x="1209" y="27"/>
                </a:lnTo>
                <a:lnTo>
                  <a:pt x="1222" y="40"/>
                </a:lnTo>
                <a:lnTo>
                  <a:pt x="1236" y="53"/>
                </a:lnTo>
                <a:lnTo>
                  <a:pt x="1249" y="53"/>
                </a:lnTo>
                <a:lnTo>
                  <a:pt x="1262" y="66"/>
                </a:lnTo>
                <a:lnTo>
                  <a:pt x="1275" y="80"/>
                </a:lnTo>
                <a:lnTo>
                  <a:pt x="1275" y="93"/>
                </a:lnTo>
                <a:lnTo>
                  <a:pt x="1275" y="106"/>
                </a:lnTo>
                <a:lnTo>
                  <a:pt x="1275" y="119"/>
                </a:lnTo>
                <a:lnTo>
                  <a:pt x="1275" y="132"/>
                </a:lnTo>
                <a:lnTo>
                  <a:pt x="1275" y="159"/>
                </a:lnTo>
                <a:lnTo>
                  <a:pt x="1262" y="172"/>
                </a:lnTo>
                <a:lnTo>
                  <a:pt x="1262" y="185"/>
                </a:lnTo>
                <a:lnTo>
                  <a:pt x="1236" y="199"/>
                </a:lnTo>
                <a:lnTo>
                  <a:pt x="1222" y="212"/>
                </a:lnTo>
                <a:lnTo>
                  <a:pt x="1209" y="225"/>
                </a:lnTo>
                <a:lnTo>
                  <a:pt x="1182" y="225"/>
                </a:lnTo>
                <a:lnTo>
                  <a:pt x="1169" y="238"/>
                </a:lnTo>
                <a:lnTo>
                  <a:pt x="1156" y="238"/>
                </a:lnTo>
                <a:lnTo>
                  <a:pt x="1129" y="251"/>
                </a:lnTo>
                <a:lnTo>
                  <a:pt x="1116" y="251"/>
                </a:lnTo>
                <a:lnTo>
                  <a:pt x="1089" y="265"/>
                </a:lnTo>
                <a:lnTo>
                  <a:pt x="1063" y="265"/>
                </a:lnTo>
                <a:lnTo>
                  <a:pt x="1036" y="278"/>
                </a:lnTo>
                <a:lnTo>
                  <a:pt x="996" y="278"/>
                </a:lnTo>
                <a:lnTo>
                  <a:pt x="970" y="291"/>
                </a:lnTo>
                <a:lnTo>
                  <a:pt x="930" y="291"/>
                </a:lnTo>
                <a:lnTo>
                  <a:pt x="890" y="304"/>
                </a:lnTo>
                <a:lnTo>
                  <a:pt x="850" y="304"/>
                </a:lnTo>
                <a:lnTo>
                  <a:pt x="797" y="317"/>
                </a:lnTo>
                <a:lnTo>
                  <a:pt x="757" y="317"/>
                </a:lnTo>
                <a:lnTo>
                  <a:pt x="704" y="331"/>
                </a:lnTo>
                <a:lnTo>
                  <a:pt x="651" y="344"/>
                </a:lnTo>
                <a:lnTo>
                  <a:pt x="598" y="344"/>
                </a:lnTo>
                <a:lnTo>
                  <a:pt x="545" y="357"/>
                </a:lnTo>
                <a:lnTo>
                  <a:pt x="505" y="357"/>
                </a:lnTo>
                <a:lnTo>
                  <a:pt x="465" y="370"/>
                </a:lnTo>
                <a:lnTo>
                  <a:pt x="412" y="370"/>
                </a:lnTo>
                <a:lnTo>
                  <a:pt x="385" y="370"/>
                </a:lnTo>
                <a:lnTo>
                  <a:pt x="345" y="384"/>
                </a:lnTo>
                <a:lnTo>
                  <a:pt x="319" y="384"/>
                </a:lnTo>
                <a:lnTo>
                  <a:pt x="292" y="384"/>
                </a:lnTo>
                <a:lnTo>
                  <a:pt x="265" y="397"/>
                </a:lnTo>
                <a:lnTo>
                  <a:pt x="239" y="397"/>
                </a:lnTo>
                <a:lnTo>
                  <a:pt x="212" y="397"/>
                </a:lnTo>
                <a:lnTo>
                  <a:pt x="199" y="397"/>
                </a:lnTo>
                <a:lnTo>
                  <a:pt x="186" y="397"/>
                </a:lnTo>
                <a:lnTo>
                  <a:pt x="172" y="397"/>
                </a:lnTo>
                <a:lnTo>
                  <a:pt x="159" y="397"/>
                </a:lnTo>
                <a:lnTo>
                  <a:pt x="146" y="397"/>
                </a:lnTo>
                <a:lnTo>
                  <a:pt x="133" y="384"/>
                </a:lnTo>
                <a:lnTo>
                  <a:pt x="119" y="384"/>
                </a:lnTo>
                <a:lnTo>
                  <a:pt x="93" y="370"/>
                </a:lnTo>
                <a:lnTo>
                  <a:pt x="79" y="357"/>
                </a:lnTo>
                <a:lnTo>
                  <a:pt x="66" y="331"/>
                </a:lnTo>
                <a:lnTo>
                  <a:pt x="40" y="317"/>
                </a:lnTo>
                <a:lnTo>
                  <a:pt x="26" y="291"/>
                </a:lnTo>
                <a:lnTo>
                  <a:pt x="13" y="278"/>
                </a:lnTo>
                <a:lnTo>
                  <a:pt x="13" y="265"/>
                </a:lnTo>
                <a:lnTo>
                  <a:pt x="0" y="251"/>
                </a:lnTo>
                <a:lnTo>
                  <a:pt x="0" y="238"/>
                </a:lnTo>
                <a:lnTo>
                  <a:pt x="0" y="225"/>
                </a:lnTo>
                <a:lnTo>
                  <a:pt x="13" y="225"/>
                </a:lnTo>
                <a:lnTo>
                  <a:pt x="13" y="212"/>
                </a:lnTo>
                <a:lnTo>
                  <a:pt x="26" y="212"/>
                </a:lnTo>
                <a:lnTo>
                  <a:pt x="40" y="212"/>
                </a:lnTo>
                <a:lnTo>
                  <a:pt x="53" y="212"/>
                </a:lnTo>
                <a:lnTo>
                  <a:pt x="66" y="212"/>
                </a:lnTo>
                <a:lnTo>
                  <a:pt x="93" y="199"/>
                </a:lnTo>
                <a:lnTo>
                  <a:pt x="119" y="199"/>
                </a:lnTo>
                <a:lnTo>
                  <a:pt x="146" y="185"/>
                </a:lnTo>
                <a:lnTo>
                  <a:pt x="172" y="185"/>
                </a:lnTo>
                <a:lnTo>
                  <a:pt x="212" y="172"/>
                </a:lnTo>
                <a:lnTo>
                  <a:pt x="252" y="159"/>
                </a:lnTo>
                <a:lnTo>
                  <a:pt x="292" y="159"/>
                </a:lnTo>
                <a:lnTo>
                  <a:pt x="332" y="146"/>
                </a:lnTo>
                <a:lnTo>
                  <a:pt x="385" y="132"/>
                </a:lnTo>
                <a:lnTo>
                  <a:pt x="438" y="119"/>
                </a:lnTo>
                <a:lnTo>
                  <a:pt x="505" y="106"/>
                </a:lnTo>
                <a:lnTo>
                  <a:pt x="558" y="106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4581" name="Freeform 7"/>
          <p:cNvSpPr/>
          <p:nvPr/>
        </p:nvSpPr>
        <p:spPr>
          <a:xfrm>
            <a:off x="4881563" y="1254125"/>
            <a:ext cx="269875" cy="8382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17145" y="92005"/>
              </a:cxn>
              <a:cxn ang="0">
                <a:pos x="8255" y="66625"/>
              </a:cxn>
              <a:cxn ang="0">
                <a:pos x="0" y="50127"/>
              </a:cxn>
              <a:cxn ang="0">
                <a:pos x="8255" y="32995"/>
              </a:cxn>
              <a:cxn ang="0">
                <a:pos x="17145" y="16498"/>
              </a:cxn>
              <a:cxn ang="0">
                <a:pos x="42545" y="0"/>
              </a:cxn>
              <a:cxn ang="0">
                <a:pos x="67310" y="0"/>
              </a:cxn>
              <a:cxn ang="0">
                <a:pos x="101600" y="0"/>
              </a:cxn>
              <a:cxn ang="0">
                <a:pos x="143510" y="8249"/>
              </a:cxn>
              <a:cxn ang="0">
                <a:pos x="185420" y="24746"/>
              </a:cxn>
              <a:cxn ang="0">
                <a:pos x="219710" y="41878"/>
              </a:cxn>
              <a:cxn ang="0">
                <a:pos x="244475" y="58376"/>
              </a:cxn>
              <a:cxn ang="0">
                <a:pos x="261620" y="83757"/>
              </a:cxn>
              <a:cxn ang="0">
                <a:pos x="269875" y="108503"/>
              </a:cxn>
              <a:cxn ang="0">
                <a:pos x="269875" y="150381"/>
              </a:cxn>
              <a:cxn ang="0">
                <a:pos x="269875" y="209391"/>
              </a:cxn>
              <a:cxn ang="0">
                <a:pos x="261620" y="259518"/>
              </a:cxn>
              <a:cxn ang="0">
                <a:pos x="253365" y="301397"/>
              </a:cxn>
              <a:cxn ang="0">
                <a:pos x="244475" y="352158"/>
              </a:cxn>
              <a:cxn ang="0">
                <a:pos x="236220" y="418783"/>
              </a:cxn>
              <a:cxn ang="0">
                <a:pos x="236220" y="494291"/>
              </a:cxn>
              <a:cxn ang="0">
                <a:pos x="227965" y="578047"/>
              </a:cxn>
              <a:cxn ang="0">
                <a:pos x="219710" y="678936"/>
              </a:cxn>
              <a:cxn ang="0">
                <a:pos x="210820" y="779190"/>
              </a:cxn>
              <a:cxn ang="0">
                <a:pos x="50800" y="838200"/>
              </a:cxn>
              <a:cxn ang="0">
                <a:pos x="59055" y="687184"/>
              </a:cxn>
              <a:cxn ang="0">
                <a:pos x="67310" y="553301"/>
              </a:cxn>
              <a:cxn ang="0">
                <a:pos x="67310" y="435915"/>
              </a:cxn>
              <a:cxn ang="0">
                <a:pos x="67310" y="326777"/>
              </a:cxn>
              <a:cxn ang="0">
                <a:pos x="59055" y="243021"/>
              </a:cxn>
              <a:cxn ang="0">
                <a:pos x="50800" y="175762"/>
              </a:cxn>
              <a:cxn ang="0">
                <a:pos x="42545" y="125635"/>
              </a:cxn>
              <a:cxn ang="0">
                <a:pos x="25400" y="100254"/>
              </a:cxn>
              <a:cxn ang="0">
                <a:pos x="25400" y="100254"/>
              </a:cxn>
            </a:cxnLst>
            <a:rect l="l" t="t" r="GT0" b="GT1"/>
            <a:pathLst>
              <a:path w="425" h="1321">
                <a:moveTo>
                  <a:pt x="40" y="158"/>
                </a:moveTo>
                <a:lnTo>
                  <a:pt x="27" y="145"/>
                </a:lnTo>
                <a:lnTo>
                  <a:pt x="13" y="132"/>
                </a:lnTo>
                <a:lnTo>
                  <a:pt x="13" y="105"/>
                </a:lnTo>
                <a:lnTo>
                  <a:pt x="13" y="92"/>
                </a:lnTo>
                <a:lnTo>
                  <a:pt x="0" y="79"/>
                </a:lnTo>
                <a:lnTo>
                  <a:pt x="13" y="66"/>
                </a:lnTo>
                <a:lnTo>
                  <a:pt x="13" y="52"/>
                </a:lnTo>
                <a:lnTo>
                  <a:pt x="27" y="39"/>
                </a:lnTo>
                <a:lnTo>
                  <a:pt x="27" y="26"/>
                </a:lnTo>
                <a:lnTo>
                  <a:pt x="40" y="13"/>
                </a:lnTo>
                <a:lnTo>
                  <a:pt x="67" y="0"/>
                </a:lnTo>
                <a:lnTo>
                  <a:pt x="80" y="0"/>
                </a:lnTo>
                <a:lnTo>
                  <a:pt x="106" y="0"/>
                </a:lnTo>
                <a:lnTo>
                  <a:pt x="133" y="0"/>
                </a:lnTo>
                <a:lnTo>
                  <a:pt x="160" y="0"/>
                </a:lnTo>
                <a:lnTo>
                  <a:pt x="199" y="0"/>
                </a:lnTo>
                <a:lnTo>
                  <a:pt x="226" y="13"/>
                </a:lnTo>
                <a:lnTo>
                  <a:pt x="266" y="26"/>
                </a:lnTo>
                <a:lnTo>
                  <a:pt x="292" y="39"/>
                </a:lnTo>
                <a:lnTo>
                  <a:pt x="319" y="52"/>
                </a:lnTo>
                <a:lnTo>
                  <a:pt x="346" y="66"/>
                </a:lnTo>
                <a:lnTo>
                  <a:pt x="359" y="79"/>
                </a:lnTo>
                <a:lnTo>
                  <a:pt x="385" y="92"/>
                </a:lnTo>
                <a:lnTo>
                  <a:pt x="399" y="105"/>
                </a:lnTo>
                <a:lnTo>
                  <a:pt x="412" y="132"/>
                </a:lnTo>
                <a:lnTo>
                  <a:pt x="412" y="145"/>
                </a:lnTo>
                <a:lnTo>
                  <a:pt x="425" y="171"/>
                </a:lnTo>
                <a:lnTo>
                  <a:pt x="425" y="211"/>
                </a:lnTo>
                <a:lnTo>
                  <a:pt x="425" y="237"/>
                </a:lnTo>
                <a:lnTo>
                  <a:pt x="425" y="290"/>
                </a:lnTo>
                <a:lnTo>
                  <a:pt x="425" y="330"/>
                </a:lnTo>
                <a:lnTo>
                  <a:pt x="412" y="383"/>
                </a:lnTo>
                <a:lnTo>
                  <a:pt x="412" y="409"/>
                </a:lnTo>
                <a:lnTo>
                  <a:pt x="399" y="436"/>
                </a:lnTo>
                <a:lnTo>
                  <a:pt x="399" y="475"/>
                </a:lnTo>
                <a:lnTo>
                  <a:pt x="399" y="515"/>
                </a:lnTo>
                <a:lnTo>
                  <a:pt x="385" y="555"/>
                </a:lnTo>
                <a:lnTo>
                  <a:pt x="385" y="607"/>
                </a:lnTo>
                <a:lnTo>
                  <a:pt x="372" y="660"/>
                </a:lnTo>
                <a:lnTo>
                  <a:pt x="372" y="713"/>
                </a:lnTo>
                <a:lnTo>
                  <a:pt x="372" y="779"/>
                </a:lnTo>
                <a:lnTo>
                  <a:pt x="359" y="845"/>
                </a:lnTo>
                <a:lnTo>
                  <a:pt x="359" y="911"/>
                </a:lnTo>
                <a:lnTo>
                  <a:pt x="346" y="991"/>
                </a:lnTo>
                <a:lnTo>
                  <a:pt x="346" y="1070"/>
                </a:lnTo>
                <a:lnTo>
                  <a:pt x="332" y="1149"/>
                </a:lnTo>
                <a:lnTo>
                  <a:pt x="332" y="1228"/>
                </a:lnTo>
                <a:lnTo>
                  <a:pt x="332" y="1321"/>
                </a:lnTo>
                <a:lnTo>
                  <a:pt x="80" y="1321"/>
                </a:lnTo>
                <a:lnTo>
                  <a:pt x="80" y="1202"/>
                </a:lnTo>
                <a:lnTo>
                  <a:pt x="93" y="1083"/>
                </a:lnTo>
                <a:lnTo>
                  <a:pt x="93" y="977"/>
                </a:lnTo>
                <a:lnTo>
                  <a:pt x="106" y="872"/>
                </a:lnTo>
                <a:lnTo>
                  <a:pt x="106" y="779"/>
                </a:lnTo>
                <a:lnTo>
                  <a:pt x="106" y="687"/>
                </a:lnTo>
                <a:lnTo>
                  <a:pt x="106" y="594"/>
                </a:lnTo>
                <a:lnTo>
                  <a:pt x="106" y="515"/>
                </a:lnTo>
                <a:lnTo>
                  <a:pt x="106" y="449"/>
                </a:lnTo>
                <a:lnTo>
                  <a:pt x="93" y="383"/>
                </a:lnTo>
                <a:lnTo>
                  <a:pt x="93" y="330"/>
                </a:lnTo>
                <a:lnTo>
                  <a:pt x="80" y="277"/>
                </a:lnTo>
                <a:lnTo>
                  <a:pt x="80" y="237"/>
                </a:lnTo>
                <a:lnTo>
                  <a:pt x="67" y="198"/>
                </a:lnTo>
                <a:lnTo>
                  <a:pt x="53" y="171"/>
                </a:lnTo>
                <a:lnTo>
                  <a:pt x="40" y="158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4582" name="Freeform 8"/>
          <p:cNvSpPr/>
          <p:nvPr/>
        </p:nvSpPr>
        <p:spPr>
          <a:xfrm>
            <a:off x="4416425" y="1900238"/>
            <a:ext cx="1376363" cy="4191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118192" y="276441"/>
              </a:cxn>
              <a:cxn ang="0">
                <a:pos x="42574" y="234595"/>
              </a:cxn>
              <a:cxn ang="0">
                <a:pos x="17157" y="200990"/>
              </a:cxn>
              <a:cxn ang="0">
                <a:pos x="0" y="176263"/>
              </a:cxn>
              <a:cxn ang="0">
                <a:pos x="8261" y="150901"/>
              </a:cxn>
              <a:cxn ang="0">
                <a:pos x="33678" y="142659"/>
              </a:cxn>
              <a:cxn ang="0">
                <a:pos x="84514" y="133782"/>
              </a:cxn>
              <a:cxn ang="0">
                <a:pos x="177288" y="133782"/>
              </a:cxn>
              <a:cxn ang="0">
                <a:pos x="287219" y="125540"/>
              </a:cxn>
              <a:cxn ang="0">
                <a:pos x="489924" y="100812"/>
              </a:cxn>
              <a:cxn ang="0">
                <a:pos x="777143" y="58966"/>
              </a:cxn>
              <a:cxn ang="0">
                <a:pos x="895335" y="41847"/>
              </a:cxn>
              <a:cxn ang="0">
                <a:pos x="979848" y="25362"/>
              </a:cxn>
              <a:cxn ang="0">
                <a:pos x="1038944" y="8243"/>
              </a:cxn>
              <a:cxn ang="0">
                <a:pos x="1098040" y="0"/>
              </a:cxn>
              <a:cxn ang="0">
                <a:pos x="1131718" y="16485"/>
              </a:cxn>
              <a:cxn ang="0">
                <a:pos x="1190814" y="50089"/>
              </a:cxn>
              <a:cxn ang="0">
                <a:pos x="1275328" y="100812"/>
              </a:cxn>
              <a:cxn ang="0">
                <a:pos x="1342685" y="150901"/>
              </a:cxn>
              <a:cxn ang="0">
                <a:pos x="1376363" y="192748"/>
              </a:cxn>
              <a:cxn ang="0">
                <a:pos x="1368102" y="226352"/>
              </a:cxn>
              <a:cxn ang="0">
                <a:pos x="1342685" y="251080"/>
              </a:cxn>
              <a:cxn ang="0">
                <a:pos x="1283588" y="268199"/>
              </a:cxn>
              <a:cxn ang="0">
                <a:pos x="1216232" y="284684"/>
              </a:cxn>
              <a:cxn ang="0">
                <a:pos x="1148875" y="326530"/>
              </a:cxn>
              <a:cxn ang="0">
                <a:pos x="1072623" y="377253"/>
              </a:cxn>
              <a:cxn ang="0">
                <a:pos x="1013527" y="410857"/>
              </a:cxn>
              <a:cxn ang="0">
                <a:pos x="979848" y="419100"/>
              </a:cxn>
              <a:cxn ang="0">
                <a:pos x="962691" y="401981"/>
              </a:cxn>
              <a:cxn ang="0">
                <a:pos x="962691" y="368377"/>
              </a:cxn>
              <a:cxn ang="0">
                <a:pos x="979848" y="301803"/>
              </a:cxn>
              <a:cxn ang="0">
                <a:pos x="1005266" y="242837"/>
              </a:cxn>
              <a:cxn ang="0">
                <a:pos x="1013527" y="200990"/>
              </a:cxn>
              <a:cxn ang="0">
                <a:pos x="1005266" y="192748"/>
              </a:cxn>
              <a:cxn ang="0">
                <a:pos x="979848" y="184505"/>
              </a:cxn>
              <a:cxn ang="0">
                <a:pos x="929013" y="184505"/>
              </a:cxn>
              <a:cxn ang="0">
                <a:pos x="844500" y="184505"/>
              </a:cxn>
              <a:cxn ang="0">
                <a:pos x="751725" y="192748"/>
              </a:cxn>
              <a:cxn ang="0">
                <a:pos x="625273" y="218110"/>
              </a:cxn>
              <a:cxn ang="0">
                <a:pos x="498185" y="234595"/>
              </a:cxn>
              <a:cxn ang="0">
                <a:pos x="388254" y="251080"/>
              </a:cxn>
              <a:cxn ang="0">
                <a:pos x="295480" y="268199"/>
              </a:cxn>
              <a:cxn ang="0">
                <a:pos x="219862" y="284684"/>
              </a:cxn>
              <a:cxn ang="0">
                <a:pos x="177288" y="293560"/>
              </a:cxn>
              <a:cxn ang="0">
                <a:pos x="160766" y="293560"/>
              </a:cxn>
            </a:cxnLst>
            <a:rect l="l" t="t" r="GT0" b="GT1"/>
            <a:pathLst>
              <a:path w="2166" h="661">
                <a:moveTo>
                  <a:pt x="253" y="463"/>
                </a:moveTo>
                <a:lnTo>
                  <a:pt x="226" y="449"/>
                </a:lnTo>
                <a:lnTo>
                  <a:pt x="186" y="436"/>
                </a:lnTo>
                <a:lnTo>
                  <a:pt x="146" y="423"/>
                </a:lnTo>
                <a:lnTo>
                  <a:pt x="93" y="383"/>
                </a:lnTo>
                <a:lnTo>
                  <a:pt x="67" y="370"/>
                </a:lnTo>
                <a:lnTo>
                  <a:pt x="53" y="357"/>
                </a:lnTo>
                <a:lnTo>
                  <a:pt x="40" y="344"/>
                </a:lnTo>
                <a:lnTo>
                  <a:pt x="27" y="317"/>
                </a:lnTo>
                <a:lnTo>
                  <a:pt x="13" y="304"/>
                </a:lnTo>
                <a:lnTo>
                  <a:pt x="0" y="291"/>
                </a:lnTo>
                <a:lnTo>
                  <a:pt x="0" y="278"/>
                </a:lnTo>
                <a:lnTo>
                  <a:pt x="0" y="264"/>
                </a:lnTo>
                <a:lnTo>
                  <a:pt x="0" y="251"/>
                </a:lnTo>
                <a:lnTo>
                  <a:pt x="13" y="238"/>
                </a:lnTo>
                <a:lnTo>
                  <a:pt x="40" y="225"/>
                </a:lnTo>
                <a:lnTo>
                  <a:pt x="53" y="225"/>
                </a:lnTo>
                <a:lnTo>
                  <a:pt x="80" y="211"/>
                </a:lnTo>
                <a:lnTo>
                  <a:pt x="106" y="211"/>
                </a:lnTo>
                <a:lnTo>
                  <a:pt x="133" y="211"/>
                </a:lnTo>
                <a:lnTo>
                  <a:pt x="173" y="211"/>
                </a:lnTo>
                <a:lnTo>
                  <a:pt x="226" y="211"/>
                </a:lnTo>
                <a:lnTo>
                  <a:pt x="279" y="211"/>
                </a:lnTo>
                <a:lnTo>
                  <a:pt x="332" y="198"/>
                </a:lnTo>
                <a:lnTo>
                  <a:pt x="386" y="198"/>
                </a:lnTo>
                <a:lnTo>
                  <a:pt x="452" y="198"/>
                </a:lnTo>
                <a:lnTo>
                  <a:pt x="532" y="185"/>
                </a:lnTo>
                <a:lnTo>
                  <a:pt x="611" y="172"/>
                </a:lnTo>
                <a:lnTo>
                  <a:pt x="771" y="159"/>
                </a:lnTo>
                <a:lnTo>
                  <a:pt x="917" y="132"/>
                </a:lnTo>
                <a:lnTo>
                  <a:pt x="1077" y="119"/>
                </a:lnTo>
                <a:lnTo>
                  <a:pt x="1223" y="93"/>
                </a:lnTo>
                <a:lnTo>
                  <a:pt x="1289" y="93"/>
                </a:lnTo>
                <a:lnTo>
                  <a:pt x="1356" y="79"/>
                </a:lnTo>
                <a:lnTo>
                  <a:pt x="1409" y="66"/>
                </a:lnTo>
                <a:lnTo>
                  <a:pt x="1462" y="66"/>
                </a:lnTo>
                <a:lnTo>
                  <a:pt x="1502" y="53"/>
                </a:lnTo>
                <a:lnTo>
                  <a:pt x="1542" y="40"/>
                </a:lnTo>
                <a:lnTo>
                  <a:pt x="1568" y="40"/>
                </a:lnTo>
                <a:lnTo>
                  <a:pt x="1595" y="26"/>
                </a:lnTo>
                <a:lnTo>
                  <a:pt x="1635" y="13"/>
                </a:lnTo>
                <a:lnTo>
                  <a:pt x="1661" y="13"/>
                </a:lnTo>
                <a:lnTo>
                  <a:pt x="1701" y="0"/>
                </a:lnTo>
                <a:lnTo>
                  <a:pt x="1728" y="0"/>
                </a:lnTo>
                <a:lnTo>
                  <a:pt x="1741" y="13"/>
                </a:lnTo>
                <a:lnTo>
                  <a:pt x="1754" y="13"/>
                </a:lnTo>
                <a:lnTo>
                  <a:pt x="1781" y="26"/>
                </a:lnTo>
                <a:lnTo>
                  <a:pt x="1808" y="40"/>
                </a:lnTo>
                <a:lnTo>
                  <a:pt x="1834" y="66"/>
                </a:lnTo>
                <a:lnTo>
                  <a:pt x="1874" y="79"/>
                </a:lnTo>
                <a:lnTo>
                  <a:pt x="1927" y="106"/>
                </a:lnTo>
                <a:lnTo>
                  <a:pt x="1967" y="132"/>
                </a:lnTo>
                <a:lnTo>
                  <a:pt x="2007" y="159"/>
                </a:lnTo>
                <a:lnTo>
                  <a:pt x="2060" y="185"/>
                </a:lnTo>
                <a:lnTo>
                  <a:pt x="2087" y="211"/>
                </a:lnTo>
                <a:lnTo>
                  <a:pt x="2113" y="238"/>
                </a:lnTo>
                <a:lnTo>
                  <a:pt x="2140" y="251"/>
                </a:lnTo>
                <a:lnTo>
                  <a:pt x="2153" y="278"/>
                </a:lnTo>
                <a:lnTo>
                  <a:pt x="2166" y="304"/>
                </a:lnTo>
                <a:lnTo>
                  <a:pt x="2166" y="317"/>
                </a:lnTo>
                <a:lnTo>
                  <a:pt x="2166" y="330"/>
                </a:lnTo>
                <a:lnTo>
                  <a:pt x="2153" y="357"/>
                </a:lnTo>
                <a:lnTo>
                  <a:pt x="2140" y="370"/>
                </a:lnTo>
                <a:lnTo>
                  <a:pt x="2126" y="383"/>
                </a:lnTo>
                <a:lnTo>
                  <a:pt x="2113" y="396"/>
                </a:lnTo>
                <a:lnTo>
                  <a:pt x="2087" y="396"/>
                </a:lnTo>
                <a:lnTo>
                  <a:pt x="2060" y="410"/>
                </a:lnTo>
                <a:lnTo>
                  <a:pt x="2020" y="423"/>
                </a:lnTo>
                <a:lnTo>
                  <a:pt x="1980" y="423"/>
                </a:lnTo>
                <a:lnTo>
                  <a:pt x="1954" y="436"/>
                </a:lnTo>
                <a:lnTo>
                  <a:pt x="1914" y="449"/>
                </a:lnTo>
                <a:lnTo>
                  <a:pt x="1874" y="463"/>
                </a:lnTo>
                <a:lnTo>
                  <a:pt x="1834" y="489"/>
                </a:lnTo>
                <a:lnTo>
                  <a:pt x="1808" y="515"/>
                </a:lnTo>
                <a:lnTo>
                  <a:pt x="1768" y="542"/>
                </a:lnTo>
                <a:lnTo>
                  <a:pt x="1728" y="568"/>
                </a:lnTo>
                <a:lnTo>
                  <a:pt x="1688" y="595"/>
                </a:lnTo>
                <a:lnTo>
                  <a:pt x="1661" y="621"/>
                </a:lnTo>
                <a:lnTo>
                  <a:pt x="1621" y="634"/>
                </a:lnTo>
                <a:lnTo>
                  <a:pt x="1595" y="648"/>
                </a:lnTo>
                <a:lnTo>
                  <a:pt x="1582" y="661"/>
                </a:lnTo>
                <a:lnTo>
                  <a:pt x="1555" y="661"/>
                </a:lnTo>
                <a:lnTo>
                  <a:pt x="1542" y="661"/>
                </a:lnTo>
                <a:lnTo>
                  <a:pt x="1528" y="661"/>
                </a:lnTo>
                <a:lnTo>
                  <a:pt x="1515" y="648"/>
                </a:lnTo>
                <a:lnTo>
                  <a:pt x="1515" y="634"/>
                </a:lnTo>
                <a:lnTo>
                  <a:pt x="1515" y="621"/>
                </a:lnTo>
                <a:lnTo>
                  <a:pt x="1515" y="608"/>
                </a:lnTo>
                <a:lnTo>
                  <a:pt x="1515" y="581"/>
                </a:lnTo>
                <a:lnTo>
                  <a:pt x="1515" y="555"/>
                </a:lnTo>
                <a:lnTo>
                  <a:pt x="1528" y="515"/>
                </a:lnTo>
                <a:lnTo>
                  <a:pt x="1542" y="476"/>
                </a:lnTo>
                <a:lnTo>
                  <a:pt x="1555" y="436"/>
                </a:lnTo>
                <a:lnTo>
                  <a:pt x="1568" y="410"/>
                </a:lnTo>
                <a:lnTo>
                  <a:pt x="1582" y="383"/>
                </a:lnTo>
                <a:lnTo>
                  <a:pt x="1582" y="357"/>
                </a:lnTo>
                <a:lnTo>
                  <a:pt x="1595" y="344"/>
                </a:lnTo>
                <a:lnTo>
                  <a:pt x="1595" y="317"/>
                </a:lnTo>
                <a:lnTo>
                  <a:pt x="1582" y="304"/>
                </a:lnTo>
                <a:lnTo>
                  <a:pt x="1568" y="304"/>
                </a:lnTo>
                <a:lnTo>
                  <a:pt x="1555" y="291"/>
                </a:lnTo>
                <a:lnTo>
                  <a:pt x="1542" y="291"/>
                </a:lnTo>
                <a:lnTo>
                  <a:pt x="1515" y="291"/>
                </a:lnTo>
                <a:lnTo>
                  <a:pt x="1489" y="291"/>
                </a:lnTo>
                <a:lnTo>
                  <a:pt x="1462" y="291"/>
                </a:lnTo>
                <a:lnTo>
                  <a:pt x="1422" y="291"/>
                </a:lnTo>
                <a:lnTo>
                  <a:pt x="1382" y="291"/>
                </a:lnTo>
                <a:lnTo>
                  <a:pt x="1329" y="291"/>
                </a:lnTo>
                <a:lnTo>
                  <a:pt x="1289" y="291"/>
                </a:lnTo>
                <a:lnTo>
                  <a:pt x="1236" y="304"/>
                </a:lnTo>
                <a:lnTo>
                  <a:pt x="1183" y="304"/>
                </a:lnTo>
                <a:lnTo>
                  <a:pt x="1116" y="317"/>
                </a:lnTo>
                <a:lnTo>
                  <a:pt x="1050" y="330"/>
                </a:lnTo>
                <a:lnTo>
                  <a:pt x="984" y="344"/>
                </a:lnTo>
                <a:lnTo>
                  <a:pt x="917" y="344"/>
                </a:lnTo>
                <a:lnTo>
                  <a:pt x="851" y="357"/>
                </a:lnTo>
                <a:lnTo>
                  <a:pt x="784" y="370"/>
                </a:lnTo>
                <a:lnTo>
                  <a:pt x="718" y="383"/>
                </a:lnTo>
                <a:lnTo>
                  <a:pt x="665" y="396"/>
                </a:lnTo>
                <a:lnTo>
                  <a:pt x="611" y="396"/>
                </a:lnTo>
                <a:lnTo>
                  <a:pt x="558" y="410"/>
                </a:lnTo>
                <a:lnTo>
                  <a:pt x="505" y="423"/>
                </a:lnTo>
                <a:lnTo>
                  <a:pt x="465" y="423"/>
                </a:lnTo>
                <a:lnTo>
                  <a:pt x="425" y="436"/>
                </a:lnTo>
                <a:lnTo>
                  <a:pt x="386" y="449"/>
                </a:lnTo>
                <a:lnTo>
                  <a:pt x="346" y="449"/>
                </a:lnTo>
                <a:lnTo>
                  <a:pt x="319" y="449"/>
                </a:lnTo>
                <a:lnTo>
                  <a:pt x="293" y="463"/>
                </a:lnTo>
                <a:lnTo>
                  <a:pt x="279" y="463"/>
                </a:lnTo>
                <a:lnTo>
                  <a:pt x="253" y="463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4583" name="Freeform 9"/>
          <p:cNvSpPr/>
          <p:nvPr/>
        </p:nvSpPr>
        <p:spPr>
          <a:xfrm>
            <a:off x="4568825" y="2219325"/>
            <a:ext cx="287338" cy="284163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84549" y="200623"/>
              </a:cxn>
              <a:cxn ang="0">
                <a:pos x="68020" y="175941"/>
              </a:cxn>
              <a:cxn ang="0">
                <a:pos x="50856" y="158853"/>
              </a:cxn>
              <a:cxn ang="0">
                <a:pos x="34328" y="142398"/>
              </a:cxn>
              <a:cxn ang="0">
                <a:pos x="25428" y="117083"/>
              </a:cxn>
              <a:cxn ang="0">
                <a:pos x="17164" y="100628"/>
              </a:cxn>
              <a:cxn ang="0">
                <a:pos x="8900" y="83540"/>
              </a:cxn>
              <a:cxn ang="0">
                <a:pos x="0" y="75313"/>
              </a:cxn>
              <a:cxn ang="0">
                <a:pos x="0" y="58858"/>
              </a:cxn>
              <a:cxn ang="0">
                <a:pos x="0" y="41770"/>
              </a:cxn>
              <a:cxn ang="0">
                <a:pos x="0" y="33543"/>
              </a:cxn>
              <a:cxn ang="0">
                <a:pos x="8900" y="25315"/>
              </a:cxn>
              <a:cxn ang="0">
                <a:pos x="8900" y="17088"/>
              </a:cxn>
              <a:cxn ang="0">
                <a:pos x="17164" y="8227"/>
              </a:cxn>
              <a:cxn ang="0">
                <a:pos x="17164" y="0"/>
              </a:cxn>
              <a:cxn ang="0">
                <a:pos x="25428" y="0"/>
              </a:cxn>
              <a:cxn ang="0">
                <a:pos x="34328" y="0"/>
              </a:cxn>
              <a:cxn ang="0">
                <a:pos x="59120" y="0"/>
              </a:cxn>
              <a:cxn ang="0">
                <a:pos x="76284" y="0"/>
              </a:cxn>
              <a:cxn ang="0">
                <a:pos x="101713" y="8227"/>
              </a:cxn>
              <a:cxn ang="0">
                <a:pos x="135405" y="17088"/>
              </a:cxn>
              <a:cxn ang="0">
                <a:pos x="160833" y="25315"/>
              </a:cxn>
              <a:cxn ang="0">
                <a:pos x="194525" y="41770"/>
              </a:cxn>
              <a:cxn ang="0">
                <a:pos x="219953" y="58858"/>
              </a:cxn>
              <a:cxn ang="0">
                <a:pos x="245382" y="75313"/>
              </a:cxn>
              <a:cxn ang="0">
                <a:pos x="261910" y="100628"/>
              </a:cxn>
              <a:cxn ang="0">
                <a:pos x="279074" y="125310"/>
              </a:cxn>
              <a:cxn ang="0">
                <a:pos x="287338" y="142398"/>
              </a:cxn>
              <a:cxn ang="0">
                <a:pos x="287338" y="167080"/>
              </a:cxn>
              <a:cxn ang="0">
                <a:pos x="287338" y="192395"/>
              </a:cxn>
              <a:cxn ang="0">
                <a:pos x="279074" y="209483"/>
              </a:cxn>
              <a:cxn ang="0">
                <a:pos x="270810" y="234166"/>
              </a:cxn>
              <a:cxn ang="0">
                <a:pos x="261910" y="251253"/>
              </a:cxn>
              <a:cxn ang="0">
                <a:pos x="245382" y="267708"/>
              </a:cxn>
              <a:cxn ang="0">
                <a:pos x="236482" y="275936"/>
              </a:cxn>
              <a:cxn ang="0">
                <a:pos x="219953" y="284163"/>
              </a:cxn>
              <a:cxn ang="0">
                <a:pos x="202789" y="284163"/>
              </a:cxn>
              <a:cxn ang="0">
                <a:pos x="194525" y="284163"/>
              </a:cxn>
              <a:cxn ang="0">
                <a:pos x="186261" y="275936"/>
              </a:cxn>
              <a:cxn ang="0">
                <a:pos x="169097" y="267708"/>
              </a:cxn>
              <a:cxn ang="0">
                <a:pos x="160833" y="259481"/>
              </a:cxn>
              <a:cxn ang="0">
                <a:pos x="143669" y="251253"/>
              </a:cxn>
              <a:cxn ang="0">
                <a:pos x="127141" y="234166"/>
              </a:cxn>
              <a:cxn ang="0">
                <a:pos x="109977" y="217711"/>
              </a:cxn>
              <a:cxn ang="0">
                <a:pos x="84549" y="200623"/>
              </a:cxn>
              <a:cxn ang="0">
                <a:pos x="84549" y="200623"/>
              </a:cxn>
              <a:cxn ang="0">
                <a:pos x="84549" y="200623"/>
              </a:cxn>
            </a:cxnLst>
            <a:rect l="l" t="t" r="GT0" b="GT1"/>
            <a:pathLst>
              <a:path w="452" h="449">
                <a:moveTo>
                  <a:pt x="133" y="317"/>
                </a:moveTo>
                <a:lnTo>
                  <a:pt x="107" y="278"/>
                </a:lnTo>
                <a:lnTo>
                  <a:pt x="80" y="251"/>
                </a:lnTo>
                <a:lnTo>
                  <a:pt x="54" y="225"/>
                </a:lnTo>
                <a:lnTo>
                  <a:pt x="40" y="185"/>
                </a:lnTo>
                <a:lnTo>
                  <a:pt x="27" y="159"/>
                </a:lnTo>
                <a:lnTo>
                  <a:pt x="14" y="132"/>
                </a:lnTo>
                <a:lnTo>
                  <a:pt x="0" y="119"/>
                </a:lnTo>
                <a:lnTo>
                  <a:pt x="0" y="93"/>
                </a:lnTo>
                <a:lnTo>
                  <a:pt x="0" y="66"/>
                </a:lnTo>
                <a:lnTo>
                  <a:pt x="0" y="53"/>
                </a:lnTo>
                <a:lnTo>
                  <a:pt x="14" y="40"/>
                </a:lnTo>
                <a:lnTo>
                  <a:pt x="14" y="27"/>
                </a:lnTo>
                <a:lnTo>
                  <a:pt x="27" y="13"/>
                </a:lnTo>
                <a:lnTo>
                  <a:pt x="27" y="0"/>
                </a:lnTo>
                <a:lnTo>
                  <a:pt x="40" y="0"/>
                </a:lnTo>
                <a:lnTo>
                  <a:pt x="54" y="0"/>
                </a:lnTo>
                <a:lnTo>
                  <a:pt x="93" y="0"/>
                </a:lnTo>
                <a:lnTo>
                  <a:pt x="120" y="0"/>
                </a:lnTo>
                <a:lnTo>
                  <a:pt x="160" y="13"/>
                </a:lnTo>
                <a:lnTo>
                  <a:pt x="213" y="27"/>
                </a:lnTo>
                <a:lnTo>
                  <a:pt x="253" y="40"/>
                </a:lnTo>
                <a:lnTo>
                  <a:pt x="306" y="66"/>
                </a:lnTo>
                <a:lnTo>
                  <a:pt x="346" y="93"/>
                </a:lnTo>
                <a:lnTo>
                  <a:pt x="386" y="119"/>
                </a:lnTo>
                <a:lnTo>
                  <a:pt x="412" y="159"/>
                </a:lnTo>
                <a:lnTo>
                  <a:pt x="439" y="198"/>
                </a:lnTo>
                <a:lnTo>
                  <a:pt x="452" y="225"/>
                </a:lnTo>
                <a:lnTo>
                  <a:pt x="452" y="264"/>
                </a:lnTo>
                <a:lnTo>
                  <a:pt x="452" y="304"/>
                </a:lnTo>
                <a:lnTo>
                  <a:pt x="439" y="331"/>
                </a:lnTo>
                <a:lnTo>
                  <a:pt x="426" y="370"/>
                </a:lnTo>
                <a:lnTo>
                  <a:pt x="412" y="397"/>
                </a:lnTo>
                <a:lnTo>
                  <a:pt x="386" y="423"/>
                </a:lnTo>
                <a:lnTo>
                  <a:pt x="372" y="436"/>
                </a:lnTo>
                <a:lnTo>
                  <a:pt x="346" y="449"/>
                </a:lnTo>
                <a:lnTo>
                  <a:pt x="319" y="449"/>
                </a:lnTo>
                <a:lnTo>
                  <a:pt x="306" y="449"/>
                </a:lnTo>
                <a:lnTo>
                  <a:pt x="293" y="436"/>
                </a:lnTo>
                <a:lnTo>
                  <a:pt x="266" y="423"/>
                </a:lnTo>
                <a:lnTo>
                  <a:pt x="253" y="410"/>
                </a:lnTo>
                <a:lnTo>
                  <a:pt x="226" y="397"/>
                </a:lnTo>
                <a:lnTo>
                  <a:pt x="200" y="370"/>
                </a:lnTo>
                <a:lnTo>
                  <a:pt x="173" y="344"/>
                </a:lnTo>
                <a:lnTo>
                  <a:pt x="133" y="317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4584" name="Freeform 10"/>
          <p:cNvSpPr/>
          <p:nvPr/>
        </p:nvSpPr>
        <p:spPr>
          <a:xfrm>
            <a:off x="4492625" y="2470150"/>
            <a:ext cx="252413" cy="26828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176943" y="50225"/>
              </a:cxn>
              <a:cxn ang="0">
                <a:pos x="193432" y="66754"/>
              </a:cxn>
              <a:cxn ang="0">
                <a:pos x="210556" y="75655"/>
              </a:cxn>
              <a:cxn ang="0">
                <a:pos x="227679" y="92184"/>
              </a:cxn>
              <a:cxn ang="0">
                <a:pos x="235924" y="100449"/>
              </a:cxn>
              <a:cxn ang="0">
                <a:pos x="244168" y="117614"/>
              </a:cxn>
              <a:cxn ang="0">
                <a:pos x="252413" y="134144"/>
              </a:cxn>
              <a:cxn ang="0">
                <a:pos x="252413" y="142409"/>
              </a:cxn>
              <a:cxn ang="0">
                <a:pos x="252413" y="159574"/>
              </a:cxn>
              <a:cxn ang="0">
                <a:pos x="252413" y="184369"/>
              </a:cxn>
              <a:cxn ang="0">
                <a:pos x="252413" y="209799"/>
              </a:cxn>
              <a:cxn ang="0">
                <a:pos x="244168" y="226328"/>
              </a:cxn>
              <a:cxn ang="0">
                <a:pos x="235924" y="243494"/>
              </a:cxn>
              <a:cxn ang="0">
                <a:pos x="218800" y="251758"/>
              </a:cxn>
              <a:cxn ang="0">
                <a:pos x="210556" y="260023"/>
              </a:cxn>
              <a:cxn ang="0">
                <a:pos x="193432" y="260023"/>
              </a:cxn>
              <a:cxn ang="0">
                <a:pos x="176943" y="268288"/>
              </a:cxn>
              <a:cxn ang="0">
                <a:pos x="168698" y="268288"/>
              </a:cxn>
              <a:cxn ang="0">
                <a:pos x="159819" y="260023"/>
              </a:cxn>
              <a:cxn ang="0">
                <a:pos x="143330" y="260023"/>
              </a:cxn>
              <a:cxn ang="0">
                <a:pos x="134451" y="251758"/>
              </a:cxn>
              <a:cxn ang="0">
                <a:pos x="126207" y="243494"/>
              </a:cxn>
              <a:cxn ang="0">
                <a:pos x="109717" y="235229"/>
              </a:cxn>
              <a:cxn ang="0">
                <a:pos x="100838" y="226328"/>
              </a:cxn>
              <a:cxn ang="0">
                <a:pos x="84349" y="209799"/>
              </a:cxn>
              <a:cxn ang="0">
                <a:pos x="58981" y="184369"/>
              </a:cxn>
              <a:cxn ang="0">
                <a:pos x="41857" y="159574"/>
              </a:cxn>
              <a:cxn ang="0">
                <a:pos x="25368" y="125879"/>
              </a:cxn>
              <a:cxn ang="0">
                <a:pos x="8245" y="100449"/>
              </a:cxn>
              <a:cxn ang="0">
                <a:pos x="0" y="75655"/>
              </a:cxn>
              <a:cxn ang="0">
                <a:pos x="0" y="50225"/>
              </a:cxn>
              <a:cxn ang="0">
                <a:pos x="0" y="33059"/>
              </a:cxn>
              <a:cxn ang="0">
                <a:pos x="0" y="24794"/>
              </a:cxn>
              <a:cxn ang="0">
                <a:pos x="8245" y="16530"/>
              </a:cxn>
              <a:cxn ang="0">
                <a:pos x="16489" y="8265"/>
              </a:cxn>
              <a:cxn ang="0">
                <a:pos x="33613" y="0"/>
              </a:cxn>
              <a:cxn ang="0">
                <a:pos x="58981" y="0"/>
              </a:cxn>
              <a:cxn ang="0">
                <a:pos x="67226" y="0"/>
              </a:cxn>
              <a:cxn ang="0">
                <a:pos x="75470" y="8265"/>
              </a:cxn>
              <a:cxn ang="0">
                <a:pos x="92594" y="8265"/>
              </a:cxn>
              <a:cxn ang="0">
                <a:pos x="109717" y="16530"/>
              </a:cxn>
              <a:cxn ang="0">
                <a:pos x="126207" y="16530"/>
              </a:cxn>
              <a:cxn ang="0">
                <a:pos x="143330" y="24794"/>
              </a:cxn>
              <a:cxn ang="0">
                <a:pos x="159819" y="41960"/>
              </a:cxn>
              <a:cxn ang="0">
                <a:pos x="176943" y="50225"/>
              </a:cxn>
              <a:cxn ang="0">
                <a:pos x="176943" y="50225"/>
              </a:cxn>
              <a:cxn ang="0">
                <a:pos x="176943" y="50225"/>
              </a:cxn>
            </a:cxnLst>
            <a:rect l="l" t="t" r="GT0" b="GT1"/>
            <a:pathLst>
              <a:path w="398" h="422">
                <a:moveTo>
                  <a:pt x="279" y="79"/>
                </a:moveTo>
                <a:lnTo>
                  <a:pt x="305" y="105"/>
                </a:lnTo>
                <a:lnTo>
                  <a:pt x="332" y="119"/>
                </a:lnTo>
                <a:lnTo>
                  <a:pt x="359" y="145"/>
                </a:lnTo>
                <a:lnTo>
                  <a:pt x="372" y="158"/>
                </a:lnTo>
                <a:lnTo>
                  <a:pt x="385" y="185"/>
                </a:lnTo>
                <a:lnTo>
                  <a:pt x="398" y="211"/>
                </a:lnTo>
                <a:lnTo>
                  <a:pt x="398" y="224"/>
                </a:lnTo>
                <a:lnTo>
                  <a:pt x="398" y="251"/>
                </a:lnTo>
                <a:lnTo>
                  <a:pt x="398" y="290"/>
                </a:lnTo>
                <a:lnTo>
                  <a:pt x="398" y="330"/>
                </a:lnTo>
                <a:lnTo>
                  <a:pt x="385" y="356"/>
                </a:lnTo>
                <a:lnTo>
                  <a:pt x="372" y="383"/>
                </a:lnTo>
                <a:lnTo>
                  <a:pt x="345" y="396"/>
                </a:lnTo>
                <a:lnTo>
                  <a:pt x="332" y="409"/>
                </a:lnTo>
                <a:lnTo>
                  <a:pt x="305" y="409"/>
                </a:lnTo>
                <a:lnTo>
                  <a:pt x="279" y="422"/>
                </a:lnTo>
                <a:lnTo>
                  <a:pt x="266" y="422"/>
                </a:lnTo>
                <a:lnTo>
                  <a:pt x="252" y="409"/>
                </a:lnTo>
                <a:lnTo>
                  <a:pt x="226" y="409"/>
                </a:lnTo>
                <a:lnTo>
                  <a:pt x="212" y="396"/>
                </a:lnTo>
                <a:lnTo>
                  <a:pt x="199" y="383"/>
                </a:lnTo>
                <a:lnTo>
                  <a:pt x="173" y="370"/>
                </a:lnTo>
                <a:lnTo>
                  <a:pt x="159" y="356"/>
                </a:lnTo>
                <a:lnTo>
                  <a:pt x="133" y="330"/>
                </a:lnTo>
                <a:lnTo>
                  <a:pt x="93" y="290"/>
                </a:lnTo>
                <a:lnTo>
                  <a:pt x="66" y="251"/>
                </a:lnTo>
                <a:lnTo>
                  <a:pt x="40" y="198"/>
                </a:lnTo>
                <a:lnTo>
                  <a:pt x="13" y="158"/>
                </a:lnTo>
                <a:lnTo>
                  <a:pt x="0" y="119"/>
                </a:lnTo>
                <a:lnTo>
                  <a:pt x="0" y="79"/>
                </a:lnTo>
                <a:lnTo>
                  <a:pt x="0" y="52"/>
                </a:lnTo>
                <a:lnTo>
                  <a:pt x="0" y="39"/>
                </a:lnTo>
                <a:lnTo>
                  <a:pt x="13" y="26"/>
                </a:lnTo>
                <a:lnTo>
                  <a:pt x="26" y="13"/>
                </a:lnTo>
                <a:lnTo>
                  <a:pt x="53" y="0"/>
                </a:lnTo>
                <a:lnTo>
                  <a:pt x="93" y="0"/>
                </a:lnTo>
                <a:lnTo>
                  <a:pt x="106" y="0"/>
                </a:lnTo>
                <a:lnTo>
                  <a:pt x="119" y="13"/>
                </a:lnTo>
                <a:lnTo>
                  <a:pt x="146" y="13"/>
                </a:lnTo>
                <a:lnTo>
                  <a:pt x="173" y="26"/>
                </a:lnTo>
                <a:lnTo>
                  <a:pt x="199" y="26"/>
                </a:lnTo>
                <a:lnTo>
                  <a:pt x="226" y="39"/>
                </a:lnTo>
                <a:lnTo>
                  <a:pt x="252" y="66"/>
                </a:lnTo>
                <a:lnTo>
                  <a:pt x="279" y="79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4585" name="Freeform 11"/>
          <p:cNvSpPr/>
          <p:nvPr/>
        </p:nvSpPr>
        <p:spPr>
          <a:xfrm>
            <a:off x="4306888" y="2160588"/>
            <a:ext cx="877887" cy="1316037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633324" y="66627"/>
              </a:cxn>
              <a:cxn ang="0">
                <a:pos x="625066" y="41880"/>
              </a:cxn>
              <a:cxn ang="0">
                <a:pos x="633324" y="24747"/>
              </a:cxn>
              <a:cxn ang="0">
                <a:pos x="641582" y="8249"/>
              </a:cxn>
              <a:cxn ang="0">
                <a:pos x="658733" y="0"/>
              </a:cxn>
              <a:cxn ang="0">
                <a:pos x="684142" y="0"/>
              </a:cxn>
              <a:cxn ang="0">
                <a:pos x="717809" y="8249"/>
              </a:cxn>
              <a:cxn ang="0">
                <a:pos x="768628" y="24747"/>
              </a:cxn>
              <a:cxn ang="0">
                <a:pos x="810553" y="41880"/>
              </a:cxn>
              <a:cxn ang="0">
                <a:pos x="835962" y="50129"/>
              </a:cxn>
              <a:cxn ang="0">
                <a:pos x="861371" y="66627"/>
              </a:cxn>
              <a:cxn ang="0">
                <a:pos x="869629" y="83759"/>
              </a:cxn>
              <a:cxn ang="0">
                <a:pos x="877887" y="92008"/>
              </a:cxn>
              <a:cxn ang="0">
                <a:pos x="877887" y="108506"/>
              </a:cxn>
              <a:cxn ang="0">
                <a:pos x="877887" y="133888"/>
              </a:cxn>
              <a:cxn ang="0">
                <a:pos x="877887" y="167519"/>
              </a:cxn>
              <a:cxn ang="0">
                <a:pos x="869629" y="201149"/>
              </a:cxn>
              <a:cxn ang="0">
                <a:pos x="861371" y="251278"/>
              </a:cxn>
              <a:cxn ang="0">
                <a:pos x="853113" y="301407"/>
              </a:cxn>
              <a:cxn ang="0">
                <a:pos x="844220" y="360419"/>
              </a:cxn>
              <a:cxn ang="0">
                <a:pos x="818811" y="486058"/>
              </a:cxn>
              <a:cxn ang="0">
                <a:pos x="785144" y="603448"/>
              </a:cxn>
              <a:cxn ang="0">
                <a:pos x="751476" y="712589"/>
              </a:cxn>
              <a:cxn ang="0">
                <a:pos x="700658" y="812846"/>
              </a:cxn>
              <a:cxn ang="0">
                <a:pos x="650475" y="905489"/>
              </a:cxn>
              <a:cxn ang="0">
                <a:pos x="591398" y="989248"/>
              </a:cxn>
              <a:cxn ang="0">
                <a:pos x="532322" y="1064759"/>
              </a:cxn>
              <a:cxn ang="0">
                <a:pos x="464353" y="1123136"/>
              </a:cxn>
              <a:cxn ang="0">
                <a:pos x="388760" y="1173900"/>
              </a:cxn>
              <a:cxn ang="0">
                <a:pos x="320791" y="1215779"/>
              </a:cxn>
              <a:cxn ang="0">
                <a:pos x="245199" y="1249410"/>
              </a:cxn>
              <a:cxn ang="0">
                <a:pos x="168971" y="1282406"/>
              </a:cxn>
              <a:cxn ang="0">
                <a:pos x="101637" y="1299539"/>
              </a:cxn>
              <a:cxn ang="0">
                <a:pos x="50818" y="1316037"/>
              </a:cxn>
              <a:cxn ang="0">
                <a:pos x="17151" y="1307788"/>
              </a:cxn>
              <a:cxn ang="0">
                <a:pos x="0" y="1299539"/>
              </a:cxn>
              <a:cxn ang="0">
                <a:pos x="0" y="1282406"/>
              </a:cxn>
              <a:cxn ang="0">
                <a:pos x="25409" y="1249410"/>
              </a:cxn>
              <a:cxn ang="0">
                <a:pos x="76228" y="1215779"/>
              </a:cxn>
              <a:cxn ang="0">
                <a:pos x="152455" y="1173900"/>
              </a:cxn>
              <a:cxn ang="0">
                <a:pos x="228047" y="1123136"/>
              </a:cxn>
              <a:cxn ang="0">
                <a:pos x="304275" y="1064759"/>
              </a:cxn>
              <a:cxn ang="0">
                <a:pos x="379867" y="997498"/>
              </a:cxn>
              <a:cxn ang="0">
                <a:pos x="438943" y="921987"/>
              </a:cxn>
              <a:cxn ang="0">
                <a:pos x="498020" y="846477"/>
              </a:cxn>
              <a:cxn ang="0">
                <a:pos x="540580" y="762718"/>
              </a:cxn>
              <a:cxn ang="0">
                <a:pos x="574247" y="678958"/>
              </a:cxn>
              <a:cxn ang="0">
                <a:pos x="607914" y="595199"/>
              </a:cxn>
              <a:cxn ang="0">
                <a:pos x="641582" y="427680"/>
              </a:cxn>
              <a:cxn ang="0">
                <a:pos x="658733" y="276660"/>
              </a:cxn>
              <a:cxn ang="0">
                <a:pos x="658733" y="217647"/>
              </a:cxn>
              <a:cxn ang="0">
                <a:pos x="658733" y="159270"/>
              </a:cxn>
              <a:cxn ang="0">
                <a:pos x="650475" y="117390"/>
              </a:cxn>
              <a:cxn ang="0">
                <a:pos x="641582" y="83759"/>
              </a:cxn>
              <a:cxn ang="0">
                <a:pos x="641582" y="83759"/>
              </a:cxn>
            </a:cxnLst>
            <a:rect l="l" t="t" r="GT0" b="GT1"/>
            <a:pathLst>
              <a:path w="1382" h="2074">
                <a:moveTo>
                  <a:pt x="1010" y="132"/>
                </a:moveTo>
                <a:lnTo>
                  <a:pt x="997" y="105"/>
                </a:lnTo>
                <a:lnTo>
                  <a:pt x="997" y="92"/>
                </a:lnTo>
                <a:lnTo>
                  <a:pt x="984" y="66"/>
                </a:lnTo>
                <a:lnTo>
                  <a:pt x="997" y="53"/>
                </a:lnTo>
                <a:lnTo>
                  <a:pt x="997" y="39"/>
                </a:lnTo>
                <a:lnTo>
                  <a:pt x="997" y="26"/>
                </a:lnTo>
                <a:lnTo>
                  <a:pt x="1010" y="13"/>
                </a:lnTo>
                <a:lnTo>
                  <a:pt x="1024" y="13"/>
                </a:lnTo>
                <a:lnTo>
                  <a:pt x="1037" y="0"/>
                </a:lnTo>
                <a:lnTo>
                  <a:pt x="1064" y="0"/>
                </a:lnTo>
                <a:lnTo>
                  <a:pt x="1077" y="0"/>
                </a:lnTo>
                <a:lnTo>
                  <a:pt x="1103" y="0"/>
                </a:lnTo>
                <a:lnTo>
                  <a:pt x="1130" y="13"/>
                </a:lnTo>
                <a:lnTo>
                  <a:pt x="1157" y="13"/>
                </a:lnTo>
                <a:lnTo>
                  <a:pt x="1210" y="39"/>
                </a:lnTo>
                <a:lnTo>
                  <a:pt x="1250" y="53"/>
                </a:lnTo>
                <a:lnTo>
                  <a:pt x="1276" y="66"/>
                </a:lnTo>
                <a:lnTo>
                  <a:pt x="1289" y="66"/>
                </a:lnTo>
                <a:lnTo>
                  <a:pt x="1316" y="79"/>
                </a:lnTo>
                <a:lnTo>
                  <a:pt x="1329" y="92"/>
                </a:lnTo>
                <a:lnTo>
                  <a:pt x="1356" y="105"/>
                </a:lnTo>
                <a:lnTo>
                  <a:pt x="1356" y="119"/>
                </a:lnTo>
                <a:lnTo>
                  <a:pt x="1369" y="132"/>
                </a:lnTo>
                <a:lnTo>
                  <a:pt x="1382" y="145"/>
                </a:lnTo>
                <a:lnTo>
                  <a:pt x="1382" y="158"/>
                </a:lnTo>
                <a:lnTo>
                  <a:pt x="1382" y="171"/>
                </a:lnTo>
                <a:lnTo>
                  <a:pt x="1382" y="185"/>
                </a:lnTo>
                <a:lnTo>
                  <a:pt x="1382" y="211"/>
                </a:lnTo>
                <a:lnTo>
                  <a:pt x="1382" y="238"/>
                </a:lnTo>
                <a:lnTo>
                  <a:pt x="1382" y="264"/>
                </a:lnTo>
                <a:lnTo>
                  <a:pt x="1369" y="290"/>
                </a:lnTo>
                <a:lnTo>
                  <a:pt x="1369" y="317"/>
                </a:lnTo>
                <a:lnTo>
                  <a:pt x="1369" y="356"/>
                </a:lnTo>
                <a:lnTo>
                  <a:pt x="1356" y="396"/>
                </a:lnTo>
                <a:lnTo>
                  <a:pt x="1356" y="436"/>
                </a:lnTo>
                <a:lnTo>
                  <a:pt x="1343" y="475"/>
                </a:lnTo>
                <a:lnTo>
                  <a:pt x="1343" y="515"/>
                </a:lnTo>
                <a:lnTo>
                  <a:pt x="1329" y="568"/>
                </a:lnTo>
                <a:lnTo>
                  <a:pt x="1316" y="674"/>
                </a:lnTo>
                <a:lnTo>
                  <a:pt x="1289" y="766"/>
                </a:lnTo>
                <a:lnTo>
                  <a:pt x="1263" y="859"/>
                </a:lnTo>
                <a:lnTo>
                  <a:pt x="1236" y="951"/>
                </a:lnTo>
                <a:lnTo>
                  <a:pt x="1210" y="1030"/>
                </a:lnTo>
                <a:lnTo>
                  <a:pt x="1183" y="1123"/>
                </a:lnTo>
                <a:lnTo>
                  <a:pt x="1143" y="1202"/>
                </a:lnTo>
                <a:lnTo>
                  <a:pt x="1103" y="1281"/>
                </a:lnTo>
                <a:lnTo>
                  <a:pt x="1064" y="1361"/>
                </a:lnTo>
                <a:lnTo>
                  <a:pt x="1024" y="1427"/>
                </a:lnTo>
                <a:lnTo>
                  <a:pt x="984" y="1493"/>
                </a:lnTo>
                <a:lnTo>
                  <a:pt x="931" y="1559"/>
                </a:lnTo>
                <a:lnTo>
                  <a:pt x="877" y="1625"/>
                </a:lnTo>
                <a:lnTo>
                  <a:pt x="838" y="1678"/>
                </a:lnTo>
                <a:lnTo>
                  <a:pt x="784" y="1718"/>
                </a:lnTo>
                <a:lnTo>
                  <a:pt x="731" y="1770"/>
                </a:lnTo>
                <a:lnTo>
                  <a:pt x="678" y="1810"/>
                </a:lnTo>
                <a:lnTo>
                  <a:pt x="612" y="1850"/>
                </a:lnTo>
                <a:lnTo>
                  <a:pt x="559" y="1889"/>
                </a:lnTo>
                <a:lnTo>
                  <a:pt x="505" y="1916"/>
                </a:lnTo>
                <a:lnTo>
                  <a:pt x="439" y="1942"/>
                </a:lnTo>
                <a:lnTo>
                  <a:pt x="386" y="1969"/>
                </a:lnTo>
                <a:lnTo>
                  <a:pt x="333" y="1995"/>
                </a:lnTo>
                <a:lnTo>
                  <a:pt x="266" y="2021"/>
                </a:lnTo>
                <a:lnTo>
                  <a:pt x="213" y="2035"/>
                </a:lnTo>
                <a:lnTo>
                  <a:pt x="160" y="2048"/>
                </a:lnTo>
                <a:lnTo>
                  <a:pt x="120" y="2061"/>
                </a:lnTo>
                <a:lnTo>
                  <a:pt x="80" y="2074"/>
                </a:lnTo>
                <a:lnTo>
                  <a:pt x="54" y="2074"/>
                </a:lnTo>
                <a:lnTo>
                  <a:pt x="27" y="2061"/>
                </a:lnTo>
                <a:lnTo>
                  <a:pt x="14" y="2061"/>
                </a:lnTo>
                <a:lnTo>
                  <a:pt x="0" y="2048"/>
                </a:lnTo>
                <a:lnTo>
                  <a:pt x="0" y="2035"/>
                </a:lnTo>
                <a:lnTo>
                  <a:pt x="0" y="2021"/>
                </a:lnTo>
                <a:lnTo>
                  <a:pt x="14" y="1995"/>
                </a:lnTo>
                <a:lnTo>
                  <a:pt x="40" y="1969"/>
                </a:lnTo>
                <a:lnTo>
                  <a:pt x="80" y="1942"/>
                </a:lnTo>
                <a:lnTo>
                  <a:pt x="120" y="1916"/>
                </a:lnTo>
                <a:lnTo>
                  <a:pt x="173" y="1889"/>
                </a:lnTo>
                <a:lnTo>
                  <a:pt x="240" y="1850"/>
                </a:lnTo>
                <a:lnTo>
                  <a:pt x="306" y="1810"/>
                </a:lnTo>
                <a:lnTo>
                  <a:pt x="359" y="1770"/>
                </a:lnTo>
                <a:lnTo>
                  <a:pt x="426" y="1718"/>
                </a:lnTo>
                <a:lnTo>
                  <a:pt x="479" y="1678"/>
                </a:lnTo>
                <a:lnTo>
                  <a:pt x="545" y="1625"/>
                </a:lnTo>
                <a:lnTo>
                  <a:pt x="598" y="1572"/>
                </a:lnTo>
                <a:lnTo>
                  <a:pt x="638" y="1506"/>
                </a:lnTo>
                <a:lnTo>
                  <a:pt x="691" y="1453"/>
                </a:lnTo>
                <a:lnTo>
                  <a:pt x="731" y="1400"/>
                </a:lnTo>
                <a:lnTo>
                  <a:pt x="784" y="1334"/>
                </a:lnTo>
                <a:lnTo>
                  <a:pt x="811" y="1268"/>
                </a:lnTo>
                <a:lnTo>
                  <a:pt x="851" y="1202"/>
                </a:lnTo>
                <a:lnTo>
                  <a:pt x="877" y="1136"/>
                </a:lnTo>
                <a:lnTo>
                  <a:pt x="904" y="1070"/>
                </a:lnTo>
                <a:lnTo>
                  <a:pt x="931" y="1004"/>
                </a:lnTo>
                <a:lnTo>
                  <a:pt x="957" y="938"/>
                </a:lnTo>
                <a:lnTo>
                  <a:pt x="984" y="806"/>
                </a:lnTo>
                <a:lnTo>
                  <a:pt x="1010" y="674"/>
                </a:lnTo>
                <a:lnTo>
                  <a:pt x="1024" y="555"/>
                </a:lnTo>
                <a:lnTo>
                  <a:pt x="1037" y="436"/>
                </a:lnTo>
                <a:lnTo>
                  <a:pt x="1037" y="383"/>
                </a:lnTo>
                <a:lnTo>
                  <a:pt x="1037" y="343"/>
                </a:lnTo>
                <a:lnTo>
                  <a:pt x="1037" y="290"/>
                </a:lnTo>
                <a:lnTo>
                  <a:pt x="1037" y="251"/>
                </a:lnTo>
                <a:lnTo>
                  <a:pt x="1024" y="211"/>
                </a:lnTo>
                <a:lnTo>
                  <a:pt x="1024" y="185"/>
                </a:lnTo>
                <a:lnTo>
                  <a:pt x="1010" y="145"/>
                </a:lnTo>
                <a:lnTo>
                  <a:pt x="1010" y="132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4586" name="Freeform 12"/>
          <p:cNvSpPr/>
          <p:nvPr/>
        </p:nvSpPr>
        <p:spPr>
          <a:xfrm>
            <a:off x="4306888" y="2654300"/>
            <a:ext cx="1485900" cy="31908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160724" y="319088"/>
              </a:cxn>
              <a:cxn ang="0">
                <a:pos x="109902" y="302562"/>
              </a:cxn>
              <a:cxn ang="0">
                <a:pos x="59080" y="277136"/>
              </a:cxn>
              <a:cxn ang="0">
                <a:pos x="25411" y="252347"/>
              </a:cxn>
              <a:cxn ang="0">
                <a:pos x="8894" y="226921"/>
              </a:cxn>
              <a:cxn ang="0">
                <a:pos x="0" y="201496"/>
              </a:cxn>
              <a:cxn ang="0">
                <a:pos x="76233" y="176706"/>
              </a:cxn>
              <a:cxn ang="0">
                <a:pos x="211545" y="159544"/>
              </a:cxn>
              <a:cxn ang="0">
                <a:pos x="337964" y="134754"/>
              </a:cxn>
              <a:cxn ang="0">
                <a:pos x="456125" y="117592"/>
              </a:cxn>
              <a:cxn ang="0">
                <a:pos x="574285" y="101066"/>
              </a:cxn>
              <a:cxn ang="0">
                <a:pos x="675929" y="83904"/>
              </a:cxn>
              <a:cxn ang="0">
                <a:pos x="768678" y="67377"/>
              </a:cxn>
              <a:cxn ang="0">
                <a:pos x="861428" y="50851"/>
              </a:cxn>
              <a:cxn ang="0">
                <a:pos x="937661" y="41952"/>
              </a:cxn>
              <a:cxn ang="0">
                <a:pos x="1004999" y="33689"/>
              </a:cxn>
              <a:cxn ang="0">
                <a:pos x="1064080" y="25425"/>
              </a:cxn>
              <a:cxn ang="0">
                <a:pos x="1123160" y="17162"/>
              </a:cxn>
              <a:cxn ang="0">
                <a:pos x="1165088" y="8899"/>
              </a:cxn>
              <a:cxn ang="0">
                <a:pos x="1207651" y="8899"/>
              </a:cxn>
              <a:cxn ang="0">
                <a:pos x="1233062" y="0"/>
              </a:cxn>
              <a:cxn ang="0">
                <a:pos x="1258473" y="0"/>
              </a:cxn>
              <a:cxn ang="0">
                <a:pos x="1308659" y="0"/>
              </a:cxn>
              <a:cxn ang="0">
                <a:pos x="1393150" y="17162"/>
              </a:cxn>
              <a:cxn ang="0">
                <a:pos x="1443972" y="41952"/>
              </a:cxn>
              <a:cxn ang="0">
                <a:pos x="1469383" y="67377"/>
              </a:cxn>
              <a:cxn ang="0">
                <a:pos x="1477641" y="83904"/>
              </a:cxn>
              <a:cxn ang="0">
                <a:pos x="1485900" y="109329"/>
              </a:cxn>
              <a:cxn ang="0">
                <a:pos x="1485900" y="134754"/>
              </a:cxn>
              <a:cxn ang="0">
                <a:pos x="1477641" y="143018"/>
              </a:cxn>
              <a:cxn ang="0">
                <a:pos x="1460489" y="151281"/>
              </a:cxn>
              <a:cxn ang="0">
                <a:pos x="1435714" y="159544"/>
              </a:cxn>
              <a:cxn ang="0">
                <a:pos x="1410303" y="168443"/>
              </a:cxn>
              <a:cxn ang="0">
                <a:pos x="1367740" y="176706"/>
              </a:cxn>
              <a:cxn ang="0">
                <a:pos x="1325812" y="176706"/>
              </a:cxn>
              <a:cxn ang="0">
                <a:pos x="1274990" y="184969"/>
              </a:cxn>
              <a:cxn ang="0">
                <a:pos x="1190499" y="184969"/>
              </a:cxn>
              <a:cxn ang="0">
                <a:pos x="1080597" y="184969"/>
              </a:cxn>
              <a:cxn ang="0">
                <a:pos x="979589" y="193233"/>
              </a:cxn>
              <a:cxn ang="0">
                <a:pos x="895097" y="201496"/>
              </a:cxn>
              <a:cxn ang="0">
                <a:pos x="810606" y="210395"/>
              </a:cxn>
              <a:cxn ang="0">
                <a:pos x="726115" y="218658"/>
              </a:cxn>
              <a:cxn ang="0">
                <a:pos x="625107" y="235184"/>
              </a:cxn>
              <a:cxn ang="0">
                <a:pos x="515205" y="252347"/>
              </a:cxn>
              <a:cxn ang="0">
                <a:pos x="430714" y="268873"/>
              </a:cxn>
              <a:cxn ang="0">
                <a:pos x="379892" y="277136"/>
              </a:cxn>
              <a:cxn ang="0">
                <a:pos x="329706" y="294298"/>
              </a:cxn>
              <a:cxn ang="0">
                <a:pos x="287143" y="302562"/>
              </a:cxn>
              <a:cxn ang="0">
                <a:pos x="253473" y="302562"/>
              </a:cxn>
              <a:cxn ang="0">
                <a:pos x="228062" y="310825"/>
              </a:cxn>
              <a:cxn ang="0">
                <a:pos x="211545" y="310825"/>
              </a:cxn>
              <a:cxn ang="0">
                <a:pos x="194393" y="319088"/>
              </a:cxn>
              <a:cxn ang="0">
                <a:pos x="186135" y="319088"/>
              </a:cxn>
            </a:cxnLst>
            <a:rect l="l" t="t" r="GT0" b="GT1"/>
            <a:pathLst>
              <a:path w="2339" h="502">
                <a:moveTo>
                  <a:pt x="293" y="502"/>
                </a:moveTo>
                <a:lnTo>
                  <a:pt x="253" y="502"/>
                </a:lnTo>
                <a:lnTo>
                  <a:pt x="213" y="489"/>
                </a:lnTo>
                <a:lnTo>
                  <a:pt x="173" y="476"/>
                </a:lnTo>
                <a:lnTo>
                  <a:pt x="120" y="450"/>
                </a:lnTo>
                <a:lnTo>
                  <a:pt x="93" y="436"/>
                </a:lnTo>
                <a:lnTo>
                  <a:pt x="67" y="410"/>
                </a:lnTo>
                <a:lnTo>
                  <a:pt x="40" y="397"/>
                </a:lnTo>
                <a:lnTo>
                  <a:pt x="27" y="384"/>
                </a:lnTo>
                <a:lnTo>
                  <a:pt x="14" y="357"/>
                </a:lnTo>
                <a:lnTo>
                  <a:pt x="14" y="344"/>
                </a:lnTo>
                <a:lnTo>
                  <a:pt x="0" y="317"/>
                </a:lnTo>
                <a:lnTo>
                  <a:pt x="0" y="304"/>
                </a:lnTo>
                <a:lnTo>
                  <a:pt x="120" y="278"/>
                </a:lnTo>
                <a:lnTo>
                  <a:pt x="226" y="265"/>
                </a:lnTo>
                <a:lnTo>
                  <a:pt x="333" y="251"/>
                </a:lnTo>
                <a:lnTo>
                  <a:pt x="439" y="225"/>
                </a:lnTo>
                <a:lnTo>
                  <a:pt x="532" y="212"/>
                </a:lnTo>
                <a:lnTo>
                  <a:pt x="625" y="199"/>
                </a:lnTo>
                <a:lnTo>
                  <a:pt x="718" y="185"/>
                </a:lnTo>
                <a:lnTo>
                  <a:pt x="811" y="172"/>
                </a:lnTo>
                <a:lnTo>
                  <a:pt x="904" y="159"/>
                </a:lnTo>
                <a:lnTo>
                  <a:pt x="984" y="146"/>
                </a:lnTo>
                <a:lnTo>
                  <a:pt x="1064" y="132"/>
                </a:lnTo>
                <a:lnTo>
                  <a:pt x="1143" y="119"/>
                </a:lnTo>
                <a:lnTo>
                  <a:pt x="1210" y="106"/>
                </a:lnTo>
                <a:lnTo>
                  <a:pt x="1276" y="93"/>
                </a:lnTo>
                <a:lnTo>
                  <a:pt x="1356" y="80"/>
                </a:lnTo>
                <a:lnTo>
                  <a:pt x="1409" y="80"/>
                </a:lnTo>
                <a:lnTo>
                  <a:pt x="1476" y="66"/>
                </a:lnTo>
                <a:lnTo>
                  <a:pt x="1529" y="53"/>
                </a:lnTo>
                <a:lnTo>
                  <a:pt x="1582" y="53"/>
                </a:lnTo>
                <a:lnTo>
                  <a:pt x="1635" y="40"/>
                </a:lnTo>
                <a:lnTo>
                  <a:pt x="1675" y="40"/>
                </a:lnTo>
                <a:lnTo>
                  <a:pt x="1728" y="27"/>
                </a:lnTo>
                <a:lnTo>
                  <a:pt x="1768" y="27"/>
                </a:lnTo>
                <a:lnTo>
                  <a:pt x="1808" y="27"/>
                </a:lnTo>
                <a:lnTo>
                  <a:pt x="1834" y="14"/>
                </a:lnTo>
                <a:lnTo>
                  <a:pt x="1874" y="14"/>
                </a:lnTo>
                <a:lnTo>
                  <a:pt x="1901" y="14"/>
                </a:lnTo>
                <a:lnTo>
                  <a:pt x="1927" y="0"/>
                </a:lnTo>
                <a:lnTo>
                  <a:pt x="1941" y="0"/>
                </a:lnTo>
                <a:lnTo>
                  <a:pt x="1954" y="0"/>
                </a:lnTo>
                <a:lnTo>
                  <a:pt x="1981" y="0"/>
                </a:lnTo>
                <a:lnTo>
                  <a:pt x="2060" y="0"/>
                </a:lnTo>
                <a:lnTo>
                  <a:pt x="2127" y="14"/>
                </a:lnTo>
                <a:lnTo>
                  <a:pt x="2193" y="27"/>
                </a:lnTo>
                <a:lnTo>
                  <a:pt x="2246" y="53"/>
                </a:lnTo>
                <a:lnTo>
                  <a:pt x="2273" y="66"/>
                </a:lnTo>
                <a:lnTo>
                  <a:pt x="2286" y="80"/>
                </a:lnTo>
                <a:lnTo>
                  <a:pt x="2313" y="106"/>
                </a:lnTo>
                <a:lnTo>
                  <a:pt x="2326" y="119"/>
                </a:lnTo>
                <a:lnTo>
                  <a:pt x="2326" y="132"/>
                </a:lnTo>
                <a:lnTo>
                  <a:pt x="2339" y="159"/>
                </a:lnTo>
                <a:lnTo>
                  <a:pt x="2339" y="172"/>
                </a:lnTo>
                <a:lnTo>
                  <a:pt x="2339" y="199"/>
                </a:lnTo>
                <a:lnTo>
                  <a:pt x="2339" y="212"/>
                </a:lnTo>
                <a:lnTo>
                  <a:pt x="2326" y="212"/>
                </a:lnTo>
                <a:lnTo>
                  <a:pt x="2326" y="225"/>
                </a:lnTo>
                <a:lnTo>
                  <a:pt x="2313" y="238"/>
                </a:lnTo>
                <a:lnTo>
                  <a:pt x="2299" y="238"/>
                </a:lnTo>
                <a:lnTo>
                  <a:pt x="2286" y="251"/>
                </a:lnTo>
                <a:lnTo>
                  <a:pt x="2260" y="251"/>
                </a:lnTo>
                <a:lnTo>
                  <a:pt x="2246" y="265"/>
                </a:lnTo>
                <a:lnTo>
                  <a:pt x="2220" y="265"/>
                </a:lnTo>
                <a:lnTo>
                  <a:pt x="2193" y="265"/>
                </a:lnTo>
                <a:lnTo>
                  <a:pt x="2153" y="278"/>
                </a:lnTo>
                <a:lnTo>
                  <a:pt x="2127" y="278"/>
                </a:lnTo>
                <a:lnTo>
                  <a:pt x="2087" y="278"/>
                </a:lnTo>
                <a:lnTo>
                  <a:pt x="2047" y="291"/>
                </a:lnTo>
                <a:lnTo>
                  <a:pt x="2007" y="291"/>
                </a:lnTo>
                <a:lnTo>
                  <a:pt x="1967" y="291"/>
                </a:lnTo>
                <a:lnTo>
                  <a:pt x="1874" y="291"/>
                </a:lnTo>
                <a:lnTo>
                  <a:pt x="1781" y="291"/>
                </a:lnTo>
                <a:lnTo>
                  <a:pt x="1701" y="291"/>
                </a:lnTo>
                <a:lnTo>
                  <a:pt x="1622" y="304"/>
                </a:lnTo>
                <a:lnTo>
                  <a:pt x="1542" y="304"/>
                </a:lnTo>
                <a:lnTo>
                  <a:pt x="1476" y="304"/>
                </a:lnTo>
                <a:lnTo>
                  <a:pt x="1409" y="317"/>
                </a:lnTo>
                <a:lnTo>
                  <a:pt x="1343" y="317"/>
                </a:lnTo>
                <a:lnTo>
                  <a:pt x="1276" y="331"/>
                </a:lnTo>
                <a:lnTo>
                  <a:pt x="1210" y="331"/>
                </a:lnTo>
                <a:lnTo>
                  <a:pt x="1143" y="344"/>
                </a:lnTo>
                <a:lnTo>
                  <a:pt x="1064" y="357"/>
                </a:lnTo>
                <a:lnTo>
                  <a:pt x="984" y="370"/>
                </a:lnTo>
                <a:lnTo>
                  <a:pt x="904" y="384"/>
                </a:lnTo>
                <a:lnTo>
                  <a:pt x="811" y="397"/>
                </a:lnTo>
                <a:lnTo>
                  <a:pt x="718" y="410"/>
                </a:lnTo>
                <a:lnTo>
                  <a:pt x="678" y="423"/>
                </a:lnTo>
                <a:lnTo>
                  <a:pt x="638" y="436"/>
                </a:lnTo>
                <a:lnTo>
                  <a:pt x="598" y="436"/>
                </a:lnTo>
                <a:lnTo>
                  <a:pt x="559" y="450"/>
                </a:lnTo>
                <a:lnTo>
                  <a:pt x="519" y="463"/>
                </a:lnTo>
                <a:lnTo>
                  <a:pt x="492" y="463"/>
                </a:lnTo>
                <a:lnTo>
                  <a:pt x="452" y="476"/>
                </a:lnTo>
                <a:lnTo>
                  <a:pt x="426" y="476"/>
                </a:lnTo>
                <a:lnTo>
                  <a:pt x="399" y="476"/>
                </a:lnTo>
                <a:lnTo>
                  <a:pt x="386" y="489"/>
                </a:lnTo>
                <a:lnTo>
                  <a:pt x="359" y="489"/>
                </a:lnTo>
                <a:lnTo>
                  <a:pt x="346" y="489"/>
                </a:lnTo>
                <a:lnTo>
                  <a:pt x="333" y="489"/>
                </a:lnTo>
                <a:lnTo>
                  <a:pt x="306" y="502"/>
                </a:lnTo>
                <a:lnTo>
                  <a:pt x="293" y="502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4587" name="Freeform 13"/>
          <p:cNvSpPr/>
          <p:nvPr/>
        </p:nvSpPr>
        <p:spPr>
          <a:xfrm>
            <a:off x="5032375" y="2957513"/>
            <a:ext cx="541338" cy="5365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389305" y="176321"/>
              </a:cxn>
              <a:cxn ang="0">
                <a:pos x="456734" y="226427"/>
              </a:cxn>
              <a:cxn ang="0">
                <a:pos x="507624" y="284778"/>
              </a:cxn>
              <a:cxn ang="0">
                <a:pos x="533068" y="335518"/>
              </a:cxn>
              <a:cxn ang="0">
                <a:pos x="541338" y="402114"/>
              </a:cxn>
              <a:cxn ang="0">
                <a:pos x="533068" y="469345"/>
              </a:cxn>
              <a:cxn ang="0">
                <a:pos x="515893" y="511205"/>
              </a:cxn>
              <a:cxn ang="0">
                <a:pos x="498718" y="528330"/>
              </a:cxn>
              <a:cxn ang="0">
                <a:pos x="482179" y="536575"/>
              </a:cxn>
              <a:cxn ang="0">
                <a:pos x="473909" y="536575"/>
              </a:cxn>
              <a:cxn ang="0">
                <a:pos x="448465" y="536575"/>
              </a:cxn>
              <a:cxn ang="0">
                <a:pos x="423020" y="519450"/>
              </a:cxn>
              <a:cxn ang="0">
                <a:pos x="397575" y="494715"/>
              </a:cxn>
              <a:cxn ang="0">
                <a:pos x="363861" y="452854"/>
              </a:cxn>
              <a:cxn ang="0">
                <a:pos x="304701" y="402114"/>
              </a:cxn>
              <a:cxn ang="0">
                <a:pos x="228367" y="318393"/>
              </a:cxn>
              <a:cxn ang="0">
                <a:pos x="160938" y="242918"/>
              </a:cxn>
              <a:cxn ang="0">
                <a:pos x="118318" y="192812"/>
              </a:cxn>
              <a:cxn ang="0">
                <a:pos x="84604" y="159197"/>
              </a:cxn>
              <a:cxn ang="0">
                <a:pos x="59159" y="117336"/>
              </a:cxn>
              <a:cxn ang="0">
                <a:pos x="33714" y="91966"/>
              </a:cxn>
              <a:cxn ang="0">
                <a:pos x="17175" y="67230"/>
              </a:cxn>
              <a:cxn ang="0">
                <a:pos x="8906" y="41860"/>
              </a:cxn>
              <a:cxn ang="0">
                <a:pos x="0" y="33615"/>
              </a:cxn>
              <a:cxn ang="0">
                <a:pos x="8906" y="16490"/>
              </a:cxn>
              <a:cxn ang="0">
                <a:pos x="17175" y="8245"/>
              </a:cxn>
              <a:cxn ang="0">
                <a:pos x="42620" y="0"/>
              </a:cxn>
              <a:cxn ang="0">
                <a:pos x="76334" y="0"/>
              </a:cxn>
              <a:cxn ang="0">
                <a:pos x="110049" y="8245"/>
              </a:cxn>
              <a:cxn ang="0">
                <a:pos x="160938" y="33615"/>
              </a:cxn>
              <a:cxn ang="0">
                <a:pos x="228367" y="67230"/>
              </a:cxn>
              <a:cxn ang="0">
                <a:pos x="304701" y="117336"/>
              </a:cxn>
              <a:cxn ang="0">
                <a:pos x="346685" y="142706"/>
              </a:cxn>
            </a:cxnLst>
            <a:rect l="l" t="t" r="GT0" b="GT1"/>
            <a:pathLst>
              <a:path w="851" h="846">
                <a:moveTo>
                  <a:pt x="545" y="225"/>
                </a:moveTo>
                <a:lnTo>
                  <a:pt x="612" y="278"/>
                </a:lnTo>
                <a:lnTo>
                  <a:pt x="665" y="317"/>
                </a:lnTo>
                <a:lnTo>
                  <a:pt x="718" y="357"/>
                </a:lnTo>
                <a:lnTo>
                  <a:pt x="758" y="396"/>
                </a:lnTo>
                <a:lnTo>
                  <a:pt x="798" y="449"/>
                </a:lnTo>
                <a:lnTo>
                  <a:pt x="824" y="489"/>
                </a:lnTo>
                <a:lnTo>
                  <a:pt x="838" y="529"/>
                </a:lnTo>
                <a:lnTo>
                  <a:pt x="851" y="555"/>
                </a:lnTo>
                <a:lnTo>
                  <a:pt x="851" y="634"/>
                </a:lnTo>
                <a:lnTo>
                  <a:pt x="851" y="687"/>
                </a:lnTo>
                <a:lnTo>
                  <a:pt x="838" y="740"/>
                </a:lnTo>
                <a:lnTo>
                  <a:pt x="824" y="780"/>
                </a:lnTo>
                <a:lnTo>
                  <a:pt x="811" y="806"/>
                </a:lnTo>
                <a:lnTo>
                  <a:pt x="798" y="819"/>
                </a:lnTo>
                <a:lnTo>
                  <a:pt x="784" y="833"/>
                </a:lnTo>
                <a:lnTo>
                  <a:pt x="771" y="833"/>
                </a:lnTo>
                <a:lnTo>
                  <a:pt x="758" y="846"/>
                </a:lnTo>
                <a:lnTo>
                  <a:pt x="745" y="846"/>
                </a:lnTo>
                <a:lnTo>
                  <a:pt x="731" y="846"/>
                </a:lnTo>
                <a:lnTo>
                  <a:pt x="705" y="846"/>
                </a:lnTo>
                <a:lnTo>
                  <a:pt x="691" y="833"/>
                </a:lnTo>
                <a:lnTo>
                  <a:pt x="665" y="819"/>
                </a:lnTo>
                <a:lnTo>
                  <a:pt x="638" y="793"/>
                </a:lnTo>
                <a:lnTo>
                  <a:pt x="625" y="780"/>
                </a:lnTo>
                <a:lnTo>
                  <a:pt x="598" y="753"/>
                </a:lnTo>
                <a:lnTo>
                  <a:pt x="572" y="714"/>
                </a:lnTo>
                <a:lnTo>
                  <a:pt x="532" y="674"/>
                </a:lnTo>
                <a:lnTo>
                  <a:pt x="479" y="634"/>
                </a:lnTo>
                <a:lnTo>
                  <a:pt x="426" y="568"/>
                </a:lnTo>
                <a:lnTo>
                  <a:pt x="359" y="502"/>
                </a:lnTo>
                <a:lnTo>
                  <a:pt x="293" y="423"/>
                </a:lnTo>
                <a:lnTo>
                  <a:pt x="253" y="383"/>
                </a:lnTo>
                <a:lnTo>
                  <a:pt x="226" y="344"/>
                </a:lnTo>
                <a:lnTo>
                  <a:pt x="186" y="304"/>
                </a:lnTo>
                <a:lnTo>
                  <a:pt x="160" y="278"/>
                </a:lnTo>
                <a:lnTo>
                  <a:pt x="133" y="251"/>
                </a:lnTo>
                <a:lnTo>
                  <a:pt x="120" y="211"/>
                </a:lnTo>
                <a:lnTo>
                  <a:pt x="93" y="185"/>
                </a:lnTo>
                <a:lnTo>
                  <a:pt x="67" y="159"/>
                </a:lnTo>
                <a:lnTo>
                  <a:pt x="53" y="145"/>
                </a:lnTo>
                <a:lnTo>
                  <a:pt x="40" y="119"/>
                </a:lnTo>
                <a:lnTo>
                  <a:pt x="27" y="106"/>
                </a:lnTo>
                <a:lnTo>
                  <a:pt x="14" y="79"/>
                </a:lnTo>
                <a:lnTo>
                  <a:pt x="14" y="66"/>
                </a:lnTo>
                <a:lnTo>
                  <a:pt x="14" y="53"/>
                </a:lnTo>
                <a:lnTo>
                  <a:pt x="0" y="53"/>
                </a:lnTo>
                <a:lnTo>
                  <a:pt x="0" y="40"/>
                </a:lnTo>
                <a:lnTo>
                  <a:pt x="14" y="26"/>
                </a:lnTo>
                <a:lnTo>
                  <a:pt x="14" y="13"/>
                </a:lnTo>
                <a:lnTo>
                  <a:pt x="27" y="13"/>
                </a:lnTo>
                <a:lnTo>
                  <a:pt x="40" y="0"/>
                </a:lnTo>
                <a:lnTo>
                  <a:pt x="67" y="0"/>
                </a:lnTo>
                <a:lnTo>
                  <a:pt x="93" y="0"/>
                </a:lnTo>
                <a:lnTo>
                  <a:pt x="120" y="0"/>
                </a:lnTo>
                <a:lnTo>
                  <a:pt x="146" y="13"/>
                </a:lnTo>
                <a:lnTo>
                  <a:pt x="173" y="13"/>
                </a:lnTo>
                <a:lnTo>
                  <a:pt x="213" y="26"/>
                </a:lnTo>
                <a:lnTo>
                  <a:pt x="253" y="53"/>
                </a:lnTo>
                <a:lnTo>
                  <a:pt x="306" y="79"/>
                </a:lnTo>
                <a:lnTo>
                  <a:pt x="359" y="106"/>
                </a:lnTo>
                <a:lnTo>
                  <a:pt x="412" y="145"/>
                </a:lnTo>
                <a:lnTo>
                  <a:pt x="479" y="185"/>
                </a:lnTo>
                <a:lnTo>
                  <a:pt x="545" y="225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4588" name="Freeform 14"/>
          <p:cNvSpPr/>
          <p:nvPr/>
        </p:nvSpPr>
        <p:spPr>
          <a:xfrm>
            <a:off x="3978275" y="1430338"/>
            <a:ext cx="387350" cy="3683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58953"/>
              </a:cxn>
              <a:cxn ang="0">
                <a:pos x="0" y="41838"/>
              </a:cxn>
              <a:cxn ang="0">
                <a:pos x="0" y="33597"/>
              </a:cxn>
              <a:cxn ang="0">
                <a:pos x="8241" y="16482"/>
              </a:cxn>
              <a:cxn ang="0">
                <a:pos x="17117" y="8241"/>
              </a:cxn>
              <a:cxn ang="0">
                <a:pos x="25358" y="8241"/>
              </a:cxn>
              <a:cxn ang="0">
                <a:pos x="33600" y="0"/>
              </a:cxn>
              <a:cxn ang="0">
                <a:pos x="42475" y="0"/>
              </a:cxn>
              <a:cxn ang="0">
                <a:pos x="50717" y="0"/>
              </a:cxn>
              <a:cxn ang="0">
                <a:pos x="67200" y="8241"/>
              </a:cxn>
              <a:cxn ang="0">
                <a:pos x="76075" y="8241"/>
              </a:cxn>
              <a:cxn ang="0">
                <a:pos x="92558" y="8241"/>
              </a:cxn>
              <a:cxn ang="0">
                <a:pos x="109675" y="16482"/>
              </a:cxn>
              <a:cxn ang="0">
                <a:pos x="151517" y="33597"/>
              </a:cxn>
              <a:cxn ang="0">
                <a:pos x="193992" y="50079"/>
              </a:cxn>
              <a:cxn ang="0">
                <a:pos x="227592" y="67194"/>
              </a:cxn>
              <a:cxn ang="0">
                <a:pos x="269433" y="83676"/>
              </a:cxn>
              <a:cxn ang="0">
                <a:pos x="294792" y="91917"/>
              </a:cxn>
              <a:cxn ang="0">
                <a:pos x="311909" y="100791"/>
              </a:cxn>
              <a:cxn ang="0">
                <a:pos x="320150" y="117273"/>
              </a:cxn>
              <a:cxn ang="0">
                <a:pos x="337267" y="125514"/>
              </a:cxn>
              <a:cxn ang="0">
                <a:pos x="353750" y="133754"/>
              </a:cxn>
              <a:cxn ang="0">
                <a:pos x="362626" y="142629"/>
              </a:cxn>
              <a:cxn ang="0">
                <a:pos x="362626" y="150870"/>
              </a:cxn>
              <a:cxn ang="0">
                <a:pos x="370867" y="159111"/>
              </a:cxn>
              <a:cxn ang="0">
                <a:pos x="379109" y="176226"/>
              </a:cxn>
              <a:cxn ang="0">
                <a:pos x="387350" y="192708"/>
              </a:cxn>
              <a:cxn ang="0">
                <a:pos x="387350" y="226305"/>
              </a:cxn>
              <a:cxn ang="0">
                <a:pos x="387350" y="259902"/>
              </a:cxn>
              <a:cxn ang="0">
                <a:pos x="387350" y="276383"/>
              </a:cxn>
              <a:cxn ang="0">
                <a:pos x="387350" y="293499"/>
              </a:cxn>
              <a:cxn ang="0">
                <a:pos x="387350" y="301740"/>
              </a:cxn>
              <a:cxn ang="0">
                <a:pos x="387350" y="318221"/>
              </a:cxn>
              <a:cxn ang="0">
                <a:pos x="379109" y="326462"/>
              </a:cxn>
              <a:cxn ang="0">
                <a:pos x="379109" y="335337"/>
              </a:cxn>
              <a:cxn ang="0">
                <a:pos x="370867" y="343578"/>
              </a:cxn>
              <a:cxn ang="0">
                <a:pos x="370867" y="351818"/>
              </a:cxn>
              <a:cxn ang="0">
                <a:pos x="353750" y="360059"/>
              </a:cxn>
              <a:cxn ang="0">
                <a:pos x="345509" y="368300"/>
              </a:cxn>
              <a:cxn ang="0">
                <a:pos x="328392" y="368300"/>
              </a:cxn>
              <a:cxn ang="0">
                <a:pos x="311909" y="368300"/>
              </a:cxn>
              <a:cxn ang="0">
                <a:pos x="303667" y="368300"/>
              </a:cxn>
              <a:cxn ang="0">
                <a:pos x="286550" y="360059"/>
              </a:cxn>
              <a:cxn ang="0">
                <a:pos x="269433" y="351818"/>
              </a:cxn>
              <a:cxn ang="0">
                <a:pos x="252950" y="335337"/>
              </a:cxn>
              <a:cxn ang="0">
                <a:pos x="227592" y="318221"/>
              </a:cxn>
              <a:cxn ang="0">
                <a:pos x="202233" y="293499"/>
              </a:cxn>
              <a:cxn ang="0">
                <a:pos x="168634" y="268143"/>
              </a:cxn>
              <a:cxn ang="0">
                <a:pos x="135034" y="234546"/>
              </a:cxn>
              <a:cxn ang="0">
                <a:pos x="101434" y="200949"/>
              </a:cxn>
              <a:cxn ang="0">
                <a:pos x="76075" y="167351"/>
              </a:cxn>
              <a:cxn ang="0">
                <a:pos x="50717" y="142629"/>
              </a:cxn>
              <a:cxn ang="0">
                <a:pos x="33600" y="117273"/>
              </a:cxn>
              <a:cxn ang="0">
                <a:pos x="17117" y="100791"/>
              </a:cxn>
              <a:cxn ang="0">
                <a:pos x="8241" y="83676"/>
              </a:cxn>
              <a:cxn ang="0">
                <a:pos x="0" y="67194"/>
              </a:cxn>
              <a:cxn ang="0">
                <a:pos x="0" y="58953"/>
              </a:cxn>
              <a:cxn ang="0">
                <a:pos x="0" y="58953"/>
              </a:cxn>
              <a:cxn ang="0">
                <a:pos x="0" y="58953"/>
              </a:cxn>
            </a:cxnLst>
            <a:rect l="l" t="t" r="GT0" b="GT1"/>
            <a:pathLst>
              <a:path w="611" h="581">
                <a:moveTo>
                  <a:pt x="0" y="93"/>
                </a:moveTo>
                <a:lnTo>
                  <a:pt x="0" y="66"/>
                </a:lnTo>
                <a:lnTo>
                  <a:pt x="0" y="53"/>
                </a:lnTo>
                <a:lnTo>
                  <a:pt x="13" y="26"/>
                </a:lnTo>
                <a:lnTo>
                  <a:pt x="27" y="13"/>
                </a:lnTo>
                <a:lnTo>
                  <a:pt x="40" y="13"/>
                </a:lnTo>
                <a:lnTo>
                  <a:pt x="53" y="0"/>
                </a:lnTo>
                <a:lnTo>
                  <a:pt x="67" y="0"/>
                </a:lnTo>
                <a:lnTo>
                  <a:pt x="80" y="0"/>
                </a:lnTo>
                <a:lnTo>
                  <a:pt x="106" y="13"/>
                </a:lnTo>
                <a:lnTo>
                  <a:pt x="120" y="13"/>
                </a:lnTo>
                <a:lnTo>
                  <a:pt x="146" y="13"/>
                </a:lnTo>
                <a:lnTo>
                  <a:pt x="173" y="26"/>
                </a:lnTo>
                <a:lnTo>
                  <a:pt x="239" y="53"/>
                </a:lnTo>
                <a:lnTo>
                  <a:pt x="306" y="79"/>
                </a:lnTo>
                <a:lnTo>
                  <a:pt x="359" y="106"/>
                </a:lnTo>
                <a:lnTo>
                  <a:pt x="425" y="132"/>
                </a:lnTo>
                <a:lnTo>
                  <a:pt x="465" y="145"/>
                </a:lnTo>
                <a:lnTo>
                  <a:pt x="492" y="159"/>
                </a:lnTo>
                <a:lnTo>
                  <a:pt x="505" y="185"/>
                </a:lnTo>
                <a:lnTo>
                  <a:pt x="532" y="198"/>
                </a:lnTo>
                <a:lnTo>
                  <a:pt x="558" y="211"/>
                </a:lnTo>
                <a:lnTo>
                  <a:pt x="572" y="225"/>
                </a:lnTo>
                <a:lnTo>
                  <a:pt x="572" y="238"/>
                </a:lnTo>
                <a:lnTo>
                  <a:pt x="585" y="251"/>
                </a:lnTo>
                <a:lnTo>
                  <a:pt x="598" y="278"/>
                </a:lnTo>
                <a:lnTo>
                  <a:pt x="611" y="304"/>
                </a:lnTo>
                <a:lnTo>
                  <a:pt x="611" y="357"/>
                </a:lnTo>
                <a:lnTo>
                  <a:pt x="611" y="410"/>
                </a:lnTo>
                <a:lnTo>
                  <a:pt x="611" y="436"/>
                </a:lnTo>
                <a:lnTo>
                  <a:pt x="611" y="463"/>
                </a:lnTo>
                <a:lnTo>
                  <a:pt x="611" y="476"/>
                </a:lnTo>
                <a:lnTo>
                  <a:pt x="611" y="502"/>
                </a:lnTo>
                <a:lnTo>
                  <a:pt x="598" y="515"/>
                </a:lnTo>
                <a:lnTo>
                  <a:pt x="598" y="529"/>
                </a:lnTo>
                <a:lnTo>
                  <a:pt x="585" y="542"/>
                </a:lnTo>
                <a:lnTo>
                  <a:pt x="585" y="555"/>
                </a:lnTo>
                <a:lnTo>
                  <a:pt x="558" y="568"/>
                </a:lnTo>
                <a:lnTo>
                  <a:pt x="545" y="581"/>
                </a:lnTo>
                <a:lnTo>
                  <a:pt x="518" y="581"/>
                </a:lnTo>
                <a:lnTo>
                  <a:pt x="492" y="581"/>
                </a:lnTo>
                <a:lnTo>
                  <a:pt x="479" y="581"/>
                </a:lnTo>
                <a:lnTo>
                  <a:pt x="452" y="568"/>
                </a:lnTo>
                <a:lnTo>
                  <a:pt x="425" y="555"/>
                </a:lnTo>
                <a:lnTo>
                  <a:pt x="399" y="529"/>
                </a:lnTo>
                <a:lnTo>
                  <a:pt x="359" y="502"/>
                </a:lnTo>
                <a:lnTo>
                  <a:pt x="319" y="463"/>
                </a:lnTo>
                <a:lnTo>
                  <a:pt x="266" y="423"/>
                </a:lnTo>
                <a:lnTo>
                  <a:pt x="213" y="370"/>
                </a:lnTo>
                <a:lnTo>
                  <a:pt x="160" y="317"/>
                </a:lnTo>
                <a:lnTo>
                  <a:pt x="120" y="264"/>
                </a:lnTo>
                <a:lnTo>
                  <a:pt x="80" y="225"/>
                </a:lnTo>
                <a:lnTo>
                  <a:pt x="53" y="185"/>
                </a:lnTo>
                <a:lnTo>
                  <a:pt x="27" y="159"/>
                </a:lnTo>
                <a:lnTo>
                  <a:pt x="13" y="132"/>
                </a:lnTo>
                <a:lnTo>
                  <a:pt x="0" y="106"/>
                </a:lnTo>
                <a:lnTo>
                  <a:pt x="0" y="93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4589" name="Freeform 15"/>
          <p:cNvSpPr/>
          <p:nvPr/>
        </p:nvSpPr>
        <p:spPr>
          <a:xfrm>
            <a:off x="3530600" y="2025650"/>
            <a:ext cx="911225" cy="118268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624205" y="612611"/>
              </a:cxn>
              <a:cxn ang="0">
                <a:pos x="615950" y="712914"/>
              </a:cxn>
              <a:cxn ang="0">
                <a:pos x="607695" y="780206"/>
              </a:cxn>
              <a:cxn ang="0">
                <a:pos x="607695" y="805599"/>
              </a:cxn>
              <a:cxn ang="0">
                <a:pos x="624205" y="797346"/>
              </a:cxn>
              <a:cxn ang="0">
                <a:pos x="708660" y="746560"/>
              </a:cxn>
              <a:cxn ang="0">
                <a:pos x="826770" y="671015"/>
              </a:cxn>
              <a:cxn ang="0">
                <a:pos x="894080" y="646257"/>
              </a:cxn>
              <a:cxn ang="0">
                <a:pos x="911225" y="671015"/>
              </a:cxn>
              <a:cxn ang="0">
                <a:pos x="894080" y="704661"/>
              </a:cxn>
              <a:cxn ang="0">
                <a:pos x="852170" y="763700"/>
              </a:cxn>
              <a:cxn ang="0">
                <a:pos x="784860" y="839245"/>
              </a:cxn>
              <a:cxn ang="0">
                <a:pos x="657860" y="981447"/>
              </a:cxn>
              <a:cxn ang="0">
                <a:pos x="573405" y="1090638"/>
              </a:cxn>
              <a:cxn ang="0">
                <a:pos x="539750" y="1157930"/>
              </a:cxn>
              <a:cxn ang="0">
                <a:pos x="497840" y="1182688"/>
              </a:cxn>
              <a:cxn ang="0">
                <a:pos x="455295" y="1174435"/>
              </a:cxn>
              <a:cxn ang="0">
                <a:pos x="405130" y="1140789"/>
              </a:cxn>
              <a:cxn ang="0">
                <a:pos x="362585" y="1082385"/>
              </a:cxn>
              <a:cxn ang="0">
                <a:pos x="337185" y="1032233"/>
              </a:cxn>
              <a:cxn ang="0">
                <a:pos x="362585" y="956689"/>
              </a:cxn>
              <a:cxn ang="0">
                <a:pos x="405130" y="872891"/>
              </a:cxn>
              <a:cxn ang="0">
                <a:pos x="430530" y="780206"/>
              </a:cxn>
              <a:cxn ang="0">
                <a:pos x="447040" y="646257"/>
              </a:cxn>
              <a:cxn ang="0">
                <a:pos x="464185" y="478027"/>
              </a:cxn>
              <a:cxn ang="0">
                <a:pos x="480695" y="310432"/>
              </a:cxn>
              <a:cxn ang="0">
                <a:pos x="480695" y="226634"/>
              </a:cxn>
              <a:cxn ang="0">
                <a:pos x="455295" y="226634"/>
              </a:cxn>
              <a:cxn ang="0">
                <a:pos x="362585" y="260280"/>
              </a:cxn>
              <a:cxn ang="0">
                <a:pos x="236220" y="310432"/>
              </a:cxn>
              <a:cxn ang="0">
                <a:pos x="151765" y="335825"/>
              </a:cxn>
              <a:cxn ang="0">
                <a:pos x="50165" y="293926"/>
              </a:cxn>
              <a:cxn ang="0">
                <a:pos x="0" y="234887"/>
              </a:cxn>
              <a:cxn ang="0">
                <a:pos x="8255" y="192988"/>
              </a:cxn>
              <a:cxn ang="0">
                <a:pos x="75565" y="168230"/>
              </a:cxn>
              <a:cxn ang="0">
                <a:pos x="160020" y="159342"/>
              </a:cxn>
              <a:cxn ang="0">
                <a:pos x="269875" y="134584"/>
              </a:cxn>
              <a:cxn ang="0">
                <a:pos x="387985" y="92685"/>
              </a:cxn>
              <a:cxn ang="0">
                <a:pos x="464185" y="50786"/>
              </a:cxn>
              <a:cxn ang="0">
                <a:pos x="531495" y="0"/>
              </a:cxn>
              <a:cxn ang="0">
                <a:pos x="582295" y="8253"/>
              </a:cxn>
              <a:cxn ang="0">
                <a:pos x="649605" y="33646"/>
              </a:cxn>
              <a:cxn ang="0">
                <a:pos x="716915" y="75545"/>
              </a:cxn>
              <a:cxn ang="0">
                <a:pos x="751205" y="117444"/>
              </a:cxn>
              <a:cxn ang="0">
                <a:pos x="742315" y="151090"/>
              </a:cxn>
              <a:cxn ang="0">
                <a:pos x="716915" y="192988"/>
              </a:cxn>
              <a:cxn ang="0">
                <a:pos x="683260" y="218381"/>
              </a:cxn>
              <a:cxn ang="0">
                <a:pos x="666750" y="276786"/>
              </a:cxn>
              <a:cxn ang="0">
                <a:pos x="649605" y="360583"/>
              </a:cxn>
              <a:cxn ang="0">
                <a:pos x="632460" y="486915"/>
              </a:cxn>
            </a:cxnLst>
            <a:rect l="l" t="t" r="GT0" b="GT1"/>
            <a:pathLst>
              <a:path w="1435" h="1863">
                <a:moveTo>
                  <a:pt x="983" y="820"/>
                </a:moveTo>
                <a:lnTo>
                  <a:pt x="983" y="872"/>
                </a:lnTo>
                <a:lnTo>
                  <a:pt x="983" y="925"/>
                </a:lnTo>
                <a:lnTo>
                  <a:pt x="983" y="965"/>
                </a:lnTo>
                <a:lnTo>
                  <a:pt x="970" y="1018"/>
                </a:lnTo>
                <a:lnTo>
                  <a:pt x="970" y="1057"/>
                </a:lnTo>
                <a:lnTo>
                  <a:pt x="970" y="1097"/>
                </a:lnTo>
                <a:lnTo>
                  <a:pt x="970" y="1123"/>
                </a:lnTo>
                <a:lnTo>
                  <a:pt x="957" y="1150"/>
                </a:lnTo>
                <a:lnTo>
                  <a:pt x="957" y="1176"/>
                </a:lnTo>
                <a:lnTo>
                  <a:pt x="957" y="1203"/>
                </a:lnTo>
                <a:lnTo>
                  <a:pt x="957" y="1229"/>
                </a:lnTo>
                <a:lnTo>
                  <a:pt x="957" y="1242"/>
                </a:lnTo>
                <a:lnTo>
                  <a:pt x="957" y="1256"/>
                </a:lnTo>
                <a:lnTo>
                  <a:pt x="957" y="1269"/>
                </a:lnTo>
                <a:lnTo>
                  <a:pt x="970" y="1269"/>
                </a:lnTo>
                <a:lnTo>
                  <a:pt x="983" y="1256"/>
                </a:lnTo>
                <a:lnTo>
                  <a:pt x="1010" y="1242"/>
                </a:lnTo>
                <a:lnTo>
                  <a:pt x="1036" y="1229"/>
                </a:lnTo>
                <a:lnTo>
                  <a:pt x="1076" y="1203"/>
                </a:lnTo>
                <a:lnTo>
                  <a:pt x="1116" y="1176"/>
                </a:lnTo>
                <a:lnTo>
                  <a:pt x="1169" y="1137"/>
                </a:lnTo>
                <a:lnTo>
                  <a:pt x="1209" y="1097"/>
                </a:lnTo>
                <a:lnTo>
                  <a:pt x="1262" y="1071"/>
                </a:lnTo>
                <a:lnTo>
                  <a:pt x="1302" y="1057"/>
                </a:lnTo>
                <a:lnTo>
                  <a:pt x="1329" y="1031"/>
                </a:lnTo>
                <a:lnTo>
                  <a:pt x="1369" y="1031"/>
                </a:lnTo>
                <a:lnTo>
                  <a:pt x="1382" y="1018"/>
                </a:lnTo>
                <a:lnTo>
                  <a:pt x="1408" y="1018"/>
                </a:lnTo>
                <a:lnTo>
                  <a:pt x="1422" y="1031"/>
                </a:lnTo>
                <a:lnTo>
                  <a:pt x="1435" y="1044"/>
                </a:lnTo>
                <a:lnTo>
                  <a:pt x="1435" y="1057"/>
                </a:lnTo>
                <a:lnTo>
                  <a:pt x="1435" y="1071"/>
                </a:lnTo>
                <a:lnTo>
                  <a:pt x="1422" y="1084"/>
                </a:lnTo>
                <a:lnTo>
                  <a:pt x="1422" y="1097"/>
                </a:lnTo>
                <a:lnTo>
                  <a:pt x="1408" y="1110"/>
                </a:lnTo>
                <a:lnTo>
                  <a:pt x="1395" y="1137"/>
                </a:lnTo>
                <a:lnTo>
                  <a:pt x="1382" y="1150"/>
                </a:lnTo>
                <a:lnTo>
                  <a:pt x="1369" y="1176"/>
                </a:lnTo>
                <a:lnTo>
                  <a:pt x="1342" y="1203"/>
                </a:lnTo>
                <a:lnTo>
                  <a:pt x="1329" y="1229"/>
                </a:lnTo>
                <a:lnTo>
                  <a:pt x="1302" y="1256"/>
                </a:lnTo>
                <a:lnTo>
                  <a:pt x="1276" y="1282"/>
                </a:lnTo>
                <a:lnTo>
                  <a:pt x="1236" y="1322"/>
                </a:lnTo>
                <a:lnTo>
                  <a:pt x="1209" y="1361"/>
                </a:lnTo>
                <a:lnTo>
                  <a:pt x="1143" y="1427"/>
                </a:lnTo>
                <a:lnTo>
                  <a:pt x="1089" y="1480"/>
                </a:lnTo>
                <a:lnTo>
                  <a:pt x="1036" y="1546"/>
                </a:lnTo>
                <a:lnTo>
                  <a:pt x="996" y="1599"/>
                </a:lnTo>
                <a:lnTo>
                  <a:pt x="957" y="1639"/>
                </a:lnTo>
                <a:lnTo>
                  <a:pt x="930" y="1678"/>
                </a:lnTo>
                <a:lnTo>
                  <a:pt x="903" y="1718"/>
                </a:lnTo>
                <a:lnTo>
                  <a:pt x="890" y="1758"/>
                </a:lnTo>
                <a:lnTo>
                  <a:pt x="877" y="1784"/>
                </a:lnTo>
                <a:lnTo>
                  <a:pt x="864" y="1797"/>
                </a:lnTo>
                <a:lnTo>
                  <a:pt x="850" y="1824"/>
                </a:lnTo>
                <a:lnTo>
                  <a:pt x="824" y="1837"/>
                </a:lnTo>
                <a:lnTo>
                  <a:pt x="810" y="1850"/>
                </a:lnTo>
                <a:lnTo>
                  <a:pt x="797" y="1863"/>
                </a:lnTo>
                <a:lnTo>
                  <a:pt x="784" y="1863"/>
                </a:lnTo>
                <a:lnTo>
                  <a:pt x="771" y="1863"/>
                </a:lnTo>
                <a:lnTo>
                  <a:pt x="757" y="1863"/>
                </a:lnTo>
                <a:lnTo>
                  <a:pt x="731" y="1863"/>
                </a:lnTo>
                <a:lnTo>
                  <a:pt x="717" y="1850"/>
                </a:lnTo>
                <a:lnTo>
                  <a:pt x="704" y="1837"/>
                </a:lnTo>
                <a:lnTo>
                  <a:pt x="678" y="1824"/>
                </a:lnTo>
                <a:lnTo>
                  <a:pt x="664" y="1811"/>
                </a:lnTo>
                <a:lnTo>
                  <a:pt x="638" y="1797"/>
                </a:lnTo>
                <a:lnTo>
                  <a:pt x="624" y="1771"/>
                </a:lnTo>
                <a:lnTo>
                  <a:pt x="598" y="1745"/>
                </a:lnTo>
                <a:lnTo>
                  <a:pt x="584" y="1731"/>
                </a:lnTo>
                <a:lnTo>
                  <a:pt x="571" y="1705"/>
                </a:lnTo>
                <a:lnTo>
                  <a:pt x="558" y="1678"/>
                </a:lnTo>
                <a:lnTo>
                  <a:pt x="545" y="1665"/>
                </a:lnTo>
                <a:lnTo>
                  <a:pt x="545" y="1652"/>
                </a:lnTo>
                <a:lnTo>
                  <a:pt x="531" y="1626"/>
                </a:lnTo>
                <a:lnTo>
                  <a:pt x="531" y="1612"/>
                </a:lnTo>
                <a:lnTo>
                  <a:pt x="531" y="1586"/>
                </a:lnTo>
                <a:lnTo>
                  <a:pt x="545" y="1546"/>
                </a:lnTo>
                <a:lnTo>
                  <a:pt x="571" y="1507"/>
                </a:lnTo>
                <a:lnTo>
                  <a:pt x="598" y="1467"/>
                </a:lnTo>
                <a:lnTo>
                  <a:pt x="611" y="1441"/>
                </a:lnTo>
                <a:lnTo>
                  <a:pt x="624" y="1414"/>
                </a:lnTo>
                <a:lnTo>
                  <a:pt x="638" y="1375"/>
                </a:lnTo>
                <a:lnTo>
                  <a:pt x="651" y="1348"/>
                </a:lnTo>
                <a:lnTo>
                  <a:pt x="664" y="1308"/>
                </a:lnTo>
                <a:lnTo>
                  <a:pt x="664" y="1269"/>
                </a:lnTo>
                <a:lnTo>
                  <a:pt x="678" y="1229"/>
                </a:lnTo>
                <a:lnTo>
                  <a:pt x="691" y="1176"/>
                </a:lnTo>
                <a:lnTo>
                  <a:pt x="691" y="1137"/>
                </a:lnTo>
                <a:lnTo>
                  <a:pt x="704" y="1084"/>
                </a:lnTo>
                <a:lnTo>
                  <a:pt x="704" y="1018"/>
                </a:lnTo>
                <a:lnTo>
                  <a:pt x="717" y="965"/>
                </a:lnTo>
                <a:lnTo>
                  <a:pt x="717" y="899"/>
                </a:lnTo>
                <a:lnTo>
                  <a:pt x="731" y="833"/>
                </a:lnTo>
                <a:lnTo>
                  <a:pt x="731" y="753"/>
                </a:lnTo>
                <a:lnTo>
                  <a:pt x="744" y="674"/>
                </a:lnTo>
                <a:lnTo>
                  <a:pt x="744" y="608"/>
                </a:lnTo>
                <a:lnTo>
                  <a:pt x="744" y="542"/>
                </a:lnTo>
                <a:lnTo>
                  <a:pt x="757" y="489"/>
                </a:lnTo>
                <a:lnTo>
                  <a:pt x="757" y="436"/>
                </a:lnTo>
                <a:lnTo>
                  <a:pt x="757" y="410"/>
                </a:lnTo>
                <a:lnTo>
                  <a:pt x="757" y="370"/>
                </a:lnTo>
                <a:lnTo>
                  <a:pt x="757" y="357"/>
                </a:lnTo>
                <a:lnTo>
                  <a:pt x="744" y="344"/>
                </a:lnTo>
                <a:lnTo>
                  <a:pt x="731" y="357"/>
                </a:lnTo>
                <a:lnTo>
                  <a:pt x="717" y="357"/>
                </a:lnTo>
                <a:lnTo>
                  <a:pt x="691" y="370"/>
                </a:lnTo>
                <a:lnTo>
                  <a:pt x="651" y="383"/>
                </a:lnTo>
                <a:lnTo>
                  <a:pt x="611" y="397"/>
                </a:lnTo>
                <a:lnTo>
                  <a:pt x="571" y="410"/>
                </a:lnTo>
                <a:lnTo>
                  <a:pt x="518" y="436"/>
                </a:lnTo>
                <a:lnTo>
                  <a:pt x="465" y="463"/>
                </a:lnTo>
                <a:lnTo>
                  <a:pt x="425" y="476"/>
                </a:lnTo>
                <a:lnTo>
                  <a:pt x="372" y="489"/>
                </a:lnTo>
                <a:lnTo>
                  <a:pt x="332" y="502"/>
                </a:lnTo>
                <a:lnTo>
                  <a:pt x="305" y="516"/>
                </a:lnTo>
                <a:lnTo>
                  <a:pt x="266" y="516"/>
                </a:lnTo>
                <a:lnTo>
                  <a:pt x="239" y="529"/>
                </a:lnTo>
                <a:lnTo>
                  <a:pt x="212" y="516"/>
                </a:lnTo>
                <a:lnTo>
                  <a:pt x="173" y="502"/>
                </a:lnTo>
                <a:lnTo>
                  <a:pt x="133" y="489"/>
                </a:lnTo>
                <a:lnTo>
                  <a:pt x="79" y="463"/>
                </a:lnTo>
                <a:lnTo>
                  <a:pt x="40" y="423"/>
                </a:lnTo>
                <a:lnTo>
                  <a:pt x="26" y="397"/>
                </a:lnTo>
                <a:lnTo>
                  <a:pt x="13" y="383"/>
                </a:lnTo>
                <a:lnTo>
                  <a:pt x="0" y="370"/>
                </a:lnTo>
                <a:lnTo>
                  <a:pt x="0" y="344"/>
                </a:lnTo>
                <a:lnTo>
                  <a:pt x="0" y="331"/>
                </a:lnTo>
                <a:lnTo>
                  <a:pt x="0" y="317"/>
                </a:lnTo>
                <a:lnTo>
                  <a:pt x="13" y="304"/>
                </a:lnTo>
                <a:lnTo>
                  <a:pt x="53" y="278"/>
                </a:lnTo>
                <a:lnTo>
                  <a:pt x="79" y="265"/>
                </a:lnTo>
                <a:lnTo>
                  <a:pt x="119" y="265"/>
                </a:lnTo>
                <a:lnTo>
                  <a:pt x="173" y="265"/>
                </a:lnTo>
                <a:lnTo>
                  <a:pt x="186" y="251"/>
                </a:lnTo>
                <a:lnTo>
                  <a:pt x="226" y="251"/>
                </a:lnTo>
                <a:lnTo>
                  <a:pt x="252" y="251"/>
                </a:lnTo>
                <a:lnTo>
                  <a:pt x="292" y="238"/>
                </a:lnTo>
                <a:lnTo>
                  <a:pt x="332" y="238"/>
                </a:lnTo>
                <a:lnTo>
                  <a:pt x="372" y="225"/>
                </a:lnTo>
                <a:lnTo>
                  <a:pt x="425" y="212"/>
                </a:lnTo>
                <a:lnTo>
                  <a:pt x="478" y="198"/>
                </a:lnTo>
                <a:lnTo>
                  <a:pt x="531" y="172"/>
                </a:lnTo>
                <a:lnTo>
                  <a:pt x="571" y="159"/>
                </a:lnTo>
                <a:lnTo>
                  <a:pt x="611" y="146"/>
                </a:lnTo>
                <a:lnTo>
                  <a:pt x="651" y="132"/>
                </a:lnTo>
                <a:lnTo>
                  <a:pt x="678" y="106"/>
                </a:lnTo>
                <a:lnTo>
                  <a:pt x="717" y="93"/>
                </a:lnTo>
                <a:lnTo>
                  <a:pt x="731" y="80"/>
                </a:lnTo>
                <a:lnTo>
                  <a:pt x="757" y="66"/>
                </a:lnTo>
                <a:lnTo>
                  <a:pt x="784" y="40"/>
                </a:lnTo>
                <a:lnTo>
                  <a:pt x="810" y="13"/>
                </a:lnTo>
                <a:lnTo>
                  <a:pt x="837" y="0"/>
                </a:lnTo>
                <a:lnTo>
                  <a:pt x="864" y="0"/>
                </a:lnTo>
                <a:lnTo>
                  <a:pt x="877" y="0"/>
                </a:lnTo>
                <a:lnTo>
                  <a:pt x="903" y="0"/>
                </a:lnTo>
                <a:lnTo>
                  <a:pt x="917" y="13"/>
                </a:lnTo>
                <a:lnTo>
                  <a:pt x="943" y="13"/>
                </a:lnTo>
                <a:lnTo>
                  <a:pt x="970" y="27"/>
                </a:lnTo>
                <a:lnTo>
                  <a:pt x="996" y="40"/>
                </a:lnTo>
                <a:lnTo>
                  <a:pt x="1023" y="53"/>
                </a:lnTo>
                <a:lnTo>
                  <a:pt x="1050" y="66"/>
                </a:lnTo>
                <a:lnTo>
                  <a:pt x="1076" y="80"/>
                </a:lnTo>
                <a:lnTo>
                  <a:pt x="1103" y="106"/>
                </a:lnTo>
                <a:lnTo>
                  <a:pt x="1129" y="119"/>
                </a:lnTo>
                <a:lnTo>
                  <a:pt x="1156" y="132"/>
                </a:lnTo>
                <a:lnTo>
                  <a:pt x="1169" y="146"/>
                </a:lnTo>
                <a:lnTo>
                  <a:pt x="1169" y="172"/>
                </a:lnTo>
                <a:lnTo>
                  <a:pt x="1183" y="185"/>
                </a:lnTo>
                <a:lnTo>
                  <a:pt x="1183" y="198"/>
                </a:lnTo>
                <a:lnTo>
                  <a:pt x="1183" y="212"/>
                </a:lnTo>
                <a:lnTo>
                  <a:pt x="1183" y="225"/>
                </a:lnTo>
                <a:lnTo>
                  <a:pt x="1169" y="238"/>
                </a:lnTo>
                <a:lnTo>
                  <a:pt x="1156" y="251"/>
                </a:lnTo>
                <a:lnTo>
                  <a:pt x="1156" y="265"/>
                </a:lnTo>
                <a:lnTo>
                  <a:pt x="1143" y="278"/>
                </a:lnTo>
                <a:lnTo>
                  <a:pt x="1129" y="304"/>
                </a:lnTo>
                <a:lnTo>
                  <a:pt x="1103" y="317"/>
                </a:lnTo>
                <a:lnTo>
                  <a:pt x="1089" y="317"/>
                </a:lnTo>
                <a:lnTo>
                  <a:pt x="1089" y="331"/>
                </a:lnTo>
                <a:lnTo>
                  <a:pt x="1076" y="344"/>
                </a:lnTo>
                <a:lnTo>
                  <a:pt x="1063" y="357"/>
                </a:lnTo>
                <a:lnTo>
                  <a:pt x="1063" y="383"/>
                </a:lnTo>
                <a:lnTo>
                  <a:pt x="1050" y="410"/>
                </a:lnTo>
                <a:lnTo>
                  <a:pt x="1050" y="436"/>
                </a:lnTo>
                <a:lnTo>
                  <a:pt x="1036" y="463"/>
                </a:lnTo>
                <a:lnTo>
                  <a:pt x="1036" y="502"/>
                </a:lnTo>
                <a:lnTo>
                  <a:pt x="1023" y="529"/>
                </a:lnTo>
                <a:lnTo>
                  <a:pt x="1023" y="568"/>
                </a:lnTo>
                <a:lnTo>
                  <a:pt x="1010" y="621"/>
                </a:lnTo>
                <a:lnTo>
                  <a:pt x="1010" y="661"/>
                </a:lnTo>
                <a:lnTo>
                  <a:pt x="996" y="714"/>
                </a:lnTo>
                <a:lnTo>
                  <a:pt x="996" y="767"/>
                </a:lnTo>
                <a:lnTo>
                  <a:pt x="983" y="820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24590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625" y="4117975"/>
            <a:ext cx="8542338" cy="17430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 fill="hold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 fill="hold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 fill="hold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 fill="hold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 fill="hold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 fill="hold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 fill="hold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 fill="hold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 fill="hold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 fill="hold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animBg="1"/>
      <p:bldP spid="24581" grpId="0" animBg="1"/>
      <p:bldP spid="24582" grpId="0" animBg="1"/>
      <p:bldP spid="24583" grpId="0" animBg="1"/>
      <p:bldP spid="24584" grpId="0" animBg="1"/>
      <p:bldP spid="24585" grpId="0" animBg="1"/>
      <p:bldP spid="24586" grpId="0" animBg="1"/>
      <p:bldP spid="24587" grpId="0" animBg="1"/>
      <p:bldP spid="24588" grpId="0" animBg="1"/>
      <p:bldP spid="2458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图片 2" descr="1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36525" y="2057400"/>
            <a:ext cx="8902700" cy="466566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grpSp>
        <p:nvGrpSpPr>
          <p:cNvPr id="25603" name="组合 38"/>
          <p:cNvGrpSpPr/>
          <p:nvPr/>
        </p:nvGrpSpPr>
        <p:grpSpPr>
          <a:xfrm>
            <a:off x="3506788" y="896938"/>
            <a:ext cx="2541587" cy="2538412"/>
            <a:chOff x="299400" y="609600"/>
            <a:chExt cx="2542863" cy="2539048"/>
          </a:xfrm>
        </p:grpSpPr>
        <p:cxnSp>
          <p:nvCxnSpPr>
            <p:cNvPr id="25619" name="直接连接符 3"/>
            <p:cNvCxnSpPr/>
            <p:nvPr/>
          </p:nvCxnSpPr>
          <p:spPr>
            <a:xfrm>
              <a:off x="321636" y="1876742"/>
              <a:ext cx="2520627" cy="1588"/>
            </a:xfrm>
            <a:prstGeom prst="line">
              <a:avLst/>
            </a:prstGeom>
            <a:noFill/>
            <a:ln w="15875">
              <a:solidFill>
                <a:srgbClr val="72BFC5"/>
              </a:solidFill>
              <a:prstDash val="lgDash"/>
              <a:miter lim="800000"/>
            </a:ln>
          </p:spPr>
        </p:cxnSp>
        <p:cxnSp>
          <p:nvCxnSpPr>
            <p:cNvPr id="25620" name="直接连接符 4"/>
            <p:cNvCxnSpPr/>
            <p:nvPr/>
          </p:nvCxnSpPr>
          <p:spPr>
            <a:xfrm rot="5400000">
              <a:off x="288585" y="1868789"/>
              <a:ext cx="2519993" cy="1588"/>
            </a:xfrm>
            <a:prstGeom prst="line">
              <a:avLst/>
            </a:prstGeom>
            <a:noFill/>
            <a:ln w="15875">
              <a:solidFill>
                <a:srgbClr val="72BFC5"/>
              </a:solidFill>
              <a:prstDash val="lgDash"/>
              <a:miter lim="800000"/>
            </a:ln>
          </p:spPr>
        </p:cxnSp>
        <p:sp>
          <p:nvSpPr>
            <p:cNvPr id="25621" name="矩形 5"/>
            <p:cNvSpPr/>
            <p:nvPr/>
          </p:nvSpPr>
          <p:spPr bwMode="auto">
            <a:xfrm>
              <a:off x="299400" y="628655"/>
              <a:ext cx="2520627" cy="2519993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/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25604" name="Freeform 6"/>
          <p:cNvSpPr/>
          <p:nvPr/>
        </p:nvSpPr>
        <p:spPr>
          <a:xfrm>
            <a:off x="3937000" y="2227263"/>
            <a:ext cx="153988" cy="9112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6836" y="67310"/>
              </a:cxn>
              <a:cxn ang="0">
                <a:pos x="17891" y="44450"/>
              </a:cxn>
              <a:cxn ang="0">
                <a:pos x="17891" y="22225"/>
              </a:cxn>
              <a:cxn ang="0">
                <a:pos x="26836" y="10795"/>
              </a:cxn>
              <a:cxn ang="0">
                <a:pos x="36420" y="0"/>
              </a:cxn>
              <a:cxn ang="0">
                <a:pos x="63256" y="0"/>
              </a:cxn>
              <a:cxn ang="0">
                <a:pos x="90732" y="0"/>
              </a:cxn>
              <a:cxn ang="0">
                <a:pos x="126513" y="10795"/>
              </a:cxn>
              <a:cxn ang="0">
                <a:pos x="153988" y="112395"/>
              </a:cxn>
              <a:cxn ang="0">
                <a:pos x="153988" y="292100"/>
              </a:cxn>
              <a:cxn ang="0">
                <a:pos x="145043" y="449580"/>
              </a:cxn>
              <a:cxn ang="0">
                <a:pos x="135458" y="629920"/>
              </a:cxn>
              <a:cxn ang="0">
                <a:pos x="126513" y="765175"/>
              </a:cxn>
              <a:cxn ang="0">
                <a:pos x="108622" y="832485"/>
              </a:cxn>
              <a:cxn ang="0">
                <a:pos x="99677" y="889000"/>
              </a:cxn>
              <a:cxn ang="0">
                <a:pos x="90732" y="911225"/>
              </a:cxn>
              <a:cxn ang="0">
                <a:pos x="72202" y="911225"/>
              </a:cxn>
              <a:cxn ang="0">
                <a:pos x="63256" y="899795"/>
              </a:cxn>
              <a:cxn ang="0">
                <a:pos x="45366" y="877570"/>
              </a:cxn>
              <a:cxn ang="0">
                <a:pos x="26836" y="843915"/>
              </a:cxn>
              <a:cxn ang="0">
                <a:pos x="17891" y="810260"/>
              </a:cxn>
              <a:cxn ang="0">
                <a:pos x="0" y="765175"/>
              </a:cxn>
              <a:cxn ang="0">
                <a:pos x="0" y="730885"/>
              </a:cxn>
              <a:cxn ang="0">
                <a:pos x="0" y="697230"/>
              </a:cxn>
              <a:cxn ang="0">
                <a:pos x="8945" y="663575"/>
              </a:cxn>
              <a:cxn ang="0">
                <a:pos x="17891" y="629920"/>
              </a:cxn>
              <a:cxn ang="0">
                <a:pos x="26836" y="584835"/>
              </a:cxn>
              <a:cxn ang="0">
                <a:pos x="36420" y="528320"/>
              </a:cxn>
              <a:cxn ang="0">
                <a:pos x="45366" y="438785"/>
              </a:cxn>
              <a:cxn ang="0">
                <a:pos x="54311" y="314960"/>
              </a:cxn>
              <a:cxn ang="0">
                <a:pos x="54311" y="224790"/>
              </a:cxn>
              <a:cxn ang="0">
                <a:pos x="54311" y="179705"/>
              </a:cxn>
              <a:cxn ang="0">
                <a:pos x="45366" y="134620"/>
              </a:cxn>
              <a:cxn ang="0">
                <a:pos x="36420" y="89535"/>
              </a:cxn>
              <a:cxn ang="0">
                <a:pos x="36420" y="78740"/>
              </a:cxn>
            </a:cxnLst>
            <a:rect l="l" t="t" r="GT0" b="GT1"/>
            <a:pathLst>
              <a:path w="241" h="1435">
                <a:moveTo>
                  <a:pt x="57" y="124"/>
                </a:moveTo>
                <a:lnTo>
                  <a:pt x="42" y="106"/>
                </a:lnTo>
                <a:lnTo>
                  <a:pt x="42" y="88"/>
                </a:lnTo>
                <a:lnTo>
                  <a:pt x="28" y="70"/>
                </a:lnTo>
                <a:lnTo>
                  <a:pt x="28" y="53"/>
                </a:lnTo>
                <a:lnTo>
                  <a:pt x="28" y="35"/>
                </a:lnTo>
                <a:lnTo>
                  <a:pt x="42" y="17"/>
                </a:lnTo>
                <a:lnTo>
                  <a:pt x="57" y="0"/>
                </a:lnTo>
                <a:lnTo>
                  <a:pt x="71" y="0"/>
                </a:lnTo>
                <a:lnTo>
                  <a:pt x="99" y="0"/>
                </a:lnTo>
                <a:lnTo>
                  <a:pt x="113" y="0"/>
                </a:lnTo>
                <a:lnTo>
                  <a:pt x="142" y="0"/>
                </a:lnTo>
                <a:lnTo>
                  <a:pt x="170" y="17"/>
                </a:lnTo>
                <a:lnTo>
                  <a:pt x="198" y="17"/>
                </a:lnTo>
                <a:lnTo>
                  <a:pt x="227" y="35"/>
                </a:lnTo>
                <a:lnTo>
                  <a:pt x="241" y="177"/>
                </a:lnTo>
                <a:lnTo>
                  <a:pt x="241" y="319"/>
                </a:lnTo>
                <a:lnTo>
                  <a:pt x="241" y="460"/>
                </a:lnTo>
                <a:lnTo>
                  <a:pt x="241" y="584"/>
                </a:lnTo>
                <a:lnTo>
                  <a:pt x="227" y="708"/>
                </a:lnTo>
                <a:lnTo>
                  <a:pt x="227" y="850"/>
                </a:lnTo>
                <a:lnTo>
                  <a:pt x="212" y="992"/>
                </a:lnTo>
                <a:lnTo>
                  <a:pt x="198" y="1134"/>
                </a:lnTo>
                <a:lnTo>
                  <a:pt x="198" y="1205"/>
                </a:lnTo>
                <a:lnTo>
                  <a:pt x="184" y="1276"/>
                </a:lnTo>
                <a:lnTo>
                  <a:pt x="170" y="1311"/>
                </a:lnTo>
                <a:lnTo>
                  <a:pt x="170" y="1364"/>
                </a:lnTo>
                <a:lnTo>
                  <a:pt x="156" y="1400"/>
                </a:lnTo>
                <a:lnTo>
                  <a:pt x="142" y="1417"/>
                </a:lnTo>
                <a:lnTo>
                  <a:pt x="142" y="1435"/>
                </a:lnTo>
                <a:lnTo>
                  <a:pt x="127" y="1435"/>
                </a:lnTo>
                <a:lnTo>
                  <a:pt x="113" y="1435"/>
                </a:lnTo>
                <a:lnTo>
                  <a:pt x="99" y="1417"/>
                </a:lnTo>
                <a:lnTo>
                  <a:pt x="85" y="1400"/>
                </a:lnTo>
                <a:lnTo>
                  <a:pt x="71" y="1382"/>
                </a:lnTo>
                <a:lnTo>
                  <a:pt x="57" y="1364"/>
                </a:lnTo>
                <a:lnTo>
                  <a:pt x="42" y="1329"/>
                </a:lnTo>
                <a:lnTo>
                  <a:pt x="42" y="1311"/>
                </a:lnTo>
                <a:lnTo>
                  <a:pt x="28" y="1276"/>
                </a:lnTo>
                <a:lnTo>
                  <a:pt x="14" y="1240"/>
                </a:lnTo>
                <a:lnTo>
                  <a:pt x="0" y="1205"/>
                </a:lnTo>
                <a:lnTo>
                  <a:pt x="0" y="1187"/>
                </a:lnTo>
                <a:lnTo>
                  <a:pt x="0" y="1151"/>
                </a:lnTo>
                <a:lnTo>
                  <a:pt x="0" y="1134"/>
                </a:lnTo>
                <a:lnTo>
                  <a:pt x="0" y="1098"/>
                </a:lnTo>
                <a:lnTo>
                  <a:pt x="14" y="1081"/>
                </a:lnTo>
                <a:lnTo>
                  <a:pt x="14" y="1045"/>
                </a:lnTo>
                <a:lnTo>
                  <a:pt x="28" y="1027"/>
                </a:lnTo>
                <a:lnTo>
                  <a:pt x="28" y="992"/>
                </a:lnTo>
                <a:lnTo>
                  <a:pt x="42" y="957"/>
                </a:lnTo>
                <a:lnTo>
                  <a:pt x="42" y="921"/>
                </a:lnTo>
                <a:lnTo>
                  <a:pt x="57" y="886"/>
                </a:lnTo>
                <a:lnTo>
                  <a:pt x="57" y="832"/>
                </a:lnTo>
                <a:lnTo>
                  <a:pt x="71" y="779"/>
                </a:lnTo>
                <a:lnTo>
                  <a:pt x="71" y="691"/>
                </a:lnTo>
                <a:lnTo>
                  <a:pt x="85" y="602"/>
                </a:lnTo>
                <a:lnTo>
                  <a:pt x="85" y="496"/>
                </a:lnTo>
                <a:lnTo>
                  <a:pt x="85" y="407"/>
                </a:lnTo>
                <a:lnTo>
                  <a:pt x="85" y="354"/>
                </a:lnTo>
                <a:lnTo>
                  <a:pt x="85" y="319"/>
                </a:lnTo>
                <a:lnTo>
                  <a:pt x="85" y="283"/>
                </a:lnTo>
                <a:lnTo>
                  <a:pt x="85" y="248"/>
                </a:lnTo>
                <a:lnTo>
                  <a:pt x="71" y="212"/>
                </a:lnTo>
                <a:lnTo>
                  <a:pt x="71" y="177"/>
                </a:lnTo>
                <a:lnTo>
                  <a:pt x="57" y="141"/>
                </a:lnTo>
                <a:lnTo>
                  <a:pt x="57" y="124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5605" name="Freeform 7"/>
          <p:cNvSpPr/>
          <p:nvPr/>
        </p:nvSpPr>
        <p:spPr>
          <a:xfrm>
            <a:off x="4054475" y="2430463"/>
            <a:ext cx="296863" cy="77787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21956"/>
              </a:cxn>
              <a:cxn ang="0">
                <a:pos x="45037" y="21956"/>
              </a:cxn>
              <a:cxn ang="0">
                <a:pos x="90074" y="10664"/>
              </a:cxn>
              <a:cxn ang="0">
                <a:pos x="126230" y="10664"/>
              </a:cxn>
              <a:cxn ang="0">
                <a:pos x="161752" y="0"/>
              </a:cxn>
              <a:cxn ang="0">
                <a:pos x="189028" y="0"/>
              </a:cxn>
              <a:cxn ang="0">
                <a:pos x="215670" y="0"/>
              </a:cxn>
              <a:cxn ang="0">
                <a:pos x="234065" y="0"/>
              </a:cxn>
              <a:cxn ang="0">
                <a:pos x="242946" y="0"/>
              </a:cxn>
              <a:cxn ang="0">
                <a:pos x="260707" y="0"/>
              </a:cxn>
              <a:cxn ang="0">
                <a:pos x="269587" y="0"/>
              </a:cxn>
              <a:cxn ang="0">
                <a:pos x="279102" y="0"/>
              </a:cxn>
              <a:cxn ang="0">
                <a:pos x="287982" y="0"/>
              </a:cxn>
              <a:cxn ang="0">
                <a:pos x="287982" y="0"/>
              </a:cxn>
              <a:cxn ang="0">
                <a:pos x="296863" y="10664"/>
              </a:cxn>
              <a:cxn ang="0">
                <a:pos x="296863" y="10664"/>
              </a:cxn>
              <a:cxn ang="0">
                <a:pos x="296863" y="21956"/>
              </a:cxn>
              <a:cxn ang="0">
                <a:pos x="296863" y="33248"/>
              </a:cxn>
              <a:cxn ang="0">
                <a:pos x="287982" y="43912"/>
              </a:cxn>
              <a:cxn ang="0">
                <a:pos x="279102" y="55204"/>
              </a:cxn>
              <a:cxn ang="0">
                <a:pos x="260707" y="55204"/>
              </a:cxn>
              <a:cxn ang="0">
                <a:pos x="242946" y="66495"/>
              </a:cxn>
              <a:cxn ang="0">
                <a:pos x="224550" y="66495"/>
              </a:cxn>
              <a:cxn ang="0">
                <a:pos x="206789" y="66495"/>
              </a:cxn>
              <a:cxn ang="0">
                <a:pos x="180148" y="66495"/>
              </a:cxn>
              <a:cxn ang="0">
                <a:pos x="143991" y="66495"/>
              </a:cxn>
              <a:cxn ang="0">
                <a:pos x="107835" y="77787"/>
              </a:cxn>
              <a:cxn ang="0">
                <a:pos x="62798" y="77787"/>
              </a:cxn>
              <a:cxn ang="0">
                <a:pos x="8881" y="77787"/>
              </a:cxn>
              <a:cxn ang="0">
                <a:pos x="0" y="21956"/>
              </a:cxn>
              <a:cxn ang="0">
                <a:pos x="0" y="21956"/>
              </a:cxn>
              <a:cxn ang="0">
                <a:pos x="0" y="21956"/>
              </a:cxn>
            </a:cxnLst>
            <a:rect l="l" t="t" r="GT0" b="GT1"/>
            <a:pathLst>
              <a:path w="468" h="124">
                <a:moveTo>
                  <a:pt x="0" y="35"/>
                </a:moveTo>
                <a:lnTo>
                  <a:pt x="71" y="35"/>
                </a:lnTo>
                <a:lnTo>
                  <a:pt x="142" y="17"/>
                </a:lnTo>
                <a:lnTo>
                  <a:pt x="199" y="17"/>
                </a:lnTo>
                <a:lnTo>
                  <a:pt x="255" y="0"/>
                </a:lnTo>
                <a:lnTo>
                  <a:pt x="298" y="0"/>
                </a:lnTo>
                <a:lnTo>
                  <a:pt x="340" y="0"/>
                </a:lnTo>
                <a:lnTo>
                  <a:pt x="369" y="0"/>
                </a:lnTo>
                <a:lnTo>
                  <a:pt x="383" y="0"/>
                </a:lnTo>
                <a:lnTo>
                  <a:pt x="411" y="0"/>
                </a:lnTo>
                <a:lnTo>
                  <a:pt x="425" y="0"/>
                </a:lnTo>
                <a:lnTo>
                  <a:pt x="440" y="0"/>
                </a:lnTo>
                <a:lnTo>
                  <a:pt x="454" y="0"/>
                </a:lnTo>
                <a:lnTo>
                  <a:pt x="468" y="17"/>
                </a:lnTo>
                <a:lnTo>
                  <a:pt x="468" y="35"/>
                </a:lnTo>
                <a:lnTo>
                  <a:pt x="468" y="53"/>
                </a:lnTo>
                <a:lnTo>
                  <a:pt x="454" y="70"/>
                </a:lnTo>
                <a:lnTo>
                  <a:pt x="440" y="88"/>
                </a:lnTo>
                <a:lnTo>
                  <a:pt x="411" y="88"/>
                </a:lnTo>
                <a:lnTo>
                  <a:pt x="383" y="106"/>
                </a:lnTo>
                <a:lnTo>
                  <a:pt x="354" y="106"/>
                </a:lnTo>
                <a:lnTo>
                  <a:pt x="326" y="106"/>
                </a:lnTo>
                <a:lnTo>
                  <a:pt x="284" y="106"/>
                </a:lnTo>
                <a:lnTo>
                  <a:pt x="227" y="106"/>
                </a:lnTo>
                <a:lnTo>
                  <a:pt x="170" y="124"/>
                </a:lnTo>
                <a:lnTo>
                  <a:pt x="99" y="124"/>
                </a:lnTo>
                <a:lnTo>
                  <a:pt x="14" y="124"/>
                </a:lnTo>
                <a:lnTo>
                  <a:pt x="0" y="35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5606" name="Freeform 8"/>
          <p:cNvSpPr/>
          <p:nvPr/>
        </p:nvSpPr>
        <p:spPr>
          <a:xfrm>
            <a:off x="4037013" y="2667000"/>
            <a:ext cx="296862" cy="7778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21956"/>
              </a:cxn>
              <a:cxn ang="0">
                <a:pos x="35522" y="21956"/>
              </a:cxn>
              <a:cxn ang="0">
                <a:pos x="71678" y="10664"/>
              </a:cxn>
              <a:cxn ang="0">
                <a:pos x="98954" y="10664"/>
              </a:cxn>
              <a:cxn ang="0">
                <a:pos x="125595" y="0"/>
              </a:cxn>
              <a:cxn ang="0">
                <a:pos x="152871" y="0"/>
              </a:cxn>
              <a:cxn ang="0">
                <a:pos x="170632" y="0"/>
              </a:cxn>
              <a:cxn ang="0">
                <a:pos x="179513" y="0"/>
              </a:cxn>
              <a:cxn ang="0">
                <a:pos x="197908" y="0"/>
              </a:cxn>
              <a:cxn ang="0">
                <a:pos x="215669" y="0"/>
              </a:cxn>
              <a:cxn ang="0">
                <a:pos x="233430" y="0"/>
              </a:cxn>
              <a:cxn ang="0">
                <a:pos x="251825" y="0"/>
              </a:cxn>
              <a:cxn ang="0">
                <a:pos x="278467" y="10664"/>
              </a:cxn>
              <a:cxn ang="0">
                <a:pos x="287347" y="10664"/>
              </a:cxn>
              <a:cxn ang="0">
                <a:pos x="287347" y="21956"/>
              </a:cxn>
              <a:cxn ang="0">
                <a:pos x="296862" y="21956"/>
              </a:cxn>
              <a:cxn ang="0">
                <a:pos x="296862" y="33248"/>
              </a:cxn>
              <a:cxn ang="0">
                <a:pos x="296862" y="33248"/>
              </a:cxn>
              <a:cxn ang="0">
                <a:pos x="287347" y="44540"/>
              </a:cxn>
              <a:cxn ang="0">
                <a:pos x="287347" y="44540"/>
              </a:cxn>
              <a:cxn ang="0">
                <a:pos x="278467" y="55204"/>
              </a:cxn>
              <a:cxn ang="0">
                <a:pos x="269586" y="55204"/>
              </a:cxn>
              <a:cxn ang="0">
                <a:pos x="260706" y="55204"/>
              </a:cxn>
              <a:cxn ang="0">
                <a:pos x="251825" y="55204"/>
              </a:cxn>
              <a:cxn ang="0">
                <a:pos x="242310" y="66496"/>
              </a:cxn>
              <a:cxn ang="0">
                <a:pos x="233430" y="66496"/>
              </a:cxn>
              <a:cxn ang="0">
                <a:pos x="215669" y="66496"/>
              </a:cxn>
              <a:cxn ang="0">
                <a:pos x="206789" y="66496"/>
              </a:cxn>
              <a:cxn ang="0">
                <a:pos x="188393" y="66496"/>
              </a:cxn>
              <a:cxn ang="0">
                <a:pos x="170632" y="66496"/>
              </a:cxn>
              <a:cxn ang="0">
                <a:pos x="152871" y="66496"/>
              </a:cxn>
              <a:cxn ang="0">
                <a:pos x="125595" y="77788"/>
              </a:cxn>
              <a:cxn ang="0">
                <a:pos x="107834" y="77788"/>
              </a:cxn>
              <a:cxn ang="0">
                <a:pos x="80559" y="77788"/>
              </a:cxn>
              <a:cxn ang="0">
                <a:pos x="53917" y="77788"/>
              </a:cxn>
              <a:cxn ang="0">
                <a:pos x="26641" y="77788"/>
              </a:cxn>
              <a:cxn ang="0">
                <a:pos x="0" y="77788"/>
              </a:cxn>
              <a:cxn ang="0">
                <a:pos x="0" y="21956"/>
              </a:cxn>
              <a:cxn ang="0">
                <a:pos x="0" y="21956"/>
              </a:cxn>
              <a:cxn ang="0">
                <a:pos x="0" y="21956"/>
              </a:cxn>
            </a:cxnLst>
            <a:rect l="l" t="t" r="GT0" b="GT1"/>
            <a:pathLst>
              <a:path w="468" h="124">
                <a:moveTo>
                  <a:pt x="0" y="35"/>
                </a:moveTo>
                <a:lnTo>
                  <a:pt x="56" y="35"/>
                </a:lnTo>
                <a:lnTo>
                  <a:pt x="113" y="17"/>
                </a:lnTo>
                <a:lnTo>
                  <a:pt x="156" y="17"/>
                </a:lnTo>
                <a:lnTo>
                  <a:pt x="198" y="0"/>
                </a:lnTo>
                <a:lnTo>
                  <a:pt x="241" y="0"/>
                </a:lnTo>
                <a:lnTo>
                  <a:pt x="269" y="0"/>
                </a:lnTo>
                <a:lnTo>
                  <a:pt x="283" y="0"/>
                </a:lnTo>
                <a:lnTo>
                  <a:pt x="312" y="0"/>
                </a:lnTo>
                <a:lnTo>
                  <a:pt x="340" y="0"/>
                </a:lnTo>
                <a:lnTo>
                  <a:pt x="368" y="0"/>
                </a:lnTo>
                <a:lnTo>
                  <a:pt x="397" y="0"/>
                </a:lnTo>
                <a:lnTo>
                  <a:pt x="439" y="17"/>
                </a:lnTo>
                <a:lnTo>
                  <a:pt x="453" y="17"/>
                </a:lnTo>
                <a:lnTo>
                  <a:pt x="453" y="35"/>
                </a:lnTo>
                <a:lnTo>
                  <a:pt x="468" y="35"/>
                </a:lnTo>
                <a:lnTo>
                  <a:pt x="468" y="53"/>
                </a:lnTo>
                <a:lnTo>
                  <a:pt x="453" y="71"/>
                </a:lnTo>
                <a:lnTo>
                  <a:pt x="439" y="88"/>
                </a:lnTo>
                <a:lnTo>
                  <a:pt x="425" y="88"/>
                </a:lnTo>
                <a:lnTo>
                  <a:pt x="411" y="88"/>
                </a:lnTo>
                <a:lnTo>
                  <a:pt x="397" y="88"/>
                </a:lnTo>
                <a:lnTo>
                  <a:pt x="382" y="106"/>
                </a:lnTo>
                <a:lnTo>
                  <a:pt x="368" y="106"/>
                </a:lnTo>
                <a:lnTo>
                  <a:pt x="340" y="106"/>
                </a:lnTo>
                <a:lnTo>
                  <a:pt x="326" y="106"/>
                </a:lnTo>
                <a:lnTo>
                  <a:pt x="297" y="106"/>
                </a:lnTo>
                <a:lnTo>
                  <a:pt x="269" y="106"/>
                </a:lnTo>
                <a:lnTo>
                  <a:pt x="241" y="106"/>
                </a:lnTo>
                <a:lnTo>
                  <a:pt x="198" y="124"/>
                </a:lnTo>
                <a:lnTo>
                  <a:pt x="170" y="124"/>
                </a:lnTo>
                <a:lnTo>
                  <a:pt x="127" y="124"/>
                </a:lnTo>
                <a:lnTo>
                  <a:pt x="85" y="124"/>
                </a:lnTo>
                <a:lnTo>
                  <a:pt x="42" y="124"/>
                </a:lnTo>
                <a:lnTo>
                  <a:pt x="0" y="124"/>
                </a:lnTo>
                <a:lnTo>
                  <a:pt x="0" y="35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5607" name="Freeform 9"/>
          <p:cNvSpPr/>
          <p:nvPr/>
        </p:nvSpPr>
        <p:spPr>
          <a:xfrm>
            <a:off x="3532188" y="1901825"/>
            <a:ext cx="1106487" cy="28098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782730" y="134468"/>
              </a:cxn>
              <a:cxn ang="0">
                <a:pos x="566892" y="190920"/>
              </a:cxn>
              <a:cxn ang="0">
                <a:pos x="405014" y="235954"/>
              </a:cxn>
              <a:cxn ang="0">
                <a:pos x="305982" y="258154"/>
              </a:cxn>
              <a:cxn ang="0">
                <a:pos x="234248" y="280988"/>
              </a:cxn>
              <a:cxn ang="0">
                <a:pos x="180288" y="280988"/>
              </a:cxn>
              <a:cxn ang="0">
                <a:pos x="116806" y="280988"/>
              </a:cxn>
              <a:cxn ang="0">
                <a:pos x="53959" y="258154"/>
              </a:cxn>
              <a:cxn ang="0">
                <a:pos x="17775" y="224537"/>
              </a:cxn>
              <a:cxn ang="0">
                <a:pos x="0" y="202337"/>
              </a:cxn>
              <a:cxn ang="0">
                <a:pos x="0" y="190920"/>
              </a:cxn>
              <a:cxn ang="0">
                <a:pos x="8887" y="190920"/>
              </a:cxn>
              <a:cxn ang="0">
                <a:pos x="17775" y="190920"/>
              </a:cxn>
              <a:cxn ang="0">
                <a:pos x="45072" y="190920"/>
              </a:cxn>
              <a:cxn ang="0">
                <a:pos x="90144" y="190920"/>
              </a:cxn>
              <a:cxn ang="0">
                <a:pos x="170766" y="179503"/>
              </a:cxn>
              <a:cxn ang="0">
                <a:pos x="234248" y="168085"/>
              </a:cxn>
              <a:cxn ang="0">
                <a:pos x="260910" y="168085"/>
              </a:cxn>
              <a:cxn ang="0">
                <a:pos x="305982" y="157303"/>
              </a:cxn>
              <a:cxn ang="0">
                <a:pos x="351054" y="145885"/>
              </a:cxn>
              <a:cxn ang="0">
                <a:pos x="405014" y="134468"/>
              </a:cxn>
              <a:cxn ang="0">
                <a:pos x="467861" y="123685"/>
              </a:cxn>
              <a:cxn ang="0">
                <a:pos x="539595" y="100851"/>
              </a:cxn>
              <a:cxn ang="0">
                <a:pos x="611964" y="89434"/>
              </a:cxn>
              <a:cxn ang="0">
                <a:pos x="702108" y="67234"/>
              </a:cxn>
              <a:cxn ang="0">
                <a:pos x="773843" y="55817"/>
              </a:cxn>
              <a:cxn ang="0">
                <a:pos x="836690" y="33617"/>
              </a:cxn>
              <a:cxn ang="0">
                <a:pos x="890649" y="22200"/>
              </a:cxn>
              <a:cxn ang="0">
                <a:pos x="935721" y="10783"/>
              </a:cxn>
              <a:cxn ang="0">
                <a:pos x="971906" y="10783"/>
              </a:cxn>
              <a:cxn ang="0">
                <a:pos x="998568" y="0"/>
              </a:cxn>
              <a:cxn ang="0">
                <a:pos x="1008090" y="0"/>
              </a:cxn>
              <a:cxn ang="0">
                <a:pos x="1025865" y="0"/>
              </a:cxn>
              <a:cxn ang="0">
                <a:pos x="1052528" y="10783"/>
              </a:cxn>
              <a:cxn ang="0">
                <a:pos x="1088712" y="22200"/>
              </a:cxn>
              <a:cxn ang="0">
                <a:pos x="1106487" y="33617"/>
              </a:cxn>
              <a:cxn ang="0">
                <a:pos x="1106487" y="44400"/>
              </a:cxn>
              <a:cxn ang="0">
                <a:pos x="1097600" y="55817"/>
              </a:cxn>
              <a:cxn ang="0">
                <a:pos x="1088712" y="67234"/>
              </a:cxn>
              <a:cxn ang="0">
                <a:pos x="1062050" y="67234"/>
              </a:cxn>
              <a:cxn ang="0">
                <a:pos x="1043640" y="78651"/>
              </a:cxn>
              <a:cxn ang="0">
                <a:pos x="1008090" y="89434"/>
              </a:cxn>
              <a:cxn ang="0">
                <a:pos x="963018" y="100851"/>
              </a:cxn>
              <a:cxn ang="0">
                <a:pos x="917946" y="100851"/>
              </a:cxn>
              <a:cxn ang="0">
                <a:pos x="890649" y="112268"/>
              </a:cxn>
            </a:cxnLst>
            <a:rect l="l" t="t" r="GT0" b="GT1"/>
            <a:pathLst>
              <a:path w="1743" h="443">
                <a:moveTo>
                  <a:pt x="1403" y="177"/>
                </a:moveTo>
                <a:lnTo>
                  <a:pt x="1233" y="212"/>
                </a:lnTo>
                <a:lnTo>
                  <a:pt x="1063" y="248"/>
                </a:lnTo>
                <a:lnTo>
                  <a:pt x="893" y="301"/>
                </a:lnTo>
                <a:lnTo>
                  <a:pt x="723" y="354"/>
                </a:lnTo>
                <a:lnTo>
                  <a:pt x="638" y="372"/>
                </a:lnTo>
                <a:lnTo>
                  <a:pt x="553" y="389"/>
                </a:lnTo>
                <a:lnTo>
                  <a:pt x="482" y="407"/>
                </a:lnTo>
                <a:lnTo>
                  <a:pt x="425" y="425"/>
                </a:lnTo>
                <a:lnTo>
                  <a:pt x="369" y="443"/>
                </a:lnTo>
                <a:lnTo>
                  <a:pt x="326" y="443"/>
                </a:lnTo>
                <a:lnTo>
                  <a:pt x="284" y="443"/>
                </a:lnTo>
                <a:lnTo>
                  <a:pt x="241" y="443"/>
                </a:lnTo>
                <a:lnTo>
                  <a:pt x="184" y="443"/>
                </a:lnTo>
                <a:lnTo>
                  <a:pt x="128" y="443"/>
                </a:lnTo>
                <a:lnTo>
                  <a:pt x="85" y="407"/>
                </a:lnTo>
                <a:lnTo>
                  <a:pt x="57" y="389"/>
                </a:lnTo>
                <a:lnTo>
                  <a:pt x="28" y="354"/>
                </a:lnTo>
                <a:lnTo>
                  <a:pt x="14" y="336"/>
                </a:lnTo>
                <a:lnTo>
                  <a:pt x="0" y="319"/>
                </a:lnTo>
                <a:lnTo>
                  <a:pt x="0" y="301"/>
                </a:lnTo>
                <a:lnTo>
                  <a:pt x="14" y="301"/>
                </a:lnTo>
                <a:lnTo>
                  <a:pt x="28" y="301"/>
                </a:lnTo>
                <a:lnTo>
                  <a:pt x="43" y="301"/>
                </a:lnTo>
                <a:lnTo>
                  <a:pt x="71" y="301"/>
                </a:lnTo>
                <a:lnTo>
                  <a:pt x="99" y="301"/>
                </a:lnTo>
                <a:lnTo>
                  <a:pt x="142" y="301"/>
                </a:lnTo>
                <a:lnTo>
                  <a:pt x="213" y="283"/>
                </a:lnTo>
                <a:lnTo>
                  <a:pt x="269" y="283"/>
                </a:lnTo>
                <a:lnTo>
                  <a:pt x="340" y="265"/>
                </a:lnTo>
                <a:lnTo>
                  <a:pt x="369" y="265"/>
                </a:lnTo>
                <a:lnTo>
                  <a:pt x="383" y="265"/>
                </a:lnTo>
                <a:lnTo>
                  <a:pt x="411" y="265"/>
                </a:lnTo>
                <a:lnTo>
                  <a:pt x="439" y="248"/>
                </a:lnTo>
                <a:lnTo>
                  <a:pt x="482" y="248"/>
                </a:lnTo>
                <a:lnTo>
                  <a:pt x="510" y="248"/>
                </a:lnTo>
                <a:lnTo>
                  <a:pt x="553" y="230"/>
                </a:lnTo>
                <a:lnTo>
                  <a:pt x="595" y="230"/>
                </a:lnTo>
                <a:lnTo>
                  <a:pt x="638" y="212"/>
                </a:lnTo>
                <a:lnTo>
                  <a:pt x="680" y="195"/>
                </a:lnTo>
                <a:lnTo>
                  <a:pt x="737" y="195"/>
                </a:lnTo>
                <a:lnTo>
                  <a:pt x="794" y="177"/>
                </a:lnTo>
                <a:lnTo>
                  <a:pt x="850" y="159"/>
                </a:lnTo>
                <a:lnTo>
                  <a:pt x="907" y="159"/>
                </a:lnTo>
                <a:lnTo>
                  <a:pt x="964" y="141"/>
                </a:lnTo>
                <a:lnTo>
                  <a:pt x="1035" y="124"/>
                </a:lnTo>
                <a:lnTo>
                  <a:pt x="1106" y="106"/>
                </a:lnTo>
                <a:lnTo>
                  <a:pt x="1162" y="88"/>
                </a:lnTo>
                <a:lnTo>
                  <a:pt x="1219" y="88"/>
                </a:lnTo>
                <a:lnTo>
                  <a:pt x="1276" y="70"/>
                </a:lnTo>
                <a:lnTo>
                  <a:pt x="1318" y="53"/>
                </a:lnTo>
                <a:lnTo>
                  <a:pt x="1361" y="53"/>
                </a:lnTo>
                <a:lnTo>
                  <a:pt x="1403" y="35"/>
                </a:lnTo>
                <a:lnTo>
                  <a:pt x="1446" y="35"/>
                </a:lnTo>
                <a:lnTo>
                  <a:pt x="1474" y="17"/>
                </a:lnTo>
                <a:lnTo>
                  <a:pt x="1502" y="17"/>
                </a:lnTo>
                <a:lnTo>
                  <a:pt x="1531" y="17"/>
                </a:lnTo>
                <a:lnTo>
                  <a:pt x="1559" y="0"/>
                </a:lnTo>
                <a:lnTo>
                  <a:pt x="1573" y="0"/>
                </a:lnTo>
                <a:lnTo>
                  <a:pt x="1588" y="0"/>
                </a:lnTo>
                <a:lnTo>
                  <a:pt x="1602" y="0"/>
                </a:lnTo>
                <a:lnTo>
                  <a:pt x="1616" y="0"/>
                </a:lnTo>
                <a:lnTo>
                  <a:pt x="1630" y="0"/>
                </a:lnTo>
                <a:lnTo>
                  <a:pt x="1658" y="17"/>
                </a:lnTo>
                <a:lnTo>
                  <a:pt x="1687" y="17"/>
                </a:lnTo>
                <a:lnTo>
                  <a:pt x="1715" y="35"/>
                </a:lnTo>
                <a:lnTo>
                  <a:pt x="1729" y="53"/>
                </a:lnTo>
                <a:lnTo>
                  <a:pt x="1743" y="53"/>
                </a:lnTo>
                <a:lnTo>
                  <a:pt x="1743" y="70"/>
                </a:lnTo>
                <a:lnTo>
                  <a:pt x="1743" y="88"/>
                </a:lnTo>
                <a:lnTo>
                  <a:pt x="1729" y="88"/>
                </a:lnTo>
                <a:lnTo>
                  <a:pt x="1715" y="106"/>
                </a:lnTo>
                <a:lnTo>
                  <a:pt x="1701" y="106"/>
                </a:lnTo>
                <a:lnTo>
                  <a:pt x="1673" y="106"/>
                </a:lnTo>
                <a:lnTo>
                  <a:pt x="1658" y="124"/>
                </a:lnTo>
                <a:lnTo>
                  <a:pt x="1644" y="124"/>
                </a:lnTo>
                <a:lnTo>
                  <a:pt x="1616" y="124"/>
                </a:lnTo>
                <a:lnTo>
                  <a:pt x="1588" y="141"/>
                </a:lnTo>
                <a:lnTo>
                  <a:pt x="1559" y="141"/>
                </a:lnTo>
                <a:lnTo>
                  <a:pt x="1517" y="159"/>
                </a:lnTo>
                <a:lnTo>
                  <a:pt x="1488" y="159"/>
                </a:lnTo>
                <a:lnTo>
                  <a:pt x="1446" y="159"/>
                </a:lnTo>
                <a:lnTo>
                  <a:pt x="1403" y="177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5608" name="Freeform 10"/>
          <p:cNvSpPr/>
          <p:nvPr/>
        </p:nvSpPr>
        <p:spPr>
          <a:xfrm>
            <a:off x="3990975" y="1687513"/>
            <a:ext cx="576263" cy="1460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468253" y="0"/>
              </a:cxn>
              <a:cxn ang="0">
                <a:pos x="494938" y="0"/>
              </a:cxn>
              <a:cxn ang="0">
                <a:pos x="513363" y="0"/>
              </a:cxn>
              <a:cxn ang="0">
                <a:pos x="540048" y="0"/>
              </a:cxn>
              <a:cxn ang="0">
                <a:pos x="549578" y="0"/>
              </a:cxn>
              <a:cxn ang="0">
                <a:pos x="567368" y="0"/>
              </a:cxn>
              <a:cxn ang="0">
                <a:pos x="576263" y="11430"/>
              </a:cxn>
              <a:cxn ang="0">
                <a:pos x="576263" y="11430"/>
              </a:cxn>
              <a:cxn ang="0">
                <a:pos x="576263" y="22225"/>
              </a:cxn>
              <a:cxn ang="0">
                <a:pos x="576263" y="22225"/>
              </a:cxn>
              <a:cxn ang="0">
                <a:pos x="576263" y="22225"/>
              </a:cxn>
              <a:cxn ang="0">
                <a:pos x="567368" y="33655"/>
              </a:cxn>
              <a:cxn ang="0">
                <a:pos x="567368" y="33655"/>
              </a:cxn>
              <a:cxn ang="0">
                <a:pos x="558473" y="33655"/>
              </a:cxn>
              <a:cxn ang="0">
                <a:pos x="549578" y="45085"/>
              </a:cxn>
              <a:cxn ang="0">
                <a:pos x="540048" y="45085"/>
              </a:cxn>
              <a:cxn ang="0">
                <a:pos x="522258" y="55880"/>
              </a:cxn>
              <a:cxn ang="0">
                <a:pos x="513363" y="55880"/>
              </a:cxn>
              <a:cxn ang="0">
                <a:pos x="494938" y="55880"/>
              </a:cxn>
              <a:cxn ang="0">
                <a:pos x="477148" y="67310"/>
              </a:cxn>
              <a:cxn ang="0">
                <a:pos x="459359" y="67310"/>
              </a:cxn>
              <a:cxn ang="0">
                <a:pos x="440933" y="78740"/>
              </a:cxn>
              <a:cxn ang="0">
                <a:pos x="414249" y="78740"/>
              </a:cxn>
              <a:cxn ang="0">
                <a:pos x="386929" y="90170"/>
              </a:cxn>
              <a:cxn ang="0">
                <a:pos x="369139" y="90170"/>
              </a:cxn>
              <a:cxn ang="0">
                <a:pos x="315134" y="100965"/>
              </a:cxn>
              <a:cxn ang="0">
                <a:pos x="270024" y="112395"/>
              </a:cxn>
              <a:cxn ang="0">
                <a:pos x="224914" y="123825"/>
              </a:cxn>
              <a:cxn ang="0">
                <a:pos x="189335" y="135255"/>
              </a:cxn>
              <a:cxn ang="0">
                <a:pos x="153119" y="135255"/>
              </a:cxn>
              <a:cxn ang="0">
                <a:pos x="125799" y="146050"/>
              </a:cxn>
              <a:cxn ang="0">
                <a:pos x="108010" y="146050"/>
              </a:cxn>
              <a:cxn ang="0">
                <a:pos x="90220" y="146050"/>
              </a:cxn>
              <a:cxn ang="0">
                <a:pos x="71795" y="146050"/>
              </a:cxn>
              <a:cxn ang="0">
                <a:pos x="62900" y="146050"/>
              </a:cxn>
              <a:cxn ang="0">
                <a:pos x="45110" y="146050"/>
              </a:cxn>
              <a:cxn ang="0">
                <a:pos x="36215" y="135255"/>
              </a:cxn>
              <a:cxn ang="0">
                <a:pos x="26685" y="135255"/>
              </a:cxn>
              <a:cxn ang="0">
                <a:pos x="17790" y="135255"/>
              </a:cxn>
              <a:cxn ang="0">
                <a:pos x="8895" y="123825"/>
              </a:cxn>
              <a:cxn ang="0">
                <a:pos x="8895" y="123825"/>
              </a:cxn>
              <a:cxn ang="0">
                <a:pos x="0" y="112395"/>
              </a:cxn>
              <a:cxn ang="0">
                <a:pos x="0" y="100965"/>
              </a:cxn>
              <a:cxn ang="0">
                <a:pos x="8895" y="100965"/>
              </a:cxn>
              <a:cxn ang="0">
                <a:pos x="8895" y="90170"/>
              </a:cxn>
              <a:cxn ang="0">
                <a:pos x="17790" y="90170"/>
              </a:cxn>
              <a:cxn ang="0">
                <a:pos x="36215" y="90170"/>
              </a:cxn>
              <a:cxn ang="0">
                <a:pos x="45110" y="78740"/>
              </a:cxn>
              <a:cxn ang="0">
                <a:pos x="71795" y="78740"/>
              </a:cxn>
              <a:cxn ang="0">
                <a:pos x="90220" y="67310"/>
              </a:cxn>
              <a:cxn ang="0">
                <a:pos x="125799" y="55880"/>
              </a:cxn>
              <a:cxn ang="0">
                <a:pos x="162014" y="45085"/>
              </a:cxn>
              <a:cxn ang="0">
                <a:pos x="198229" y="33655"/>
              </a:cxn>
              <a:cxn ang="0">
                <a:pos x="233809" y="33655"/>
              </a:cxn>
              <a:cxn ang="0">
                <a:pos x="278919" y="22225"/>
              </a:cxn>
              <a:cxn ang="0">
                <a:pos x="315134" y="11430"/>
              </a:cxn>
              <a:cxn ang="0">
                <a:pos x="351349" y="0"/>
              </a:cxn>
              <a:cxn ang="0">
                <a:pos x="378034" y="0"/>
              </a:cxn>
              <a:cxn ang="0">
                <a:pos x="414249" y="0"/>
              </a:cxn>
              <a:cxn ang="0">
                <a:pos x="440933" y="0"/>
              </a:cxn>
              <a:cxn ang="0">
                <a:pos x="468253" y="0"/>
              </a:cxn>
              <a:cxn ang="0">
                <a:pos x="468253" y="0"/>
              </a:cxn>
              <a:cxn ang="0">
                <a:pos x="468253" y="0"/>
              </a:cxn>
            </a:cxnLst>
            <a:rect l="l" t="t" r="GT0" b="GT1"/>
            <a:pathLst>
              <a:path w="907" h="230">
                <a:moveTo>
                  <a:pt x="737" y="0"/>
                </a:moveTo>
                <a:lnTo>
                  <a:pt x="779" y="0"/>
                </a:lnTo>
                <a:lnTo>
                  <a:pt x="808" y="0"/>
                </a:lnTo>
                <a:lnTo>
                  <a:pt x="850" y="0"/>
                </a:lnTo>
                <a:lnTo>
                  <a:pt x="865" y="0"/>
                </a:lnTo>
                <a:lnTo>
                  <a:pt x="893" y="0"/>
                </a:lnTo>
                <a:lnTo>
                  <a:pt x="907" y="18"/>
                </a:lnTo>
                <a:lnTo>
                  <a:pt x="907" y="35"/>
                </a:lnTo>
                <a:lnTo>
                  <a:pt x="893" y="53"/>
                </a:lnTo>
                <a:lnTo>
                  <a:pt x="879" y="53"/>
                </a:lnTo>
                <a:lnTo>
                  <a:pt x="865" y="71"/>
                </a:lnTo>
                <a:lnTo>
                  <a:pt x="850" y="71"/>
                </a:lnTo>
                <a:lnTo>
                  <a:pt x="822" y="88"/>
                </a:lnTo>
                <a:lnTo>
                  <a:pt x="808" y="88"/>
                </a:lnTo>
                <a:lnTo>
                  <a:pt x="779" y="88"/>
                </a:lnTo>
                <a:lnTo>
                  <a:pt x="751" y="106"/>
                </a:lnTo>
                <a:lnTo>
                  <a:pt x="723" y="106"/>
                </a:lnTo>
                <a:lnTo>
                  <a:pt x="694" y="124"/>
                </a:lnTo>
                <a:lnTo>
                  <a:pt x="652" y="124"/>
                </a:lnTo>
                <a:lnTo>
                  <a:pt x="609" y="142"/>
                </a:lnTo>
                <a:lnTo>
                  <a:pt x="581" y="142"/>
                </a:lnTo>
                <a:lnTo>
                  <a:pt x="496" y="159"/>
                </a:lnTo>
                <a:lnTo>
                  <a:pt x="425" y="177"/>
                </a:lnTo>
                <a:lnTo>
                  <a:pt x="354" y="195"/>
                </a:lnTo>
                <a:lnTo>
                  <a:pt x="298" y="213"/>
                </a:lnTo>
                <a:lnTo>
                  <a:pt x="241" y="213"/>
                </a:lnTo>
                <a:lnTo>
                  <a:pt x="198" y="230"/>
                </a:lnTo>
                <a:lnTo>
                  <a:pt x="170" y="230"/>
                </a:lnTo>
                <a:lnTo>
                  <a:pt x="142" y="230"/>
                </a:lnTo>
                <a:lnTo>
                  <a:pt x="113" y="230"/>
                </a:lnTo>
                <a:lnTo>
                  <a:pt x="99" y="230"/>
                </a:lnTo>
                <a:lnTo>
                  <a:pt x="71" y="230"/>
                </a:lnTo>
                <a:lnTo>
                  <a:pt x="57" y="213"/>
                </a:lnTo>
                <a:lnTo>
                  <a:pt x="42" y="213"/>
                </a:lnTo>
                <a:lnTo>
                  <a:pt x="28" y="213"/>
                </a:lnTo>
                <a:lnTo>
                  <a:pt x="14" y="195"/>
                </a:lnTo>
                <a:lnTo>
                  <a:pt x="0" y="177"/>
                </a:lnTo>
                <a:lnTo>
                  <a:pt x="0" y="159"/>
                </a:lnTo>
                <a:lnTo>
                  <a:pt x="14" y="159"/>
                </a:lnTo>
                <a:lnTo>
                  <a:pt x="14" y="142"/>
                </a:lnTo>
                <a:lnTo>
                  <a:pt x="28" y="142"/>
                </a:lnTo>
                <a:lnTo>
                  <a:pt x="57" y="142"/>
                </a:lnTo>
                <a:lnTo>
                  <a:pt x="71" y="124"/>
                </a:lnTo>
                <a:lnTo>
                  <a:pt x="113" y="124"/>
                </a:lnTo>
                <a:lnTo>
                  <a:pt x="142" y="106"/>
                </a:lnTo>
                <a:lnTo>
                  <a:pt x="198" y="88"/>
                </a:lnTo>
                <a:lnTo>
                  <a:pt x="255" y="71"/>
                </a:lnTo>
                <a:lnTo>
                  <a:pt x="312" y="53"/>
                </a:lnTo>
                <a:lnTo>
                  <a:pt x="368" y="53"/>
                </a:lnTo>
                <a:lnTo>
                  <a:pt x="439" y="35"/>
                </a:lnTo>
                <a:lnTo>
                  <a:pt x="496" y="18"/>
                </a:lnTo>
                <a:lnTo>
                  <a:pt x="553" y="0"/>
                </a:lnTo>
                <a:lnTo>
                  <a:pt x="595" y="0"/>
                </a:lnTo>
                <a:lnTo>
                  <a:pt x="652" y="0"/>
                </a:lnTo>
                <a:lnTo>
                  <a:pt x="694" y="0"/>
                </a:lnTo>
                <a:lnTo>
                  <a:pt x="737" y="0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5609" name="Freeform 11"/>
          <p:cNvSpPr/>
          <p:nvPr/>
        </p:nvSpPr>
        <p:spPr>
          <a:xfrm>
            <a:off x="3900488" y="1382713"/>
            <a:ext cx="765175" cy="2032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765175" y="34397"/>
              </a:cxn>
              <a:cxn ang="0">
                <a:pos x="756285" y="45226"/>
              </a:cxn>
              <a:cxn ang="0">
                <a:pos x="737870" y="56692"/>
              </a:cxn>
              <a:cxn ang="0">
                <a:pos x="711200" y="68158"/>
              </a:cxn>
              <a:cxn ang="0">
                <a:pos x="675005" y="78987"/>
              </a:cxn>
              <a:cxn ang="0">
                <a:pos x="629920" y="90453"/>
              </a:cxn>
              <a:cxn ang="0">
                <a:pos x="575945" y="101918"/>
              </a:cxn>
              <a:cxn ang="0">
                <a:pos x="513080" y="124213"/>
              </a:cxn>
              <a:cxn ang="0">
                <a:pos x="450215" y="135679"/>
              </a:cxn>
              <a:cxn ang="0">
                <a:pos x="377825" y="157974"/>
              </a:cxn>
              <a:cxn ang="0">
                <a:pos x="323850" y="169440"/>
              </a:cxn>
              <a:cxn ang="0">
                <a:pos x="269875" y="180905"/>
              </a:cxn>
              <a:cxn ang="0">
                <a:pos x="234315" y="192371"/>
              </a:cxn>
              <a:cxn ang="0">
                <a:pos x="198120" y="192371"/>
              </a:cxn>
              <a:cxn ang="0">
                <a:pos x="170815" y="192371"/>
              </a:cxn>
              <a:cxn ang="0">
                <a:pos x="144145" y="203200"/>
              </a:cxn>
              <a:cxn ang="0">
                <a:pos x="107950" y="203200"/>
              </a:cxn>
              <a:cxn ang="0">
                <a:pos x="62865" y="192371"/>
              </a:cxn>
              <a:cxn ang="0">
                <a:pos x="27305" y="169440"/>
              </a:cxn>
              <a:cxn ang="0">
                <a:pos x="8890" y="157974"/>
              </a:cxn>
              <a:cxn ang="0">
                <a:pos x="8890" y="135679"/>
              </a:cxn>
              <a:cxn ang="0">
                <a:pos x="18415" y="135679"/>
              </a:cxn>
              <a:cxn ang="0">
                <a:pos x="36195" y="135679"/>
              </a:cxn>
              <a:cxn ang="0">
                <a:pos x="45085" y="124213"/>
              </a:cxn>
              <a:cxn ang="0">
                <a:pos x="72390" y="124213"/>
              </a:cxn>
              <a:cxn ang="0">
                <a:pos x="99060" y="113384"/>
              </a:cxn>
              <a:cxn ang="0">
                <a:pos x="135255" y="113384"/>
              </a:cxn>
              <a:cxn ang="0">
                <a:pos x="180340" y="101918"/>
              </a:cxn>
              <a:cxn ang="0">
                <a:pos x="225425" y="90453"/>
              </a:cxn>
              <a:cxn ang="0">
                <a:pos x="288290" y="78987"/>
              </a:cxn>
              <a:cxn ang="0">
                <a:pos x="387350" y="56692"/>
              </a:cxn>
              <a:cxn ang="0">
                <a:pos x="495300" y="22932"/>
              </a:cxn>
              <a:cxn ang="0">
                <a:pos x="584835" y="11466"/>
              </a:cxn>
              <a:cxn ang="0">
                <a:pos x="657225" y="0"/>
              </a:cxn>
              <a:cxn ang="0">
                <a:pos x="702310" y="0"/>
              </a:cxn>
              <a:cxn ang="0">
                <a:pos x="737870" y="0"/>
              </a:cxn>
              <a:cxn ang="0">
                <a:pos x="756285" y="11466"/>
              </a:cxn>
              <a:cxn ang="0">
                <a:pos x="765175" y="22932"/>
              </a:cxn>
              <a:cxn ang="0">
                <a:pos x="765175" y="34397"/>
              </a:cxn>
            </a:cxnLst>
            <a:rect l="l" t="t" r="GT0" b="GT1"/>
            <a:pathLst>
              <a:path w="1205" h="319">
                <a:moveTo>
                  <a:pt x="1205" y="54"/>
                </a:moveTo>
                <a:lnTo>
                  <a:pt x="1205" y="54"/>
                </a:lnTo>
                <a:lnTo>
                  <a:pt x="1191" y="71"/>
                </a:lnTo>
                <a:lnTo>
                  <a:pt x="1177" y="71"/>
                </a:lnTo>
                <a:lnTo>
                  <a:pt x="1162" y="89"/>
                </a:lnTo>
                <a:lnTo>
                  <a:pt x="1148" y="89"/>
                </a:lnTo>
                <a:lnTo>
                  <a:pt x="1120" y="107"/>
                </a:lnTo>
                <a:lnTo>
                  <a:pt x="1092" y="107"/>
                </a:lnTo>
                <a:lnTo>
                  <a:pt x="1063" y="124"/>
                </a:lnTo>
                <a:lnTo>
                  <a:pt x="1035" y="124"/>
                </a:lnTo>
                <a:lnTo>
                  <a:pt x="992" y="142"/>
                </a:lnTo>
                <a:lnTo>
                  <a:pt x="950" y="160"/>
                </a:lnTo>
                <a:lnTo>
                  <a:pt x="907" y="160"/>
                </a:lnTo>
                <a:lnTo>
                  <a:pt x="865" y="178"/>
                </a:lnTo>
                <a:lnTo>
                  <a:pt x="808" y="195"/>
                </a:lnTo>
                <a:lnTo>
                  <a:pt x="751" y="213"/>
                </a:lnTo>
                <a:lnTo>
                  <a:pt x="709" y="213"/>
                </a:lnTo>
                <a:lnTo>
                  <a:pt x="652" y="231"/>
                </a:lnTo>
                <a:lnTo>
                  <a:pt x="595" y="248"/>
                </a:lnTo>
                <a:lnTo>
                  <a:pt x="553" y="248"/>
                </a:lnTo>
                <a:lnTo>
                  <a:pt x="510" y="266"/>
                </a:lnTo>
                <a:lnTo>
                  <a:pt x="468" y="266"/>
                </a:lnTo>
                <a:lnTo>
                  <a:pt x="425" y="284"/>
                </a:lnTo>
                <a:lnTo>
                  <a:pt x="397" y="284"/>
                </a:lnTo>
                <a:lnTo>
                  <a:pt x="369" y="302"/>
                </a:lnTo>
                <a:lnTo>
                  <a:pt x="326" y="302"/>
                </a:lnTo>
                <a:lnTo>
                  <a:pt x="312" y="302"/>
                </a:lnTo>
                <a:lnTo>
                  <a:pt x="284" y="302"/>
                </a:lnTo>
                <a:lnTo>
                  <a:pt x="269" y="302"/>
                </a:lnTo>
                <a:lnTo>
                  <a:pt x="241" y="319"/>
                </a:lnTo>
                <a:lnTo>
                  <a:pt x="227" y="319"/>
                </a:lnTo>
                <a:lnTo>
                  <a:pt x="213" y="319"/>
                </a:lnTo>
                <a:lnTo>
                  <a:pt x="170" y="319"/>
                </a:lnTo>
                <a:lnTo>
                  <a:pt x="142" y="302"/>
                </a:lnTo>
                <a:lnTo>
                  <a:pt x="99" y="302"/>
                </a:lnTo>
                <a:lnTo>
                  <a:pt x="71" y="284"/>
                </a:lnTo>
                <a:lnTo>
                  <a:pt x="43" y="266"/>
                </a:lnTo>
                <a:lnTo>
                  <a:pt x="29" y="248"/>
                </a:lnTo>
                <a:lnTo>
                  <a:pt x="14" y="248"/>
                </a:lnTo>
                <a:lnTo>
                  <a:pt x="0" y="231"/>
                </a:lnTo>
                <a:lnTo>
                  <a:pt x="14" y="213"/>
                </a:lnTo>
                <a:lnTo>
                  <a:pt x="29" y="213"/>
                </a:lnTo>
                <a:lnTo>
                  <a:pt x="43" y="213"/>
                </a:lnTo>
                <a:lnTo>
                  <a:pt x="57" y="213"/>
                </a:lnTo>
                <a:lnTo>
                  <a:pt x="71" y="195"/>
                </a:lnTo>
                <a:lnTo>
                  <a:pt x="85" y="195"/>
                </a:lnTo>
                <a:lnTo>
                  <a:pt x="114" y="195"/>
                </a:lnTo>
                <a:lnTo>
                  <a:pt x="128" y="195"/>
                </a:lnTo>
                <a:lnTo>
                  <a:pt x="156" y="178"/>
                </a:lnTo>
                <a:lnTo>
                  <a:pt x="184" y="178"/>
                </a:lnTo>
                <a:lnTo>
                  <a:pt x="213" y="178"/>
                </a:lnTo>
                <a:lnTo>
                  <a:pt x="241" y="160"/>
                </a:lnTo>
                <a:lnTo>
                  <a:pt x="284" y="160"/>
                </a:lnTo>
                <a:lnTo>
                  <a:pt x="312" y="142"/>
                </a:lnTo>
                <a:lnTo>
                  <a:pt x="355" y="142"/>
                </a:lnTo>
                <a:lnTo>
                  <a:pt x="411" y="124"/>
                </a:lnTo>
                <a:lnTo>
                  <a:pt x="454" y="124"/>
                </a:lnTo>
                <a:lnTo>
                  <a:pt x="510" y="107"/>
                </a:lnTo>
                <a:lnTo>
                  <a:pt x="610" y="89"/>
                </a:lnTo>
                <a:lnTo>
                  <a:pt x="695" y="54"/>
                </a:lnTo>
                <a:lnTo>
                  <a:pt x="780" y="36"/>
                </a:lnTo>
                <a:lnTo>
                  <a:pt x="865" y="36"/>
                </a:lnTo>
                <a:lnTo>
                  <a:pt x="921" y="18"/>
                </a:lnTo>
                <a:lnTo>
                  <a:pt x="978" y="0"/>
                </a:lnTo>
                <a:lnTo>
                  <a:pt x="1035" y="0"/>
                </a:lnTo>
                <a:lnTo>
                  <a:pt x="1063" y="0"/>
                </a:lnTo>
                <a:lnTo>
                  <a:pt x="1106" y="0"/>
                </a:lnTo>
                <a:lnTo>
                  <a:pt x="1134" y="0"/>
                </a:lnTo>
                <a:lnTo>
                  <a:pt x="1162" y="0"/>
                </a:lnTo>
                <a:lnTo>
                  <a:pt x="1177" y="18"/>
                </a:lnTo>
                <a:lnTo>
                  <a:pt x="1191" y="18"/>
                </a:lnTo>
                <a:lnTo>
                  <a:pt x="1205" y="36"/>
                </a:lnTo>
                <a:lnTo>
                  <a:pt x="1205" y="54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5610" name="Freeform 12"/>
          <p:cNvSpPr/>
          <p:nvPr/>
        </p:nvSpPr>
        <p:spPr>
          <a:xfrm>
            <a:off x="4144963" y="1057275"/>
            <a:ext cx="233362" cy="944563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5606" y="213780"/>
              </a:cxn>
              <a:cxn ang="0">
                <a:pos x="215606" y="258819"/>
              </a:cxn>
              <a:cxn ang="0">
                <a:pos x="206728" y="315277"/>
              </a:cxn>
              <a:cxn ang="0">
                <a:pos x="206728" y="393938"/>
              </a:cxn>
              <a:cxn ang="0">
                <a:pos x="197850" y="483383"/>
              </a:cxn>
              <a:cxn ang="0">
                <a:pos x="197850" y="596299"/>
              </a:cxn>
              <a:cxn ang="0">
                <a:pos x="197850" y="719999"/>
              </a:cxn>
              <a:cxn ang="0">
                <a:pos x="188973" y="865902"/>
              </a:cxn>
              <a:cxn ang="0">
                <a:pos x="98925" y="944563"/>
              </a:cxn>
              <a:cxn ang="0">
                <a:pos x="98925" y="787242"/>
              </a:cxn>
              <a:cxn ang="0">
                <a:pos x="98925" y="641339"/>
              </a:cxn>
              <a:cxn ang="0">
                <a:pos x="98925" y="528422"/>
              </a:cxn>
              <a:cxn ang="0">
                <a:pos x="98925" y="416141"/>
              </a:cxn>
              <a:cxn ang="0">
                <a:pos x="90047" y="337480"/>
              </a:cxn>
              <a:cxn ang="0">
                <a:pos x="90047" y="270238"/>
              </a:cxn>
              <a:cxn ang="0">
                <a:pos x="90047" y="225198"/>
              </a:cxn>
              <a:cxn ang="0">
                <a:pos x="80535" y="191577"/>
              </a:cxn>
              <a:cxn ang="0">
                <a:pos x="71657" y="146537"/>
              </a:cxn>
              <a:cxn ang="0">
                <a:pos x="62779" y="112916"/>
              </a:cxn>
              <a:cxn ang="0">
                <a:pos x="53902" y="90079"/>
              </a:cxn>
              <a:cxn ang="0">
                <a:pos x="36146" y="78661"/>
              </a:cxn>
              <a:cxn ang="0">
                <a:pos x="8878" y="45040"/>
              </a:cxn>
              <a:cxn ang="0">
                <a:pos x="0" y="22837"/>
              </a:cxn>
              <a:cxn ang="0">
                <a:pos x="0" y="11418"/>
              </a:cxn>
              <a:cxn ang="0">
                <a:pos x="17756" y="0"/>
              </a:cxn>
              <a:cxn ang="0">
                <a:pos x="36146" y="0"/>
              </a:cxn>
              <a:cxn ang="0">
                <a:pos x="62779" y="0"/>
              </a:cxn>
              <a:cxn ang="0">
                <a:pos x="125559" y="11418"/>
              </a:cxn>
              <a:cxn ang="0">
                <a:pos x="179460" y="34255"/>
              </a:cxn>
              <a:cxn ang="0">
                <a:pos x="206728" y="56458"/>
              </a:cxn>
              <a:cxn ang="0">
                <a:pos x="224484" y="67877"/>
              </a:cxn>
              <a:cxn ang="0">
                <a:pos x="233362" y="90079"/>
              </a:cxn>
              <a:cxn ang="0">
                <a:pos x="233362" y="112916"/>
              </a:cxn>
              <a:cxn ang="0">
                <a:pos x="233362" y="146537"/>
              </a:cxn>
              <a:cxn ang="0">
                <a:pos x="224484" y="202361"/>
              </a:cxn>
              <a:cxn ang="0">
                <a:pos x="224484" y="202361"/>
              </a:cxn>
            </a:cxnLst>
            <a:rect l="l" t="t" r="GT0" b="GT1"/>
            <a:pathLst>
              <a:path w="368" h="1489">
                <a:moveTo>
                  <a:pt x="354" y="319"/>
                </a:moveTo>
                <a:lnTo>
                  <a:pt x="340" y="337"/>
                </a:lnTo>
                <a:lnTo>
                  <a:pt x="340" y="373"/>
                </a:lnTo>
                <a:lnTo>
                  <a:pt x="340" y="408"/>
                </a:lnTo>
                <a:lnTo>
                  <a:pt x="326" y="443"/>
                </a:lnTo>
                <a:lnTo>
                  <a:pt x="326" y="497"/>
                </a:lnTo>
                <a:lnTo>
                  <a:pt x="326" y="550"/>
                </a:lnTo>
                <a:lnTo>
                  <a:pt x="326" y="621"/>
                </a:lnTo>
                <a:lnTo>
                  <a:pt x="326" y="692"/>
                </a:lnTo>
                <a:lnTo>
                  <a:pt x="312" y="762"/>
                </a:lnTo>
                <a:lnTo>
                  <a:pt x="312" y="851"/>
                </a:lnTo>
                <a:lnTo>
                  <a:pt x="312" y="940"/>
                </a:lnTo>
                <a:lnTo>
                  <a:pt x="312" y="1028"/>
                </a:lnTo>
                <a:lnTo>
                  <a:pt x="312" y="1135"/>
                </a:lnTo>
                <a:lnTo>
                  <a:pt x="298" y="1241"/>
                </a:lnTo>
                <a:lnTo>
                  <a:pt x="298" y="1365"/>
                </a:lnTo>
                <a:lnTo>
                  <a:pt x="298" y="1489"/>
                </a:lnTo>
                <a:lnTo>
                  <a:pt x="156" y="1489"/>
                </a:lnTo>
                <a:lnTo>
                  <a:pt x="156" y="1365"/>
                </a:lnTo>
                <a:lnTo>
                  <a:pt x="156" y="1241"/>
                </a:lnTo>
                <a:lnTo>
                  <a:pt x="156" y="1117"/>
                </a:lnTo>
                <a:lnTo>
                  <a:pt x="156" y="1011"/>
                </a:lnTo>
                <a:lnTo>
                  <a:pt x="156" y="922"/>
                </a:lnTo>
                <a:lnTo>
                  <a:pt x="156" y="833"/>
                </a:lnTo>
                <a:lnTo>
                  <a:pt x="156" y="745"/>
                </a:lnTo>
                <a:lnTo>
                  <a:pt x="156" y="656"/>
                </a:lnTo>
                <a:lnTo>
                  <a:pt x="142" y="603"/>
                </a:lnTo>
                <a:lnTo>
                  <a:pt x="142" y="532"/>
                </a:lnTo>
                <a:lnTo>
                  <a:pt x="142" y="479"/>
                </a:lnTo>
                <a:lnTo>
                  <a:pt x="142" y="426"/>
                </a:lnTo>
                <a:lnTo>
                  <a:pt x="142" y="390"/>
                </a:lnTo>
                <a:lnTo>
                  <a:pt x="142" y="355"/>
                </a:lnTo>
                <a:lnTo>
                  <a:pt x="142" y="319"/>
                </a:lnTo>
                <a:lnTo>
                  <a:pt x="127" y="302"/>
                </a:lnTo>
                <a:lnTo>
                  <a:pt x="127" y="266"/>
                </a:lnTo>
                <a:lnTo>
                  <a:pt x="113" y="231"/>
                </a:lnTo>
                <a:lnTo>
                  <a:pt x="113" y="213"/>
                </a:lnTo>
                <a:lnTo>
                  <a:pt x="99" y="178"/>
                </a:lnTo>
                <a:lnTo>
                  <a:pt x="85" y="160"/>
                </a:lnTo>
                <a:lnTo>
                  <a:pt x="85" y="142"/>
                </a:lnTo>
                <a:lnTo>
                  <a:pt x="71" y="124"/>
                </a:lnTo>
                <a:lnTo>
                  <a:pt x="57" y="124"/>
                </a:lnTo>
                <a:lnTo>
                  <a:pt x="28" y="107"/>
                </a:lnTo>
                <a:lnTo>
                  <a:pt x="14" y="71"/>
                </a:lnTo>
                <a:lnTo>
                  <a:pt x="0" y="54"/>
                </a:lnTo>
                <a:lnTo>
                  <a:pt x="0" y="36"/>
                </a:lnTo>
                <a:lnTo>
                  <a:pt x="0" y="18"/>
                </a:lnTo>
                <a:lnTo>
                  <a:pt x="14" y="0"/>
                </a:lnTo>
                <a:lnTo>
                  <a:pt x="28" y="0"/>
                </a:lnTo>
                <a:lnTo>
                  <a:pt x="42" y="0"/>
                </a:lnTo>
                <a:lnTo>
                  <a:pt x="57" y="0"/>
                </a:lnTo>
                <a:lnTo>
                  <a:pt x="71" y="0"/>
                </a:lnTo>
                <a:lnTo>
                  <a:pt x="99" y="0"/>
                </a:lnTo>
                <a:lnTo>
                  <a:pt x="156" y="0"/>
                </a:lnTo>
                <a:lnTo>
                  <a:pt x="198" y="18"/>
                </a:lnTo>
                <a:lnTo>
                  <a:pt x="241" y="36"/>
                </a:lnTo>
                <a:lnTo>
                  <a:pt x="283" y="54"/>
                </a:lnTo>
                <a:lnTo>
                  <a:pt x="312" y="71"/>
                </a:lnTo>
                <a:lnTo>
                  <a:pt x="326" y="89"/>
                </a:lnTo>
                <a:lnTo>
                  <a:pt x="340" y="107"/>
                </a:lnTo>
                <a:lnTo>
                  <a:pt x="354" y="107"/>
                </a:lnTo>
                <a:lnTo>
                  <a:pt x="368" y="124"/>
                </a:lnTo>
                <a:lnTo>
                  <a:pt x="368" y="142"/>
                </a:lnTo>
                <a:lnTo>
                  <a:pt x="368" y="160"/>
                </a:lnTo>
                <a:lnTo>
                  <a:pt x="368" y="178"/>
                </a:lnTo>
                <a:lnTo>
                  <a:pt x="368" y="213"/>
                </a:lnTo>
                <a:lnTo>
                  <a:pt x="368" y="231"/>
                </a:lnTo>
                <a:lnTo>
                  <a:pt x="354" y="284"/>
                </a:lnTo>
                <a:lnTo>
                  <a:pt x="354" y="319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5611" name="Freeform 13"/>
          <p:cNvSpPr/>
          <p:nvPr/>
        </p:nvSpPr>
        <p:spPr>
          <a:xfrm>
            <a:off x="4729163" y="1035050"/>
            <a:ext cx="468312" cy="71913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43370" y="505426"/>
              </a:cxn>
              <a:cxn ang="0">
                <a:pos x="153139" y="606891"/>
              </a:cxn>
              <a:cxn ang="0">
                <a:pos x="90231" y="674113"/>
              </a:cxn>
              <a:cxn ang="0">
                <a:pos x="54012" y="696942"/>
              </a:cxn>
              <a:cxn ang="0">
                <a:pos x="27323" y="719138"/>
              </a:cxn>
              <a:cxn ang="0">
                <a:pos x="8896" y="719138"/>
              </a:cxn>
              <a:cxn ang="0">
                <a:pos x="0" y="719138"/>
              </a:cxn>
              <a:cxn ang="0">
                <a:pos x="0" y="696942"/>
              </a:cxn>
              <a:cxn ang="0">
                <a:pos x="8896" y="685528"/>
              </a:cxn>
              <a:cxn ang="0">
                <a:pos x="36220" y="651917"/>
              </a:cxn>
              <a:cxn ang="0">
                <a:pos x="54012" y="618306"/>
              </a:cxn>
              <a:cxn ang="0">
                <a:pos x="90231" y="573281"/>
              </a:cxn>
              <a:cxn ang="0">
                <a:pos x="126451" y="516841"/>
              </a:cxn>
              <a:cxn ang="0">
                <a:pos x="162035" y="449620"/>
              </a:cxn>
              <a:cxn ang="0">
                <a:pos x="207150" y="370984"/>
              </a:cxn>
              <a:cxn ang="0">
                <a:pos x="234474" y="303129"/>
              </a:cxn>
              <a:cxn ang="0">
                <a:pos x="261162" y="247323"/>
              </a:cxn>
              <a:cxn ang="0">
                <a:pos x="279589" y="190882"/>
              </a:cxn>
              <a:cxn ang="0">
                <a:pos x="288485" y="145857"/>
              </a:cxn>
              <a:cxn ang="0">
                <a:pos x="297381" y="112246"/>
              </a:cxn>
              <a:cxn ang="0">
                <a:pos x="297381" y="90051"/>
              </a:cxn>
              <a:cxn ang="0">
                <a:pos x="288485" y="67221"/>
              </a:cxn>
              <a:cxn ang="0">
                <a:pos x="270058" y="45025"/>
              </a:cxn>
              <a:cxn ang="0">
                <a:pos x="261162" y="22196"/>
              </a:cxn>
              <a:cxn ang="0">
                <a:pos x="270058" y="11415"/>
              </a:cxn>
              <a:cxn ang="0">
                <a:pos x="279589" y="0"/>
              </a:cxn>
              <a:cxn ang="0">
                <a:pos x="306277" y="0"/>
              </a:cxn>
              <a:cxn ang="0">
                <a:pos x="333601" y="0"/>
              </a:cxn>
              <a:cxn ang="0">
                <a:pos x="378716" y="11415"/>
              </a:cxn>
              <a:cxn ang="0">
                <a:pos x="423196" y="33611"/>
              </a:cxn>
              <a:cxn ang="0">
                <a:pos x="450520" y="56440"/>
              </a:cxn>
              <a:cxn ang="0">
                <a:pos x="468312" y="90051"/>
              </a:cxn>
              <a:cxn ang="0">
                <a:pos x="468312" y="112246"/>
              </a:cxn>
              <a:cxn ang="0">
                <a:pos x="468312" y="145857"/>
              </a:cxn>
              <a:cxn ang="0">
                <a:pos x="459416" y="168687"/>
              </a:cxn>
              <a:cxn ang="0">
                <a:pos x="441624" y="213712"/>
              </a:cxn>
              <a:cxn ang="0">
                <a:pos x="396508" y="280933"/>
              </a:cxn>
              <a:cxn ang="0">
                <a:pos x="333601" y="393179"/>
              </a:cxn>
              <a:cxn ang="0">
                <a:pos x="288485" y="449620"/>
              </a:cxn>
            </a:cxnLst>
            <a:rect l="l" t="t" r="GT0" b="GT1"/>
            <a:pathLst>
              <a:path w="737" h="1134">
                <a:moveTo>
                  <a:pt x="454" y="709"/>
                </a:moveTo>
                <a:lnTo>
                  <a:pt x="383" y="797"/>
                </a:lnTo>
                <a:lnTo>
                  <a:pt x="312" y="886"/>
                </a:lnTo>
                <a:lnTo>
                  <a:pt x="241" y="957"/>
                </a:lnTo>
                <a:lnTo>
                  <a:pt x="170" y="1028"/>
                </a:lnTo>
                <a:lnTo>
                  <a:pt x="142" y="1063"/>
                </a:lnTo>
                <a:lnTo>
                  <a:pt x="114" y="1081"/>
                </a:lnTo>
                <a:lnTo>
                  <a:pt x="85" y="1099"/>
                </a:lnTo>
                <a:lnTo>
                  <a:pt x="57" y="1116"/>
                </a:lnTo>
                <a:lnTo>
                  <a:pt x="43" y="1134"/>
                </a:lnTo>
                <a:lnTo>
                  <a:pt x="29" y="1134"/>
                </a:lnTo>
                <a:lnTo>
                  <a:pt x="14" y="1134"/>
                </a:lnTo>
                <a:lnTo>
                  <a:pt x="0" y="1134"/>
                </a:lnTo>
                <a:lnTo>
                  <a:pt x="0" y="1116"/>
                </a:lnTo>
                <a:lnTo>
                  <a:pt x="0" y="1099"/>
                </a:lnTo>
                <a:lnTo>
                  <a:pt x="14" y="1099"/>
                </a:lnTo>
                <a:lnTo>
                  <a:pt x="14" y="1081"/>
                </a:lnTo>
                <a:lnTo>
                  <a:pt x="29" y="1046"/>
                </a:lnTo>
                <a:lnTo>
                  <a:pt x="57" y="1028"/>
                </a:lnTo>
                <a:lnTo>
                  <a:pt x="71" y="1010"/>
                </a:lnTo>
                <a:lnTo>
                  <a:pt x="85" y="975"/>
                </a:lnTo>
                <a:lnTo>
                  <a:pt x="114" y="939"/>
                </a:lnTo>
                <a:lnTo>
                  <a:pt x="142" y="904"/>
                </a:lnTo>
                <a:lnTo>
                  <a:pt x="170" y="868"/>
                </a:lnTo>
                <a:lnTo>
                  <a:pt x="199" y="815"/>
                </a:lnTo>
                <a:lnTo>
                  <a:pt x="227" y="762"/>
                </a:lnTo>
                <a:lnTo>
                  <a:pt x="255" y="709"/>
                </a:lnTo>
                <a:lnTo>
                  <a:pt x="284" y="656"/>
                </a:lnTo>
                <a:lnTo>
                  <a:pt x="326" y="585"/>
                </a:lnTo>
                <a:lnTo>
                  <a:pt x="355" y="532"/>
                </a:lnTo>
                <a:lnTo>
                  <a:pt x="369" y="478"/>
                </a:lnTo>
                <a:lnTo>
                  <a:pt x="397" y="443"/>
                </a:lnTo>
                <a:lnTo>
                  <a:pt x="411" y="390"/>
                </a:lnTo>
                <a:lnTo>
                  <a:pt x="425" y="354"/>
                </a:lnTo>
                <a:lnTo>
                  <a:pt x="440" y="301"/>
                </a:lnTo>
                <a:lnTo>
                  <a:pt x="454" y="266"/>
                </a:lnTo>
                <a:lnTo>
                  <a:pt x="454" y="230"/>
                </a:lnTo>
                <a:lnTo>
                  <a:pt x="468" y="213"/>
                </a:lnTo>
                <a:lnTo>
                  <a:pt x="468" y="177"/>
                </a:lnTo>
                <a:lnTo>
                  <a:pt x="468" y="159"/>
                </a:lnTo>
                <a:lnTo>
                  <a:pt x="468" y="142"/>
                </a:lnTo>
                <a:lnTo>
                  <a:pt x="454" y="124"/>
                </a:lnTo>
                <a:lnTo>
                  <a:pt x="454" y="106"/>
                </a:lnTo>
                <a:lnTo>
                  <a:pt x="440" y="89"/>
                </a:lnTo>
                <a:lnTo>
                  <a:pt x="425" y="71"/>
                </a:lnTo>
                <a:lnTo>
                  <a:pt x="411" y="53"/>
                </a:lnTo>
                <a:lnTo>
                  <a:pt x="411" y="35"/>
                </a:lnTo>
                <a:lnTo>
                  <a:pt x="411" y="18"/>
                </a:lnTo>
                <a:lnTo>
                  <a:pt x="425" y="18"/>
                </a:lnTo>
                <a:lnTo>
                  <a:pt x="425" y="0"/>
                </a:lnTo>
                <a:lnTo>
                  <a:pt x="440" y="0"/>
                </a:lnTo>
                <a:lnTo>
                  <a:pt x="454" y="0"/>
                </a:lnTo>
                <a:lnTo>
                  <a:pt x="482" y="0"/>
                </a:lnTo>
                <a:lnTo>
                  <a:pt x="496" y="0"/>
                </a:lnTo>
                <a:lnTo>
                  <a:pt x="525" y="0"/>
                </a:lnTo>
                <a:lnTo>
                  <a:pt x="553" y="18"/>
                </a:lnTo>
                <a:lnTo>
                  <a:pt x="596" y="18"/>
                </a:lnTo>
                <a:lnTo>
                  <a:pt x="638" y="35"/>
                </a:lnTo>
                <a:lnTo>
                  <a:pt x="666" y="53"/>
                </a:lnTo>
                <a:lnTo>
                  <a:pt x="695" y="71"/>
                </a:lnTo>
                <a:lnTo>
                  <a:pt x="709" y="89"/>
                </a:lnTo>
                <a:lnTo>
                  <a:pt x="723" y="124"/>
                </a:lnTo>
                <a:lnTo>
                  <a:pt x="737" y="142"/>
                </a:lnTo>
                <a:lnTo>
                  <a:pt x="737" y="177"/>
                </a:lnTo>
                <a:lnTo>
                  <a:pt x="737" y="195"/>
                </a:lnTo>
                <a:lnTo>
                  <a:pt x="737" y="230"/>
                </a:lnTo>
                <a:lnTo>
                  <a:pt x="723" y="248"/>
                </a:lnTo>
                <a:lnTo>
                  <a:pt x="723" y="266"/>
                </a:lnTo>
                <a:lnTo>
                  <a:pt x="709" y="301"/>
                </a:lnTo>
                <a:lnTo>
                  <a:pt x="695" y="337"/>
                </a:lnTo>
                <a:lnTo>
                  <a:pt x="666" y="372"/>
                </a:lnTo>
                <a:lnTo>
                  <a:pt x="624" y="443"/>
                </a:lnTo>
                <a:lnTo>
                  <a:pt x="581" y="532"/>
                </a:lnTo>
                <a:lnTo>
                  <a:pt x="525" y="620"/>
                </a:lnTo>
                <a:lnTo>
                  <a:pt x="454" y="709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5612" name="Freeform 14"/>
          <p:cNvSpPr/>
          <p:nvPr/>
        </p:nvSpPr>
        <p:spPr>
          <a:xfrm>
            <a:off x="4954588" y="1304925"/>
            <a:ext cx="584200" cy="5397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494128" y="191545"/>
              </a:cxn>
              <a:cxn ang="0">
                <a:pos x="476367" y="213744"/>
              </a:cxn>
              <a:cxn ang="0">
                <a:pos x="440212" y="235942"/>
              </a:cxn>
              <a:cxn ang="0">
                <a:pos x="413571" y="270192"/>
              </a:cxn>
              <a:cxn ang="0">
                <a:pos x="368534" y="315224"/>
              </a:cxn>
              <a:cxn ang="0">
                <a:pos x="332379" y="371039"/>
              </a:cxn>
              <a:cxn ang="0">
                <a:pos x="278462" y="427487"/>
              </a:cxn>
              <a:cxn ang="0">
                <a:pos x="233426" y="494718"/>
              </a:cxn>
              <a:cxn ang="0">
                <a:pos x="134474" y="539750"/>
              </a:cxn>
              <a:cxn ang="0">
                <a:pos x="179510" y="449686"/>
              </a:cxn>
              <a:cxn ang="0">
                <a:pos x="215666" y="371039"/>
              </a:cxn>
              <a:cxn ang="0">
                <a:pos x="242307" y="315224"/>
              </a:cxn>
              <a:cxn ang="0">
                <a:pos x="269582" y="258776"/>
              </a:cxn>
              <a:cxn ang="0">
                <a:pos x="287343" y="213744"/>
              </a:cxn>
              <a:cxn ang="0">
                <a:pos x="296223" y="180128"/>
              </a:cxn>
              <a:cxn ang="0">
                <a:pos x="305103" y="157295"/>
              </a:cxn>
              <a:cxn ang="0">
                <a:pos x="305103" y="157295"/>
              </a:cxn>
              <a:cxn ang="0">
                <a:pos x="296223" y="146513"/>
              </a:cxn>
              <a:cxn ang="0">
                <a:pos x="269582" y="146513"/>
              </a:cxn>
              <a:cxn ang="0">
                <a:pos x="242307" y="146513"/>
              </a:cxn>
              <a:cxn ang="0">
                <a:pos x="197271" y="146513"/>
              </a:cxn>
              <a:cxn ang="0">
                <a:pos x="107833" y="157295"/>
              </a:cxn>
              <a:cxn ang="0">
                <a:pos x="0" y="168712"/>
              </a:cxn>
              <a:cxn ang="0">
                <a:pos x="62797" y="90064"/>
              </a:cxn>
              <a:cxn ang="0">
                <a:pos x="152869" y="78647"/>
              </a:cxn>
              <a:cxn ang="0">
                <a:pos x="233426" y="67865"/>
              </a:cxn>
              <a:cxn ang="0">
                <a:pos x="278462" y="67865"/>
              </a:cxn>
              <a:cxn ang="0">
                <a:pos x="314618" y="56449"/>
              </a:cxn>
              <a:cxn ang="0">
                <a:pos x="341259" y="45032"/>
              </a:cxn>
              <a:cxn ang="0">
                <a:pos x="359654" y="45032"/>
              </a:cxn>
              <a:cxn ang="0">
                <a:pos x="368534" y="33615"/>
              </a:cxn>
              <a:cxn ang="0">
                <a:pos x="377415" y="11417"/>
              </a:cxn>
              <a:cxn ang="0">
                <a:pos x="395176" y="0"/>
              </a:cxn>
              <a:cxn ang="0">
                <a:pos x="422451" y="0"/>
              </a:cxn>
              <a:cxn ang="0">
                <a:pos x="440212" y="0"/>
              </a:cxn>
              <a:cxn ang="0">
                <a:pos x="467487" y="11417"/>
              </a:cxn>
              <a:cxn ang="0">
                <a:pos x="494128" y="33615"/>
              </a:cxn>
              <a:cxn ang="0">
                <a:pos x="530284" y="56449"/>
              </a:cxn>
              <a:cxn ang="0">
                <a:pos x="556925" y="78647"/>
              </a:cxn>
              <a:cxn ang="0">
                <a:pos x="575320" y="90064"/>
              </a:cxn>
              <a:cxn ang="0">
                <a:pos x="584200" y="112897"/>
              </a:cxn>
              <a:cxn ang="0">
                <a:pos x="584200" y="123679"/>
              </a:cxn>
              <a:cxn ang="0">
                <a:pos x="575320" y="146513"/>
              </a:cxn>
              <a:cxn ang="0">
                <a:pos x="556925" y="157295"/>
              </a:cxn>
              <a:cxn ang="0">
                <a:pos x="530284" y="180128"/>
              </a:cxn>
              <a:cxn ang="0">
                <a:pos x="511889" y="191545"/>
              </a:cxn>
            </a:cxnLst>
            <a:rect l="l" t="t" r="GT0" b="GT1"/>
            <a:pathLst>
              <a:path w="921" h="851">
                <a:moveTo>
                  <a:pt x="807" y="302"/>
                </a:moveTo>
                <a:lnTo>
                  <a:pt x="779" y="302"/>
                </a:lnTo>
                <a:lnTo>
                  <a:pt x="765" y="319"/>
                </a:lnTo>
                <a:lnTo>
                  <a:pt x="751" y="337"/>
                </a:lnTo>
                <a:lnTo>
                  <a:pt x="722" y="355"/>
                </a:lnTo>
                <a:lnTo>
                  <a:pt x="694" y="372"/>
                </a:lnTo>
                <a:lnTo>
                  <a:pt x="680" y="408"/>
                </a:lnTo>
                <a:lnTo>
                  <a:pt x="652" y="426"/>
                </a:lnTo>
                <a:lnTo>
                  <a:pt x="623" y="461"/>
                </a:lnTo>
                <a:lnTo>
                  <a:pt x="581" y="497"/>
                </a:lnTo>
                <a:lnTo>
                  <a:pt x="552" y="532"/>
                </a:lnTo>
                <a:lnTo>
                  <a:pt x="524" y="585"/>
                </a:lnTo>
                <a:lnTo>
                  <a:pt x="481" y="621"/>
                </a:lnTo>
                <a:lnTo>
                  <a:pt x="439" y="674"/>
                </a:lnTo>
                <a:lnTo>
                  <a:pt x="396" y="727"/>
                </a:lnTo>
                <a:lnTo>
                  <a:pt x="368" y="780"/>
                </a:lnTo>
                <a:lnTo>
                  <a:pt x="311" y="851"/>
                </a:lnTo>
                <a:lnTo>
                  <a:pt x="212" y="851"/>
                </a:lnTo>
                <a:lnTo>
                  <a:pt x="241" y="780"/>
                </a:lnTo>
                <a:lnTo>
                  <a:pt x="283" y="709"/>
                </a:lnTo>
                <a:lnTo>
                  <a:pt x="311" y="656"/>
                </a:lnTo>
                <a:lnTo>
                  <a:pt x="340" y="585"/>
                </a:lnTo>
                <a:lnTo>
                  <a:pt x="368" y="532"/>
                </a:lnTo>
                <a:lnTo>
                  <a:pt x="382" y="497"/>
                </a:lnTo>
                <a:lnTo>
                  <a:pt x="411" y="443"/>
                </a:lnTo>
                <a:lnTo>
                  <a:pt x="425" y="408"/>
                </a:lnTo>
                <a:lnTo>
                  <a:pt x="439" y="372"/>
                </a:lnTo>
                <a:lnTo>
                  <a:pt x="453" y="337"/>
                </a:lnTo>
                <a:lnTo>
                  <a:pt x="467" y="319"/>
                </a:lnTo>
                <a:lnTo>
                  <a:pt x="467" y="284"/>
                </a:lnTo>
                <a:lnTo>
                  <a:pt x="481" y="266"/>
                </a:lnTo>
                <a:lnTo>
                  <a:pt x="481" y="248"/>
                </a:lnTo>
                <a:lnTo>
                  <a:pt x="467" y="231"/>
                </a:lnTo>
                <a:lnTo>
                  <a:pt x="453" y="231"/>
                </a:lnTo>
                <a:lnTo>
                  <a:pt x="425" y="231"/>
                </a:lnTo>
                <a:lnTo>
                  <a:pt x="411" y="231"/>
                </a:lnTo>
                <a:lnTo>
                  <a:pt x="382" y="231"/>
                </a:lnTo>
                <a:lnTo>
                  <a:pt x="354" y="231"/>
                </a:lnTo>
                <a:lnTo>
                  <a:pt x="311" y="231"/>
                </a:lnTo>
                <a:lnTo>
                  <a:pt x="241" y="248"/>
                </a:lnTo>
                <a:lnTo>
                  <a:pt x="170" y="248"/>
                </a:lnTo>
                <a:lnTo>
                  <a:pt x="85" y="266"/>
                </a:lnTo>
                <a:lnTo>
                  <a:pt x="0" y="266"/>
                </a:lnTo>
                <a:lnTo>
                  <a:pt x="0" y="160"/>
                </a:lnTo>
                <a:lnTo>
                  <a:pt x="99" y="142"/>
                </a:lnTo>
                <a:lnTo>
                  <a:pt x="170" y="142"/>
                </a:lnTo>
                <a:lnTo>
                  <a:pt x="241" y="124"/>
                </a:lnTo>
                <a:lnTo>
                  <a:pt x="311" y="124"/>
                </a:lnTo>
                <a:lnTo>
                  <a:pt x="368" y="107"/>
                </a:lnTo>
                <a:lnTo>
                  <a:pt x="411" y="107"/>
                </a:lnTo>
                <a:lnTo>
                  <a:pt x="439" y="107"/>
                </a:lnTo>
                <a:lnTo>
                  <a:pt x="467" y="89"/>
                </a:lnTo>
                <a:lnTo>
                  <a:pt x="496" y="89"/>
                </a:lnTo>
                <a:lnTo>
                  <a:pt x="510" y="89"/>
                </a:lnTo>
                <a:lnTo>
                  <a:pt x="538" y="71"/>
                </a:lnTo>
                <a:lnTo>
                  <a:pt x="552" y="71"/>
                </a:lnTo>
                <a:lnTo>
                  <a:pt x="567" y="71"/>
                </a:lnTo>
                <a:lnTo>
                  <a:pt x="567" y="53"/>
                </a:lnTo>
                <a:lnTo>
                  <a:pt x="581" y="53"/>
                </a:lnTo>
                <a:lnTo>
                  <a:pt x="581" y="36"/>
                </a:lnTo>
                <a:lnTo>
                  <a:pt x="595" y="18"/>
                </a:lnTo>
                <a:lnTo>
                  <a:pt x="609" y="18"/>
                </a:lnTo>
                <a:lnTo>
                  <a:pt x="623" y="0"/>
                </a:lnTo>
                <a:lnTo>
                  <a:pt x="652" y="0"/>
                </a:lnTo>
                <a:lnTo>
                  <a:pt x="666" y="0"/>
                </a:lnTo>
                <a:lnTo>
                  <a:pt x="680" y="0"/>
                </a:lnTo>
                <a:lnTo>
                  <a:pt x="694" y="0"/>
                </a:lnTo>
                <a:lnTo>
                  <a:pt x="708" y="0"/>
                </a:lnTo>
                <a:lnTo>
                  <a:pt x="737" y="18"/>
                </a:lnTo>
                <a:lnTo>
                  <a:pt x="751" y="36"/>
                </a:lnTo>
                <a:lnTo>
                  <a:pt x="779" y="53"/>
                </a:lnTo>
                <a:lnTo>
                  <a:pt x="807" y="71"/>
                </a:lnTo>
                <a:lnTo>
                  <a:pt x="836" y="89"/>
                </a:lnTo>
                <a:lnTo>
                  <a:pt x="864" y="107"/>
                </a:lnTo>
                <a:lnTo>
                  <a:pt x="878" y="124"/>
                </a:lnTo>
                <a:lnTo>
                  <a:pt x="893" y="142"/>
                </a:lnTo>
                <a:lnTo>
                  <a:pt x="907" y="142"/>
                </a:lnTo>
                <a:lnTo>
                  <a:pt x="921" y="160"/>
                </a:lnTo>
                <a:lnTo>
                  <a:pt x="921" y="178"/>
                </a:lnTo>
                <a:lnTo>
                  <a:pt x="921" y="195"/>
                </a:lnTo>
                <a:lnTo>
                  <a:pt x="921" y="213"/>
                </a:lnTo>
                <a:lnTo>
                  <a:pt x="907" y="231"/>
                </a:lnTo>
                <a:lnTo>
                  <a:pt x="893" y="248"/>
                </a:lnTo>
                <a:lnTo>
                  <a:pt x="878" y="248"/>
                </a:lnTo>
                <a:lnTo>
                  <a:pt x="850" y="266"/>
                </a:lnTo>
                <a:lnTo>
                  <a:pt x="836" y="284"/>
                </a:lnTo>
                <a:lnTo>
                  <a:pt x="807" y="302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5613" name="Freeform 15"/>
          <p:cNvSpPr/>
          <p:nvPr/>
        </p:nvSpPr>
        <p:spPr>
          <a:xfrm>
            <a:off x="4702175" y="1731963"/>
            <a:ext cx="1027113" cy="7207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756352" y="653356"/>
              </a:cxn>
              <a:cxn ang="0">
                <a:pos x="783682" y="472857"/>
              </a:cxn>
              <a:cxn ang="0">
                <a:pos x="801479" y="337482"/>
              </a:cxn>
              <a:cxn ang="0">
                <a:pos x="819911" y="236428"/>
              </a:cxn>
              <a:cxn ang="0">
                <a:pos x="819911" y="169059"/>
              </a:cxn>
              <a:cxn ang="0">
                <a:pos x="819911" y="146179"/>
              </a:cxn>
              <a:cxn ang="0">
                <a:pos x="765250" y="123934"/>
              </a:cxn>
              <a:cxn ang="0">
                <a:pos x="720759" y="123934"/>
              </a:cxn>
              <a:cxn ang="0">
                <a:pos x="684530" y="123934"/>
              </a:cxn>
              <a:cxn ang="0">
                <a:pos x="621607" y="134739"/>
              </a:cxn>
              <a:cxn ang="0">
                <a:pos x="549150" y="146179"/>
              </a:cxn>
              <a:cxn ang="0">
                <a:pos x="468430" y="157619"/>
              </a:cxn>
              <a:cxn ang="0">
                <a:pos x="360379" y="169059"/>
              </a:cxn>
              <a:cxn ang="0">
                <a:pos x="270126" y="191304"/>
              </a:cxn>
              <a:cxn ang="0">
                <a:pos x="198304" y="202744"/>
              </a:cxn>
              <a:cxn ang="0">
                <a:pos x="143643" y="213548"/>
              </a:cxn>
              <a:cxn ang="0">
                <a:pos x="108050" y="213548"/>
              </a:cxn>
              <a:cxn ang="0">
                <a:pos x="89618" y="213548"/>
              </a:cxn>
              <a:cxn ang="0">
                <a:pos x="45127" y="202744"/>
              </a:cxn>
              <a:cxn ang="0">
                <a:pos x="8898" y="169059"/>
              </a:cxn>
              <a:cxn ang="0">
                <a:pos x="0" y="146179"/>
              </a:cxn>
              <a:cxn ang="0">
                <a:pos x="17797" y="146179"/>
              </a:cxn>
              <a:cxn ang="0">
                <a:pos x="54025" y="134739"/>
              </a:cxn>
              <a:cxn ang="0">
                <a:pos x="108050" y="123934"/>
              </a:cxn>
              <a:cxn ang="0">
                <a:pos x="188770" y="112494"/>
              </a:cxn>
              <a:cxn ang="0">
                <a:pos x="287922" y="101054"/>
              </a:cxn>
              <a:cxn ang="0">
                <a:pos x="395972" y="90250"/>
              </a:cxn>
              <a:cxn ang="0">
                <a:pos x="477328" y="78809"/>
              </a:cxn>
              <a:cxn ang="0">
                <a:pos x="549150" y="67369"/>
              </a:cxn>
              <a:cxn ang="0">
                <a:pos x="612708" y="55929"/>
              </a:cxn>
              <a:cxn ang="0">
                <a:pos x="648301" y="45125"/>
              </a:cxn>
              <a:cxn ang="0">
                <a:pos x="702327" y="45125"/>
              </a:cxn>
              <a:cxn ang="0">
                <a:pos x="738555" y="33685"/>
              </a:cxn>
              <a:cxn ang="0">
                <a:pos x="765250" y="22245"/>
              </a:cxn>
              <a:cxn ang="0">
                <a:pos x="801479" y="0"/>
              </a:cxn>
              <a:cxn ang="0">
                <a:pos x="828809" y="10805"/>
              </a:cxn>
              <a:cxn ang="0">
                <a:pos x="873936" y="33685"/>
              </a:cxn>
              <a:cxn ang="0">
                <a:pos x="936859" y="67369"/>
              </a:cxn>
              <a:cxn ang="0">
                <a:pos x="990884" y="101054"/>
              </a:cxn>
              <a:cxn ang="0">
                <a:pos x="1027113" y="134739"/>
              </a:cxn>
              <a:cxn ang="0">
                <a:pos x="1027113" y="157619"/>
              </a:cxn>
              <a:cxn ang="0">
                <a:pos x="990884" y="202744"/>
              </a:cxn>
              <a:cxn ang="0">
                <a:pos x="981986" y="224988"/>
              </a:cxn>
              <a:cxn ang="0">
                <a:pos x="954656" y="281553"/>
              </a:cxn>
              <a:cxn ang="0">
                <a:pos x="927961" y="371803"/>
              </a:cxn>
              <a:cxn ang="0">
                <a:pos x="891732" y="495737"/>
              </a:cxn>
              <a:cxn ang="0">
                <a:pos x="846606" y="653356"/>
              </a:cxn>
              <a:cxn ang="0">
                <a:pos x="828809" y="709285"/>
              </a:cxn>
            </a:cxnLst>
            <a:rect l="l" t="t" r="GT0" b="GT1"/>
            <a:pathLst>
              <a:path w="1616" h="1134">
                <a:moveTo>
                  <a:pt x="1304" y="1116"/>
                </a:moveTo>
                <a:lnTo>
                  <a:pt x="1162" y="1134"/>
                </a:lnTo>
                <a:lnTo>
                  <a:pt x="1190" y="1028"/>
                </a:lnTo>
                <a:lnTo>
                  <a:pt x="1204" y="939"/>
                </a:lnTo>
                <a:lnTo>
                  <a:pt x="1219" y="833"/>
                </a:lnTo>
                <a:lnTo>
                  <a:pt x="1233" y="744"/>
                </a:lnTo>
                <a:lnTo>
                  <a:pt x="1247" y="673"/>
                </a:lnTo>
                <a:lnTo>
                  <a:pt x="1261" y="602"/>
                </a:lnTo>
                <a:lnTo>
                  <a:pt x="1261" y="531"/>
                </a:lnTo>
                <a:lnTo>
                  <a:pt x="1275" y="478"/>
                </a:lnTo>
                <a:lnTo>
                  <a:pt x="1275" y="425"/>
                </a:lnTo>
                <a:lnTo>
                  <a:pt x="1290" y="372"/>
                </a:lnTo>
                <a:lnTo>
                  <a:pt x="1290" y="336"/>
                </a:lnTo>
                <a:lnTo>
                  <a:pt x="1290" y="301"/>
                </a:lnTo>
                <a:lnTo>
                  <a:pt x="1290" y="266"/>
                </a:lnTo>
                <a:lnTo>
                  <a:pt x="1290" y="248"/>
                </a:lnTo>
                <a:lnTo>
                  <a:pt x="1290" y="230"/>
                </a:lnTo>
                <a:lnTo>
                  <a:pt x="1261" y="212"/>
                </a:lnTo>
                <a:lnTo>
                  <a:pt x="1233" y="195"/>
                </a:lnTo>
                <a:lnTo>
                  <a:pt x="1204" y="195"/>
                </a:lnTo>
                <a:lnTo>
                  <a:pt x="1162" y="195"/>
                </a:lnTo>
                <a:lnTo>
                  <a:pt x="1148" y="195"/>
                </a:lnTo>
                <a:lnTo>
                  <a:pt x="1134" y="195"/>
                </a:lnTo>
                <a:lnTo>
                  <a:pt x="1119" y="195"/>
                </a:lnTo>
                <a:lnTo>
                  <a:pt x="1091" y="195"/>
                </a:lnTo>
                <a:lnTo>
                  <a:pt x="1077" y="195"/>
                </a:lnTo>
                <a:lnTo>
                  <a:pt x="1049" y="195"/>
                </a:lnTo>
                <a:lnTo>
                  <a:pt x="1020" y="195"/>
                </a:lnTo>
                <a:lnTo>
                  <a:pt x="978" y="212"/>
                </a:lnTo>
                <a:lnTo>
                  <a:pt x="949" y="212"/>
                </a:lnTo>
                <a:lnTo>
                  <a:pt x="907" y="212"/>
                </a:lnTo>
                <a:lnTo>
                  <a:pt x="864" y="230"/>
                </a:lnTo>
                <a:lnTo>
                  <a:pt x="822" y="230"/>
                </a:lnTo>
                <a:lnTo>
                  <a:pt x="779" y="230"/>
                </a:lnTo>
                <a:lnTo>
                  <a:pt x="737" y="248"/>
                </a:lnTo>
                <a:lnTo>
                  <a:pt x="680" y="248"/>
                </a:lnTo>
                <a:lnTo>
                  <a:pt x="623" y="266"/>
                </a:lnTo>
                <a:lnTo>
                  <a:pt x="567" y="266"/>
                </a:lnTo>
                <a:lnTo>
                  <a:pt x="524" y="283"/>
                </a:lnTo>
                <a:lnTo>
                  <a:pt x="482" y="283"/>
                </a:lnTo>
                <a:lnTo>
                  <a:pt x="425" y="301"/>
                </a:lnTo>
                <a:lnTo>
                  <a:pt x="382" y="301"/>
                </a:lnTo>
                <a:lnTo>
                  <a:pt x="354" y="319"/>
                </a:lnTo>
                <a:lnTo>
                  <a:pt x="312" y="319"/>
                </a:lnTo>
                <a:lnTo>
                  <a:pt x="283" y="319"/>
                </a:lnTo>
                <a:lnTo>
                  <a:pt x="255" y="336"/>
                </a:lnTo>
                <a:lnTo>
                  <a:pt x="226" y="336"/>
                </a:lnTo>
                <a:lnTo>
                  <a:pt x="198" y="336"/>
                </a:lnTo>
                <a:lnTo>
                  <a:pt x="184" y="336"/>
                </a:lnTo>
                <a:lnTo>
                  <a:pt x="170" y="336"/>
                </a:lnTo>
                <a:lnTo>
                  <a:pt x="156" y="336"/>
                </a:lnTo>
                <a:lnTo>
                  <a:pt x="141" y="336"/>
                </a:lnTo>
                <a:lnTo>
                  <a:pt x="113" y="336"/>
                </a:lnTo>
                <a:lnTo>
                  <a:pt x="85" y="336"/>
                </a:lnTo>
                <a:lnTo>
                  <a:pt x="71" y="319"/>
                </a:lnTo>
                <a:lnTo>
                  <a:pt x="42" y="301"/>
                </a:lnTo>
                <a:lnTo>
                  <a:pt x="28" y="283"/>
                </a:lnTo>
                <a:lnTo>
                  <a:pt x="14" y="266"/>
                </a:lnTo>
                <a:lnTo>
                  <a:pt x="0" y="248"/>
                </a:lnTo>
                <a:lnTo>
                  <a:pt x="0" y="230"/>
                </a:lnTo>
                <a:lnTo>
                  <a:pt x="14" y="230"/>
                </a:lnTo>
                <a:lnTo>
                  <a:pt x="28" y="230"/>
                </a:lnTo>
                <a:lnTo>
                  <a:pt x="42" y="230"/>
                </a:lnTo>
                <a:lnTo>
                  <a:pt x="56" y="212"/>
                </a:lnTo>
                <a:lnTo>
                  <a:pt x="85" y="212"/>
                </a:lnTo>
                <a:lnTo>
                  <a:pt x="113" y="212"/>
                </a:lnTo>
                <a:lnTo>
                  <a:pt x="141" y="195"/>
                </a:lnTo>
                <a:lnTo>
                  <a:pt x="170" y="195"/>
                </a:lnTo>
                <a:lnTo>
                  <a:pt x="212" y="195"/>
                </a:lnTo>
                <a:lnTo>
                  <a:pt x="255" y="177"/>
                </a:lnTo>
                <a:lnTo>
                  <a:pt x="297" y="177"/>
                </a:lnTo>
                <a:lnTo>
                  <a:pt x="354" y="177"/>
                </a:lnTo>
                <a:lnTo>
                  <a:pt x="397" y="159"/>
                </a:lnTo>
                <a:lnTo>
                  <a:pt x="453" y="159"/>
                </a:lnTo>
                <a:lnTo>
                  <a:pt x="510" y="142"/>
                </a:lnTo>
                <a:lnTo>
                  <a:pt x="567" y="142"/>
                </a:lnTo>
                <a:lnTo>
                  <a:pt x="623" y="142"/>
                </a:lnTo>
                <a:lnTo>
                  <a:pt x="666" y="124"/>
                </a:lnTo>
                <a:lnTo>
                  <a:pt x="708" y="124"/>
                </a:lnTo>
                <a:lnTo>
                  <a:pt x="751" y="124"/>
                </a:lnTo>
                <a:lnTo>
                  <a:pt x="793" y="106"/>
                </a:lnTo>
                <a:lnTo>
                  <a:pt x="836" y="106"/>
                </a:lnTo>
                <a:lnTo>
                  <a:pt x="864" y="106"/>
                </a:lnTo>
                <a:lnTo>
                  <a:pt x="907" y="88"/>
                </a:lnTo>
                <a:lnTo>
                  <a:pt x="935" y="88"/>
                </a:lnTo>
                <a:lnTo>
                  <a:pt x="964" y="88"/>
                </a:lnTo>
                <a:lnTo>
                  <a:pt x="978" y="88"/>
                </a:lnTo>
                <a:lnTo>
                  <a:pt x="1006" y="88"/>
                </a:lnTo>
                <a:lnTo>
                  <a:pt x="1020" y="71"/>
                </a:lnTo>
                <a:lnTo>
                  <a:pt x="1049" y="71"/>
                </a:lnTo>
                <a:lnTo>
                  <a:pt x="1077" y="71"/>
                </a:lnTo>
                <a:lnTo>
                  <a:pt x="1105" y="71"/>
                </a:lnTo>
                <a:lnTo>
                  <a:pt x="1119" y="71"/>
                </a:lnTo>
                <a:lnTo>
                  <a:pt x="1148" y="53"/>
                </a:lnTo>
                <a:lnTo>
                  <a:pt x="1162" y="53"/>
                </a:lnTo>
                <a:lnTo>
                  <a:pt x="1176" y="53"/>
                </a:lnTo>
                <a:lnTo>
                  <a:pt x="1190" y="35"/>
                </a:lnTo>
                <a:lnTo>
                  <a:pt x="1204" y="35"/>
                </a:lnTo>
                <a:lnTo>
                  <a:pt x="1233" y="17"/>
                </a:lnTo>
                <a:lnTo>
                  <a:pt x="1247" y="17"/>
                </a:lnTo>
                <a:lnTo>
                  <a:pt x="1261" y="0"/>
                </a:lnTo>
                <a:lnTo>
                  <a:pt x="1290" y="0"/>
                </a:lnTo>
                <a:lnTo>
                  <a:pt x="1290" y="17"/>
                </a:lnTo>
                <a:lnTo>
                  <a:pt x="1304" y="17"/>
                </a:lnTo>
                <a:lnTo>
                  <a:pt x="1332" y="17"/>
                </a:lnTo>
                <a:lnTo>
                  <a:pt x="1346" y="35"/>
                </a:lnTo>
                <a:lnTo>
                  <a:pt x="1375" y="53"/>
                </a:lnTo>
                <a:lnTo>
                  <a:pt x="1403" y="71"/>
                </a:lnTo>
                <a:lnTo>
                  <a:pt x="1431" y="71"/>
                </a:lnTo>
                <a:lnTo>
                  <a:pt x="1474" y="106"/>
                </a:lnTo>
                <a:lnTo>
                  <a:pt x="1502" y="124"/>
                </a:lnTo>
                <a:lnTo>
                  <a:pt x="1530" y="142"/>
                </a:lnTo>
                <a:lnTo>
                  <a:pt x="1559" y="159"/>
                </a:lnTo>
                <a:lnTo>
                  <a:pt x="1587" y="177"/>
                </a:lnTo>
                <a:lnTo>
                  <a:pt x="1601" y="195"/>
                </a:lnTo>
                <a:lnTo>
                  <a:pt x="1616" y="212"/>
                </a:lnTo>
                <a:lnTo>
                  <a:pt x="1616" y="230"/>
                </a:lnTo>
                <a:lnTo>
                  <a:pt x="1616" y="248"/>
                </a:lnTo>
                <a:lnTo>
                  <a:pt x="1601" y="266"/>
                </a:lnTo>
                <a:lnTo>
                  <a:pt x="1587" y="283"/>
                </a:lnTo>
                <a:lnTo>
                  <a:pt x="1559" y="319"/>
                </a:lnTo>
                <a:lnTo>
                  <a:pt x="1545" y="336"/>
                </a:lnTo>
                <a:lnTo>
                  <a:pt x="1545" y="354"/>
                </a:lnTo>
                <a:lnTo>
                  <a:pt x="1530" y="372"/>
                </a:lnTo>
                <a:lnTo>
                  <a:pt x="1516" y="407"/>
                </a:lnTo>
                <a:lnTo>
                  <a:pt x="1502" y="443"/>
                </a:lnTo>
                <a:lnTo>
                  <a:pt x="1488" y="496"/>
                </a:lnTo>
                <a:lnTo>
                  <a:pt x="1474" y="531"/>
                </a:lnTo>
                <a:lnTo>
                  <a:pt x="1460" y="585"/>
                </a:lnTo>
                <a:lnTo>
                  <a:pt x="1445" y="655"/>
                </a:lnTo>
                <a:lnTo>
                  <a:pt x="1417" y="709"/>
                </a:lnTo>
                <a:lnTo>
                  <a:pt x="1403" y="780"/>
                </a:lnTo>
                <a:lnTo>
                  <a:pt x="1375" y="868"/>
                </a:lnTo>
                <a:lnTo>
                  <a:pt x="1360" y="939"/>
                </a:lnTo>
                <a:lnTo>
                  <a:pt x="1332" y="1028"/>
                </a:lnTo>
                <a:lnTo>
                  <a:pt x="1304" y="1116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5614" name="Freeform 16"/>
          <p:cNvSpPr/>
          <p:nvPr/>
        </p:nvSpPr>
        <p:spPr>
          <a:xfrm>
            <a:off x="4584700" y="2012950"/>
            <a:ext cx="1404938" cy="258763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1233449" y="11444"/>
              </a:cxn>
              <a:cxn ang="0">
                <a:pos x="1296328" y="22252"/>
              </a:cxn>
              <a:cxn ang="0">
                <a:pos x="1350951" y="45140"/>
              </a:cxn>
              <a:cxn ang="0">
                <a:pos x="1377627" y="55949"/>
              </a:cxn>
              <a:cxn ang="0">
                <a:pos x="1395411" y="67393"/>
              </a:cxn>
              <a:cxn ang="0">
                <a:pos x="1404938" y="90281"/>
              </a:cxn>
              <a:cxn ang="0">
                <a:pos x="1404938" y="101089"/>
              </a:cxn>
              <a:cxn ang="0">
                <a:pos x="1377627" y="112533"/>
              </a:cxn>
              <a:cxn ang="0">
                <a:pos x="1341424" y="123977"/>
              </a:cxn>
              <a:cxn ang="0">
                <a:pos x="1278544" y="123977"/>
              </a:cxn>
              <a:cxn ang="0">
                <a:pos x="1152786" y="123977"/>
              </a:cxn>
              <a:cxn ang="0">
                <a:pos x="999716" y="134786"/>
              </a:cxn>
              <a:cxn ang="0">
                <a:pos x="918418" y="134786"/>
              </a:cxn>
              <a:cxn ang="0">
                <a:pos x="873323" y="134786"/>
              </a:cxn>
              <a:cxn ang="0">
                <a:pos x="828227" y="146230"/>
              </a:cxn>
              <a:cxn ang="0">
                <a:pos x="774240" y="157674"/>
              </a:cxn>
              <a:cxn ang="0">
                <a:pos x="720253" y="157674"/>
              </a:cxn>
              <a:cxn ang="0">
                <a:pos x="648482" y="169118"/>
              </a:cxn>
              <a:cxn ang="0">
                <a:pos x="576710" y="179926"/>
              </a:cxn>
              <a:cxn ang="0">
                <a:pos x="495412" y="191370"/>
              </a:cxn>
              <a:cxn ang="0">
                <a:pos x="414114" y="214258"/>
              </a:cxn>
              <a:cxn ang="0">
                <a:pos x="342342" y="225067"/>
              </a:cxn>
              <a:cxn ang="0">
                <a:pos x="270571" y="236511"/>
              </a:cxn>
              <a:cxn ang="0">
                <a:pos x="216584" y="247955"/>
              </a:cxn>
              <a:cxn ang="0">
                <a:pos x="171489" y="247955"/>
              </a:cxn>
              <a:cxn ang="0">
                <a:pos x="135286" y="258763"/>
              </a:cxn>
              <a:cxn ang="0">
                <a:pos x="107974" y="258763"/>
              </a:cxn>
              <a:cxn ang="0">
                <a:pos x="90190" y="258763"/>
              </a:cxn>
              <a:cxn ang="0">
                <a:pos x="72406" y="247955"/>
              </a:cxn>
              <a:cxn ang="0">
                <a:pos x="27311" y="225067"/>
              </a:cxn>
              <a:cxn ang="0">
                <a:pos x="18419" y="202814"/>
              </a:cxn>
              <a:cxn ang="0">
                <a:pos x="53987" y="191370"/>
              </a:cxn>
              <a:cxn ang="0">
                <a:pos x="99082" y="179926"/>
              </a:cxn>
              <a:cxn ang="0">
                <a:pos x="162597" y="169118"/>
              </a:cxn>
              <a:cxn ang="0">
                <a:pos x="234368" y="157674"/>
              </a:cxn>
              <a:cxn ang="0">
                <a:pos x="324558" y="134786"/>
              </a:cxn>
              <a:cxn ang="0">
                <a:pos x="432533" y="123977"/>
              </a:cxn>
              <a:cxn ang="0">
                <a:pos x="549399" y="101089"/>
              </a:cxn>
              <a:cxn ang="0">
                <a:pos x="684685" y="78837"/>
              </a:cxn>
              <a:cxn ang="0">
                <a:pos x="801551" y="55949"/>
              </a:cxn>
              <a:cxn ang="0">
                <a:pos x="900634" y="45140"/>
              </a:cxn>
              <a:cxn ang="0">
                <a:pos x="990824" y="33696"/>
              </a:cxn>
              <a:cxn ang="0">
                <a:pos x="1062595" y="22252"/>
              </a:cxn>
              <a:cxn ang="0">
                <a:pos x="1116583" y="11444"/>
              </a:cxn>
              <a:cxn ang="0">
                <a:pos x="1161678" y="11444"/>
              </a:cxn>
              <a:cxn ang="0">
                <a:pos x="1188354" y="11444"/>
              </a:cxn>
              <a:cxn ang="0">
                <a:pos x="1197881" y="0"/>
              </a:cxn>
            </a:cxnLst>
            <a:rect l="l" t="t" r="GT0" b="GT1"/>
            <a:pathLst>
              <a:path w="2212" h="407">
                <a:moveTo>
                  <a:pt x="1886" y="0"/>
                </a:moveTo>
                <a:lnTo>
                  <a:pt x="1942" y="18"/>
                </a:lnTo>
                <a:lnTo>
                  <a:pt x="1985" y="18"/>
                </a:lnTo>
                <a:lnTo>
                  <a:pt x="2041" y="35"/>
                </a:lnTo>
                <a:lnTo>
                  <a:pt x="2098" y="53"/>
                </a:lnTo>
                <a:lnTo>
                  <a:pt x="2127" y="71"/>
                </a:lnTo>
                <a:lnTo>
                  <a:pt x="2141" y="71"/>
                </a:lnTo>
                <a:lnTo>
                  <a:pt x="2169" y="88"/>
                </a:lnTo>
                <a:lnTo>
                  <a:pt x="2183" y="106"/>
                </a:lnTo>
                <a:lnTo>
                  <a:pt x="2197" y="106"/>
                </a:lnTo>
                <a:lnTo>
                  <a:pt x="2197" y="124"/>
                </a:lnTo>
                <a:lnTo>
                  <a:pt x="2212" y="142"/>
                </a:lnTo>
                <a:lnTo>
                  <a:pt x="2212" y="159"/>
                </a:lnTo>
                <a:lnTo>
                  <a:pt x="2197" y="177"/>
                </a:lnTo>
                <a:lnTo>
                  <a:pt x="2169" y="177"/>
                </a:lnTo>
                <a:lnTo>
                  <a:pt x="2141" y="177"/>
                </a:lnTo>
                <a:lnTo>
                  <a:pt x="2112" y="195"/>
                </a:lnTo>
                <a:lnTo>
                  <a:pt x="2056" y="195"/>
                </a:lnTo>
                <a:lnTo>
                  <a:pt x="2013" y="195"/>
                </a:lnTo>
                <a:lnTo>
                  <a:pt x="1942" y="195"/>
                </a:lnTo>
                <a:lnTo>
                  <a:pt x="1815" y="195"/>
                </a:lnTo>
                <a:lnTo>
                  <a:pt x="1701" y="195"/>
                </a:lnTo>
                <a:lnTo>
                  <a:pt x="1574" y="212"/>
                </a:lnTo>
                <a:lnTo>
                  <a:pt x="1475" y="212"/>
                </a:lnTo>
                <a:lnTo>
                  <a:pt x="1446" y="212"/>
                </a:lnTo>
                <a:lnTo>
                  <a:pt x="1418" y="212"/>
                </a:lnTo>
                <a:lnTo>
                  <a:pt x="1375" y="212"/>
                </a:lnTo>
                <a:lnTo>
                  <a:pt x="1347" y="230"/>
                </a:lnTo>
                <a:lnTo>
                  <a:pt x="1304" y="230"/>
                </a:lnTo>
                <a:lnTo>
                  <a:pt x="1262" y="230"/>
                </a:lnTo>
                <a:lnTo>
                  <a:pt x="1219" y="248"/>
                </a:lnTo>
                <a:lnTo>
                  <a:pt x="1177" y="248"/>
                </a:lnTo>
                <a:lnTo>
                  <a:pt x="1134" y="248"/>
                </a:lnTo>
                <a:lnTo>
                  <a:pt x="1078" y="266"/>
                </a:lnTo>
                <a:lnTo>
                  <a:pt x="1021" y="266"/>
                </a:lnTo>
                <a:lnTo>
                  <a:pt x="964" y="283"/>
                </a:lnTo>
                <a:lnTo>
                  <a:pt x="908" y="283"/>
                </a:lnTo>
                <a:lnTo>
                  <a:pt x="851" y="301"/>
                </a:lnTo>
                <a:lnTo>
                  <a:pt x="780" y="301"/>
                </a:lnTo>
                <a:lnTo>
                  <a:pt x="723" y="319"/>
                </a:lnTo>
                <a:lnTo>
                  <a:pt x="652" y="337"/>
                </a:lnTo>
                <a:lnTo>
                  <a:pt x="596" y="337"/>
                </a:lnTo>
                <a:lnTo>
                  <a:pt x="539" y="354"/>
                </a:lnTo>
                <a:lnTo>
                  <a:pt x="482" y="354"/>
                </a:lnTo>
                <a:lnTo>
                  <a:pt x="426" y="372"/>
                </a:lnTo>
                <a:lnTo>
                  <a:pt x="383" y="372"/>
                </a:lnTo>
                <a:lnTo>
                  <a:pt x="341" y="390"/>
                </a:lnTo>
                <a:lnTo>
                  <a:pt x="298" y="390"/>
                </a:lnTo>
                <a:lnTo>
                  <a:pt x="270" y="390"/>
                </a:lnTo>
                <a:lnTo>
                  <a:pt x="241" y="390"/>
                </a:lnTo>
                <a:lnTo>
                  <a:pt x="213" y="407"/>
                </a:lnTo>
                <a:lnTo>
                  <a:pt x="185" y="407"/>
                </a:lnTo>
                <a:lnTo>
                  <a:pt x="170" y="407"/>
                </a:lnTo>
                <a:lnTo>
                  <a:pt x="156" y="407"/>
                </a:lnTo>
                <a:lnTo>
                  <a:pt x="142" y="407"/>
                </a:lnTo>
                <a:lnTo>
                  <a:pt x="128" y="407"/>
                </a:lnTo>
                <a:lnTo>
                  <a:pt x="114" y="390"/>
                </a:lnTo>
                <a:lnTo>
                  <a:pt x="85" y="390"/>
                </a:lnTo>
                <a:lnTo>
                  <a:pt x="43" y="354"/>
                </a:lnTo>
                <a:lnTo>
                  <a:pt x="0" y="319"/>
                </a:lnTo>
                <a:lnTo>
                  <a:pt x="29" y="319"/>
                </a:lnTo>
                <a:lnTo>
                  <a:pt x="57" y="301"/>
                </a:lnTo>
                <a:lnTo>
                  <a:pt x="85" y="301"/>
                </a:lnTo>
                <a:lnTo>
                  <a:pt x="114" y="301"/>
                </a:lnTo>
                <a:lnTo>
                  <a:pt x="156" y="283"/>
                </a:lnTo>
                <a:lnTo>
                  <a:pt x="199" y="266"/>
                </a:lnTo>
                <a:lnTo>
                  <a:pt x="256" y="266"/>
                </a:lnTo>
                <a:lnTo>
                  <a:pt x="312" y="248"/>
                </a:lnTo>
                <a:lnTo>
                  <a:pt x="369" y="248"/>
                </a:lnTo>
                <a:lnTo>
                  <a:pt x="440" y="230"/>
                </a:lnTo>
                <a:lnTo>
                  <a:pt x="511" y="212"/>
                </a:lnTo>
                <a:lnTo>
                  <a:pt x="596" y="195"/>
                </a:lnTo>
                <a:lnTo>
                  <a:pt x="681" y="195"/>
                </a:lnTo>
                <a:lnTo>
                  <a:pt x="766" y="177"/>
                </a:lnTo>
                <a:lnTo>
                  <a:pt x="865" y="159"/>
                </a:lnTo>
                <a:lnTo>
                  <a:pt x="964" y="142"/>
                </a:lnTo>
                <a:lnTo>
                  <a:pt x="1078" y="124"/>
                </a:lnTo>
                <a:lnTo>
                  <a:pt x="1163" y="106"/>
                </a:lnTo>
                <a:lnTo>
                  <a:pt x="1262" y="88"/>
                </a:lnTo>
                <a:lnTo>
                  <a:pt x="1333" y="88"/>
                </a:lnTo>
                <a:lnTo>
                  <a:pt x="1418" y="71"/>
                </a:lnTo>
                <a:lnTo>
                  <a:pt x="1489" y="53"/>
                </a:lnTo>
                <a:lnTo>
                  <a:pt x="1560" y="53"/>
                </a:lnTo>
                <a:lnTo>
                  <a:pt x="1616" y="35"/>
                </a:lnTo>
                <a:lnTo>
                  <a:pt x="1673" y="35"/>
                </a:lnTo>
                <a:lnTo>
                  <a:pt x="1715" y="35"/>
                </a:lnTo>
                <a:lnTo>
                  <a:pt x="1758" y="18"/>
                </a:lnTo>
                <a:lnTo>
                  <a:pt x="1801" y="18"/>
                </a:lnTo>
                <a:lnTo>
                  <a:pt x="1829" y="18"/>
                </a:lnTo>
                <a:lnTo>
                  <a:pt x="1857" y="18"/>
                </a:lnTo>
                <a:lnTo>
                  <a:pt x="1871" y="18"/>
                </a:lnTo>
                <a:lnTo>
                  <a:pt x="1886" y="0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5615" name="Freeform 17"/>
          <p:cNvSpPr/>
          <p:nvPr/>
        </p:nvSpPr>
        <p:spPr>
          <a:xfrm>
            <a:off x="4819650" y="1866900"/>
            <a:ext cx="431800" cy="14859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351155" y="1429385"/>
              </a:cxn>
              <a:cxn ang="0">
                <a:pos x="332740" y="1452245"/>
              </a:cxn>
              <a:cxn ang="0">
                <a:pos x="306070" y="1474470"/>
              </a:cxn>
              <a:cxn ang="0">
                <a:pos x="288290" y="1474470"/>
              </a:cxn>
              <a:cxn ang="0">
                <a:pos x="269875" y="1474470"/>
              </a:cxn>
              <a:cxn ang="0">
                <a:pos x="260985" y="1474470"/>
              </a:cxn>
              <a:cxn ang="0">
                <a:pos x="243205" y="1452245"/>
              </a:cxn>
              <a:cxn ang="0">
                <a:pos x="233680" y="1429385"/>
              </a:cxn>
              <a:cxn ang="0">
                <a:pos x="224790" y="1407160"/>
              </a:cxn>
              <a:cxn ang="0">
                <a:pos x="207010" y="1373505"/>
              </a:cxn>
              <a:cxn ang="0">
                <a:pos x="179705" y="1339215"/>
              </a:cxn>
              <a:cxn ang="0">
                <a:pos x="135255" y="1316990"/>
              </a:cxn>
              <a:cxn ang="0">
                <a:pos x="81280" y="1283335"/>
              </a:cxn>
              <a:cxn ang="0">
                <a:pos x="45085" y="1249680"/>
              </a:cxn>
              <a:cxn ang="0">
                <a:pos x="17780" y="1238250"/>
              </a:cxn>
              <a:cxn ang="0">
                <a:pos x="8890" y="1226820"/>
              </a:cxn>
              <a:cxn ang="0">
                <a:pos x="8890" y="1215390"/>
              </a:cxn>
              <a:cxn ang="0">
                <a:pos x="26670" y="1215390"/>
              </a:cxn>
              <a:cxn ang="0">
                <a:pos x="53975" y="1215390"/>
              </a:cxn>
              <a:cxn ang="0">
                <a:pos x="99060" y="1215390"/>
              </a:cxn>
              <a:cxn ang="0">
                <a:pos x="153035" y="1226820"/>
              </a:cxn>
              <a:cxn ang="0">
                <a:pos x="207010" y="1226820"/>
              </a:cxn>
              <a:cxn ang="0">
                <a:pos x="243205" y="1226820"/>
              </a:cxn>
              <a:cxn ang="0">
                <a:pos x="260985" y="1226820"/>
              </a:cxn>
              <a:cxn ang="0">
                <a:pos x="278765" y="1204595"/>
              </a:cxn>
              <a:cxn ang="0">
                <a:pos x="288290" y="1170940"/>
              </a:cxn>
              <a:cxn ang="0">
                <a:pos x="297180" y="1125855"/>
              </a:cxn>
              <a:cxn ang="0">
                <a:pos x="306070" y="1047115"/>
              </a:cxn>
              <a:cxn ang="0">
                <a:pos x="314960" y="911860"/>
              </a:cxn>
              <a:cxn ang="0">
                <a:pos x="323850" y="709295"/>
              </a:cxn>
              <a:cxn ang="0">
                <a:pos x="314960" y="540385"/>
              </a:cxn>
              <a:cxn ang="0">
                <a:pos x="306070" y="416560"/>
              </a:cxn>
              <a:cxn ang="0">
                <a:pos x="288290" y="259080"/>
              </a:cxn>
              <a:cxn ang="0">
                <a:pos x="260985" y="90170"/>
              </a:cxn>
              <a:cxn ang="0">
                <a:pos x="269875" y="11430"/>
              </a:cxn>
              <a:cxn ang="0">
                <a:pos x="314960" y="22860"/>
              </a:cxn>
              <a:cxn ang="0">
                <a:pos x="351155" y="34290"/>
              </a:cxn>
              <a:cxn ang="0">
                <a:pos x="377825" y="45085"/>
              </a:cxn>
              <a:cxn ang="0">
                <a:pos x="386715" y="56515"/>
              </a:cxn>
              <a:cxn ang="0">
                <a:pos x="396240" y="78740"/>
              </a:cxn>
              <a:cxn ang="0">
                <a:pos x="405130" y="113030"/>
              </a:cxn>
              <a:cxn ang="0">
                <a:pos x="405130" y="146685"/>
              </a:cxn>
              <a:cxn ang="0">
                <a:pos x="414020" y="202565"/>
              </a:cxn>
              <a:cxn ang="0">
                <a:pos x="414020" y="270510"/>
              </a:cxn>
              <a:cxn ang="0">
                <a:pos x="422910" y="337820"/>
              </a:cxn>
              <a:cxn ang="0">
                <a:pos x="422910" y="427990"/>
              </a:cxn>
              <a:cxn ang="0">
                <a:pos x="431800" y="574040"/>
              </a:cxn>
              <a:cxn ang="0">
                <a:pos x="431800" y="754380"/>
              </a:cxn>
              <a:cxn ang="0">
                <a:pos x="431800" y="911860"/>
              </a:cxn>
              <a:cxn ang="0">
                <a:pos x="431800" y="1047115"/>
              </a:cxn>
              <a:cxn ang="0">
                <a:pos x="422910" y="1159510"/>
              </a:cxn>
              <a:cxn ang="0">
                <a:pos x="414020" y="1260475"/>
              </a:cxn>
              <a:cxn ang="0">
                <a:pos x="396240" y="1339215"/>
              </a:cxn>
              <a:cxn ang="0">
                <a:pos x="377825" y="1395730"/>
              </a:cxn>
              <a:cxn ang="0">
                <a:pos x="368935" y="1407160"/>
              </a:cxn>
            </a:cxnLst>
            <a:rect l="l" t="t" r="GT0" b="GT1"/>
            <a:pathLst>
              <a:path w="680" h="2340">
                <a:moveTo>
                  <a:pt x="581" y="2216"/>
                </a:moveTo>
                <a:lnTo>
                  <a:pt x="553" y="2251"/>
                </a:lnTo>
                <a:lnTo>
                  <a:pt x="539" y="2269"/>
                </a:lnTo>
                <a:lnTo>
                  <a:pt x="524" y="2287"/>
                </a:lnTo>
                <a:lnTo>
                  <a:pt x="510" y="2304"/>
                </a:lnTo>
                <a:lnTo>
                  <a:pt x="482" y="2322"/>
                </a:lnTo>
                <a:lnTo>
                  <a:pt x="468" y="2322"/>
                </a:lnTo>
                <a:lnTo>
                  <a:pt x="454" y="2322"/>
                </a:lnTo>
                <a:lnTo>
                  <a:pt x="439" y="2340"/>
                </a:lnTo>
                <a:lnTo>
                  <a:pt x="425" y="2322"/>
                </a:lnTo>
                <a:lnTo>
                  <a:pt x="411" y="2322"/>
                </a:lnTo>
                <a:lnTo>
                  <a:pt x="397" y="2304"/>
                </a:lnTo>
                <a:lnTo>
                  <a:pt x="383" y="2287"/>
                </a:lnTo>
                <a:lnTo>
                  <a:pt x="368" y="2251"/>
                </a:lnTo>
                <a:lnTo>
                  <a:pt x="368" y="2233"/>
                </a:lnTo>
                <a:lnTo>
                  <a:pt x="354" y="2216"/>
                </a:lnTo>
                <a:lnTo>
                  <a:pt x="340" y="2198"/>
                </a:lnTo>
                <a:lnTo>
                  <a:pt x="326" y="2163"/>
                </a:lnTo>
                <a:lnTo>
                  <a:pt x="312" y="2145"/>
                </a:lnTo>
                <a:lnTo>
                  <a:pt x="283" y="2109"/>
                </a:lnTo>
                <a:lnTo>
                  <a:pt x="241" y="2092"/>
                </a:lnTo>
                <a:lnTo>
                  <a:pt x="213" y="2074"/>
                </a:lnTo>
                <a:lnTo>
                  <a:pt x="170" y="2038"/>
                </a:lnTo>
                <a:lnTo>
                  <a:pt x="128" y="2021"/>
                </a:lnTo>
                <a:lnTo>
                  <a:pt x="99" y="2003"/>
                </a:lnTo>
                <a:lnTo>
                  <a:pt x="71" y="1968"/>
                </a:lnTo>
                <a:lnTo>
                  <a:pt x="42" y="1968"/>
                </a:lnTo>
                <a:lnTo>
                  <a:pt x="28" y="1950"/>
                </a:lnTo>
                <a:lnTo>
                  <a:pt x="14" y="1932"/>
                </a:lnTo>
                <a:lnTo>
                  <a:pt x="0" y="1914"/>
                </a:lnTo>
                <a:lnTo>
                  <a:pt x="14" y="1914"/>
                </a:lnTo>
                <a:lnTo>
                  <a:pt x="28" y="1914"/>
                </a:lnTo>
                <a:lnTo>
                  <a:pt x="42" y="1914"/>
                </a:lnTo>
                <a:lnTo>
                  <a:pt x="57" y="1914"/>
                </a:lnTo>
                <a:lnTo>
                  <a:pt x="85" y="1914"/>
                </a:lnTo>
                <a:lnTo>
                  <a:pt x="113" y="1914"/>
                </a:lnTo>
                <a:lnTo>
                  <a:pt x="156" y="1914"/>
                </a:lnTo>
                <a:lnTo>
                  <a:pt x="198" y="1932"/>
                </a:lnTo>
                <a:lnTo>
                  <a:pt x="241" y="1932"/>
                </a:lnTo>
                <a:lnTo>
                  <a:pt x="283" y="1932"/>
                </a:lnTo>
                <a:lnTo>
                  <a:pt x="326" y="1932"/>
                </a:lnTo>
                <a:lnTo>
                  <a:pt x="354" y="1932"/>
                </a:lnTo>
                <a:lnTo>
                  <a:pt x="383" y="1932"/>
                </a:lnTo>
                <a:lnTo>
                  <a:pt x="397" y="1932"/>
                </a:lnTo>
                <a:lnTo>
                  <a:pt x="411" y="1932"/>
                </a:lnTo>
                <a:lnTo>
                  <a:pt x="425" y="1914"/>
                </a:lnTo>
                <a:lnTo>
                  <a:pt x="439" y="1897"/>
                </a:lnTo>
                <a:lnTo>
                  <a:pt x="454" y="1879"/>
                </a:lnTo>
                <a:lnTo>
                  <a:pt x="454" y="1844"/>
                </a:lnTo>
                <a:lnTo>
                  <a:pt x="468" y="1808"/>
                </a:lnTo>
                <a:lnTo>
                  <a:pt x="468" y="1773"/>
                </a:lnTo>
                <a:lnTo>
                  <a:pt x="482" y="1719"/>
                </a:lnTo>
                <a:lnTo>
                  <a:pt x="482" y="1649"/>
                </a:lnTo>
                <a:lnTo>
                  <a:pt x="496" y="1578"/>
                </a:lnTo>
                <a:lnTo>
                  <a:pt x="496" y="1436"/>
                </a:lnTo>
                <a:lnTo>
                  <a:pt x="510" y="1276"/>
                </a:lnTo>
                <a:lnTo>
                  <a:pt x="510" y="1117"/>
                </a:lnTo>
                <a:lnTo>
                  <a:pt x="510" y="940"/>
                </a:lnTo>
                <a:lnTo>
                  <a:pt x="496" y="851"/>
                </a:lnTo>
                <a:lnTo>
                  <a:pt x="496" y="762"/>
                </a:lnTo>
                <a:lnTo>
                  <a:pt x="482" y="656"/>
                </a:lnTo>
                <a:lnTo>
                  <a:pt x="468" y="532"/>
                </a:lnTo>
                <a:lnTo>
                  <a:pt x="454" y="408"/>
                </a:lnTo>
                <a:lnTo>
                  <a:pt x="439" y="284"/>
                </a:lnTo>
                <a:lnTo>
                  <a:pt x="411" y="142"/>
                </a:lnTo>
                <a:lnTo>
                  <a:pt x="383" y="0"/>
                </a:lnTo>
                <a:lnTo>
                  <a:pt x="425" y="18"/>
                </a:lnTo>
                <a:lnTo>
                  <a:pt x="468" y="18"/>
                </a:lnTo>
                <a:lnTo>
                  <a:pt x="496" y="36"/>
                </a:lnTo>
                <a:lnTo>
                  <a:pt x="524" y="36"/>
                </a:lnTo>
                <a:lnTo>
                  <a:pt x="553" y="54"/>
                </a:lnTo>
                <a:lnTo>
                  <a:pt x="581" y="54"/>
                </a:lnTo>
                <a:lnTo>
                  <a:pt x="595" y="71"/>
                </a:lnTo>
                <a:lnTo>
                  <a:pt x="609" y="89"/>
                </a:lnTo>
                <a:lnTo>
                  <a:pt x="624" y="107"/>
                </a:lnTo>
                <a:lnTo>
                  <a:pt x="624" y="124"/>
                </a:lnTo>
                <a:lnTo>
                  <a:pt x="624" y="142"/>
                </a:lnTo>
                <a:lnTo>
                  <a:pt x="638" y="178"/>
                </a:lnTo>
                <a:lnTo>
                  <a:pt x="638" y="195"/>
                </a:lnTo>
                <a:lnTo>
                  <a:pt x="638" y="231"/>
                </a:lnTo>
                <a:lnTo>
                  <a:pt x="652" y="266"/>
                </a:lnTo>
                <a:lnTo>
                  <a:pt x="652" y="319"/>
                </a:lnTo>
                <a:lnTo>
                  <a:pt x="652" y="373"/>
                </a:lnTo>
                <a:lnTo>
                  <a:pt x="652" y="426"/>
                </a:lnTo>
                <a:lnTo>
                  <a:pt x="666" y="479"/>
                </a:lnTo>
                <a:lnTo>
                  <a:pt x="666" y="532"/>
                </a:lnTo>
                <a:lnTo>
                  <a:pt x="666" y="603"/>
                </a:lnTo>
                <a:lnTo>
                  <a:pt x="666" y="674"/>
                </a:lnTo>
                <a:lnTo>
                  <a:pt x="666" y="762"/>
                </a:lnTo>
                <a:lnTo>
                  <a:pt x="680" y="904"/>
                </a:lnTo>
                <a:lnTo>
                  <a:pt x="680" y="1046"/>
                </a:lnTo>
                <a:lnTo>
                  <a:pt x="680" y="1188"/>
                </a:lnTo>
                <a:lnTo>
                  <a:pt x="680" y="1312"/>
                </a:lnTo>
                <a:lnTo>
                  <a:pt x="680" y="1436"/>
                </a:lnTo>
                <a:lnTo>
                  <a:pt x="680" y="1542"/>
                </a:lnTo>
                <a:lnTo>
                  <a:pt x="680" y="1649"/>
                </a:lnTo>
                <a:lnTo>
                  <a:pt x="666" y="1755"/>
                </a:lnTo>
                <a:lnTo>
                  <a:pt x="666" y="1826"/>
                </a:lnTo>
                <a:lnTo>
                  <a:pt x="652" y="1914"/>
                </a:lnTo>
                <a:lnTo>
                  <a:pt x="652" y="1985"/>
                </a:lnTo>
                <a:lnTo>
                  <a:pt x="638" y="2056"/>
                </a:lnTo>
                <a:lnTo>
                  <a:pt x="624" y="2109"/>
                </a:lnTo>
                <a:lnTo>
                  <a:pt x="609" y="2145"/>
                </a:lnTo>
                <a:lnTo>
                  <a:pt x="595" y="2198"/>
                </a:lnTo>
                <a:lnTo>
                  <a:pt x="581" y="2216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5616" name="Freeform 18"/>
          <p:cNvSpPr/>
          <p:nvPr/>
        </p:nvSpPr>
        <p:spPr>
          <a:xfrm>
            <a:off x="4037013" y="2159000"/>
            <a:ext cx="539750" cy="103663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504190" y="608254"/>
              </a:cxn>
              <a:cxn ang="0">
                <a:pos x="504190" y="720753"/>
              </a:cxn>
              <a:cxn ang="0">
                <a:pos x="504190" y="811006"/>
              </a:cxn>
              <a:cxn ang="0">
                <a:pos x="494665" y="879013"/>
              </a:cxn>
              <a:cxn ang="0">
                <a:pos x="476885" y="934945"/>
              </a:cxn>
              <a:cxn ang="0">
                <a:pos x="459105" y="980071"/>
              </a:cxn>
              <a:cxn ang="0">
                <a:pos x="422910" y="1013757"/>
              </a:cxn>
              <a:cxn ang="0">
                <a:pos x="395605" y="1036638"/>
              </a:cxn>
              <a:cxn ang="0">
                <a:pos x="360045" y="1013757"/>
              </a:cxn>
              <a:cxn ang="0">
                <a:pos x="341630" y="968630"/>
              </a:cxn>
              <a:cxn ang="0">
                <a:pos x="323850" y="934945"/>
              </a:cxn>
              <a:cxn ang="0">
                <a:pos x="278765" y="889818"/>
              </a:cxn>
              <a:cxn ang="0">
                <a:pos x="224790" y="856132"/>
              </a:cxn>
              <a:cxn ang="0">
                <a:pos x="198120" y="833887"/>
              </a:cxn>
              <a:cxn ang="0">
                <a:pos x="188595" y="811006"/>
              </a:cxn>
              <a:cxn ang="0">
                <a:pos x="207010" y="799565"/>
              </a:cxn>
              <a:cxn ang="0">
                <a:pos x="242570" y="799565"/>
              </a:cxn>
              <a:cxn ang="0">
                <a:pos x="297180" y="811006"/>
              </a:cxn>
              <a:cxn ang="0">
                <a:pos x="341630" y="811006"/>
              </a:cxn>
              <a:cxn ang="0">
                <a:pos x="368935" y="811006"/>
              </a:cxn>
              <a:cxn ang="0">
                <a:pos x="386715" y="765879"/>
              </a:cxn>
              <a:cxn ang="0">
                <a:pos x="405130" y="698507"/>
              </a:cxn>
              <a:cxn ang="0">
                <a:pos x="405130" y="608254"/>
              </a:cxn>
              <a:cxn ang="0">
                <a:pos x="405130" y="450629"/>
              </a:cxn>
              <a:cxn ang="0">
                <a:pos x="405130" y="338131"/>
              </a:cxn>
              <a:cxn ang="0">
                <a:pos x="395605" y="259318"/>
              </a:cxn>
              <a:cxn ang="0">
                <a:pos x="395605" y="202751"/>
              </a:cxn>
              <a:cxn ang="0">
                <a:pos x="386715" y="157625"/>
              </a:cxn>
              <a:cxn ang="0">
                <a:pos x="377825" y="135379"/>
              </a:cxn>
              <a:cxn ang="0">
                <a:pos x="360045" y="123939"/>
              </a:cxn>
              <a:cxn ang="0">
                <a:pos x="332740" y="112498"/>
              </a:cxn>
              <a:cxn ang="0">
                <a:pos x="287655" y="112498"/>
              </a:cxn>
              <a:cxn ang="0">
                <a:pos x="224790" y="123939"/>
              </a:cxn>
              <a:cxn ang="0">
                <a:pos x="134620" y="135379"/>
              </a:cxn>
              <a:cxn ang="0">
                <a:pos x="8890" y="169065"/>
              </a:cxn>
              <a:cxn ang="0">
                <a:pos x="107950" y="78812"/>
              </a:cxn>
              <a:cxn ang="0">
                <a:pos x="233680" y="56567"/>
              </a:cxn>
              <a:cxn ang="0">
                <a:pos x="287655" y="33686"/>
              </a:cxn>
              <a:cxn ang="0">
                <a:pos x="323850" y="22881"/>
              </a:cxn>
              <a:cxn ang="0">
                <a:pos x="341630" y="0"/>
              </a:cxn>
              <a:cxn ang="0">
                <a:pos x="386715" y="0"/>
              </a:cxn>
              <a:cxn ang="0">
                <a:pos x="467995" y="45126"/>
              </a:cxn>
              <a:cxn ang="0">
                <a:pos x="504190" y="68008"/>
              </a:cxn>
              <a:cxn ang="0">
                <a:pos x="530860" y="90253"/>
              </a:cxn>
              <a:cxn ang="0">
                <a:pos x="539750" y="112498"/>
              </a:cxn>
              <a:cxn ang="0">
                <a:pos x="521970" y="135379"/>
              </a:cxn>
              <a:cxn ang="0">
                <a:pos x="513080" y="157625"/>
              </a:cxn>
              <a:cxn ang="0">
                <a:pos x="504190" y="202751"/>
              </a:cxn>
              <a:cxn ang="0">
                <a:pos x="504190" y="270759"/>
              </a:cxn>
              <a:cxn ang="0">
                <a:pos x="504190" y="360376"/>
              </a:cxn>
              <a:cxn ang="0">
                <a:pos x="504190" y="473510"/>
              </a:cxn>
              <a:cxn ang="0">
                <a:pos x="504190" y="518001"/>
              </a:cxn>
            </a:cxnLst>
            <a:rect l="l" t="t" r="GT0" b="GT1"/>
            <a:pathLst>
              <a:path w="850" h="1631">
                <a:moveTo>
                  <a:pt x="794" y="815"/>
                </a:moveTo>
                <a:lnTo>
                  <a:pt x="794" y="886"/>
                </a:lnTo>
                <a:lnTo>
                  <a:pt x="794" y="957"/>
                </a:lnTo>
                <a:lnTo>
                  <a:pt x="794" y="1010"/>
                </a:lnTo>
                <a:lnTo>
                  <a:pt x="794" y="1081"/>
                </a:lnTo>
                <a:lnTo>
                  <a:pt x="794" y="1134"/>
                </a:lnTo>
                <a:lnTo>
                  <a:pt x="794" y="1188"/>
                </a:lnTo>
                <a:lnTo>
                  <a:pt x="794" y="1223"/>
                </a:lnTo>
                <a:lnTo>
                  <a:pt x="794" y="1276"/>
                </a:lnTo>
                <a:lnTo>
                  <a:pt x="779" y="1312"/>
                </a:lnTo>
                <a:lnTo>
                  <a:pt x="779" y="1347"/>
                </a:lnTo>
                <a:lnTo>
                  <a:pt x="779" y="1383"/>
                </a:lnTo>
                <a:lnTo>
                  <a:pt x="765" y="1418"/>
                </a:lnTo>
                <a:lnTo>
                  <a:pt x="765" y="1453"/>
                </a:lnTo>
                <a:lnTo>
                  <a:pt x="751" y="1471"/>
                </a:lnTo>
                <a:lnTo>
                  <a:pt x="751" y="1489"/>
                </a:lnTo>
                <a:lnTo>
                  <a:pt x="737" y="1507"/>
                </a:lnTo>
                <a:lnTo>
                  <a:pt x="723" y="1542"/>
                </a:lnTo>
                <a:lnTo>
                  <a:pt x="708" y="1560"/>
                </a:lnTo>
                <a:lnTo>
                  <a:pt x="694" y="1577"/>
                </a:lnTo>
                <a:lnTo>
                  <a:pt x="666" y="1595"/>
                </a:lnTo>
                <a:lnTo>
                  <a:pt x="652" y="1613"/>
                </a:lnTo>
                <a:lnTo>
                  <a:pt x="638" y="1631"/>
                </a:lnTo>
                <a:lnTo>
                  <a:pt x="623" y="1631"/>
                </a:lnTo>
                <a:lnTo>
                  <a:pt x="609" y="1631"/>
                </a:lnTo>
                <a:lnTo>
                  <a:pt x="595" y="1613"/>
                </a:lnTo>
                <a:lnTo>
                  <a:pt x="567" y="1595"/>
                </a:lnTo>
                <a:lnTo>
                  <a:pt x="553" y="1577"/>
                </a:lnTo>
                <a:lnTo>
                  <a:pt x="538" y="1542"/>
                </a:lnTo>
                <a:lnTo>
                  <a:pt x="538" y="1524"/>
                </a:lnTo>
                <a:lnTo>
                  <a:pt x="524" y="1507"/>
                </a:lnTo>
                <a:lnTo>
                  <a:pt x="524" y="1489"/>
                </a:lnTo>
                <a:lnTo>
                  <a:pt x="510" y="1471"/>
                </a:lnTo>
                <a:lnTo>
                  <a:pt x="482" y="1436"/>
                </a:lnTo>
                <a:lnTo>
                  <a:pt x="468" y="1418"/>
                </a:lnTo>
                <a:lnTo>
                  <a:pt x="439" y="1400"/>
                </a:lnTo>
                <a:lnTo>
                  <a:pt x="411" y="1383"/>
                </a:lnTo>
                <a:lnTo>
                  <a:pt x="382" y="1365"/>
                </a:lnTo>
                <a:lnTo>
                  <a:pt x="354" y="1347"/>
                </a:lnTo>
                <a:lnTo>
                  <a:pt x="340" y="1329"/>
                </a:lnTo>
                <a:lnTo>
                  <a:pt x="326" y="1312"/>
                </a:lnTo>
                <a:lnTo>
                  <a:pt x="312" y="1312"/>
                </a:lnTo>
                <a:lnTo>
                  <a:pt x="312" y="1294"/>
                </a:lnTo>
                <a:lnTo>
                  <a:pt x="297" y="1294"/>
                </a:lnTo>
                <a:lnTo>
                  <a:pt x="297" y="1276"/>
                </a:lnTo>
                <a:lnTo>
                  <a:pt x="312" y="1276"/>
                </a:lnTo>
                <a:lnTo>
                  <a:pt x="312" y="1258"/>
                </a:lnTo>
                <a:lnTo>
                  <a:pt x="326" y="1258"/>
                </a:lnTo>
                <a:lnTo>
                  <a:pt x="340" y="1258"/>
                </a:lnTo>
                <a:lnTo>
                  <a:pt x="354" y="1258"/>
                </a:lnTo>
                <a:lnTo>
                  <a:pt x="382" y="1258"/>
                </a:lnTo>
                <a:lnTo>
                  <a:pt x="411" y="1258"/>
                </a:lnTo>
                <a:lnTo>
                  <a:pt x="439" y="1276"/>
                </a:lnTo>
                <a:lnTo>
                  <a:pt x="468" y="1276"/>
                </a:lnTo>
                <a:lnTo>
                  <a:pt x="496" y="1276"/>
                </a:lnTo>
                <a:lnTo>
                  <a:pt x="510" y="1276"/>
                </a:lnTo>
                <a:lnTo>
                  <a:pt x="538" y="1276"/>
                </a:lnTo>
                <a:lnTo>
                  <a:pt x="553" y="1276"/>
                </a:lnTo>
                <a:lnTo>
                  <a:pt x="567" y="1276"/>
                </a:lnTo>
                <a:lnTo>
                  <a:pt x="581" y="1276"/>
                </a:lnTo>
                <a:lnTo>
                  <a:pt x="581" y="1258"/>
                </a:lnTo>
                <a:lnTo>
                  <a:pt x="595" y="1241"/>
                </a:lnTo>
                <a:lnTo>
                  <a:pt x="609" y="1205"/>
                </a:lnTo>
                <a:lnTo>
                  <a:pt x="623" y="1170"/>
                </a:lnTo>
                <a:lnTo>
                  <a:pt x="623" y="1134"/>
                </a:lnTo>
                <a:lnTo>
                  <a:pt x="638" y="1099"/>
                </a:lnTo>
                <a:lnTo>
                  <a:pt x="638" y="1064"/>
                </a:lnTo>
                <a:lnTo>
                  <a:pt x="638" y="1010"/>
                </a:lnTo>
                <a:lnTo>
                  <a:pt x="638" y="957"/>
                </a:lnTo>
                <a:lnTo>
                  <a:pt x="638" y="886"/>
                </a:lnTo>
                <a:lnTo>
                  <a:pt x="638" y="798"/>
                </a:lnTo>
                <a:lnTo>
                  <a:pt x="638" y="709"/>
                </a:lnTo>
                <a:lnTo>
                  <a:pt x="638" y="620"/>
                </a:lnTo>
                <a:lnTo>
                  <a:pt x="638" y="567"/>
                </a:lnTo>
                <a:lnTo>
                  <a:pt x="638" y="532"/>
                </a:lnTo>
                <a:lnTo>
                  <a:pt x="638" y="479"/>
                </a:lnTo>
                <a:lnTo>
                  <a:pt x="623" y="443"/>
                </a:lnTo>
                <a:lnTo>
                  <a:pt x="623" y="408"/>
                </a:lnTo>
                <a:lnTo>
                  <a:pt x="623" y="372"/>
                </a:lnTo>
                <a:lnTo>
                  <a:pt x="623" y="337"/>
                </a:lnTo>
                <a:lnTo>
                  <a:pt x="623" y="319"/>
                </a:lnTo>
                <a:lnTo>
                  <a:pt x="609" y="284"/>
                </a:lnTo>
                <a:lnTo>
                  <a:pt x="609" y="266"/>
                </a:lnTo>
                <a:lnTo>
                  <a:pt x="609" y="248"/>
                </a:lnTo>
                <a:lnTo>
                  <a:pt x="595" y="231"/>
                </a:lnTo>
                <a:lnTo>
                  <a:pt x="595" y="213"/>
                </a:lnTo>
                <a:lnTo>
                  <a:pt x="581" y="195"/>
                </a:lnTo>
                <a:lnTo>
                  <a:pt x="567" y="195"/>
                </a:lnTo>
                <a:lnTo>
                  <a:pt x="553" y="177"/>
                </a:lnTo>
                <a:lnTo>
                  <a:pt x="538" y="177"/>
                </a:lnTo>
                <a:lnTo>
                  <a:pt x="524" y="177"/>
                </a:lnTo>
                <a:lnTo>
                  <a:pt x="510" y="177"/>
                </a:lnTo>
                <a:lnTo>
                  <a:pt x="482" y="177"/>
                </a:lnTo>
                <a:lnTo>
                  <a:pt x="453" y="177"/>
                </a:lnTo>
                <a:lnTo>
                  <a:pt x="425" y="177"/>
                </a:lnTo>
                <a:lnTo>
                  <a:pt x="397" y="195"/>
                </a:lnTo>
                <a:lnTo>
                  <a:pt x="354" y="195"/>
                </a:lnTo>
                <a:lnTo>
                  <a:pt x="312" y="195"/>
                </a:lnTo>
                <a:lnTo>
                  <a:pt x="269" y="213"/>
                </a:lnTo>
                <a:lnTo>
                  <a:pt x="212" y="213"/>
                </a:lnTo>
                <a:lnTo>
                  <a:pt x="142" y="231"/>
                </a:lnTo>
                <a:lnTo>
                  <a:pt x="85" y="248"/>
                </a:lnTo>
                <a:lnTo>
                  <a:pt x="14" y="266"/>
                </a:lnTo>
                <a:lnTo>
                  <a:pt x="0" y="142"/>
                </a:lnTo>
                <a:lnTo>
                  <a:pt x="85" y="142"/>
                </a:lnTo>
                <a:lnTo>
                  <a:pt x="170" y="124"/>
                </a:lnTo>
                <a:lnTo>
                  <a:pt x="241" y="124"/>
                </a:lnTo>
                <a:lnTo>
                  <a:pt x="326" y="107"/>
                </a:lnTo>
                <a:lnTo>
                  <a:pt x="368" y="89"/>
                </a:lnTo>
                <a:lnTo>
                  <a:pt x="397" y="71"/>
                </a:lnTo>
                <a:lnTo>
                  <a:pt x="425" y="71"/>
                </a:lnTo>
                <a:lnTo>
                  <a:pt x="453" y="53"/>
                </a:lnTo>
                <a:lnTo>
                  <a:pt x="468" y="53"/>
                </a:lnTo>
                <a:lnTo>
                  <a:pt x="496" y="36"/>
                </a:lnTo>
                <a:lnTo>
                  <a:pt x="510" y="36"/>
                </a:lnTo>
                <a:lnTo>
                  <a:pt x="524" y="18"/>
                </a:lnTo>
                <a:lnTo>
                  <a:pt x="538" y="0"/>
                </a:lnTo>
                <a:lnTo>
                  <a:pt x="567" y="0"/>
                </a:lnTo>
                <a:lnTo>
                  <a:pt x="581" y="0"/>
                </a:lnTo>
                <a:lnTo>
                  <a:pt x="609" y="0"/>
                </a:lnTo>
                <a:lnTo>
                  <a:pt x="638" y="18"/>
                </a:lnTo>
                <a:lnTo>
                  <a:pt x="680" y="36"/>
                </a:lnTo>
                <a:lnTo>
                  <a:pt x="737" y="71"/>
                </a:lnTo>
                <a:lnTo>
                  <a:pt x="751" y="89"/>
                </a:lnTo>
                <a:lnTo>
                  <a:pt x="779" y="107"/>
                </a:lnTo>
                <a:lnTo>
                  <a:pt x="794" y="107"/>
                </a:lnTo>
                <a:lnTo>
                  <a:pt x="822" y="124"/>
                </a:lnTo>
                <a:lnTo>
                  <a:pt x="822" y="142"/>
                </a:lnTo>
                <a:lnTo>
                  <a:pt x="836" y="142"/>
                </a:lnTo>
                <a:lnTo>
                  <a:pt x="850" y="160"/>
                </a:lnTo>
                <a:lnTo>
                  <a:pt x="850" y="177"/>
                </a:lnTo>
                <a:lnTo>
                  <a:pt x="836" y="195"/>
                </a:lnTo>
                <a:lnTo>
                  <a:pt x="822" y="213"/>
                </a:lnTo>
                <a:lnTo>
                  <a:pt x="808" y="213"/>
                </a:lnTo>
                <a:lnTo>
                  <a:pt x="808" y="231"/>
                </a:lnTo>
                <a:lnTo>
                  <a:pt x="808" y="248"/>
                </a:lnTo>
                <a:lnTo>
                  <a:pt x="808" y="266"/>
                </a:lnTo>
                <a:lnTo>
                  <a:pt x="794" y="284"/>
                </a:lnTo>
                <a:lnTo>
                  <a:pt x="794" y="319"/>
                </a:lnTo>
                <a:lnTo>
                  <a:pt x="794" y="337"/>
                </a:lnTo>
                <a:lnTo>
                  <a:pt x="794" y="390"/>
                </a:lnTo>
                <a:lnTo>
                  <a:pt x="794" y="426"/>
                </a:lnTo>
                <a:lnTo>
                  <a:pt x="794" y="461"/>
                </a:lnTo>
                <a:lnTo>
                  <a:pt x="794" y="514"/>
                </a:lnTo>
                <a:lnTo>
                  <a:pt x="794" y="567"/>
                </a:lnTo>
                <a:lnTo>
                  <a:pt x="794" y="620"/>
                </a:lnTo>
                <a:lnTo>
                  <a:pt x="794" y="674"/>
                </a:lnTo>
                <a:lnTo>
                  <a:pt x="794" y="745"/>
                </a:lnTo>
                <a:lnTo>
                  <a:pt x="794" y="815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5617" name="Freeform 19"/>
          <p:cNvSpPr/>
          <p:nvPr/>
        </p:nvSpPr>
        <p:spPr>
          <a:xfrm>
            <a:off x="4665663" y="2395538"/>
            <a:ext cx="1000125" cy="1809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113428"/>
              </a:cxn>
              <a:cxn ang="0">
                <a:pos x="90285" y="101958"/>
              </a:cxn>
              <a:cxn ang="0">
                <a:pos x="179934" y="79017"/>
              </a:cxn>
              <a:cxn ang="0">
                <a:pos x="261317" y="68184"/>
              </a:cxn>
              <a:cxn ang="0">
                <a:pos x="333163" y="56714"/>
              </a:cxn>
              <a:cxn ang="0">
                <a:pos x="405645" y="56714"/>
              </a:cxn>
              <a:cxn ang="0">
                <a:pos x="468590" y="45244"/>
              </a:cxn>
              <a:cxn ang="0">
                <a:pos x="531535" y="34411"/>
              </a:cxn>
              <a:cxn ang="0">
                <a:pos x="585579" y="22940"/>
              </a:cxn>
              <a:cxn ang="0">
                <a:pos x="630721" y="22940"/>
              </a:cxn>
              <a:cxn ang="0">
                <a:pos x="675863" y="11470"/>
              </a:cxn>
              <a:cxn ang="0">
                <a:pos x="712104" y="11470"/>
              </a:cxn>
              <a:cxn ang="0">
                <a:pos x="747710" y="11470"/>
              </a:cxn>
              <a:cxn ang="0">
                <a:pos x="775049" y="0"/>
              </a:cxn>
              <a:cxn ang="0">
                <a:pos x="801753" y="0"/>
              </a:cxn>
              <a:cxn ang="0">
                <a:pos x="820192" y="0"/>
              </a:cxn>
              <a:cxn ang="0">
                <a:pos x="829093" y="0"/>
              </a:cxn>
              <a:cxn ang="0">
                <a:pos x="874235" y="0"/>
              </a:cxn>
              <a:cxn ang="0">
                <a:pos x="910476" y="11470"/>
              </a:cxn>
              <a:cxn ang="0">
                <a:pos x="937180" y="22940"/>
              </a:cxn>
              <a:cxn ang="0">
                <a:pos x="964520" y="34411"/>
              </a:cxn>
              <a:cxn ang="0">
                <a:pos x="973421" y="45244"/>
              </a:cxn>
              <a:cxn ang="0">
                <a:pos x="982322" y="45244"/>
              </a:cxn>
              <a:cxn ang="0">
                <a:pos x="991224" y="56714"/>
              </a:cxn>
              <a:cxn ang="0">
                <a:pos x="991224" y="68184"/>
              </a:cxn>
              <a:cxn ang="0">
                <a:pos x="1000125" y="68184"/>
              </a:cxn>
              <a:cxn ang="0">
                <a:pos x="1000125" y="79017"/>
              </a:cxn>
              <a:cxn ang="0">
                <a:pos x="1000125" y="79017"/>
              </a:cxn>
              <a:cxn ang="0">
                <a:pos x="1000125" y="90488"/>
              </a:cxn>
              <a:cxn ang="0">
                <a:pos x="991224" y="90488"/>
              </a:cxn>
              <a:cxn ang="0">
                <a:pos x="982322" y="101958"/>
              </a:cxn>
              <a:cxn ang="0">
                <a:pos x="973421" y="101958"/>
              </a:cxn>
              <a:cxn ang="0">
                <a:pos x="954983" y="101958"/>
              </a:cxn>
              <a:cxn ang="0">
                <a:pos x="928279" y="101958"/>
              </a:cxn>
              <a:cxn ang="0">
                <a:pos x="900939" y="113428"/>
              </a:cxn>
              <a:cxn ang="0">
                <a:pos x="874235" y="113428"/>
              </a:cxn>
              <a:cxn ang="0">
                <a:pos x="837994" y="113428"/>
              </a:cxn>
              <a:cxn ang="0">
                <a:pos x="766148" y="113428"/>
              </a:cxn>
              <a:cxn ang="0">
                <a:pos x="684765" y="113428"/>
              </a:cxn>
              <a:cxn ang="0">
                <a:pos x="612918" y="124261"/>
              </a:cxn>
              <a:cxn ang="0">
                <a:pos x="531535" y="124261"/>
              </a:cxn>
              <a:cxn ang="0">
                <a:pos x="450787" y="135731"/>
              </a:cxn>
              <a:cxn ang="0">
                <a:pos x="378305" y="147201"/>
              </a:cxn>
              <a:cxn ang="0">
                <a:pos x="315360" y="158034"/>
              </a:cxn>
              <a:cxn ang="0">
                <a:pos x="252416" y="169505"/>
              </a:cxn>
              <a:cxn ang="0">
                <a:pos x="225076" y="169505"/>
              </a:cxn>
              <a:cxn ang="0">
                <a:pos x="198372" y="180975"/>
              </a:cxn>
              <a:cxn ang="0">
                <a:pos x="171032" y="180975"/>
              </a:cxn>
              <a:cxn ang="0">
                <a:pos x="153230" y="180975"/>
              </a:cxn>
              <a:cxn ang="0">
                <a:pos x="135427" y="180975"/>
              </a:cxn>
              <a:cxn ang="0">
                <a:pos x="116989" y="180975"/>
              </a:cxn>
              <a:cxn ang="0">
                <a:pos x="99186" y="180975"/>
              </a:cxn>
              <a:cxn ang="0">
                <a:pos x="90285" y="180975"/>
              </a:cxn>
              <a:cxn ang="0">
                <a:pos x="81383" y="180975"/>
              </a:cxn>
              <a:cxn ang="0">
                <a:pos x="71846" y="180975"/>
              </a:cxn>
              <a:cxn ang="0">
                <a:pos x="62945" y="169505"/>
              </a:cxn>
              <a:cxn ang="0">
                <a:pos x="54044" y="158034"/>
              </a:cxn>
              <a:cxn ang="0">
                <a:pos x="36241" y="158034"/>
              </a:cxn>
              <a:cxn ang="0">
                <a:pos x="26704" y="135731"/>
              </a:cxn>
              <a:cxn ang="0">
                <a:pos x="17803" y="124261"/>
              </a:cxn>
              <a:cxn ang="0">
                <a:pos x="0" y="113428"/>
              </a:cxn>
              <a:cxn ang="0">
                <a:pos x="0" y="113428"/>
              </a:cxn>
              <a:cxn ang="0">
                <a:pos x="0" y="113428"/>
              </a:cxn>
            </a:cxnLst>
            <a:rect l="l" t="t" r="GT0" b="GT1"/>
            <a:pathLst>
              <a:path w="1573" h="284">
                <a:moveTo>
                  <a:pt x="0" y="178"/>
                </a:moveTo>
                <a:lnTo>
                  <a:pt x="142" y="160"/>
                </a:lnTo>
                <a:lnTo>
                  <a:pt x="283" y="124"/>
                </a:lnTo>
                <a:lnTo>
                  <a:pt x="411" y="107"/>
                </a:lnTo>
                <a:lnTo>
                  <a:pt x="524" y="89"/>
                </a:lnTo>
                <a:lnTo>
                  <a:pt x="638" y="89"/>
                </a:lnTo>
                <a:lnTo>
                  <a:pt x="737" y="71"/>
                </a:lnTo>
                <a:lnTo>
                  <a:pt x="836" y="54"/>
                </a:lnTo>
                <a:lnTo>
                  <a:pt x="921" y="36"/>
                </a:lnTo>
                <a:lnTo>
                  <a:pt x="992" y="36"/>
                </a:lnTo>
                <a:lnTo>
                  <a:pt x="1063" y="18"/>
                </a:lnTo>
                <a:lnTo>
                  <a:pt x="1120" y="18"/>
                </a:lnTo>
                <a:lnTo>
                  <a:pt x="1176" y="18"/>
                </a:lnTo>
                <a:lnTo>
                  <a:pt x="1219" y="0"/>
                </a:lnTo>
                <a:lnTo>
                  <a:pt x="1261" y="0"/>
                </a:lnTo>
                <a:lnTo>
                  <a:pt x="1290" y="0"/>
                </a:lnTo>
                <a:lnTo>
                  <a:pt x="1304" y="0"/>
                </a:lnTo>
                <a:lnTo>
                  <a:pt x="1375" y="0"/>
                </a:lnTo>
                <a:lnTo>
                  <a:pt x="1432" y="18"/>
                </a:lnTo>
                <a:lnTo>
                  <a:pt x="1474" y="36"/>
                </a:lnTo>
                <a:lnTo>
                  <a:pt x="1517" y="54"/>
                </a:lnTo>
                <a:lnTo>
                  <a:pt x="1531" y="71"/>
                </a:lnTo>
                <a:lnTo>
                  <a:pt x="1545" y="71"/>
                </a:lnTo>
                <a:lnTo>
                  <a:pt x="1559" y="89"/>
                </a:lnTo>
                <a:lnTo>
                  <a:pt x="1559" y="107"/>
                </a:lnTo>
                <a:lnTo>
                  <a:pt x="1573" y="107"/>
                </a:lnTo>
                <a:lnTo>
                  <a:pt x="1573" y="124"/>
                </a:lnTo>
                <a:lnTo>
                  <a:pt x="1573" y="142"/>
                </a:lnTo>
                <a:lnTo>
                  <a:pt x="1559" y="142"/>
                </a:lnTo>
                <a:lnTo>
                  <a:pt x="1545" y="160"/>
                </a:lnTo>
                <a:lnTo>
                  <a:pt x="1531" y="160"/>
                </a:lnTo>
                <a:lnTo>
                  <a:pt x="1502" y="160"/>
                </a:lnTo>
                <a:lnTo>
                  <a:pt x="1460" y="160"/>
                </a:lnTo>
                <a:lnTo>
                  <a:pt x="1417" y="178"/>
                </a:lnTo>
                <a:lnTo>
                  <a:pt x="1375" y="178"/>
                </a:lnTo>
                <a:lnTo>
                  <a:pt x="1318" y="178"/>
                </a:lnTo>
                <a:lnTo>
                  <a:pt x="1205" y="178"/>
                </a:lnTo>
                <a:lnTo>
                  <a:pt x="1077" y="178"/>
                </a:lnTo>
                <a:lnTo>
                  <a:pt x="964" y="195"/>
                </a:lnTo>
                <a:lnTo>
                  <a:pt x="836" y="195"/>
                </a:lnTo>
                <a:lnTo>
                  <a:pt x="709" y="213"/>
                </a:lnTo>
                <a:lnTo>
                  <a:pt x="595" y="231"/>
                </a:lnTo>
                <a:lnTo>
                  <a:pt x="496" y="248"/>
                </a:lnTo>
                <a:lnTo>
                  <a:pt x="397" y="266"/>
                </a:lnTo>
                <a:lnTo>
                  <a:pt x="354" y="266"/>
                </a:lnTo>
                <a:lnTo>
                  <a:pt x="312" y="284"/>
                </a:lnTo>
                <a:lnTo>
                  <a:pt x="269" y="284"/>
                </a:lnTo>
                <a:lnTo>
                  <a:pt x="241" y="284"/>
                </a:lnTo>
                <a:lnTo>
                  <a:pt x="213" y="284"/>
                </a:lnTo>
                <a:lnTo>
                  <a:pt x="184" y="284"/>
                </a:lnTo>
                <a:lnTo>
                  <a:pt x="156" y="284"/>
                </a:lnTo>
                <a:lnTo>
                  <a:pt x="142" y="284"/>
                </a:lnTo>
                <a:lnTo>
                  <a:pt x="128" y="284"/>
                </a:lnTo>
                <a:lnTo>
                  <a:pt x="113" y="284"/>
                </a:lnTo>
                <a:lnTo>
                  <a:pt x="99" y="266"/>
                </a:lnTo>
                <a:lnTo>
                  <a:pt x="85" y="248"/>
                </a:lnTo>
                <a:lnTo>
                  <a:pt x="57" y="248"/>
                </a:lnTo>
                <a:lnTo>
                  <a:pt x="42" y="213"/>
                </a:lnTo>
                <a:lnTo>
                  <a:pt x="28" y="195"/>
                </a:lnTo>
                <a:lnTo>
                  <a:pt x="0" y="178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25618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3816350"/>
            <a:ext cx="8534400" cy="17716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 fill="hold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 fill="hold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 fill="hold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 fill="hold"/>
                                        <p:tgtEl>
                                          <p:spTgt spid="256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 fill="hold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 fill="hold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 fill="hold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 fill="hold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 fill="hold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 fill="hold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 fill="hold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 fill="hold"/>
                                        <p:tgtEl>
                                          <p:spTgt spid="256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animBg="1"/>
      <p:bldP spid="25605" grpId="0" animBg="1"/>
      <p:bldP spid="25606" grpId="0" animBg="1"/>
      <p:bldP spid="25607" grpId="0" animBg="1"/>
      <p:bldP spid="25608" grpId="0" animBg="1"/>
      <p:bldP spid="25609" grpId="0" animBg="1"/>
      <p:bldP spid="25610" grpId="0" animBg="1"/>
      <p:bldP spid="25611" grpId="0" animBg="1"/>
      <p:bldP spid="25612" grpId="0" animBg="1"/>
      <p:bldP spid="25613" grpId="0" animBg="1"/>
      <p:bldP spid="25614" grpId="0" animBg="1"/>
      <p:bldP spid="25615" grpId="0" animBg="1"/>
      <p:bldP spid="25616" grpId="0" animBg="1"/>
      <p:bldP spid="2561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图片 2" descr="1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36525" y="2057400"/>
            <a:ext cx="8902700" cy="466566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grpSp>
        <p:nvGrpSpPr>
          <p:cNvPr id="26627" name="组合 38"/>
          <p:cNvGrpSpPr/>
          <p:nvPr/>
        </p:nvGrpSpPr>
        <p:grpSpPr>
          <a:xfrm>
            <a:off x="3311525" y="1196975"/>
            <a:ext cx="2541588" cy="2538413"/>
            <a:chOff x="299400" y="609600"/>
            <a:chExt cx="2542863" cy="2539048"/>
          </a:xfrm>
        </p:grpSpPr>
        <p:cxnSp>
          <p:nvCxnSpPr>
            <p:cNvPr id="26640" name="直接连接符 5"/>
            <p:cNvCxnSpPr/>
            <p:nvPr/>
          </p:nvCxnSpPr>
          <p:spPr>
            <a:xfrm>
              <a:off x="321636" y="1876742"/>
              <a:ext cx="2520627" cy="1588"/>
            </a:xfrm>
            <a:prstGeom prst="line">
              <a:avLst/>
            </a:prstGeom>
            <a:noFill/>
            <a:ln w="15875">
              <a:solidFill>
                <a:srgbClr val="2E75B6"/>
              </a:solidFill>
              <a:prstDash val="lgDash"/>
              <a:miter lim="800000"/>
            </a:ln>
          </p:spPr>
        </p:cxnSp>
        <p:cxnSp>
          <p:nvCxnSpPr>
            <p:cNvPr id="26641" name="直接连接符 7"/>
            <p:cNvCxnSpPr/>
            <p:nvPr/>
          </p:nvCxnSpPr>
          <p:spPr>
            <a:xfrm rot="5400000">
              <a:off x="288592" y="1868796"/>
              <a:ext cx="2519993" cy="1588"/>
            </a:xfrm>
            <a:prstGeom prst="line">
              <a:avLst/>
            </a:prstGeom>
            <a:noFill/>
            <a:ln w="15875">
              <a:solidFill>
                <a:srgbClr val="2E75B6"/>
              </a:solidFill>
              <a:prstDash val="lgDash"/>
              <a:miter lim="800000"/>
            </a:ln>
          </p:spPr>
        </p:cxnSp>
        <p:sp>
          <p:nvSpPr>
            <p:cNvPr id="26642" name="矩形 8"/>
            <p:cNvSpPr/>
            <p:nvPr/>
          </p:nvSpPr>
          <p:spPr bwMode="auto">
            <a:xfrm>
              <a:off x="299400" y="628655"/>
              <a:ext cx="2520627" cy="2519993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/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26628" name="Freeform 6"/>
          <p:cNvSpPr/>
          <p:nvPr/>
        </p:nvSpPr>
        <p:spPr>
          <a:xfrm>
            <a:off x="3351213" y="1450975"/>
            <a:ext cx="827087" cy="115728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430695" y="805153"/>
              </a:cxn>
              <a:cxn ang="0">
                <a:pos x="354466" y="897152"/>
              </a:cxn>
              <a:cxn ang="0">
                <a:pos x="278872" y="972655"/>
              </a:cxn>
              <a:cxn ang="0">
                <a:pos x="210901" y="1039910"/>
              </a:cxn>
              <a:cxn ang="0">
                <a:pos x="135307" y="1098282"/>
              </a:cxn>
              <a:cxn ang="0">
                <a:pos x="84487" y="1131909"/>
              </a:cxn>
              <a:cxn ang="0">
                <a:pos x="41926" y="1157288"/>
              </a:cxn>
              <a:cxn ang="0">
                <a:pos x="8258" y="1157288"/>
              </a:cxn>
              <a:cxn ang="0">
                <a:pos x="0" y="1140157"/>
              </a:cxn>
              <a:cxn ang="0">
                <a:pos x="0" y="1106530"/>
              </a:cxn>
              <a:cxn ang="0">
                <a:pos x="25410" y="1073537"/>
              </a:cxn>
              <a:cxn ang="0">
                <a:pos x="59078" y="1022779"/>
              </a:cxn>
              <a:cxn ang="0">
                <a:pos x="109897" y="964407"/>
              </a:cxn>
              <a:cxn ang="0">
                <a:pos x="160717" y="897152"/>
              </a:cxn>
              <a:cxn ang="0">
                <a:pos x="228052" y="805153"/>
              </a:cxn>
              <a:cxn ang="0">
                <a:pos x="295388" y="704271"/>
              </a:cxn>
              <a:cxn ang="0">
                <a:pos x="371617" y="586892"/>
              </a:cxn>
              <a:cxn ang="0">
                <a:pos x="438953" y="477762"/>
              </a:cxn>
              <a:cxn ang="0">
                <a:pos x="489773" y="377515"/>
              </a:cxn>
              <a:cxn ang="0">
                <a:pos x="531699" y="293763"/>
              </a:cxn>
              <a:cxn ang="0">
                <a:pos x="565367" y="226509"/>
              </a:cxn>
              <a:cxn ang="0">
                <a:pos x="582518" y="159254"/>
              </a:cxn>
              <a:cxn ang="0">
                <a:pos x="590776" y="117378"/>
              </a:cxn>
              <a:cxn ang="0">
                <a:pos x="590776" y="91999"/>
              </a:cxn>
              <a:cxn ang="0">
                <a:pos x="574260" y="75503"/>
              </a:cxn>
              <a:cxn ang="0">
                <a:pos x="565367" y="59006"/>
              </a:cxn>
              <a:cxn ang="0">
                <a:pos x="565367" y="50124"/>
              </a:cxn>
              <a:cxn ang="0">
                <a:pos x="574260" y="33627"/>
              </a:cxn>
              <a:cxn ang="0">
                <a:pos x="590776" y="17131"/>
              </a:cxn>
              <a:cxn ang="0">
                <a:pos x="607928" y="8248"/>
              </a:cxn>
              <a:cxn ang="0">
                <a:pos x="633338" y="0"/>
              </a:cxn>
              <a:cxn ang="0">
                <a:pos x="658748" y="8248"/>
              </a:cxn>
              <a:cxn ang="0">
                <a:pos x="708932" y="25379"/>
              </a:cxn>
              <a:cxn ang="0">
                <a:pos x="759751" y="59006"/>
              </a:cxn>
              <a:cxn ang="0">
                <a:pos x="802313" y="100882"/>
              </a:cxn>
              <a:cxn ang="0">
                <a:pos x="827087" y="142758"/>
              </a:cxn>
              <a:cxn ang="0">
                <a:pos x="827087" y="176385"/>
              </a:cxn>
              <a:cxn ang="0">
                <a:pos x="818829" y="209378"/>
              </a:cxn>
              <a:cxn ang="0">
                <a:pos x="793419" y="268384"/>
              </a:cxn>
              <a:cxn ang="0">
                <a:pos x="751493" y="343887"/>
              </a:cxn>
              <a:cxn ang="0">
                <a:pos x="667006" y="469514"/>
              </a:cxn>
              <a:cxn ang="0">
                <a:pos x="540592" y="654147"/>
              </a:cxn>
              <a:cxn ang="0">
                <a:pos x="472621" y="754395"/>
              </a:cxn>
            </a:cxnLst>
            <a:rect l="l" t="t" r="GT0" b="GT1"/>
            <a:pathLst>
              <a:path w="1302" h="1824">
                <a:moveTo>
                  <a:pt x="744" y="1189"/>
                </a:moveTo>
                <a:lnTo>
                  <a:pt x="678" y="1269"/>
                </a:lnTo>
                <a:lnTo>
                  <a:pt x="625" y="1335"/>
                </a:lnTo>
                <a:lnTo>
                  <a:pt x="558" y="1414"/>
                </a:lnTo>
                <a:lnTo>
                  <a:pt x="505" y="1467"/>
                </a:lnTo>
                <a:lnTo>
                  <a:pt x="439" y="1533"/>
                </a:lnTo>
                <a:lnTo>
                  <a:pt x="385" y="1586"/>
                </a:lnTo>
                <a:lnTo>
                  <a:pt x="332" y="1639"/>
                </a:lnTo>
                <a:lnTo>
                  <a:pt x="266" y="1692"/>
                </a:lnTo>
                <a:lnTo>
                  <a:pt x="213" y="1731"/>
                </a:lnTo>
                <a:lnTo>
                  <a:pt x="173" y="1758"/>
                </a:lnTo>
                <a:lnTo>
                  <a:pt x="133" y="1784"/>
                </a:lnTo>
                <a:lnTo>
                  <a:pt x="93" y="1810"/>
                </a:lnTo>
                <a:lnTo>
                  <a:pt x="66" y="1824"/>
                </a:lnTo>
                <a:lnTo>
                  <a:pt x="40" y="1824"/>
                </a:lnTo>
                <a:lnTo>
                  <a:pt x="13" y="1824"/>
                </a:lnTo>
                <a:lnTo>
                  <a:pt x="0" y="1810"/>
                </a:lnTo>
                <a:lnTo>
                  <a:pt x="0" y="1797"/>
                </a:lnTo>
                <a:lnTo>
                  <a:pt x="0" y="1771"/>
                </a:lnTo>
                <a:lnTo>
                  <a:pt x="0" y="1744"/>
                </a:lnTo>
                <a:lnTo>
                  <a:pt x="13" y="1718"/>
                </a:lnTo>
                <a:lnTo>
                  <a:pt x="40" y="1692"/>
                </a:lnTo>
                <a:lnTo>
                  <a:pt x="53" y="1652"/>
                </a:lnTo>
                <a:lnTo>
                  <a:pt x="93" y="1612"/>
                </a:lnTo>
                <a:lnTo>
                  <a:pt x="120" y="1573"/>
                </a:lnTo>
                <a:lnTo>
                  <a:pt x="173" y="1520"/>
                </a:lnTo>
                <a:lnTo>
                  <a:pt x="213" y="1467"/>
                </a:lnTo>
                <a:lnTo>
                  <a:pt x="253" y="1414"/>
                </a:lnTo>
                <a:lnTo>
                  <a:pt x="306" y="1335"/>
                </a:lnTo>
                <a:lnTo>
                  <a:pt x="359" y="1269"/>
                </a:lnTo>
                <a:lnTo>
                  <a:pt x="412" y="1189"/>
                </a:lnTo>
                <a:lnTo>
                  <a:pt x="465" y="1110"/>
                </a:lnTo>
                <a:lnTo>
                  <a:pt x="532" y="1018"/>
                </a:lnTo>
                <a:lnTo>
                  <a:pt x="585" y="925"/>
                </a:lnTo>
                <a:lnTo>
                  <a:pt x="638" y="833"/>
                </a:lnTo>
                <a:lnTo>
                  <a:pt x="691" y="753"/>
                </a:lnTo>
                <a:lnTo>
                  <a:pt x="731" y="674"/>
                </a:lnTo>
                <a:lnTo>
                  <a:pt x="771" y="595"/>
                </a:lnTo>
                <a:lnTo>
                  <a:pt x="811" y="529"/>
                </a:lnTo>
                <a:lnTo>
                  <a:pt x="837" y="463"/>
                </a:lnTo>
                <a:lnTo>
                  <a:pt x="864" y="410"/>
                </a:lnTo>
                <a:lnTo>
                  <a:pt x="890" y="357"/>
                </a:lnTo>
                <a:lnTo>
                  <a:pt x="904" y="304"/>
                </a:lnTo>
                <a:lnTo>
                  <a:pt x="917" y="251"/>
                </a:lnTo>
                <a:lnTo>
                  <a:pt x="930" y="225"/>
                </a:lnTo>
                <a:lnTo>
                  <a:pt x="930" y="185"/>
                </a:lnTo>
                <a:lnTo>
                  <a:pt x="930" y="159"/>
                </a:lnTo>
                <a:lnTo>
                  <a:pt x="930" y="145"/>
                </a:lnTo>
                <a:lnTo>
                  <a:pt x="917" y="132"/>
                </a:lnTo>
                <a:lnTo>
                  <a:pt x="904" y="119"/>
                </a:lnTo>
                <a:lnTo>
                  <a:pt x="904" y="106"/>
                </a:lnTo>
                <a:lnTo>
                  <a:pt x="890" y="93"/>
                </a:lnTo>
                <a:lnTo>
                  <a:pt x="890" y="79"/>
                </a:lnTo>
                <a:lnTo>
                  <a:pt x="904" y="66"/>
                </a:lnTo>
                <a:lnTo>
                  <a:pt x="904" y="53"/>
                </a:lnTo>
                <a:lnTo>
                  <a:pt x="917" y="40"/>
                </a:lnTo>
                <a:lnTo>
                  <a:pt x="930" y="27"/>
                </a:lnTo>
                <a:lnTo>
                  <a:pt x="944" y="13"/>
                </a:lnTo>
                <a:lnTo>
                  <a:pt x="957" y="13"/>
                </a:lnTo>
                <a:lnTo>
                  <a:pt x="983" y="0"/>
                </a:lnTo>
                <a:lnTo>
                  <a:pt x="997" y="0"/>
                </a:lnTo>
                <a:lnTo>
                  <a:pt x="1023" y="0"/>
                </a:lnTo>
                <a:lnTo>
                  <a:pt x="1037" y="13"/>
                </a:lnTo>
                <a:lnTo>
                  <a:pt x="1063" y="13"/>
                </a:lnTo>
                <a:lnTo>
                  <a:pt x="1116" y="40"/>
                </a:lnTo>
                <a:lnTo>
                  <a:pt x="1156" y="66"/>
                </a:lnTo>
                <a:lnTo>
                  <a:pt x="1196" y="93"/>
                </a:lnTo>
                <a:lnTo>
                  <a:pt x="1236" y="119"/>
                </a:lnTo>
                <a:lnTo>
                  <a:pt x="1263" y="159"/>
                </a:lnTo>
                <a:lnTo>
                  <a:pt x="1289" y="185"/>
                </a:lnTo>
                <a:lnTo>
                  <a:pt x="1302" y="225"/>
                </a:lnTo>
                <a:lnTo>
                  <a:pt x="1302" y="251"/>
                </a:lnTo>
                <a:lnTo>
                  <a:pt x="1302" y="278"/>
                </a:lnTo>
                <a:lnTo>
                  <a:pt x="1302" y="304"/>
                </a:lnTo>
                <a:lnTo>
                  <a:pt x="1289" y="330"/>
                </a:lnTo>
                <a:lnTo>
                  <a:pt x="1263" y="383"/>
                </a:lnTo>
                <a:lnTo>
                  <a:pt x="1249" y="423"/>
                </a:lnTo>
                <a:lnTo>
                  <a:pt x="1209" y="476"/>
                </a:lnTo>
                <a:lnTo>
                  <a:pt x="1183" y="542"/>
                </a:lnTo>
                <a:lnTo>
                  <a:pt x="1143" y="595"/>
                </a:lnTo>
                <a:lnTo>
                  <a:pt x="1050" y="740"/>
                </a:lnTo>
                <a:lnTo>
                  <a:pt x="957" y="885"/>
                </a:lnTo>
                <a:lnTo>
                  <a:pt x="851" y="1031"/>
                </a:lnTo>
                <a:lnTo>
                  <a:pt x="744" y="1189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6629" name="Freeform 7"/>
          <p:cNvSpPr/>
          <p:nvPr/>
        </p:nvSpPr>
        <p:spPr>
          <a:xfrm>
            <a:off x="3789363" y="1987550"/>
            <a:ext cx="236537" cy="14859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36537" y="159453"/>
              </a:cxn>
              <a:cxn ang="0">
                <a:pos x="236537" y="184864"/>
              </a:cxn>
              <a:cxn ang="0">
                <a:pos x="236537" y="217898"/>
              </a:cxn>
              <a:cxn ang="0">
                <a:pos x="236537" y="259826"/>
              </a:cxn>
              <a:cxn ang="0">
                <a:pos x="236537" y="302389"/>
              </a:cxn>
              <a:cxn ang="0">
                <a:pos x="236537" y="369093"/>
              </a:cxn>
              <a:cxn ang="0">
                <a:pos x="236537" y="436431"/>
              </a:cxn>
              <a:cxn ang="0">
                <a:pos x="236537" y="512029"/>
              </a:cxn>
              <a:cxn ang="0">
                <a:pos x="228271" y="637812"/>
              </a:cxn>
              <a:cxn ang="0">
                <a:pos x="220005" y="797266"/>
              </a:cxn>
              <a:cxn ang="0">
                <a:pos x="220005" y="923049"/>
              </a:cxn>
              <a:cxn ang="0">
                <a:pos x="211103" y="1032316"/>
              </a:cxn>
              <a:cxn ang="0">
                <a:pos x="211103" y="1158100"/>
              </a:cxn>
              <a:cxn ang="0">
                <a:pos x="185669" y="1301036"/>
              </a:cxn>
              <a:cxn ang="0">
                <a:pos x="160871" y="1384892"/>
              </a:cxn>
              <a:cxn ang="0">
                <a:pos x="143703" y="1435078"/>
              </a:cxn>
              <a:cxn ang="0">
                <a:pos x="126535" y="1468748"/>
              </a:cxn>
              <a:cxn ang="0">
                <a:pos x="101736" y="1485900"/>
              </a:cxn>
              <a:cxn ang="0">
                <a:pos x="84568" y="1485900"/>
              </a:cxn>
              <a:cxn ang="0">
                <a:pos x="67400" y="1477641"/>
              </a:cxn>
              <a:cxn ang="0">
                <a:pos x="50868" y="1452231"/>
              </a:cxn>
              <a:cxn ang="0">
                <a:pos x="33700" y="1418561"/>
              </a:cxn>
              <a:cxn ang="0">
                <a:pos x="17168" y="1368375"/>
              </a:cxn>
              <a:cxn ang="0">
                <a:pos x="8266" y="1326447"/>
              </a:cxn>
              <a:cxn ang="0">
                <a:pos x="0" y="1301036"/>
              </a:cxn>
              <a:cxn ang="0">
                <a:pos x="0" y="1275625"/>
              </a:cxn>
              <a:cxn ang="0">
                <a:pos x="8266" y="1259108"/>
              </a:cxn>
              <a:cxn ang="0">
                <a:pos x="8266" y="1225438"/>
              </a:cxn>
              <a:cxn ang="0">
                <a:pos x="17168" y="1191769"/>
              </a:cxn>
              <a:cxn ang="0">
                <a:pos x="25434" y="1149841"/>
              </a:cxn>
              <a:cxn ang="0">
                <a:pos x="33700" y="1091396"/>
              </a:cxn>
              <a:cxn ang="0">
                <a:pos x="42602" y="1015799"/>
              </a:cxn>
              <a:cxn ang="0">
                <a:pos x="50868" y="923049"/>
              </a:cxn>
              <a:cxn ang="0">
                <a:pos x="67400" y="805524"/>
              </a:cxn>
              <a:cxn ang="0">
                <a:pos x="76302" y="687999"/>
              </a:cxn>
              <a:cxn ang="0">
                <a:pos x="84568" y="570474"/>
              </a:cxn>
              <a:cxn ang="0">
                <a:pos x="92834" y="478359"/>
              </a:cxn>
              <a:cxn ang="0">
                <a:pos x="92834" y="402762"/>
              </a:cxn>
              <a:cxn ang="0">
                <a:pos x="92834" y="335423"/>
              </a:cxn>
              <a:cxn ang="0">
                <a:pos x="84568" y="259826"/>
              </a:cxn>
              <a:cxn ang="0">
                <a:pos x="76302" y="167712"/>
              </a:cxn>
              <a:cxn ang="0">
                <a:pos x="59134" y="58445"/>
              </a:cxn>
              <a:cxn ang="0">
                <a:pos x="92834" y="24776"/>
              </a:cxn>
              <a:cxn ang="0">
                <a:pos x="160871" y="67339"/>
              </a:cxn>
              <a:cxn ang="0">
                <a:pos x="202837" y="109267"/>
              </a:cxn>
              <a:cxn ang="0">
                <a:pos x="228271" y="142301"/>
              </a:cxn>
              <a:cxn ang="0">
                <a:pos x="236537" y="151195"/>
              </a:cxn>
            </a:cxnLst>
            <a:rect l="l" t="t" r="GT0" b="GT1"/>
            <a:pathLst>
              <a:path w="372" h="2339">
                <a:moveTo>
                  <a:pt x="372" y="238"/>
                </a:moveTo>
                <a:lnTo>
                  <a:pt x="372" y="251"/>
                </a:lnTo>
                <a:lnTo>
                  <a:pt x="372" y="264"/>
                </a:lnTo>
                <a:lnTo>
                  <a:pt x="372" y="291"/>
                </a:lnTo>
                <a:lnTo>
                  <a:pt x="372" y="317"/>
                </a:lnTo>
                <a:lnTo>
                  <a:pt x="372" y="343"/>
                </a:lnTo>
                <a:lnTo>
                  <a:pt x="372" y="370"/>
                </a:lnTo>
                <a:lnTo>
                  <a:pt x="372" y="409"/>
                </a:lnTo>
                <a:lnTo>
                  <a:pt x="372" y="436"/>
                </a:lnTo>
                <a:lnTo>
                  <a:pt x="372" y="476"/>
                </a:lnTo>
                <a:lnTo>
                  <a:pt x="372" y="528"/>
                </a:lnTo>
                <a:lnTo>
                  <a:pt x="372" y="581"/>
                </a:lnTo>
                <a:lnTo>
                  <a:pt x="372" y="634"/>
                </a:lnTo>
                <a:lnTo>
                  <a:pt x="372" y="687"/>
                </a:lnTo>
                <a:lnTo>
                  <a:pt x="372" y="740"/>
                </a:lnTo>
                <a:lnTo>
                  <a:pt x="372" y="806"/>
                </a:lnTo>
                <a:lnTo>
                  <a:pt x="359" y="872"/>
                </a:lnTo>
                <a:lnTo>
                  <a:pt x="359" y="1004"/>
                </a:lnTo>
                <a:lnTo>
                  <a:pt x="346" y="1136"/>
                </a:lnTo>
                <a:lnTo>
                  <a:pt x="346" y="1255"/>
                </a:lnTo>
                <a:lnTo>
                  <a:pt x="346" y="1361"/>
                </a:lnTo>
                <a:lnTo>
                  <a:pt x="346" y="1453"/>
                </a:lnTo>
                <a:lnTo>
                  <a:pt x="332" y="1546"/>
                </a:lnTo>
                <a:lnTo>
                  <a:pt x="332" y="1625"/>
                </a:lnTo>
                <a:lnTo>
                  <a:pt x="332" y="1691"/>
                </a:lnTo>
                <a:lnTo>
                  <a:pt x="332" y="1823"/>
                </a:lnTo>
                <a:lnTo>
                  <a:pt x="306" y="1942"/>
                </a:lnTo>
                <a:lnTo>
                  <a:pt x="292" y="2048"/>
                </a:lnTo>
                <a:lnTo>
                  <a:pt x="266" y="2141"/>
                </a:lnTo>
                <a:lnTo>
                  <a:pt x="253" y="2180"/>
                </a:lnTo>
                <a:lnTo>
                  <a:pt x="239" y="2233"/>
                </a:lnTo>
                <a:lnTo>
                  <a:pt x="226" y="2259"/>
                </a:lnTo>
                <a:lnTo>
                  <a:pt x="213" y="2286"/>
                </a:lnTo>
                <a:lnTo>
                  <a:pt x="199" y="2312"/>
                </a:lnTo>
                <a:lnTo>
                  <a:pt x="173" y="2326"/>
                </a:lnTo>
                <a:lnTo>
                  <a:pt x="160" y="2339"/>
                </a:lnTo>
                <a:lnTo>
                  <a:pt x="146" y="2339"/>
                </a:lnTo>
                <a:lnTo>
                  <a:pt x="133" y="2339"/>
                </a:lnTo>
                <a:lnTo>
                  <a:pt x="120" y="2339"/>
                </a:lnTo>
                <a:lnTo>
                  <a:pt x="106" y="2326"/>
                </a:lnTo>
                <a:lnTo>
                  <a:pt x="93" y="2312"/>
                </a:lnTo>
                <a:lnTo>
                  <a:pt x="80" y="2286"/>
                </a:lnTo>
                <a:lnTo>
                  <a:pt x="67" y="2259"/>
                </a:lnTo>
                <a:lnTo>
                  <a:pt x="53" y="2233"/>
                </a:lnTo>
                <a:lnTo>
                  <a:pt x="40" y="2193"/>
                </a:lnTo>
                <a:lnTo>
                  <a:pt x="27" y="2154"/>
                </a:lnTo>
                <a:lnTo>
                  <a:pt x="27" y="2127"/>
                </a:lnTo>
                <a:lnTo>
                  <a:pt x="13" y="2088"/>
                </a:lnTo>
                <a:lnTo>
                  <a:pt x="13" y="2061"/>
                </a:lnTo>
                <a:lnTo>
                  <a:pt x="0" y="2048"/>
                </a:lnTo>
                <a:lnTo>
                  <a:pt x="0" y="2022"/>
                </a:lnTo>
                <a:lnTo>
                  <a:pt x="0" y="2008"/>
                </a:lnTo>
                <a:lnTo>
                  <a:pt x="0" y="1995"/>
                </a:lnTo>
                <a:lnTo>
                  <a:pt x="13" y="1982"/>
                </a:lnTo>
                <a:lnTo>
                  <a:pt x="13" y="1956"/>
                </a:lnTo>
                <a:lnTo>
                  <a:pt x="13" y="1929"/>
                </a:lnTo>
                <a:lnTo>
                  <a:pt x="13" y="1903"/>
                </a:lnTo>
                <a:lnTo>
                  <a:pt x="27" y="1876"/>
                </a:lnTo>
                <a:lnTo>
                  <a:pt x="27" y="1850"/>
                </a:lnTo>
                <a:lnTo>
                  <a:pt x="40" y="1810"/>
                </a:lnTo>
                <a:lnTo>
                  <a:pt x="40" y="1757"/>
                </a:lnTo>
                <a:lnTo>
                  <a:pt x="53" y="1718"/>
                </a:lnTo>
                <a:lnTo>
                  <a:pt x="53" y="1665"/>
                </a:lnTo>
                <a:lnTo>
                  <a:pt x="67" y="1599"/>
                </a:lnTo>
                <a:lnTo>
                  <a:pt x="80" y="1533"/>
                </a:lnTo>
                <a:lnTo>
                  <a:pt x="80" y="1453"/>
                </a:lnTo>
                <a:lnTo>
                  <a:pt x="93" y="1361"/>
                </a:lnTo>
                <a:lnTo>
                  <a:pt x="106" y="1268"/>
                </a:lnTo>
                <a:lnTo>
                  <a:pt x="120" y="1176"/>
                </a:lnTo>
                <a:lnTo>
                  <a:pt x="120" y="1083"/>
                </a:lnTo>
                <a:lnTo>
                  <a:pt x="133" y="991"/>
                </a:lnTo>
                <a:lnTo>
                  <a:pt x="133" y="898"/>
                </a:lnTo>
                <a:lnTo>
                  <a:pt x="146" y="819"/>
                </a:lnTo>
                <a:lnTo>
                  <a:pt x="146" y="753"/>
                </a:lnTo>
                <a:lnTo>
                  <a:pt x="146" y="687"/>
                </a:lnTo>
                <a:lnTo>
                  <a:pt x="146" y="634"/>
                </a:lnTo>
                <a:lnTo>
                  <a:pt x="146" y="581"/>
                </a:lnTo>
                <a:lnTo>
                  <a:pt x="146" y="528"/>
                </a:lnTo>
                <a:lnTo>
                  <a:pt x="133" y="476"/>
                </a:lnTo>
                <a:lnTo>
                  <a:pt x="133" y="409"/>
                </a:lnTo>
                <a:lnTo>
                  <a:pt x="120" y="343"/>
                </a:lnTo>
                <a:lnTo>
                  <a:pt x="120" y="264"/>
                </a:lnTo>
                <a:lnTo>
                  <a:pt x="106" y="185"/>
                </a:lnTo>
                <a:lnTo>
                  <a:pt x="93" y="92"/>
                </a:lnTo>
                <a:lnTo>
                  <a:pt x="80" y="0"/>
                </a:lnTo>
                <a:lnTo>
                  <a:pt x="146" y="39"/>
                </a:lnTo>
                <a:lnTo>
                  <a:pt x="199" y="79"/>
                </a:lnTo>
                <a:lnTo>
                  <a:pt x="253" y="106"/>
                </a:lnTo>
                <a:lnTo>
                  <a:pt x="292" y="145"/>
                </a:lnTo>
                <a:lnTo>
                  <a:pt x="319" y="172"/>
                </a:lnTo>
                <a:lnTo>
                  <a:pt x="346" y="198"/>
                </a:lnTo>
                <a:lnTo>
                  <a:pt x="359" y="224"/>
                </a:lnTo>
                <a:lnTo>
                  <a:pt x="372" y="238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6630" name="Freeform 8"/>
          <p:cNvSpPr/>
          <p:nvPr/>
        </p:nvSpPr>
        <p:spPr>
          <a:xfrm>
            <a:off x="4068763" y="2322513"/>
            <a:ext cx="285750" cy="528637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8589" y="419483"/>
              </a:cxn>
              <a:cxn ang="0">
                <a:pos x="202116" y="444867"/>
              </a:cxn>
              <a:cxn ang="0">
                <a:pos x="185009" y="461367"/>
              </a:cxn>
              <a:cxn ang="0">
                <a:pos x="167902" y="486752"/>
              </a:cxn>
              <a:cxn ang="0">
                <a:pos x="159665" y="503252"/>
              </a:cxn>
              <a:cxn ang="0">
                <a:pos x="143192" y="511502"/>
              </a:cxn>
              <a:cxn ang="0">
                <a:pos x="134322" y="520387"/>
              </a:cxn>
              <a:cxn ang="0">
                <a:pos x="117848" y="528637"/>
              </a:cxn>
              <a:cxn ang="0">
                <a:pos x="108978" y="528637"/>
              </a:cxn>
              <a:cxn ang="0">
                <a:pos x="100741" y="528637"/>
              </a:cxn>
              <a:cxn ang="0">
                <a:pos x="92504" y="528637"/>
              </a:cxn>
              <a:cxn ang="0">
                <a:pos x="84268" y="520387"/>
              </a:cxn>
              <a:cxn ang="0">
                <a:pos x="75397" y="511502"/>
              </a:cxn>
              <a:cxn ang="0">
                <a:pos x="67161" y="503252"/>
              </a:cxn>
              <a:cxn ang="0">
                <a:pos x="58924" y="495002"/>
              </a:cxn>
              <a:cxn ang="0">
                <a:pos x="41817" y="486752"/>
              </a:cxn>
              <a:cxn ang="0">
                <a:pos x="41817" y="478502"/>
              </a:cxn>
              <a:cxn ang="0">
                <a:pos x="25344" y="453117"/>
              </a:cxn>
              <a:cxn ang="0">
                <a:pos x="8237" y="427733"/>
              </a:cxn>
              <a:cxn ang="0">
                <a:pos x="8237" y="402983"/>
              </a:cxn>
              <a:cxn ang="0">
                <a:pos x="0" y="385848"/>
              </a:cxn>
              <a:cxn ang="0">
                <a:pos x="0" y="377598"/>
              </a:cxn>
              <a:cxn ang="0">
                <a:pos x="8237" y="369348"/>
              </a:cxn>
              <a:cxn ang="0">
                <a:pos x="8237" y="352213"/>
              </a:cxn>
              <a:cxn ang="0">
                <a:pos x="16473" y="343963"/>
              </a:cxn>
              <a:cxn ang="0">
                <a:pos x="25344" y="335713"/>
              </a:cxn>
              <a:cxn ang="0">
                <a:pos x="33580" y="319213"/>
              </a:cxn>
              <a:cxn ang="0">
                <a:pos x="41817" y="310328"/>
              </a:cxn>
              <a:cxn ang="0">
                <a:pos x="50054" y="293828"/>
              </a:cxn>
              <a:cxn ang="0">
                <a:pos x="58924" y="285578"/>
              </a:cxn>
              <a:cxn ang="0">
                <a:pos x="67161" y="276694"/>
              </a:cxn>
              <a:cxn ang="0">
                <a:pos x="75397" y="268444"/>
              </a:cxn>
              <a:cxn ang="0">
                <a:pos x="84268" y="260193"/>
              </a:cxn>
              <a:cxn ang="0">
                <a:pos x="92504" y="243693"/>
              </a:cxn>
              <a:cxn ang="0">
                <a:pos x="100741" y="234809"/>
              </a:cxn>
              <a:cxn ang="0">
                <a:pos x="108978" y="218309"/>
              </a:cxn>
              <a:cxn ang="0">
                <a:pos x="117848" y="201809"/>
              </a:cxn>
              <a:cxn ang="0">
                <a:pos x="126085" y="176424"/>
              </a:cxn>
              <a:cxn ang="0">
                <a:pos x="134322" y="159289"/>
              </a:cxn>
              <a:cxn ang="0">
                <a:pos x="143192" y="134539"/>
              </a:cxn>
              <a:cxn ang="0">
                <a:pos x="151428" y="109154"/>
              </a:cxn>
              <a:cxn ang="0">
                <a:pos x="167902" y="84404"/>
              </a:cxn>
              <a:cxn ang="0">
                <a:pos x="176772" y="59019"/>
              </a:cxn>
              <a:cxn ang="0">
                <a:pos x="193246" y="33635"/>
              </a:cxn>
              <a:cxn ang="0">
                <a:pos x="202116" y="0"/>
              </a:cxn>
              <a:cxn ang="0">
                <a:pos x="218589" y="17135"/>
              </a:cxn>
              <a:cxn ang="0">
                <a:pos x="243933" y="33635"/>
              </a:cxn>
              <a:cxn ang="0">
                <a:pos x="252170" y="59019"/>
              </a:cxn>
              <a:cxn ang="0">
                <a:pos x="269277" y="75520"/>
              </a:cxn>
              <a:cxn ang="0">
                <a:pos x="277513" y="100904"/>
              </a:cxn>
              <a:cxn ang="0">
                <a:pos x="277513" y="126289"/>
              </a:cxn>
              <a:cxn ang="0">
                <a:pos x="285750" y="159289"/>
              </a:cxn>
              <a:cxn ang="0">
                <a:pos x="285750" y="184674"/>
              </a:cxn>
              <a:cxn ang="0">
                <a:pos x="285750" y="218309"/>
              </a:cxn>
              <a:cxn ang="0">
                <a:pos x="285750" y="243693"/>
              </a:cxn>
              <a:cxn ang="0">
                <a:pos x="277513" y="276694"/>
              </a:cxn>
              <a:cxn ang="0">
                <a:pos x="269277" y="302078"/>
              </a:cxn>
              <a:cxn ang="0">
                <a:pos x="261040" y="335713"/>
              </a:cxn>
              <a:cxn ang="0">
                <a:pos x="243933" y="361098"/>
              </a:cxn>
              <a:cxn ang="0">
                <a:pos x="235696" y="385848"/>
              </a:cxn>
              <a:cxn ang="0">
                <a:pos x="218589" y="419483"/>
              </a:cxn>
              <a:cxn ang="0">
                <a:pos x="218589" y="419483"/>
              </a:cxn>
              <a:cxn ang="0">
                <a:pos x="218589" y="419483"/>
              </a:cxn>
            </a:cxnLst>
            <a:rect l="l" t="t" r="GT0" b="GT1"/>
            <a:pathLst>
              <a:path w="451" h="833">
                <a:moveTo>
                  <a:pt x="345" y="661"/>
                </a:moveTo>
                <a:lnTo>
                  <a:pt x="319" y="701"/>
                </a:lnTo>
                <a:lnTo>
                  <a:pt x="292" y="727"/>
                </a:lnTo>
                <a:lnTo>
                  <a:pt x="265" y="767"/>
                </a:lnTo>
                <a:lnTo>
                  <a:pt x="252" y="793"/>
                </a:lnTo>
                <a:lnTo>
                  <a:pt x="226" y="806"/>
                </a:lnTo>
                <a:lnTo>
                  <a:pt x="212" y="820"/>
                </a:lnTo>
                <a:lnTo>
                  <a:pt x="186" y="833"/>
                </a:lnTo>
                <a:lnTo>
                  <a:pt x="172" y="833"/>
                </a:lnTo>
                <a:lnTo>
                  <a:pt x="159" y="833"/>
                </a:lnTo>
                <a:lnTo>
                  <a:pt x="146" y="833"/>
                </a:lnTo>
                <a:lnTo>
                  <a:pt x="133" y="820"/>
                </a:lnTo>
                <a:lnTo>
                  <a:pt x="119" y="806"/>
                </a:lnTo>
                <a:lnTo>
                  <a:pt x="106" y="793"/>
                </a:lnTo>
                <a:lnTo>
                  <a:pt x="93" y="780"/>
                </a:lnTo>
                <a:lnTo>
                  <a:pt x="66" y="767"/>
                </a:lnTo>
                <a:lnTo>
                  <a:pt x="66" y="754"/>
                </a:lnTo>
                <a:lnTo>
                  <a:pt x="40" y="714"/>
                </a:lnTo>
                <a:lnTo>
                  <a:pt x="13" y="674"/>
                </a:lnTo>
                <a:lnTo>
                  <a:pt x="13" y="635"/>
                </a:lnTo>
                <a:lnTo>
                  <a:pt x="0" y="608"/>
                </a:lnTo>
                <a:lnTo>
                  <a:pt x="0" y="595"/>
                </a:lnTo>
                <a:lnTo>
                  <a:pt x="13" y="582"/>
                </a:lnTo>
                <a:lnTo>
                  <a:pt x="13" y="555"/>
                </a:lnTo>
                <a:lnTo>
                  <a:pt x="26" y="542"/>
                </a:lnTo>
                <a:lnTo>
                  <a:pt x="40" y="529"/>
                </a:lnTo>
                <a:lnTo>
                  <a:pt x="53" y="503"/>
                </a:lnTo>
                <a:lnTo>
                  <a:pt x="66" y="489"/>
                </a:lnTo>
                <a:lnTo>
                  <a:pt x="79" y="463"/>
                </a:lnTo>
                <a:lnTo>
                  <a:pt x="93" y="450"/>
                </a:lnTo>
                <a:lnTo>
                  <a:pt x="106" y="436"/>
                </a:lnTo>
                <a:lnTo>
                  <a:pt x="119" y="423"/>
                </a:lnTo>
                <a:lnTo>
                  <a:pt x="133" y="410"/>
                </a:lnTo>
                <a:lnTo>
                  <a:pt x="146" y="384"/>
                </a:lnTo>
                <a:lnTo>
                  <a:pt x="159" y="370"/>
                </a:lnTo>
                <a:lnTo>
                  <a:pt x="172" y="344"/>
                </a:lnTo>
                <a:lnTo>
                  <a:pt x="186" y="318"/>
                </a:lnTo>
                <a:lnTo>
                  <a:pt x="199" y="278"/>
                </a:lnTo>
                <a:lnTo>
                  <a:pt x="212" y="251"/>
                </a:lnTo>
                <a:lnTo>
                  <a:pt x="226" y="212"/>
                </a:lnTo>
                <a:lnTo>
                  <a:pt x="239" y="172"/>
                </a:lnTo>
                <a:lnTo>
                  <a:pt x="265" y="133"/>
                </a:lnTo>
                <a:lnTo>
                  <a:pt x="279" y="93"/>
                </a:lnTo>
                <a:lnTo>
                  <a:pt x="305" y="53"/>
                </a:lnTo>
                <a:lnTo>
                  <a:pt x="319" y="0"/>
                </a:lnTo>
                <a:lnTo>
                  <a:pt x="345" y="27"/>
                </a:lnTo>
                <a:lnTo>
                  <a:pt x="385" y="53"/>
                </a:lnTo>
                <a:lnTo>
                  <a:pt x="398" y="93"/>
                </a:lnTo>
                <a:lnTo>
                  <a:pt x="425" y="119"/>
                </a:lnTo>
                <a:lnTo>
                  <a:pt x="438" y="159"/>
                </a:lnTo>
                <a:lnTo>
                  <a:pt x="438" y="199"/>
                </a:lnTo>
                <a:lnTo>
                  <a:pt x="451" y="251"/>
                </a:lnTo>
                <a:lnTo>
                  <a:pt x="451" y="291"/>
                </a:lnTo>
                <a:lnTo>
                  <a:pt x="451" y="344"/>
                </a:lnTo>
                <a:lnTo>
                  <a:pt x="451" y="384"/>
                </a:lnTo>
                <a:lnTo>
                  <a:pt x="438" y="436"/>
                </a:lnTo>
                <a:lnTo>
                  <a:pt x="425" y="476"/>
                </a:lnTo>
                <a:lnTo>
                  <a:pt x="412" y="529"/>
                </a:lnTo>
                <a:lnTo>
                  <a:pt x="385" y="569"/>
                </a:lnTo>
                <a:lnTo>
                  <a:pt x="372" y="608"/>
                </a:lnTo>
                <a:lnTo>
                  <a:pt x="345" y="661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6631" name="Freeform 9"/>
          <p:cNvSpPr/>
          <p:nvPr/>
        </p:nvSpPr>
        <p:spPr>
          <a:xfrm>
            <a:off x="4346575" y="2608263"/>
            <a:ext cx="987425" cy="2349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396875" y="50165"/>
              </a:cxn>
              <a:cxn ang="0">
                <a:pos x="472440" y="33655"/>
              </a:cxn>
              <a:cxn ang="0">
                <a:pos x="548640" y="24765"/>
              </a:cxn>
              <a:cxn ang="0">
                <a:pos x="607695" y="16510"/>
              </a:cxn>
              <a:cxn ang="0">
                <a:pos x="666750" y="8255"/>
              </a:cxn>
              <a:cxn ang="0">
                <a:pos x="709295" y="0"/>
              </a:cxn>
              <a:cxn ang="0">
                <a:pos x="751205" y="0"/>
              </a:cxn>
              <a:cxn ang="0">
                <a:pos x="784860" y="0"/>
              </a:cxn>
              <a:cxn ang="0">
                <a:pos x="827405" y="0"/>
              </a:cxn>
              <a:cxn ang="0">
                <a:pos x="869315" y="8255"/>
              </a:cxn>
              <a:cxn ang="0">
                <a:pos x="911225" y="16510"/>
              </a:cxn>
              <a:cxn ang="0">
                <a:pos x="945515" y="41910"/>
              </a:cxn>
              <a:cxn ang="0">
                <a:pos x="970915" y="66675"/>
              </a:cxn>
              <a:cxn ang="0">
                <a:pos x="987425" y="92075"/>
              </a:cxn>
              <a:cxn ang="0">
                <a:pos x="979170" y="108585"/>
              </a:cxn>
              <a:cxn ang="0">
                <a:pos x="962025" y="133985"/>
              </a:cxn>
              <a:cxn ang="0">
                <a:pos x="920115" y="151130"/>
              </a:cxn>
              <a:cxn ang="0">
                <a:pos x="869315" y="159385"/>
              </a:cxn>
              <a:cxn ang="0">
                <a:pos x="810260" y="167640"/>
              </a:cxn>
              <a:cxn ang="0">
                <a:pos x="742950" y="175895"/>
              </a:cxn>
              <a:cxn ang="0">
                <a:pos x="615950" y="175895"/>
              </a:cxn>
              <a:cxn ang="0">
                <a:pos x="447675" y="193040"/>
              </a:cxn>
              <a:cxn ang="0">
                <a:pos x="320675" y="209550"/>
              </a:cxn>
              <a:cxn ang="0">
                <a:pos x="253365" y="217805"/>
              </a:cxn>
              <a:cxn ang="0">
                <a:pos x="202565" y="226060"/>
              </a:cxn>
              <a:cxn ang="0">
                <a:pos x="160655" y="234950"/>
              </a:cxn>
              <a:cxn ang="0">
                <a:pos x="127000" y="234950"/>
              </a:cxn>
              <a:cxn ang="0">
                <a:pos x="76200" y="217805"/>
              </a:cxn>
              <a:cxn ang="0">
                <a:pos x="33655" y="201295"/>
              </a:cxn>
              <a:cxn ang="0">
                <a:pos x="17145" y="193040"/>
              </a:cxn>
              <a:cxn ang="0">
                <a:pos x="0" y="175895"/>
              </a:cxn>
              <a:cxn ang="0">
                <a:pos x="0" y="159385"/>
              </a:cxn>
              <a:cxn ang="0">
                <a:pos x="0" y="151130"/>
              </a:cxn>
              <a:cxn ang="0">
                <a:pos x="8255" y="142240"/>
              </a:cxn>
              <a:cxn ang="0">
                <a:pos x="33655" y="125730"/>
              </a:cxn>
              <a:cxn ang="0">
                <a:pos x="67945" y="117475"/>
              </a:cxn>
              <a:cxn ang="0">
                <a:pos x="109855" y="108585"/>
              </a:cxn>
              <a:cxn ang="0">
                <a:pos x="160655" y="92075"/>
              </a:cxn>
              <a:cxn ang="0">
                <a:pos x="227965" y="83820"/>
              </a:cxn>
              <a:cxn ang="0">
                <a:pos x="304165" y="66675"/>
              </a:cxn>
              <a:cxn ang="0">
                <a:pos x="346075" y="58420"/>
              </a:cxn>
            </a:cxnLst>
            <a:rect l="l" t="t" r="GT0" b="GT1"/>
            <a:pathLst>
              <a:path w="1555" h="370">
                <a:moveTo>
                  <a:pt x="545" y="92"/>
                </a:moveTo>
                <a:lnTo>
                  <a:pt x="625" y="79"/>
                </a:lnTo>
                <a:lnTo>
                  <a:pt x="678" y="66"/>
                </a:lnTo>
                <a:lnTo>
                  <a:pt x="744" y="53"/>
                </a:lnTo>
                <a:lnTo>
                  <a:pt x="798" y="53"/>
                </a:lnTo>
                <a:lnTo>
                  <a:pt x="864" y="39"/>
                </a:lnTo>
                <a:lnTo>
                  <a:pt x="904" y="39"/>
                </a:lnTo>
                <a:lnTo>
                  <a:pt x="957" y="26"/>
                </a:lnTo>
                <a:lnTo>
                  <a:pt x="1010" y="26"/>
                </a:lnTo>
                <a:lnTo>
                  <a:pt x="1050" y="13"/>
                </a:lnTo>
                <a:lnTo>
                  <a:pt x="1090" y="13"/>
                </a:lnTo>
                <a:lnTo>
                  <a:pt x="1117" y="0"/>
                </a:lnTo>
                <a:lnTo>
                  <a:pt x="1156" y="0"/>
                </a:lnTo>
                <a:lnTo>
                  <a:pt x="1183" y="0"/>
                </a:lnTo>
                <a:lnTo>
                  <a:pt x="1210" y="0"/>
                </a:lnTo>
                <a:lnTo>
                  <a:pt x="1236" y="0"/>
                </a:lnTo>
                <a:lnTo>
                  <a:pt x="1263" y="0"/>
                </a:lnTo>
                <a:lnTo>
                  <a:pt x="1303" y="0"/>
                </a:lnTo>
                <a:lnTo>
                  <a:pt x="1329" y="0"/>
                </a:lnTo>
                <a:lnTo>
                  <a:pt x="1369" y="13"/>
                </a:lnTo>
                <a:lnTo>
                  <a:pt x="1396" y="13"/>
                </a:lnTo>
                <a:lnTo>
                  <a:pt x="1435" y="26"/>
                </a:lnTo>
                <a:lnTo>
                  <a:pt x="1462" y="53"/>
                </a:lnTo>
                <a:lnTo>
                  <a:pt x="1489" y="66"/>
                </a:lnTo>
                <a:lnTo>
                  <a:pt x="1515" y="79"/>
                </a:lnTo>
                <a:lnTo>
                  <a:pt x="1529" y="105"/>
                </a:lnTo>
                <a:lnTo>
                  <a:pt x="1542" y="132"/>
                </a:lnTo>
                <a:lnTo>
                  <a:pt x="1555" y="145"/>
                </a:lnTo>
                <a:lnTo>
                  <a:pt x="1555" y="158"/>
                </a:lnTo>
                <a:lnTo>
                  <a:pt x="1542" y="171"/>
                </a:lnTo>
                <a:lnTo>
                  <a:pt x="1529" y="198"/>
                </a:lnTo>
                <a:lnTo>
                  <a:pt x="1515" y="211"/>
                </a:lnTo>
                <a:lnTo>
                  <a:pt x="1489" y="224"/>
                </a:lnTo>
                <a:lnTo>
                  <a:pt x="1449" y="238"/>
                </a:lnTo>
                <a:lnTo>
                  <a:pt x="1422" y="251"/>
                </a:lnTo>
                <a:lnTo>
                  <a:pt x="1369" y="251"/>
                </a:lnTo>
                <a:lnTo>
                  <a:pt x="1329" y="264"/>
                </a:lnTo>
                <a:lnTo>
                  <a:pt x="1276" y="264"/>
                </a:lnTo>
                <a:lnTo>
                  <a:pt x="1223" y="277"/>
                </a:lnTo>
                <a:lnTo>
                  <a:pt x="1170" y="277"/>
                </a:lnTo>
                <a:lnTo>
                  <a:pt x="1103" y="277"/>
                </a:lnTo>
                <a:lnTo>
                  <a:pt x="970" y="277"/>
                </a:lnTo>
                <a:lnTo>
                  <a:pt x="837" y="290"/>
                </a:lnTo>
                <a:lnTo>
                  <a:pt x="705" y="304"/>
                </a:lnTo>
                <a:lnTo>
                  <a:pt x="572" y="317"/>
                </a:lnTo>
                <a:lnTo>
                  <a:pt x="505" y="330"/>
                </a:lnTo>
                <a:lnTo>
                  <a:pt x="452" y="343"/>
                </a:lnTo>
                <a:lnTo>
                  <a:pt x="399" y="343"/>
                </a:lnTo>
                <a:lnTo>
                  <a:pt x="346" y="356"/>
                </a:lnTo>
                <a:lnTo>
                  <a:pt x="319" y="356"/>
                </a:lnTo>
                <a:lnTo>
                  <a:pt x="279" y="356"/>
                </a:lnTo>
                <a:lnTo>
                  <a:pt x="253" y="370"/>
                </a:lnTo>
                <a:lnTo>
                  <a:pt x="239" y="370"/>
                </a:lnTo>
                <a:lnTo>
                  <a:pt x="200" y="370"/>
                </a:lnTo>
                <a:lnTo>
                  <a:pt x="160" y="356"/>
                </a:lnTo>
                <a:lnTo>
                  <a:pt x="120" y="343"/>
                </a:lnTo>
                <a:lnTo>
                  <a:pt x="80" y="330"/>
                </a:lnTo>
                <a:lnTo>
                  <a:pt x="53" y="317"/>
                </a:lnTo>
                <a:lnTo>
                  <a:pt x="40" y="304"/>
                </a:lnTo>
                <a:lnTo>
                  <a:pt x="27" y="304"/>
                </a:lnTo>
                <a:lnTo>
                  <a:pt x="13" y="290"/>
                </a:lnTo>
                <a:lnTo>
                  <a:pt x="0" y="277"/>
                </a:lnTo>
                <a:lnTo>
                  <a:pt x="0" y="264"/>
                </a:lnTo>
                <a:lnTo>
                  <a:pt x="0" y="251"/>
                </a:lnTo>
                <a:lnTo>
                  <a:pt x="0" y="238"/>
                </a:lnTo>
                <a:lnTo>
                  <a:pt x="0" y="224"/>
                </a:lnTo>
                <a:lnTo>
                  <a:pt x="13" y="224"/>
                </a:lnTo>
                <a:lnTo>
                  <a:pt x="27" y="211"/>
                </a:lnTo>
                <a:lnTo>
                  <a:pt x="53" y="198"/>
                </a:lnTo>
                <a:lnTo>
                  <a:pt x="80" y="198"/>
                </a:lnTo>
                <a:lnTo>
                  <a:pt x="107" y="185"/>
                </a:lnTo>
                <a:lnTo>
                  <a:pt x="133" y="171"/>
                </a:lnTo>
                <a:lnTo>
                  <a:pt x="173" y="171"/>
                </a:lnTo>
                <a:lnTo>
                  <a:pt x="213" y="158"/>
                </a:lnTo>
                <a:lnTo>
                  <a:pt x="253" y="145"/>
                </a:lnTo>
                <a:lnTo>
                  <a:pt x="306" y="132"/>
                </a:lnTo>
                <a:lnTo>
                  <a:pt x="359" y="132"/>
                </a:lnTo>
                <a:lnTo>
                  <a:pt x="425" y="119"/>
                </a:lnTo>
                <a:lnTo>
                  <a:pt x="479" y="105"/>
                </a:lnTo>
                <a:lnTo>
                  <a:pt x="545" y="92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6632" name="Freeform 10"/>
          <p:cNvSpPr/>
          <p:nvPr/>
        </p:nvSpPr>
        <p:spPr>
          <a:xfrm>
            <a:off x="4524375" y="2708275"/>
            <a:ext cx="471488" cy="957263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463250" y="176589"/>
              </a:cxn>
              <a:cxn ang="0">
                <a:pos x="471488" y="210255"/>
              </a:cxn>
              <a:cxn ang="0">
                <a:pos x="463250" y="235028"/>
              </a:cxn>
              <a:cxn ang="0">
                <a:pos x="463250" y="252179"/>
              </a:cxn>
              <a:cxn ang="0">
                <a:pos x="463250" y="276952"/>
              </a:cxn>
              <a:cxn ang="0">
                <a:pos x="455011" y="302360"/>
              </a:cxn>
              <a:cxn ang="0">
                <a:pos x="455011" y="344284"/>
              </a:cxn>
              <a:cxn ang="0">
                <a:pos x="455011" y="386208"/>
              </a:cxn>
              <a:cxn ang="0">
                <a:pos x="455011" y="436390"/>
              </a:cxn>
              <a:cxn ang="0">
                <a:pos x="455011" y="495465"/>
              </a:cxn>
              <a:cxn ang="0">
                <a:pos x="463250" y="587570"/>
              </a:cxn>
              <a:cxn ang="0">
                <a:pos x="455011" y="696827"/>
              </a:cxn>
              <a:cxn ang="0">
                <a:pos x="437901" y="780674"/>
              </a:cxn>
              <a:cxn ang="0">
                <a:pos x="421424" y="848007"/>
              </a:cxn>
              <a:cxn ang="0">
                <a:pos x="396075" y="889931"/>
              </a:cxn>
              <a:cxn ang="0">
                <a:pos x="370726" y="923597"/>
              </a:cxn>
              <a:cxn ang="0">
                <a:pos x="345378" y="948370"/>
              </a:cxn>
              <a:cxn ang="0">
                <a:pos x="320029" y="957263"/>
              </a:cxn>
              <a:cxn ang="0">
                <a:pos x="294680" y="957263"/>
              </a:cxn>
              <a:cxn ang="0">
                <a:pos x="278203" y="948370"/>
              </a:cxn>
              <a:cxn ang="0">
                <a:pos x="261093" y="931855"/>
              </a:cxn>
              <a:cxn ang="0">
                <a:pos x="252854" y="906446"/>
              </a:cxn>
              <a:cxn ang="0">
                <a:pos x="244616" y="864522"/>
              </a:cxn>
              <a:cxn ang="0">
                <a:pos x="219267" y="830856"/>
              </a:cxn>
              <a:cxn ang="0">
                <a:pos x="185680" y="797825"/>
              </a:cxn>
              <a:cxn ang="0">
                <a:pos x="134982" y="764159"/>
              </a:cxn>
              <a:cxn ang="0">
                <a:pos x="76046" y="730493"/>
              </a:cxn>
              <a:cxn ang="0">
                <a:pos x="33587" y="705084"/>
              </a:cxn>
              <a:cxn ang="0">
                <a:pos x="8872" y="680311"/>
              </a:cxn>
              <a:cxn ang="0">
                <a:pos x="0" y="654903"/>
              </a:cxn>
              <a:cxn ang="0">
                <a:pos x="8872" y="638387"/>
              </a:cxn>
              <a:cxn ang="0">
                <a:pos x="25349" y="621236"/>
              </a:cxn>
              <a:cxn ang="0">
                <a:pos x="67808" y="621236"/>
              </a:cxn>
              <a:cxn ang="0">
                <a:pos x="117872" y="629494"/>
              </a:cxn>
              <a:cxn ang="0">
                <a:pos x="176808" y="638387"/>
              </a:cxn>
              <a:cxn ang="0">
                <a:pos x="227506" y="646645"/>
              </a:cxn>
              <a:cxn ang="0">
                <a:pos x="261093" y="646645"/>
              </a:cxn>
              <a:cxn ang="0">
                <a:pos x="278203" y="638387"/>
              </a:cxn>
              <a:cxn ang="0">
                <a:pos x="286442" y="621236"/>
              </a:cxn>
              <a:cxn ang="0">
                <a:pos x="294680" y="595828"/>
              </a:cxn>
              <a:cxn ang="0">
                <a:pos x="294680" y="553904"/>
              </a:cxn>
              <a:cxn ang="0">
                <a:pos x="294680" y="503722"/>
              </a:cxn>
              <a:cxn ang="0">
                <a:pos x="294680" y="453541"/>
              </a:cxn>
              <a:cxn ang="0">
                <a:pos x="294680" y="419875"/>
              </a:cxn>
              <a:cxn ang="0">
                <a:pos x="294680" y="369693"/>
              </a:cxn>
              <a:cxn ang="0">
                <a:pos x="286442" y="318876"/>
              </a:cxn>
              <a:cxn ang="0">
                <a:pos x="278203" y="260437"/>
              </a:cxn>
              <a:cxn ang="0">
                <a:pos x="269965" y="193104"/>
              </a:cxn>
              <a:cxn ang="0">
                <a:pos x="261093" y="125772"/>
              </a:cxn>
              <a:cxn ang="0">
                <a:pos x="252854" y="41924"/>
              </a:cxn>
              <a:cxn ang="0">
                <a:pos x="294680" y="33666"/>
              </a:cxn>
              <a:cxn ang="0">
                <a:pos x="370726" y="75590"/>
              </a:cxn>
              <a:cxn ang="0">
                <a:pos x="429662" y="117514"/>
              </a:cxn>
              <a:cxn ang="0">
                <a:pos x="455011" y="142922"/>
              </a:cxn>
              <a:cxn ang="0">
                <a:pos x="463250" y="159438"/>
              </a:cxn>
            </a:cxnLst>
            <a:rect l="l" t="t" r="GT0" b="GT1"/>
            <a:pathLst>
              <a:path w="744" h="1507">
                <a:moveTo>
                  <a:pt x="731" y="251"/>
                </a:moveTo>
                <a:lnTo>
                  <a:pt x="731" y="278"/>
                </a:lnTo>
                <a:lnTo>
                  <a:pt x="744" y="304"/>
                </a:lnTo>
                <a:lnTo>
                  <a:pt x="744" y="331"/>
                </a:lnTo>
                <a:lnTo>
                  <a:pt x="731" y="357"/>
                </a:lnTo>
                <a:lnTo>
                  <a:pt x="731" y="370"/>
                </a:lnTo>
                <a:lnTo>
                  <a:pt x="731" y="383"/>
                </a:lnTo>
                <a:lnTo>
                  <a:pt x="731" y="397"/>
                </a:lnTo>
                <a:lnTo>
                  <a:pt x="731" y="410"/>
                </a:lnTo>
                <a:lnTo>
                  <a:pt x="731" y="436"/>
                </a:lnTo>
                <a:lnTo>
                  <a:pt x="718" y="450"/>
                </a:lnTo>
                <a:lnTo>
                  <a:pt x="718" y="476"/>
                </a:lnTo>
                <a:lnTo>
                  <a:pt x="718" y="502"/>
                </a:lnTo>
                <a:lnTo>
                  <a:pt x="718" y="542"/>
                </a:lnTo>
                <a:lnTo>
                  <a:pt x="718" y="568"/>
                </a:lnTo>
                <a:lnTo>
                  <a:pt x="718" y="608"/>
                </a:lnTo>
                <a:lnTo>
                  <a:pt x="718" y="648"/>
                </a:lnTo>
                <a:lnTo>
                  <a:pt x="718" y="687"/>
                </a:lnTo>
                <a:lnTo>
                  <a:pt x="718" y="727"/>
                </a:lnTo>
                <a:lnTo>
                  <a:pt x="718" y="780"/>
                </a:lnTo>
                <a:lnTo>
                  <a:pt x="718" y="833"/>
                </a:lnTo>
                <a:lnTo>
                  <a:pt x="731" y="925"/>
                </a:lnTo>
                <a:lnTo>
                  <a:pt x="718" y="1018"/>
                </a:lnTo>
                <a:lnTo>
                  <a:pt x="718" y="1097"/>
                </a:lnTo>
                <a:lnTo>
                  <a:pt x="705" y="1163"/>
                </a:lnTo>
                <a:lnTo>
                  <a:pt x="691" y="1229"/>
                </a:lnTo>
                <a:lnTo>
                  <a:pt x="678" y="1282"/>
                </a:lnTo>
                <a:lnTo>
                  <a:pt x="665" y="1335"/>
                </a:lnTo>
                <a:lnTo>
                  <a:pt x="651" y="1375"/>
                </a:lnTo>
                <a:lnTo>
                  <a:pt x="625" y="1401"/>
                </a:lnTo>
                <a:lnTo>
                  <a:pt x="598" y="1427"/>
                </a:lnTo>
                <a:lnTo>
                  <a:pt x="585" y="1454"/>
                </a:lnTo>
                <a:lnTo>
                  <a:pt x="558" y="1480"/>
                </a:lnTo>
                <a:lnTo>
                  <a:pt x="545" y="1493"/>
                </a:lnTo>
                <a:lnTo>
                  <a:pt x="519" y="1493"/>
                </a:lnTo>
                <a:lnTo>
                  <a:pt x="505" y="1507"/>
                </a:lnTo>
                <a:lnTo>
                  <a:pt x="492" y="1507"/>
                </a:lnTo>
                <a:lnTo>
                  <a:pt x="465" y="1507"/>
                </a:lnTo>
                <a:lnTo>
                  <a:pt x="452" y="1507"/>
                </a:lnTo>
                <a:lnTo>
                  <a:pt x="439" y="1493"/>
                </a:lnTo>
                <a:lnTo>
                  <a:pt x="426" y="1480"/>
                </a:lnTo>
                <a:lnTo>
                  <a:pt x="412" y="1467"/>
                </a:lnTo>
                <a:lnTo>
                  <a:pt x="399" y="1441"/>
                </a:lnTo>
                <a:lnTo>
                  <a:pt x="399" y="1427"/>
                </a:lnTo>
                <a:lnTo>
                  <a:pt x="386" y="1401"/>
                </a:lnTo>
                <a:lnTo>
                  <a:pt x="386" y="1361"/>
                </a:lnTo>
                <a:lnTo>
                  <a:pt x="372" y="1335"/>
                </a:lnTo>
                <a:lnTo>
                  <a:pt x="346" y="1308"/>
                </a:lnTo>
                <a:lnTo>
                  <a:pt x="319" y="1282"/>
                </a:lnTo>
                <a:lnTo>
                  <a:pt x="293" y="1256"/>
                </a:lnTo>
                <a:lnTo>
                  <a:pt x="253" y="1229"/>
                </a:lnTo>
                <a:lnTo>
                  <a:pt x="213" y="1203"/>
                </a:lnTo>
                <a:lnTo>
                  <a:pt x="173" y="1176"/>
                </a:lnTo>
                <a:lnTo>
                  <a:pt x="120" y="1150"/>
                </a:lnTo>
                <a:lnTo>
                  <a:pt x="93" y="1123"/>
                </a:lnTo>
                <a:lnTo>
                  <a:pt x="53" y="1110"/>
                </a:lnTo>
                <a:lnTo>
                  <a:pt x="27" y="1084"/>
                </a:lnTo>
                <a:lnTo>
                  <a:pt x="14" y="1071"/>
                </a:lnTo>
                <a:lnTo>
                  <a:pt x="0" y="1044"/>
                </a:lnTo>
                <a:lnTo>
                  <a:pt x="0" y="1031"/>
                </a:lnTo>
                <a:lnTo>
                  <a:pt x="0" y="1018"/>
                </a:lnTo>
                <a:lnTo>
                  <a:pt x="14" y="1005"/>
                </a:lnTo>
                <a:lnTo>
                  <a:pt x="27" y="991"/>
                </a:lnTo>
                <a:lnTo>
                  <a:pt x="40" y="978"/>
                </a:lnTo>
                <a:lnTo>
                  <a:pt x="67" y="978"/>
                </a:lnTo>
                <a:lnTo>
                  <a:pt x="107" y="978"/>
                </a:lnTo>
                <a:lnTo>
                  <a:pt x="133" y="978"/>
                </a:lnTo>
                <a:lnTo>
                  <a:pt x="186" y="991"/>
                </a:lnTo>
                <a:lnTo>
                  <a:pt x="226" y="991"/>
                </a:lnTo>
                <a:lnTo>
                  <a:pt x="279" y="1005"/>
                </a:lnTo>
                <a:lnTo>
                  <a:pt x="319" y="1018"/>
                </a:lnTo>
                <a:lnTo>
                  <a:pt x="359" y="1018"/>
                </a:lnTo>
                <a:lnTo>
                  <a:pt x="386" y="1018"/>
                </a:lnTo>
                <a:lnTo>
                  <a:pt x="412" y="1018"/>
                </a:lnTo>
                <a:lnTo>
                  <a:pt x="426" y="1018"/>
                </a:lnTo>
                <a:lnTo>
                  <a:pt x="439" y="1005"/>
                </a:lnTo>
                <a:lnTo>
                  <a:pt x="452" y="991"/>
                </a:lnTo>
                <a:lnTo>
                  <a:pt x="452" y="978"/>
                </a:lnTo>
                <a:lnTo>
                  <a:pt x="452" y="952"/>
                </a:lnTo>
                <a:lnTo>
                  <a:pt x="465" y="938"/>
                </a:lnTo>
                <a:lnTo>
                  <a:pt x="465" y="899"/>
                </a:lnTo>
                <a:lnTo>
                  <a:pt x="465" y="872"/>
                </a:lnTo>
                <a:lnTo>
                  <a:pt x="465" y="833"/>
                </a:lnTo>
                <a:lnTo>
                  <a:pt x="465" y="793"/>
                </a:lnTo>
                <a:lnTo>
                  <a:pt x="465" y="740"/>
                </a:lnTo>
                <a:lnTo>
                  <a:pt x="465" y="714"/>
                </a:lnTo>
                <a:lnTo>
                  <a:pt x="465" y="687"/>
                </a:lnTo>
                <a:lnTo>
                  <a:pt x="465" y="661"/>
                </a:lnTo>
                <a:lnTo>
                  <a:pt x="465" y="621"/>
                </a:lnTo>
                <a:lnTo>
                  <a:pt x="465" y="582"/>
                </a:lnTo>
                <a:lnTo>
                  <a:pt x="452" y="542"/>
                </a:lnTo>
                <a:lnTo>
                  <a:pt x="452" y="502"/>
                </a:lnTo>
                <a:lnTo>
                  <a:pt x="452" y="463"/>
                </a:lnTo>
                <a:lnTo>
                  <a:pt x="439" y="410"/>
                </a:lnTo>
                <a:lnTo>
                  <a:pt x="439" y="357"/>
                </a:lnTo>
                <a:lnTo>
                  <a:pt x="426" y="304"/>
                </a:lnTo>
                <a:lnTo>
                  <a:pt x="426" y="251"/>
                </a:lnTo>
                <a:lnTo>
                  <a:pt x="412" y="198"/>
                </a:lnTo>
                <a:lnTo>
                  <a:pt x="412" y="132"/>
                </a:lnTo>
                <a:lnTo>
                  <a:pt x="399" y="66"/>
                </a:lnTo>
                <a:lnTo>
                  <a:pt x="386" y="0"/>
                </a:lnTo>
                <a:lnTo>
                  <a:pt x="465" y="53"/>
                </a:lnTo>
                <a:lnTo>
                  <a:pt x="532" y="93"/>
                </a:lnTo>
                <a:lnTo>
                  <a:pt x="585" y="119"/>
                </a:lnTo>
                <a:lnTo>
                  <a:pt x="638" y="159"/>
                </a:lnTo>
                <a:lnTo>
                  <a:pt x="678" y="185"/>
                </a:lnTo>
                <a:lnTo>
                  <a:pt x="705" y="212"/>
                </a:lnTo>
                <a:lnTo>
                  <a:pt x="718" y="225"/>
                </a:lnTo>
                <a:lnTo>
                  <a:pt x="731" y="251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6633" name="Freeform 11"/>
          <p:cNvSpPr/>
          <p:nvPr/>
        </p:nvSpPr>
        <p:spPr>
          <a:xfrm>
            <a:off x="4456113" y="1895475"/>
            <a:ext cx="228600" cy="45243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8278" y="75406"/>
              </a:cxn>
              <a:cxn ang="0">
                <a:pos x="0" y="58931"/>
              </a:cxn>
              <a:cxn ang="0">
                <a:pos x="0" y="50693"/>
              </a:cxn>
              <a:cxn ang="0">
                <a:pos x="0" y="42456"/>
              </a:cxn>
              <a:cxn ang="0">
                <a:pos x="0" y="33584"/>
              </a:cxn>
              <a:cxn ang="0">
                <a:pos x="0" y="25347"/>
              </a:cxn>
              <a:cxn ang="0">
                <a:pos x="8278" y="17109"/>
              </a:cxn>
              <a:cxn ang="0">
                <a:pos x="17193" y="8871"/>
              </a:cxn>
              <a:cxn ang="0">
                <a:pos x="25471" y="8871"/>
              </a:cxn>
              <a:cxn ang="0">
                <a:pos x="42027" y="8871"/>
              </a:cxn>
              <a:cxn ang="0">
                <a:pos x="59219" y="0"/>
              </a:cxn>
              <a:cxn ang="0">
                <a:pos x="76412" y="8871"/>
              </a:cxn>
              <a:cxn ang="0">
                <a:pos x="92968" y="8871"/>
              </a:cxn>
              <a:cxn ang="0">
                <a:pos x="118439" y="17109"/>
              </a:cxn>
              <a:cxn ang="0">
                <a:pos x="143910" y="25347"/>
              </a:cxn>
              <a:cxn ang="0">
                <a:pos x="160466" y="33584"/>
              </a:cxn>
              <a:cxn ang="0">
                <a:pos x="194851" y="50693"/>
              </a:cxn>
              <a:cxn ang="0">
                <a:pos x="203129" y="108991"/>
              </a:cxn>
              <a:cxn ang="0">
                <a:pos x="211407" y="159684"/>
              </a:cxn>
              <a:cxn ang="0">
                <a:pos x="211407" y="209744"/>
              </a:cxn>
              <a:cxn ang="0">
                <a:pos x="219685" y="251566"/>
              </a:cxn>
              <a:cxn ang="0">
                <a:pos x="228600" y="293388"/>
              </a:cxn>
              <a:cxn ang="0">
                <a:pos x="228600" y="326972"/>
              </a:cxn>
              <a:cxn ang="0">
                <a:pos x="228600" y="351685"/>
              </a:cxn>
              <a:cxn ang="0">
                <a:pos x="228600" y="377032"/>
              </a:cxn>
              <a:cxn ang="0">
                <a:pos x="228600" y="394141"/>
              </a:cxn>
              <a:cxn ang="0">
                <a:pos x="228600" y="410616"/>
              </a:cxn>
              <a:cxn ang="0">
                <a:pos x="219685" y="418854"/>
              </a:cxn>
              <a:cxn ang="0">
                <a:pos x="219685" y="427091"/>
              </a:cxn>
              <a:cxn ang="0">
                <a:pos x="211407" y="435963"/>
              </a:cxn>
              <a:cxn ang="0">
                <a:pos x="203129" y="444200"/>
              </a:cxn>
              <a:cxn ang="0">
                <a:pos x="194851" y="452438"/>
              </a:cxn>
              <a:cxn ang="0">
                <a:pos x="177659" y="452438"/>
              </a:cxn>
              <a:cxn ang="0">
                <a:pos x="169381" y="444200"/>
              </a:cxn>
              <a:cxn ang="0">
                <a:pos x="152188" y="435963"/>
              </a:cxn>
              <a:cxn ang="0">
                <a:pos x="143910" y="427091"/>
              </a:cxn>
              <a:cxn ang="0">
                <a:pos x="126717" y="410616"/>
              </a:cxn>
              <a:cxn ang="0">
                <a:pos x="118439" y="385269"/>
              </a:cxn>
              <a:cxn ang="0">
                <a:pos x="110161" y="360556"/>
              </a:cxn>
              <a:cxn ang="0">
                <a:pos x="92968" y="326972"/>
              </a:cxn>
              <a:cxn ang="0">
                <a:pos x="84690" y="285150"/>
              </a:cxn>
              <a:cxn ang="0">
                <a:pos x="76412" y="251566"/>
              </a:cxn>
              <a:cxn ang="0">
                <a:pos x="67497" y="217981"/>
              </a:cxn>
              <a:cxn ang="0">
                <a:pos x="59219" y="184397"/>
              </a:cxn>
              <a:cxn ang="0">
                <a:pos x="50942" y="150813"/>
              </a:cxn>
              <a:cxn ang="0">
                <a:pos x="33749" y="126100"/>
              </a:cxn>
              <a:cxn ang="0">
                <a:pos x="25471" y="108991"/>
              </a:cxn>
              <a:cxn ang="0">
                <a:pos x="17193" y="92515"/>
              </a:cxn>
              <a:cxn ang="0">
                <a:pos x="8278" y="75406"/>
              </a:cxn>
              <a:cxn ang="0">
                <a:pos x="8278" y="75406"/>
              </a:cxn>
              <a:cxn ang="0">
                <a:pos x="8278" y="75406"/>
              </a:cxn>
            </a:cxnLst>
            <a:rect l="l" t="t" r="GT0" b="GT1"/>
            <a:pathLst>
              <a:path w="359" h="714">
                <a:moveTo>
                  <a:pt x="13" y="119"/>
                </a:moveTo>
                <a:lnTo>
                  <a:pt x="0" y="93"/>
                </a:lnTo>
                <a:lnTo>
                  <a:pt x="0" y="80"/>
                </a:lnTo>
                <a:lnTo>
                  <a:pt x="0" y="67"/>
                </a:lnTo>
                <a:lnTo>
                  <a:pt x="0" y="53"/>
                </a:lnTo>
                <a:lnTo>
                  <a:pt x="0" y="40"/>
                </a:lnTo>
                <a:lnTo>
                  <a:pt x="13" y="27"/>
                </a:lnTo>
                <a:lnTo>
                  <a:pt x="27" y="14"/>
                </a:lnTo>
                <a:lnTo>
                  <a:pt x="40" y="14"/>
                </a:lnTo>
                <a:lnTo>
                  <a:pt x="66" y="14"/>
                </a:lnTo>
                <a:lnTo>
                  <a:pt x="93" y="0"/>
                </a:lnTo>
                <a:lnTo>
                  <a:pt x="120" y="14"/>
                </a:lnTo>
                <a:lnTo>
                  <a:pt x="146" y="14"/>
                </a:lnTo>
                <a:lnTo>
                  <a:pt x="186" y="27"/>
                </a:lnTo>
                <a:lnTo>
                  <a:pt x="226" y="40"/>
                </a:lnTo>
                <a:lnTo>
                  <a:pt x="252" y="53"/>
                </a:lnTo>
                <a:lnTo>
                  <a:pt x="306" y="80"/>
                </a:lnTo>
                <a:lnTo>
                  <a:pt x="319" y="172"/>
                </a:lnTo>
                <a:lnTo>
                  <a:pt x="332" y="252"/>
                </a:lnTo>
                <a:lnTo>
                  <a:pt x="332" y="331"/>
                </a:lnTo>
                <a:lnTo>
                  <a:pt x="345" y="397"/>
                </a:lnTo>
                <a:lnTo>
                  <a:pt x="359" y="463"/>
                </a:lnTo>
                <a:lnTo>
                  <a:pt x="359" y="516"/>
                </a:lnTo>
                <a:lnTo>
                  <a:pt x="359" y="555"/>
                </a:lnTo>
                <a:lnTo>
                  <a:pt x="359" y="595"/>
                </a:lnTo>
                <a:lnTo>
                  <a:pt x="359" y="622"/>
                </a:lnTo>
                <a:lnTo>
                  <a:pt x="359" y="648"/>
                </a:lnTo>
                <a:lnTo>
                  <a:pt x="345" y="661"/>
                </a:lnTo>
                <a:lnTo>
                  <a:pt x="345" y="674"/>
                </a:lnTo>
                <a:lnTo>
                  <a:pt x="332" y="688"/>
                </a:lnTo>
                <a:lnTo>
                  <a:pt x="319" y="701"/>
                </a:lnTo>
                <a:lnTo>
                  <a:pt x="306" y="714"/>
                </a:lnTo>
                <a:lnTo>
                  <a:pt x="279" y="714"/>
                </a:lnTo>
                <a:lnTo>
                  <a:pt x="266" y="701"/>
                </a:lnTo>
                <a:lnTo>
                  <a:pt x="239" y="688"/>
                </a:lnTo>
                <a:lnTo>
                  <a:pt x="226" y="674"/>
                </a:lnTo>
                <a:lnTo>
                  <a:pt x="199" y="648"/>
                </a:lnTo>
                <a:lnTo>
                  <a:pt x="186" y="608"/>
                </a:lnTo>
                <a:lnTo>
                  <a:pt x="173" y="569"/>
                </a:lnTo>
                <a:lnTo>
                  <a:pt x="146" y="516"/>
                </a:lnTo>
                <a:lnTo>
                  <a:pt x="133" y="450"/>
                </a:lnTo>
                <a:lnTo>
                  <a:pt x="120" y="397"/>
                </a:lnTo>
                <a:lnTo>
                  <a:pt x="106" y="344"/>
                </a:lnTo>
                <a:lnTo>
                  <a:pt x="93" y="291"/>
                </a:lnTo>
                <a:lnTo>
                  <a:pt x="80" y="238"/>
                </a:lnTo>
                <a:lnTo>
                  <a:pt x="53" y="199"/>
                </a:lnTo>
                <a:lnTo>
                  <a:pt x="40" y="172"/>
                </a:lnTo>
                <a:lnTo>
                  <a:pt x="27" y="146"/>
                </a:lnTo>
                <a:lnTo>
                  <a:pt x="13" y="119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6634" name="Freeform 12"/>
          <p:cNvSpPr/>
          <p:nvPr/>
        </p:nvSpPr>
        <p:spPr>
          <a:xfrm>
            <a:off x="4567238" y="1828800"/>
            <a:ext cx="750887" cy="3937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16503" y="109044"/>
              </a:cxn>
              <a:cxn ang="0">
                <a:pos x="75533" y="100168"/>
              </a:cxn>
              <a:cxn ang="0">
                <a:pos x="143449" y="100168"/>
              </a:cxn>
              <a:cxn ang="0">
                <a:pos x="218982" y="83685"/>
              </a:cxn>
              <a:cxn ang="0">
                <a:pos x="311653" y="75443"/>
              </a:cxn>
              <a:cxn ang="0">
                <a:pos x="387821" y="58326"/>
              </a:cxn>
              <a:cxn ang="0">
                <a:pos x="446851" y="41843"/>
              </a:cxn>
              <a:cxn ang="0">
                <a:pos x="480491" y="33601"/>
              </a:cxn>
              <a:cxn ang="0">
                <a:pos x="497629" y="16483"/>
              </a:cxn>
              <a:cxn ang="0">
                <a:pos x="531270" y="0"/>
              </a:cxn>
              <a:cxn ang="0">
                <a:pos x="556659" y="0"/>
              </a:cxn>
              <a:cxn ang="0">
                <a:pos x="573162" y="8242"/>
              </a:cxn>
              <a:cxn ang="0">
                <a:pos x="607438" y="16483"/>
              </a:cxn>
              <a:cxn ang="0">
                <a:pos x="641078" y="33601"/>
              </a:cxn>
              <a:cxn ang="0">
                <a:pos x="682971" y="58326"/>
              </a:cxn>
              <a:cxn ang="0">
                <a:pos x="716612" y="75443"/>
              </a:cxn>
              <a:cxn ang="0">
                <a:pos x="742001" y="100168"/>
              </a:cxn>
              <a:cxn ang="0">
                <a:pos x="750887" y="117286"/>
              </a:cxn>
              <a:cxn ang="0">
                <a:pos x="750887" y="142011"/>
              </a:cxn>
              <a:cxn ang="0">
                <a:pos x="733749" y="175612"/>
              </a:cxn>
              <a:cxn ang="0">
                <a:pos x="700109" y="200971"/>
              </a:cxn>
              <a:cxn ang="0">
                <a:pos x="674719" y="234572"/>
              </a:cxn>
              <a:cxn ang="0">
                <a:pos x="641078" y="284656"/>
              </a:cxn>
              <a:cxn ang="0">
                <a:pos x="607438" y="351858"/>
              </a:cxn>
              <a:cxn ang="0">
                <a:pos x="438599" y="393700"/>
              </a:cxn>
              <a:cxn ang="0">
                <a:pos x="463988" y="301139"/>
              </a:cxn>
              <a:cxn ang="0">
                <a:pos x="480491" y="234572"/>
              </a:cxn>
              <a:cxn ang="0">
                <a:pos x="480491" y="192729"/>
              </a:cxn>
              <a:cxn ang="0">
                <a:pos x="480491" y="175612"/>
              </a:cxn>
              <a:cxn ang="0">
                <a:pos x="463988" y="167370"/>
              </a:cxn>
              <a:cxn ang="0">
                <a:pos x="438599" y="167370"/>
              </a:cxn>
              <a:cxn ang="0">
                <a:pos x="396072" y="175612"/>
              </a:cxn>
              <a:cxn ang="0">
                <a:pos x="345929" y="175612"/>
              </a:cxn>
              <a:cxn ang="0">
                <a:pos x="278012" y="183853"/>
              </a:cxn>
              <a:cxn ang="0">
                <a:pos x="202479" y="200971"/>
              </a:cxn>
              <a:cxn ang="0">
                <a:pos x="109174" y="209213"/>
              </a:cxn>
              <a:cxn ang="0">
                <a:pos x="0" y="226330"/>
              </a:cxn>
              <a:cxn ang="0">
                <a:pos x="0" y="109044"/>
              </a:cxn>
            </a:cxnLst>
            <a:rect l="l" t="t" r="GT0" b="GT1"/>
            <a:pathLst>
              <a:path w="1183" h="621">
                <a:moveTo>
                  <a:pt x="0" y="172"/>
                </a:moveTo>
                <a:lnTo>
                  <a:pt x="26" y="172"/>
                </a:lnTo>
                <a:lnTo>
                  <a:pt x="66" y="172"/>
                </a:lnTo>
                <a:lnTo>
                  <a:pt x="119" y="158"/>
                </a:lnTo>
                <a:lnTo>
                  <a:pt x="159" y="158"/>
                </a:lnTo>
                <a:lnTo>
                  <a:pt x="226" y="158"/>
                </a:lnTo>
                <a:lnTo>
                  <a:pt x="279" y="145"/>
                </a:lnTo>
                <a:lnTo>
                  <a:pt x="345" y="132"/>
                </a:lnTo>
                <a:lnTo>
                  <a:pt x="425" y="119"/>
                </a:lnTo>
                <a:lnTo>
                  <a:pt x="491" y="119"/>
                </a:lnTo>
                <a:lnTo>
                  <a:pt x="558" y="105"/>
                </a:lnTo>
                <a:lnTo>
                  <a:pt x="611" y="92"/>
                </a:lnTo>
                <a:lnTo>
                  <a:pt x="664" y="79"/>
                </a:lnTo>
                <a:lnTo>
                  <a:pt x="704" y="66"/>
                </a:lnTo>
                <a:lnTo>
                  <a:pt x="731" y="66"/>
                </a:lnTo>
                <a:lnTo>
                  <a:pt x="757" y="53"/>
                </a:lnTo>
                <a:lnTo>
                  <a:pt x="771" y="39"/>
                </a:lnTo>
                <a:lnTo>
                  <a:pt x="784" y="26"/>
                </a:lnTo>
                <a:lnTo>
                  <a:pt x="810" y="13"/>
                </a:lnTo>
                <a:lnTo>
                  <a:pt x="837" y="0"/>
                </a:lnTo>
                <a:lnTo>
                  <a:pt x="864" y="0"/>
                </a:lnTo>
                <a:lnTo>
                  <a:pt x="877" y="0"/>
                </a:lnTo>
                <a:lnTo>
                  <a:pt x="890" y="0"/>
                </a:lnTo>
                <a:lnTo>
                  <a:pt x="903" y="13"/>
                </a:lnTo>
                <a:lnTo>
                  <a:pt x="930" y="13"/>
                </a:lnTo>
                <a:lnTo>
                  <a:pt x="957" y="26"/>
                </a:lnTo>
                <a:lnTo>
                  <a:pt x="983" y="39"/>
                </a:lnTo>
                <a:lnTo>
                  <a:pt x="1010" y="53"/>
                </a:lnTo>
                <a:lnTo>
                  <a:pt x="1050" y="66"/>
                </a:lnTo>
                <a:lnTo>
                  <a:pt x="1076" y="92"/>
                </a:lnTo>
                <a:lnTo>
                  <a:pt x="1103" y="105"/>
                </a:lnTo>
                <a:lnTo>
                  <a:pt x="1129" y="119"/>
                </a:lnTo>
                <a:lnTo>
                  <a:pt x="1156" y="132"/>
                </a:lnTo>
                <a:lnTo>
                  <a:pt x="1169" y="158"/>
                </a:lnTo>
                <a:lnTo>
                  <a:pt x="1183" y="172"/>
                </a:lnTo>
                <a:lnTo>
                  <a:pt x="1183" y="185"/>
                </a:lnTo>
                <a:lnTo>
                  <a:pt x="1183" y="198"/>
                </a:lnTo>
                <a:lnTo>
                  <a:pt x="1183" y="224"/>
                </a:lnTo>
                <a:lnTo>
                  <a:pt x="1169" y="251"/>
                </a:lnTo>
                <a:lnTo>
                  <a:pt x="1156" y="277"/>
                </a:lnTo>
                <a:lnTo>
                  <a:pt x="1116" y="304"/>
                </a:lnTo>
                <a:lnTo>
                  <a:pt x="1103" y="317"/>
                </a:lnTo>
                <a:lnTo>
                  <a:pt x="1089" y="343"/>
                </a:lnTo>
                <a:lnTo>
                  <a:pt x="1063" y="370"/>
                </a:lnTo>
                <a:lnTo>
                  <a:pt x="1036" y="409"/>
                </a:lnTo>
                <a:lnTo>
                  <a:pt x="1010" y="449"/>
                </a:lnTo>
                <a:lnTo>
                  <a:pt x="983" y="489"/>
                </a:lnTo>
                <a:lnTo>
                  <a:pt x="957" y="555"/>
                </a:lnTo>
                <a:lnTo>
                  <a:pt x="930" y="621"/>
                </a:lnTo>
                <a:lnTo>
                  <a:pt x="691" y="621"/>
                </a:lnTo>
                <a:lnTo>
                  <a:pt x="717" y="542"/>
                </a:lnTo>
                <a:lnTo>
                  <a:pt x="731" y="475"/>
                </a:lnTo>
                <a:lnTo>
                  <a:pt x="744" y="423"/>
                </a:lnTo>
                <a:lnTo>
                  <a:pt x="757" y="370"/>
                </a:lnTo>
                <a:lnTo>
                  <a:pt x="757" y="330"/>
                </a:lnTo>
                <a:lnTo>
                  <a:pt x="757" y="304"/>
                </a:lnTo>
                <a:lnTo>
                  <a:pt x="757" y="290"/>
                </a:lnTo>
                <a:lnTo>
                  <a:pt x="757" y="277"/>
                </a:lnTo>
                <a:lnTo>
                  <a:pt x="744" y="277"/>
                </a:lnTo>
                <a:lnTo>
                  <a:pt x="731" y="264"/>
                </a:lnTo>
                <a:lnTo>
                  <a:pt x="717" y="264"/>
                </a:lnTo>
                <a:lnTo>
                  <a:pt x="691" y="264"/>
                </a:lnTo>
                <a:lnTo>
                  <a:pt x="664" y="277"/>
                </a:lnTo>
                <a:lnTo>
                  <a:pt x="624" y="277"/>
                </a:lnTo>
                <a:lnTo>
                  <a:pt x="598" y="277"/>
                </a:lnTo>
                <a:lnTo>
                  <a:pt x="545" y="277"/>
                </a:lnTo>
                <a:lnTo>
                  <a:pt x="505" y="290"/>
                </a:lnTo>
                <a:lnTo>
                  <a:pt x="438" y="290"/>
                </a:lnTo>
                <a:lnTo>
                  <a:pt x="385" y="304"/>
                </a:lnTo>
                <a:lnTo>
                  <a:pt x="319" y="317"/>
                </a:lnTo>
                <a:lnTo>
                  <a:pt x="252" y="317"/>
                </a:lnTo>
                <a:lnTo>
                  <a:pt x="172" y="330"/>
                </a:lnTo>
                <a:lnTo>
                  <a:pt x="93" y="343"/>
                </a:lnTo>
                <a:lnTo>
                  <a:pt x="0" y="357"/>
                </a:lnTo>
                <a:lnTo>
                  <a:pt x="0" y="172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6635" name="Freeform 13"/>
          <p:cNvSpPr/>
          <p:nvPr/>
        </p:nvSpPr>
        <p:spPr>
          <a:xfrm>
            <a:off x="4684713" y="1349375"/>
            <a:ext cx="346075" cy="277813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303530" y="66905"/>
              </a:cxn>
              <a:cxn ang="0">
                <a:pos x="320675" y="100675"/>
              </a:cxn>
              <a:cxn ang="0">
                <a:pos x="337185" y="126163"/>
              </a:cxn>
              <a:cxn ang="0">
                <a:pos x="346075" y="159934"/>
              </a:cxn>
              <a:cxn ang="0">
                <a:pos x="346075" y="201988"/>
              </a:cxn>
              <a:cxn ang="0">
                <a:pos x="346075" y="218555"/>
              </a:cxn>
              <a:cxn ang="0">
                <a:pos x="337185" y="235759"/>
              </a:cxn>
              <a:cxn ang="0">
                <a:pos x="337185" y="244042"/>
              </a:cxn>
              <a:cxn ang="0">
                <a:pos x="328930" y="260609"/>
              </a:cxn>
              <a:cxn ang="0">
                <a:pos x="320675" y="268892"/>
              </a:cxn>
              <a:cxn ang="0">
                <a:pos x="311785" y="268892"/>
              </a:cxn>
              <a:cxn ang="0">
                <a:pos x="295275" y="277813"/>
              </a:cxn>
              <a:cxn ang="0">
                <a:pos x="278130" y="277813"/>
              </a:cxn>
              <a:cxn ang="0">
                <a:pos x="269875" y="277813"/>
              </a:cxn>
              <a:cxn ang="0">
                <a:pos x="261620" y="277813"/>
              </a:cxn>
              <a:cxn ang="0">
                <a:pos x="252730" y="268892"/>
              </a:cxn>
              <a:cxn ang="0">
                <a:pos x="236220" y="260609"/>
              </a:cxn>
              <a:cxn ang="0">
                <a:pos x="227965" y="252326"/>
              </a:cxn>
              <a:cxn ang="0">
                <a:pos x="210820" y="244042"/>
              </a:cxn>
              <a:cxn ang="0">
                <a:pos x="193675" y="235759"/>
              </a:cxn>
              <a:cxn ang="0">
                <a:pos x="177165" y="218555"/>
              </a:cxn>
              <a:cxn ang="0">
                <a:pos x="160020" y="201988"/>
              </a:cxn>
              <a:cxn ang="0">
                <a:pos x="143510" y="184784"/>
              </a:cxn>
              <a:cxn ang="0">
                <a:pos x="118110" y="168217"/>
              </a:cxn>
              <a:cxn ang="0">
                <a:pos x="100965" y="142730"/>
              </a:cxn>
              <a:cxn ang="0">
                <a:pos x="75565" y="117879"/>
              </a:cxn>
              <a:cxn ang="0">
                <a:pos x="50800" y="92392"/>
              </a:cxn>
              <a:cxn ang="0">
                <a:pos x="25400" y="66905"/>
              </a:cxn>
              <a:cxn ang="0">
                <a:pos x="0" y="42054"/>
              </a:cxn>
              <a:cxn ang="0">
                <a:pos x="25400" y="24850"/>
              </a:cxn>
              <a:cxn ang="0">
                <a:pos x="50800" y="16567"/>
              </a:cxn>
              <a:cxn ang="0">
                <a:pos x="75565" y="8283"/>
              </a:cxn>
              <a:cxn ang="0">
                <a:pos x="100965" y="0"/>
              </a:cxn>
              <a:cxn ang="0">
                <a:pos x="126365" y="0"/>
              </a:cxn>
              <a:cxn ang="0">
                <a:pos x="151765" y="0"/>
              </a:cxn>
              <a:cxn ang="0">
                <a:pos x="168910" y="0"/>
              </a:cxn>
              <a:cxn ang="0">
                <a:pos x="185420" y="8283"/>
              </a:cxn>
              <a:cxn ang="0">
                <a:pos x="227965" y="16567"/>
              </a:cxn>
              <a:cxn ang="0">
                <a:pos x="252730" y="33134"/>
              </a:cxn>
              <a:cxn ang="0">
                <a:pos x="278130" y="50338"/>
              </a:cxn>
              <a:cxn ang="0">
                <a:pos x="303530" y="66905"/>
              </a:cxn>
              <a:cxn ang="0">
                <a:pos x="303530" y="66905"/>
              </a:cxn>
              <a:cxn ang="0">
                <a:pos x="303530" y="66905"/>
              </a:cxn>
            </a:cxnLst>
            <a:rect l="l" t="t" r="GT0" b="GT1"/>
            <a:pathLst>
              <a:path w="545" h="436">
                <a:moveTo>
                  <a:pt x="478" y="105"/>
                </a:moveTo>
                <a:lnTo>
                  <a:pt x="505" y="158"/>
                </a:lnTo>
                <a:lnTo>
                  <a:pt x="531" y="198"/>
                </a:lnTo>
                <a:lnTo>
                  <a:pt x="545" y="251"/>
                </a:lnTo>
                <a:lnTo>
                  <a:pt x="545" y="317"/>
                </a:lnTo>
                <a:lnTo>
                  <a:pt x="545" y="343"/>
                </a:lnTo>
                <a:lnTo>
                  <a:pt x="531" y="370"/>
                </a:lnTo>
                <a:lnTo>
                  <a:pt x="531" y="383"/>
                </a:lnTo>
                <a:lnTo>
                  <a:pt x="518" y="409"/>
                </a:lnTo>
                <a:lnTo>
                  <a:pt x="505" y="422"/>
                </a:lnTo>
                <a:lnTo>
                  <a:pt x="491" y="422"/>
                </a:lnTo>
                <a:lnTo>
                  <a:pt x="465" y="436"/>
                </a:lnTo>
                <a:lnTo>
                  <a:pt x="438" y="436"/>
                </a:lnTo>
                <a:lnTo>
                  <a:pt x="425" y="436"/>
                </a:lnTo>
                <a:lnTo>
                  <a:pt x="412" y="436"/>
                </a:lnTo>
                <a:lnTo>
                  <a:pt x="398" y="422"/>
                </a:lnTo>
                <a:lnTo>
                  <a:pt x="372" y="409"/>
                </a:lnTo>
                <a:lnTo>
                  <a:pt x="359" y="396"/>
                </a:lnTo>
                <a:lnTo>
                  <a:pt x="332" y="383"/>
                </a:lnTo>
                <a:lnTo>
                  <a:pt x="305" y="370"/>
                </a:lnTo>
                <a:lnTo>
                  <a:pt x="279" y="343"/>
                </a:lnTo>
                <a:lnTo>
                  <a:pt x="252" y="317"/>
                </a:lnTo>
                <a:lnTo>
                  <a:pt x="226" y="290"/>
                </a:lnTo>
                <a:lnTo>
                  <a:pt x="186" y="264"/>
                </a:lnTo>
                <a:lnTo>
                  <a:pt x="159" y="224"/>
                </a:lnTo>
                <a:lnTo>
                  <a:pt x="119" y="185"/>
                </a:lnTo>
                <a:lnTo>
                  <a:pt x="80" y="145"/>
                </a:lnTo>
                <a:lnTo>
                  <a:pt x="40" y="105"/>
                </a:lnTo>
                <a:lnTo>
                  <a:pt x="0" y="66"/>
                </a:lnTo>
                <a:lnTo>
                  <a:pt x="40" y="39"/>
                </a:lnTo>
                <a:lnTo>
                  <a:pt x="80" y="26"/>
                </a:lnTo>
                <a:lnTo>
                  <a:pt x="119" y="13"/>
                </a:lnTo>
                <a:lnTo>
                  <a:pt x="159" y="0"/>
                </a:lnTo>
                <a:lnTo>
                  <a:pt x="199" y="0"/>
                </a:lnTo>
                <a:lnTo>
                  <a:pt x="239" y="0"/>
                </a:lnTo>
                <a:lnTo>
                  <a:pt x="266" y="0"/>
                </a:lnTo>
                <a:lnTo>
                  <a:pt x="292" y="13"/>
                </a:lnTo>
                <a:lnTo>
                  <a:pt x="359" y="26"/>
                </a:lnTo>
                <a:lnTo>
                  <a:pt x="398" y="52"/>
                </a:lnTo>
                <a:lnTo>
                  <a:pt x="438" y="79"/>
                </a:lnTo>
                <a:lnTo>
                  <a:pt x="478" y="105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6636" name="Freeform 14"/>
          <p:cNvSpPr/>
          <p:nvPr/>
        </p:nvSpPr>
        <p:spPr>
          <a:xfrm>
            <a:off x="4364038" y="1576388"/>
            <a:ext cx="1054100" cy="25241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185017"/>
              </a:cxn>
              <a:cxn ang="0">
                <a:pos x="16500" y="176752"/>
              </a:cxn>
              <a:cxn ang="0">
                <a:pos x="33635" y="168487"/>
              </a:cxn>
              <a:cxn ang="0">
                <a:pos x="67269" y="151320"/>
              </a:cxn>
              <a:cxn ang="0">
                <a:pos x="118039" y="134789"/>
              </a:cxn>
              <a:cxn ang="0">
                <a:pos x="177058" y="117623"/>
              </a:cxn>
              <a:cxn ang="0">
                <a:pos x="252578" y="101092"/>
              </a:cxn>
              <a:cxn ang="0">
                <a:pos x="345867" y="83925"/>
              </a:cxn>
              <a:cxn ang="0">
                <a:pos x="438521" y="67395"/>
              </a:cxn>
              <a:cxn ang="0">
                <a:pos x="531175" y="50864"/>
              </a:cxn>
              <a:cxn ang="0">
                <a:pos x="607329" y="33697"/>
              </a:cxn>
              <a:cxn ang="0">
                <a:pos x="682849" y="25432"/>
              </a:cxn>
              <a:cxn ang="0">
                <a:pos x="741868" y="17167"/>
              </a:cxn>
              <a:cxn ang="0">
                <a:pos x="792638" y="8901"/>
              </a:cxn>
              <a:cxn ang="0">
                <a:pos x="834522" y="0"/>
              </a:cxn>
              <a:cxn ang="0">
                <a:pos x="859907" y="0"/>
              </a:cxn>
              <a:cxn ang="0">
                <a:pos x="910676" y="0"/>
              </a:cxn>
              <a:cxn ang="0">
                <a:pos x="977946" y="8901"/>
              </a:cxn>
              <a:cxn ang="0">
                <a:pos x="1012215" y="25432"/>
              </a:cxn>
              <a:cxn ang="0">
                <a:pos x="1036965" y="33697"/>
              </a:cxn>
              <a:cxn ang="0">
                <a:pos x="1045850" y="50864"/>
              </a:cxn>
              <a:cxn ang="0">
                <a:pos x="1054100" y="67395"/>
              </a:cxn>
              <a:cxn ang="0">
                <a:pos x="1054100" y="92827"/>
              </a:cxn>
              <a:cxn ang="0">
                <a:pos x="1036965" y="109357"/>
              </a:cxn>
              <a:cxn ang="0">
                <a:pos x="1012215" y="126524"/>
              </a:cxn>
              <a:cxn ang="0">
                <a:pos x="969696" y="143055"/>
              </a:cxn>
              <a:cxn ang="0">
                <a:pos x="927811" y="151320"/>
              </a:cxn>
              <a:cxn ang="0">
                <a:pos x="893542" y="159585"/>
              </a:cxn>
              <a:cxn ang="0">
                <a:pos x="851657" y="168487"/>
              </a:cxn>
              <a:cxn ang="0">
                <a:pos x="800888" y="176752"/>
              </a:cxn>
              <a:cxn ang="0">
                <a:pos x="750753" y="185017"/>
              </a:cxn>
              <a:cxn ang="0">
                <a:pos x="691733" y="193283"/>
              </a:cxn>
              <a:cxn ang="0">
                <a:pos x="623829" y="201548"/>
              </a:cxn>
              <a:cxn ang="0">
                <a:pos x="556560" y="210449"/>
              </a:cxn>
              <a:cxn ang="0">
                <a:pos x="480406" y="218715"/>
              </a:cxn>
              <a:cxn ang="0">
                <a:pos x="404886" y="226980"/>
              </a:cxn>
              <a:cxn ang="0">
                <a:pos x="345867" y="235245"/>
              </a:cxn>
              <a:cxn ang="0">
                <a:pos x="295097" y="244147"/>
              </a:cxn>
              <a:cxn ang="0">
                <a:pos x="252578" y="252412"/>
              </a:cxn>
              <a:cxn ang="0">
                <a:pos x="210693" y="252412"/>
              </a:cxn>
              <a:cxn ang="0">
                <a:pos x="185308" y="252412"/>
              </a:cxn>
              <a:cxn ang="0">
                <a:pos x="168808" y="252412"/>
              </a:cxn>
              <a:cxn ang="0">
                <a:pos x="118039" y="252412"/>
              </a:cxn>
              <a:cxn ang="0">
                <a:pos x="41885" y="235245"/>
              </a:cxn>
              <a:cxn ang="0">
                <a:pos x="16500" y="210449"/>
              </a:cxn>
              <a:cxn ang="0">
                <a:pos x="0" y="193283"/>
              </a:cxn>
            </a:cxnLst>
            <a:rect l="l" t="t" r="GT0" b="GT1"/>
            <a:pathLst>
              <a:path w="1661" h="397">
                <a:moveTo>
                  <a:pt x="0" y="304"/>
                </a:moveTo>
                <a:lnTo>
                  <a:pt x="0" y="291"/>
                </a:lnTo>
                <a:lnTo>
                  <a:pt x="13" y="291"/>
                </a:lnTo>
                <a:lnTo>
                  <a:pt x="26" y="278"/>
                </a:lnTo>
                <a:lnTo>
                  <a:pt x="40" y="265"/>
                </a:lnTo>
                <a:lnTo>
                  <a:pt x="53" y="265"/>
                </a:lnTo>
                <a:lnTo>
                  <a:pt x="80" y="251"/>
                </a:lnTo>
                <a:lnTo>
                  <a:pt x="106" y="238"/>
                </a:lnTo>
                <a:lnTo>
                  <a:pt x="146" y="225"/>
                </a:lnTo>
                <a:lnTo>
                  <a:pt x="186" y="212"/>
                </a:lnTo>
                <a:lnTo>
                  <a:pt x="239" y="199"/>
                </a:lnTo>
                <a:lnTo>
                  <a:pt x="279" y="185"/>
                </a:lnTo>
                <a:lnTo>
                  <a:pt x="345" y="172"/>
                </a:lnTo>
                <a:lnTo>
                  <a:pt x="398" y="159"/>
                </a:lnTo>
                <a:lnTo>
                  <a:pt x="465" y="146"/>
                </a:lnTo>
                <a:lnTo>
                  <a:pt x="545" y="132"/>
                </a:lnTo>
                <a:lnTo>
                  <a:pt x="611" y="119"/>
                </a:lnTo>
                <a:lnTo>
                  <a:pt x="691" y="106"/>
                </a:lnTo>
                <a:lnTo>
                  <a:pt x="771" y="93"/>
                </a:lnTo>
                <a:lnTo>
                  <a:pt x="837" y="80"/>
                </a:lnTo>
                <a:lnTo>
                  <a:pt x="903" y="66"/>
                </a:lnTo>
                <a:lnTo>
                  <a:pt x="957" y="53"/>
                </a:lnTo>
                <a:lnTo>
                  <a:pt x="1023" y="53"/>
                </a:lnTo>
                <a:lnTo>
                  <a:pt x="1076" y="40"/>
                </a:lnTo>
                <a:lnTo>
                  <a:pt x="1116" y="27"/>
                </a:lnTo>
                <a:lnTo>
                  <a:pt x="1169" y="27"/>
                </a:lnTo>
                <a:lnTo>
                  <a:pt x="1209" y="14"/>
                </a:lnTo>
                <a:lnTo>
                  <a:pt x="1249" y="14"/>
                </a:lnTo>
                <a:lnTo>
                  <a:pt x="1276" y="14"/>
                </a:lnTo>
                <a:lnTo>
                  <a:pt x="1315" y="0"/>
                </a:lnTo>
                <a:lnTo>
                  <a:pt x="1342" y="0"/>
                </a:lnTo>
                <a:lnTo>
                  <a:pt x="1355" y="0"/>
                </a:lnTo>
                <a:lnTo>
                  <a:pt x="1369" y="0"/>
                </a:lnTo>
                <a:lnTo>
                  <a:pt x="1435" y="0"/>
                </a:lnTo>
                <a:lnTo>
                  <a:pt x="1488" y="14"/>
                </a:lnTo>
                <a:lnTo>
                  <a:pt x="1541" y="14"/>
                </a:lnTo>
                <a:lnTo>
                  <a:pt x="1581" y="27"/>
                </a:lnTo>
                <a:lnTo>
                  <a:pt x="1595" y="40"/>
                </a:lnTo>
                <a:lnTo>
                  <a:pt x="1621" y="53"/>
                </a:lnTo>
                <a:lnTo>
                  <a:pt x="1634" y="53"/>
                </a:lnTo>
                <a:lnTo>
                  <a:pt x="1634" y="66"/>
                </a:lnTo>
                <a:lnTo>
                  <a:pt x="1648" y="80"/>
                </a:lnTo>
                <a:lnTo>
                  <a:pt x="1648" y="93"/>
                </a:lnTo>
                <a:lnTo>
                  <a:pt x="1661" y="106"/>
                </a:lnTo>
                <a:lnTo>
                  <a:pt x="1661" y="132"/>
                </a:lnTo>
                <a:lnTo>
                  <a:pt x="1661" y="146"/>
                </a:lnTo>
                <a:lnTo>
                  <a:pt x="1648" y="159"/>
                </a:lnTo>
                <a:lnTo>
                  <a:pt x="1634" y="172"/>
                </a:lnTo>
                <a:lnTo>
                  <a:pt x="1621" y="185"/>
                </a:lnTo>
                <a:lnTo>
                  <a:pt x="1595" y="199"/>
                </a:lnTo>
                <a:lnTo>
                  <a:pt x="1555" y="212"/>
                </a:lnTo>
                <a:lnTo>
                  <a:pt x="1528" y="225"/>
                </a:lnTo>
                <a:lnTo>
                  <a:pt x="1488" y="238"/>
                </a:lnTo>
                <a:lnTo>
                  <a:pt x="1462" y="238"/>
                </a:lnTo>
                <a:lnTo>
                  <a:pt x="1435" y="251"/>
                </a:lnTo>
                <a:lnTo>
                  <a:pt x="1408" y="251"/>
                </a:lnTo>
                <a:lnTo>
                  <a:pt x="1369" y="265"/>
                </a:lnTo>
                <a:lnTo>
                  <a:pt x="1342" y="265"/>
                </a:lnTo>
                <a:lnTo>
                  <a:pt x="1302" y="265"/>
                </a:lnTo>
                <a:lnTo>
                  <a:pt x="1262" y="278"/>
                </a:lnTo>
                <a:lnTo>
                  <a:pt x="1222" y="291"/>
                </a:lnTo>
                <a:lnTo>
                  <a:pt x="1183" y="291"/>
                </a:lnTo>
                <a:lnTo>
                  <a:pt x="1143" y="291"/>
                </a:lnTo>
                <a:lnTo>
                  <a:pt x="1090" y="304"/>
                </a:lnTo>
                <a:lnTo>
                  <a:pt x="1036" y="317"/>
                </a:lnTo>
                <a:lnTo>
                  <a:pt x="983" y="317"/>
                </a:lnTo>
                <a:lnTo>
                  <a:pt x="930" y="331"/>
                </a:lnTo>
                <a:lnTo>
                  <a:pt x="877" y="331"/>
                </a:lnTo>
                <a:lnTo>
                  <a:pt x="810" y="344"/>
                </a:lnTo>
                <a:lnTo>
                  <a:pt x="757" y="344"/>
                </a:lnTo>
                <a:lnTo>
                  <a:pt x="691" y="357"/>
                </a:lnTo>
                <a:lnTo>
                  <a:pt x="638" y="357"/>
                </a:lnTo>
                <a:lnTo>
                  <a:pt x="598" y="370"/>
                </a:lnTo>
                <a:lnTo>
                  <a:pt x="545" y="370"/>
                </a:lnTo>
                <a:lnTo>
                  <a:pt x="505" y="384"/>
                </a:lnTo>
                <a:lnTo>
                  <a:pt x="465" y="384"/>
                </a:lnTo>
                <a:lnTo>
                  <a:pt x="425" y="384"/>
                </a:lnTo>
                <a:lnTo>
                  <a:pt x="398" y="397"/>
                </a:lnTo>
                <a:lnTo>
                  <a:pt x="359" y="397"/>
                </a:lnTo>
                <a:lnTo>
                  <a:pt x="332" y="397"/>
                </a:lnTo>
                <a:lnTo>
                  <a:pt x="319" y="397"/>
                </a:lnTo>
                <a:lnTo>
                  <a:pt x="292" y="397"/>
                </a:lnTo>
                <a:lnTo>
                  <a:pt x="279" y="397"/>
                </a:lnTo>
                <a:lnTo>
                  <a:pt x="266" y="397"/>
                </a:lnTo>
                <a:lnTo>
                  <a:pt x="252" y="397"/>
                </a:lnTo>
                <a:lnTo>
                  <a:pt x="186" y="397"/>
                </a:lnTo>
                <a:lnTo>
                  <a:pt x="106" y="384"/>
                </a:lnTo>
                <a:lnTo>
                  <a:pt x="66" y="370"/>
                </a:lnTo>
                <a:lnTo>
                  <a:pt x="40" y="357"/>
                </a:lnTo>
                <a:lnTo>
                  <a:pt x="26" y="331"/>
                </a:lnTo>
                <a:lnTo>
                  <a:pt x="0" y="304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6637" name="Freeform 15"/>
          <p:cNvSpPr/>
          <p:nvPr/>
        </p:nvSpPr>
        <p:spPr>
          <a:xfrm>
            <a:off x="4667250" y="2171700"/>
            <a:ext cx="498475" cy="762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87386" y="25185"/>
              </a:cxn>
              <a:cxn ang="0">
                <a:pos x="329350" y="16790"/>
              </a:cxn>
              <a:cxn ang="0">
                <a:pos x="363683" y="8395"/>
              </a:cxn>
              <a:cxn ang="0">
                <a:pos x="389116" y="8395"/>
              </a:cxn>
              <a:cxn ang="0">
                <a:pos x="413912" y="8395"/>
              </a:cxn>
              <a:cxn ang="0">
                <a:pos x="431079" y="0"/>
              </a:cxn>
              <a:cxn ang="0">
                <a:pos x="448246" y="0"/>
              </a:cxn>
              <a:cxn ang="0">
                <a:pos x="464777" y="0"/>
              </a:cxn>
              <a:cxn ang="0">
                <a:pos x="473043" y="0"/>
              </a:cxn>
              <a:cxn ang="0">
                <a:pos x="481944" y="0"/>
              </a:cxn>
              <a:cxn ang="0">
                <a:pos x="490209" y="0"/>
              </a:cxn>
              <a:cxn ang="0">
                <a:pos x="490209" y="8395"/>
              </a:cxn>
              <a:cxn ang="0">
                <a:pos x="498475" y="8395"/>
              </a:cxn>
              <a:cxn ang="0">
                <a:pos x="490209" y="16790"/>
              </a:cxn>
              <a:cxn ang="0">
                <a:pos x="490209" y="25185"/>
              </a:cxn>
              <a:cxn ang="0">
                <a:pos x="481944" y="25185"/>
              </a:cxn>
              <a:cxn ang="0">
                <a:pos x="473043" y="25185"/>
              </a:cxn>
              <a:cxn ang="0">
                <a:pos x="464777" y="25185"/>
              </a:cxn>
              <a:cxn ang="0">
                <a:pos x="456512" y="25185"/>
              </a:cxn>
              <a:cxn ang="0">
                <a:pos x="448246" y="25185"/>
              </a:cxn>
              <a:cxn ang="0">
                <a:pos x="431079" y="25185"/>
              </a:cxn>
              <a:cxn ang="0">
                <a:pos x="413912" y="33580"/>
              </a:cxn>
              <a:cxn ang="0">
                <a:pos x="389116" y="33580"/>
              </a:cxn>
              <a:cxn ang="0">
                <a:pos x="363683" y="33580"/>
              </a:cxn>
              <a:cxn ang="0">
                <a:pos x="338251" y="42620"/>
              </a:cxn>
              <a:cxn ang="0">
                <a:pos x="304553" y="42620"/>
              </a:cxn>
              <a:cxn ang="0">
                <a:pos x="270219" y="42620"/>
              </a:cxn>
              <a:cxn ang="0">
                <a:pos x="236521" y="51015"/>
              </a:cxn>
              <a:cxn ang="0">
                <a:pos x="194558" y="51015"/>
              </a:cxn>
              <a:cxn ang="0">
                <a:pos x="151959" y="59410"/>
              </a:cxn>
              <a:cxn ang="0">
                <a:pos x="101730" y="59410"/>
              </a:cxn>
              <a:cxn ang="0">
                <a:pos x="50865" y="67805"/>
              </a:cxn>
              <a:cxn ang="0">
                <a:pos x="0" y="76200"/>
              </a:cxn>
              <a:cxn ang="0">
                <a:pos x="0" y="51015"/>
              </a:cxn>
              <a:cxn ang="0">
                <a:pos x="68032" y="42620"/>
              </a:cxn>
              <a:cxn ang="0">
                <a:pos x="135428" y="42620"/>
              </a:cxn>
              <a:cxn ang="0">
                <a:pos x="211089" y="33580"/>
              </a:cxn>
              <a:cxn ang="0">
                <a:pos x="287386" y="25185"/>
              </a:cxn>
              <a:cxn ang="0">
                <a:pos x="287386" y="25185"/>
              </a:cxn>
              <a:cxn ang="0">
                <a:pos x="287386" y="25185"/>
              </a:cxn>
            </a:cxnLst>
            <a:rect l="l" t="t" r="GT0" b="GT1"/>
            <a:pathLst>
              <a:path w="784" h="118">
                <a:moveTo>
                  <a:pt x="452" y="39"/>
                </a:moveTo>
                <a:lnTo>
                  <a:pt x="518" y="26"/>
                </a:lnTo>
                <a:lnTo>
                  <a:pt x="572" y="13"/>
                </a:lnTo>
                <a:lnTo>
                  <a:pt x="612" y="13"/>
                </a:lnTo>
                <a:lnTo>
                  <a:pt x="651" y="13"/>
                </a:lnTo>
                <a:lnTo>
                  <a:pt x="678" y="0"/>
                </a:lnTo>
                <a:lnTo>
                  <a:pt x="705" y="0"/>
                </a:lnTo>
                <a:lnTo>
                  <a:pt x="731" y="0"/>
                </a:lnTo>
                <a:lnTo>
                  <a:pt x="744" y="0"/>
                </a:lnTo>
                <a:lnTo>
                  <a:pt x="758" y="0"/>
                </a:lnTo>
                <a:lnTo>
                  <a:pt x="771" y="0"/>
                </a:lnTo>
                <a:lnTo>
                  <a:pt x="771" y="13"/>
                </a:lnTo>
                <a:lnTo>
                  <a:pt x="784" y="13"/>
                </a:lnTo>
                <a:lnTo>
                  <a:pt x="771" y="26"/>
                </a:lnTo>
                <a:lnTo>
                  <a:pt x="771" y="39"/>
                </a:lnTo>
                <a:lnTo>
                  <a:pt x="758" y="39"/>
                </a:lnTo>
                <a:lnTo>
                  <a:pt x="744" y="39"/>
                </a:lnTo>
                <a:lnTo>
                  <a:pt x="731" y="39"/>
                </a:lnTo>
                <a:lnTo>
                  <a:pt x="718" y="39"/>
                </a:lnTo>
                <a:lnTo>
                  <a:pt x="705" y="39"/>
                </a:lnTo>
                <a:lnTo>
                  <a:pt x="678" y="39"/>
                </a:lnTo>
                <a:lnTo>
                  <a:pt x="651" y="52"/>
                </a:lnTo>
                <a:lnTo>
                  <a:pt x="612" y="52"/>
                </a:lnTo>
                <a:lnTo>
                  <a:pt x="572" y="52"/>
                </a:lnTo>
                <a:lnTo>
                  <a:pt x="532" y="66"/>
                </a:lnTo>
                <a:lnTo>
                  <a:pt x="479" y="66"/>
                </a:lnTo>
                <a:lnTo>
                  <a:pt x="425" y="66"/>
                </a:lnTo>
                <a:lnTo>
                  <a:pt x="372" y="79"/>
                </a:lnTo>
                <a:lnTo>
                  <a:pt x="306" y="79"/>
                </a:lnTo>
                <a:lnTo>
                  <a:pt x="239" y="92"/>
                </a:lnTo>
                <a:lnTo>
                  <a:pt x="160" y="92"/>
                </a:lnTo>
                <a:lnTo>
                  <a:pt x="80" y="105"/>
                </a:lnTo>
                <a:lnTo>
                  <a:pt x="0" y="118"/>
                </a:lnTo>
                <a:lnTo>
                  <a:pt x="0" y="79"/>
                </a:lnTo>
                <a:lnTo>
                  <a:pt x="107" y="66"/>
                </a:lnTo>
                <a:lnTo>
                  <a:pt x="213" y="66"/>
                </a:lnTo>
                <a:lnTo>
                  <a:pt x="332" y="52"/>
                </a:lnTo>
                <a:lnTo>
                  <a:pt x="452" y="39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6638" name="Freeform 16"/>
          <p:cNvSpPr/>
          <p:nvPr/>
        </p:nvSpPr>
        <p:spPr>
          <a:xfrm>
            <a:off x="4254500" y="2273300"/>
            <a:ext cx="1501775" cy="3683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1484637" y="175923"/>
              </a:cxn>
              <a:cxn ang="0">
                <a:pos x="1501775" y="225916"/>
              </a:cxn>
              <a:cxn ang="0">
                <a:pos x="1484637" y="242369"/>
              </a:cxn>
              <a:cxn ang="0">
                <a:pos x="1442745" y="259455"/>
              </a:cxn>
              <a:cxn ang="0">
                <a:pos x="1374829" y="267682"/>
              </a:cxn>
              <a:cxn ang="0">
                <a:pos x="1299295" y="292995"/>
              </a:cxn>
              <a:cxn ang="0">
                <a:pos x="1214876" y="325901"/>
              </a:cxn>
              <a:cxn ang="0">
                <a:pos x="1130457" y="359441"/>
              </a:cxn>
              <a:cxn ang="0">
                <a:pos x="1087930" y="368300"/>
              </a:cxn>
              <a:cxn ang="0">
                <a:pos x="1063175" y="351214"/>
              </a:cxn>
              <a:cxn ang="0">
                <a:pos x="1071427" y="317675"/>
              </a:cxn>
              <a:cxn ang="0">
                <a:pos x="1087930" y="275909"/>
              </a:cxn>
              <a:cxn ang="0">
                <a:pos x="1122205" y="234143"/>
              </a:cxn>
              <a:cxn ang="0">
                <a:pos x="1138708" y="200603"/>
              </a:cxn>
              <a:cxn ang="0">
                <a:pos x="1138708" y="184150"/>
              </a:cxn>
              <a:cxn ang="0">
                <a:pos x="1105068" y="158837"/>
              </a:cxn>
              <a:cxn ang="0">
                <a:pos x="1071427" y="158837"/>
              </a:cxn>
              <a:cxn ang="0">
                <a:pos x="1037786" y="167064"/>
              </a:cxn>
              <a:cxn ang="0">
                <a:pos x="978756" y="175923"/>
              </a:cxn>
              <a:cxn ang="0">
                <a:pos x="936229" y="184150"/>
              </a:cxn>
              <a:cxn ang="0">
                <a:pos x="885451" y="192377"/>
              </a:cxn>
              <a:cxn ang="0">
                <a:pos x="809918" y="200603"/>
              </a:cxn>
              <a:cxn ang="0">
                <a:pos x="717247" y="217689"/>
              </a:cxn>
              <a:cxn ang="0">
                <a:pos x="607438" y="234143"/>
              </a:cxn>
              <a:cxn ang="0">
                <a:pos x="404959" y="267682"/>
              </a:cxn>
              <a:cxn ang="0">
                <a:pos x="194228" y="284135"/>
              </a:cxn>
              <a:cxn ang="0">
                <a:pos x="0" y="292995"/>
              </a:cxn>
              <a:cxn ang="0">
                <a:pos x="92671" y="175923"/>
              </a:cxn>
              <a:cxn ang="0">
                <a:pos x="261509" y="158837"/>
              </a:cxn>
              <a:cxn ang="0">
                <a:pos x="489378" y="125298"/>
              </a:cxn>
              <a:cxn ang="0">
                <a:pos x="607438" y="108845"/>
              </a:cxn>
              <a:cxn ang="0">
                <a:pos x="708360" y="91759"/>
              </a:cxn>
              <a:cxn ang="0">
                <a:pos x="801666" y="83532"/>
              </a:cxn>
              <a:cxn ang="0">
                <a:pos x="885451" y="67079"/>
              </a:cxn>
              <a:cxn ang="0">
                <a:pos x="944481" y="58852"/>
              </a:cxn>
              <a:cxn ang="0">
                <a:pos x="1028900" y="41766"/>
              </a:cxn>
              <a:cxn ang="0">
                <a:pos x="1096816" y="25313"/>
              </a:cxn>
              <a:cxn ang="0">
                <a:pos x="1130457" y="8227"/>
              </a:cxn>
              <a:cxn ang="0">
                <a:pos x="1172349" y="0"/>
              </a:cxn>
              <a:cxn ang="0">
                <a:pos x="1205990" y="8227"/>
              </a:cxn>
              <a:cxn ang="0">
                <a:pos x="1256768" y="25313"/>
              </a:cxn>
              <a:cxn ang="0">
                <a:pos x="1324050" y="58852"/>
              </a:cxn>
              <a:cxn ang="0">
                <a:pos x="1391966" y="91759"/>
              </a:cxn>
              <a:cxn ang="0">
                <a:pos x="1442745" y="117071"/>
              </a:cxn>
              <a:cxn ang="0">
                <a:pos x="1459248" y="142384"/>
              </a:cxn>
            </a:cxnLst>
            <a:rect l="l" t="t" r="GT0" b="GT1"/>
            <a:pathLst>
              <a:path w="2366" h="582">
                <a:moveTo>
                  <a:pt x="2299" y="225"/>
                </a:moveTo>
                <a:lnTo>
                  <a:pt x="2326" y="238"/>
                </a:lnTo>
                <a:lnTo>
                  <a:pt x="2339" y="278"/>
                </a:lnTo>
                <a:lnTo>
                  <a:pt x="2352" y="304"/>
                </a:lnTo>
                <a:lnTo>
                  <a:pt x="2366" y="330"/>
                </a:lnTo>
                <a:lnTo>
                  <a:pt x="2366" y="357"/>
                </a:lnTo>
                <a:lnTo>
                  <a:pt x="2352" y="370"/>
                </a:lnTo>
                <a:lnTo>
                  <a:pt x="2352" y="383"/>
                </a:lnTo>
                <a:lnTo>
                  <a:pt x="2339" y="383"/>
                </a:lnTo>
                <a:lnTo>
                  <a:pt x="2312" y="397"/>
                </a:lnTo>
                <a:lnTo>
                  <a:pt x="2299" y="397"/>
                </a:lnTo>
                <a:lnTo>
                  <a:pt x="2273" y="410"/>
                </a:lnTo>
                <a:lnTo>
                  <a:pt x="2246" y="410"/>
                </a:lnTo>
                <a:lnTo>
                  <a:pt x="2206" y="410"/>
                </a:lnTo>
                <a:lnTo>
                  <a:pt x="2166" y="423"/>
                </a:lnTo>
                <a:lnTo>
                  <a:pt x="2140" y="436"/>
                </a:lnTo>
                <a:lnTo>
                  <a:pt x="2086" y="449"/>
                </a:lnTo>
                <a:lnTo>
                  <a:pt x="2047" y="463"/>
                </a:lnTo>
                <a:lnTo>
                  <a:pt x="2007" y="476"/>
                </a:lnTo>
                <a:lnTo>
                  <a:pt x="1967" y="502"/>
                </a:lnTo>
                <a:lnTo>
                  <a:pt x="1914" y="515"/>
                </a:lnTo>
                <a:lnTo>
                  <a:pt x="1861" y="542"/>
                </a:lnTo>
                <a:lnTo>
                  <a:pt x="1821" y="555"/>
                </a:lnTo>
                <a:lnTo>
                  <a:pt x="1781" y="568"/>
                </a:lnTo>
                <a:lnTo>
                  <a:pt x="1754" y="582"/>
                </a:lnTo>
                <a:lnTo>
                  <a:pt x="1728" y="582"/>
                </a:lnTo>
                <a:lnTo>
                  <a:pt x="1714" y="582"/>
                </a:lnTo>
                <a:lnTo>
                  <a:pt x="1688" y="582"/>
                </a:lnTo>
                <a:lnTo>
                  <a:pt x="1688" y="568"/>
                </a:lnTo>
                <a:lnTo>
                  <a:pt x="1675" y="555"/>
                </a:lnTo>
                <a:lnTo>
                  <a:pt x="1675" y="542"/>
                </a:lnTo>
                <a:lnTo>
                  <a:pt x="1675" y="515"/>
                </a:lnTo>
                <a:lnTo>
                  <a:pt x="1688" y="502"/>
                </a:lnTo>
                <a:lnTo>
                  <a:pt x="1688" y="489"/>
                </a:lnTo>
                <a:lnTo>
                  <a:pt x="1701" y="463"/>
                </a:lnTo>
                <a:lnTo>
                  <a:pt x="1714" y="436"/>
                </a:lnTo>
                <a:lnTo>
                  <a:pt x="1741" y="410"/>
                </a:lnTo>
                <a:lnTo>
                  <a:pt x="1754" y="397"/>
                </a:lnTo>
                <a:lnTo>
                  <a:pt x="1768" y="370"/>
                </a:lnTo>
                <a:lnTo>
                  <a:pt x="1781" y="344"/>
                </a:lnTo>
                <a:lnTo>
                  <a:pt x="1794" y="330"/>
                </a:lnTo>
                <a:lnTo>
                  <a:pt x="1794" y="317"/>
                </a:lnTo>
                <a:lnTo>
                  <a:pt x="1794" y="304"/>
                </a:lnTo>
                <a:lnTo>
                  <a:pt x="1794" y="291"/>
                </a:lnTo>
                <a:lnTo>
                  <a:pt x="1781" y="264"/>
                </a:lnTo>
                <a:lnTo>
                  <a:pt x="1768" y="264"/>
                </a:lnTo>
                <a:lnTo>
                  <a:pt x="1741" y="251"/>
                </a:lnTo>
                <a:lnTo>
                  <a:pt x="1714" y="251"/>
                </a:lnTo>
                <a:lnTo>
                  <a:pt x="1701" y="251"/>
                </a:lnTo>
                <a:lnTo>
                  <a:pt x="1688" y="251"/>
                </a:lnTo>
                <a:lnTo>
                  <a:pt x="1675" y="251"/>
                </a:lnTo>
                <a:lnTo>
                  <a:pt x="1648" y="264"/>
                </a:lnTo>
                <a:lnTo>
                  <a:pt x="1635" y="264"/>
                </a:lnTo>
                <a:lnTo>
                  <a:pt x="1608" y="264"/>
                </a:lnTo>
                <a:lnTo>
                  <a:pt x="1568" y="264"/>
                </a:lnTo>
                <a:lnTo>
                  <a:pt x="1542" y="278"/>
                </a:lnTo>
                <a:lnTo>
                  <a:pt x="1528" y="278"/>
                </a:lnTo>
                <a:lnTo>
                  <a:pt x="1502" y="278"/>
                </a:lnTo>
                <a:lnTo>
                  <a:pt x="1475" y="291"/>
                </a:lnTo>
                <a:lnTo>
                  <a:pt x="1449" y="291"/>
                </a:lnTo>
                <a:lnTo>
                  <a:pt x="1422" y="291"/>
                </a:lnTo>
                <a:lnTo>
                  <a:pt x="1395" y="304"/>
                </a:lnTo>
                <a:lnTo>
                  <a:pt x="1356" y="304"/>
                </a:lnTo>
                <a:lnTo>
                  <a:pt x="1316" y="317"/>
                </a:lnTo>
                <a:lnTo>
                  <a:pt x="1276" y="317"/>
                </a:lnTo>
                <a:lnTo>
                  <a:pt x="1223" y="330"/>
                </a:lnTo>
                <a:lnTo>
                  <a:pt x="1183" y="330"/>
                </a:lnTo>
                <a:lnTo>
                  <a:pt x="1130" y="344"/>
                </a:lnTo>
                <a:lnTo>
                  <a:pt x="1076" y="357"/>
                </a:lnTo>
                <a:lnTo>
                  <a:pt x="1023" y="357"/>
                </a:lnTo>
                <a:lnTo>
                  <a:pt x="957" y="370"/>
                </a:lnTo>
                <a:lnTo>
                  <a:pt x="890" y="383"/>
                </a:lnTo>
                <a:lnTo>
                  <a:pt x="771" y="397"/>
                </a:lnTo>
                <a:lnTo>
                  <a:pt x="638" y="423"/>
                </a:lnTo>
                <a:lnTo>
                  <a:pt x="518" y="436"/>
                </a:lnTo>
                <a:lnTo>
                  <a:pt x="412" y="449"/>
                </a:lnTo>
                <a:lnTo>
                  <a:pt x="306" y="449"/>
                </a:lnTo>
                <a:lnTo>
                  <a:pt x="199" y="463"/>
                </a:lnTo>
                <a:lnTo>
                  <a:pt x="93" y="463"/>
                </a:lnTo>
                <a:lnTo>
                  <a:pt x="0" y="463"/>
                </a:lnTo>
                <a:lnTo>
                  <a:pt x="0" y="278"/>
                </a:lnTo>
                <a:lnTo>
                  <a:pt x="66" y="278"/>
                </a:lnTo>
                <a:lnTo>
                  <a:pt x="146" y="278"/>
                </a:lnTo>
                <a:lnTo>
                  <a:pt x="226" y="264"/>
                </a:lnTo>
                <a:lnTo>
                  <a:pt x="319" y="264"/>
                </a:lnTo>
                <a:lnTo>
                  <a:pt x="412" y="251"/>
                </a:lnTo>
                <a:lnTo>
                  <a:pt x="518" y="238"/>
                </a:lnTo>
                <a:lnTo>
                  <a:pt x="638" y="225"/>
                </a:lnTo>
                <a:lnTo>
                  <a:pt x="771" y="198"/>
                </a:lnTo>
                <a:lnTo>
                  <a:pt x="837" y="198"/>
                </a:lnTo>
                <a:lnTo>
                  <a:pt x="890" y="185"/>
                </a:lnTo>
                <a:lnTo>
                  <a:pt x="957" y="172"/>
                </a:lnTo>
                <a:lnTo>
                  <a:pt x="1010" y="172"/>
                </a:lnTo>
                <a:lnTo>
                  <a:pt x="1063" y="159"/>
                </a:lnTo>
                <a:lnTo>
                  <a:pt x="1116" y="145"/>
                </a:lnTo>
                <a:lnTo>
                  <a:pt x="1169" y="145"/>
                </a:lnTo>
                <a:lnTo>
                  <a:pt x="1223" y="132"/>
                </a:lnTo>
                <a:lnTo>
                  <a:pt x="1263" y="132"/>
                </a:lnTo>
                <a:lnTo>
                  <a:pt x="1316" y="119"/>
                </a:lnTo>
                <a:lnTo>
                  <a:pt x="1356" y="119"/>
                </a:lnTo>
                <a:lnTo>
                  <a:pt x="1395" y="106"/>
                </a:lnTo>
                <a:lnTo>
                  <a:pt x="1422" y="106"/>
                </a:lnTo>
                <a:lnTo>
                  <a:pt x="1462" y="93"/>
                </a:lnTo>
                <a:lnTo>
                  <a:pt x="1488" y="93"/>
                </a:lnTo>
                <a:lnTo>
                  <a:pt x="1515" y="79"/>
                </a:lnTo>
                <a:lnTo>
                  <a:pt x="1568" y="66"/>
                </a:lnTo>
                <a:lnTo>
                  <a:pt x="1621" y="66"/>
                </a:lnTo>
                <a:lnTo>
                  <a:pt x="1661" y="53"/>
                </a:lnTo>
                <a:lnTo>
                  <a:pt x="1688" y="40"/>
                </a:lnTo>
                <a:lnTo>
                  <a:pt x="1728" y="40"/>
                </a:lnTo>
                <a:lnTo>
                  <a:pt x="1741" y="27"/>
                </a:lnTo>
                <a:lnTo>
                  <a:pt x="1768" y="13"/>
                </a:lnTo>
                <a:lnTo>
                  <a:pt x="1781" y="13"/>
                </a:lnTo>
                <a:lnTo>
                  <a:pt x="1794" y="0"/>
                </a:lnTo>
                <a:lnTo>
                  <a:pt x="1821" y="0"/>
                </a:lnTo>
                <a:lnTo>
                  <a:pt x="1847" y="0"/>
                </a:lnTo>
                <a:lnTo>
                  <a:pt x="1874" y="0"/>
                </a:lnTo>
                <a:lnTo>
                  <a:pt x="1887" y="0"/>
                </a:lnTo>
                <a:lnTo>
                  <a:pt x="1900" y="13"/>
                </a:lnTo>
                <a:lnTo>
                  <a:pt x="1927" y="13"/>
                </a:lnTo>
                <a:lnTo>
                  <a:pt x="1954" y="27"/>
                </a:lnTo>
                <a:lnTo>
                  <a:pt x="1980" y="40"/>
                </a:lnTo>
                <a:lnTo>
                  <a:pt x="2020" y="53"/>
                </a:lnTo>
                <a:lnTo>
                  <a:pt x="2047" y="66"/>
                </a:lnTo>
                <a:lnTo>
                  <a:pt x="2086" y="93"/>
                </a:lnTo>
                <a:lnTo>
                  <a:pt x="2126" y="106"/>
                </a:lnTo>
                <a:lnTo>
                  <a:pt x="2166" y="119"/>
                </a:lnTo>
                <a:lnTo>
                  <a:pt x="2193" y="145"/>
                </a:lnTo>
                <a:lnTo>
                  <a:pt x="2219" y="159"/>
                </a:lnTo>
                <a:lnTo>
                  <a:pt x="2246" y="172"/>
                </a:lnTo>
                <a:lnTo>
                  <a:pt x="2273" y="185"/>
                </a:lnTo>
                <a:lnTo>
                  <a:pt x="2286" y="198"/>
                </a:lnTo>
                <a:lnTo>
                  <a:pt x="2299" y="225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26639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75" y="3940175"/>
            <a:ext cx="8504238" cy="17811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 fill="hold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 fill="hold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 fill="hold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 fill="hold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 fill="hold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 fill="hold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 fill="hold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 fill="hold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 fill="hold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 fill="hold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 fill="hold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animBg="1"/>
      <p:bldP spid="26629" grpId="0" animBg="1"/>
      <p:bldP spid="26630" grpId="0" animBg="1"/>
      <p:bldP spid="26631" grpId="0" animBg="1"/>
      <p:bldP spid="26632" grpId="0" animBg="1"/>
      <p:bldP spid="26633" grpId="0" animBg="1"/>
      <p:bldP spid="26634" grpId="0" animBg="1"/>
      <p:bldP spid="26635" grpId="0" animBg="1"/>
      <p:bldP spid="26636" grpId="0" animBg="1"/>
      <p:bldP spid="26637" grpId="0" animBg="1"/>
      <p:bldP spid="2663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图片 2" descr="1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22238" y="2044700"/>
            <a:ext cx="8901112" cy="466566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grpSp>
        <p:nvGrpSpPr>
          <p:cNvPr id="27651" name="组合 38"/>
          <p:cNvGrpSpPr/>
          <p:nvPr/>
        </p:nvGrpSpPr>
        <p:grpSpPr>
          <a:xfrm>
            <a:off x="3313113" y="977900"/>
            <a:ext cx="2541587" cy="2538413"/>
            <a:chOff x="299400" y="609600"/>
            <a:chExt cx="2542863" cy="2539048"/>
          </a:xfrm>
        </p:grpSpPr>
        <p:cxnSp>
          <p:nvCxnSpPr>
            <p:cNvPr id="27664" name="直接连接符 3"/>
            <p:cNvCxnSpPr/>
            <p:nvPr/>
          </p:nvCxnSpPr>
          <p:spPr>
            <a:xfrm>
              <a:off x="321636" y="1876742"/>
              <a:ext cx="2520627" cy="1588"/>
            </a:xfrm>
            <a:prstGeom prst="line">
              <a:avLst/>
            </a:prstGeom>
            <a:noFill/>
            <a:ln w="15875">
              <a:solidFill>
                <a:srgbClr val="72BFC5"/>
              </a:solidFill>
              <a:prstDash val="lgDash"/>
              <a:miter lim="800000"/>
            </a:ln>
          </p:spPr>
        </p:cxnSp>
        <p:cxnSp>
          <p:nvCxnSpPr>
            <p:cNvPr id="27665" name="直接连接符 4"/>
            <p:cNvCxnSpPr/>
            <p:nvPr/>
          </p:nvCxnSpPr>
          <p:spPr>
            <a:xfrm rot="5400000">
              <a:off x="288585" y="1868789"/>
              <a:ext cx="2519993" cy="1588"/>
            </a:xfrm>
            <a:prstGeom prst="line">
              <a:avLst/>
            </a:prstGeom>
            <a:noFill/>
            <a:ln w="15875">
              <a:solidFill>
                <a:srgbClr val="72BFC5"/>
              </a:solidFill>
              <a:prstDash val="lgDash"/>
              <a:miter lim="800000"/>
            </a:ln>
          </p:spPr>
        </p:cxnSp>
        <p:sp>
          <p:nvSpPr>
            <p:cNvPr id="27666" name="矩形 5"/>
            <p:cNvSpPr/>
            <p:nvPr/>
          </p:nvSpPr>
          <p:spPr bwMode="auto">
            <a:xfrm>
              <a:off x="299400" y="628655"/>
              <a:ext cx="2520627" cy="2519993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/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27652" name="Freeform 6"/>
          <p:cNvSpPr/>
          <p:nvPr/>
        </p:nvSpPr>
        <p:spPr>
          <a:xfrm>
            <a:off x="3675063" y="1730375"/>
            <a:ext cx="225425" cy="3143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6510" y="269331"/>
              </a:cxn>
              <a:cxn ang="0">
                <a:pos x="198680" y="280738"/>
              </a:cxn>
              <a:cxn ang="0">
                <a:pos x="189765" y="302918"/>
              </a:cxn>
              <a:cxn ang="0">
                <a:pos x="171298" y="302918"/>
              </a:cxn>
              <a:cxn ang="0">
                <a:pos x="153467" y="314325"/>
              </a:cxn>
              <a:cxn ang="0">
                <a:pos x="153467" y="314325"/>
              </a:cxn>
              <a:cxn ang="0">
                <a:pos x="144552" y="302918"/>
              </a:cxn>
              <a:cxn ang="0">
                <a:pos x="126722" y="292145"/>
              </a:cxn>
              <a:cxn ang="0">
                <a:pos x="117170" y="280738"/>
              </a:cxn>
              <a:cxn ang="0">
                <a:pos x="108255" y="257924"/>
              </a:cxn>
              <a:cxn ang="0">
                <a:pos x="90425" y="235744"/>
              </a:cxn>
              <a:cxn ang="0">
                <a:pos x="81510" y="202157"/>
              </a:cxn>
              <a:cxn ang="0">
                <a:pos x="63043" y="168569"/>
              </a:cxn>
              <a:cxn ang="0">
                <a:pos x="45212" y="134349"/>
              </a:cxn>
              <a:cxn ang="0">
                <a:pos x="36297" y="112168"/>
              </a:cxn>
              <a:cxn ang="0">
                <a:pos x="27382" y="89988"/>
              </a:cxn>
              <a:cxn ang="0">
                <a:pos x="17830" y="67174"/>
              </a:cxn>
              <a:cxn ang="0">
                <a:pos x="8915" y="44994"/>
              </a:cxn>
              <a:cxn ang="0">
                <a:pos x="0" y="33587"/>
              </a:cxn>
              <a:cxn ang="0">
                <a:pos x="0" y="22180"/>
              </a:cxn>
              <a:cxn ang="0">
                <a:pos x="0" y="11407"/>
              </a:cxn>
              <a:cxn ang="0">
                <a:pos x="0" y="0"/>
              </a:cxn>
              <a:cxn ang="0">
                <a:pos x="8915" y="0"/>
              </a:cxn>
              <a:cxn ang="0">
                <a:pos x="17830" y="0"/>
              </a:cxn>
              <a:cxn ang="0">
                <a:pos x="36297" y="0"/>
              </a:cxn>
              <a:cxn ang="0">
                <a:pos x="45212" y="0"/>
              </a:cxn>
              <a:cxn ang="0">
                <a:pos x="63043" y="0"/>
              </a:cxn>
              <a:cxn ang="0">
                <a:pos x="72594" y="0"/>
              </a:cxn>
              <a:cxn ang="0">
                <a:pos x="81510" y="11407"/>
              </a:cxn>
              <a:cxn ang="0">
                <a:pos x="99340" y="11407"/>
              </a:cxn>
              <a:cxn ang="0">
                <a:pos x="108255" y="22180"/>
              </a:cxn>
              <a:cxn ang="0">
                <a:pos x="126722" y="33587"/>
              </a:cxn>
              <a:cxn ang="0">
                <a:pos x="144552" y="44994"/>
              </a:cxn>
              <a:cxn ang="0">
                <a:pos x="153467" y="67174"/>
              </a:cxn>
              <a:cxn ang="0">
                <a:pos x="171298" y="78581"/>
              </a:cxn>
              <a:cxn ang="0">
                <a:pos x="180849" y="89988"/>
              </a:cxn>
              <a:cxn ang="0">
                <a:pos x="198680" y="100761"/>
              </a:cxn>
              <a:cxn ang="0">
                <a:pos x="207595" y="123575"/>
              </a:cxn>
              <a:cxn ang="0">
                <a:pos x="216510" y="134349"/>
              </a:cxn>
              <a:cxn ang="0">
                <a:pos x="216510" y="145756"/>
              </a:cxn>
              <a:cxn ang="0">
                <a:pos x="225425" y="168569"/>
              </a:cxn>
              <a:cxn ang="0">
                <a:pos x="225425" y="190750"/>
              </a:cxn>
              <a:cxn ang="0">
                <a:pos x="225425" y="213564"/>
              </a:cxn>
              <a:cxn ang="0">
                <a:pos x="225425" y="247151"/>
              </a:cxn>
              <a:cxn ang="0">
                <a:pos x="216510" y="269331"/>
              </a:cxn>
              <a:cxn ang="0">
                <a:pos x="216510" y="269331"/>
              </a:cxn>
              <a:cxn ang="0">
                <a:pos x="216510" y="269331"/>
              </a:cxn>
            </a:cxnLst>
            <a:rect l="l" t="t" r="GT0" b="GT1"/>
            <a:pathLst>
              <a:path w="354" h="496">
                <a:moveTo>
                  <a:pt x="340" y="425"/>
                </a:moveTo>
                <a:lnTo>
                  <a:pt x="312" y="443"/>
                </a:lnTo>
                <a:lnTo>
                  <a:pt x="298" y="478"/>
                </a:lnTo>
                <a:lnTo>
                  <a:pt x="269" y="478"/>
                </a:lnTo>
                <a:lnTo>
                  <a:pt x="241" y="496"/>
                </a:lnTo>
                <a:lnTo>
                  <a:pt x="227" y="478"/>
                </a:lnTo>
                <a:lnTo>
                  <a:pt x="199" y="461"/>
                </a:lnTo>
                <a:lnTo>
                  <a:pt x="184" y="443"/>
                </a:lnTo>
                <a:lnTo>
                  <a:pt x="170" y="407"/>
                </a:lnTo>
                <a:lnTo>
                  <a:pt x="142" y="372"/>
                </a:lnTo>
                <a:lnTo>
                  <a:pt x="128" y="319"/>
                </a:lnTo>
                <a:lnTo>
                  <a:pt x="99" y="266"/>
                </a:lnTo>
                <a:lnTo>
                  <a:pt x="71" y="212"/>
                </a:lnTo>
                <a:lnTo>
                  <a:pt x="57" y="177"/>
                </a:lnTo>
                <a:lnTo>
                  <a:pt x="43" y="142"/>
                </a:lnTo>
                <a:lnTo>
                  <a:pt x="28" y="106"/>
                </a:lnTo>
                <a:lnTo>
                  <a:pt x="14" y="71"/>
                </a:lnTo>
                <a:lnTo>
                  <a:pt x="0" y="53"/>
                </a:lnTo>
                <a:lnTo>
                  <a:pt x="0" y="35"/>
                </a:lnTo>
                <a:lnTo>
                  <a:pt x="0" y="18"/>
                </a:lnTo>
                <a:lnTo>
                  <a:pt x="0" y="0"/>
                </a:lnTo>
                <a:lnTo>
                  <a:pt x="14" y="0"/>
                </a:lnTo>
                <a:lnTo>
                  <a:pt x="28" y="0"/>
                </a:lnTo>
                <a:lnTo>
                  <a:pt x="57" y="0"/>
                </a:lnTo>
                <a:lnTo>
                  <a:pt x="71" y="0"/>
                </a:lnTo>
                <a:lnTo>
                  <a:pt x="99" y="0"/>
                </a:lnTo>
                <a:lnTo>
                  <a:pt x="114" y="0"/>
                </a:lnTo>
                <a:lnTo>
                  <a:pt x="128" y="18"/>
                </a:lnTo>
                <a:lnTo>
                  <a:pt x="156" y="18"/>
                </a:lnTo>
                <a:lnTo>
                  <a:pt x="170" y="35"/>
                </a:lnTo>
                <a:lnTo>
                  <a:pt x="199" y="53"/>
                </a:lnTo>
                <a:lnTo>
                  <a:pt x="227" y="71"/>
                </a:lnTo>
                <a:lnTo>
                  <a:pt x="241" y="106"/>
                </a:lnTo>
                <a:lnTo>
                  <a:pt x="269" y="124"/>
                </a:lnTo>
                <a:lnTo>
                  <a:pt x="284" y="142"/>
                </a:lnTo>
                <a:lnTo>
                  <a:pt x="312" y="159"/>
                </a:lnTo>
                <a:lnTo>
                  <a:pt x="326" y="195"/>
                </a:lnTo>
                <a:lnTo>
                  <a:pt x="340" y="212"/>
                </a:lnTo>
                <a:lnTo>
                  <a:pt x="340" y="230"/>
                </a:lnTo>
                <a:lnTo>
                  <a:pt x="354" y="266"/>
                </a:lnTo>
                <a:lnTo>
                  <a:pt x="354" y="301"/>
                </a:lnTo>
                <a:lnTo>
                  <a:pt x="354" y="337"/>
                </a:lnTo>
                <a:lnTo>
                  <a:pt x="354" y="390"/>
                </a:lnTo>
                <a:lnTo>
                  <a:pt x="340" y="425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7653" name="Freeform 7"/>
          <p:cNvSpPr/>
          <p:nvPr/>
        </p:nvSpPr>
        <p:spPr>
          <a:xfrm>
            <a:off x="4233863" y="1595438"/>
            <a:ext cx="314325" cy="40481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152726" y="56471"/>
              </a:cxn>
              <a:cxn ang="0">
                <a:pos x="143854" y="45050"/>
              </a:cxn>
              <a:cxn ang="0">
                <a:pos x="143854" y="33629"/>
              </a:cxn>
              <a:cxn ang="0">
                <a:pos x="143854" y="22842"/>
              </a:cxn>
              <a:cxn ang="0">
                <a:pos x="143854" y="11421"/>
              </a:cxn>
              <a:cxn ang="0">
                <a:pos x="152726" y="11421"/>
              </a:cxn>
              <a:cxn ang="0">
                <a:pos x="152726" y="0"/>
              </a:cxn>
              <a:cxn ang="0">
                <a:pos x="161599" y="0"/>
              </a:cxn>
              <a:cxn ang="0">
                <a:pos x="170471" y="0"/>
              </a:cxn>
              <a:cxn ang="0">
                <a:pos x="179343" y="0"/>
              </a:cxn>
              <a:cxn ang="0">
                <a:pos x="188849" y="0"/>
              </a:cxn>
              <a:cxn ang="0">
                <a:pos x="197721" y="0"/>
              </a:cxn>
              <a:cxn ang="0">
                <a:pos x="206593" y="0"/>
              </a:cxn>
              <a:cxn ang="0">
                <a:pos x="224337" y="11421"/>
              </a:cxn>
              <a:cxn ang="0">
                <a:pos x="233209" y="22842"/>
              </a:cxn>
              <a:cxn ang="0">
                <a:pos x="242715" y="33629"/>
              </a:cxn>
              <a:cxn ang="0">
                <a:pos x="260459" y="45050"/>
              </a:cxn>
              <a:cxn ang="0">
                <a:pos x="269331" y="56471"/>
              </a:cxn>
              <a:cxn ang="0">
                <a:pos x="278203" y="67257"/>
              </a:cxn>
              <a:cxn ang="0">
                <a:pos x="296581" y="78678"/>
              </a:cxn>
              <a:cxn ang="0">
                <a:pos x="305453" y="90099"/>
              </a:cxn>
              <a:cxn ang="0">
                <a:pos x="305453" y="101520"/>
              </a:cxn>
              <a:cxn ang="0">
                <a:pos x="314325" y="101520"/>
              </a:cxn>
              <a:cxn ang="0">
                <a:pos x="314325" y="112307"/>
              </a:cxn>
              <a:cxn ang="0">
                <a:pos x="314325" y="123728"/>
              </a:cxn>
              <a:cxn ang="0">
                <a:pos x="314325" y="135149"/>
              </a:cxn>
              <a:cxn ang="0">
                <a:pos x="314325" y="146570"/>
              </a:cxn>
              <a:cxn ang="0">
                <a:pos x="296581" y="157356"/>
              </a:cxn>
              <a:cxn ang="0">
                <a:pos x="278203" y="180198"/>
              </a:cxn>
              <a:cxn ang="0">
                <a:pos x="260459" y="202406"/>
              </a:cxn>
              <a:cxn ang="0">
                <a:pos x="233209" y="225248"/>
              </a:cxn>
              <a:cxn ang="0">
                <a:pos x="206593" y="258877"/>
              </a:cxn>
              <a:cxn ang="0">
                <a:pos x="170471" y="292505"/>
              </a:cxn>
              <a:cxn ang="0">
                <a:pos x="134982" y="314713"/>
              </a:cxn>
              <a:cxn ang="0">
                <a:pos x="98860" y="348976"/>
              </a:cxn>
              <a:cxn ang="0">
                <a:pos x="71610" y="359762"/>
              </a:cxn>
              <a:cxn ang="0">
                <a:pos x="53866" y="382604"/>
              </a:cxn>
              <a:cxn ang="0">
                <a:pos x="36122" y="393391"/>
              </a:cxn>
              <a:cxn ang="0">
                <a:pos x="17744" y="404812"/>
              </a:cxn>
              <a:cxn ang="0">
                <a:pos x="8872" y="404812"/>
              </a:cxn>
              <a:cxn ang="0">
                <a:pos x="8872" y="404812"/>
              </a:cxn>
              <a:cxn ang="0">
                <a:pos x="0" y="404812"/>
              </a:cxn>
              <a:cxn ang="0">
                <a:pos x="8872" y="393391"/>
              </a:cxn>
              <a:cxn ang="0">
                <a:pos x="8872" y="382604"/>
              </a:cxn>
              <a:cxn ang="0">
                <a:pos x="17744" y="359762"/>
              </a:cxn>
              <a:cxn ang="0">
                <a:pos x="26616" y="337555"/>
              </a:cxn>
              <a:cxn ang="0">
                <a:pos x="44994" y="314713"/>
              </a:cxn>
              <a:cxn ang="0">
                <a:pos x="62738" y="281084"/>
              </a:cxn>
              <a:cxn ang="0">
                <a:pos x="80482" y="247456"/>
              </a:cxn>
              <a:cxn ang="0">
                <a:pos x="98860" y="213827"/>
              </a:cxn>
              <a:cxn ang="0">
                <a:pos x="116604" y="190985"/>
              </a:cxn>
              <a:cxn ang="0">
                <a:pos x="125477" y="157356"/>
              </a:cxn>
              <a:cxn ang="0">
                <a:pos x="143854" y="135149"/>
              </a:cxn>
              <a:cxn ang="0">
                <a:pos x="143854" y="112307"/>
              </a:cxn>
              <a:cxn ang="0">
                <a:pos x="152726" y="90099"/>
              </a:cxn>
              <a:cxn ang="0">
                <a:pos x="152726" y="67257"/>
              </a:cxn>
              <a:cxn ang="0">
                <a:pos x="152726" y="56471"/>
              </a:cxn>
              <a:cxn ang="0">
                <a:pos x="152726" y="56471"/>
              </a:cxn>
              <a:cxn ang="0">
                <a:pos x="152726" y="56471"/>
              </a:cxn>
            </a:cxnLst>
            <a:rect l="l" t="t" r="GT0" b="GT1"/>
            <a:pathLst>
              <a:path w="496" h="638">
                <a:moveTo>
                  <a:pt x="241" y="89"/>
                </a:moveTo>
                <a:lnTo>
                  <a:pt x="227" y="71"/>
                </a:lnTo>
                <a:lnTo>
                  <a:pt x="227" y="53"/>
                </a:lnTo>
                <a:lnTo>
                  <a:pt x="227" y="36"/>
                </a:lnTo>
                <a:lnTo>
                  <a:pt x="227" y="18"/>
                </a:lnTo>
                <a:lnTo>
                  <a:pt x="241" y="18"/>
                </a:lnTo>
                <a:lnTo>
                  <a:pt x="241" y="0"/>
                </a:lnTo>
                <a:lnTo>
                  <a:pt x="255" y="0"/>
                </a:lnTo>
                <a:lnTo>
                  <a:pt x="269" y="0"/>
                </a:lnTo>
                <a:lnTo>
                  <a:pt x="283" y="0"/>
                </a:lnTo>
                <a:lnTo>
                  <a:pt x="298" y="0"/>
                </a:lnTo>
                <a:lnTo>
                  <a:pt x="312" y="0"/>
                </a:lnTo>
                <a:lnTo>
                  <a:pt x="326" y="0"/>
                </a:lnTo>
                <a:lnTo>
                  <a:pt x="354" y="18"/>
                </a:lnTo>
                <a:lnTo>
                  <a:pt x="368" y="36"/>
                </a:lnTo>
                <a:lnTo>
                  <a:pt x="383" y="53"/>
                </a:lnTo>
                <a:lnTo>
                  <a:pt x="411" y="71"/>
                </a:lnTo>
                <a:lnTo>
                  <a:pt x="425" y="89"/>
                </a:lnTo>
                <a:lnTo>
                  <a:pt x="439" y="106"/>
                </a:lnTo>
                <a:lnTo>
                  <a:pt x="468" y="124"/>
                </a:lnTo>
                <a:lnTo>
                  <a:pt x="482" y="142"/>
                </a:lnTo>
                <a:lnTo>
                  <a:pt x="482" y="160"/>
                </a:lnTo>
                <a:lnTo>
                  <a:pt x="496" y="160"/>
                </a:lnTo>
                <a:lnTo>
                  <a:pt x="496" y="177"/>
                </a:lnTo>
                <a:lnTo>
                  <a:pt x="496" y="195"/>
                </a:lnTo>
                <a:lnTo>
                  <a:pt x="496" y="213"/>
                </a:lnTo>
                <a:lnTo>
                  <a:pt x="496" y="231"/>
                </a:lnTo>
                <a:lnTo>
                  <a:pt x="468" y="248"/>
                </a:lnTo>
                <a:lnTo>
                  <a:pt x="439" y="284"/>
                </a:lnTo>
                <a:lnTo>
                  <a:pt x="411" y="319"/>
                </a:lnTo>
                <a:lnTo>
                  <a:pt x="368" y="355"/>
                </a:lnTo>
                <a:lnTo>
                  <a:pt x="326" y="408"/>
                </a:lnTo>
                <a:lnTo>
                  <a:pt x="269" y="461"/>
                </a:lnTo>
                <a:lnTo>
                  <a:pt x="213" y="496"/>
                </a:lnTo>
                <a:lnTo>
                  <a:pt x="156" y="550"/>
                </a:lnTo>
                <a:lnTo>
                  <a:pt x="113" y="567"/>
                </a:lnTo>
                <a:lnTo>
                  <a:pt x="85" y="603"/>
                </a:lnTo>
                <a:lnTo>
                  <a:pt x="57" y="620"/>
                </a:lnTo>
                <a:lnTo>
                  <a:pt x="28" y="638"/>
                </a:lnTo>
                <a:lnTo>
                  <a:pt x="14" y="638"/>
                </a:lnTo>
                <a:lnTo>
                  <a:pt x="0" y="638"/>
                </a:lnTo>
                <a:lnTo>
                  <a:pt x="14" y="620"/>
                </a:lnTo>
                <a:lnTo>
                  <a:pt x="14" y="603"/>
                </a:lnTo>
                <a:lnTo>
                  <a:pt x="28" y="567"/>
                </a:lnTo>
                <a:lnTo>
                  <a:pt x="42" y="532"/>
                </a:lnTo>
                <a:lnTo>
                  <a:pt x="71" y="496"/>
                </a:lnTo>
                <a:lnTo>
                  <a:pt x="99" y="443"/>
                </a:lnTo>
                <a:lnTo>
                  <a:pt x="127" y="390"/>
                </a:lnTo>
                <a:lnTo>
                  <a:pt x="156" y="337"/>
                </a:lnTo>
                <a:lnTo>
                  <a:pt x="184" y="301"/>
                </a:lnTo>
                <a:lnTo>
                  <a:pt x="198" y="248"/>
                </a:lnTo>
                <a:lnTo>
                  <a:pt x="227" y="213"/>
                </a:lnTo>
                <a:lnTo>
                  <a:pt x="227" y="177"/>
                </a:lnTo>
                <a:lnTo>
                  <a:pt x="241" y="142"/>
                </a:lnTo>
                <a:lnTo>
                  <a:pt x="241" y="106"/>
                </a:lnTo>
                <a:lnTo>
                  <a:pt x="241" y="89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7654" name="Freeform 8"/>
          <p:cNvSpPr/>
          <p:nvPr/>
        </p:nvSpPr>
        <p:spPr>
          <a:xfrm>
            <a:off x="3360738" y="2101850"/>
            <a:ext cx="1133475" cy="28098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602912" y="78651"/>
              </a:cxn>
              <a:cxn ang="0">
                <a:pos x="701917" y="55817"/>
              </a:cxn>
              <a:cxn ang="0">
                <a:pos x="791402" y="45034"/>
              </a:cxn>
              <a:cxn ang="0">
                <a:pos x="863751" y="33617"/>
              </a:cxn>
              <a:cxn ang="0">
                <a:pos x="917696" y="22200"/>
              </a:cxn>
              <a:cxn ang="0">
                <a:pos x="971641" y="10783"/>
              </a:cxn>
              <a:cxn ang="0">
                <a:pos x="998296" y="0"/>
              </a:cxn>
              <a:cxn ang="0">
                <a:pos x="1025585" y="0"/>
              </a:cxn>
              <a:cxn ang="0">
                <a:pos x="1043356" y="0"/>
              </a:cxn>
              <a:cxn ang="0">
                <a:pos x="1079530" y="10783"/>
              </a:cxn>
              <a:cxn ang="0">
                <a:pos x="1115705" y="22200"/>
              </a:cxn>
              <a:cxn ang="0">
                <a:pos x="1133475" y="45034"/>
              </a:cxn>
              <a:cxn ang="0">
                <a:pos x="1133475" y="55817"/>
              </a:cxn>
              <a:cxn ang="0">
                <a:pos x="1115705" y="67234"/>
              </a:cxn>
              <a:cxn ang="0">
                <a:pos x="1070645" y="78651"/>
              </a:cxn>
              <a:cxn ang="0">
                <a:pos x="1007815" y="100851"/>
              </a:cxn>
              <a:cxn ang="0">
                <a:pos x="917696" y="112268"/>
              </a:cxn>
              <a:cxn ang="0">
                <a:pos x="818691" y="134468"/>
              </a:cxn>
              <a:cxn ang="0">
                <a:pos x="692397" y="157303"/>
              </a:cxn>
              <a:cxn ang="0">
                <a:pos x="557852" y="190920"/>
              </a:cxn>
              <a:cxn ang="0">
                <a:pos x="449963" y="213120"/>
              </a:cxn>
              <a:cxn ang="0">
                <a:pos x="387133" y="235954"/>
              </a:cxn>
              <a:cxn ang="0">
                <a:pos x="323669" y="247371"/>
              </a:cxn>
              <a:cxn ang="0">
                <a:pos x="269724" y="258154"/>
              </a:cxn>
              <a:cxn ang="0">
                <a:pos x="234184" y="269571"/>
              </a:cxn>
              <a:cxn ang="0">
                <a:pos x="198009" y="280988"/>
              </a:cxn>
              <a:cxn ang="0">
                <a:pos x="170719" y="280988"/>
              </a:cxn>
              <a:cxn ang="0">
                <a:pos x="152949" y="280988"/>
              </a:cxn>
              <a:cxn ang="0">
                <a:pos x="125660" y="280988"/>
              </a:cxn>
              <a:cxn ang="0">
                <a:pos x="81235" y="258154"/>
              </a:cxn>
              <a:cxn ang="0">
                <a:pos x="36175" y="235954"/>
              </a:cxn>
              <a:cxn ang="0">
                <a:pos x="17770" y="224537"/>
              </a:cxn>
              <a:cxn ang="0">
                <a:pos x="0" y="202337"/>
              </a:cxn>
              <a:cxn ang="0">
                <a:pos x="0" y="190920"/>
              </a:cxn>
              <a:cxn ang="0">
                <a:pos x="8885" y="190920"/>
              </a:cxn>
              <a:cxn ang="0">
                <a:pos x="45060" y="179503"/>
              </a:cxn>
              <a:cxn ang="0">
                <a:pos x="99005" y="179503"/>
              </a:cxn>
              <a:cxn ang="0">
                <a:pos x="152949" y="168085"/>
              </a:cxn>
              <a:cxn ang="0">
                <a:pos x="224664" y="157303"/>
              </a:cxn>
              <a:cxn ang="0">
                <a:pos x="305899" y="145885"/>
              </a:cxn>
              <a:cxn ang="0">
                <a:pos x="396018" y="123685"/>
              </a:cxn>
              <a:cxn ang="0">
                <a:pos x="495023" y="100851"/>
              </a:cxn>
              <a:cxn ang="0">
                <a:pos x="548967" y="89434"/>
              </a:cxn>
            </a:cxnLst>
            <a:rect l="l" t="t" r="GT0" b="GT1"/>
            <a:pathLst>
              <a:path w="1786" h="443">
                <a:moveTo>
                  <a:pt x="865" y="141"/>
                </a:moveTo>
                <a:lnTo>
                  <a:pt x="950" y="124"/>
                </a:lnTo>
                <a:lnTo>
                  <a:pt x="1035" y="106"/>
                </a:lnTo>
                <a:lnTo>
                  <a:pt x="1106" y="88"/>
                </a:lnTo>
                <a:lnTo>
                  <a:pt x="1176" y="88"/>
                </a:lnTo>
                <a:lnTo>
                  <a:pt x="1247" y="71"/>
                </a:lnTo>
                <a:lnTo>
                  <a:pt x="1304" y="53"/>
                </a:lnTo>
                <a:lnTo>
                  <a:pt x="1361" y="53"/>
                </a:lnTo>
                <a:lnTo>
                  <a:pt x="1403" y="35"/>
                </a:lnTo>
                <a:lnTo>
                  <a:pt x="1446" y="35"/>
                </a:lnTo>
                <a:lnTo>
                  <a:pt x="1488" y="17"/>
                </a:lnTo>
                <a:lnTo>
                  <a:pt x="1531" y="17"/>
                </a:lnTo>
                <a:lnTo>
                  <a:pt x="1559" y="0"/>
                </a:lnTo>
                <a:lnTo>
                  <a:pt x="1573" y="0"/>
                </a:lnTo>
                <a:lnTo>
                  <a:pt x="1602" y="0"/>
                </a:lnTo>
                <a:lnTo>
                  <a:pt x="1616" y="0"/>
                </a:lnTo>
                <a:lnTo>
                  <a:pt x="1644" y="0"/>
                </a:lnTo>
                <a:lnTo>
                  <a:pt x="1673" y="0"/>
                </a:lnTo>
                <a:lnTo>
                  <a:pt x="1701" y="17"/>
                </a:lnTo>
                <a:lnTo>
                  <a:pt x="1729" y="17"/>
                </a:lnTo>
                <a:lnTo>
                  <a:pt x="1758" y="35"/>
                </a:lnTo>
                <a:lnTo>
                  <a:pt x="1772" y="53"/>
                </a:lnTo>
                <a:lnTo>
                  <a:pt x="1786" y="71"/>
                </a:lnTo>
                <a:lnTo>
                  <a:pt x="1786" y="88"/>
                </a:lnTo>
                <a:lnTo>
                  <a:pt x="1772" y="106"/>
                </a:lnTo>
                <a:lnTo>
                  <a:pt x="1758" y="106"/>
                </a:lnTo>
                <a:lnTo>
                  <a:pt x="1729" y="124"/>
                </a:lnTo>
                <a:lnTo>
                  <a:pt x="1687" y="124"/>
                </a:lnTo>
                <a:lnTo>
                  <a:pt x="1630" y="141"/>
                </a:lnTo>
                <a:lnTo>
                  <a:pt x="1588" y="159"/>
                </a:lnTo>
                <a:lnTo>
                  <a:pt x="1517" y="159"/>
                </a:lnTo>
                <a:lnTo>
                  <a:pt x="1446" y="177"/>
                </a:lnTo>
                <a:lnTo>
                  <a:pt x="1361" y="195"/>
                </a:lnTo>
                <a:lnTo>
                  <a:pt x="1290" y="212"/>
                </a:lnTo>
                <a:lnTo>
                  <a:pt x="1191" y="230"/>
                </a:lnTo>
                <a:lnTo>
                  <a:pt x="1091" y="248"/>
                </a:lnTo>
                <a:lnTo>
                  <a:pt x="992" y="265"/>
                </a:lnTo>
                <a:lnTo>
                  <a:pt x="879" y="301"/>
                </a:lnTo>
                <a:lnTo>
                  <a:pt x="765" y="319"/>
                </a:lnTo>
                <a:lnTo>
                  <a:pt x="709" y="336"/>
                </a:lnTo>
                <a:lnTo>
                  <a:pt x="652" y="354"/>
                </a:lnTo>
                <a:lnTo>
                  <a:pt x="610" y="372"/>
                </a:lnTo>
                <a:lnTo>
                  <a:pt x="553" y="390"/>
                </a:lnTo>
                <a:lnTo>
                  <a:pt x="510" y="390"/>
                </a:lnTo>
                <a:lnTo>
                  <a:pt x="468" y="407"/>
                </a:lnTo>
                <a:lnTo>
                  <a:pt x="425" y="407"/>
                </a:lnTo>
                <a:lnTo>
                  <a:pt x="397" y="425"/>
                </a:lnTo>
                <a:lnTo>
                  <a:pt x="369" y="425"/>
                </a:lnTo>
                <a:lnTo>
                  <a:pt x="326" y="443"/>
                </a:lnTo>
                <a:lnTo>
                  <a:pt x="312" y="443"/>
                </a:lnTo>
                <a:lnTo>
                  <a:pt x="284" y="443"/>
                </a:lnTo>
                <a:lnTo>
                  <a:pt x="269" y="443"/>
                </a:lnTo>
                <a:lnTo>
                  <a:pt x="255" y="443"/>
                </a:lnTo>
                <a:lnTo>
                  <a:pt x="241" y="443"/>
                </a:lnTo>
                <a:lnTo>
                  <a:pt x="227" y="443"/>
                </a:lnTo>
                <a:lnTo>
                  <a:pt x="198" y="443"/>
                </a:lnTo>
                <a:lnTo>
                  <a:pt x="156" y="443"/>
                </a:lnTo>
                <a:lnTo>
                  <a:pt x="128" y="407"/>
                </a:lnTo>
                <a:lnTo>
                  <a:pt x="85" y="390"/>
                </a:lnTo>
                <a:lnTo>
                  <a:pt x="57" y="372"/>
                </a:lnTo>
                <a:lnTo>
                  <a:pt x="43" y="354"/>
                </a:lnTo>
                <a:lnTo>
                  <a:pt x="28" y="354"/>
                </a:lnTo>
                <a:lnTo>
                  <a:pt x="14" y="336"/>
                </a:lnTo>
                <a:lnTo>
                  <a:pt x="0" y="319"/>
                </a:lnTo>
                <a:lnTo>
                  <a:pt x="0" y="301"/>
                </a:lnTo>
                <a:lnTo>
                  <a:pt x="14" y="301"/>
                </a:lnTo>
                <a:lnTo>
                  <a:pt x="43" y="301"/>
                </a:lnTo>
                <a:lnTo>
                  <a:pt x="71" y="283"/>
                </a:lnTo>
                <a:lnTo>
                  <a:pt x="113" y="283"/>
                </a:lnTo>
                <a:lnTo>
                  <a:pt x="156" y="283"/>
                </a:lnTo>
                <a:lnTo>
                  <a:pt x="198" y="265"/>
                </a:lnTo>
                <a:lnTo>
                  <a:pt x="241" y="265"/>
                </a:lnTo>
                <a:lnTo>
                  <a:pt x="298" y="265"/>
                </a:lnTo>
                <a:lnTo>
                  <a:pt x="354" y="248"/>
                </a:lnTo>
                <a:lnTo>
                  <a:pt x="411" y="230"/>
                </a:lnTo>
                <a:lnTo>
                  <a:pt x="482" y="230"/>
                </a:lnTo>
                <a:lnTo>
                  <a:pt x="553" y="212"/>
                </a:lnTo>
                <a:lnTo>
                  <a:pt x="624" y="195"/>
                </a:lnTo>
                <a:lnTo>
                  <a:pt x="695" y="177"/>
                </a:lnTo>
                <a:lnTo>
                  <a:pt x="780" y="159"/>
                </a:lnTo>
                <a:lnTo>
                  <a:pt x="865" y="141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7655" name="Freeform 9"/>
          <p:cNvSpPr/>
          <p:nvPr/>
        </p:nvSpPr>
        <p:spPr>
          <a:xfrm>
            <a:off x="3944938" y="1168400"/>
            <a:ext cx="252412" cy="22161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7339" y="2013643"/>
              </a:cxn>
              <a:cxn ang="0">
                <a:pos x="36241" y="1957144"/>
              </a:cxn>
              <a:cxn ang="0">
                <a:pos x="45142" y="1878427"/>
              </a:cxn>
              <a:cxn ang="0">
                <a:pos x="54043" y="1822563"/>
              </a:cxn>
              <a:cxn ang="0">
                <a:pos x="63580" y="1743845"/>
              </a:cxn>
              <a:cxn ang="0">
                <a:pos x="72481" y="1653701"/>
              </a:cxn>
              <a:cxn ang="0">
                <a:pos x="81382" y="1552130"/>
              </a:cxn>
              <a:cxn ang="0">
                <a:pos x="90283" y="1428341"/>
              </a:cxn>
              <a:cxn ang="0">
                <a:pos x="99185" y="1225834"/>
              </a:cxn>
              <a:cxn ang="0">
                <a:pos x="117623" y="1012535"/>
              </a:cxn>
              <a:cxn ang="0">
                <a:pos x="117623" y="843673"/>
              </a:cxn>
              <a:cxn ang="0">
                <a:pos x="108086" y="562449"/>
              </a:cxn>
              <a:cxn ang="0">
                <a:pos x="90283" y="359942"/>
              </a:cxn>
              <a:cxn ang="0">
                <a:pos x="81382" y="247579"/>
              </a:cxn>
              <a:cxn ang="0">
                <a:pos x="72481" y="168862"/>
              </a:cxn>
              <a:cxn ang="0">
                <a:pos x="63580" y="123790"/>
              </a:cxn>
              <a:cxn ang="0">
                <a:pos x="45142" y="100936"/>
              </a:cxn>
              <a:cxn ang="0">
                <a:pos x="18438" y="78717"/>
              </a:cxn>
              <a:cxn ang="0">
                <a:pos x="0" y="33645"/>
              </a:cxn>
              <a:cxn ang="0">
                <a:pos x="9537" y="10792"/>
              </a:cxn>
              <a:cxn ang="0">
                <a:pos x="36241" y="0"/>
              </a:cxn>
              <a:cxn ang="0">
                <a:pos x="81382" y="0"/>
              </a:cxn>
              <a:cxn ang="0">
                <a:pos x="126524" y="10792"/>
              </a:cxn>
              <a:cxn ang="0">
                <a:pos x="180567" y="45072"/>
              </a:cxn>
              <a:cxn ang="0">
                <a:pos x="225708" y="89509"/>
              </a:cxn>
              <a:cxn ang="0">
                <a:pos x="252412" y="134581"/>
              </a:cxn>
              <a:cxn ang="0">
                <a:pos x="252412" y="191080"/>
              </a:cxn>
              <a:cxn ang="0">
                <a:pos x="243511" y="236152"/>
              </a:cxn>
              <a:cxn ang="0">
                <a:pos x="234610" y="326297"/>
              </a:cxn>
              <a:cxn ang="0">
                <a:pos x="234610" y="450086"/>
              </a:cxn>
              <a:cxn ang="0">
                <a:pos x="225708" y="618313"/>
              </a:cxn>
              <a:cxn ang="0">
                <a:pos x="216807" y="810028"/>
              </a:cxn>
              <a:cxn ang="0">
                <a:pos x="207270" y="1034754"/>
              </a:cxn>
              <a:cxn ang="0">
                <a:pos x="198369" y="1225834"/>
              </a:cxn>
              <a:cxn ang="0">
                <a:pos x="189468" y="1394696"/>
              </a:cxn>
              <a:cxn ang="0">
                <a:pos x="189468" y="1518485"/>
              </a:cxn>
              <a:cxn ang="0">
                <a:pos x="189468" y="1620056"/>
              </a:cxn>
              <a:cxn ang="0">
                <a:pos x="180567" y="1743845"/>
              </a:cxn>
              <a:cxn ang="0">
                <a:pos x="162129" y="2025070"/>
              </a:cxn>
              <a:cxn ang="0">
                <a:pos x="153227" y="2092361"/>
              </a:cxn>
              <a:cxn ang="0">
                <a:pos x="144326" y="2148859"/>
              </a:cxn>
              <a:cxn ang="0">
                <a:pos x="135425" y="2182505"/>
              </a:cxn>
              <a:cxn ang="0">
                <a:pos x="126524" y="2204723"/>
              </a:cxn>
              <a:cxn ang="0">
                <a:pos x="117623" y="2216150"/>
              </a:cxn>
              <a:cxn ang="0">
                <a:pos x="108086" y="2216150"/>
              </a:cxn>
              <a:cxn ang="0">
                <a:pos x="81382" y="2193931"/>
              </a:cxn>
              <a:cxn ang="0">
                <a:pos x="63580" y="2148859"/>
              </a:cxn>
              <a:cxn ang="0">
                <a:pos x="27339" y="2058715"/>
              </a:cxn>
              <a:cxn ang="0">
                <a:pos x="27339" y="2035862"/>
              </a:cxn>
            </a:cxnLst>
            <a:rect l="l" t="t" r="GT0" b="GT1"/>
            <a:pathLst>
              <a:path w="397" h="3491">
                <a:moveTo>
                  <a:pt x="43" y="3207"/>
                </a:moveTo>
                <a:lnTo>
                  <a:pt x="43" y="3190"/>
                </a:lnTo>
                <a:lnTo>
                  <a:pt x="43" y="3172"/>
                </a:lnTo>
                <a:lnTo>
                  <a:pt x="43" y="3154"/>
                </a:lnTo>
                <a:lnTo>
                  <a:pt x="57" y="3119"/>
                </a:lnTo>
                <a:lnTo>
                  <a:pt x="57" y="3083"/>
                </a:lnTo>
                <a:lnTo>
                  <a:pt x="57" y="3048"/>
                </a:lnTo>
                <a:lnTo>
                  <a:pt x="71" y="2995"/>
                </a:lnTo>
                <a:lnTo>
                  <a:pt x="71" y="2959"/>
                </a:lnTo>
                <a:lnTo>
                  <a:pt x="71" y="2924"/>
                </a:lnTo>
                <a:lnTo>
                  <a:pt x="85" y="2888"/>
                </a:lnTo>
                <a:lnTo>
                  <a:pt x="85" y="2871"/>
                </a:lnTo>
                <a:lnTo>
                  <a:pt x="85" y="2835"/>
                </a:lnTo>
                <a:lnTo>
                  <a:pt x="100" y="2782"/>
                </a:lnTo>
                <a:lnTo>
                  <a:pt x="100" y="2747"/>
                </a:lnTo>
                <a:lnTo>
                  <a:pt x="100" y="2711"/>
                </a:lnTo>
                <a:lnTo>
                  <a:pt x="100" y="2658"/>
                </a:lnTo>
                <a:lnTo>
                  <a:pt x="114" y="2605"/>
                </a:lnTo>
                <a:lnTo>
                  <a:pt x="114" y="2552"/>
                </a:lnTo>
                <a:lnTo>
                  <a:pt x="114" y="2499"/>
                </a:lnTo>
                <a:lnTo>
                  <a:pt x="128" y="2445"/>
                </a:lnTo>
                <a:lnTo>
                  <a:pt x="128" y="2392"/>
                </a:lnTo>
                <a:lnTo>
                  <a:pt x="128" y="2321"/>
                </a:lnTo>
                <a:lnTo>
                  <a:pt x="142" y="2250"/>
                </a:lnTo>
                <a:lnTo>
                  <a:pt x="142" y="2180"/>
                </a:lnTo>
                <a:lnTo>
                  <a:pt x="156" y="2055"/>
                </a:lnTo>
                <a:lnTo>
                  <a:pt x="156" y="1931"/>
                </a:lnTo>
                <a:lnTo>
                  <a:pt x="170" y="1807"/>
                </a:lnTo>
                <a:lnTo>
                  <a:pt x="170" y="1701"/>
                </a:lnTo>
                <a:lnTo>
                  <a:pt x="185" y="1595"/>
                </a:lnTo>
                <a:lnTo>
                  <a:pt x="185" y="1506"/>
                </a:lnTo>
                <a:lnTo>
                  <a:pt x="185" y="1417"/>
                </a:lnTo>
                <a:lnTo>
                  <a:pt x="185" y="1329"/>
                </a:lnTo>
                <a:lnTo>
                  <a:pt x="185" y="1187"/>
                </a:lnTo>
                <a:lnTo>
                  <a:pt x="170" y="1045"/>
                </a:lnTo>
                <a:lnTo>
                  <a:pt x="170" y="886"/>
                </a:lnTo>
                <a:lnTo>
                  <a:pt x="156" y="709"/>
                </a:lnTo>
                <a:lnTo>
                  <a:pt x="156" y="638"/>
                </a:lnTo>
                <a:lnTo>
                  <a:pt x="142" y="567"/>
                </a:lnTo>
                <a:lnTo>
                  <a:pt x="142" y="496"/>
                </a:lnTo>
                <a:lnTo>
                  <a:pt x="142" y="425"/>
                </a:lnTo>
                <a:lnTo>
                  <a:pt x="128" y="390"/>
                </a:lnTo>
                <a:lnTo>
                  <a:pt x="128" y="336"/>
                </a:lnTo>
                <a:lnTo>
                  <a:pt x="128" y="301"/>
                </a:lnTo>
                <a:lnTo>
                  <a:pt x="114" y="266"/>
                </a:lnTo>
                <a:lnTo>
                  <a:pt x="114" y="248"/>
                </a:lnTo>
                <a:lnTo>
                  <a:pt x="114" y="212"/>
                </a:lnTo>
                <a:lnTo>
                  <a:pt x="100" y="195"/>
                </a:lnTo>
                <a:lnTo>
                  <a:pt x="100" y="177"/>
                </a:lnTo>
                <a:lnTo>
                  <a:pt x="85" y="159"/>
                </a:lnTo>
                <a:lnTo>
                  <a:pt x="71" y="159"/>
                </a:lnTo>
                <a:lnTo>
                  <a:pt x="57" y="141"/>
                </a:lnTo>
                <a:lnTo>
                  <a:pt x="29" y="124"/>
                </a:lnTo>
                <a:lnTo>
                  <a:pt x="15" y="106"/>
                </a:lnTo>
                <a:lnTo>
                  <a:pt x="0" y="88"/>
                </a:lnTo>
                <a:lnTo>
                  <a:pt x="0" y="53"/>
                </a:lnTo>
                <a:lnTo>
                  <a:pt x="15" y="35"/>
                </a:lnTo>
                <a:lnTo>
                  <a:pt x="15" y="17"/>
                </a:lnTo>
                <a:lnTo>
                  <a:pt x="29" y="17"/>
                </a:lnTo>
                <a:lnTo>
                  <a:pt x="43" y="17"/>
                </a:lnTo>
                <a:lnTo>
                  <a:pt x="57" y="0"/>
                </a:lnTo>
                <a:lnTo>
                  <a:pt x="85" y="0"/>
                </a:lnTo>
                <a:lnTo>
                  <a:pt x="100" y="0"/>
                </a:lnTo>
                <a:lnTo>
                  <a:pt x="128" y="0"/>
                </a:lnTo>
                <a:lnTo>
                  <a:pt x="156" y="0"/>
                </a:lnTo>
                <a:lnTo>
                  <a:pt x="185" y="17"/>
                </a:lnTo>
                <a:lnTo>
                  <a:pt x="199" y="17"/>
                </a:lnTo>
                <a:lnTo>
                  <a:pt x="227" y="35"/>
                </a:lnTo>
                <a:lnTo>
                  <a:pt x="255" y="53"/>
                </a:lnTo>
                <a:lnTo>
                  <a:pt x="284" y="71"/>
                </a:lnTo>
                <a:lnTo>
                  <a:pt x="312" y="88"/>
                </a:lnTo>
                <a:lnTo>
                  <a:pt x="341" y="106"/>
                </a:lnTo>
                <a:lnTo>
                  <a:pt x="355" y="141"/>
                </a:lnTo>
                <a:lnTo>
                  <a:pt x="369" y="159"/>
                </a:lnTo>
                <a:lnTo>
                  <a:pt x="383" y="177"/>
                </a:lnTo>
                <a:lnTo>
                  <a:pt x="397" y="212"/>
                </a:lnTo>
                <a:lnTo>
                  <a:pt x="397" y="248"/>
                </a:lnTo>
                <a:lnTo>
                  <a:pt x="397" y="266"/>
                </a:lnTo>
                <a:lnTo>
                  <a:pt x="397" y="301"/>
                </a:lnTo>
                <a:lnTo>
                  <a:pt x="397" y="319"/>
                </a:lnTo>
                <a:lnTo>
                  <a:pt x="383" y="336"/>
                </a:lnTo>
                <a:lnTo>
                  <a:pt x="383" y="372"/>
                </a:lnTo>
                <a:lnTo>
                  <a:pt x="383" y="407"/>
                </a:lnTo>
                <a:lnTo>
                  <a:pt x="383" y="460"/>
                </a:lnTo>
                <a:lnTo>
                  <a:pt x="369" y="514"/>
                </a:lnTo>
                <a:lnTo>
                  <a:pt x="369" y="567"/>
                </a:lnTo>
                <a:lnTo>
                  <a:pt x="369" y="638"/>
                </a:lnTo>
                <a:lnTo>
                  <a:pt x="369" y="709"/>
                </a:lnTo>
                <a:lnTo>
                  <a:pt x="355" y="797"/>
                </a:lnTo>
                <a:lnTo>
                  <a:pt x="355" y="868"/>
                </a:lnTo>
                <a:lnTo>
                  <a:pt x="355" y="974"/>
                </a:lnTo>
                <a:lnTo>
                  <a:pt x="341" y="1063"/>
                </a:lnTo>
                <a:lnTo>
                  <a:pt x="341" y="1169"/>
                </a:lnTo>
                <a:lnTo>
                  <a:pt x="341" y="1276"/>
                </a:lnTo>
                <a:lnTo>
                  <a:pt x="326" y="1400"/>
                </a:lnTo>
                <a:lnTo>
                  <a:pt x="326" y="1524"/>
                </a:lnTo>
                <a:lnTo>
                  <a:pt x="326" y="1630"/>
                </a:lnTo>
                <a:lnTo>
                  <a:pt x="312" y="1736"/>
                </a:lnTo>
                <a:lnTo>
                  <a:pt x="312" y="1843"/>
                </a:lnTo>
                <a:lnTo>
                  <a:pt x="312" y="1931"/>
                </a:lnTo>
                <a:lnTo>
                  <a:pt x="312" y="2038"/>
                </a:lnTo>
                <a:lnTo>
                  <a:pt x="298" y="2109"/>
                </a:lnTo>
                <a:lnTo>
                  <a:pt x="298" y="2197"/>
                </a:lnTo>
                <a:lnTo>
                  <a:pt x="298" y="2268"/>
                </a:lnTo>
                <a:lnTo>
                  <a:pt x="298" y="2339"/>
                </a:lnTo>
                <a:lnTo>
                  <a:pt x="298" y="2392"/>
                </a:lnTo>
                <a:lnTo>
                  <a:pt x="298" y="2463"/>
                </a:lnTo>
                <a:lnTo>
                  <a:pt x="298" y="2499"/>
                </a:lnTo>
                <a:lnTo>
                  <a:pt x="298" y="2552"/>
                </a:lnTo>
                <a:lnTo>
                  <a:pt x="298" y="2587"/>
                </a:lnTo>
                <a:lnTo>
                  <a:pt x="284" y="2623"/>
                </a:lnTo>
                <a:lnTo>
                  <a:pt x="284" y="2747"/>
                </a:lnTo>
                <a:lnTo>
                  <a:pt x="284" y="2888"/>
                </a:lnTo>
                <a:lnTo>
                  <a:pt x="270" y="3030"/>
                </a:lnTo>
                <a:lnTo>
                  <a:pt x="255" y="3190"/>
                </a:lnTo>
                <a:lnTo>
                  <a:pt x="241" y="3225"/>
                </a:lnTo>
                <a:lnTo>
                  <a:pt x="241" y="3261"/>
                </a:lnTo>
                <a:lnTo>
                  <a:pt x="241" y="3296"/>
                </a:lnTo>
                <a:lnTo>
                  <a:pt x="227" y="3331"/>
                </a:lnTo>
                <a:lnTo>
                  <a:pt x="227" y="3349"/>
                </a:lnTo>
                <a:lnTo>
                  <a:pt x="227" y="3385"/>
                </a:lnTo>
                <a:lnTo>
                  <a:pt x="227" y="3402"/>
                </a:lnTo>
                <a:lnTo>
                  <a:pt x="213" y="3420"/>
                </a:lnTo>
                <a:lnTo>
                  <a:pt x="213" y="3438"/>
                </a:lnTo>
                <a:lnTo>
                  <a:pt x="213" y="3456"/>
                </a:lnTo>
                <a:lnTo>
                  <a:pt x="199" y="3473"/>
                </a:lnTo>
                <a:lnTo>
                  <a:pt x="199" y="3491"/>
                </a:lnTo>
                <a:lnTo>
                  <a:pt x="185" y="3491"/>
                </a:lnTo>
                <a:lnTo>
                  <a:pt x="170" y="3491"/>
                </a:lnTo>
                <a:lnTo>
                  <a:pt x="156" y="3491"/>
                </a:lnTo>
                <a:lnTo>
                  <a:pt x="142" y="3473"/>
                </a:lnTo>
                <a:lnTo>
                  <a:pt x="128" y="3456"/>
                </a:lnTo>
                <a:lnTo>
                  <a:pt x="128" y="3438"/>
                </a:lnTo>
                <a:lnTo>
                  <a:pt x="114" y="3402"/>
                </a:lnTo>
                <a:lnTo>
                  <a:pt x="100" y="3385"/>
                </a:lnTo>
                <a:lnTo>
                  <a:pt x="71" y="3331"/>
                </a:lnTo>
                <a:lnTo>
                  <a:pt x="57" y="3278"/>
                </a:lnTo>
                <a:lnTo>
                  <a:pt x="43" y="3243"/>
                </a:lnTo>
                <a:lnTo>
                  <a:pt x="43" y="3207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7656" name="Freeform 10"/>
          <p:cNvSpPr/>
          <p:nvPr/>
        </p:nvSpPr>
        <p:spPr>
          <a:xfrm>
            <a:off x="3360738" y="2203450"/>
            <a:ext cx="738187" cy="798513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07099" y="697588"/>
              </a:cxn>
              <a:cxn ang="0">
                <a:pos x="161995" y="719804"/>
              </a:cxn>
              <a:cxn ang="0">
                <a:pos x="125784" y="754081"/>
              </a:cxn>
              <a:cxn ang="0">
                <a:pos x="99103" y="764871"/>
              </a:cxn>
              <a:cxn ang="0">
                <a:pos x="71786" y="776297"/>
              </a:cxn>
              <a:cxn ang="0">
                <a:pos x="45104" y="787722"/>
              </a:cxn>
              <a:cxn ang="0">
                <a:pos x="27317" y="798513"/>
              </a:cxn>
              <a:cxn ang="0">
                <a:pos x="17788" y="798513"/>
              </a:cxn>
              <a:cxn ang="0">
                <a:pos x="8894" y="798513"/>
              </a:cxn>
              <a:cxn ang="0">
                <a:pos x="0" y="798513"/>
              </a:cxn>
              <a:cxn ang="0">
                <a:pos x="0" y="787722"/>
              </a:cxn>
              <a:cxn ang="0">
                <a:pos x="8894" y="776297"/>
              </a:cxn>
              <a:cxn ang="0">
                <a:pos x="17788" y="764871"/>
              </a:cxn>
              <a:cxn ang="0">
                <a:pos x="36211" y="742655"/>
              </a:cxn>
              <a:cxn ang="0">
                <a:pos x="62892" y="719804"/>
              </a:cxn>
              <a:cxn ang="0">
                <a:pos x="90209" y="697588"/>
              </a:cxn>
              <a:cxn ang="0">
                <a:pos x="116890" y="674737"/>
              </a:cxn>
              <a:cxn ang="0">
                <a:pos x="189311" y="607454"/>
              </a:cxn>
              <a:cxn ang="0">
                <a:pos x="261097" y="551596"/>
              </a:cxn>
              <a:cxn ang="0">
                <a:pos x="323989" y="483678"/>
              </a:cxn>
              <a:cxn ang="0">
                <a:pos x="387516" y="404969"/>
              </a:cxn>
              <a:cxn ang="0">
                <a:pos x="423092" y="371328"/>
              </a:cxn>
              <a:cxn ang="0">
                <a:pos x="450408" y="326261"/>
              </a:cxn>
              <a:cxn ang="0">
                <a:pos x="477090" y="281193"/>
              </a:cxn>
              <a:cxn ang="0">
                <a:pos x="513300" y="236126"/>
              </a:cxn>
              <a:cxn ang="0">
                <a:pos x="549511" y="180268"/>
              </a:cxn>
              <a:cxn ang="0">
                <a:pos x="576192" y="123776"/>
              </a:cxn>
              <a:cxn ang="0">
                <a:pos x="612403" y="67283"/>
              </a:cxn>
              <a:cxn ang="0">
                <a:pos x="639084" y="0"/>
              </a:cxn>
              <a:cxn ang="0">
                <a:pos x="738187" y="101560"/>
              </a:cxn>
              <a:cxn ang="0">
                <a:pos x="720399" y="135201"/>
              </a:cxn>
              <a:cxn ang="0">
                <a:pos x="693083" y="180268"/>
              </a:cxn>
              <a:cxn ang="0">
                <a:pos x="675295" y="213910"/>
              </a:cxn>
              <a:cxn ang="0">
                <a:pos x="648613" y="258977"/>
              </a:cxn>
              <a:cxn ang="0">
                <a:pos x="612403" y="292619"/>
              </a:cxn>
              <a:cxn ang="0">
                <a:pos x="585086" y="337686"/>
              </a:cxn>
              <a:cxn ang="0">
                <a:pos x="549511" y="382753"/>
              </a:cxn>
              <a:cxn ang="0">
                <a:pos x="513300" y="427820"/>
              </a:cxn>
              <a:cxn ang="0">
                <a:pos x="477090" y="461462"/>
              </a:cxn>
              <a:cxn ang="0">
                <a:pos x="441515" y="506529"/>
              </a:cxn>
              <a:cxn ang="0">
                <a:pos x="405304" y="540171"/>
              </a:cxn>
              <a:cxn ang="0">
                <a:pos x="369094" y="573812"/>
              </a:cxn>
              <a:cxn ang="0">
                <a:pos x="323989" y="607454"/>
              </a:cxn>
              <a:cxn ang="0">
                <a:pos x="288414" y="641095"/>
              </a:cxn>
              <a:cxn ang="0">
                <a:pos x="243309" y="674737"/>
              </a:cxn>
              <a:cxn ang="0">
                <a:pos x="207099" y="697588"/>
              </a:cxn>
              <a:cxn ang="0">
                <a:pos x="207099" y="697588"/>
              </a:cxn>
              <a:cxn ang="0">
                <a:pos x="207099" y="697588"/>
              </a:cxn>
            </a:cxnLst>
            <a:rect l="l" t="t" r="GT0" b="GT1"/>
            <a:pathLst>
              <a:path w="1162" h="1258">
                <a:moveTo>
                  <a:pt x="326" y="1099"/>
                </a:moveTo>
                <a:lnTo>
                  <a:pt x="255" y="1134"/>
                </a:lnTo>
                <a:lnTo>
                  <a:pt x="198" y="1188"/>
                </a:lnTo>
                <a:lnTo>
                  <a:pt x="156" y="1205"/>
                </a:lnTo>
                <a:lnTo>
                  <a:pt x="113" y="1223"/>
                </a:lnTo>
                <a:lnTo>
                  <a:pt x="71" y="1241"/>
                </a:lnTo>
                <a:lnTo>
                  <a:pt x="43" y="1258"/>
                </a:lnTo>
                <a:lnTo>
                  <a:pt x="28" y="1258"/>
                </a:lnTo>
                <a:lnTo>
                  <a:pt x="14" y="1258"/>
                </a:lnTo>
                <a:lnTo>
                  <a:pt x="0" y="1258"/>
                </a:lnTo>
                <a:lnTo>
                  <a:pt x="0" y="1241"/>
                </a:lnTo>
                <a:lnTo>
                  <a:pt x="14" y="1223"/>
                </a:lnTo>
                <a:lnTo>
                  <a:pt x="28" y="1205"/>
                </a:lnTo>
                <a:lnTo>
                  <a:pt x="57" y="1170"/>
                </a:lnTo>
                <a:lnTo>
                  <a:pt x="99" y="1134"/>
                </a:lnTo>
                <a:lnTo>
                  <a:pt x="142" y="1099"/>
                </a:lnTo>
                <a:lnTo>
                  <a:pt x="184" y="1063"/>
                </a:lnTo>
                <a:lnTo>
                  <a:pt x="298" y="957"/>
                </a:lnTo>
                <a:lnTo>
                  <a:pt x="411" y="869"/>
                </a:lnTo>
                <a:lnTo>
                  <a:pt x="510" y="762"/>
                </a:lnTo>
                <a:lnTo>
                  <a:pt x="610" y="638"/>
                </a:lnTo>
                <a:lnTo>
                  <a:pt x="666" y="585"/>
                </a:lnTo>
                <a:lnTo>
                  <a:pt x="709" y="514"/>
                </a:lnTo>
                <a:lnTo>
                  <a:pt x="751" y="443"/>
                </a:lnTo>
                <a:lnTo>
                  <a:pt x="808" y="372"/>
                </a:lnTo>
                <a:lnTo>
                  <a:pt x="865" y="284"/>
                </a:lnTo>
                <a:lnTo>
                  <a:pt x="907" y="195"/>
                </a:lnTo>
                <a:lnTo>
                  <a:pt x="964" y="106"/>
                </a:lnTo>
                <a:lnTo>
                  <a:pt x="1006" y="0"/>
                </a:lnTo>
                <a:lnTo>
                  <a:pt x="1162" y="160"/>
                </a:lnTo>
                <a:lnTo>
                  <a:pt x="1134" y="213"/>
                </a:lnTo>
                <a:lnTo>
                  <a:pt x="1091" y="284"/>
                </a:lnTo>
                <a:lnTo>
                  <a:pt x="1063" y="337"/>
                </a:lnTo>
                <a:lnTo>
                  <a:pt x="1021" y="408"/>
                </a:lnTo>
                <a:lnTo>
                  <a:pt x="964" y="461"/>
                </a:lnTo>
                <a:lnTo>
                  <a:pt x="921" y="532"/>
                </a:lnTo>
                <a:lnTo>
                  <a:pt x="865" y="603"/>
                </a:lnTo>
                <a:lnTo>
                  <a:pt x="808" y="674"/>
                </a:lnTo>
                <a:lnTo>
                  <a:pt x="751" y="727"/>
                </a:lnTo>
                <a:lnTo>
                  <a:pt x="695" y="798"/>
                </a:lnTo>
                <a:lnTo>
                  <a:pt x="638" y="851"/>
                </a:lnTo>
                <a:lnTo>
                  <a:pt x="581" y="904"/>
                </a:lnTo>
                <a:lnTo>
                  <a:pt x="510" y="957"/>
                </a:lnTo>
                <a:lnTo>
                  <a:pt x="454" y="1010"/>
                </a:lnTo>
                <a:lnTo>
                  <a:pt x="383" y="1063"/>
                </a:lnTo>
                <a:lnTo>
                  <a:pt x="326" y="1099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7657" name="Freeform 11"/>
          <p:cNvSpPr/>
          <p:nvPr/>
        </p:nvSpPr>
        <p:spPr>
          <a:xfrm>
            <a:off x="4098925" y="2438400"/>
            <a:ext cx="287338" cy="2032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69617" y="56692"/>
              </a:cxn>
              <a:cxn ang="0">
                <a:pos x="278477" y="68158"/>
              </a:cxn>
              <a:cxn ang="0">
                <a:pos x="287338" y="90453"/>
              </a:cxn>
              <a:cxn ang="0">
                <a:pos x="287338" y="113384"/>
              </a:cxn>
              <a:cxn ang="0">
                <a:pos x="287338" y="147145"/>
              </a:cxn>
              <a:cxn ang="0">
                <a:pos x="287338" y="157974"/>
              </a:cxn>
              <a:cxn ang="0">
                <a:pos x="287338" y="169440"/>
              </a:cxn>
              <a:cxn ang="0">
                <a:pos x="287338" y="180905"/>
              </a:cxn>
              <a:cxn ang="0">
                <a:pos x="287338" y="192371"/>
              </a:cxn>
              <a:cxn ang="0">
                <a:pos x="278477" y="203200"/>
              </a:cxn>
              <a:cxn ang="0">
                <a:pos x="278477" y="203200"/>
              </a:cxn>
              <a:cxn ang="0">
                <a:pos x="269617" y="203200"/>
              </a:cxn>
              <a:cxn ang="0">
                <a:pos x="269617" y="203200"/>
              </a:cxn>
              <a:cxn ang="0">
                <a:pos x="260123" y="203200"/>
              </a:cxn>
              <a:cxn ang="0">
                <a:pos x="251263" y="203200"/>
              </a:cxn>
              <a:cxn ang="0">
                <a:pos x="251263" y="203200"/>
              </a:cxn>
              <a:cxn ang="0">
                <a:pos x="242402" y="192371"/>
              </a:cxn>
              <a:cxn ang="0">
                <a:pos x="224681" y="192371"/>
              </a:cxn>
              <a:cxn ang="0">
                <a:pos x="215187" y="180905"/>
              </a:cxn>
              <a:cxn ang="0">
                <a:pos x="197466" y="169440"/>
              </a:cxn>
              <a:cxn ang="0">
                <a:pos x="188605" y="157974"/>
              </a:cxn>
              <a:cxn ang="0">
                <a:pos x="170884" y="147145"/>
              </a:cxn>
              <a:cxn ang="0">
                <a:pos x="152530" y="135679"/>
              </a:cxn>
              <a:cxn ang="0">
                <a:pos x="125948" y="124213"/>
              </a:cxn>
              <a:cxn ang="0">
                <a:pos x="107594" y="101918"/>
              </a:cxn>
              <a:cxn ang="0">
                <a:pos x="81012" y="90453"/>
              </a:cxn>
              <a:cxn ang="0">
                <a:pos x="63290" y="68158"/>
              </a:cxn>
              <a:cxn ang="0">
                <a:pos x="27215" y="45226"/>
              </a:cxn>
              <a:cxn ang="0">
                <a:pos x="0" y="33760"/>
              </a:cxn>
              <a:cxn ang="0">
                <a:pos x="18354" y="11466"/>
              </a:cxn>
              <a:cxn ang="0">
                <a:pos x="36075" y="11466"/>
              </a:cxn>
              <a:cxn ang="0">
                <a:pos x="63290" y="0"/>
              </a:cxn>
              <a:cxn ang="0">
                <a:pos x="89872" y="0"/>
              </a:cxn>
              <a:cxn ang="0">
                <a:pos x="117087" y="0"/>
              </a:cxn>
              <a:cxn ang="0">
                <a:pos x="152530" y="0"/>
              </a:cxn>
              <a:cxn ang="0">
                <a:pos x="170884" y="11466"/>
              </a:cxn>
              <a:cxn ang="0">
                <a:pos x="197466" y="11466"/>
              </a:cxn>
              <a:cxn ang="0">
                <a:pos x="224681" y="22932"/>
              </a:cxn>
              <a:cxn ang="0">
                <a:pos x="242402" y="33760"/>
              </a:cxn>
              <a:cxn ang="0">
                <a:pos x="260123" y="45226"/>
              </a:cxn>
              <a:cxn ang="0">
                <a:pos x="269617" y="56692"/>
              </a:cxn>
              <a:cxn ang="0">
                <a:pos x="269617" y="56692"/>
              </a:cxn>
              <a:cxn ang="0">
                <a:pos x="269617" y="56692"/>
              </a:cxn>
            </a:cxnLst>
            <a:rect l="l" t="t" r="GT0" b="GT1"/>
            <a:pathLst>
              <a:path w="454" h="319">
                <a:moveTo>
                  <a:pt x="426" y="89"/>
                </a:moveTo>
                <a:lnTo>
                  <a:pt x="440" y="107"/>
                </a:lnTo>
                <a:lnTo>
                  <a:pt x="454" y="142"/>
                </a:lnTo>
                <a:lnTo>
                  <a:pt x="454" y="178"/>
                </a:lnTo>
                <a:lnTo>
                  <a:pt x="454" y="231"/>
                </a:lnTo>
                <a:lnTo>
                  <a:pt x="454" y="248"/>
                </a:lnTo>
                <a:lnTo>
                  <a:pt x="454" y="266"/>
                </a:lnTo>
                <a:lnTo>
                  <a:pt x="454" y="284"/>
                </a:lnTo>
                <a:lnTo>
                  <a:pt x="454" y="302"/>
                </a:lnTo>
                <a:lnTo>
                  <a:pt x="440" y="319"/>
                </a:lnTo>
                <a:lnTo>
                  <a:pt x="426" y="319"/>
                </a:lnTo>
                <a:lnTo>
                  <a:pt x="411" y="319"/>
                </a:lnTo>
                <a:lnTo>
                  <a:pt x="397" y="319"/>
                </a:lnTo>
                <a:lnTo>
                  <a:pt x="383" y="302"/>
                </a:lnTo>
                <a:lnTo>
                  <a:pt x="355" y="302"/>
                </a:lnTo>
                <a:lnTo>
                  <a:pt x="340" y="284"/>
                </a:lnTo>
                <a:lnTo>
                  <a:pt x="312" y="266"/>
                </a:lnTo>
                <a:lnTo>
                  <a:pt x="298" y="248"/>
                </a:lnTo>
                <a:lnTo>
                  <a:pt x="270" y="231"/>
                </a:lnTo>
                <a:lnTo>
                  <a:pt x="241" y="213"/>
                </a:lnTo>
                <a:lnTo>
                  <a:pt x="199" y="195"/>
                </a:lnTo>
                <a:lnTo>
                  <a:pt x="170" y="160"/>
                </a:lnTo>
                <a:lnTo>
                  <a:pt x="128" y="142"/>
                </a:lnTo>
                <a:lnTo>
                  <a:pt x="100" y="107"/>
                </a:lnTo>
                <a:lnTo>
                  <a:pt x="43" y="71"/>
                </a:lnTo>
                <a:lnTo>
                  <a:pt x="0" y="53"/>
                </a:lnTo>
                <a:lnTo>
                  <a:pt x="29" y="18"/>
                </a:lnTo>
                <a:lnTo>
                  <a:pt x="57" y="18"/>
                </a:lnTo>
                <a:lnTo>
                  <a:pt x="100" y="0"/>
                </a:lnTo>
                <a:lnTo>
                  <a:pt x="142" y="0"/>
                </a:lnTo>
                <a:lnTo>
                  <a:pt x="185" y="0"/>
                </a:lnTo>
                <a:lnTo>
                  <a:pt x="241" y="0"/>
                </a:lnTo>
                <a:lnTo>
                  <a:pt x="270" y="18"/>
                </a:lnTo>
                <a:lnTo>
                  <a:pt x="312" y="18"/>
                </a:lnTo>
                <a:lnTo>
                  <a:pt x="355" y="36"/>
                </a:lnTo>
                <a:lnTo>
                  <a:pt x="383" y="53"/>
                </a:lnTo>
                <a:lnTo>
                  <a:pt x="411" y="71"/>
                </a:lnTo>
                <a:lnTo>
                  <a:pt x="426" y="89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7658" name="Freeform 12"/>
          <p:cNvSpPr/>
          <p:nvPr/>
        </p:nvSpPr>
        <p:spPr>
          <a:xfrm>
            <a:off x="4630738" y="1617663"/>
            <a:ext cx="187325" cy="13843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6490" y="89576"/>
              </a:cxn>
              <a:cxn ang="0">
                <a:pos x="17660" y="67341"/>
              </a:cxn>
              <a:cxn ang="0">
                <a:pos x="8830" y="55906"/>
              </a:cxn>
              <a:cxn ang="0">
                <a:pos x="0" y="44470"/>
              </a:cxn>
              <a:cxn ang="0">
                <a:pos x="0" y="33670"/>
              </a:cxn>
              <a:cxn ang="0">
                <a:pos x="0" y="22235"/>
              </a:cxn>
              <a:cxn ang="0">
                <a:pos x="8830" y="22235"/>
              </a:cxn>
              <a:cxn ang="0">
                <a:pos x="8830" y="10800"/>
              </a:cxn>
              <a:cxn ang="0">
                <a:pos x="17660" y="10800"/>
              </a:cxn>
              <a:cxn ang="0">
                <a:pos x="35321" y="0"/>
              </a:cxn>
              <a:cxn ang="0">
                <a:pos x="44151" y="0"/>
              </a:cxn>
              <a:cxn ang="0">
                <a:pos x="62442" y="0"/>
              </a:cxn>
              <a:cxn ang="0">
                <a:pos x="88932" y="0"/>
              </a:cxn>
              <a:cxn ang="0">
                <a:pos x="107223" y="10800"/>
              </a:cxn>
              <a:cxn ang="0">
                <a:pos x="133713" y="22235"/>
              </a:cxn>
              <a:cxn ang="0">
                <a:pos x="152004" y="22235"/>
              </a:cxn>
              <a:cxn ang="0">
                <a:pos x="187325" y="33670"/>
              </a:cxn>
              <a:cxn ang="0">
                <a:pos x="178495" y="371010"/>
              </a:cxn>
              <a:cxn ang="0">
                <a:pos x="169665" y="697550"/>
              </a:cxn>
              <a:cxn ang="0">
                <a:pos x="169665" y="1024090"/>
              </a:cxn>
              <a:cxn ang="0">
                <a:pos x="160835" y="1350630"/>
              </a:cxn>
              <a:cxn ang="0">
                <a:pos x="44151" y="1384300"/>
              </a:cxn>
              <a:cxn ang="0">
                <a:pos x="44151" y="1305524"/>
              </a:cxn>
              <a:cxn ang="0">
                <a:pos x="53612" y="1238183"/>
              </a:cxn>
              <a:cxn ang="0">
                <a:pos x="53612" y="1159407"/>
              </a:cxn>
              <a:cxn ang="0">
                <a:pos x="53612" y="1092066"/>
              </a:cxn>
              <a:cxn ang="0">
                <a:pos x="53612" y="1024090"/>
              </a:cxn>
              <a:cxn ang="0">
                <a:pos x="53612" y="968184"/>
              </a:cxn>
              <a:cxn ang="0">
                <a:pos x="53612" y="900208"/>
              </a:cxn>
              <a:cxn ang="0">
                <a:pos x="53612" y="844302"/>
              </a:cxn>
              <a:cxn ang="0">
                <a:pos x="53612" y="776326"/>
              </a:cxn>
              <a:cxn ang="0">
                <a:pos x="53612" y="731856"/>
              </a:cxn>
              <a:cxn ang="0">
                <a:pos x="53612" y="675315"/>
              </a:cxn>
              <a:cxn ang="0">
                <a:pos x="53612" y="618774"/>
              </a:cxn>
              <a:cxn ang="0">
                <a:pos x="53612" y="573668"/>
              </a:cxn>
              <a:cxn ang="0">
                <a:pos x="53612" y="529198"/>
              </a:cxn>
              <a:cxn ang="0">
                <a:pos x="53612" y="484092"/>
              </a:cxn>
              <a:cxn ang="0">
                <a:pos x="53612" y="438986"/>
              </a:cxn>
              <a:cxn ang="0">
                <a:pos x="53612" y="405316"/>
              </a:cxn>
              <a:cxn ang="0">
                <a:pos x="53612" y="360210"/>
              </a:cxn>
              <a:cxn ang="0">
                <a:pos x="53612" y="326540"/>
              </a:cxn>
              <a:cxn ang="0">
                <a:pos x="53612" y="292234"/>
              </a:cxn>
              <a:cxn ang="0">
                <a:pos x="53612" y="269999"/>
              </a:cxn>
              <a:cxn ang="0">
                <a:pos x="53612" y="236328"/>
              </a:cxn>
              <a:cxn ang="0">
                <a:pos x="44151" y="213458"/>
              </a:cxn>
              <a:cxn ang="0">
                <a:pos x="44151" y="191223"/>
              </a:cxn>
              <a:cxn ang="0">
                <a:pos x="44151" y="168352"/>
              </a:cxn>
              <a:cxn ang="0">
                <a:pos x="44151" y="146117"/>
              </a:cxn>
              <a:cxn ang="0">
                <a:pos x="44151" y="134682"/>
              </a:cxn>
              <a:cxn ang="0">
                <a:pos x="35321" y="123882"/>
              </a:cxn>
              <a:cxn ang="0">
                <a:pos x="35321" y="112447"/>
              </a:cxn>
              <a:cxn ang="0">
                <a:pos x="35321" y="101011"/>
              </a:cxn>
              <a:cxn ang="0">
                <a:pos x="26490" y="89576"/>
              </a:cxn>
              <a:cxn ang="0">
                <a:pos x="26490" y="89576"/>
              </a:cxn>
              <a:cxn ang="0">
                <a:pos x="26490" y="89576"/>
              </a:cxn>
              <a:cxn ang="0">
                <a:pos x="26490" y="89576"/>
              </a:cxn>
            </a:cxnLst>
            <a:rect l="l" t="t" r="GT0" b="GT1"/>
            <a:pathLst>
              <a:path w="297" h="2179">
                <a:moveTo>
                  <a:pt x="42" y="141"/>
                </a:moveTo>
                <a:lnTo>
                  <a:pt x="28" y="106"/>
                </a:lnTo>
                <a:lnTo>
                  <a:pt x="14" y="88"/>
                </a:lnTo>
                <a:lnTo>
                  <a:pt x="0" y="70"/>
                </a:lnTo>
                <a:lnTo>
                  <a:pt x="0" y="53"/>
                </a:lnTo>
                <a:lnTo>
                  <a:pt x="0" y="35"/>
                </a:lnTo>
                <a:lnTo>
                  <a:pt x="14" y="35"/>
                </a:lnTo>
                <a:lnTo>
                  <a:pt x="14" y="17"/>
                </a:lnTo>
                <a:lnTo>
                  <a:pt x="28" y="17"/>
                </a:lnTo>
                <a:lnTo>
                  <a:pt x="56" y="0"/>
                </a:lnTo>
                <a:lnTo>
                  <a:pt x="70" y="0"/>
                </a:lnTo>
                <a:lnTo>
                  <a:pt x="99" y="0"/>
                </a:lnTo>
                <a:lnTo>
                  <a:pt x="141" y="0"/>
                </a:lnTo>
                <a:lnTo>
                  <a:pt x="170" y="17"/>
                </a:lnTo>
                <a:lnTo>
                  <a:pt x="212" y="35"/>
                </a:lnTo>
                <a:lnTo>
                  <a:pt x="241" y="35"/>
                </a:lnTo>
                <a:lnTo>
                  <a:pt x="297" y="53"/>
                </a:lnTo>
                <a:lnTo>
                  <a:pt x="283" y="584"/>
                </a:lnTo>
                <a:lnTo>
                  <a:pt x="269" y="1098"/>
                </a:lnTo>
                <a:lnTo>
                  <a:pt x="269" y="1612"/>
                </a:lnTo>
                <a:lnTo>
                  <a:pt x="255" y="2126"/>
                </a:lnTo>
                <a:lnTo>
                  <a:pt x="70" y="2179"/>
                </a:lnTo>
                <a:lnTo>
                  <a:pt x="70" y="2055"/>
                </a:lnTo>
                <a:lnTo>
                  <a:pt x="85" y="1949"/>
                </a:lnTo>
                <a:lnTo>
                  <a:pt x="85" y="1825"/>
                </a:lnTo>
                <a:lnTo>
                  <a:pt x="85" y="1719"/>
                </a:lnTo>
                <a:lnTo>
                  <a:pt x="85" y="1612"/>
                </a:lnTo>
                <a:lnTo>
                  <a:pt x="85" y="1524"/>
                </a:lnTo>
                <a:lnTo>
                  <a:pt x="85" y="1417"/>
                </a:lnTo>
                <a:lnTo>
                  <a:pt x="85" y="1329"/>
                </a:lnTo>
                <a:lnTo>
                  <a:pt x="85" y="1222"/>
                </a:lnTo>
                <a:lnTo>
                  <a:pt x="85" y="1152"/>
                </a:lnTo>
                <a:lnTo>
                  <a:pt x="85" y="1063"/>
                </a:lnTo>
                <a:lnTo>
                  <a:pt x="85" y="974"/>
                </a:lnTo>
                <a:lnTo>
                  <a:pt x="85" y="903"/>
                </a:lnTo>
                <a:lnTo>
                  <a:pt x="85" y="833"/>
                </a:lnTo>
                <a:lnTo>
                  <a:pt x="85" y="762"/>
                </a:lnTo>
                <a:lnTo>
                  <a:pt x="85" y="691"/>
                </a:lnTo>
                <a:lnTo>
                  <a:pt x="85" y="638"/>
                </a:lnTo>
                <a:lnTo>
                  <a:pt x="85" y="567"/>
                </a:lnTo>
                <a:lnTo>
                  <a:pt x="85" y="514"/>
                </a:lnTo>
                <a:lnTo>
                  <a:pt x="85" y="460"/>
                </a:lnTo>
                <a:lnTo>
                  <a:pt x="85" y="425"/>
                </a:lnTo>
                <a:lnTo>
                  <a:pt x="85" y="372"/>
                </a:lnTo>
                <a:lnTo>
                  <a:pt x="70" y="336"/>
                </a:lnTo>
                <a:lnTo>
                  <a:pt x="70" y="301"/>
                </a:lnTo>
                <a:lnTo>
                  <a:pt x="70" y="265"/>
                </a:lnTo>
                <a:lnTo>
                  <a:pt x="70" y="230"/>
                </a:lnTo>
                <a:lnTo>
                  <a:pt x="70" y="212"/>
                </a:lnTo>
                <a:lnTo>
                  <a:pt x="56" y="195"/>
                </a:lnTo>
                <a:lnTo>
                  <a:pt x="56" y="177"/>
                </a:lnTo>
                <a:lnTo>
                  <a:pt x="56" y="159"/>
                </a:lnTo>
                <a:lnTo>
                  <a:pt x="42" y="141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7659" name="Freeform 13"/>
          <p:cNvSpPr/>
          <p:nvPr/>
        </p:nvSpPr>
        <p:spPr>
          <a:xfrm>
            <a:off x="4764088" y="1527175"/>
            <a:ext cx="684212" cy="14192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684212" y="157621"/>
              </a:cxn>
              <a:cxn ang="0">
                <a:pos x="666424" y="191306"/>
              </a:cxn>
              <a:cxn ang="0">
                <a:pos x="639741" y="214187"/>
              </a:cxn>
              <a:cxn ang="0">
                <a:pos x="630212" y="236432"/>
              </a:cxn>
              <a:cxn ang="0">
                <a:pos x="621318" y="270117"/>
              </a:cxn>
              <a:cxn ang="0">
                <a:pos x="612424" y="315242"/>
              </a:cxn>
              <a:cxn ang="0">
                <a:pos x="612424" y="382612"/>
              </a:cxn>
              <a:cxn ang="0">
                <a:pos x="603530" y="461423"/>
              </a:cxn>
              <a:cxn ang="0">
                <a:pos x="594635" y="551674"/>
              </a:cxn>
              <a:cxn ang="0">
                <a:pos x="585741" y="664169"/>
              </a:cxn>
              <a:cxn ang="0">
                <a:pos x="585741" y="777301"/>
              </a:cxn>
              <a:cxn ang="0">
                <a:pos x="576212" y="889796"/>
              </a:cxn>
              <a:cxn ang="0">
                <a:pos x="576212" y="1002292"/>
              </a:cxn>
              <a:cxn ang="0">
                <a:pos x="576212" y="1092542"/>
              </a:cxn>
              <a:cxn ang="0">
                <a:pos x="567318" y="1182793"/>
              </a:cxn>
              <a:cxn ang="0">
                <a:pos x="567318" y="1261604"/>
              </a:cxn>
              <a:cxn ang="0">
                <a:pos x="567318" y="1328974"/>
              </a:cxn>
              <a:cxn ang="0">
                <a:pos x="567318" y="1385540"/>
              </a:cxn>
              <a:cxn ang="0">
                <a:pos x="450424" y="1419225"/>
              </a:cxn>
              <a:cxn ang="0">
                <a:pos x="450424" y="1261604"/>
              </a:cxn>
              <a:cxn ang="0">
                <a:pos x="459318" y="1126228"/>
              </a:cxn>
              <a:cxn ang="0">
                <a:pos x="459318" y="990852"/>
              </a:cxn>
              <a:cxn ang="0">
                <a:pos x="459318" y="878356"/>
              </a:cxn>
              <a:cxn ang="0">
                <a:pos x="459318" y="765860"/>
              </a:cxn>
              <a:cxn ang="0">
                <a:pos x="459318" y="653365"/>
              </a:cxn>
              <a:cxn ang="0">
                <a:pos x="468212" y="563114"/>
              </a:cxn>
              <a:cxn ang="0">
                <a:pos x="468212" y="484303"/>
              </a:cxn>
              <a:cxn ang="0">
                <a:pos x="468212" y="405493"/>
              </a:cxn>
              <a:cxn ang="0">
                <a:pos x="468212" y="337487"/>
              </a:cxn>
              <a:cxn ang="0">
                <a:pos x="459318" y="281557"/>
              </a:cxn>
              <a:cxn ang="0">
                <a:pos x="459318" y="236432"/>
              </a:cxn>
              <a:cxn ang="0">
                <a:pos x="459318" y="202746"/>
              </a:cxn>
              <a:cxn ang="0">
                <a:pos x="459318" y="179866"/>
              </a:cxn>
              <a:cxn ang="0">
                <a:pos x="459318" y="157621"/>
              </a:cxn>
              <a:cxn ang="0">
                <a:pos x="450424" y="157621"/>
              </a:cxn>
              <a:cxn ang="0">
                <a:pos x="414212" y="134741"/>
              </a:cxn>
              <a:cxn ang="0">
                <a:pos x="360212" y="134741"/>
              </a:cxn>
              <a:cxn ang="0">
                <a:pos x="342424" y="146181"/>
              </a:cxn>
              <a:cxn ang="0">
                <a:pos x="306212" y="146181"/>
              </a:cxn>
              <a:cxn ang="0">
                <a:pos x="279529" y="157621"/>
              </a:cxn>
              <a:cxn ang="0">
                <a:pos x="234424" y="169061"/>
              </a:cxn>
              <a:cxn ang="0">
                <a:pos x="189318" y="179866"/>
              </a:cxn>
              <a:cxn ang="0">
                <a:pos x="135318" y="191306"/>
              </a:cxn>
              <a:cxn ang="0">
                <a:pos x="72424" y="202746"/>
              </a:cxn>
              <a:cxn ang="0">
                <a:pos x="0" y="224991"/>
              </a:cxn>
              <a:cxn ang="0">
                <a:pos x="18424" y="112496"/>
              </a:cxn>
              <a:cxn ang="0">
                <a:pos x="72424" y="112496"/>
              </a:cxn>
              <a:cxn ang="0">
                <a:pos x="135318" y="101055"/>
              </a:cxn>
              <a:cxn ang="0">
                <a:pos x="207106" y="90251"/>
              </a:cxn>
              <a:cxn ang="0">
                <a:pos x="279529" y="78811"/>
              </a:cxn>
              <a:cxn ang="0">
                <a:pos x="351318" y="55930"/>
              </a:cxn>
              <a:cxn ang="0">
                <a:pos x="396424" y="45125"/>
              </a:cxn>
              <a:cxn ang="0">
                <a:pos x="432635" y="22245"/>
              </a:cxn>
              <a:cxn ang="0">
                <a:pos x="459318" y="0"/>
              </a:cxn>
              <a:cxn ang="0">
                <a:pos x="495530" y="0"/>
              </a:cxn>
              <a:cxn ang="0">
                <a:pos x="531106" y="11440"/>
              </a:cxn>
              <a:cxn ang="0">
                <a:pos x="585741" y="33685"/>
              </a:cxn>
              <a:cxn ang="0">
                <a:pos x="630212" y="78811"/>
              </a:cxn>
              <a:cxn ang="0">
                <a:pos x="657530" y="101055"/>
              </a:cxn>
              <a:cxn ang="0">
                <a:pos x="675318" y="123936"/>
              </a:cxn>
              <a:cxn ang="0">
                <a:pos x="684212" y="134741"/>
              </a:cxn>
              <a:cxn ang="0">
                <a:pos x="684212" y="146181"/>
              </a:cxn>
            </a:cxnLst>
            <a:rect l="l" t="t" r="GT0" b="GT1"/>
            <a:pathLst>
              <a:path w="1077" h="2233">
                <a:moveTo>
                  <a:pt x="1077" y="230"/>
                </a:moveTo>
                <a:lnTo>
                  <a:pt x="1077" y="248"/>
                </a:lnTo>
                <a:lnTo>
                  <a:pt x="1063" y="283"/>
                </a:lnTo>
                <a:lnTo>
                  <a:pt x="1049" y="301"/>
                </a:lnTo>
                <a:lnTo>
                  <a:pt x="1021" y="319"/>
                </a:lnTo>
                <a:lnTo>
                  <a:pt x="1007" y="337"/>
                </a:lnTo>
                <a:lnTo>
                  <a:pt x="1007" y="354"/>
                </a:lnTo>
                <a:lnTo>
                  <a:pt x="992" y="372"/>
                </a:lnTo>
                <a:lnTo>
                  <a:pt x="992" y="390"/>
                </a:lnTo>
                <a:lnTo>
                  <a:pt x="978" y="425"/>
                </a:lnTo>
                <a:lnTo>
                  <a:pt x="978" y="461"/>
                </a:lnTo>
                <a:lnTo>
                  <a:pt x="964" y="496"/>
                </a:lnTo>
                <a:lnTo>
                  <a:pt x="964" y="549"/>
                </a:lnTo>
                <a:lnTo>
                  <a:pt x="964" y="602"/>
                </a:lnTo>
                <a:lnTo>
                  <a:pt x="950" y="673"/>
                </a:lnTo>
                <a:lnTo>
                  <a:pt x="950" y="726"/>
                </a:lnTo>
                <a:lnTo>
                  <a:pt x="936" y="797"/>
                </a:lnTo>
                <a:lnTo>
                  <a:pt x="936" y="868"/>
                </a:lnTo>
                <a:lnTo>
                  <a:pt x="936" y="957"/>
                </a:lnTo>
                <a:lnTo>
                  <a:pt x="922" y="1045"/>
                </a:lnTo>
                <a:lnTo>
                  <a:pt x="922" y="1134"/>
                </a:lnTo>
                <a:lnTo>
                  <a:pt x="922" y="1223"/>
                </a:lnTo>
                <a:lnTo>
                  <a:pt x="922" y="1329"/>
                </a:lnTo>
                <a:lnTo>
                  <a:pt x="907" y="1400"/>
                </a:lnTo>
                <a:lnTo>
                  <a:pt x="907" y="1488"/>
                </a:lnTo>
                <a:lnTo>
                  <a:pt x="907" y="1577"/>
                </a:lnTo>
                <a:lnTo>
                  <a:pt x="907" y="1648"/>
                </a:lnTo>
                <a:lnTo>
                  <a:pt x="907" y="1719"/>
                </a:lnTo>
                <a:lnTo>
                  <a:pt x="907" y="1790"/>
                </a:lnTo>
                <a:lnTo>
                  <a:pt x="893" y="1861"/>
                </a:lnTo>
                <a:lnTo>
                  <a:pt x="893" y="1932"/>
                </a:lnTo>
                <a:lnTo>
                  <a:pt x="893" y="1985"/>
                </a:lnTo>
                <a:lnTo>
                  <a:pt x="893" y="2038"/>
                </a:lnTo>
                <a:lnTo>
                  <a:pt x="893" y="2091"/>
                </a:lnTo>
                <a:lnTo>
                  <a:pt x="893" y="2144"/>
                </a:lnTo>
                <a:lnTo>
                  <a:pt x="893" y="2180"/>
                </a:lnTo>
                <a:lnTo>
                  <a:pt x="893" y="2233"/>
                </a:lnTo>
                <a:lnTo>
                  <a:pt x="709" y="2233"/>
                </a:lnTo>
                <a:lnTo>
                  <a:pt x="709" y="2109"/>
                </a:lnTo>
                <a:lnTo>
                  <a:pt x="709" y="1985"/>
                </a:lnTo>
                <a:lnTo>
                  <a:pt x="709" y="1878"/>
                </a:lnTo>
                <a:lnTo>
                  <a:pt x="723" y="1772"/>
                </a:lnTo>
                <a:lnTo>
                  <a:pt x="723" y="1666"/>
                </a:lnTo>
                <a:lnTo>
                  <a:pt x="723" y="1559"/>
                </a:lnTo>
                <a:lnTo>
                  <a:pt x="723" y="1471"/>
                </a:lnTo>
                <a:lnTo>
                  <a:pt x="723" y="1382"/>
                </a:lnTo>
                <a:lnTo>
                  <a:pt x="723" y="1276"/>
                </a:lnTo>
                <a:lnTo>
                  <a:pt x="723" y="1205"/>
                </a:lnTo>
                <a:lnTo>
                  <a:pt x="723" y="1116"/>
                </a:lnTo>
                <a:lnTo>
                  <a:pt x="723" y="1028"/>
                </a:lnTo>
                <a:lnTo>
                  <a:pt x="723" y="957"/>
                </a:lnTo>
                <a:lnTo>
                  <a:pt x="737" y="886"/>
                </a:lnTo>
                <a:lnTo>
                  <a:pt x="737" y="815"/>
                </a:lnTo>
                <a:lnTo>
                  <a:pt x="737" y="762"/>
                </a:lnTo>
                <a:lnTo>
                  <a:pt x="737" y="691"/>
                </a:lnTo>
                <a:lnTo>
                  <a:pt x="737" y="638"/>
                </a:lnTo>
                <a:lnTo>
                  <a:pt x="737" y="585"/>
                </a:lnTo>
                <a:lnTo>
                  <a:pt x="737" y="531"/>
                </a:lnTo>
                <a:lnTo>
                  <a:pt x="723" y="496"/>
                </a:lnTo>
                <a:lnTo>
                  <a:pt x="723" y="443"/>
                </a:lnTo>
                <a:lnTo>
                  <a:pt x="723" y="407"/>
                </a:lnTo>
                <a:lnTo>
                  <a:pt x="723" y="372"/>
                </a:lnTo>
                <a:lnTo>
                  <a:pt x="723" y="354"/>
                </a:lnTo>
                <a:lnTo>
                  <a:pt x="723" y="319"/>
                </a:lnTo>
                <a:lnTo>
                  <a:pt x="723" y="301"/>
                </a:lnTo>
                <a:lnTo>
                  <a:pt x="723" y="283"/>
                </a:lnTo>
                <a:lnTo>
                  <a:pt x="723" y="266"/>
                </a:lnTo>
                <a:lnTo>
                  <a:pt x="723" y="248"/>
                </a:lnTo>
                <a:lnTo>
                  <a:pt x="709" y="248"/>
                </a:lnTo>
                <a:lnTo>
                  <a:pt x="695" y="230"/>
                </a:lnTo>
                <a:lnTo>
                  <a:pt x="652" y="212"/>
                </a:lnTo>
                <a:lnTo>
                  <a:pt x="610" y="212"/>
                </a:lnTo>
                <a:lnTo>
                  <a:pt x="567" y="212"/>
                </a:lnTo>
                <a:lnTo>
                  <a:pt x="553" y="212"/>
                </a:lnTo>
                <a:lnTo>
                  <a:pt x="539" y="230"/>
                </a:lnTo>
                <a:lnTo>
                  <a:pt x="510" y="230"/>
                </a:lnTo>
                <a:lnTo>
                  <a:pt x="482" y="230"/>
                </a:lnTo>
                <a:lnTo>
                  <a:pt x="468" y="230"/>
                </a:lnTo>
                <a:lnTo>
                  <a:pt x="440" y="248"/>
                </a:lnTo>
                <a:lnTo>
                  <a:pt x="397" y="248"/>
                </a:lnTo>
                <a:lnTo>
                  <a:pt x="369" y="266"/>
                </a:lnTo>
                <a:lnTo>
                  <a:pt x="326" y="266"/>
                </a:lnTo>
                <a:lnTo>
                  <a:pt x="298" y="283"/>
                </a:lnTo>
                <a:lnTo>
                  <a:pt x="255" y="283"/>
                </a:lnTo>
                <a:lnTo>
                  <a:pt x="213" y="301"/>
                </a:lnTo>
                <a:lnTo>
                  <a:pt x="156" y="319"/>
                </a:lnTo>
                <a:lnTo>
                  <a:pt x="114" y="319"/>
                </a:lnTo>
                <a:lnTo>
                  <a:pt x="57" y="337"/>
                </a:lnTo>
                <a:lnTo>
                  <a:pt x="0" y="354"/>
                </a:lnTo>
                <a:lnTo>
                  <a:pt x="0" y="177"/>
                </a:lnTo>
                <a:lnTo>
                  <a:pt x="29" y="177"/>
                </a:lnTo>
                <a:lnTo>
                  <a:pt x="71" y="177"/>
                </a:lnTo>
                <a:lnTo>
                  <a:pt x="114" y="177"/>
                </a:lnTo>
                <a:lnTo>
                  <a:pt x="156" y="177"/>
                </a:lnTo>
                <a:lnTo>
                  <a:pt x="213" y="159"/>
                </a:lnTo>
                <a:lnTo>
                  <a:pt x="270" y="159"/>
                </a:lnTo>
                <a:lnTo>
                  <a:pt x="326" y="142"/>
                </a:lnTo>
                <a:lnTo>
                  <a:pt x="383" y="124"/>
                </a:lnTo>
                <a:lnTo>
                  <a:pt x="440" y="124"/>
                </a:lnTo>
                <a:lnTo>
                  <a:pt x="496" y="106"/>
                </a:lnTo>
                <a:lnTo>
                  <a:pt x="553" y="88"/>
                </a:lnTo>
                <a:lnTo>
                  <a:pt x="596" y="71"/>
                </a:lnTo>
                <a:lnTo>
                  <a:pt x="624" y="71"/>
                </a:lnTo>
                <a:lnTo>
                  <a:pt x="652" y="53"/>
                </a:lnTo>
                <a:lnTo>
                  <a:pt x="681" y="35"/>
                </a:lnTo>
                <a:lnTo>
                  <a:pt x="695" y="35"/>
                </a:lnTo>
                <a:lnTo>
                  <a:pt x="723" y="0"/>
                </a:lnTo>
                <a:lnTo>
                  <a:pt x="751" y="0"/>
                </a:lnTo>
                <a:lnTo>
                  <a:pt x="780" y="0"/>
                </a:lnTo>
                <a:lnTo>
                  <a:pt x="808" y="0"/>
                </a:lnTo>
                <a:lnTo>
                  <a:pt x="836" y="18"/>
                </a:lnTo>
                <a:lnTo>
                  <a:pt x="879" y="35"/>
                </a:lnTo>
                <a:lnTo>
                  <a:pt x="922" y="53"/>
                </a:lnTo>
                <a:lnTo>
                  <a:pt x="978" y="106"/>
                </a:lnTo>
                <a:lnTo>
                  <a:pt x="992" y="124"/>
                </a:lnTo>
                <a:lnTo>
                  <a:pt x="1021" y="142"/>
                </a:lnTo>
                <a:lnTo>
                  <a:pt x="1035" y="159"/>
                </a:lnTo>
                <a:lnTo>
                  <a:pt x="1049" y="177"/>
                </a:lnTo>
                <a:lnTo>
                  <a:pt x="1063" y="195"/>
                </a:lnTo>
                <a:lnTo>
                  <a:pt x="1077" y="212"/>
                </a:lnTo>
                <a:lnTo>
                  <a:pt x="1077" y="230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7660" name="Freeform 14"/>
          <p:cNvSpPr/>
          <p:nvPr/>
        </p:nvSpPr>
        <p:spPr>
          <a:xfrm>
            <a:off x="4764088" y="2022475"/>
            <a:ext cx="352425" cy="13493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44555"/>
              </a:cxn>
              <a:cxn ang="0">
                <a:pos x="27404" y="44555"/>
              </a:cxn>
              <a:cxn ang="0">
                <a:pos x="63092" y="44555"/>
              </a:cxn>
              <a:cxn ang="0">
                <a:pos x="90496" y="33735"/>
              </a:cxn>
              <a:cxn ang="0">
                <a:pos x="126822" y="22278"/>
              </a:cxn>
              <a:cxn ang="0">
                <a:pos x="172070" y="10821"/>
              </a:cxn>
              <a:cxn ang="0">
                <a:pos x="207759" y="0"/>
              </a:cxn>
              <a:cxn ang="0">
                <a:pos x="244085" y="0"/>
              </a:cxn>
              <a:cxn ang="0">
                <a:pos x="280410" y="0"/>
              </a:cxn>
              <a:cxn ang="0">
                <a:pos x="298255" y="0"/>
              </a:cxn>
              <a:cxn ang="0">
                <a:pos x="307177" y="0"/>
              </a:cxn>
              <a:cxn ang="0">
                <a:pos x="325021" y="0"/>
              </a:cxn>
              <a:cxn ang="0">
                <a:pos x="334581" y="0"/>
              </a:cxn>
              <a:cxn ang="0">
                <a:pos x="343503" y="10821"/>
              </a:cxn>
              <a:cxn ang="0">
                <a:pos x="343503" y="10821"/>
              </a:cxn>
              <a:cxn ang="0">
                <a:pos x="352425" y="22278"/>
              </a:cxn>
              <a:cxn ang="0">
                <a:pos x="352425" y="22278"/>
              </a:cxn>
              <a:cxn ang="0">
                <a:pos x="352425" y="33735"/>
              </a:cxn>
              <a:cxn ang="0">
                <a:pos x="343503" y="44555"/>
              </a:cxn>
              <a:cxn ang="0">
                <a:pos x="325021" y="67469"/>
              </a:cxn>
              <a:cxn ang="0">
                <a:pos x="307177" y="78926"/>
              </a:cxn>
              <a:cxn ang="0">
                <a:pos x="289333" y="89747"/>
              </a:cxn>
              <a:cxn ang="0">
                <a:pos x="261929" y="101204"/>
              </a:cxn>
              <a:cxn ang="0">
                <a:pos x="226240" y="112661"/>
              </a:cxn>
              <a:cxn ang="0">
                <a:pos x="189914" y="112661"/>
              </a:cxn>
              <a:cxn ang="0">
                <a:pos x="153588" y="124118"/>
              </a:cxn>
              <a:cxn ang="0">
                <a:pos x="99418" y="124118"/>
              </a:cxn>
              <a:cxn ang="0">
                <a:pos x="54170" y="134938"/>
              </a:cxn>
              <a:cxn ang="0">
                <a:pos x="0" y="134938"/>
              </a:cxn>
              <a:cxn ang="0">
                <a:pos x="0" y="44555"/>
              </a:cxn>
              <a:cxn ang="0">
                <a:pos x="0" y="44555"/>
              </a:cxn>
            </a:cxnLst>
            <a:rect l="l" t="t" r="GT0" b="GT1"/>
            <a:pathLst>
              <a:path w="553" h="212">
                <a:moveTo>
                  <a:pt x="0" y="70"/>
                </a:moveTo>
                <a:lnTo>
                  <a:pt x="43" y="70"/>
                </a:lnTo>
                <a:lnTo>
                  <a:pt x="99" y="70"/>
                </a:lnTo>
                <a:lnTo>
                  <a:pt x="142" y="53"/>
                </a:lnTo>
                <a:lnTo>
                  <a:pt x="199" y="35"/>
                </a:lnTo>
                <a:lnTo>
                  <a:pt x="270" y="17"/>
                </a:lnTo>
                <a:lnTo>
                  <a:pt x="326" y="0"/>
                </a:lnTo>
                <a:lnTo>
                  <a:pt x="383" y="0"/>
                </a:lnTo>
                <a:lnTo>
                  <a:pt x="440" y="0"/>
                </a:lnTo>
                <a:lnTo>
                  <a:pt x="468" y="0"/>
                </a:lnTo>
                <a:lnTo>
                  <a:pt x="482" y="0"/>
                </a:lnTo>
                <a:lnTo>
                  <a:pt x="510" y="0"/>
                </a:lnTo>
                <a:lnTo>
                  <a:pt x="525" y="0"/>
                </a:lnTo>
                <a:lnTo>
                  <a:pt x="539" y="17"/>
                </a:lnTo>
                <a:lnTo>
                  <a:pt x="553" y="35"/>
                </a:lnTo>
                <a:lnTo>
                  <a:pt x="553" y="53"/>
                </a:lnTo>
                <a:lnTo>
                  <a:pt x="539" y="70"/>
                </a:lnTo>
                <a:lnTo>
                  <a:pt x="510" y="106"/>
                </a:lnTo>
                <a:lnTo>
                  <a:pt x="482" y="124"/>
                </a:lnTo>
                <a:lnTo>
                  <a:pt x="454" y="141"/>
                </a:lnTo>
                <a:lnTo>
                  <a:pt x="411" y="159"/>
                </a:lnTo>
                <a:lnTo>
                  <a:pt x="355" y="177"/>
                </a:lnTo>
                <a:lnTo>
                  <a:pt x="298" y="177"/>
                </a:lnTo>
                <a:lnTo>
                  <a:pt x="241" y="195"/>
                </a:lnTo>
                <a:lnTo>
                  <a:pt x="156" y="195"/>
                </a:lnTo>
                <a:lnTo>
                  <a:pt x="85" y="212"/>
                </a:lnTo>
                <a:lnTo>
                  <a:pt x="0" y="212"/>
                </a:lnTo>
                <a:lnTo>
                  <a:pt x="0" y="70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7661" name="Freeform 15"/>
          <p:cNvSpPr/>
          <p:nvPr/>
        </p:nvSpPr>
        <p:spPr>
          <a:xfrm>
            <a:off x="4764088" y="2416175"/>
            <a:ext cx="352425" cy="1365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352425" y="67942"/>
              </a:cxn>
              <a:cxn ang="0">
                <a:pos x="352425" y="67942"/>
              </a:cxn>
              <a:cxn ang="0">
                <a:pos x="343503" y="79479"/>
              </a:cxn>
              <a:cxn ang="0">
                <a:pos x="343503" y="79479"/>
              </a:cxn>
              <a:cxn ang="0">
                <a:pos x="334581" y="91017"/>
              </a:cxn>
              <a:cxn ang="0">
                <a:pos x="325021" y="91017"/>
              </a:cxn>
              <a:cxn ang="0">
                <a:pos x="307177" y="101913"/>
              </a:cxn>
              <a:cxn ang="0">
                <a:pos x="298255" y="101913"/>
              </a:cxn>
              <a:cxn ang="0">
                <a:pos x="280410" y="101913"/>
              </a:cxn>
              <a:cxn ang="0">
                <a:pos x="261929" y="113450"/>
              </a:cxn>
              <a:cxn ang="0">
                <a:pos x="235162" y="113450"/>
              </a:cxn>
              <a:cxn ang="0">
                <a:pos x="207759" y="113450"/>
              </a:cxn>
              <a:cxn ang="0">
                <a:pos x="172070" y="124988"/>
              </a:cxn>
              <a:cxn ang="0">
                <a:pos x="135744" y="124988"/>
              </a:cxn>
              <a:cxn ang="0">
                <a:pos x="99418" y="136525"/>
              </a:cxn>
              <a:cxn ang="0">
                <a:pos x="54170" y="136525"/>
              </a:cxn>
              <a:cxn ang="0">
                <a:pos x="0" y="136525"/>
              </a:cxn>
              <a:cxn ang="0">
                <a:pos x="0" y="56405"/>
              </a:cxn>
              <a:cxn ang="0">
                <a:pos x="72652" y="33971"/>
              </a:cxn>
              <a:cxn ang="0">
                <a:pos x="144666" y="22434"/>
              </a:cxn>
              <a:cxn ang="0">
                <a:pos x="172070" y="11537"/>
              </a:cxn>
              <a:cxn ang="0">
                <a:pos x="198837" y="11537"/>
              </a:cxn>
              <a:cxn ang="0">
                <a:pos x="226240" y="0"/>
              </a:cxn>
              <a:cxn ang="0">
                <a:pos x="244085" y="0"/>
              </a:cxn>
              <a:cxn ang="0">
                <a:pos x="253007" y="0"/>
              </a:cxn>
              <a:cxn ang="0">
                <a:pos x="270851" y="11537"/>
              </a:cxn>
              <a:cxn ang="0">
                <a:pos x="289333" y="11537"/>
              </a:cxn>
              <a:cxn ang="0">
                <a:pos x="307177" y="22434"/>
              </a:cxn>
              <a:cxn ang="0">
                <a:pos x="325021" y="33971"/>
              </a:cxn>
              <a:cxn ang="0">
                <a:pos x="343503" y="45508"/>
              </a:cxn>
              <a:cxn ang="0">
                <a:pos x="352425" y="56405"/>
              </a:cxn>
              <a:cxn ang="0">
                <a:pos x="352425" y="67942"/>
              </a:cxn>
              <a:cxn ang="0">
                <a:pos x="352425" y="67942"/>
              </a:cxn>
              <a:cxn ang="0">
                <a:pos x="352425" y="67942"/>
              </a:cxn>
            </a:cxnLst>
            <a:rect l="l" t="t" r="GT0" b="GT1"/>
            <a:pathLst>
              <a:path w="553" h="213">
                <a:moveTo>
                  <a:pt x="553" y="106"/>
                </a:moveTo>
                <a:lnTo>
                  <a:pt x="553" y="106"/>
                </a:lnTo>
                <a:lnTo>
                  <a:pt x="539" y="124"/>
                </a:lnTo>
                <a:lnTo>
                  <a:pt x="525" y="142"/>
                </a:lnTo>
                <a:lnTo>
                  <a:pt x="510" y="142"/>
                </a:lnTo>
                <a:lnTo>
                  <a:pt x="482" y="159"/>
                </a:lnTo>
                <a:lnTo>
                  <a:pt x="468" y="159"/>
                </a:lnTo>
                <a:lnTo>
                  <a:pt x="440" y="159"/>
                </a:lnTo>
                <a:lnTo>
                  <a:pt x="411" y="177"/>
                </a:lnTo>
                <a:lnTo>
                  <a:pt x="369" y="177"/>
                </a:lnTo>
                <a:lnTo>
                  <a:pt x="326" y="177"/>
                </a:lnTo>
                <a:lnTo>
                  <a:pt x="270" y="195"/>
                </a:lnTo>
                <a:lnTo>
                  <a:pt x="213" y="195"/>
                </a:lnTo>
                <a:lnTo>
                  <a:pt x="156" y="213"/>
                </a:lnTo>
                <a:lnTo>
                  <a:pt x="85" y="213"/>
                </a:lnTo>
                <a:lnTo>
                  <a:pt x="0" y="213"/>
                </a:lnTo>
                <a:lnTo>
                  <a:pt x="0" y="88"/>
                </a:lnTo>
                <a:lnTo>
                  <a:pt x="114" y="53"/>
                </a:lnTo>
                <a:lnTo>
                  <a:pt x="227" y="35"/>
                </a:lnTo>
                <a:lnTo>
                  <a:pt x="270" y="18"/>
                </a:lnTo>
                <a:lnTo>
                  <a:pt x="312" y="18"/>
                </a:lnTo>
                <a:lnTo>
                  <a:pt x="355" y="0"/>
                </a:lnTo>
                <a:lnTo>
                  <a:pt x="383" y="0"/>
                </a:lnTo>
                <a:lnTo>
                  <a:pt x="397" y="0"/>
                </a:lnTo>
                <a:lnTo>
                  <a:pt x="425" y="18"/>
                </a:lnTo>
                <a:lnTo>
                  <a:pt x="454" y="18"/>
                </a:lnTo>
                <a:lnTo>
                  <a:pt x="482" y="35"/>
                </a:lnTo>
                <a:lnTo>
                  <a:pt x="510" y="53"/>
                </a:lnTo>
                <a:lnTo>
                  <a:pt x="539" y="71"/>
                </a:lnTo>
                <a:lnTo>
                  <a:pt x="553" y="88"/>
                </a:lnTo>
                <a:lnTo>
                  <a:pt x="553" y="106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7662" name="Freeform 16"/>
          <p:cNvSpPr/>
          <p:nvPr/>
        </p:nvSpPr>
        <p:spPr>
          <a:xfrm>
            <a:off x="4233863" y="2844800"/>
            <a:ext cx="1547812" cy="2254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1520513" y="168910"/>
              </a:cxn>
              <a:cxn ang="0">
                <a:pos x="1502736" y="168910"/>
              </a:cxn>
              <a:cxn ang="0">
                <a:pos x="1466549" y="168910"/>
              </a:cxn>
              <a:cxn ang="0">
                <a:pos x="1421473" y="168910"/>
              </a:cxn>
              <a:cxn ang="0">
                <a:pos x="1349733" y="157480"/>
              </a:cxn>
              <a:cxn ang="0">
                <a:pos x="1241805" y="146685"/>
              </a:cxn>
              <a:cxn ang="0">
                <a:pos x="1160541" y="146685"/>
              </a:cxn>
              <a:cxn ang="0">
                <a:pos x="1097689" y="146685"/>
              </a:cxn>
              <a:cxn ang="0">
                <a:pos x="1017061" y="157480"/>
              </a:cxn>
              <a:cxn ang="0">
                <a:pos x="935798" y="157480"/>
              </a:cxn>
              <a:cxn ang="0">
                <a:pos x="845646" y="168910"/>
              </a:cxn>
              <a:cxn ang="0">
                <a:pos x="746607" y="180340"/>
              </a:cxn>
              <a:cxn ang="0">
                <a:pos x="638679" y="191770"/>
              </a:cxn>
              <a:cxn ang="0">
                <a:pos x="521863" y="202565"/>
              </a:cxn>
              <a:cxn ang="0">
                <a:pos x="422823" y="202565"/>
              </a:cxn>
              <a:cxn ang="0">
                <a:pos x="368859" y="213995"/>
              </a:cxn>
              <a:cxn ang="0">
                <a:pos x="323783" y="213995"/>
              </a:cxn>
              <a:cxn ang="0">
                <a:pos x="278708" y="225425"/>
              </a:cxn>
              <a:cxn ang="0">
                <a:pos x="243155" y="225425"/>
              </a:cxn>
              <a:cxn ang="0">
                <a:pos x="215856" y="225425"/>
              </a:cxn>
              <a:cxn ang="0">
                <a:pos x="198079" y="225425"/>
              </a:cxn>
              <a:cxn ang="0">
                <a:pos x="179668" y="225425"/>
              </a:cxn>
              <a:cxn ang="0">
                <a:pos x="170780" y="225425"/>
              </a:cxn>
              <a:cxn ang="0">
                <a:pos x="153004" y="225425"/>
              </a:cxn>
              <a:cxn ang="0">
                <a:pos x="125704" y="225425"/>
              </a:cxn>
              <a:cxn ang="0">
                <a:pos x="90151" y="213995"/>
              </a:cxn>
              <a:cxn ang="0">
                <a:pos x="53964" y="202565"/>
              </a:cxn>
              <a:cxn ang="0">
                <a:pos x="26665" y="191770"/>
              </a:cxn>
              <a:cxn ang="0">
                <a:pos x="8888" y="180340"/>
              </a:cxn>
              <a:cxn ang="0">
                <a:pos x="0" y="168910"/>
              </a:cxn>
              <a:cxn ang="0">
                <a:pos x="0" y="157480"/>
              </a:cxn>
              <a:cxn ang="0">
                <a:pos x="8888" y="157480"/>
              </a:cxn>
              <a:cxn ang="0">
                <a:pos x="36188" y="146685"/>
              </a:cxn>
              <a:cxn ang="0">
                <a:pos x="71740" y="146685"/>
              </a:cxn>
              <a:cxn ang="0">
                <a:pos x="116816" y="135255"/>
              </a:cxn>
              <a:cxn ang="0">
                <a:pos x="179668" y="123825"/>
              </a:cxn>
              <a:cxn ang="0">
                <a:pos x="252043" y="113030"/>
              </a:cxn>
              <a:cxn ang="0">
                <a:pos x="332672" y="113030"/>
              </a:cxn>
              <a:cxn ang="0">
                <a:pos x="467899" y="90170"/>
              </a:cxn>
              <a:cxn ang="0">
                <a:pos x="647567" y="78740"/>
              </a:cxn>
              <a:cxn ang="0">
                <a:pos x="818982" y="56515"/>
              </a:cxn>
              <a:cxn ang="0">
                <a:pos x="980873" y="45085"/>
              </a:cxn>
              <a:cxn ang="0">
                <a:pos x="1088801" y="22860"/>
              </a:cxn>
              <a:cxn ang="0">
                <a:pos x="1151653" y="22860"/>
              </a:cxn>
              <a:cxn ang="0">
                <a:pos x="1214505" y="11430"/>
              </a:cxn>
              <a:cxn ang="0">
                <a:pos x="1259581" y="0"/>
              </a:cxn>
              <a:cxn ang="0">
                <a:pos x="1304657" y="0"/>
              </a:cxn>
              <a:cxn ang="0">
                <a:pos x="1340845" y="0"/>
              </a:cxn>
              <a:cxn ang="0">
                <a:pos x="1367509" y="0"/>
              </a:cxn>
              <a:cxn ang="0">
                <a:pos x="1394808" y="0"/>
              </a:cxn>
              <a:cxn ang="0">
                <a:pos x="1430996" y="11430"/>
              </a:cxn>
              <a:cxn ang="0">
                <a:pos x="1475437" y="45085"/>
              </a:cxn>
              <a:cxn ang="0">
                <a:pos x="1520513" y="78740"/>
              </a:cxn>
              <a:cxn ang="0">
                <a:pos x="1547812" y="113030"/>
              </a:cxn>
              <a:cxn ang="0">
                <a:pos x="1547812" y="146685"/>
              </a:cxn>
              <a:cxn ang="0">
                <a:pos x="1538924" y="168910"/>
              </a:cxn>
              <a:cxn ang="0">
                <a:pos x="1530036" y="168910"/>
              </a:cxn>
            </a:cxnLst>
            <a:rect l="l" t="t" r="GT0" b="GT1"/>
            <a:pathLst>
              <a:path w="2438" h="355">
                <a:moveTo>
                  <a:pt x="2410" y="266"/>
                </a:moveTo>
                <a:lnTo>
                  <a:pt x="2395" y="266"/>
                </a:lnTo>
                <a:lnTo>
                  <a:pt x="2381" y="266"/>
                </a:lnTo>
                <a:lnTo>
                  <a:pt x="2367" y="266"/>
                </a:lnTo>
                <a:lnTo>
                  <a:pt x="2339" y="266"/>
                </a:lnTo>
                <a:lnTo>
                  <a:pt x="2310" y="266"/>
                </a:lnTo>
                <a:lnTo>
                  <a:pt x="2282" y="266"/>
                </a:lnTo>
                <a:lnTo>
                  <a:pt x="2239" y="266"/>
                </a:lnTo>
                <a:lnTo>
                  <a:pt x="2211" y="266"/>
                </a:lnTo>
                <a:lnTo>
                  <a:pt x="2126" y="248"/>
                </a:lnTo>
                <a:lnTo>
                  <a:pt x="2041" y="248"/>
                </a:lnTo>
                <a:lnTo>
                  <a:pt x="1956" y="231"/>
                </a:lnTo>
                <a:lnTo>
                  <a:pt x="1871" y="231"/>
                </a:lnTo>
                <a:lnTo>
                  <a:pt x="1828" y="231"/>
                </a:lnTo>
                <a:lnTo>
                  <a:pt x="1772" y="231"/>
                </a:lnTo>
                <a:lnTo>
                  <a:pt x="1729" y="231"/>
                </a:lnTo>
                <a:lnTo>
                  <a:pt x="1672" y="248"/>
                </a:lnTo>
                <a:lnTo>
                  <a:pt x="1602" y="248"/>
                </a:lnTo>
                <a:lnTo>
                  <a:pt x="1545" y="248"/>
                </a:lnTo>
                <a:lnTo>
                  <a:pt x="1474" y="248"/>
                </a:lnTo>
                <a:lnTo>
                  <a:pt x="1403" y="266"/>
                </a:lnTo>
                <a:lnTo>
                  <a:pt x="1332" y="266"/>
                </a:lnTo>
                <a:lnTo>
                  <a:pt x="1261" y="266"/>
                </a:lnTo>
                <a:lnTo>
                  <a:pt x="1176" y="284"/>
                </a:lnTo>
                <a:lnTo>
                  <a:pt x="1091" y="284"/>
                </a:lnTo>
                <a:lnTo>
                  <a:pt x="1006" y="302"/>
                </a:lnTo>
                <a:lnTo>
                  <a:pt x="921" y="302"/>
                </a:lnTo>
                <a:lnTo>
                  <a:pt x="822" y="319"/>
                </a:lnTo>
                <a:lnTo>
                  <a:pt x="723" y="319"/>
                </a:lnTo>
                <a:lnTo>
                  <a:pt x="666" y="319"/>
                </a:lnTo>
                <a:lnTo>
                  <a:pt x="624" y="337"/>
                </a:lnTo>
                <a:lnTo>
                  <a:pt x="581" y="337"/>
                </a:lnTo>
                <a:lnTo>
                  <a:pt x="539" y="337"/>
                </a:lnTo>
                <a:lnTo>
                  <a:pt x="510" y="337"/>
                </a:lnTo>
                <a:lnTo>
                  <a:pt x="468" y="337"/>
                </a:lnTo>
                <a:lnTo>
                  <a:pt x="439" y="355"/>
                </a:lnTo>
                <a:lnTo>
                  <a:pt x="411" y="355"/>
                </a:lnTo>
                <a:lnTo>
                  <a:pt x="383" y="355"/>
                </a:lnTo>
                <a:lnTo>
                  <a:pt x="368" y="355"/>
                </a:lnTo>
                <a:lnTo>
                  <a:pt x="340" y="355"/>
                </a:lnTo>
                <a:lnTo>
                  <a:pt x="326" y="355"/>
                </a:lnTo>
                <a:lnTo>
                  <a:pt x="312" y="355"/>
                </a:lnTo>
                <a:lnTo>
                  <a:pt x="298" y="355"/>
                </a:lnTo>
                <a:lnTo>
                  <a:pt x="283" y="355"/>
                </a:lnTo>
                <a:lnTo>
                  <a:pt x="269" y="355"/>
                </a:lnTo>
                <a:lnTo>
                  <a:pt x="255" y="355"/>
                </a:lnTo>
                <a:lnTo>
                  <a:pt x="241" y="355"/>
                </a:lnTo>
                <a:lnTo>
                  <a:pt x="227" y="355"/>
                </a:lnTo>
                <a:lnTo>
                  <a:pt x="198" y="355"/>
                </a:lnTo>
                <a:lnTo>
                  <a:pt x="184" y="337"/>
                </a:lnTo>
                <a:lnTo>
                  <a:pt x="142" y="337"/>
                </a:lnTo>
                <a:lnTo>
                  <a:pt x="113" y="319"/>
                </a:lnTo>
                <a:lnTo>
                  <a:pt x="85" y="319"/>
                </a:lnTo>
                <a:lnTo>
                  <a:pt x="71" y="319"/>
                </a:lnTo>
                <a:lnTo>
                  <a:pt x="42" y="302"/>
                </a:lnTo>
                <a:lnTo>
                  <a:pt x="28" y="302"/>
                </a:lnTo>
                <a:lnTo>
                  <a:pt x="14" y="284"/>
                </a:lnTo>
                <a:lnTo>
                  <a:pt x="0" y="284"/>
                </a:lnTo>
                <a:lnTo>
                  <a:pt x="0" y="266"/>
                </a:lnTo>
                <a:lnTo>
                  <a:pt x="0" y="248"/>
                </a:lnTo>
                <a:lnTo>
                  <a:pt x="14" y="248"/>
                </a:lnTo>
                <a:lnTo>
                  <a:pt x="28" y="231"/>
                </a:lnTo>
                <a:lnTo>
                  <a:pt x="57" y="231"/>
                </a:lnTo>
                <a:lnTo>
                  <a:pt x="85" y="231"/>
                </a:lnTo>
                <a:lnTo>
                  <a:pt x="113" y="231"/>
                </a:lnTo>
                <a:lnTo>
                  <a:pt x="142" y="213"/>
                </a:lnTo>
                <a:lnTo>
                  <a:pt x="184" y="213"/>
                </a:lnTo>
                <a:lnTo>
                  <a:pt x="227" y="195"/>
                </a:lnTo>
                <a:lnTo>
                  <a:pt x="283" y="195"/>
                </a:lnTo>
                <a:lnTo>
                  <a:pt x="340" y="195"/>
                </a:lnTo>
                <a:lnTo>
                  <a:pt x="397" y="178"/>
                </a:lnTo>
                <a:lnTo>
                  <a:pt x="453" y="178"/>
                </a:lnTo>
                <a:lnTo>
                  <a:pt x="524" y="178"/>
                </a:lnTo>
                <a:lnTo>
                  <a:pt x="595" y="160"/>
                </a:lnTo>
                <a:lnTo>
                  <a:pt x="737" y="142"/>
                </a:lnTo>
                <a:lnTo>
                  <a:pt x="893" y="142"/>
                </a:lnTo>
                <a:lnTo>
                  <a:pt x="1020" y="124"/>
                </a:lnTo>
                <a:lnTo>
                  <a:pt x="1162" y="107"/>
                </a:lnTo>
                <a:lnTo>
                  <a:pt x="1290" y="89"/>
                </a:lnTo>
                <a:lnTo>
                  <a:pt x="1417" y="71"/>
                </a:lnTo>
                <a:lnTo>
                  <a:pt x="1545" y="71"/>
                </a:lnTo>
                <a:lnTo>
                  <a:pt x="1658" y="53"/>
                </a:lnTo>
                <a:lnTo>
                  <a:pt x="1715" y="36"/>
                </a:lnTo>
                <a:lnTo>
                  <a:pt x="1772" y="36"/>
                </a:lnTo>
                <a:lnTo>
                  <a:pt x="1814" y="36"/>
                </a:lnTo>
                <a:lnTo>
                  <a:pt x="1871" y="18"/>
                </a:lnTo>
                <a:lnTo>
                  <a:pt x="1913" y="18"/>
                </a:lnTo>
                <a:lnTo>
                  <a:pt x="1956" y="18"/>
                </a:lnTo>
                <a:lnTo>
                  <a:pt x="1984" y="0"/>
                </a:lnTo>
                <a:lnTo>
                  <a:pt x="2027" y="0"/>
                </a:lnTo>
                <a:lnTo>
                  <a:pt x="2055" y="0"/>
                </a:lnTo>
                <a:lnTo>
                  <a:pt x="2084" y="0"/>
                </a:lnTo>
                <a:lnTo>
                  <a:pt x="2112" y="0"/>
                </a:lnTo>
                <a:lnTo>
                  <a:pt x="2140" y="0"/>
                </a:lnTo>
                <a:lnTo>
                  <a:pt x="2154" y="0"/>
                </a:lnTo>
                <a:lnTo>
                  <a:pt x="2183" y="0"/>
                </a:lnTo>
                <a:lnTo>
                  <a:pt x="2197" y="0"/>
                </a:lnTo>
                <a:lnTo>
                  <a:pt x="2211" y="0"/>
                </a:lnTo>
                <a:lnTo>
                  <a:pt x="2254" y="18"/>
                </a:lnTo>
                <a:lnTo>
                  <a:pt x="2282" y="36"/>
                </a:lnTo>
                <a:lnTo>
                  <a:pt x="2324" y="71"/>
                </a:lnTo>
                <a:lnTo>
                  <a:pt x="2367" y="89"/>
                </a:lnTo>
                <a:lnTo>
                  <a:pt x="2395" y="124"/>
                </a:lnTo>
                <a:lnTo>
                  <a:pt x="2424" y="160"/>
                </a:lnTo>
                <a:lnTo>
                  <a:pt x="2438" y="178"/>
                </a:lnTo>
                <a:lnTo>
                  <a:pt x="2438" y="213"/>
                </a:lnTo>
                <a:lnTo>
                  <a:pt x="2438" y="231"/>
                </a:lnTo>
                <a:lnTo>
                  <a:pt x="2438" y="248"/>
                </a:lnTo>
                <a:lnTo>
                  <a:pt x="2424" y="266"/>
                </a:lnTo>
                <a:lnTo>
                  <a:pt x="2410" y="266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27663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3765550"/>
            <a:ext cx="8551863" cy="17526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 fill="hold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 fill="hold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 fill="hold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 fill="hold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 fill="hold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 fill="hold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 fill="hold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 fill="hold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 fill="hold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 fill="hold"/>
                                        <p:tgtEl>
                                          <p:spTgt spid="2766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 fill="hold"/>
                                        <p:tgtEl>
                                          <p:spTgt spid="276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animBg="1"/>
      <p:bldP spid="27653" grpId="0" animBg="1"/>
      <p:bldP spid="27654" grpId="0" animBg="1"/>
      <p:bldP spid="27655" grpId="0" animBg="1"/>
      <p:bldP spid="27656" grpId="0" animBg="1"/>
      <p:bldP spid="27657" grpId="0" animBg="1"/>
      <p:bldP spid="27658" grpId="0" animBg="1"/>
      <p:bldP spid="27659" grpId="0" animBg="1"/>
      <p:bldP spid="27660" grpId="0" animBg="1"/>
      <p:bldP spid="27661" grpId="0" animBg="1"/>
      <p:bldP spid="2766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图片 3" descr="1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82550" y="2071688"/>
            <a:ext cx="8902700" cy="466566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grpSp>
        <p:nvGrpSpPr>
          <p:cNvPr id="28675" name="组合 38"/>
          <p:cNvGrpSpPr/>
          <p:nvPr/>
        </p:nvGrpSpPr>
        <p:grpSpPr>
          <a:xfrm>
            <a:off x="3486150" y="1098550"/>
            <a:ext cx="2541588" cy="2538413"/>
            <a:chOff x="299400" y="609600"/>
            <a:chExt cx="2542863" cy="2539048"/>
          </a:xfrm>
        </p:grpSpPr>
        <p:cxnSp>
          <p:nvCxnSpPr>
            <p:cNvPr id="28692" name="直接连接符 3"/>
            <p:cNvCxnSpPr/>
            <p:nvPr/>
          </p:nvCxnSpPr>
          <p:spPr>
            <a:xfrm>
              <a:off x="321636" y="1876742"/>
              <a:ext cx="2520627" cy="1588"/>
            </a:xfrm>
            <a:prstGeom prst="line">
              <a:avLst/>
            </a:prstGeom>
            <a:noFill/>
            <a:ln w="15875">
              <a:solidFill>
                <a:srgbClr val="72BFC5"/>
              </a:solidFill>
              <a:prstDash val="lgDash"/>
              <a:miter lim="800000"/>
            </a:ln>
          </p:spPr>
        </p:cxnSp>
        <p:cxnSp>
          <p:nvCxnSpPr>
            <p:cNvPr id="28693" name="直接连接符 4"/>
            <p:cNvCxnSpPr/>
            <p:nvPr/>
          </p:nvCxnSpPr>
          <p:spPr>
            <a:xfrm rot="5400000">
              <a:off x="288590" y="1868794"/>
              <a:ext cx="2519993" cy="1588"/>
            </a:xfrm>
            <a:prstGeom prst="line">
              <a:avLst/>
            </a:prstGeom>
            <a:noFill/>
            <a:ln w="15875">
              <a:solidFill>
                <a:srgbClr val="72BFC5"/>
              </a:solidFill>
              <a:prstDash val="lgDash"/>
              <a:miter lim="800000"/>
            </a:ln>
          </p:spPr>
        </p:cxnSp>
        <p:sp>
          <p:nvSpPr>
            <p:cNvPr id="28694" name="矩形 1"/>
            <p:cNvSpPr/>
            <p:nvPr/>
          </p:nvSpPr>
          <p:spPr bwMode="auto">
            <a:xfrm>
              <a:off x="299400" y="628655"/>
              <a:ext cx="2520627" cy="2519993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/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28676" name="Freeform 6"/>
          <p:cNvSpPr/>
          <p:nvPr/>
        </p:nvSpPr>
        <p:spPr>
          <a:xfrm>
            <a:off x="4171950" y="2239963"/>
            <a:ext cx="747713" cy="36036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477723" y="360362"/>
              </a:cxn>
              <a:cxn ang="0">
                <a:pos x="495511" y="304433"/>
              </a:cxn>
              <a:cxn ang="0">
                <a:pos x="513298" y="259308"/>
              </a:cxn>
              <a:cxn ang="0">
                <a:pos x="522192" y="214183"/>
              </a:cxn>
              <a:cxn ang="0">
                <a:pos x="531721" y="180499"/>
              </a:cxn>
              <a:cxn ang="0">
                <a:pos x="540615" y="157619"/>
              </a:cxn>
              <a:cxn ang="0">
                <a:pos x="540615" y="135374"/>
              </a:cxn>
              <a:cxn ang="0">
                <a:pos x="540615" y="123934"/>
              </a:cxn>
              <a:cxn ang="0">
                <a:pos x="540615" y="112494"/>
              </a:cxn>
              <a:cxn ang="0">
                <a:pos x="522192" y="112494"/>
              </a:cxn>
              <a:cxn ang="0">
                <a:pos x="495511" y="112494"/>
              </a:cxn>
              <a:cxn ang="0">
                <a:pos x="450407" y="123934"/>
              </a:cxn>
              <a:cxn ang="0">
                <a:pos x="396409" y="123934"/>
              </a:cxn>
              <a:cxn ang="0">
                <a:pos x="315094" y="135374"/>
              </a:cxn>
              <a:cxn ang="0">
                <a:pos x="225521" y="157619"/>
              </a:cxn>
              <a:cxn ang="0">
                <a:pos x="126419" y="169059"/>
              </a:cxn>
              <a:cxn ang="0">
                <a:pos x="0" y="180499"/>
              </a:cxn>
              <a:cxn ang="0">
                <a:pos x="53998" y="101689"/>
              </a:cxn>
              <a:cxn ang="0">
                <a:pos x="153100" y="101689"/>
              </a:cxn>
              <a:cxn ang="0">
                <a:pos x="234415" y="78809"/>
              </a:cxn>
              <a:cxn ang="0">
                <a:pos x="333517" y="67369"/>
              </a:cxn>
              <a:cxn ang="0">
                <a:pos x="414196" y="56565"/>
              </a:cxn>
              <a:cxn ang="0">
                <a:pos x="468194" y="45125"/>
              </a:cxn>
              <a:cxn ang="0">
                <a:pos x="504404" y="45125"/>
              </a:cxn>
              <a:cxn ang="0">
                <a:pos x="522192" y="33685"/>
              </a:cxn>
              <a:cxn ang="0">
                <a:pos x="549509" y="11440"/>
              </a:cxn>
              <a:cxn ang="0">
                <a:pos x="567296" y="0"/>
              </a:cxn>
              <a:cxn ang="0">
                <a:pos x="585719" y="0"/>
              </a:cxn>
              <a:cxn ang="0">
                <a:pos x="603507" y="11440"/>
              </a:cxn>
              <a:cxn ang="0">
                <a:pos x="621294" y="22880"/>
              </a:cxn>
              <a:cxn ang="0">
                <a:pos x="657505" y="45125"/>
              </a:cxn>
              <a:cxn ang="0">
                <a:pos x="684821" y="67369"/>
              </a:cxn>
              <a:cxn ang="0">
                <a:pos x="720396" y="90249"/>
              </a:cxn>
              <a:cxn ang="0">
                <a:pos x="738819" y="112494"/>
              </a:cxn>
              <a:cxn ang="0">
                <a:pos x="747713" y="123934"/>
              </a:cxn>
              <a:cxn ang="0">
                <a:pos x="747713" y="135374"/>
              </a:cxn>
              <a:cxn ang="0">
                <a:pos x="729290" y="146814"/>
              </a:cxn>
              <a:cxn ang="0">
                <a:pos x="702609" y="157619"/>
              </a:cxn>
              <a:cxn ang="0">
                <a:pos x="675292" y="191303"/>
              </a:cxn>
              <a:cxn ang="0">
                <a:pos x="639717" y="236428"/>
              </a:cxn>
              <a:cxn ang="0">
                <a:pos x="585719" y="315237"/>
              </a:cxn>
              <a:cxn ang="0">
                <a:pos x="558402" y="360362"/>
              </a:cxn>
            </a:cxnLst>
            <a:rect l="l" t="t" r="GT0" b="GT1"/>
            <a:pathLst>
              <a:path w="1177" h="567">
                <a:moveTo>
                  <a:pt x="879" y="567"/>
                </a:moveTo>
                <a:lnTo>
                  <a:pt x="752" y="567"/>
                </a:lnTo>
                <a:lnTo>
                  <a:pt x="766" y="532"/>
                </a:lnTo>
                <a:lnTo>
                  <a:pt x="780" y="479"/>
                </a:lnTo>
                <a:lnTo>
                  <a:pt x="794" y="443"/>
                </a:lnTo>
                <a:lnTo>
                  <a:pt x="808" y="408"/>
                </a:lnTo>
                <a:lnTo>
                  <a:pt x="808" y="372"/>
                </a:lnTo>
                <a:lnTo>
                  <a:pt x="822" y="337"/>
                </a:lnTo>
                <a:lnTo>
                  <a:pt x="837" y="319"/>
                </a:lnTo>
                <a:lnTo>
                  <a:pt x="837" y="284"/>
                </a:lnTo>
                <a:lnTo>
                  <a:pt x="837" y="266"/>
                </a:lnTo>
                <a:lnTo>
                  <a:pt x="851" y="248"/>
                </a:lnTo>
                <a:lnTo>
                  <a:pt x="851" y="231"/>
                </a:lnTo>
                <a:lnTo>
                  <a:pt x="851" y="213"/>
                </a:lnTo>
                <a:lnTo>
                  <a:pt x="851" y="195"/>
                </a:lnTo>
                <a:lnTo>
                  <a:pt x="851" y="177"/>
                </a:lnTo>
                <a:lnTo>
                  <a:pt x="837" y="177"/>
                </a:lnTo>
                <a:lnTo>
                  <a:pt x="822" y="177"/>
                </a:lnTo>
                <a:lnTo>
                  <a:pt x="808" y="177"/>
                </a:lnTo>
                <a:lnTo>
                  <a:pt x="780" y="177"/>
                </a:lnTo>
                <a:lnTo>
                  <a:pt x="752" y="195"/>
                </a:lnTo>
                <a:lnTo>
                  <a:pt x="709" y="195"/>
                </a:lnTo>
                <a:lnTo>
                  <a:pt x="666" y="195"/>
                </a:lnTo>
                <a:lnTo>
                  <a:pt x="624" y="195"/>
                </a:lnTo>
                <a:lnTo>
                  <a:pt x="567" y="213"/>
                </a:lnTo>
                <a:lnTo>
                  <a:pt x="496" y="213"/>
                </a:lnTo>
                <a:lnTo>
                  <a:pt x="440" y="231"/>
                </a:lnTo>
                <a:lnTo>
                  <a:pt x="355" y="248"/>
                </a:lnTo>
                <a:lnTo>
                  <a:pt x="284" y="248"/>
                </a:lnTo>
                <a:lnTo>
                  <a:pt x="199" y="266"/>
                </a:lnTo>
                <a:lnTo>
                  <a:pt x="100" y="284"/>
                </a:lnTo>
                <a:lnTo>
                  <a:pt x="0" y="284"/>
                </a:lnTo>
                <a:lnTo>
                  <a:pt x="0" y="160"/>
                </a:lnTo>
                <a:lnTo>
                  <a:pt x="85" y="160"/>
                </a:lnTo>
                <a:lnTo>
                  <a:pt x="170" y="160"/>
                </a:lnTo>
                <a:lnTo>
                  <a:pt x="241" y="160"/>
                </a:lnTo>
                <a:lnTo>
                  <a:pt x="312" y="142"/>
                </a:lnTo>
                <a:lnTo>
                  <a:pt x="369" y="124"/>
                </a:lnTo>
                <a:lnTo>
                  <a:pt x="440" y="124"/>
                </a:lnTo>
                <a:lnTo>
                  <a:pt x="525" y="106"/>
                </a:lnTo>
                <a:lnTo>
                  <a:pt x="610" y="106"/>
                </a:lnTo>
                <a:lnTo>
                  <a:pt x="652" y="89"/>
                </a:lnTo>
                <a:lnTo>
                  <a:pt x="695" y="89"/>
                </a:lnTo>
                <a:lnTo>
                  <a:pt x="737" y="71"/>
                </a:lnTo>
                <a:lnTo>
                  <a:pt x="766" y="71"/>
                </a:lnTo>
                <a:lnTo>
                  <a:pt x="794" y="71"/>
                </a:lnTo>
                <a:lnTo>
                  <a:pt x="808" y="53"/>
                </a:lnTo>
                <a:lnTo>
                  <a:pt x="822" y="53"/>
                </a:lnTo>
                <a:lnTo>
                  <a:pt x="837" y="36"/>
                </a:lnTo>
                <a:lnTo>
                  <a:pt x="865" y="18"/>
                </a:lnTo>
                <a:lnTo>
                  <a:pt x="879" y="0"/>
                </a:lnTo>
                <a:lnTo>
                  <a:pt x="893" y="0"/>
                </a:lnTo>
                <a:lnTo>
                  <a:pt x="907" y="0"/>
                </a:lnTo>
                <a:lnTo>
                  <a:pt x="922" y="0"/>
                </a:lnTo>
                <a:lnTo>
                  <a:pt x="936" y="18"/>
                </a:lnTo>
                <a:lnTo>
                  <a:pt x="950" y="18"/>
                </a:lnTo>
                <a:lnTo>
                  <a:pt x="964" y="36"/>
                </a:lnTo>
                <a:lnTo>
                  <a:pt x="978" y="36"/>
                </a:lnTo>
                <a:lnTo>
                  <a:pt x="1007" y="53"/>
                </a:lnTo>
                <a:lnTo>
                  <a:pt x="1035" y="71"/>
                </a:lnTo>
                <a:lnTo>
                  <a:pt x="1063" y="89"/>
                </a:lnTo>
                <a:lnTo>
                  <a:pt x="1078" y="106"/>
                </a:lnTo>
                <a:lnTo>
                  <a:pt x="1106" y="124"/>
                </a:lnTo>
                <a:lnTo>
                  <a:pt x="1134" y="142"/>
                </a:lnTo>
                <a:lnTo>
                  <a:pt x="1148" y="160"/>
                </a:lnTo>
                <a:lnTo>
                  <a:pt x="1163" y="177"/>
                </a:lnTo>
                <a:lnTo>
                  <a:pt x="1177" y="195"/>
                </a:lnTo>
                <a:lnTo>
                  <a:pt x="1177" y="213"/>
                </a:lnTo>
                <a:lnTo>
                  <a:pt x="1163" y="231"/>
                </a:lnTo>
                <a:lnTo>
                  <a:pt x="1148" y="231"/>
                </a:lnTo>
                <a:lnTo>
                  <a:pt x="1120" y="248"/>
                </a:lnTo>
                <a:lnTo>
                  <a:pt x="1106" y="248"/>
                </a:lnTo>
                <a:lnTo>
                  <a:pt x="1078" y="266"/>
                </a:lnTo>
                <a:lnTo>
                  <a:pt x="1063" y="301"/>
                </a:lnTo>
                <a:lnTo>
                  <a:pt x="1035" y="337"/>
                </a:lnTo>
                <a:lnTo>
                  <a:pt x="1007" y="372"/>
                </a:lnTo>
                <a:lnTo>
                  <a:pt x="964" y="443"/>
                </a:lnTo>
                <a:lnTo>
                  <a:pt x="922" y="496"/>
                </a:lnTo>
                <a:lnTo>
                  <a:pt x="879" y="567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8677" name="Freeform 7"/>
          <p:cNvSpPr/>
          <p:nvPr/>
        </p:nvSpPr>
        <p:spPr>
          <a:xfrm>
            <a:off x="4100513" y="2330450"/>
            <a:ext cx="198437" cy="4159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6713" y="67207"/>
              </a:cxn>
              <a:cxn ang="0">
                <a:pos x="17808" y="56429"/>
              </a:cxn>
              <a:cxn ang="0">
                <a:pos x="17808" y="45016"/>
              </a:cxn>
              <a:cxn ang="0">
                <a:pos x="8904" y="33604"/>
              </a:cxn>
              <a:cxn ang="0">
                <a:pos x="8904" y="22191"/>
              </a:cxn>
              <a:cxn ang="0">
                <a:pos x="0" y="22191"/>
              </a:cxn>
              <a:cxn ang="0">
                <a:pos x="0" y="11413"/>
              </a:cxn>
              <a:cxn ang="0">
                <a:pos x="8904" y="11413"/>
              </a:cxn>
              <a:cxn ang="0">
                <a:pos x="8904" y="11413"/>
              </a:cxn>
              <a:cxn ang="0">
                <a:pos x="8904" y="0"/>
              </a:cxn>
              <a:cxn ang="0">
                <a:pos x="17808" y="0"/>
              </a:cxn>
              <a:cxn ang="0">
                <a:pos x="26713" y="0"/>
              </a:cxn>
              <a:cxn ang="0">
                <a:pos x="45157" y="0"/>
              </a:cxn>
              <a:cxn ang="0">
                <a:pos x="62966" y="11413"/>
              </a:cxn>
              <a:cxn ang="0">
                <a:pos x="80774" y="11413"/>
              </a:cxn>
              <a:cxn ang="0">
                <a:pos x="99219" y="11413"/>
              </a:cxn>
              <a:cxn ang="0">
                <a:pos x="125931" y="11413"/>
              </a:cxn>
              <a:cxn ang="0">
                <a:pos x="135471" y="45016"/>
              </a:cxn>
              <a:cxn ang="0">
                <a:pos x="144376" y="78620"/>
              </a:cxn>
              <a:cxn ang="0">
                <a:pos x="153280" y="112224"/>
              </a:cxn>
              <a:cxn ang="0">
                <a:pos x="162184" y="135049"/>
              </a:cxn>
              <a:cxn ang="0">
                <a:pos x="162184" y="168653"/>
              </a:cxn>
              <a:cxn ang="0">
                <a:pos x="171088" y="190844"/>
              </a:cxn>
              <a:cxn ang="0">
                <a:pos x="179993" y="213669"/>
              </a:cxn>
              <a:cxn ang="0">
                <a:pos x="179993" y="235860"/>
              </a:cxn>
              <a:cxn ang="0">
                <a:pos x="189533" y="258685"/>
              </a:cxn>
              <a:cxn ang="0">
                <a:pos x="189533" y="269464"/>
              </a:cxn>
              <a:cxn ang="0">
                <a:pos x="198437" y="292289"/>
              </a:cxn>
              <a:cxn ang="0">
                <a:pos x="198437" y="303067"/>
              </a:cxn>
              <a:cxn ang="0">
                <a:pos x="198437" y="314480"/>
              </a:cxn>
              <a:cxn ang="0">
                <a:pos x="198437" y="325892"/>
              </a:cxn>
              <a:cxn ang="0">
                <a:pos x="198437" y="337305"/>
              </a:cxn>
              <a:cxn ang="0">
                <a:pos x="198437" y="348084"/>
              </a:cxn>
              <a:cxn ang="0">
                <a:pos x="198437" y="359496"/>
              </a:cxn>
              <a:cxn ang="0">
                <a:pos x="198437" y="381687"/>
              </a:cxn>
              <a:cxn ang="0">
                <a:pos x="198437" y="381687"/>
              </a:cxn>
              <a:cxn ang="0">
                <a:pos x="198437" y="393100"/>
              </a:cxn>
              <a:cxn ang="0">
                <a:pos x="198437" y="404512"/>
              </a:cxn>
              <a:cxn ang="0">
                <a:pos x="189533" y="404512"/>
              </a:cxn>
              <a:cxn ang="0">
                <a:pos x="189533" y="415925"/>
              </a:cxn>
              <a:cxn ang="0">
                <a:pos x="179993" y="415925"/>
              </a:cxn>
              <a:cxn ang="0">
                <a:pos x="179993" y="404512"/>
              </a:cxn>
              <a:cxn ang="0">
                <a:pos x="171088" y="404512"/>
              </a:cxn>
              <a:cxn ang="0">
                <a:pos x="162184" y="393100"/>
              </a:cxn>
              <a:cxn ang="0">
                <a:pos x="153280" y="370909"/>
              </a:cxn>
              <a:cxn ang="0">
                <a:pos x="144376" y="348084"/>
              </a:cxn>
              <a:cxn ang="0">
                <a:pos x="135471" y="325892"/>
              </a:cxn>
              <a:cxn ang="0">
                <a:pos x="125931" y="303067"/>
              </a:cxn>
              <a:cxn ang="0">
                <a:pos x="108123" y="258685"/>
              </a:cxn>
              <a:cxn ang="0">
                <a:pos x="99219" y="224447"/>
              </a:cxn>
              <a:cxn ang="0">
                <a:pos x="90314" y="190844"/>
              </a:cxn>
              <a:cxn ang="0">
                <a:pos x="80774" y="168653"/>
              </a:cxn>
              <a:cxn ang="0">
                <a:pos x="62966" y="135049"/>
              </a:cxn>
              <a:cxn ang="0">
                <a:pos x="54061" y="112224"/>
              </a:cxn>
              <a:cxn ang="0">
                <a:pos x="45157" y="100811"/>
              </a:cxn>
              <a:cxn ang="0">
                <a:pos x="36253" y="78620"/>
              </a:cxn>
              <a:cxn ang="0">
                <a:pos x="26713" y="67207"/>
              </a:cxn>
              <a:cxn ang="0">
                <a:pos x="26713" y="67207"/>
              </a:cxn>
              <a:cxn ang="0">
                <a:pos x="26713" y="67207"/>
              </a:cxn>
            </a:cxnLst>
            <a:rect l="l" t="t" r="GT0" b="GT1"/>
            <a:pathLst>
              <a:path w="312" h="656">
                <a:moveTo>
                  <a:pt x="42" y="106"/>
                </a:moveTo>
                <a:lnTo>
                  <a:pt x="28" y="89"/>
                </a:lnTo>
                <a:lnTo>
                  <a:pt x="28" y="71"/>
                </a:lnTo>
                <a:lnTo>
                  <a:pt x="14" y="53"/>
                </a:lnTo>
                <a:lnTo>
                  <a:pt x="14" y="35"/>
                </a:lnTo>
                <a:lnTo>
                  <a:pt x="0" y="35"/>
                </a:lnTo>
                <a:lnTo>
                  <a:pt x="0" y="18"/>
                </a:lnTo>
                <a:lnTo>
                  <a:pt x="14" y="18"/>
                </a:lnTo>
                <a:lnTo>
                  <a:pt x="14" y="0"/>
                </a:lnTo>
                <a:lnTo>
                  <a:pt x="28" y="0"/>
                </a:lnTo>
                <a:lnTo>
                  <a:pt x="42" y="0"/>
                </a:lnTo>
                <a:lnTo>
                  <a:pt x="71" y="0"/>
                </a:lnTo>
                <a:lnTo>
                  <a:pt x="99" y="18"/>
                </a:lnTo>
                <a:lnTo>
                  <a:pt x="127" y="18"/>
                </a:lnTo>
                <a:lnTo>
                  <a:pt x="156" y="18"/>
                </a:lnTo>
                <a:lnTo>
                  <a:pt x="198" y="18"/>
                </a:lnTo>
                <a:lnTo>
                  <a:pt x="213" y="71"/>
                </a:lnTo>
                <a:lnTo>
                  <a:pt x="227" y="124"/>
                </a:lnTo>
                <a:lnTo>
                  <a:pt x="241" y="177"/>
                </a:lnTo>
                <a:lnTo>
                  <a:pt x="255" y="213"/>
                </a:lnTo>
                <a:lnTo>
                  <a:pt x="255" y="266"/>
                </a:lnTo>
                <a:lnTo>
                  <a:pt x="269" y="301"/>
                </a:lnTo>
                <a:lnTo>
                  <a:pt x="283" y="337"/>
                </a:lnTo>
                <a:lnTo>
                  <a:pt x="283" y="372"/>
                </a:lnTo>
                <a:lnTo>
                  <a:pt x="298" y="408"/>
                </a:lnTo>
                <a:lnTo>
                  <a:pt x="298" y="425"/>
                </a:lnTo>
                <a:lnTo>
                  <a:pt x="312" y="461"/>
                </a:lnTo>
                <a:lnTo>
                  <a:pt x="312" y="478"/>
                </a:lnTo>
                <a:lnTo>
                  <a:pt x="312" y="496"/>
                </a:lnTo>
                <a:lnTo>
                  <a:pt x="312" y="514"/>
                </a:lnTo>
                <a:lnTo>
                  <a:pt x="312" y="532"/>
                </a:lnTo>
                <a:lnTo>
                  <a:pt x="312" y="549"/>
                </a:lnTo>
                <a:lnTo>
                  <a:pt x="312" y="567"/>
                </a:lnTo>
                <a:lnTo>
                  <a:pt x="312" y="602"/>
                </a:lnTo>
                <a:lnTo>
                  <a:pt x="312" y="620"/>
                </a:lnTo>
                <a:lnTo>
                  <a:pt x="312" y="638"/>
                </a:lnTo>
                <a:lnTo>
                  <a:pt x="298" y="638"/>
                </a:lnTo>
                <a:lnTo>
                  <a:pt x="298" y="656"/>
                </a:lnTo>
                <a:lnTo>
                  <a:pt x="283" y="656"/>
                </a:lnTo>
                <a:lnTo>
                  <a:pt x="283" y="638"/>
                </a:lnTo>
                <a:lnTo>
                  <a:pt x="269" y="638"/>
                </a:lnTo>
                <a:lnTo>
                  <a:pt x="255" y="620"/>
                </a:lnTo>
                <a:lnTo>
                  <a:pt x="241" y="585"/>
                </a:lnTo>
                <a:lnTo>
                  <a:pt x="227" y="549"/>
                </a:lnTo>
                <a:lnTo>
                  <a:pt x="213" y="514"/>
                </a:lnTo>
                <a:lnTo>
                  <a:pt x="198" y="478"/>
                </a:lnTo>
                <a:lnTo>
                  <a:pt x="170" y="408"/>
                </a:lnTo>
                <a:lnTo>
                  <a:pt x="156" y="354"/>
                </a:lnTo>
                <a:lnTo>
                  <a:pt x="142" y="301"/>
                </a:lnTo>
                <a:lnTo>
                  <a:pt x="127" y="266"/>
                </a:lnTo>
                <a:lnTo>
                  <a:pt x="99" y="213"/>
                </a:lnTo>
                <a:lnTo>
                  <a:pt x="85" y="177"/>
                </a:lnTo>
                <a:lnTo>
                  <a:pt x="71" y="159"/>
                </a:lnTo>
                <a:lnTo>
                  <a:pt x="57" y="124"/>
                </a:lnTo>
                <a:lnTo>
                  <a:pt x="42" y="106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8678" name="Freeform 8"/>
          <p:cNvSpPr/>
          <p:nvPr/>
        </p:nvSpPr>
        <p:spPr>
          <a:xfrm>
            <a:off x="4254500" y="2544763"/>
            <a:ext cx="557213" cy="1333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55353"/>
              </a:cxn>
              <a:cxn ang="0">
                <a:pos x="45008" y="55353"/>
              </a:cxn>
              <a:cxn ang="0">
                <a:pos x="80507" y="44660"/>
              </a:cxn>
              <a:cxn ang="0">
                <a:pos x="116641" y="44660"/>
              </a:cxn>
              <a:cxn ang="0">
                <a:pos x="152774" y="33338"/>
              </a:cxn>
              <a:cxn ang="0">
                <a:pos x="188907" y="22015"/>
              </a:cxn>
              <a:cxn ang="0">
                <a:pos x="224407" y="22015"/>
              </a:cxn>
              <a:cxn ang="0">
                <a:pos x="251665" y="22015"/>
              </a:cxn>
              <a:cxn ang="0">
                <a:pos x="287164" y="10693"/>
              </a:cxn>
              <a:cxn ang="0">
                <a:pos x="314423" y="10693"/>
              </a:cxn>
              <a:cxn ang="0">
                <a:pos x="341047" y="10693"/>
              </a:cxn>
              <a:cxn ang="0">
                <a:pos x="359431" y="0"/>
              </a:cxn>
              <a:cxn ang="0">
                <a:pos x="386055" y="0"/>
              </a:cxn>
              <a:cxn ang="0">
                <a:pos x="404439" y="0"/>
              </a:cxn>
              <a:cxn ang="0">
                <a:pos x="422189" y="0"/>
              </a:cxn>
              <a:cxn ang="0">
                <a:pos x="431064" y="0"/>
              </a:cxn>
              <a:cxn ang="0">
                <a:pos x="449447" y="0"/>
              </a:cxn>
              <a:cxn ang="0">
                <a:pos x="476072" y="0"/>
              </a:cxn>
              <a:cxn ang="0">
                <a:pos x="493821" y="0"/>
              </a:cxn>
              <a:cxn ang="0">
                <a:pos x="512205" y="0"/>
              </a:cxn>
              <a:cxn ang="0">
                <a:pos x="529955" y="0"/>
              </a:cxn>
              <a:cxn ang="0">
                <a:pos x="538829" y="10693"/>
              </a:cxn>
              <a:cxn ang="0">
                <a:pos x="547704" y="10693"/>
              </a:cxn>
              <a:cxn ang="0">
                <a:pos x="557213" y="22015"/>
              </a:cxn>
              <a:cxn ang="0">
                <a:pos x="557213" y="33338"/>
              </a:cxn>
              <a:cxn ang="0">
                <a:pos x="557213" y="55353"/>
              </a:cxn>
              <a:cxn ang="0">
                <a:pos x="547704" y="66675"/>
              </a:cxn>
              <a:cxn ang="0">
                <a:pos x="538829" y="77997"/>
              </a:cxn>
              <a:cxn ang="0">
                <a:pos x="529955" y="88690"/>
              </a:cxn>
              <a:cxn ang="0">
                <a:pos x="529955" y="88690"/>
              </a:cxn>
              <a:cxn ang="0">
                <a:pos x="521080" y="88690"/>
              </a:cxn>
              <a:cxn ang="0">
                <a:pos x="512205" y="88690"/>
              </a:cxn>
              <a:cxn ang="0">
                <a:pos x="493821" y="88690"/>
              </a:cxn>
              <a:cxn ang="0">
                <a:pos x="476072" y="88690"/>
              </a:cxn>
              <a:cxn ang="0">
                <a:pos x="449447" y="88690"/>
              </a:cxn>
              <a:cxn ang="0">
                <a:pos x="422189" y="100013"/>
              </a:cxn>
              <a:cxn ang="0">
                <a:pos x="395564" y="100013"/>
              </a:cxn>
              <a:cxn ang="0">
                <a:pos x="359431" y="100013"/>
              </a:cxn>
              <a:cxn ang="0">
                <a:pos x="323298" y="111335"/>
              </a:cxn>
              <a:cxn ang="0">
                <a:pos x="278290" y="111335"/>
              </a:cxn>
              <a:cxn ang="0">
                <a:pos x="233281" y="111335"/>
              </a:cxn>
              <a:cxn ang="0">
                <a:pos x="179399" y="122657"/>
              </a:cxn>
              <a:cxn ang="0">
                <a:pos x="125516" y="122657"/>
              </a:cxn>
              <a:cxn ang="0">
                <a:pos x="71633" y="133350"/>
              </a:cxn>
              <a:cxn ang="0">
                <a:pos x="8875" y="133350"/>
              </a:cxn>
              <a:cxn ang="0">
                <a:pos x="0" y="55353"/>
              </a:cxn>
              <a:cxn ang="0">
                <a:pos x="0" y="55353"/>
              </a:cxn>
            </a:cxnLst>
            <a:rect l="l" t="t" r="GT0" b="GT1"/>
            <a:pathLst>
              <a:path w="879" h="212">
                <a:moveTo>
                  <a:pt x="0" y="88"/>
                </a:moveTo>
                <a:lnTo>
                  <a:pt x="71" y="88"/>
                </a:lnTo>
                <a:lnTo>
                  <a:pt x="127" y="71"/>
                </a:lnTo>
                <a:lnTo>
                  <a:pt x="184" y="71"/>
                </a:lnTo>
                <a:lnTo>
                  <a:pt x="241" y="53"/>
                </a:lnTo>
                <a:lnTo>
                  <a:pt x="298" y="35"/>
                </a:lnTo>
                <a:lnTo>
                  <a:pt x="354" y="35"/>
                </a:lnTo>
                <a:lnTo>
                  <a:pt x="397" y="35"/>
                </a:lnTo>
                <a:lnTo>
                  <a:pt x="453" y="17"/>
                </a:lnTo>
                <a:lnTo>
                  <a:pt x="496" y="17"/>
                </a:lnTo>
                <a:lnTo>
                  <a:pt x="538" y="17"/>
                </a:lnTo>
                <a:lnTo>
                  <a:pt x="567" y="0"/>
                </a:lnTo>
                <a:lnTo>
                  <a:pt x="609" y="0"/>
                </a:lnTo>
                <a:lnTo>
                  <a:pt x="638" y="0"/>
                </a:lnTo>
                <a:lnTo>
                  <a:pt x="666" y="0"/>
                </a:lnTo>
                <a:lnTo>
                  <a:pt x="680" y="0"/>
                </a:lnTo>
                <a:lnTo>
                  <a:pt x="709" y="0"/>
                </a:lnTo>
                <a:lnTo>
                  <a:pt x="751" y="0"/>
                </a:lnTo>
                <a:lnTo>
                  <a:pt x="779" y="0"/>
                </a:lnTo>
                <a:lnTo>
                  <a:pt x="808" y="0"/>
                </a:lnTo>
                <a:lnTo>
                  <a:pt x="836" y="0"/>
                </a:lnTo>
                <a:lnTo>
                  <a:pt x="850" y="17"/>
                </a:lnTo>
                <a:lnTo>
                  <a:pt x="864" y="17"/>
                </a:lnTo>
                <a:lnTo>
                  <a:pt x="879" y="35"/>
                </a:lnTo>
                <a:lnTo>
                  <a:pt x="879" y="53"/>
                </a:lnTo>
                <a:lnTo>
                  <a:pt x="879" y="88"/>
                </a:lnTo>
                <a:lnTo>
                  <a:pt x="864" y="106"/>
                </a:lnTo>
                <a:lnTo>
                  <a:pt x="850" y="124"/>
                </a:lnTo>
                <a:lnTo>
                  <a:pt x="836" y="141"/>
                </a:lnTo>
                <a:lnTo>
                  <a:pt x="822" y="141"/>
                </a:lnTo>
                <a:lnTo>
                  <a:pt x="808" y="141"/>
                </a:lnTo>
                <a:lnTo>
                  <a:pt x="779" y="141"/>
                </a:lnTo>
                <a:lnTo>
                  <a:pt x="751" y="141"/>
                </a:lnTo>
                <a:lnTo>
                  <a:pt x="709" y="141"/>
                </a:lnTo>
                <a:lnTo>
                  <a:pt x="666" y="159"/>
                </a:lnTo>
                <a:lnTo>
                  <a:pt x="624" y="159"/>
                </a:lnTo>
                <a:lnTo>
                  <a:pt x="567" y="159"/>
                </a:lnTo>
                <a:lnTo>
                  <a:pt x="510" y="177"/>
                </a:lnTo>
                <a:lnTo>
                  <a:pt x="439" y="177"/>
                </a:lnTo>
                <a:lnTo>
                  <a:pt x="368" y="177"/>
                </a:lnTo>
                <a:lnTo>
                  <a:pt x="283" y="195"/>
                </a:lnTo>
                <a:lnTo>
                  <a:pt x="198" y="195"/>
                </a:lnTo>
                <a:lnTo>
                  <a:pt x="113" y="212"/>
                </a:lnTo>
                <a:lnTo>
                  <a:pt x="14" y="212"/>
                </a:lnTo>
                <a:lnTo>
                  <a:pt x="0" y="88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8679" name="Freeform 9"/>
          <p:cNvSpPr/>
          <p:nvPr/>
        </p:nvSpPr>
        <p:spPr>
          <a:xfrm>
            <a:off x="4271963" y="2611438"/>
            <a:ext cx="333375" cy="7429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53975" y="551180"/>
              </a:cxn>
              <a:cxn ang="0">
                <a:pos x="27305" y="517525"/>
              </a:cxn>
              <a:cxn ang="0">
                <a:pos x="8890" y="495300"/>
              </a:cxn>
              <a:cxn ang="0">
                <a:pos x="0" y="472440"/>
              </a:cxn>
              <a:cxn ang="0">
                <a:pos x="8890" y="472440"/>
              </a:cxn>
              <a:cxn ang="0">
                <a:pos x="18415" y="472440"/>
              </a:cxn>
              <a:cxn ang="0">
                <a:pos x="45085" y="472440"/>
              </a:cxn>
              <a:cxn ang="0">
                <a:pos x="81280" y="483870"/>
              </a:cxn>
              <a:cxn ang="0">
                <a:pos x="116840" y="495300"/>
              </a:cxn>
              <a:cxn ang="0">
                <a:pos x="153035" y="506095"/>
              </a:cxn>
              <a:cxn ang="0">
                <a:pos x="180340" y="517525"/>
              </a:cxn>
              <a:cxn ang="0">
                <a:pos x="198120" y="506095"/>
              </a:cxn>
              <a:cxn ang="0">
                <a:pos x="198120" y="495300"/>
              </a:cxn>
              <a:cxn ang="0">
                <a:pos x="207010" y="472440"/>
              </a:cxn>
              <a:cxn ang="0">
                <a:pos x="207010" y="450215"/>
              </a:cxn>
              <a:cxn ang="0">
                <a:pos x="207010" y="405130"/>
              </a:cxn>
              <a:cxn ang="0">
                <a:pos x="207010" y="360045"/>
              </a:cxn>
              <a:cxn ang="0">
                <a:pos x="207010" y="281305"/>
              </a:cxn>
              <a:cxn ang="0">
                <a:pos x="198120" y="191135"/>
              </a:cxn>
              <a:cxn ang="0">
                <a:pos x="198120" y="67310"/>
              </a:cxn>
              <a:cxn ang="0">
                <a:pos x="225425" y="22225"/>
              </a:cxn>
              <a:cxn ang="0">
                <a:pos x="288290" y="56515"/>
              </a:cxn>
              <a:cxn ang="0">
                <a:pos x="323850" y="78740"/>
              </a:cxn>
              <a:cxn ang="0">
                <a:pos x="333375" y="100965"/>
              </a:cxn>
              <a:cxn ang="0">
                <a:pos x="333375" y="135255"/>
              </a:cxn>
              <a:cxn ang="0">
                <a:pos x="323850" y="180340"/>
              </a:cxn>
              <a:cxn ang="0">
                <a:pos x="323850" y="236220"/>
              </a:cxn>
              <a:cxn ang="0">
                <a:pos x="323850" y="326390"/>
              </a:cxn>
              <a:cxn ang="0">
                <a:pos x="323850" y="438785"/>
              </a:cxn>
              <a:cxn ang="0">
                <a:pos x="314960" y="528955"/>
              </a:cxn>
              <a:cxn ang="0">
                <a:pos x="306070" y="607695"/>
              </a:cxn>
              <a:cxn ang="0">
                <a:pos x="288290" y="652780"/>
              </a:cxn>
              <a:cxn ang="0">
                <a:pos x="269875" y="697865"/>
              </a:cxn>
              <a:cxn ang="0">
                <a:pos x="243205" y="720090"/>
              </a:cxn>
              <a:cxn ang="0">
                <a:pos x="225425" y="731520"/>
              </a:cxn>
              <a:cxn ang="0">
                <a:pos x="207010" y="742950"/>
              </a:cxn>
              <a:cxn ang="0">
                <a:pos x="189230" y="742950"/>
              </a:cxn>
              <a:cxn ang="0">
                <a:pos x="180340" y="742950"/>
              </a:cxn>
              <a:cxn ang="0">
                <a:pos x="171450" y="731520"/>
              </a:cxn>
              <a:cxn ang="0">
                <a:pos x="171450" y="708660"/>
              </a:cxn>
              <a:cxn ang="0">
                <a:pos x="161925" y="686435"/>
              </a:cxn>
              <a:cxn ang="0">
                <a:pos x="153035" y="652780"/>
              </a:cxn>
              <a:cxn ang="0">
                <a:pos x="126365" y="619125"/>
              </a:cxn>
              <a:cxn ang="0">
                <a:pos x="99060" y="585470"/>
              </a:cxn>
              <a:cxn ang="0">
                <a:pos x="72390" y="562610"/>
              </a:cxn>
            </a:cxnLst>
            <a:rect l="l" t="t" r="GT0" b="GT1"/>
            <a:pathLst>
              <a:path w="525" h="1170">
                <a:moveTo>
                  <a:pt x="114" y="886"/>
                </a:moveTo>
                <a:lnTo>
                  <a:pt x="85" y="868"/>
                </a:lnTo>
                <a:lnTo>
                  <a:pt x="57" y="833"/>
                </a:lnTo>
                <a:lnTo>
                  <a:pt x="43" y="815"/>
                </a:lnTo>
                <a:lnTo>
                  <a:pt x="29" y="797"/>
                </a:lnTo>
                <a:lnTo>
                  <a:pt x="14" y="780"/>
                </a:lnTo>
                <a:lnTo>
                  <a:pt x="0" y="762"/>
                </a:lnTo>
                <a:lnTo>
                  <a:pt x="0" y="744"/>
                </a:lnTo>
                <a:lnTo>
                  <a:pt x="14" y="744"/>
                </a:lnTo>
                <a:lnTo>
                  <a:pt x="29" y="744"/>
                </a:lnTo>
                <a:lnTo>
                  <a:pt x="43" y="744"/>
                </a:lnTo>
                <a:lnTo>
                  <a:pt x="71" y="744"/>
                </a:lnTo>
                <a:lnTo>
                  <a:pt x="99" y="762"/>
                </a:lnTo>
                <a:lnTo>
                  <a:pt x="128" y="762"/>
                </a:lnTo>
                <a:lnTo>
                  <a:pt x="156" y="780"/>
                </a:lnTo>
                <a:lnTo>
                  <a:pt x="184" y="780"/>
                </a:lnTo>
                <a:lnTo>
                  <a:pt x="227" y="797"/>
                </a:lnTo>
                <a:lnTo>
                  <a:pt x="241" y="797"/>
                </a:lnTo>
                <a:lnTo>
                  <a:pt x="270" y="815"/>
                </a:lnTo>
                <a:lnTo>
                  <a:pt x="284" y="815"/>
                </a:lnTo>
                <a:lnTo>
                  <a:pt x="298" y="797"/>
                </a:lnTo>
                <a:lnTo>
                  <a:pt x="312" y="797"/>
                </a:lnTo>
                <a:lnTo>
                  <a:pt x="312" y="780"/>
                </a:lnTo>
                <a:lnTo>
                  <a:pt x="326" y="762"/>
                </a:lnTo>
                <a:lnTo>
                  <a:pt x="326" y="744"/>
                </a:lnTo>
                <a:lnTo>
                  <a:pt x="326" y="727"/>
                </a:lnTo>
                <a:lnTo>
                  <a:pt x="326" y="709"/>
                </a:lnTo>
                <a:lnTo>
                  <a:pt x="326" y="673"/>
                </a:lnTo>
                <a:lnTo>
                  <a:pt x="326" y="638"/>
                </a:lnTo>
                <a:lnTo>
                  <a:pt x="326" y="603"/>
                </a:lnTo>
                <a:lnTo>
                  <a:pt x="326" y="567"/>
                </a:lnTo>
                <a:lnTo>
                  <a:pt x="326" y="514"/>
                </a:lnTo>
                <a:lnTo>
                  <a:pt x="326" y="443"/>
                </a:lnTo>
                <a:lnTo>
                  <a:pt x="326" y="372"/>
                </a:lnTo>
                <a:lnTo>
                  <a:pt x="312" y="301"/>
                </a:lnTo>
                <a:lnTo>
                  <a:pt x="312" y="213"/>
                </a:lnTo>
                <a:lnTo>
                  <a:pt x="312" y="106"/>
                </a:lnTo>
                <a:lnTo>
                  <a:pt x="298" y="0"/>
                </a:lnTo>
                <a:lnTo>
                  <a:pt x="355" y="35"/>
                </a:lnTo>
                <a:lnTo>
                  <a:pt x="411" y="53"/>
                </a:lnTo>
                <a:lnTo>
                  <a:pt x="454" y="89"/>
                </a:lnTo>
                <a:lnTo>
                  <a:pt x="482" y="106"/>
                </a:lnTo>
                <a:lnTo>
                  <a:pt x="510" y="124"/>
                </a:lnTo>
                <a:lnTo>
                  <a:pt x="525" y="142"/>
                </a:lnTo>
                <a:lnTo>
                  <a:pt x="525" y="159"/>
                </a:lnTo>
                <a:lnTo>
                  <a:pt x="525" y="177"/>
                </a:lnTo>
                <a:lnTo>
                  <a:pt x="525" y="213"/>
                </a:lnTo>
                <a:lnTo>
                  <a:pt x="510" y="230"/>
                </a:lnTo>
                <a:lnTo>
                  <a:pt x="510" y="284"/>
                </a:lnTo>
                <a:lnTo>
                  <a:pt x="510" y="319"/>
                </a:lnTo>
                <a:lnTo>
                  <a:pt x="510" y="372"/>
                </a:lnTo>
                <a:lnTo>
                  <a:pt x="510" y="443"/>
                </a:lnTo>
                <a:lnTo>
                  <a:pt x="510" y="514"/>
                </a:lnTo>
                <a:lnTo>
                  <a:pt x="510" y="603"/>
                </a:lnTo>
                <a:lnTo>
                  <a:pt x="510" y="691"/>
                </a:lnTo>
                <a:lnTo>
                  <a:pt x="510" y="762"/>
                </a:lnTo>
                <a:lnTo>
                  <a:pt x="496" y="833"/>
                </a:lnTo>
                <a:lnTo>
                  <a:pt x="496" y="904"/>
                </a:lnTo>
                <a:lnTo>
                  <a:pt x="482" y="957"/>
                </a:lnTo>
                <a:lnTo>
                  <a:pt x="468" y="992"/>
                </a:lnTo>
                <a:lnTo>
                  <a:pt x="454" y="1028"/>
                </a:lnTo>
                <a:lnTo>
                  <a:pt x="440" y="1063"/>
                </a:lnTo>
                <a:lnTo>
                  <a:pt x="425" y="1099"/>
                </a:lnTo>
                <a:lnTo>
                  <a:pt x="397" y="1116"/>
                </a:lnTo>
                <a:lnTo>
                  <a:pt x="383" y="1134"/>
                </a:lnTo>
                <a:lnTo>
                  <a:pt x="369" y="1152"/>
                </a:lnTo>
                <a:lnTo>
                  <a:pt x="355" y="1152"/>
                </a:lnTo>
                <a:lnTo>
                  <a:pt x="340" y="1170"/>
                </a:lnTo>
                <a:lnTo>
                  <a:pt x="326" y="1170"/>
                </a:lnTo>
                <a:lnTo>
                  <a:pt x="312" y="1170"/>
                </a:lnTo>
                <a:lnTo>
                  <a:pt x="298" y="1170"/>
                </a:lnTo>
                <a:lnTo>
                  <a:pt x="284" y="1170"/>
                </a:lnTo>
                <a:lnTo>
                  <a:pt x="284" y="1152"/>
                </a:lnTo>
                <a:lnTo>
                  <a:pt x="270" y="1152"/>
                </a:lnTo>
                <a:lnTo>
                  <a:pt x="270" y="1134"/>
                </a:lnTo>
                <a:lnTo>
                  <a:pt x="270" y="1116"/>
                </a:lnTo>
                <a:lnTo>
                  <a:pt x="255" y="1099"/>
                </a:lnTo>
                <a:lnTo>
                  <a:pt x="255" y="1081"/>
                </a:lnTo>
                <a:lnTo>
                  <a:pt x="241" y="1046"/>
                </a:lnTo>
                <a:lnTo>
                  <a:pt x="241" y="1028"/>
                </a:lnTo>
                <a:lnTo>
                  <a:pt x="227" y="1010"/>
                </a:lnTo>
                <a:lnTo>
                  <a:pt x="199" y="975"/>
                </a:lnTo>
                <a:lnTo>
                  <a:pt x="184" y="957"/>
                </a:lnTo>
                <a:lnTo>
                  <a:pt x="156" y="922"/>
                </a:lnTo>
                <a:lnTo>
                  <a:pt x="114" y="886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8680" name="Freeform 10"/>
          <p:cNvSpPr/>
          <p:nvPr/>
        </p:nvSpPr>
        <p:spPr>
          <a:xfrm>
            <a:off x="4730750" y="2768600"/>
            <a:ext cx="288925" cy="23653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70469" y="236538"/>
              </a:cxn>
              <a:cxn ang="0">
                <a:pos x="261560" y="236538"/>
              </a:cxn>
              <a:cxn ang="0">
                <a:pos x="252650" y="236538"/>
              </a:cxn>
              <a:cxn ang="0">
                <a:pos x="243741" y="225728"/>
              </a:cxn>
              <a:cxn ang="0">
                <a:pos x="225285" y="214283"/>
              </a:cxn>
              <a:cxn ang="0">
                <a:pos x="198556" y="202838"/>
              </a:cxn>
              <a:cxn ang="0">
                <a:pos x="180737" y="180583"/>
              </a:cxn>
              <a:cxn ang="0">
                <a:pos x="153372" y="157692"/>
              </a:cxn>
              <a:cxn ang="0">
                <a:pos x="126643" y="135437"/>
              </a:cxn>
              <a:cxn ang="0">
                <a:pos x="90369" y="112546"/>
              </a:cxn>
              <a:cxn ang="0">
                <a:pos x="71913" y="90291"/>
              </a:cxn>
              <a:cxn ang="0">
                <a:pos x="45184" y="67401"/>
              </a:cxn>
              <a:cxn ang="0">
                <a:pos x="27365" y="56591"/>
              </a:cxn>
              <a:cxn ang="0">
                <a:pos x="17819" y="33700"/>
              </a:cxn>
              <a:cxn ang="0">
                <a:pos x="8910" y="22891"/>
              </a:cxn>
              <a:cxn ang="0">
                <a:pos x="0" y="11445"/>
              </a:cxn>
              <a:cxn ang="0">
                <a:pos x="0" y="0"/>
              </a:cxn>
              <a:cxn ang="0">
                <a:pos x="36275" y="0"/>
              </a:cxn>
              <a:cxn ang="0">
                <a:pos x="71913" y="11445"/>
              </a:cxn>
              <a:cxn ang="0">
                <a:pos x="108188" y="11445"/>
              </a:cxn>
              <a:cxn ang="0">
                <a:pos x="135553" y="11445"/>
              </a:cxn>
              <a:cxn ang="0">
                <a:pos x="162282" y="22891"/>
              </a:cxn>
              <a:cxn ang="0">
                <a:pos x="180737" y="22891"/>
              </a:cxn>
              <a:cxn ang="0">
                <a:pos x="207466" y="33700"/>
              </a:cxn>
              <a:cxn ang="0">
                <a:pos x="225285" y="45146"/>
              </a:cxn>
              <a:cxn ang="0">
                <a:pos x="234831" y="56591"/>
              </a:cxn>
              <a:cxn ang="0">
                <a:pos x="252650" y="67401"/>
              </a:cxn>
              <a:cxn ang="0">
                <a:pos x="261560" y="78846"/>
              </a:cxn>
              <a:cxn ang="0">
                <a:pos x="270469" y="90291"/>
              </a:cxn>
              <a:cxn ang="0">
                <a:pos x="280015" y="112546"/>
              </a:cxn>
              <a:cxn ang="0">
                <a:pos x="288925" y="123992"/>
              </a:cxn>
              <a:cxn ang="0">
                <a:pos x="288925" y="135437"/>
              </a:cxn>
              <a:cxn ang="0">
                <a:pos x="288925" y="157692"/>
              </a:cxn>
              <a:cxn ang="0">
                <a:pos x="288925" y="169137"/>
              </a:cxn>
              <a:cxn ang="0">
                <a:pos x="288925" y="191392"/>
              </a:cxn>
              <a:cxn ang="0">
                <a:pos x="288925" y="202838"/>
              </a:cxn>
              <a:cxn ang="0">
                <a:pos x="288925" y="214283"/>
              </a:cxn>
              <a:cxn ang="0">
                <a:pos x="288925" y="225728"/>
              </a:cxn>
              <a:cxn ang="0">
                <a:pos x="280015" y="225728"/>
              </a:cxn>
              <a:cxn ang="0">
                <a:pos x="280015" y="236538"/>
              </a:cxn>
              <a:cxn ang="0">
                <a:pos x="270469" y="236538"/>
              </a:cxn>
              <a:cxn ang="0">
                <a:pos x="270469" y="236538"/>
              </a:cxn>
              <a:cxn ang="0">
                <a:pos x="270469" y="236538"/>
              </a:cxn>
            </a:cxnLst>
            <a:rect l="l" t="t" r="GT0" b="GT1"/>
            <a:pathLst>
              <a:path w="454" h="372">
                <a:moveTo>
                  <a:pt x="425" y="372"/>
                </a:moveTo>
                <a:lnTo>
                  <a:pt x="411" y="372"/>
                </a:lnTo>
                <a:lnTo>
                  <a:pt x="397" y="372"/>
                </a:lnTo>
                <a:lnTo>
                  <a:pt x="383" y="355"/>
                </a:lnTo>
                <a:lnTo>
                  <a:pt x="354" y="337"/>
                </a:lnTo>
                <a:lnTo>
                  <a:pt x="312" y="319"/>
                </a:lnTo>
                <a:lnTo>
                  <a:pt x="284" y="284"/>
                </a:lnTo>
                <a:lnTo>
                  <a:pt x="241" y="248"/>
                </a:lnTo>
                <a:lnTo>
                  <a:pt x="199" y="213"/>
                </a:lnTo>
                <a:lnTo>
                  <a:pt x="142" y="177"/>
                </a:lnTo>
                <a:lnTo>
                  <a:pt x="113" y="142"/>
                </a:lnTo>
                <a:lnTo>
                  <a:pt x="71" y="106"/>
                </a:lnTo>
                <a:lnTo>
                  <a:pt x="43" y="89"/>
                </a:lnTo>
                <a:lnTo>
                  <a:pt x="28" y="53"/>
                </a:lnTo>
                <a:lnTo>
                  <a:pt x="14" y="36"/>
                </a:lnTo>
                <a:lnTo>
                  <a:pt x="0" y="18"/>
                </a:lnTo>
                <a:lnTo>
                  <a:pt x="0" y="0"/>
                </a:lnTo>
                <a:lnTo>
                  <a:pt x="57" y="0"/>
                </a:lnTo>
                <a:lnTo>
                  <a:pt x="113" y="18"/>
                </a:lnTo>
                <a:lnTo>
                  <a:pt x="170" y="18"/>
                </a:lnTo>
                <a:lnTo>
                  <a:pt x="213" y="18"/>
                </a:lnTo>
                <a:lnTo>
                  <a:pt x="255" y="36"/>
                </a:lnTo>
                <a:lnTo>
                  <a:pt x="284" y="36"/>
                </a:lnTo>
                <a:lnTo>
                  <a:pt x="326" y="53"/>
                </a:lnTo>
                <a:lnTo>
                  <a:pt x="354" y="71"/>
                </a:lnTo>
                <a:lnTo>
                  <a:pt x="369" y="89"/>
                </a:lnTo>
                <a:lnTo>
                  <a:pt x="397" y="106"/>
                </a:lnTo>
                <a:lnTo>
                  <a:pt x="411" y="124"/>
                </a:lnTo>
                <a:lnTo>
                  <a:pt x="425" y="142"/>
                </a:lnTo>
                <a:lnTo>
                  <a:pt x="440" y="177"/>
                </a:lnTo>
                <a:lnTo>
                  <a:pt x="454" y="195"/>
                </a:lnTo>
                <a:lnTo>
                  <a:pt x="454" y="213"/>
                </a:lnTo>
                <a:lnTo>
                  <a:pt x="454" y="248"/>
                </a:lnTo>
                <a:lnTo>
                  <a:pt x="454" y="266"/>
                </a:lnTo>
                <a:lnTo>
                  <a:pt x="454" y="301"/>
                </a:lnTo>
                <a:lnTo>
                  <a:pt x="454" y="319"/>
                </a:lnTo>
                <a:lnTo>
                  <a:pt x="454" y="337"/>
                </a:lnTo>
                <a:lnTo>
                  <a:pt x="454" y="355"/>
                </a:lnTo>
                <a:lnTo>
                  <a:pt x="440" y="355"/>
                </a:lnTo>
                <a:lnTo>
                  <a:pt x="440" y="372"/>
                </a:lnTo>
                <a:lnTo>
                  <a:pt x="425" y="372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8681" name="Freeform 11"/>
          <p:cNvSpPr/>
          <p:nvPr/>
        </p:nvSpPr>
        <p:spPr>
          <a:xfrm>
            <a:off x="3948113" y="2768600"/>
            <a:ext cx="198437" cy="4286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135471" y="372026"/>
              </a:cxn>
              <a:cxn ang="0">
                <a:pos x="125931" y="383473"/>
              </a:cxn>
              <a:cxn ang="0">
                <a:pos x="117027" y="394284"/>
              </a:cxn>
              <a:cxn ang="0">
                <a:pos x="99219" y="405731"/>
              </a:cxn>
              <a:cxn ang="0">
                <a:pos x="99219" y="417178"/>
              </a:cxn>
              <a:cxn ang="0">
                <a:pos x="90314" y="417178"/>
              </a:cxn>
              <a:cxn ang="0">
                <a:pos x="81410" y="428625"/>
              </a:cxn>
              <a:cxn ang="0">
                <a:pos x="71870" y="428625"/>
              </a:cxn>
              <a:cxn ang="0">
                <a:pos x="71870" y="428625"/>
              </a:cxn>
              <a:cxn ang="0">
                <a:pos x="71870" y="428625"/>
              </a:cxn>
              <a:cxn ang="0">
                <a:pos x="62966" y="428625"/>
              </a:cxn>
              <a:cxn ang="0">
                <a:pos x="62966" y="428625"/>
              </a:cxn>
              <a:cxn ang="0">
                <a:pos x="54061" y="417178"/>
              </a:cxn>
              <a:cxn ang="0">
                <a:pos x="45157" y="405731"/>
              </a:cxn>
              <a:cxn ang="0">
                <a:pos x="45157" y="394284"/>
              </a:cxn>
              <a:cxn ang="0">
                <a:pos x="36253" y="394284"/>
              </a:cxn>
              <a:cxn ang="0">
                <a:pos x="26713" y="372026"/>
              </a:cxn>
              <a:cxn ang="0">
                <a:pos x="8904" y="349132"/>
              </a:cxn>
              <a:cxn ang="0">
                <a:pos x="0" y="326874"/>
              </a:cxn>
              <a:cxn ang="0">
                <a:pos x="0" y="315427"/>
              </a:cxn>
              <a:cxn ang="0">
                <a:pos x="0" y="304616"/>
              </a:cxn>
              <a:cxn ang="0">
                <a:pos x="0" y="293169"/>
              </a:cxn>
              <a:cxn ang="0">
                <a:pos x="8904" y="270275"/>
              </a:cxn>
              <a:cxn ang="0">
                <a:pos x="17808" y="259464"/>
              </a:cxn>
              <a:cxn ang="0">
                <a:pos x="36253" y="236570"/>
              </a:cxn>
              <a:cxn ang="0">
                <a:pos x="45157" y="214313"/>
              </a:cxn>
              <a:cxn ang="0">
                <a:pos x="54061" y="202866"/>
              </a:cxn>
              <a:cxn ang="0">
                <a:pos x="62966" y="180608"/>
              </a:cxn>
              <a:cxn ang="0">
                <a:pos x="81410" y="146267"/>
              </a:cxn>
              <a:cxn ang="0">
                <a:pos x="90314" y="124009"/>
              </a:cxn>
              <a:cxn ang="0">
                <a:pos x="99219" y="78857"/>
              </a:cxn>
              <a:cxn ang="0">
                <a:pos x="108123" y="45152"/>
              </a:cxn>
              <a:cxn ang="0">
                <a:pos x="117027" y="0"/>
              </a:cxn>
              <a:cxn ang="0">
                <a:pos x="125931" y="11447"/>
              </a:cxn>
              <a:cxn ang="0">
                <a:pos x="144376" y="11447"/>
              </a:cxn>
              <a:cxn ang="0">
                <a:pos x="153280" y="33705"/>
              </a:cxn>
              <a:cxn ang="0">
                <a:pos x="171088" y="45152"/>
              </a:cxn>
              <a:cxn ang="0">
                <a:pos x="179993" y="56599"/>
              </a:cxn>
              <a:cxn ang="0">
                <a:pos x="189533" y="78857"/>
              </a:cxn>
              <a:cxn ang="0">
                <a:pos x="189533" y="90304"/>
              </a:cxn>
              <a:cxn ang="0">
                <a:pos x="198437" y="112562"/>
              </a:cxn>
              <a:cxn ang="0">
                <a:pos x="198437" y="124009"/>
              </a:cxn>
              <a:cxn ang="0">
                <a:pos x="198437" y="146267"/>
              </a:cxn>
              <a:cxn ang="0">
                <a:pos x="198437" y="169161"/>
              </a:cxn>
              <a:cxn ang="0">
                <a:pos x="198437" y="191419"/>
              </a:cxn>
              <a:cxn ang="0">
                <a:pos x="189533" y="248017"/>
              </a:cxn>
              <a:cxn ang="0">
                <a:pos x="179993" y="293169"/>
              </a:cxn>
              <a:cxn ang="0">
                <a:pos x="162184" y="326874"/>
              </a:cxn>
              <a:cxn ang="0">
                <a:pos x="135471" y="372026"/>
              </a:cxn>
              <a:cxn ang="0">
                <a:pos x="135471" y="372026"/>
              </a:cxn>
              <a:cxn ang="0">
                <a:pos x="135471" y="372026"/>
              </a:cxn>
            </a:cxnLst>
            <a:rect l="l" t="t" r="GT0" b="GT1"/>
            <a:pathLst>
              <a:path w="312" h="674">
                <a:moveTo>
                  <a:pt x="213" y="585"/>
                </a:moveTo>
                <a:lnTo>
                  <a:pt x="198" y="603"/>
                </a:lnTo>
                <a:lnTo>
                  <a:pt x="184" y="620"/>
                </a:lnTo>
                <a:lnTo>
                  <a:pt x="156" y="638"/>
                </a:lnTo>
                <a:lnTo>
                  <a:pt x="156" y="656"/>
                </a:lnTo>
                <a:lnTo>
                  <a:pt x="142" y="656"/>
                </a:lnTo>
                <a:lnTo>
                  <a:pt x="128" y="674"/>
                </a:lnTo>
                <a:lnTo>
                  <a:pt x="113" y="674"/>
                </a:lnTo>
                <a:lnTo>
                  <a:pt x="99" y="674"/>
                </a:lnTo>
                <a:lnTo>
                  <a:pt x="85" y="656"/>
                </a:lnTo>
                <a:lnTo>
                  <a:pt x="71" y="638"/>
                </a:lnTo>
                <a:lnTo>
                  <a:pt x="71" y="620"/>
                </a:lnTo>
                <a:lnTo>
                  <a:pt x="57" y="620"/>
                </a:lnTo>
                <a:lnTo>
                  <a:pt x="42" y="585"/>
                </a:lnTo>
                <a:lnTo>
                  <a:pt x="14" y="549"/>
                </a:lnTo>
                <a:lnTo>
                  <a:pt x="0" y="514"/>
                </a:lnTo>
                <a:lnTo>
                  <a:pt x="0" y="496"/>
                </a:lnTo>
                <a:lnTo>
                  <a:pt x="0" y="479"/>
                </a:lnTo>
                <a:lnTo>
                  <a:pt x="0" y="461"/>
                </a:lnTo>
                <a:lnTo>
                  <a:pt x="14" y="425"/>
                </a:lnTo>
                <a:lnTo>
                  <a:pt x="28" y="408"/>
                </a:lnTo>
                <a:lnTo>
                  <a:pt x="57" y="372"/>
                </a:lnTo>
                <a:lnTo>
                  <a:pt x="71" y="337"/>
                </a:lnTo>
                <a:lnTo>
                  <a:pt x="85" y="319"/>
                </a:lnTo>
                <a:lnTo>
                  <a:pt x="99" y="284"/>
                </a:lnTo>
                <a:lnTo>
                  <a:pt x="128" y="230"/>
                </a:lnTo>
                <a:lnTo>
                  <a:pt x="142" y="195"/>
                </a:lnTo>
                <a:lnTo>
                  <a:pt x="156" y="124"/>
                </a:lnTo>
                <a:lnTo>
                  <a:pt x="170" y="71"/>
                </a:lnTo>
                <a:lnTo>
                  <a:pt x="184" y="0"/>
                </a:lnTo>
                <a:lnTo>
                  <a:pt x="198" y="18"/>
                </a:lnTo>
                <a:lnTo>
                  <a:pt x="227" y="18"/>
                </a:lnTo>
                <a:lnTo>
                  <a:pt x="241" y="53"/>
                </a:lnTo>
                <a:lnTo>
                  <a:pt x="269" y="71"/>
                </a:lnTo>
                <a:lnTo>
                  <a:pt x="283" y="89"/>
                </a:lnTo>
                <a:lnTo>
                  <a:pt x="298" y="124"/>
                </a:lnTo>
                <a:lnTo>
                  <a:pt x="298" y="142"/>
                </a:lnTo>
                <a:lnTo>
                  <a:pt x="312" y="177"/>
                </a:lnTo>
                <a:lnTo>
                  <a:pt x="312" y="195"/>
                </a:lnTo>
                <a:lnTo>
                  <a:pt x="312" y="230"/>
                </a:lnTo>
                <a:lnTo>
                  <a:pt x="312" y="266"/>
                </a:lnTo>
                <a:lnTo>
                  <a:pt x="312" y="301"/>
                </a:lnTo>
                <a:lnTo>
                  <a:pt x="298" y="390"/>
                </a:lnTo>
                <a:lnTo>
                  <a:pt x="283" y="461"/>
                </a:lnTo>
                <a:lnTo>
                  <a:pt x="255" y="514"/>
                </a:lnTo>
                <a:lnTo>
                  <a:pt x="213" y="585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8682" name="Freeform 12"/>
          <p:cNvSpPr/>
          <p:nvPr/>
        </p:nvSpPr>
        <p:spPr>
          <a:xfrm>
            <a:off x="3686175" y="2003425"/>
            <a:ext cx="1395413" cy="28098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190920"/>
              </a:cxn>
              <a:cxn ang="0">
                <a:pos x="8892" y="190920"/>
              </a:cxn>
              <a:cxn ang="0">
                <a:pos x="26676" y="180137"/>
              </a:cxn>
              <a:cxn ang="0">
                <a:pos x="62879" y="180137"/>
              </a:cxn>
              <a:cxn ang="0">
                <a:pos x="90191" y="180137"/>
              </a:cxn>
              <a:cxn ang="0">
                <a:pos x="125759" y="168720"/>
              </a:cxn>
              <a:cxn ang="0">
                <a:pos x="170854" y="168720"/>
              </a:cxn>
              <a:cxn ang="0">
                <a:pos x="224841" y="157303"/>
              </a:cxn>
              <a:cxn ang="0">
                <a:pos x="297248" y="145885"/>
              </a:cxn>
              <a:cxn ang="0">
                <a:pos x="386803" y="135103"/>
              </a:cxn>
              <a:cxn ang="0">
                <a:pos x="476994" y="112268"/>
              </a:cxn>
              <a:cxn ang="0">
                <a:pos x="593860" y="100851"/>
              </a:cxn>
              <a:cxn ang="0">
                <a:pos x="711362" y="78651"/>
              </a:cxn>
              <a:cxn ang="0">
                <a:pos x="819337" y="56451"/>
              </a:cxn>
              <a:cxn ang="0">
                <a:pos x="918419" y="33617"/>
              </a:cxn>
              <a:cxn ang="0">
                <a:pos x="1007975" y="22200"/>
              </a:cxn>
              <a:cxn ang="0">
                <a:pos x="1080381" y="11417"/>
              </a:cxn>
              <a:cxn ang="0">
                <a:pos x="1143260" y="0"/>
              </a:cxn>
              <a:cxn ang="0">
                <a:pos x="1188356" y="0"/>
              </a:cxn>
              <a:cxn ang="0">
                <a:pos x="1224559" y="0"/>
              </a:cxn>
              <a:cxn ang="0">
                <a:pos x="1260127" y="0"/>
              </a:cxn>
              <a:cxn ang="0">
                <a:pos x="1296330" y="0"/>
              </a:cxn>
              <a:cxn ang="0">
                <a:pos x="1332534" y="11417"/>
              </a:cxn>
              <a:cxn ang="0">
                <a:pos x="1359210" y="22200"/>
              </a:cxn>
              <a:cxn ang="0">
                <a:pos x="1377629" y="45034"/>
              </a:cxn>
              <a:cxn ang="0">
                <a:pos x="1395413" y="56451"/>
              </a:cxn>
              <a:cxn ang="0">
                <a:pos x="1395413" y="78651"/>
              </a:cxn>
              <a:cxn ang="0">
                <a:pos x="1395413" y="90068"/>
              </a:cxn>
              <a:cxn ang="0">
                <a:pos x="1386521" y="90068"/>
              </a:cxn>
              <a:cxn ang="0">
                <a:pos x="1368102" y="100851"/>
              </a:cxn>
              <a:cxn ang="0">
                <a:pos x="1341426" y="100851"/>
              </a:cxn>
              <a:cxn ang="0">
                <a:pos x="1296330" y="100851"/>
              </a:cxn>
              <a:cxn ang="0">
                <a:pos x="1233451" y="100851"/>
              </a:cxn>
              <a:cxn ang="0">
                <a:pos x="1170572" y="112268"/>
              </a:cxn>
              <a:cxn ang="0">
                <a:pos x="1089273" y="112268"/>
              </a:cxn>
              <a:cxn ang="0">
                <a:pos x="990191" y="123685"/>
              </a:cxn>
              <a:cxn ang="0">
                <a:pos x="891108" y="135103"/>
              </a:cxn>
              <a:cxn ang="0">
                <a:pos x="774241" y="157303"/>
              </a:cxn>
              <a:cxn ang="0">
                <a:pos x="657375" y="180137"/>
              </a:cxn>
              <a:cxn ang="0">
                <a:pos x="522089" y="202337"/>
              </a:cxn>
              <a:cxn ang="0">
                <a:pos x="414114" y="224537"/>
              </a:cxn>
              <a:cxn ang="0">
                <a:pos x="351235" y="235954"/>
              </a:cxn>
              <a:cxn ang="0">
                <a:pos x="297248" y="247371"/>
              </a:cxn>
              <a:cxn ang="0">
                <a:pos x="252152" y="258788"/>
              </a:cxn>
              <a:cxn ang="0">
                <a:pos x="215949" y="269571"/>
              </a:cxn>
              <a:cxn ang="0">
                <a:pos x="189273" y="280988"/>
              </a:cxn>
              <a:cxn ang="0">
                <a:pos x="161962" y="280988"/>
              </a:cxn>
              <a:cxn ang="0">
                <a:pos x="153070" y="280988"/>
              </a:cxn>
              <a:cxn ang="0">
                <a:pos x="144178" y="280988"/>
              </a:cxn>
              <a:cxn ang="0">
                <a:pos x="125759" y="280988"/>
              </a:cxn>
              <a:cxn ang="0">
                <a:pos x="107975" y="269571"/>
              </a:cxn>
              <a:cxn ang="0">
                <a:pos x="71771" y="258788"/>
              </a:cxn>
              <a:cxn ang="0">
                <a:pos x="45095" y="235954"/>
              </a:cxn>
              <a:cxn ang="0">
                <a:pos x="17784" y="224537"/>
              </a:cxn>
              <a:cxn ang="0">
                <a:pos x="0" y="213754"/>
              </a:cxn>
              <a:cxn ang="0">
                <a:pos x="0" y="202337"/>
              </a:cxn>
              <a:cxn ang="0">
                <a:pos x="0" y="202337"/>
              </a:cxn>
            </a:cxnLst>
            <a:rect l="l" t="t" r="GT0" b="GT1"/>
            <a:pathLst>
              <a:path w="2197" h="443">
                <a:moveTo>
                  <a:pt x="0" y="319"/>
                </a:moveTo>
                <a:lnTo>
                  <a:pt x="0" y="301"/>
                </a:lnTo>
                <a:lnTo>
                  <a:pt x="14" y="301"/>
                </a:lnTo>
                <a:lnTo>
                  <a:pt x="28" y="301"/>
                </a:lnTo>
                <a:lnTo>
                  <a:pt x="42" y="284"/>
                </a:lnTo>
                <a:lnTo>
                  <a:pt x="71" y="284"/>
                </a:lnTo>
                <a:lnTo>
                  <a:pt x="99" y="284"/>
                </a:lnTo>
                <a:lnTo>
                  <a:pt x="127" y="284"/>
                </a:lnTo>
                <a:lnTo>
                  <a:pt x="142" y="284"/>
                </a:lnTo>
                <a:lnTo>
                  <a:pt x="170" y="284"/>
                </a:lnTo>
                <a:lnTo>
                  <a:pt x="198" y="266"/>
                </a:lnTo>
                <a:lnTo>
                  <a:pt x="227" y="266"/>
                </a:lnTo>
                <a:lnTo>
                  <a:pt x="269" y="266"/>
                </a:lnTo>
                <a:lnTo>
                  <a:pt x="312" y="248"/>
                </a:lnTo>
                <a:lnTo>
                  <a:pt x="354" y="248"/>
                </a:lnTo>
                <a:lnTo>
                  <a:pt x="411" y="248"/>
                </a:lnTo>
                <a:lnTo>
                  <a:pt x="468" y="230"/>
                </a:lnTo>
                <a:lnTo>
                  <a:pt x="539" y="213"/>
                </a:lnTo>
                <a:lnTo>
                  <a:pt x="609" y="213"/>
                </a:lnTo>
                <a:lnTo>
                  <a:pt x="680" y="195"/>
                </a:lnTo>
                <a:lnTo>
                  <a:pt x="751" y="177"/>
                </a:lnTo>
                <a:lnTo>
                  <a:pt x="836" y="159"/>
                </a:lnTo>
                <a:lnTo>
                  <a:pt x="935" y="159"/>
                </a:lnTo>
                <a:lnTo>
                  <a:pt x="1020" y="142"/>
                </a:lnTo>
                <a:lnTo>
                  <a:pt x="1120" y="124"/>
                </a:lnTo>
                <a:lnTo>
                  <a:pt x="1205" y="106"/>
                </a:lnTo>
                <a:lnTo>
                  <a:pt x="1290" y="89"/>
                </a:lnTo>
                <a:lnTo>
                  <a:pt x="1375" y="71"/>
                </a:lnTo>
                <a:lnTo>
                  <a:pt x="1446" y="53"/>
                </a:lnTo>
                <a:lnTo>
                  <a:pt x="1517" y="53"/>
                </a:lnTo>
                <a:lnTo>
                  <a:pt x="1587" y="35"/>
                </a:lnTo>
                <a:lnTo>
                  <a:pt x="1644" y="35"/>
                </a:lnTo>
                <a:lnTo>
                  <a:pt x="1701" y="18"/>
                </a:lnTo>
                <a:lnTo>
                  <a:pt x="1743" y="18"/>
                </a:lnTo>
                <a:lnTo>
                  <a:pt x="1800" y="0"/>
                </a:lnTo>
                <a:lnTo>
                  <a:pt x="1828" y="0"/>
                </a:lnTo>
                <a:lnTo>
                  <a:pt x="1871" y="0"/>
                </a:lnTo>
                <a:lnTo>
                  <a:pt x="1899" y="0"/>
                </a:lnTo>
                <a:lnTo>
                  <a:pt x="1928" y="0"/>
                </a:lnTo>
                <a:lnTo>
                  <a:pt x="1942" y="0"/>
                </a:lnTo>
                <a:lnTo>
                  <a:pt x="1984" y="0"/>
                </a:lnTo>
                <a:lnTo>
                  <a:pt x="2013" y="0"/>
                </a:lnTo>
                <a:lnTo>
                  <a:pt x="2041" y="0"/>
                </a:lnTo>
                <a:lnTo>
                  <a:pt x="2069" y="18"/>
                </a:lnTo>
                <a:lnTo>
                  <a:pt x="2098" y="18"/>
                </a:lnTo>
                <a:lnTo>
                  <a:pt x="2126" y="35"/>
                </a:lnTo>
                <a:lnTo>
                  <a:pt x="2140" y="35"/>
                </a:lnTo>
                <a:lnTo>
                  <a:pt x="2154" y="53"/>
                </a:lnTo>
                <a:lnTo>
                  <a:pt x="2169" y="71"/>
                </a:lnTo>
                <a:lnTo>
                  <a:pt x="2183" y="89"/>
                </a:lnTo>
                <a:lnTo>
                  <a:pt x="2197" y="89"/>
                </a:lnTo>
                <a:lnTo>
                  <a:pt x="2197" y="106"/>
                </a:lnTo>
                <a:lnTo>
                  <a:pt x="2197" y="124"/>
                </a:lnTo>
                <a:lnTo>
                  <a:pt x="2197" y="142"/>
                </a:lnTo>
                <a:lnTo>
                  <a:pt x="2183" y="142"/>
                </a:lnTo>
                <a:lnTo>
                  <a:pt x="2169" y="159"/>
                </a:lnTo>
                <a:lnTo>
                  <a:pt x="2154" y="159"/>
                </a:lnTo>
                <a:lnTo>
                  <a:pt x="2140" y="159"/>
                </a:lnTo>
                <a:lnTo>
                  <a:pt x="2112" y="159"/>
                </a:lnTo>
                <a:lnTo>
                  <a:pt x="2069" y="159"/>
                </a:lnTo>
                <a:lnTo>
                  <a:pt x="2041" y="159"/>
                </a:lnTo>
                <a:lnTo>
                  <a:pt x="1998" y="159"/>
                </a:lnTo>
                <a:lnTo>
                  <a:pt x="1942" y="159"/>
                </a:lnTo>
                <a:lnTo>
                  <a:pt x="1899" y="159"/>
                </a:lnTo>
                <a:lnTo>
                  <a:pt x="1843" y="177"/>
                </a:lnTo>
                <a:lnTo>
                  <a:pt x="1772" y="177"/>
                </a:lnTo>
                <a:lnTo>
                  <a:pt x="1715" y="177"/>
                </a:lnTo>
                <a:lnTo>
                  <a:pt x="1644" y="195"/>
                </a:lnTo>
                <a:lnTo>
                  <a:pt x="1559" y="195"/>
                </a:lnTo>
                <a:lnTo>
                  <a:pt x="1488" y="213"/>
                </a:lnTo>
                <a:lnTo>
                  <a:pt x="1403" y="213"/>
                </a:lnTo>
                <a:lnTo>
                  <a:pt x="1318" y="230"/>
                </a:lnTo>
                <a:lnTo>
                  <a:pt x="1219" y="248"/>
                </a:lnTo>
                <a:lnTo>
                  <a:pt x="1134" y="266"/>
                </a:lnTo>
                <a:lnTo>
                  <a:pt x="1035" y="284"/>
                </a:lnTo>
                <a:lnTo>
                  <a:pt x="921" y="301"/>
                </a:lnTo>
                <a:lnTo>
                  <a:pt x="822" y="319"/>
                </a:lnTo>
                <a:lnTo>
                  <a:pt x="709" y="337"/>
                </a:lnTo>
                <a:lnTo>
                  <a:pt x="652" y="354"/>
                </a:lnTo>
                <a:lnTo>
                  <a:pt x="609" y="372"/>
                </a:lnTo>
                <a:lnTo>
                  <a:pt x="553" y="372"/>
                </a:lnTo>
                <a:lnTo>
                  <a:pt x="510" y="390"/>
                </a:lnTo>
                <a:lnTo>
                  <a:pt x="468" y="390"/>
                </a:lnTo>
                <a:lnTo>
                  <a:pt x="439" y="408"/>
                </a:lnTo>
                <a:lnTo>
                  <a:pt x="397" y="408"/>
                </a:lnTo>
                <a:lnTo>
                  <a:pt x="368" y="425"/>
                </a:lnTo>
                <a:lnTo>
                  <a:pt x="340" y="425"/>
                </a:lnTo>
                <a:lnTo>
                  <a:pt x="312" y="425"/>
                </a:lnTo>
                <a:lnTo>
                  <a:pt x="298" y="443"/>
                </a:lnTo>
                <a:lnTo>
                  <a:pt x="269" y="443"/>
                </a:lnTo>
                <a:lnTo>
                  <a:pt x="255" y="443"/>
                </a:lnTo>
                <a:lnTo>
                  <a:pt x="241" y="443"/>
                </a:lnTo>
                <a:lnTo>
                  <a:pt x="227" y="443"/>
                </a:lnTo>
                <a:lnTo>
                  <a:pt x="213" y="443"/>
                </a:lnTo>
                <a:lnTo>
                  <a:pt x="198" y="443"/>
                </a:lnTo>
                <a:lnTo>
                  <a:pt x="184" y="425"/>
                </a:lnTo>
                <a:lnTo>
                  <a:pt x="170" y="425"/>
                </a:lnTo>
                <a:lnTo>
                  <a:pt x="142" y="408"/>
                </a:lnTo>
                <a:lnTo>
                  <a:pt x="113" y="408"/>
                </a:lnTo>
                <a:lnTo>
                  <a:pt x="99" y="390"/>
                </a:lnTo>
                <a:lnTo>
                  <a:pt x="71" y="372"/>
                </a:lnTo>
                <a:lnTo>
                  <a:pt x="42" y="372"/>
                </a:lnTo>
                <a:lnTo>
                  <a:pt x="28" y="354"/>
                </a:lnTo>
                <a:lnTo>
                  <a:pt x="14" y="337"/>
                </a:lnTo>
                <a:lnTo>
                  <a:pt x="0" y="337"/>
                </a:lnTo>
                <a:lnTo>
                  <a:pt x="0" y="319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8683" name="Freeform 13"/>
          <p:cNvSpPr/>
          <p:nvPr/>
        </p:nvSpPr>
        <p:spPr>
          <a:xfrm>
            <a:off x="4387850" y="1912938"/>
            <a:ext cx="207963" cy="192087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199032" y="135929"/>
              </a:cxn>
              <a:cxn ang="0">
                <a:pos x="199032" y="158264"/>
              </a:cxn>
              <a:cxn ang="0">
                <a:pos x="190101" y="169751"/>
              </a:cxn>
              <a:cxn ang="0">
                <a:pos x="190101" y="169751"/>
              </a:cxn>
              <a:cxn ang="0">
                <a:pos x="181170" y="181238"/>
              </a:cxn>
              <a:cxn ang="0">
                <a:pos x="172239" y="192087"/>
              </a:cxn>
              <a:cxn ang="0">
                <a:pos x="172239" y="192087"/>
              </a:cxn>
              <a:cxn ang="0">
                <a:pos x="163308" y="192087"/>
              </a:cxn>
              <a:cxn ang="0">
                <a:pos x="153739" y="192087"/>
              </a:cxn>
              <a:cxn ang="0">
                <a:pos x="144809" y="192087"/>
              </a:cxn>
              <a:cxn ang="0">
                <a:pos x="135878" y="192087"/>
              </a:cxn>
              <a:cxn ang="0">
                <a:pos x="126947" y="181238"/>
              </a:cxn>
              <a:cxn ang="0">
                <a:pos x="109085" y="169751"/>
              </a:cxn>
              <a:cxn ang="0">
                <a:pos x="99516" y="158264"/>
              </a:cxn>
              <a:cxn ang="0">
                <a:pos x="81654" y="147416"/>
              </a:cxn>
              <a:cxn ang="0">
                <a:pos x="72723" y="124442"/>
              </a:cxn>
              <a:cxn ang="0">
                <a:pos x="54861" y="102106"/>
              </a:cxn>
              <a:cxn ang="0">
                <a:pos x="36362" y="79132"/>
              </a:cxn>
              <a:cxn ang="0">
                <a:pos x="27431" y="68283"/>
              </a:cxn>
              <a:cxn ang="0">
                <a:pos x="9569" y="56796"/>
              </a:cxn>
              <a:cxn ang="0">
                <a:pos x="0" y="33823"/>
              </a:cxn>
              <a:cxn ang="0">
                <a:pos x="0" y="22974"/>
              </a:cxn>
              <a:cxn ang="0">
                <a:pos x="0" y="22974"/>
              </a:cxn>
              <a:cxn ang="0">
                <a:pos x="0" y="11487"/>
              </a:cxn>
              <a:cxn ang="0">
                <a:pos x="0" y="11487"/>
              </a:cxn>
              <a:cxn ang="0">
                <a:pos x="9569" y="0"/>
              </a:cxn>
              <a:cxn ang="0">
                <a:pos x="18500" y="0"/>
              </a:cxn>
              <a:cxn ang="0">
                <a:pos x="45293" y="0"/>
              </a:cxn>
              <a:cxn ang="0">
                <a:pos x="72723" y="0"/>
              </a:cxn>
              <a:cxn ang="0">
                <a:pos x="90585" y="11487"/>
              </a:cxn>
              <a:cxn ang="0">
                <a:pos x="118016" y="11487"/>
              </a:cxn>
              <a:cxn ang="0">
                <a:pos x="144809" y="22974"/>
              </a:cxn>
              <a:cxn ang="0">
                <a:pos x="172239" y="45310"/>
              </a:cxn>
              <a:cxn ang="0">
                <a:pos x="181170" y="56796"/>
              </a:cxn>
              <a:cxn ang="0">
                <a:pos x="190101" y="68283"/>
              </a:cxn>
              <a:cxn ang="0">
                <a:pos x="199032" y="79132"/>
              </a:cxn>
              <a:cxn ang="0">
                <a:pos x="207963" y="90619"/>
              </a:cxn>
              <a:cxn ang="0">
                <a:pos x="207963" y="102106"/>
              </a:cxn>
              <a:cxn ang="0">
                <a:pos x="207963" y="112955"/>
              </a:cxn>
              <a:cxn ang="0">
                <a:pos x="207963" y="124442"/>
              </a:cxn>
              <a:cxn ang="0">
                <a:pos x="199032" y="135929"/>
              </a:cxn>
              <a:cxn ang="0">
                <a:pos x="199032" y="135929"/>
              </a:cxn>
              <a:cxn ang="0">
                <a:pos x="199032" y="135929"/>
              </a:cxn>
            </a:cxnLst>
            <a:rect l="l" t="t" r="GT0" b="GT1"/>
            <a:pathLst>
              <a:path w="326" h="301">
                <a:moveTo>
                  <a:pt x="312" y="213"/>
                </a:moveTo>
                <a:lnTo>
                  <a:pt x="312" y="248"/>
                </a:lnTo>
                <a:lnTo>
                  <a:pt x="298" y="266"/>
                </a:lnTo>
                <a:lnTo>
                  <a:pt x="284" y="284"/>
                </a:lnTo>
                <a:lnTo>
                  <a:pt x="270" y="301"/>
                </a:lnTo>
                <a:lnTo>
                  <a:pt x="256" y="301"/>
                </a:lnTo>
                <a:lnTo>
                  <a:pt x="241" y="301"/>
                </a:lnTo>
                <a:lnTo>
                  <a:pt x="227" y="301"/>
                </a:lnTo>
                <a:lnTo>
                  <a:pt x="213" y="301"/>
                </a:lnTo>
                <a:lnTo>
                  <a:pt x="199" y="284"/>
                </a:lnTo>
                <a:lnTo>
                  <a:pt x="171" y="266"/>
                </a:lnTo>
                <a:lnTo>
                  <a:pt x="156" y="248"/>
                </a:lnTo>
                <a:lnTo>
                  <a:pt x="128" y="231"/>
                </a:lnTo>
                <a:lnTo>
                  <a:pt x="114" y="195"/>
                </a:lnTo>
                <a:lnTo>
                  <a:pt x="86" y="160"/>
                </a:lnTo>
                <a:lnTo>
                  <a:pt x="57" y="124"/>
                </a:lnTo>
                <a:lnTo>
                  <a:pt x="43" y="107"/>
                </a:lnTo>
                <a:lnTo>
                  <a:pt x="15" y="89"/>
                </a:lnTo>
                <a:lnTo>
                  <a:pt x="0" y="53"/>
                </a:lnTo>
                <a:lnTo>
                  <a:pt x="0" y="36"/>
                </a:lnTo>
                <a:lnTo>
                  <a:pt x="0" y="18"/>
                </a:lnTo>
                <a:lnTo>
                  <a:pt x="15" y="0"/>
                </a:lnTo>
                <a:lnTo>
                  <a:pt x="29" y="0"/>
                </a:lnTo>
                <a:lnTo>
                  <a:pt x="71" y="0"/>
                </a:lnTo>
                <a:lnTo>
                  <a:pt x="114" y="0"/>
                </a:lnTo>
                <a:lnTo>
                  <a:pt x="142" y="18"/>
                </a:lnTo>
                <a:lnTo>
                  <a:pt x="185" y="18"/>
                </a:lnTo>
                <a:lnTo>
                  <a:pt x="227" y="36"/>
                </a:lnTo>
                <a:lnTo>
                  <a:pt x="270" y="71"/>
                </a:lnTo>
                <a:lnTo>
                  <a:pt x="284" y="89"/>
                </a:lnTo>
                <a:lnTo>
                  <a:pt x="298" y="107"/>
                </a:lnTo>
                <a:lnTo>
                  <a:pt x="312" y="124"/>
                </a:lnTo>
                <a:lnTo>
                  <a:pt x="326" y="142"/>
                </a:lnTo>
                <a:lnTo>
                  <a:pt x="326" y="160"/>
                </a:lnTo>
                <a:lnTo>
                  <a:pt x="326" y="177"/>
                </a:lnTo>
                <a:lnTo>
                  <a:pt x="326" y="195"/>
                </a:lnTo>
                <a:lnTo>
                  <a:pt x="312" y="213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8684" name="Freeform 14"/>
          <p:cNvSpPr/>
          <p:nvPr/>
        </p:nvSpPr>
        <p:spPr>
          <a:xfrm>
            <a:off x="5189538" y="1284288"/>
            <a:ext cx="585787" cy="7874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405790" y="33655"/>
              </a:cxn>
              <a:cxn ang="0">
                <a:pos x="396885" y="22225"/>
              </a:cxn>
              <a:cxn ang="0">
                <a:pos x="405790" y="10795"/>
              </a:cxn>
              <a:cxn ang="0">
                <a:pos x="414694" y="0"/>
              </a:cxn>
              <a:cxn ang="0">
                <a:pos x="432503" y="0"/>
              </a:cxn>
              <a:cxn ang="0">
                <a:pos x="459852" y="10795"/>
              </a:cxn>
              <a:cxn ang="0">
                <a:pos x="477661" y="22225"/>
              </a:cxn>
              <a:cxn ang="0">
                <a:pos x="505011" y="45085"/>
              </a:cxn>
              <a:cxn ang="0">
                <a:pos x="540629" y="78740"/>
              </a:cxn>
              <a:cxn ang="0">
                <a:pos x="559074" y="100965"/>
              </a:cxn>
              <a:cxn ang="0">
                <a:pos x="576883" y="123825"/>
              </a:cxn>
              <a:cxn ang="0">
                <a:pos x="585787" y="146050"/>
              </a:cxn>
              <a:cxn ang="0">
                <a:pos x="585787" y="168910"/>
              </a:cxn>
              <a:cxn ang="0">
                <a:pos x="567978" y="202565"/>
              </a:cxn>
              <a:cxn ang="0">
                <a:pos x="550169" y="236220"/>
              </a:cxn>
              <a:cxn ang="0">
                <a:pos x="522820" y="281305"/>
              </a:cxn>
              <a:cxn ang="0">
                <a:pos x="459852" y="348615"/>
              </a:cxn>
              <a:cxn ang="0">
                <a:pos x="369536" y="461010"/>
              </a:cxn>
              <a:cxn ang="0">
                <a:pos x="270314" y="574040"/>
              </a:cxn>
              <a:cxn ang="0">
                <a:pos x="162189" y="675005"/>
              </a:cxn>
              <a:cxn ang="0">
                <a:pos x="81412" y="731520"/>
              </a:cxn>
              <a:cxn ang="0">
                <a:pos x="45158" y="765175"/>
              </a:cxn>
              <a:cxn ang="0">
                <a:pos x="17809" y="776605"/>
              </a:cxn>
              <a:cxn ang="0">
                <a:pos x="0" y="787400"/>
              </a:cxn>
              <a:cxn ang="0">
                <a:pos x="0" y="776605"/>
              </a:cxn>
              <a:cxn ang="0">
                <a:pos x="0" y="753745"/>
              </a:cxn>
              <a:cxn ang="0">
                <a:pos x="17809" y="731520"/>
              </a:cxn>
              <a:cxn ang="0">
                <a:pos x="45158" y="697865"/>
              </a:cxn>
              <a:cxn ang="0">
                <a:pos x="99221" y="618490"/>
              </a:cxn>
              <a:cxn ang="0">
                <a:pos x="189538" y="506095"/>
              </a:cxn>
              <a:cxn ang="0">
                <a:pos x="261410" y="405130"/>
              </a:cxn>
              <a:cxn ang="0">
                <a:pos x="306568" y="348615"/>
              </a:cxn>
              <a:cxn ang="0">
                <a:pos x="342822" y="281305"/>
              </a:cxn>
              <a:cxn ang="0">
                <a:pos x="369536" y="224790"/>
              </a:cxn>
              <a:cxn ang="0">
                <a:pos x="396885" y="168910"/>
              </a:cxn>
              <a:cxn ang="0">
                <a:pos x="414694" y="123825"/>
              </a:cxn>
              <a:cxn ang="0">
                <a:pos x="414694" y="90170"/>
              </a:cxn>
              <a:cxn ang="0">
                <a:pos x="414694" y="55880"/>
              </a:cxn>
              <a:cxn ang="0">
                <a:pos x="405790" y="45085"/>
              </a:cxn>
            </a:cxnLst>
            <a:rect l="l" t="t" r="GT0" b="GT1"/>
            <a:pathLst>
              <a:path w="921" h="1240">
                <a:moveTo>
                  <a:pt x="638" y="71"/>
                </a:moveTo>
                <a:lnTo>
                  <a:pt x="638" y="53"/>
                </a:lnTo>
                <a:lnTo>
                  <a:pt x="624" y="35"/>
                </a:lnTo>
                <a:lnTo>
                  <a:pt x="624" y="17"/>
                </a:lnTo>
                <a:lnTo>
                  <a:pt x="638" y="17"/>
                </a:lnTo>
                <a:lnTo>
                  <a:pt x="638" y="0"/>
                </a:lnTo>
                <a:lnTo>
                  <a:pt x="652" y="0"/>
                </a:lnTo>
                <a:lnTo>
                  <a:pt x="666" y="0"/>
                </a:lnTo>
                <a:lnTo>
                  <a:pt x="680" y="0"/>
                </a:lnTo>
                <a:lnTo>
                  <a:pt x="695" y="17"/>
                </a:lnTo>
                <a:lnTo>
                  <a:pt x="723" y="17"/>
                </a:lnTo>
                <a:lnTo>
                  <a:pt x="737" y="35"/>
                </a:lnTo>
                <a:lnTo>
                  <a:pt x="751" y="35"/>
                </a:lnTo>
                <a:lnTo>
                  <a:pt x="780" y="53"/>
                </a:lnTo>
                <a:lnTo>
                  <a:pt x="794" y="71"/>
                </a:lnTo>
                <a:lnTo>
                  <a:pt x="822" y="88"/>
                </a:lnTo>
                <a:lnTo>
                  <a:pt x="850" y="124"/>
                </a:lnTo>
                <a:lnTo>
                  <a:pt x="865" y="142"/>
                </a:lnTo>
                <a:lnTo>
                  <a:pt x="879" y="159"/>
                </a:lnTo>
                <a:lnTo>
                  <a:pt x="893" y="177"/>
                </a:lnTo>
                <a:lnTo>
                  <a:pt x="907" y="195"/>
                </a:lnTo>
                <a:lnTo>
                  <a:pt x="907" y="212"/>
                </a:lnTo>
                <a:lnTo>
                  <a:pt x="921" y="230"/>
                </a:lnTo>
                <a:lnTo>
                  <a:pt x="921" y="248"/>
                </a:lnTo>
                <a:lnTo>
                  <a:pt x="921" y="266"/>
                </a:lnTo>
                <a:lnTo>
                  <a:pt x="907" y="283"/>
                </a:lnTo>
                <a:lnTo>
                  <a:pt x="893" y="319"/>
                </a:lnTo>
                <a:lnTo>
                  <a:pt x="893" y="336"/>
                </a:lnTo>
                <a:lnTo>
                  <a:pt x="865" y="372"/>
                </a:lnTo>
                <a:lnTo>
                  <a:pt x="850" y="407"/>
                </a:lnTo>
                <a:lnTo>
                  <a:pt x="822" y="443"/>
                </a:lnTo>
                <a:lnTo>
                  <a:pt x="794" y="478"/>
                </a:lnTo>
                <a:lnTo>
                  <a:pt x="723" y="549"/>
                </a:lnTo>
                <a:lnTo>
                  <a:pt x="652" y="638"/>
                </a:lnTo>
                <a:lnTo>
                  <a:pt x="581" y="726"/>
                </a:lnTo>
                <a:lnTo>
                  <a:pt x="496" y="815"/>
                </a:lnTo>
                <a:lnTo>
                  <a:pt x="425" y="904"/>
                </a:lnTo>
                <a:lnTo>
                  <a:pt x="340" y="992"/>
                </a:lnTo>
                <a:lnTo>
                  <a:pt x="255" y="1063"/>
                </a:lnTo>
                <a:lnTo>
                  <a:pt x="170" y="1134"/>
                </a:lnTo>
                <a:lnTo>
                  <a:pt x="128" y="1152"/>
                </a:lnTo>
                <a:lnTo>
                  <a:pt x="99" y="1187"/>
                </a:lnTo>
                <a:lnTo>
                  <a:pt x="71" y="1205"/>
                </a:lnTo>
                <a:lnTo>
                  <a:pt x="43" y="1223"/>
                </a:lnTo>
                <a:lnTo>
                  <a:pt x="28" y="1223"/>
                </a:lnTo>
                <a:lnTo>
                  <a:pt x="14" y="1223"/>
                </a:lnTo>
                <a:lnTo>
                  <a:pt x="0" y="1240"/>
                </a:lnTo>
                <a:lnTo>
                  <a:pt x="0" y="1223"/>
                </a:lnTo>
                <a:lnTo>
                  <a:pt x="0" y="1205"/>
                </a:lnTo>
                <a:lnTo>
                  <a:pt x="0" y="1187"/>
                </a:lnTo>
                <a:lnTo>
                  <a:pt x="14" y="1169"/>
                </a:lnTo>
                <a:lnTo>
                  <a:pt x="28" y="1152"/>
                </a:lnTo>
                <a:lnTo>
                  <a:pt x="43" y="1116"/>
                </a:lnTo>
                <a:lnTo>
                  <a:pt x="71" y="1099"/>
                </a:lnTo>
                <a:lnTo>
                  <a:pt x="99" y="1063"/>
                </a:lnTo>
                <a:lnTo>
                  <a:pt x="156" y="974"/>
                </a:lnTo>
                <a:lnTo>
                  <a:pt x="227" y="886"/>
                </a:lnTo>
                <a:lnTo>
                  <a:pt x="298" y="797"/>
                </a:lnTo>
                <a:lnTo>
                  <a:pt x="369" y="691"/>
                </a:lnTo>
                <a:lnTo>
                  <a:pt x="411" y="638"/>
                </a:lnTo>
                <a:lnTo>
                  <a:pt x="439" y="602"/>
                </a:lnTo>
                <a:lnTo>
                  <a:pt x="482" y="549"/>
                </a:lnTo>
                <a:lnTo>
                  <a:pt x="510" y="496"/>
                </a:lnTo>
                <a:lnTo>
                  <a:pt x="539" y="443"/>
                </a:lnTo>
                <a:lnTo>
                  <a:pt x="553" y="407"/>
                </a:lnTo>
                <a:lnTo>
                  <a:pt x="581" y="354"/>
                </a:lnTo>
                <a:lnTo>
                  <a:pt x="609" y="319"/>
                </a:lnTo>
                <a:lnTo>
                  <a:pt x="624" y="266"/>
                </a:lnTo>
                <a:lnTo>
                  <a:pt x="638" y="230"/>
                </a:lnTo>
                <a:lnTo>
                  <a:pt x="652" y="195"/>
                </a:lnTo>
                <a:lnTo>
                  <a:pt x="652" y="177"/>
                </a:lnTo>
                <a:lnTo>
                  <a:pt x="652" y="142"/>
                </a:lnTo>
                <a:lnTo>
                  <a:pt x="652" y="124"/>
                </a:lnTo>
                <a:lnTo>
                  <a:pt x="652" y="88"/>
                </a:lnTo>
                <a:lnTo>
                  <a:pt x="638" y="71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8685" name="Freeform 15"/>
          <p:cNvSpPr/>
          <p:nvPr/>
        </p:nvSpPr>
        <p:spPr>
          <a:xfrm>
            <a:off x="5118100" y="1912938"/>
            <a:ext cx="665163" cy="7429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449366" y="191135"/>
              </a:cxn>
              <a:cxn ang="0">
                <a:pos x="476658" y="135255"/>
              </a:cxn>
              <a:cxn ang="0">
                <a:pos x="494429" y="90170"/>
              </a:cxn>
              <a:cxn ang="0">
                <a:pos x="494429" y="67945"/>
              </a:cxn>
              <a:cxn ang="0">
                <a:pos x="485544" y="45085"/>
              </a:cxn>
              <a:cxn ang="0">
                <a:pos x="485544" y="22860"/>
              </a:cxn>
              <a:cxn ang="0">
                <a:pos x="494429" y="0"/>
              </a:cxn>
              <a:cxn ang="0">
                <a:pos x="530607" y="0"/>
              </a:cxn>
              <a:cxn ang="0">
                <a:pos x="575671" y="22860"/>
              </a:cxn>
              <a:cxn ang="0">
                <a:pos x="620734" y="56515"/>
              </a:cxn>
              <a:cxn ang="0">
                <a:pos x="647391" y="90170"/>
              </a:cxn>
              <a:cxn ang="0">
                <a:pos x="665163" y="135255"/>
              </a:cxn>
              <a:cxn ang="0">
                <a:pos x="656277" y="157480"/>
              </a:cxn>
              <a:cxn ang="0">
                <a:pos x="638506" y="191135"/>
              </a:cxn>
              <a:cxn ang="0">
                <a:pos x="602328" y="247650"/>
              </a:cxn>
              <a:cxn ang="0">
                <a:pos x="539493" y="314960"/>
              </a:cxn>
              <a:cxn ang="0">
                <a:pos x="458252" y="405130"/>
              </a:cxn>
              <a:cxn ang="0">
                <a:pos x="377645" y="483870"/>
              </a:cxn>
              <a:cxn ang="0">
                <a:pos x="296404" y="551815"/>
              </a:cxn>
              <a:cxn ang="0">
                <a:pos x="224683" y="619125"/>
              </a:cxn>
              <a:cxn ang="0">
                <a:pos x="143442" y="675640"/>
              </a:cxn>
              <a:cxn ang="0">
                <a:pos x="89492" y="709295"/>
              </a:cxn>
              <a:cxn ang="0">
                <a:pos x="35543" y="731520"/>
              </a:cxn>
              <a:cxn ang="0">
                <a:pos x="8886" y="742950"/>
              </a:cxn>
              <a:cxn ang="0">
                <a:pos x="0" y="742950"/>
              </a:cxn>
              <a:cxn ang="0">
                <a:pos x="0" y="731520"/>
              </a:cxn>
              <a:cxn ang="0">
                <a:pos x="8886" y="720090"/>
              </a:cxn>
              <a:cxn ang="0">
                <a:pos x="26657" y="697865"/>
              </a:cxn>
              <a:cxn ang="0">
                <a:pos x="44429" y="675640"/>
              </a:cxn>
              <a:cxn ang="0">
                <a:pos x="71721" y="641350"/>
              </a:cxn>
              <a:cxn ang="0">
                <a:pos x="107899" y="607695"/>
              </a:cxn>
              <a:cxn ang="0">
                <a:pos x="143442" y="562610"/>
              </a:cxn>
              <a:cxn ang="0">
                <a:pos x="215797" y="495300"/>
              </a:cxn>
              <a:cxn ang="0">
                <a:pos x="296404" y="405130"/>
              </a:cxn>
              <a:cxn ang="0">
                <a:pos x="359873" y="326390"/>
              </a:cxn>
              <a:cxn ang="0">
                <a:pos x="413823" y="259080"/>
              </a:cxn>
              <a:cxn ang="0">
                <a:pos x="431594" y="225425"/>
              </a:cxn>
            </a:cxnLst>
            <a:rect l="l" t="t" r="GT0" b="GT1"/>
            <a:pathLst>
              <a:path w="1048" h="1170">
                <a:moveTo>
                  <a:pt x="680" y="355"/>
                </a:moveTo>
                <a:lnTo>
                  <a:pt x="708" y="301"/>
                </a:lnTo>
                <a:lnTo>
                  <a:pt x="737" y="248"/>
                </a:lnTo>
                <a:lnTo>
                  <a:pt x="751" y="213"/>
                </a:lnTo>
                <a:lnTo>
                  <a:pt x="765" y="177"/>
                </a:lnTo>
                <a:lnTo>
                  <a:pt x="779" y="142"/>
                </a:lnTo>
                <a:lnTo>
                  <a:pt x="779" y="124"/>
                </a:lnTo>
                <a:lnTo>
                  <a:pt x="779" y="107"/>
                </a:lnTo>
                <a:lnTo>
                  <a:pt x="779" y="89"/>
                </a:lnTo>
                <a:lnTo>
                  <a:pt x="765" y="71"/>
                </a:lnTo>
                <a:lnTo>
                  <a:pt x="765" y="53"/>
                </a:lnTo>
                <a:lnTo>
                  <a:pt x="765" y="36"/>
                </a:lnTo>
                <a:lnTo>
                  <a:pt x="765" y="18"/>
                </a:lnTo>
                <a:lnTo>
                  <a:pt x="779" y="0"/>
                </a:lnTo>
                <a:lnTo>
                  <a:pt x="808" y="0"/>
                </a:lnTo>
                <a:lnTo>
                  <a:pt x="836" y="0"/>
                </a:lnTo>
                <a:lnTo>
                  <a:pt x="878" y="18"/>
                </a:lnTo>
                <a:lnTo>
                  <a:pt x="907" y="36"/>
                </a:lnTo>
                <a:lnTo>
                  <a:pt x="949" y="71"/>
                </a:lnTo>
                <a:lnTo>
                  <a:pt x="978" y="89"/>
                </a:lnTo>
                <a:lnTo>
                  <a:pt x="1006" y="124"/>
                </a:lnTo>
                <a:lnTo>
                  <a:pt x="1020" y="142"/>
                </a:lnTo>
                <a:lnTo>
                  <a:pt x="1034" y="177"/>
                </a:lnTo>
                <a:lnTo>
                  <a:pt x="1048" y="213"/>
                </a:lnTo>
                <a:lnTo>
                  <a:pt x="1048" y="231"/>
                </a:lnTo>
                <a:lnTo>
                  <a:pt x="1034" y="248"/>
                </a:lnTo>
                <a:lnTo>
                  <a:pt x="1034" y="266"/>
                </a:lnTo>
                <a:lnTo>
                  <a:pt x="1006" y="301"/>
                </a:lnTo>
                <a:lnTo>
                  <a:pt x="978" y="337"/>
                </a:lnTo>
                <a:lnTo>
                  <a:pt x="949" y="390"/>
                </a:lnTo>
                <a:lnTo>
                  <a:pt x="907" y="443"/>
                </a:lnTo>
                <a:lnTo>
                  <a:pt x="850" y="496"/>
                </a:lnTo>
                <a:lnTo>
                  <a:pt x="793" y="567"/>
                </a:lnTo>
                <a:lnTo>
                  <a:pt x="722" y="638"/>
                </a:lnTo>
                <a:lnTo>
                  <a:pt x="652" y="709"/>
                </a:lnTo>
                <a:lnTo>
                  <a:pt x="595" y="762"/>
                </a:lnTo>
                <a:lnTo>
                  <a:pt x="538" y="815"/>
                </a:lnTo>
                <a:lnTo>
                  <a:pt x="467" y="869"/>
                </a:lnTo>
                <a:lnTo>
                  <a:pt x="411" y="922"/>
                </a:lnTo>
                <a:lnTo>
                  <a:pt x="354" y="975"/>
                </a:lnTo>
                <a:lnTo>
                  <a:pt x="283" y="1010"/>
                </a:lnTo>
                <a:lnTo>
                  <a:pt x="226" y="1064"/>
                </a:lnTo>
                <a:lnTo>
                  <a:pt x="184" y="1081"/>
                </a:lnTo>
                <a:lnTo>
                  <a:pt x="141" y="1117"/>
                </a:lnTo>
                <a:lnTo>
                  <a:pt x="99" y="1134"/>
                </a:lnTo>
                <a:lnTo>
                  <a:pt x="56" y="1152"/>
                </a:lnTo>
                <a:lnTo>
                  <a:pt x="42" y="1170"/>
                </a:lnTo>
                <a:lnTo>
                  <a:pt x="14" y="1170"/>
                </a:lnTo>
                <a:lnTo>
                  <a:pt x="0" y="1170"/>
                </a:lnTo>
                <a:lnTo>
                  <a:pt x="0" y="1152"/>
                </a:lnTo>
                <a:lnTo>
                  <a:pt x="14" y="1134"/>
                </a:lnTo>
                <a:lnTo>
                  <a:pt x="28" y="1117"/>
                </a:lnTo>
                <a:lnTo>
                  <a:pt x="42" y="1099"/>
                </a:lnTo>
                <a:lnTo>
                  <a:pt x="56" y="1081"/>
                </a:lnTo>
                <a:lnTo>
                  <a:pt x="70" y="1064"/>
                </a:lnTo>
                <a:lnTo>
                  <a:pt x="85" y="1028"/>
                </a:lnTo>
                <a:lnTo>
                  <a:pt x="113" y="1010"/>
                </a:lnTo>
                <a:lnTo>
                  <a:pt x="141" y="975"/>
                </a:lnTo>
                <a:lnTo>
                  <a:pt x="170" y="957"/>
                </a:lnTo>
                <a:lnTo>
                  <a:pt x="198" y="922"/>
                </a:lnTo>
                <a:lnTo>
                  <a:pt x="226" y="886"/>
                </a:lnTo>
                <a:lnTo>
                  <a:pt x="269" y="851"/>
                </a:lnTo>
                <a:lnTo>
                  <a:pt x="340" y="780"/>
                </a:lnTo>
                <a:lnTo>
                  <a:pt x="396" y="709"/>
                </a:lnTo>
                <a:lnTo>
                  <a:pt x="467" y="638"/>
                </a:lnTo>
                <a:lnTo>
                  <a:pt x="510" y="585"/>
                </a:lnTo>
                <a:lnTo>
                  <a:pt x="567" y="514"/>
                </a:lnTo>
                <a:lnTo>
                  <a:pt x="609" y="461"/>
                </a:lnTo>
                <a:lnTo>
                  <a:pt x="652" y="408"/>
                </a:lnTo>
                <a:lnTo>
                  <a:pt x="680" y="355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8686" name="Freeform 16"/>
          <p:cNvSpPr/>
          <p:nvPr/>
        </p:nvSpPr>
        <p:spPr>
          <a:xfrm>
            <a:off x="4667250" y="2443163"/>
            <a:ext cx="1225550" cy="11239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513612" y="910831"/>
              </a:cxn>
              <a:cxn ang="0">
                <a:pos x="405550" y="978065"/>
              </a:cxn>
              <a:cxn ang="0">
                <a:pos x="315287" y="1023099"/>
              </a:cxn>
              <a:cxn ang="0">
                <a:pos x="225023" y="1068133"/>
              </a:cxn>
              <a:cxn ang="0">
                <a:pos x="144295" y="1090333"/>
              </a:cxn>
              <a:cxn ang="0">
                <a:pos x="80729" y="1113167"/>
              </a:cxn>
              <a:cxn ang="0">
                <a:pos x="26698" y="1123950"/>
              </a:cxn>
              <a:cxn ang="0">
                <a:pos x="8899" y="1123950"/>
              </a:cxn>
              <a:cxn ang="0">
                <a:pos x="0" y="1123950"/>
              </a:cxn>
              <a:cxn ang="0">
                <a:pos x="17798" y="1101750"/>
              </a:cxn>
              <a:cxn ang="0">
                <a:pos x="54031" y="1078916"/>
              </a:cxn>
              <a:cxn ang="0">
                <a:pos x="108062" y="1056716"/>
              </a:cxn>
              <a:cxn ang="0">
                <a:pos x="189426" y="1011682"/>
              </a:cxn>
              <a:cxn ang="0">
                <a:pos x="270155" y="955865"/>
              </a:cxn>
              <a:cxn ang="0">
                <a:pos x="360419" y="899414"/>
              </a:cxn>
              <a:cxn ang="0">
                <a:pos x="459581" y="820763"/>
              </a:cxn>
              <a:cxn ang="0">
                <a:pos x="558744" y="730694"/>
              </a:cxn>
              <a:cxn ang="0">
                <a:pos x="657907" y="640626"/>
              </a:cxn>
              <a:cxn ang="0">
                <a:pos x="738636" y="551192"/>
              </a:cxn>
              <a:cxn ang="0">
                <a:pos x="820000" y="461124"/>
              </a:cxn>
              <a:cxn ang="0">
                <a:pos x="891829" y="371056"/>
              </a:cxn>
              <a:cxn ang="0">
                <a:pos x="945860" y="292405"/>
              </a:cxn>
              <a:cxn ang="0">
                <a:pos x="990992" y="225171"/>
              </a:cxn>
              <a:cxn ang="0">
                <a:pos x="1018325" y="180136"/>
              </a:cxn>
              <a:cxn ang="0">
                <a:pos x="1036124" y="135102"/>
              </a:cxn>
              <a:cxn ang="0">
                <a:pos x="1045023" y="101485"/>
              </a:cxn>
              <a:cxn ang="0">
                <a:pos x="1053922" y="78651"/>
              </a:cxn>
              <a:cxn ang="0">
                <a:pos x="1045023" y="56451"/>
              </a:cxn>
              <a:cxn ang="0">
                <a:pos x="1045023" y="33617"/>
              </a:cxn>
              <a:cxn ang="0">
                <a:pos x="1036124" y="22834"/>
              </a:cxn>
              <a:cxn ang="0">
                <a:pos x="1036124" y="11417"/>
              </a:cxn>
              <a:cxn ang="0">
                <a:pos x="1045023" y="11417"/>
              </a:cxn>
              <a:cxn ang="0">
                <a:pos x="1062821" y="0"/>
              </a:cxn>
              <a:cxn ang="0">
                <a:pos x="1081256" y="11417"/>
              </a:cxn>
              <a:cxn ang="0">
                <a:pos x="1107953" y="22834"/>
              </a:cxn>
              <a:cxn ang="0">
                <a:pos x="1135286" y="33617"/>
              </a:cxn>
              <a:cxn ang="0">
                <a:pos x="1171519" y="67234"/>
              </a:cxn>
              <a:cxn ang="0">
                <a:pos x="1198217" y="90068"/>
              </a:cxn>
              <a:cxn ang="0">
                <a:pos x="1216015" y="112268"/>
              </a:cxn>
              <a:cxn ang="0">
                <a:pos x="1225550" y="135102"/>
              </a:cxn>
              <a:cxn ang="0">
                <a:pos x="1225550" y="168719"/>
              </a:cxn>
              <a:cxn ang="0">
                <a:pos x="1207116" y="202336"/>
              </a:cxn>
              <a:cxn ang="0">
                <a:pos x="1189317" y="235953"/>
              </a:cxn>
              <a:cxn ang="0">
                <a:pos x="1144186" y="280988"/>
              </a:cxn>
              <a:cxn ang="0">
                <a:pos x="1090155" y="348856"/>
              </a:cxn>
              <a:cxn ang="0">
                <a:pos x="1018325" y="438290"/>
              </a:cxn>
              <a:cxn ang="0">
                <a:pos x="919163" y="551192"/>
              </a:cxn>
              <a:cxn ang="0">
                <a:pos x="820000" y="663460"/>
              </a:cxn>
              <a:cxn ang="0">
                <a:pos x="720837" y="753529"/>
              </a:cxn>
              <a:cxn ang="0">
                <a:pos x="621674" y="832180"/>
              </a:cxn>
              <a:cxn ang="0">
                <a:pos x="567643" y="876580"/>
              </a:cxn>
            </a:cxnLst>
            <a:rect l="l" t="t" r="GT0" b="GT1"/>
            <a:pathLst>
              <a:path w="1928" h="1772">
                <a:moveTo>
                  <a:pt x="893" y="1382"/>
                </a:moveTo>
                <a:lnTo>
                  <a:pt x="808" y="1436"/>
                </a:lnTo>
                <a:lnTo>
                  <a:pt x="723" y="1489"/>
                </a:lnTo>
                <a:lnTo>
                  <a:pt x="638" y="1542"/>
                </a:lnTo>
                <a:lnTo>
                  <a:pt x="567" y="1577"/>
                </a:lnTo>
                <a:lnTo>
                  <a:pt x="496" y="1613"/>
                </a:lnTo>
                <a:lnTo>
                  <a:pt x="425" y="1648"/>
                </a:lnTo>
                <a:lnTo>
                  <a:pt x="354" y="1684"/>
                </a:lnTo>
                <a:lnTo>
                  <a:pt x="283" y="1701"/>
                </a:lnTo>
                <a:lnTo>
                  <a:pt x="227" y="1719"/>
                </a:lnTo>
                <a:lnTo>
                  <a:pt x="170" y="1737"/>
                </a:lnTo>
                <a:lnTo>
                  <a:pt x="127" y="1755"/>
                </a:lnTo>
                <a:lnTo>
                  <a:pt x="85" y="1772"/>
                </a:lnTo>
                <a:lnTo>
                  <a:pt x="42" y="1772"/>
                </a:lnTo>
                <a:lnTo>
                  <a:pt x="28" y="1772"/>
                </a:lnTo>
                <a:lnTo>
                  <a:pt x="14" y="1772"/>
                </a:lnTo>
                <a:lnTo>
                  <a:pt x="0" y="1772"/>
                </a:lnTo>
                <a:lnTo>
                  <a:pt x="14" y="1755"/>
                </a:lnTo>
                <a:lnTo>
                  <a:pt x="28" y="1737"/>
                </a:lnTo>
                <a:lnTo>
                  <a:pt x="57" y="1719"/>
                </a:lnTo>
                <a:lnTo>
                  <a:pt x="85" y="1701"/>
                </a:lnTo>
                <a:lnTo>
                  <a:pt x="127" y="1684"/>
                </a:lnTo>
                <a:lnTo>
                  <a:pt x="170" y="1666"/>
                </a:lnTo>
                <a:lnTo>
                  <a:pt x="227" y="1631"/>
                </a:lnTo>
                <a:lnTo>
                  <a:pt x="298" y="1595"/>
                </a:lnTo>
                <a:lnTo>
                  <a:pt x="354" y="1560"/>
                </a:lnTo>
                <a:lnTo>
                  <a:pt x="425" y="1507"/>
                </a:lnTo>
                <a:lnTo>
                  <a:pt x="496" y="1471"/>
                </a:lnTo>
                <a:lnTo>
                  <a:pt x="567" y="1418"/>
                </a:lnTo>
                <a:lnTo>
                  <a:pt x="638" y="1347"/>
                </a:lnTo>
                <a:lnTo>
                  <a:pt x="723" y="1294"/>
                </a:lnTo>
                <a:lnTo>
                  <a:pt x="794" y="1223"/>
                </a:lnTo>
                <a:lnTo>
                  <a:pt x="879" y="1152"/>
                </a:lnTo>
                <a:lnTo>
                  <a:pt x="950" y="1081"/>
                </a:lnTo>
                <a:lnTo>
                  <a:pt x="1035" y="1010"/>
                </a:lnTo>
                <a:lnTo>
                  <a:pt x="1105" y="939"/>
                </a:lnTo>
                <a:lnTo>
                  <a:pt x="1162" y="869"/>
                </a:lnTo>
                <a:lnTo>
                  <a:pt x="1233" y="798"/>
                </a:lnTo>
                <a:lnTo>
                  <a:pt x="1290" y="727"/>
                </a:lnTo>
                <a:lnTo>
                  <a:pt x="1346" y="656"/>
                </a:lnTo>
                <a:lnTo>
                  <a:pt x="1403" y="585"/>
                </a:lnTo>
                <a:lnTo>
                  <a:pt x="1446" y="514"/>
                </a:lnTo>
                <a:lnTo>
                  <a:pt x="1488" y="461"/>
                </a:lnTo>
                <a:lnTo>
                  <a:pt x="1531" y="408"/>
                </a:lnTo>
                <a:lnTo>
                  <a:pt x="1559" y="355"/>
                </a:lnTo>
                <a:lnTo>
                  <a:pt x="1587" y="319"/>
                </a:lnTo>
                <a:lnTo>
                  <a:pt x="1602" y="284"/>
                </a:lnTo>
                <a:lnTo>
                  <a:pt x="1616" y="248"/>
                </a:lnTo>
                <a:lnTo>
                  <a:pt x="1630" y="213"/>
                </a:lnTo>
                <a:lnTo>
                  <a:pt x="1644" y="195"/>
                </a:lnTo>
                <a:lnTo>
                  <a:pt x="1644" y="160"/>
                </a:lnTo>
                <a:lnTo>
                  <a:pt x="1658" y="142"/>
                </a:lnTo>
                <a:lnTo>
                  <a:pt x="1658" y="124"/>
                </a:lnTo>
                <a:lnTo>
                  <a:pt x="1658" y="106"/>
                </a:lnTo>
                <a:lnTo>
                  <a:pt x="1644" y="89"/>
                </a:lnTo>
                <a:lnTo>
                  <a:pt x="1644" y="71"/>
                </a:lnTo>
                <a:lnTo>
                  <a:pt x="1644" y="53"/>
                </a:lnTo>
                <a:lnTo>
                  <a:pt x="1630" y="53"/>
                </a:lnTo>
                <a:lnTo>
                  <a:pt x="1630" y="36"/>
                </a:lnTo>
                <a:lnTo>
                  <a:pt x="1630" y="18"/>
                </a:lnTo>
                <a:lnTo>
                  <a:pt x="1644" y="18"/>
                </a:lnTo>
                <a:lnTo>
                  <a:pt x="1658" y="0"/>
                </a:lnTo>
                <a:lnTo>
                  <a:pt x="1672" y="0"/>
                </a:lnTo>
                <a:lnTo>
                  <a:pt x="1687" y="0"/>
                </a:lnTo>
                <a:lnTo>
                  <a:pt x="1701" y="18"/>
                </a:lnTo>
                <a:lnTo>
                  <a:pt x="1729" y="18"/>
                </a:lnTo>
                <a:lnTo>
                  <a:pt x="1743" y="36"/>
                </a:lnTo>
                <a:lnTo>
                  <a:pt x="1772" y="36"/>
                </a:lnTo>
                <a:lnTo>
                  <a:pt x="1786" y="53"/>
                </a:lnTo>
                <a:lnTo>
                  <a:pt x="1814" y="89"/>
                </a:lnTo>
                <a:lnTo>
                  <a:pt x="1843" y="106"/>
                </a:lnTo>
                <a:lnTo>
                  <a:pt x="1871" y="124"/>
                </a:lnTo>
                <a:lnTo>
                  <a:pt x="1885" y="142"/>
                </a:lnTo>
                <a:lnTo>
                  <a:pt x="1899" y="160"/>
                </a:lnTo>
                <a:lnTo>
                  <a:pt x="1913" y="177"/>
                </a:lnTo>
                <a:lnTo>
                  <a:pt x="1913" y="195"/>
                </a:lnTo>
                <a:lnTo>
                  <a:pt x="1928" y="213"/>
                </a:lnTo>
                <a:lnTo>
                  <a:pt x="1928" y="231"/>
                </a:lnTo>
                <a:lnTo>
                  <a:pt x="1928" y="266"/>
                </a:lnTo>
                <a:lnTo>
                  <a:pt x="1913" y="284"/>
                </a:lnTo>
                <a:lnTo>
                  <a:pt x="1899" y="319"/>
                </a:lnTo>
                <a:lnTo>
                  <a:pt x="1885" y="355"/>
                </a:lnTo>
                <a:lnTo>
                  <a:pt x="1871" y="372"/>
                </a:lnTo>
                <a:lnTo>
                  <a:pt x="1843" y="408"/>
                </a:lnTo>
                <a:lnTo>
                  <a:pt x="1800" y="443"/>
                </a:lnTo>
                <a:lnTo>
                  <a:pt x="1772" y="496"/>
                </a:lnTo>
                <a:lnTo>
                  <a:pt x="1715" y="550"/>
                </a:lnTo>
                <a:lnTo>
                  <a:pt x="1658" y="620"/>
                </a:lnTo>
                <a:lnTo>
                  <a:pt x="1602" y="691"/>
                </a:lnTo>
                <a:lnTo>
                  <a:pt x="1531" y="780"/>
                </a:lnTo>
                <a:lnTo>
                  <a:pt x="1446" y="869"/>
                </a:lnTo>
                <a:lnTo>
                  <a:pt x="1375" y="957"/>
                </a:lnTo>
                <a:lnTo>
                  <a:pt x="1290" y="1046"/>
                </a:lnTo>
                <a:lnTo>
                  <a:pt x="1219" y="1117"/>
                </a:lnTo>
                <a:lnTo>
                  <a:pt x="1134" y="1188"/>
                </a:lnTo>
                <a:lnTo>
                  <a:pt x="1049" y="1258"/>
                </a:lnTo>
                <a:lnTo>
                  <a:pt x="978" y="1312"/>
                </a:lnTo>
                <a:lnTo>
                  <a:pt x="893" y="1382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8687" name="Freeform 17"/>
          <p:cNvSpPr/>
          <p:nvPr/>
        </p:nvSpPr>
        <p:spPr>
          <a:xfrm>
            <a:off x="4038600" y="1362075"/>
            <a:ext cx="260350" cy="5746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188136" y="11443"/>
              </a:cxn>
              <a:cxn ang="0">
                <a:pos x="188136" y="33692"/>
              </a:cxn>
              <a:cxn ang="0">
                <a:pos x="188136" y="55942"/>
              </a:cxn>
              <a:cxn ang="0">
                <a:pos x="188136" y="78827"/>
              </a:cxn>
              <a:cxn ang="0">
                <a:pos x="197638" y="101077"/>
              </a:cxn>
              <a:cxn ang="0">
                <a:pos x="197638" y="134769"/>
              </a:cxn>
              <a:cxn ang="0">
                <a:pos x="206506" y="169097"/>
              </a:cxn>
              <a:cxn ang="0">
                <a:pos x="215375" y="202789"/>
              </a:cxn>
              <a:cxn ang="0">
                <a:pos x="224243" y="236481"/>
              </a:cxn>
              <a:cxn ang="0">
                <a:pos x="233111" y="281616"/>
              </a:cxn>
              <a:cxn ang="0">
                <a:pos x="241980" y="315308"/>
              </a:cxn>
              <a:cxn ang="0">
                <a:pos x="251482" y="349001"/>
              </a:cxn>
              <a:cxn ang="0">
                <a:pos x="251482" y="382693"/>
              </a:cxn>
              <a:cxn ang="0">
                <a:pos x="260350" y="417021"/>
              </a:cxn>
              <a:cxn ang="0">
                <a:pos x="260350" y="439270"/>
              </a:cxn>
              <a:cxn ang="0">
                <a:pos x="260350" y="472963"/>
              </a:cxn>
              <a:cxn ang="0">
                <a:pos x="260350" y="495848"/>
              </a:cxn>
              <a:cxn ang="0">
                <a:pos x="260350" y="518097"/>
              </a:cxn>
              <a:cxn ang="0">
                <a:pos x="260350" y="529540"/>
              </a:cxn>
              <a:cxn ang="0">
                <a:pos x="260350" y="551790"/>
              </a:cxn>
              <a:cxn ang="0">
                <a:pos x="260350" y="563232"/>
              </a:cxn>
              <a:cxn ang="0">
                <a:pos x="251482" y="574675"/>
              </a:cxn>
              <a:cxn ang="0">
                <a:pos x="251482" y="574675"/>
              </a:cxn>
              <a:cxn ang="0">
                <a:pos x="241980" y="574675"/>
              </a:cxn>
              <a:cxn ang="0">
                <a:pos x="233111" y="574675"/>
              </a:cxn>
              <a:cxn ang="0">
                <a:pos x="224243" y="563232"/>
              </a:cxn>
              <a:cxn ang="0">
                <a:pos x="206506" y="551790"/>
              </a:cxn>
              <a:cxn ang="0">
                <a:pos x="197638" y="540347"/>
              </a:cxn>
              <a:cxn ang="0">
                <a:pos x="197638" y="518097"/>
              </a:cxn>
              <a:cxn ang="0">
                <a:pos x="188136" y="506655"/>
              </a:cxn>
              <a:cxn ang="0">
                <a:pos x="188136" y="484405"/>
              </a:cxn>
              <a:cxn ang="0">
                <a:pos x="179268" y="472963"/>
              </a:cxn>
              <a:cxn ang="0">
                <a:pos x="170399" y="450713"/>
              </a:cxn>
              <a:cxn ang="0">
                <a:pos x="170399" y="417021"/>
              </a:cxn>
              <a:cxn ang="0">
                <a:pos x="161531" y="382693"/>
              </a:cxn>
              <a:cxn ang="0">
                <a:pos x="143161" y="349001"/>
              </a:cxn>
              <a:cxn ang="0">
                <a:pos x="134292" y="303866"/>
              </a:cxn>
              <a:cxn ang="0">
                <a:pos x="125424" y="258731"/>
              </a:cxn>
              <a:cxn ang="0">
                <a:pos x="107687" y="225039"/>
              </a:cxn>
              <a:cxn ang="0">
                <a:pos x="98819" y="191346"/>
              </a:cxn>
              <a:cxn ang="0">
                <a:pos x="89317" y="169097"/>
              </a:cxn>
              <a:cxn ang="0">
                <a:pos x="71580" y="134769"/>
              </a:cxn>
              <a:cxn ang="0">
                <a:pos x="62712" y="112519"/>
              </a:cxn>
              <a:cxn ang="0">
                <a:pos x="53844" y="101077"/>
              </a:cxn>
              <a:cxn ang="0">
                <a:pos x="44975" y="90270"/>
              </a:cxn>
              <a:cxn ang="0">
                <a:pos x="26605" y="67384"/>
              </a:cxn>
              <a:cxn ang="0">
                <a:pos x="8868" y="45135"/>
              </a:cxn>
              <a:cxn ang="0">
                <a:pos x="0" y="33692"/>
              </a:cxn>
              <a:cxn ang="0">
                <a:pos x="0" y="11443"/>
              </a:cxn>
              <a:cxn ang="0">
                <a:pos x="0" y="11443"/>
              </a:cxn>
              <a:cxn ang="0">
                <a:pos x="8868" y="0"/>
              </a:cxn>
              <a:cxn ang="0">
                <a:pos x="26605" y="0"/>
              </a:cxn>
              <a:cxn ang="0">
                <a:pos x="44975" y="0"/>
              </a:cxn>
              <a:cxn ang="0">
                <a:pos x="71580" y="0"/>
              </a:cxn>
              <a:cxn ang="0">
                <a:pos x="98819" y="0"/>
              </a:cxn>
              <a:cxn ang="0">
                <a:pos x="143161" y="11443"/>
              </a:cxn>
              <a:cxn ang="0">
                <a:pos x="188136" y="11443"/>
              </a:cxn>
              <a:cxn ang="0">
                <a:pos x="188136" y="11443"/>
              </a:cxn>
              <a:cxn ang="0">
                <a:pos x="188136" y="11443"/>
              </a:cxn>
            </a:cxnLst>
            <a:rect l="l" t="t" r="GT0" b="GT1"/>
            <a:pathLst>
              <a:path w="411" h="904">
                <a:moveTo>
                  <a:pt x="297" y="18"/>
                </a:moveTo>
                <a:lnTo>
                  <a:pt x="297" y="53"/>
                </a:lnTo>
                <a:lnTo>
                  <a:pt x="297" y="88"/>
                </a:lnTo>
                <a:lnTo>
                  <a:pt x="297" y="124"/>
                </a:lnTo>
                <a:lnTo>
                  <a:pt x="312" y="159"/>
                </a:lnTo>
                <a:lnTo>
                  <a:pt x="312" y="212"/>
                </a:lnTo>
                <a:lnTo>
                  <a:pt x="326" y="266"/>
                </a:lnTo>
                <a:lnTo>
                  <a:pt x="340" y="319"/>
                </a:lnTo>
                <a:lnTo>
                  <a:pt x="354" y="372"/>
                </a:lnTo>
                <a:lnTo>
                  <a:pt x="368" y="443"/>
                </a:lnTo>
                <a:lnTo>
                  <a:pt x="382" y="496"/>
                </a:lnTo>
                <a:lnTo>
                  <a:pt x="397" y="549"/>
                </a:lnTo>
                <a:lnTo>
                  <a:pt x="397" y="602"/>
                </a:lnTo>
                <a:lnTo>
                  <a:pt x="411" y="656"/>
                </a:lnTo>
                <a:lnTo>
                  <a:pt x="411" y="691"/>
                </a:lnTo>
                <a:lnTo>
                  <a:pt x="411" y="744"/>
                </a:lnTo>
                <a:lnTo>
                  <a:pt x="411" y="780"/>
                </a:lnTo>
                <a:lnTo>
                  <a:pt x="411" y="815"/>
                </a:lnTo>
                <a:lnTo>
                  <a:pt x="411" y="833"/>
                </a:lnTo>
                <a:lnTo>
                  <a:pt x="411" y="868"/>
                </a:lnTo>
                <a:lnTo>
                  <a:pt x="411" y="886"/>
                </a:lnTo>
                <a:lnTo>
                  <a:pt x="397" y="904"/>
                </a:lnTo>
                <a:lnTo>
                  <a:pt x="382" y="904"/>
                </a:lnTo>
                <a:lnTo>
                  <a:pt x="368" y="904"/>
                </a:lnTo>
                <a:lnTo>
                  <a:pt x="354" y="886"/>
                </a:lnTo>
                <a:lnTo>
                  <a:pt x="326" y="868"/>
                </a:lnTo>
                <a:lnTo>
                  <a:pt x="312" y="850"/>
                </a:lnTo>
                <a:lnTo>
                  <a:pt x="312" y="815"/>
                </a:lnTo>
                <a:lnTo>
                  <a:pt x="297" y="797"/>
                </a:lnTo>
                <a:lnTo>
                  <a:pt x="297" y="762"/>
                </a:lnTo>
                <a:lnTo>
                  <a:pt x="283" y="744"/>
                </a:lnTo>
                <a:lnTo>
                  <a:pt x="269" y="709"/>
                </a:lnTo>
                <a:lnTo>
                  <a:pt x="269" y="656"/>
                </a:lnTo>
                <a:lnTo>
                  <a:pt x="255" y="602"/>
                </a:lnTo>
                <a:lnTo>
                  <a:pt x="226" y="549"/>
                </a:lnTo>
                <a:lnTo>
                  <a:pt x="212" y="478"/>
                </a:lnTo>
                <a:lnTo>
                  <a:pt x="198" y="407"/>
                </a:lnTo>
                <a:lnTo>
                  <a:pt x="170" y="354"/>
                </a:lnTo>
                <a:lnTo>
                  <a:pt x="156" y="301"/>
                </a:lnTo>
                <a:lnTo>
                  <a:pt x="141" y="266"/>
                </a:lnTo>
                <a:lnTo>
                  <a:pt x="113" y="212"/>
                </a:lnTo>
                <a:lnTo>
                  <a:pt x="99" y="177"/>
                </a:lnTo>
                <a:lnTo>
                  <a:pt x="85" y="159"/>
                </a:lnTo>
                <a:lnTo>
                  <a:pt x="71" y="142"/>
                </a:lnTo>
                <a:lnTo>
                  <a:pt x="42" y="106"/>
                </a:lnTo>
                <a:lnTo>
                  <a:pt x="14" y="71"/>
                </a:lnTo>
                <a:lnTo>
                  <a:pt x="0" y="53"/>
                </a:lnTo>
                <a:lnTo>
                  <a:pt x="0" y="18"/>
                </a:lnTo>
                <a:lnTo>
                  <a:pt x="14" y="0"/>
                </a:lnTo>
                <a:lnTo>
                  <a:pt x="42" y="0"/>
                </a:lnTo>
                <a:lnTo>
                  <a:pt x="71" y="0"/>
                </a:lnTo>
                <a:lnTo>
                  <a:pt x="113" y="0"/>
                </a:lnTo>
                <a:lnTo>
                  <a:pt x="156" y="0"/>
                </a:lnTo>
                <a:lnTo>
                  <a:pt x="226" y="18"/>
                </a:lnTo>
                <a:lnTo>
                  <a:pt x="297" y="18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8688" name="Freeform 18"/>
          <p:cNvSpPr/>
          <p:nvPr/>
        </p:nvSpPr>
        <p:spPr>
          <a:xfrm>
            <a:off x="4127500" y="1260475"/>
            <a:ext cx="892175" cy="608013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63545" y="113089"/>
              </a:cxn>
              <a:cxn ang="0">
                <a:pos x="171572" y="113089"/>
              </a:cxn>
              <a:cxn ang="0">
                <a:pos x="279599" y="101653"/>
              </a:cxn>
              <a:cxn ang="0">
                <a:pos x="369833" y="90217"/>
              </a:cxn>
              <a:cxn ang="0">
                <a:pos x="450536" y="67981"/>
              </a:cxn>
              <a:cxn ang="0">
                <a:pos x="513445" y="56545"/>
              </a:cxn>
              <a:cxn ang="0">
                <a:pos x="558563" y="45109"/>
              </a:cxn>
              <a:cxn ang="0">
                <a:pos x="594783" y="33673"/>
              </a:cxn>
              <a:cxn ang="0">
                <a:pos x="612576" y="22872"/>
              </a:cxn>
              <a:cxn ang="0">
                <a:pos x="639900" y="11436"/>
              </a:cxn>
              <a:cxn ang="0">
                <a:pos x="666590" y="11436"/>
              </a:cxn>
              <a:cxn ang="0">
                <a:pos x="720603" y="22872"/>
              </a:cxn>
              <a:cxn ang="0">
                <a:pos x="774616" y="45109"/>
              </a:cxn>
              <a:cxn ang="0">
                <a:pos x="828630" y="78781"/>
              </a:cxn>
              <a:cxn ang="0">
                <a:pos x="864851" y="113089"/>
              </a:cxn>
              <a:cxn ang="0">
                <a:pos x="892175" y="146762"/>
              </a:cxn>
              <a:cxn ang="0">
                <a:pos x="892175" y="180434"/>
              </a:cxn>
              <a:cxn ang="0">
                <a:pos x="864851" y="202671"/>
              </a:cxn>
              <a:cxn ang="0">
                <a:pos x="838162" y="214107"/>
              </a:cxn>
              <a:cxn ang="0">
                <a:pos x="819733" y="247780"/>
              </a:cxn>
              <a:cxn ang="0">
                <a:pos x="784148" y="292888"/>
              </a:cxn>
              <a:cxn ang="0">
                <a:pos x="756824" y="371669"/>
              </a:cxn>
              <a:cxn ang="0">
                <a:pos x="720603" y="461887"/>
              </a:cxn>
              <a:cxn ang="0">
                <a:pos x="685018" y="529232"/>
              </a:cxn>
              <a:cxn ang="0">
                <a:pos x="657693" y="585776"/>
              </a:cxn>
              <a:cxn ang="0">
                <a:pos x="639900" y="608013"/>
              </a:cxn>
              <a:cxn ang="0">
                <a:pos x="621472" y="608013"/>
              </a:cxn>
              <a:cxn ang="0">
                <a:pos x="603680" y="608013"/>
              </a:cxn>
              <a:cxn ang="0">
                <a:pos x="603680" y="585776"/>
              </a:cxn>
              <a:cxn ang="0">
                <a:pos x="594783" y="574340"/>
              </a:cxn>
              <a:cxn ang="0">
                <a:pos x="603680" y="552104"/>
              </a:cxn>
              <a:cxn ang="0">
                <a:pos x="603680" y="506995"/>
              </a:cxn>
              <a:cxn ang="0">
                <a:pos x="621472" y="450451"/>
              </a:cxn>
              <a:cxn ang="0">
                <a:pos x="631004" y="383105"/>
              </a:cxn>
              <a:cxn ang="0">
                <a:pos x="648797" y="292888"/>
              </a:cxn>
              <a:cxn ang="0">
                <a:pos x="666590" y="225543"/>
              </a:cxn>
              <a:cxn ang="0">
                <a:pos x="666590" y="180434"/>
              </a:cxn>
              <a:cxn ang="0">
                <a:pos x="666590" y="146762"/>
              </a:cxn>
              <a:cxn ang="0">
                <a:pos x="648797" y="135326"/>
              </a:cxn>
              <a:cxn ang="0">
                <a:pos x="621472" y="123890"/>
              </a:cxn>
              <a:cxn ang="0">
                <a:pos x="603680" y="123890"/>
              </a:cxn>
              <a:cxn ang="0">
                <a:pos x="585887" y="123890"/>
              </a:cxn>
              <a:cxn ang="0">
                <a:pos x="567459" y="123890"/>
              </a:cxn>
              <a:cxn ang="0">
                <a:pos x="540770" y="123890"/>
              </a:cxn>
              <a:cxn ang="0">
                <a:pos x="504549" y="123890"/>
              </a:cxn>
              <a:cxn ang="0">
                <a:pos x="459432" y="135326"/>
              </a:cxn>
              <a:cxn ang="0">
                <a:pos x="414315" y="135326"/>
              </a:cxn>
              <a:cxn ang="0">
                <a:pos x="360301" y="146762"/>
              </a:cxn>
              <a:cxn ang="0">
                <a:pos x="279599" y="157562"/>
              </a:cxn>
              <a:cxn ang="0">
                <a:pos x="171572" y="180434"/>
              </a:cxn>
              <a:cxn ang="0">
                <a:pos x="90234" y="191870"/>
              </a:cxn>
              <a:cxn ang="0">
                <a:pos x="18428" y="191870"/>
              </a:cxn>
              <a:cxn ang="0">
                <a:pos x="0" y="113089"/>
              </a:cxn>
              <a:cxn ang="0">
                <a:pos x="0" y="113089"/>
              </a:cxn>
            </a:cxnLst>
            <a:rect l="l" t="t" r="GT0" b="GT1"/>
            <a:pathLst>
              <a:path w="1404" h="957">
                <a:moveTo>
                  <a:pt x="0" y="178"/>
                </a:moveTo>
                <a:lnTo>
                  <a:pt x="100" y="178"/>
                </a:lnTo>
                <a:lnTo>
                  <a:pt x="185" y="178"/>
                </a:lnTo>
                <a:lnTo>
                  <a:pt x="270" y="178"/>
                </a:lnTo>
                <a:lnTo>
                  <a:pt x="369" y="160"/>
                </a:lnTo>
                <a:lnTo>
                  <a:pt x="440" y="160"/>
                </a:lnTo>
                <a:lnTo>
                  <a:pt x="511" y="142"/>
                </a:lnTo>
                <a:lnTo>
                  <a:pt x="582" y="142"/>
                </a:lnTo>
                <a:lnTo>
                  <a:pt x="652" y="124"/>
                </a:lnTo>
                <a:lnTo>
                  <a:pt x="709" y="107"/>
                </a:lnTo>
                <a:lnTo>
                  <a:pt x="766" y="107"/>
                </a:lnTo>
                <a:lnTo>
                  <a:pt x="808" y="89"/>
                </a:lnTo>
                <a:lnTo>
                  <a:pt x="851" y="71"/>
                </a:lnTo>
                <a:lnTo>
                  <a:pt x="879" y="71"/>
                </a:lnTo>
                <a:lnTo>
                  <a:pt x="908" y="53"/>
                </a:lnTo>
                <a:lnTo>
                  <a:pt x="936" y="53"/>
                </a:lnTo>
                <a:lnTo>
                  <a:pt x="950" y="36"/>
                </a:lnTo>
                <a:lnTo>
                  <a:pt x="964" y="36"/>
                </a:lnTo>
                <a:lnTo>
                  <a:pt x="993" y="18"/>
                </a:lnTo>
                <a:lnTo>
                  <a:pt x="1007" y="18"/>
                </a:lnTo>
                <a:lnTo>
                  <a:pt x="1035" y="0"/>
                </a:lnTo>
                <a:lnTo>
                  <a:pt x="1049" y="18"/>
                </a:lnTo>
                <a:lnTo>
                  <a:pt x="1092" y="18"/>
                </a:lnTo>
                <a:lnTo>
                  <a:pt x="1134" y="36"/>
                </a:lnTo>
                <a:lnTo>
                  <a:pt x="1177" y="53"/>
                </a:lnTo>
                <a:lnTo>
                  <a:pt x="1219" y="71"/>
                </a:lnTo>
                <a:lnTo>
                  <a:pt x="1262" y="107"/>
                </a:lnTo>
                <a:lnTo>
                  <a:pt x="1304" y="124"/>
                </a:lnTo>
                <a:lnTo>
                  <a:pt x="1333" y="160"/>
                </a:lnTo>
                <a:lnTo>
                  <a:pt x="1361" y="178"/>
                </a:lnTo>
                <a:lnTo>
                  <a:pt x="1390" y="213"/>
                </a:lnTo>
                <a:lnTo>
                  <a:pt x="1404" y="231"/>
                </a:lnTo>
                <a:lnTo>
                  <a:pt x="1404" y="248"/>
                </a:lnTo>
                <a:lnTo>
                  <a:pt x="1404" y="284"/>
                </a:lnTo>
                <a:lnTo>
                  <a:pt x="1390" y="302"/>
                </a:lnTo>
                <a:lnTo>
                  <a:pt x="1361" y="319"/>
                </a:lnTo>
                <a:lnTo>
                  <a:pt x="1333" y="337"/>
                </a:lnTo>
                <a:lnTo>
                  <a:pt x="1319" y="337"/>
                </a:lnTo>
                <a:lnTo>
                  <a:pt x="1304" y="355"/>
                </a:lnTo>
                <a:lnTo>
                  <a:pt x="1290" y="390"/>
                </a:lnTo>
                <a:lnTo>
                  <a:pt x="1262" y="426"/>
                </a:lnTo>
                <a:lnTo>
                  <a:pt x="1234" y="461"/>
                </a:lnTo>
                <a:lnTo>
                  <a:pt x="1219" y="514"/>
                </a:lnTo>
                <a:lnTo>
                  <a:pt x="1191" y="585"/>
                </a:lnTo>
                <a:lnTo>
                  <a:pt x="1163" y="656"/>
                </a:lnTo>
                <a:lnTo>
                  <a:pt x="1134" y="727"/>
                </a:lnTo>
                <a:lnTo>
                  <a:pt x="1106" y="798"/>
                </a:lnTo>
                <a:lnTo>
                  <a:pt x="1078" y="833"/>
                </a:lnTo>
                <a:lnTo>
                  <a:pt x="1049" y="886"/>
                </a:lnTo>
                <a:lnTo>
                  <a:pt x="1035" y="922"/>
                </a:lnTo>
                <a:lnTo>
                  <a:pt x="1021" y="940"/>
                </a:lnTo>
                <a:lnTo>
                  <a:pt x="1007" y="957"/>
                </a:lnTo>
                <a:lnTo>
                  <a:pt x="993" y="957"/>
                </a:lnTo>
                <a:lnTo>
                  <a:pt x="978" y="957"/>
                </a:lnTo>
                <a:lnTo>
                  <a:pt x="964" y="957"/>
                </a:lnTo>
                <a:lnTo>
                  <a:pt x="950" y="957"/>
                </a:lnTo>
                <a:lnTo>
                  <a:pt x="950" y="940"/>
                </a:lnTo>
                <a:lnTo>
                  <a:pt x="950" y="922"/>
                </a:lnTo>
                <a:lnTo>
                  <a:pt x="936" y="922"/>
                </a:lnTo>
                <a:lnTo>
                  <a:pt x="936" y="904"/>
                </a:lnTo>
                <a:lnTo>
                  <a:pt x="936" y="886"/>
                </a:lnTo>
                <a:lnTo>
                  <a:pt x="950" y="869"/>
                </a:lnTo>
                <a:lnTo>
                  <a:pt x="950" y="833"/>
                </a:lnTo>
                <a:lnTo>
                  <a:pt x="950" y="798"/>
                </a:lnTo>
                <a:lnTo>
                  <a:pt x="964" y="762"/>
                </a:lnTo>
                <a:lnTo>
                  <a:pt x="978" y="709"/>
                </a:lnTo>
                <a:lnTo>
                  <a:pt x="978" y="656"/>
                </a:lnTo>
                <a:lnTo>
                  <a:pt x="993" y="603"/>
                </a:lnTo>
                <a:lnTo>
                  <a:pt x="1007" y="532"/>
                </a:lnTo>
                <a:lnTo>
                  <a:pt x="1021" y="461"/>
                </a:lnTo>
                <a:lnTo>
                  <a:pt x="1035" y="408"/>
                </a:lnTo>
                <a:lnTo>
                  <a:pt x="1049" y="355"/>
                </a:lnTo>
                <a:lnTo>
                  <a:pt x="1049" y="319"/>
                </a:lnTo>
                <a:lnTo>
                  <a:pt x="1049" y="284"/>
                </a:lnTo>
                <a:lnTo>
                  <a:pt x="1049" y="248"/>
                </a:lnTo>
                <a:lnTo>
                  <a:pt x="1049" y="231"/>
                </a:lnTo>
                <a:lnTo>
                  <a:pt x="1035" y="231"/>
                </a:lnTo>
                <a:lnTo>
                  <a:pt x="1021" y="213"/>
                </a:lnTo>
                <a:lnTo>
                  <a:pt x="1007" y="195"/>
                </a:lnTo>
                <a:lnTo>
                  <a:pt x="978" y="195"/>
                </a:lnTo>
                <a:lnTo>
                  <a:pt x="950" y="195"/>
                </a:lnTo>
                <a:lnTo>
                  <a:pt x="936" y="195"/>
                </a:lnTo>
                <a:lnTo>
                  <a:pt x="922" y="195"/>
                </a:lnTo>
                <a:lnTo>
                  <a:pt x="908" y="195"/>
                </a:lnTo>
                <a:lnTo>
                  <a:pt x="893" y="195"/>
                </a:lnTo>
                <a:lnTo>
                  <a:pt x="865" y="195"/>
                </a:lnTo>
                <a:lnTo>
                  <a:pt x="851" y="195"/>
                </a:lnTo>
                <a:lnTo>
                  <a:pt x="823" y="195"/>
                </a:lnTo>
                <a:lnTo>
                  <a:pt x="794" y="195"/>
                </a:lnTo>
                <a:lnTo>
                  <a:pt x="766" y="213"/>
                </a:lnTo>
                <a:lnTo>
                  <a:pt x="723" y="213"/>
                </a:lnTo>
                <a:lnTo>
                  <a:pt x="695" y="213"/>
                </a:lnTo>
                <a:lnTo>
                  <a:pt x="652" y="213"/>
                </a:lnTo>
                <a:lnTo>
                  <a:pt x="610" y="231"/>
                </a:lnTo>
                <a:lnTo>
                  <a:pt x="567" y="231"/>
                </a:lnTo>
                <a:lnTo>
                  <a:pt x="525" y="248"/>
                </a:lnTo>
                <a:lnTo>
                  <a:pt x="440" y="248"/>
                </a:lnTo>
                <a:lnTo>
                  <a:pt x="355" y="266"/>
                </a:lnTo>
                <a:lnTo>
                  <a:pt x="270" y="284"/>
                </a:lnTo>
                <a:lnTo>
                  <a:pt x="213" y="284"/>
                </a:lnTo>
                <a:lnTo>
                  <a:pt x="142" y="302"/>
                </a:lnTo>
                <a:lnTo>
                  <a:pt x="85" y="302"/>
                </a:lnTo>
                <a:lnTo>
                  <a:pt x="29" y="302"/>
                </a:lnTo>
                <a:lnTo>
                  <a:pt x="0" y="302"/>
                </a:lnTo>
                <a:lnTo>
                  <a:pt x="0" y="178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8689" name="Freeform 19"/>
          <p:cNvSpPr/>
          <p:nvPr/>
        </p:nvSpPr>
        <p:spPr>
          <a:xfrm>
            <a:off x="4225925" y="1519238"/>
            <a:ext cx="423863" cy="1365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369212" y="0"/>
              </a:cxn>
              <a:cxn ang="0">
                <a:pos x="378744" y="11537"/>
              </a:cxn>
              <a:cxn ang="0">
                <a:pos x="396538" y="11537"/>
              </a:cxn>
              <a:cxn ang="0">
                <a:pos x="405434" y="22434"/>
              </a:cxn>
              <a:cxn ang="0">
                <a:pos x="414331" y="22434"/>
              </a:cxn>
              <a:cxn ang="0">
                <a:pos x="414331" y="33971"/>
              </a:cxn>
              <a:cxn ang="0">
                <a:pos x="423863" y="33971"/>
              </a:cxn>
              <a:cxn ang="0">
                <a:pos x="423863" y="33971"/>
              </a:cxn>
              <a:cxn ang="0">
                <a:pos x="423863" y="45508"/>
              </a:cxn>
              <a:cxn ang="0">
                <a:pos x="423863" y="45508"/>
              </a:cxn>
              <a:cxn ang="0">
                <a:pos x="414331" y="57046"/>
              </a:cxn>
              <a:cxn ang="0">
                <a:pos x="405434" y="57046"/>
              </a:cxn>
              <a:cxn ang="0">
                <a:pos x="396538" y="67942"/>
              </a:cxn>
              <a:cxn ang="0">
                <a:pos x="378744" y="67942"/>
              </a:cxn>
              <a:cxn ang="0">
                <a:pos x="360315" y="79479"/>
              </a:cxn>
              <a:cxn ang="0">
                <a:pos x="342522" y="79479"/>
              </a:cxn>
              <a:cxn ang="0">
                <a:pos x="315196" y="91017"/>
              </a:cxn>
              <a:cxn ang="0">
                <a:pos x="288506" y="91017"/>
              </a:cxn>
              <a:cxn ang="0">
                <a:pos x="252284" y="101913"/>
              </a:cxn>
              <a:cxn ang="0">
                <a:pos x="216698" y="101913"/>
              </a:cxn>
              <a:cxn ang="0">
                <a:pos x="180475" y="113450"/>
              </a:cxn>
              <a:cxn ang="0">
                <a:pos x="135357" y="113450"/>
              </a:cxn>
              <a:cxn ang="0">
                <a:pos x="90238" y="124988"/>
              </a:cxn>
              <a:cxn ang="0">
                <a:pos x="45119" y="124988"/>
              </a:cxn>
              <a:cxn ang="0">
                <a:pos x="0" y="136525"/>
              </a:cxn>
              <a:cxn ang="0">
                <a:pos x="0" y="67942"/>
              </a:cxn>
              <a:cxn ang="0">
                <a:pos x="36222" y="57046"/>
              </a:cxn>
              <a:cxn ang="0">
                <a:pos x="72444" y="45508"/>
              </a:cxn>
              <a:cxn ang="0">
                <a:pos x="108031" y="33971"/>
              </a:cxn>
              <a:cxn ang="0">
                <a:pos x="135357" y="33971"/>
              </a:cxn>
              <a:cxn ang="0">
                <a:pos x="171579" y="22434"/>
              </a:cxn>
              <a:cxn ang="0">
                <a:pos x="198269" y="22434"/>
              </a:cxn>
              <a:cxn ang="0">
                <a:pos x="225594" y="11537"/>
              </a:cxn>
              <a:cxn ang="0">
                <a:pos x="252284" y="11537"/>
              </a:cxn>
              <a:cxn ang="0">
                <a:pos x="270713" y="11537"/>
              </a:cxn>
              <a:cxn ang="0">
                <a:pos x="288506" y="0"/>
              </a:cxn>
              <a:cxn ang="0">
                <a:pos x="306300" y="0"/>
              </a:cxn>
              <a:cxn ang="0">
                <a:pos x="324729" y="0"/>
              </a:cxn>
              <a:cxn ang="0">
                <a:pos x="342522" y="0"/>
              </a:cxn>
              <a:cxn ang="0">
                <a:pos x="351419" y="0"/>
              </a:cxn>
              <a:cxn ang="0">
                <a:pos x="360315" y="0"/>
              </a:cxn>
              <a:cxn ang="0">
                <a:pos x="369212" y="0"/>
              </a:cxn>
              <a:cxn ang="0">
                <a:pos x="369212" y="0"/>
              </a:cxn>
              <a:cxn ang="0">
                <a:pos x="369212" y="0"/>
              </a:cxn>
            </a:cxnLst>
            <a:rect l="l" t="t" r="GT0" b="GT1"/>
            <a:pathLst>
              <a:path w="667" h="213">
                <a:moveTo>
                  <a:pt x="581" y="0"/>
                </a:moveTo>
                <a:lnTo>
                  <a:pt x="596" y="18"/>
                </a:lnTo>
                <a:lnTo>
                  <a:pt x="624" y="18"/>
                </a:lnTo>
                <a:lnTo>
                  <a:pt x="638" y="35"/>
                </a:lnTo>
                <a:lnTo>
                  <a:pt x="652" y="35"/>
                </a:lnTo>
                <a:lnTo>
                  <a:pt x="652" y="53"/>
                </a:lnTo>
                <a:lnTo>
                  <a:pt x="667" y="53"/>
                </a:lnTo>
                <a:lnTo>
                  <a:pt x="667" y="71"/>
                </a:lnTo>
                <a:lnTo>
                  <a:pt x="652" y="89"/>
                </a:lnTo>
                <a:lnTo>
                  <a:pt x="638" y="89"/>
                </a:lnTo>
                <a:lnTo>
                  <a:pt x="624" y="106"/>
                </a:lnTo>
                <a:lnTo>
                  <a:pt x="596" y="106"/>
                </a:lnTo>
                <a:lnTo>
                  <a:pt x="567" y="124"/>
                </a:lnTo>
                <a:lnTo>
                  <a:pt x="539" y="124"/>
                </a:lnTo>
                <a:lnTo>
                  <a:pt x="496" y="142"/>
                </a:lnTo>
                <a:lnTo>
                  <a:pt x="454" y="142"/>
                </a:lnTo>
                <a:lnTo>
                  <a:pt x="397" y="159"/>
                </a:lnTo>
                <a:lnTo>
                  <a:pt x="341" y="159"/>
                </a:lnTo>
                <a:lnTo>
                  <a:pt x="284" y="177"/>
                </a:lnTo>
                <a:lnTo>
                  <a:pt x="213" y="177"/>
                </a:lnTo>
                <a:lnTo>
                  <a:pt x="142" y="195"/>
                </a:lnTo>
                <a:lnTo>
                  <a:pt x="71" y="195"/>
                </a:lnTo>
                <a:lnTo>
                  <a:pt x="0" y="213"/>
                </a:lnTo>
                <a:lnTo>
                  <a:pt x="0" y="106"/>
                </a:lnTo>
                <a:lnTo>
                  <a:pt x="57" y="89"/>
                </a:lnTo>
                <a:lnTo>
                  <a:pt x="114" y="71"/>
                </a:lnTo>
                <a:lnTo>
                  <a:pt x="170" y="53"/>
                </a:lnTo>
                <a:lnTo>
                  <a:pt x="213" y="53"/>
                </a:lnTo>
                <a:lnTo>
                  <a:pt x="270" y="35"/>
                </a:lnTo>
                <a:lnTo>
                  <a:pt x="312" y="35"/>
                </a:lnTo>
                <a:lnTo>
                  <a:pt x="355" y="18"/>
                </a:lnTo>
                <a:lnTo>
                  <a:pt x="397" y="18"/>
                </a:lnTo>
                <a:lnTo>
                  <a:pt x="426" y="18"/>
                </a:lnTo>
                <a:lnTo>
                  <a:pt x="454" y="0"/>
                </a:lnTo>
                <a:lnTo>
                  <a:pt x="482" y="0"/>
                </a:lnTo>
                <a:lnTo>
                  <a:pt x="511" y="0"/>
                </a:lnTo>
                <a:lnTo>
                  <a:pt x="539" y="0"/>
                </a:lnTo>
                <a:lnTo>
                  <a:pt x="553" y="0"/>
                </a:lnTo>
                <a:lnTo>
                  <a:pt x="567" y="0"/>
                </a:lnTo>
                <a:lnTo>
                  <a:pt x="581" y="0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8690" name="Freeform 20"/>
          <p:cNvSpPr/>
          <p:nvPr/>
        </p:nvSpPr>
        <p:spPr>
          <a:xfrm>
            <a:off x="4262438" y="1766888"/>
            <a:ext cx="485775" cy="1016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33867"/>
              </a:cxn>
              <a:cxn ang="0">
                <a:pos x="45085" y="22365"/>
              </a:cxn>
              <a:cxn ang="0">
                <a:pos x="81280" y="22365"/>
              </a:cxn>
              <a:cxn ang="0">
                <a:pos x="125730" y="11502"/>
              </a:cxn>
              <a:cxn ang="0">
                <a:pos x="180340" y="0"/>
              </a:cxn>
              <a:cxn ang="0">
                <a:pos x="207010" y="0"/>
              </a:cxn>
              <a:cxn ang="0">
                <a:pos x="234315" y="0"/>
              </a:cxn>
              <a:cxn ang="0">
                <a:pos x="269875" y="0"/>
              </a:cxn>
              <a:cxn ang="0">
                <a:pos x="306070" y="0"/>
              </a:cxn>
              <a:cxn ang="0">
                <a:pos x="342265" y="0"/>
              </a:cxn>
              <a:cxn ang="0">
                <a:pos x="387350" y="0"/>
              </a:cxn>
              <a:cxn ang="0">
                <a:pos x="431800" y="0"/>
              </a:cxn>
              <a:cxn ang="0">
                <a:pos x="485775" y="0"/>
              </a:cxn>
              <a:cxn ang="0">
                <a:pos x="485775" y="79235"/>
              </a:cxn>
              <a:cxn ang="0">
                <a:pos x="414020" y="79235"/>
              </a:cxn>
              <a:cxn ang="0">
                <a:pos x="351155" y="79235"/>
              </a:cxn>
              <a:cxn ang="0">
                <a:pos x="288290" y="79235"/>
              </a:cxn>
              <a:cxn ang="0">
                <a:pos x="224790" y="79235"/>
              </a:cxn>
              <a:cxn ang="0">
                <a:pos x="170815" y="90737"/>
              </a:cxn>
              <a:cxn ang="0">
                <a:pos x="116840" y="90737"/>
              </a:cxn>
              <a:cxn ang="0">
                <a:pos x="62865" y="101600"/>
              </a:cxn>
              <a:cxn ang="0">
                <a:pos x="8890" y="101600"/>
              </a:cxn>
              <a:cxn ang="0">
                <a:pos x="0" y="33867"/>
              </a:cxn>
              <a:cxn ang="0">
                <a:pos x="0" y="33867"/>
              </a:cxn>
              <a:cxn ang="0">
                <a:pos x="0" y="33867"/>
              </a:cxn>
            </a:cxnLst>
            <a:rect l="l" t="t" r="GT0" b="GT1"/>
            <a:pathLst>
              <a:path w="765" h="159">
                <a:moveTo>
                  <a:pt x="0" y="53"/>
                </a:moveTo>
                <a:lnTo>
                  <a:pt x="71" y="35"/>
                </a:lnTo>
                <a:lnTo>
                  <a:pt x="128" y="35"/>
                </a:lnTo>
                <a:lnTo>
                  <a:pt x="198" y="18"/>
                </a:lnTo>
                <a:lnTo>
                  <a:pt x="284" y="0"/>
                </a:lnTo>
                <a:lnTo>
                  <a:pt x="326" y="0"/>
                </a:lnTo>
                <a:lnTo>
                  <a:pt x="369" y="0"/>
                </a:lnTo>
                <a:lnTo>
                  <a:pt x="425" y="0"/>
                </a:lnTo>
                <a:lnTo>
                  <a:pt x="482" y="0"/>
                </a:lnTo>
                <a:lnTo>
                  <a:pt x="539" y="0"/>
                </a:lnTo>
                <a:lnTo>
                  <a:pt x="610" y="0"/>
                </a:lnTo>
                <a:lnTo>
                  <a:pt x="680" y="0"/>
                </a:lnTo>
                <a:lnTo>
                  <a:pt x="765" y="0"/>
                </a:lnTo>
                <a:lnTo>
                  <a:pt x="765" y="124"/>
                </a:lnTo>
                <a:lnTo>
                  <a:pt x="652" y="124"/>
                </a:lnTo>
                <a:lnTo>
                  <a:pt x="553" y="124"/>
                </a:lnTo>
                <a:lnTo>
                  <a:pt x="454" y="124"/>
                </a:lnTo>
                <a:lnTo>
                  <a:pt x="354" y="124"/>
                </a:lnTo>
                <a:lnTo>
                  <a:pt x="269" y="142"/>
                </a:lnTo>
                <a:lnTo>
                  <a:pt x="184" y="142"/>
                </a:lnTo>
                <a:lnTo>
                  <a:pt x="99" y="159"/>
                </a:lnTo>
                <a:lnTo>
                  <a:pt x="14" y="159"/>
                </a:lnTo>
                <a:lnTo>
                  <a:pt x="0" y="53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28691" name="图片 3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500" y="3797300"/>
            <a:ext cx="8513763" cy="17240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 fill="hold"/>
                                        <p:tgtEl>
                                          <p:spTgt spid="286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 fill="hold"/>
                                        <p:tgtEl>
                                          <p:spTgt spid="2868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 fill="hold"/>
                                        <p:tgtEl>
                                          <p:spTgt spid="2868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 fill="hold"/>
                                        <p:tgtEl>
                                          <p:spTgt spid="286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 fill="hold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 fill="hold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 fill="hold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 fill="hold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 fill="hold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 fill="hold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 fill="hold"/>
                                        <p:tgtEl>
                                          <p:spTgt spid="2868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 fill="hold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 fill="hold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 fill="hold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 fill="hold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 animBg="1"/>
      <p:bldP spid="28677" grpId="0" animBg="1"/>
      <p:bldP spid="28678" grpId="0" animBg="1"/>
      <p:bldP spid="28679" grpId="0" animBg="1"/>
      <p:bldP spid="28680" grpId="0" animBg="1"/>
      <p:bldP spid="28681" grpId="0" animBg="1"/>
      <p:bldP spid="28682" grpId="0" animBg="1"/>
      <p:bldP spid="28683" grpId="0" animBg="1"/>
      <p:bldP spid="28684" grpId="0" animBg="1"/>
      <p:bldP spid="28685" grpId="0" animBg="1"/>
      <p:bldP spid="28686" grpId="0" animBg="1"/>
      <p:bldP spid="28687" grpId="0" animBg="1"/>
      <p:bldP spid="28688" grpId="0" animBg="1"/>
      <p:bldP spid="28689" grpId="0" animBg="1"/>
      <p:bldP spid="2869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图片 6" descr="1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36525" y="2057400"/>
            <a:ext cx="8902700" cy="466566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9699" name="内容占位符 2"/>
          <p:cNvSpPr>
            <a:spLocks noGrp="1"/>
          </p:cNvSpPr>
          <p:nvPr>
            <p:ph idx="4294967295"/>
          </p:nvPr>
        </p:nvSpPr>
        <p:spPr>
          <a:xfrm>
            <a:off x="434975" y="1038225"/>
            <a:ext cx="7886700" cy="4413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buNone/>
            </a:pPr>
            <a:r>
              <a:rPr lang="en-US" altLang="zh-CN" b="1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     </a:t>
            </a:r>
            <a:r>
              <a:rPr lang="zh-CN" altLang="en-US" sz="32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多音字</a:t>
            </a:r>
            <a:endParaRPr lang="zh-CN" altLang="en-US" sz="32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0" eaLnBrk="1" hangingPunct="1">
              <a:buNone/>
            </a:pPr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0" eaLnBrk="1" hangingPunct="1">
              <a:buNone/>
            </a:pPr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0" eaLnBrk="1" hangingPunct="1">
              <a:buNone/>
            </a:pPr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9700" name="TextBox 1"/>
          <p:cNvSpPr/>
          <p:nvPr/>
        </p:nvSpPr>
        <p:spPr>
          <a:xfrm>
            <a:off x="1006475" y="2203450"/>
            <a:ext cx="569913" cy="5222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好</a:t>
            </a:r>
            <a:endParaRPr lang="zh-CN" altLang="en-US" sz="2800" b="1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29701" name="组合 3"/>
          <p:cNvGrpSpPr/>
          <p:nvPr/>
        </p:nvGrpSpPr>
        <p:grpSpPr>
          <a:xfrm>
            <a:off x="1712913" y="3549650"/>
            <a:ext cx="4559300" cy="2030413"/>
            <a:chOff x="1506993" y="4238545"/>
            <a:chExt cx="3233476" cy="1403286"/>
          </a:xfrm>
        </p:grpSpPr>
        <p:sp>
          <p:nvSpPr>
            <p:cNvPr id="29707" name="左大括号 4"/>
            <p:cNvSpPr/>
            <p:nvPr/>
          </p:nvSpPr>
          <p:spPr>
            <a:xfrm>
              <a:off x="1506993" y="4520519"/>
              <a:ext cx="219543" cy="469591"/>
            </a:xfrm>
            <a:prstGeom prst="leftBrace">
              <a:avLst>
                <a:gd name="adj1" fmla="val 8338"/>
                <a:gd name="adj2" fmla="val 50000"/>
              </a:avLst>
            </a:prstGeom>
            <a:noFill/>
            <a:ln w="12700">
              <a:solidFill>
                <a:schemeClr val="tx1"/>
              </a:solidFill>
              <a:miter lim="800000"/>
            </a:ln>
          </p:spPr>
          <p:txBody>
            <a:bodyPr anchor="ctr" anchorCtr="0"/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 algn="ctr" defTabSz="457200" eaLnBrk="1" hangingPunct="1"/>
              <a:endParaRPr lang="zh-CN" altLang="en-US" sz="2800" b="1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29708" name="TextBox 4"/>
            <p:cNvSpPr/>
            <p:nvPr/>
          </p:nvSpPr>
          <p:spPr>
            <a:xfrm>
              <a:off x="1643428" y="4238545"/>
              <a:ext cx="3097041" cy="1403286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 defTabSz="457200" eaLnBrk="1" hangingPunct="1">
                <a:lnSpc>
                  <a:spcPct val="150000"/>
                </a:lnSpc>
              </a:pPr>
              <a:r>
                <a:rPr lang="en-US" altLang="zh-CN" sz="28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jiān</a:t>
              </a:r>
              <a:r>
                <a:rPr lang="zh-CN" altLang="en-US" sz="28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（一间）（间不容发）</a:t>
              </a:r>
              <a:endPara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  <a:p>
              <a:pPr marL="0" lvl="0" indent="0" defTabSz="457200" eaLnBrk="1" hangingPunct="1">
                <a:lnSpc>
                  <a:spcPct val="150000"/>
                </a:lnSpc>
              </a:pPr>
              <a:r>
                <a:rPr lang="en-US" altLang="zh-CN" sz="28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jiàn</a:t>
              </a:r>
              <a:r>
                <a:rPr lang="zh-CN" altLang="en-US" sz="28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（间隔）（亲密无间）</a:t>
              </a:r>
              <a:endPara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  <a:p>
              <a:pPr marL="0" lvl="0" indent="0" defTabSz="457200" eaLnBrk="1" hangingPunct="1">
                <a:lnSpc>
                  <a:spcPct val="150000"/>
                </a:lnSpc>
              </a:pPr>
              <a:endPara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29702" name="笑脸 1"/>
          <p:cNvSpPr/>
          <p:nvPr/>
        </p:nvSpPr>
        <p:spPr>
          <a:xfrm>
            <a:off x="641350" y="1038225"/>
            <a:ext cx="454025" cy="441325"/>
          </a:xfrm>
          <a:prstGeom prst="smileyFace">
            <a:avLst>
              <a:gd name="adj" fmla="val 4653"/>
            </a:avLst>
          </a:prstGeom>
          <a:solidFill>
            <a:srgbClr val="F04172"/>
          </a:solidFill>
          <a:ln w="12700">
            <a:solidFill>
              <a:schemeClr val="tx2"/>
            </a:solidFill>
            <a:miter lim="800000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29703" name="组合 3"/>
          <p:cNvGrpSpPr/>
          <p:nvPr/>
        </p:nvGrpSpPr>
        <p:grpSpPr>
          <a:xfrm>
            <a:off x="1787525" y="1682750"/>
            <a:ext cx="4602163" cy="2030413"/>
            <a:chOff x="2019864" y="2857824"/>
            <a:chExt cx="3263645" cy="1403286"/>
          </a:xfrm>
        </p:grpSpPr>
        <p:sp>
          <p:nvSpPr>
            <p:cNvPr id="29705" name="左大括号 3"/>
            <p:cNvSpPr/>
            <p:nvPr/>
          </p:nvSpPr>
          <p:spPr>
            <a:xfrm>
              <a:off x="2019864" y="3100300"/>
              <a:ext cx="219528" cy="595765"/>
            </a:xfrm>
            <a:prstGeom prst="leftBrace">
              <a:avLst>
                <a:gd name="adj1" fmla="val 8330"/>
                <a:gd name="adj2" fmla="val 50000"/>
              </a:avLst>
            </a:prstGeom>
            <a:noFill/>
            <a:ln w="12700">
              <a:solidFill>
                <a:schemeClr val="tx1"/>
              </a:solidFill>
              <a:miter lim="800000"/>
            </a:ln>
          </p:spPr>
          <p:txBody>
            <a:bodyPr anchor="ctr" anchorCtr="0"/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 algn="ctr" defTabSz="457200" eaLnBrk="1" hangingPunct="1"/>
              <a:endParaRPr lang="zh-CN" altLang="en-US" sz="2800" b="1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29706" name="TextBox 4"/>
            <p:cNvSpPr/>
            <p:nvPr/>
          </p:nvSpPr>
          <p:spPr>
            <a:xfrm>
              <a:off x="2186468" y="2857824"/>
              <a:ext cx="3097041" cy="1403286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 defTabSz="457200" eaLnBrk="1" hangingPunct="1">
                <a:lnSpc>
                  <a:spcPct val="150000"/>
                </a:lnSpc>
              </a:pPr>
              <a:r>
                <a:rPr lang="en-US" altLang="zh-CN" sz="28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hǎo</a:t>
              </a:r>
              <a:r>
                <a:rPr lang="zh-CN" altLang="en-US" sz="28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（问好）（好事多磨）</a:t>
              </a:r>
              <a:endPara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  <a:p>
              <a:pPr marL="0" lvl="0" indent="0" defTabSz="457200" eaLnBrk="1" hangingPunct="1">
                <a:lnSpc>
                  <a:spcPct val="150000"/>
                </a:lnSpc>
              </a:pPr>
              <a:r>
                <a:rPr lang="en-US" altLang="zh-CN" sz="28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hào</a:t>
              </a:r>
              <a:r>
                <a:rPr lang="zh-CN" altLang="en-US" sz="28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（爱好）（好大喜功）</a:t>
              </a:r>
              <a:endPara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  <a:p>
              <a:pPr marL="0" lvl="0" indent="0" defTabSz="457200" eaLnBrk="1" hangingPunct="1">
                <a:lnSpc>
                  <a:spcPct val="150000"/>
                </a:lnSpc>
              </a:pPr>
              <a:endPara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29704" name="TextBox 1"/>
          <p:cNvSpPr/>
          <p:nvPr/>
        </p:nvSpPr>
        <p:spPr>
          <a:xfrm>
            <a:off x="1006475" y="3957638"/>
            <a:ext cx="569913" cy="5222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间</a:t>
            </a:r>
            <a:endParaRPr lang="zh-CN" altLang="en-US" sz="2800" b="1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 fill="hold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 fill="hold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 fill="hold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 fill="hold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/>
      <p:bldP spid="2970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图片 2" descr="1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36525" y="2057400"/>
            <a:ext cx="8902700" cy="466566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30723" name="内容占位符 2"/>
          <p:cNvSpPr>
            <a:spLocks noGrp="1"/>
          </p:cNvSpPr>
          <p:nvPr>
            <p:ph idx="4294967295"/>
          </p:nvPr>
        </p:nvSpPr>
        <p:spPr>
          <a:xfrm>
            <a:off x="523875" y="1025525"/>
            <a:ext cx="7886700" cy="5730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buNone/>
            </a:pPr>
            <a:r>
              <a:rPr lang="en-US" altLang="zh-CN" b="1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   </a:t>
            </a:r>
            <a:r>
              <a:rPr lang="zh-CN" altLang="en-US" sz="32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形近字</a:t>
            </a:r>
            <a:endParaRPr lang="zh-CN" altLang="en-US" sz="32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0" eaLnBrk="1" hangingPunct="1">
              <a:buNone/>
            </a:pPr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0724" name="笑脸 1"/>
          <p:cNvSpPr/>
          <p:nvPr/>
        </p:nvSpPr>
        <p:spPr>
          <a:xfrm>
            <a:off x="641350" y="1025525"/>
            <a:ext cx="454025" cy="441325"/>
          </a:xfrm>
          <a:prstGeom prst="smileyFace">
            <a:avLst>
              <a:gd name="adj" fmla="val 4653"/>
            </a:avLst>
          </a:prstGeom>
          <a:solidFill>
            <a:srgbClr val="F04172"/>
          </a:solidFill>
          <a:ln w="12700">
            <a:solidFill>
              <a:schemeClr val="tx2"/>
            </a:solidFill>
            <a:miter lim="800000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30725" name="组合 3"/>
          <p:cNvGrpSpPr/>
          <p:nvPr/>
        </p:nvGrpSpPr>
        <p:grpSpPr>
          <a:xfrm>
            <a:off x="1025525" y="2997200"/>
            <a:ext cx="4662488" cy="1189038"/>
            <a:chOff x="2019864" y="2946517"/>
            <a:chExt cx="3306876" cy="822030"/>
          </a:xfrm>
        </p:grpSpPr>
        <p:sp>
          <p:nvSpPr>
            <p:cNvPr id="30735" name="左大括号 5"/>
            <p:cNvSpPr/>
            <p:nvPr/>
          </p:nvSpPr>
          <p:spPr>
            <a:xfrm>
              <a:off x="2019864" y="3149555"/>
              <a:ext cx="219558" cy="618992"/>
            </a:xfrm>
            <a:prstGeom prst="leftBrace">
              <a:avLst>
                <a:gd name="adj1" fmla="val 8327"/>
                <a:gd name="adj2" fmla="val 50000"/>
              </a:avLst>
            </a:prstGeom>
            <a:noFill/>
            <a:ln w="12700">
              <a:solidFill>
                <a:schemeClr val="tx1"/>
              </a:solidFill>
              <a:miter lim="800000"/>
            </a:ln>
          </p:spPr>
          <p:txBody>
            <a:bodyPr anchor="ctr" anchorCtr="0"/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 algn="ctr" defTabSz="457200" eaLnBrk="1" hangingPunct="1"/>
              <a:endParaRPr lang="zh-CN" altLang="en-US" sz="2800" b="1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30736" name="TextBox 4"/>
            <p:cNvSpPr/>
            <p:nvPr/>
          </p:nvSpPr>
          <p:spPr>
            <a:xfrm>
              <a:off x="2229699" y="2946517"/>
              <a:ext cx="3097041" cy="45805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 defTabSz="457200" eaLnBrk="1" hangingPunct="1">
                <a:lnSpc>
                  <a:spcPct val="150000"/>
                </a:lnSpc>
              </a:pPr>
              <a:endPara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grpSp>
        <p:nvGrpSpPr>
          <p:cNvPr id="30726" name="组合 3"/>
          <p:cNvGrpSpPr/>
          <p:nvPr/>
        </p:nvGrpSpPr>
        <p:grpSpPr>
          <a:xfrm>
            <a:off x="1011238" y="4308475"/>
            <a:ext cx="4689475" cy="1233488"/>
            <a:chOff x="2019864" y="2946517"/>
            <a:chExt cx="3325789" cy="853767"/>
          </a:xfrm>
        </p:grpSpPr>
        <p:sp>
          <p:nvSpPr>
            <p:cNvPr id="30733" name="左大括号 4"/>
            <p:cNvSpPr/>
            <p:nvPr/>
          </p:nvSpPr>
          <p:spPr>
            <a:xfrm>
              <a:off x="2019864" y="3175067"/>
              <a:ext cx="229675" cy="625217"/>
            </a:xfrm>
            <a:prstGeom prst="leftBrace">
              <a:avLst>
                <a:gd name="adj1" fmla="val 8330"/>
                <a:gd name="adj2" fmla="val 50000"/>
              </a:avLst>
            </a:prstGeom>
            <a:noFill/>
            <a:ln w="12700">
              <a:solidFill>
                <a:schemeClr val="tx1"/>
              </a:solidFill>
              <a:miter lim="800000"/>
            </a:ln>
          </p:spPr>
          <p:txBody>
            <a:bodyPr anchor="ctr" anchorCtr="0"/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 algn="ctr" defTabSz="457200" eaLnBrk="1" hangingPunct="1"/>
              <a:endParaRPr lang="zh-CN" altLang="en-US" sz="2800" b="1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30734" name="TextBox 4"/>
            <p:cNvSpPr/>
            <p:nvPr/>
          </p:nvSpPr>
          <p:spPr>
            <a:xfrm>
              <a:off x="2248612" y="2946517"/>
              <a:ext cx="3097041" cy="45859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 defTabSz="457200" eaLnBrk="1" hangingPunct="1">
                <a:lnSpc>
                  <a:spcPct val="150000"/>
                </a:lnSpc>
              </a:pPr>
              <a:endPara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30727" name="左大括号 8"/>
          <p:cNvSpPr/>
          <p:nvPr/>
        </p:nvSpPr>
        <p:spPr>
          <a:xfrm>
            <a:off x="1011238" y="1917700"/>
            <a:ext cx="323850" cy="955675"/>
          </a:xfrm>
          <a:prstGeom prst="leftBrace">
            <a:avLst>
              <a:gd name="adj1" fmla="val 8334"/>
              <a:gd name="adj2" fmla="val 50000"/>
            </a:avLst>
          </a:prstGeom>
          <a:noFill/>
          <a:ln w="12700">
            <a:solidFill>
              <a:schemeClr val="tx1"/>
            </a:solidFill>
            <a:miter lim="800000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defTabSz="457200" eaLnBrk="1" hangingPunct="1"/>
            <a:endParaRPr lang="zh-CN" altLang="en-US" sz="2800" b="1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0728" name="文本框 99"/>
          <p:cNvSpPr/>
          <p:nvPr/>
        </p:nvSpPr>
        <p:spPr>
          <a:xfrm>
            <a:off x="1333500" y="1651000"/>
            <a:ext cx="5080000" cy="129965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ts val="5000"/>
              </a:lnSpc>
            </a:pPr>
            <a:r>
              <a: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艳（鲜艳）</a:t>
            </a:r>
            <a:endParaRPr lang="zh-CN" altLang="en-US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0" eaLnBrk="1" hangingPunct="1">
              <a:lnSpc>
                <a:spcPts val="5000"/>
              </a:lnSpc>
            </a:pPr>
            <a:r>
              <a: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色（颜色）</a:t>
            </a:r>
            <a:endParaRPr lang="zh-CN" altLang="en-US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0729" name="文本框 2"/>
          <p:cNvSpPr/>
          <p:nvPr/>
        </p:nvSpPr>
        <p:spPr>
          <a:xfrm>
            <a:off x="1320800" y="3059113"/>
            <a:ext cx="5080000" cy="129965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ts val="5000"/>
              </a:lnSpc>
            </a:pPr>
            <a:r>
              <a: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服（服装）</a:t>
            </a:r>
            <a:endParaRPr lang="zh-CN" altLang="en-US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0" eaLnBrk="1" hangingPunct="1">
              <a:lnSpc>
                <a:spcPts val="5000"/>
              </a:lnSpc>
            </a:pPr>
            <a:r>
              <a: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报（报告）</a:t>
            </a:r>
            <a:endParaRPr lang="zh-CN" altLang="en-US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0730" name="文本框 6"/>
          <p:cNvSpPr/>
          <p:nvPr/>
        </p:nvSpPr>
        <p:spPr>
          <a:xfrm>
            <a:off x="1320800" y="4391025"/>
            <a:ext cx="5080000" cy="129965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ts val="5000"/>
              </a:lnSpc>
            </a:pPr>
            <a:r>
              <a: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静（安静）</a:t>
            </a:r>
            <a:endParaRPr lang="zh-CN" altLang="en-US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0" eaLnBrk="1" hangingPunct="1">
              <a:lnSpc>
                <a:spcPts val="5000"/>
              </a:lnSpc>
            </a:pPr>
            <a:r>
              <a: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净（干净）</a:t>
            </a:r>
            <a:endParaRPr lang="zh-CN" altLang="en-US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0731" name="文本框 9"/>
          <p:cNvSpPr/>
          <p:nvPr/>
        </p:nvSpPr>
        <p:spPr>
          <a:xfrm>
            <a:off x="5213350" y="4641850"/>
            <a:ext cx="1970088" cy="5207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r>
              <a:rPr lang="zh-CN" altLang="en-US" sz="28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鲜艳的服装</a:t>
            </a:r>
            <a:endParaRPr lang="zh-CN" altLang="en-US" sz="28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30732" name="图片 2" descr="HG6~GVQ4%20(]VCBK384_6M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0900" y="1308100"/>
            <a:ext cx="3067050" cy="33337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 fill="hold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 fill="hold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 fill="hold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 fill="hold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 fill="hold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 fill="hold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 fill="hold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 fill="hold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7" grpId="0" animBg="1"/>
      <p:bldP spid="30728" grpId="0"/>
      <p:bldP spid="30729" grpId="0"/>
      <p:bldP spid="30730" grpId="0"/>
      <p:bldP spid="3073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2" descr="1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36525" y="2057400"/>
            <a:ext cx="8902700" cy="466566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3315" name="内容占位符 2"/>
          <p:cNvSpPr>
            <a:spLocks noGrp="1"/>
          </p:cNvSpPr>
          <p:nvPr>
            <p:ph idx="4294967295"/>
          </p:nvPr>
        </p:nvSpPr>
        <p:spPr>
          <a:xfrm>
            <a:off x="1679575" y="1843088"/>
            <a:ext cx="7100888" cy="13319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/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ts val="4000"/>
              </a:lnSpc>
              <a:buNone/>
            </a:pPr>
            <a:r>
              <a:rPr lang="zh-CN" altLang="zh-CN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学写13 个生字，会认10个生字，能读准字音，认清字形，理解这些生字组成的新词。</a:t>
            </a:r>
            <a:endParaRPr lang="zh-CN" altLang="zh-CN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3316" name="圆角矩形 15"/>
          <p:cNvSpPr/>
          <p:nvPr/>
        </p:nvSpPr>
        <p:spPr>
          <a:xfrm>
            <a:off x="334963" y="1054100"/>
            <a:ext cx="2371725" cy="49212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 sz="10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3317" name="文本框 9"/>
          <p:cNvSpPr/>
          <p:nvPr/>
        </p:nvSpPr>
        <p:spPr>
          <a:xfrm>
            <a:off x="825500" y="1008063"/>
            <a:ext cx="2125663" cy="5826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r>
              <a:rPr lang="zh-CN" altLang="zh-CN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学习目标</a:t>
            </a:r>
            <a:endParaRPr lang="zh-CN" altLang="zh-CN" sz="32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13318" name="图片 10" descr="目标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34963" y="1054100"/>
            <a:ext cx="492125" cy="4921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3319" name="圆角矩形 18"/>
          <p:cNvSpPr/>
          <p:nvPr/>
        </p:nvSpPr>
        <p:spPr>
          <a:xfrm>
            <a:off x="900113" y="1927225"/>
            <a:ext cx="519112" cy="50165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3320" name="文本框 19"/>
          <p:cNvSpPr/>
          <p:nvPr/>
        </p:nvSpPr>
        <p:spPr>
          <a:xfrm>
            <a:off x="987425" y="1903413"/>
            <a:ext cx="258763" cy="5222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1</a:t>
            </a:r>
            <a:endParaRPr lang="en-US" altLang="zh-CN" sz="28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3321" name="圆角矩形 20"/>
          <p:cNvSpPr/>
          <p:nvPr/>
        </p:nvSpPr>
        <p:spPr>
          <a:xfrm>
            <a:off x="900113" y="3336925"/>
            <a:ext cx="519112" cy="503238"/>
          </a:xfrm>
          <a:prstGeom prst="roundRect">
            <a:avLst/>
          </a:prstGeom>
          <a:solidFill>
            <a:srgbClr val="03AD8F"/>
          </a:solidFill>
          <a:ln>
            <a:solidFill>
              <a:srgbClr val="0EA2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3322" name="文本框 21"/>
          <p:cNvSpPr/>
          <p:nvPr/>
        </p:nvSpPr>
        <p:spPr>
          <a:xfrm>
            <a:off x="989013" y="3313113"/>
            <a:ext cx="257175" cy="5222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2</a:t>
            </a:r>
            <a:endParaRPr lang="en-US" altLang="zh-CN" sz="28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3323" name="内容占位符 2"/>
          <p:cNvSpPr>
            <a:spLocks noGrp="1"/>
          </p:cNvSpPr>
          <p:nvPr/>
        </p:nvSpPr>
        <p:spPr>
          <a:xfrm>
            <a:off x="1679575" y="3259138"/>
            <a:ext cx="7235825" cy="1101725"/>
          </a:xfrm>
          <a:prstGeom prst="rect">
            <a:avLst/>
          </a:prstGeom>
          <a:solidFill>
            <a:schemeClr val="bg1">
              <a:alpha val="61960"/>
            </a:schemeClr>
          </a:solidFill>
          <a:ln>
            <a:noFill/>
            <a:miter lim="800000"/>
          </a:ln>
        </p:spPr>
        <p:txBody>
          <a:bodyPr lIns="68580" tIns="34290" rIns="68580" bIns="3429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ts val="4000"/>
              </a:lnSpc>
              <a:spcBef>
                <a:spcPts val="1000"/>
              </a:spcBef>
            </a:pPr>
            <a:r>
              <a:rPr lang="zh-CN" altLang="zh-CN" sz="2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能有感情地朗读课文，认识并了解排比的修辞手法，并能够运用排比手法写句子。</a:t>
            </a:r>
            <a:endParaRPr lang="zh-CN" altLang="zh-CN" sz="28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3324" name="圆角矩形 23"/>
          <p:cNvSpPr/>
          <p:nvPr/>
        </p:nvSpPr>
        <p:spPr>
          <a:xfrm>
            <a:off x="860425" y="4570413"/>
            <a:ext cx="519113" cy="503237"/>
          </a:xfrm>
          <a:prstGeom prst="roundRect">
            <a:avLst/>
          </a:prstGeom>
          <a:solidFill>
            <a:srgbClr val="E7175C"/>
          </a:solidFill>
          <a:ln>
            <a:solidFill>
              <a:srgbClr val="F746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3325" name="文本框 24"/>
          <p:cNvSpPr/>
          <p:nvPr/>
        </p:nvSpPr>
        <p:spPr>
          <a:xfrm>
            <a:off x="947738" y="4546600"/>
            <a:ext cx="258762" cy="5222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3</a:t>
            </a:r>
            <a:endParaRPr lang="en-US" altLang="zh-CN" sz="28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3326" name="内容占位符 2"/>
          <p:cNvSpPr>
            <a:spLocks noGrp="1"/>
          </p:cNvSpPr>
          <p:nvPr/>
        </p:nvSpPr>
        <p:spPr>
          <a:xfrm>
            <a:off x="1679575" y="4570413"/>
            <a:ext cx="7100888" cy="1016000"/>
          </a:xfrm>
          <a:prstGeom prst="rect">
            <a:avLst/>
          </a:prstGeom>
          <a:solidFill>
            <a:schemeClr val="bg1">
              <a:alpha val="61960"/>
            </a:schemeClr>
          </a:solidFill>
          <a:ln>
            <a:noFill/>
            <a:miter lim="800000"/>
          </a:ln>
        </p:spPr>
        <p:txBody>
          <a:bodyPr lIns="68580" tIns="34290" rIns="68580" bIns="3429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ts val="4000"/>
              </a:lnSpc>
              <a:spcBef>
                <a:spcPts val="1000"/>
              </a:spcBef>
            </a:pPr>
            <a:r>
              <a:rPr lang="zh-CN" altLang="zh-CN" sz="2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了解大青树下的小学幸福的学习生活，体会课文表达的自豪和赞美之情。</a:t>
            </a:r>
            <a:endParaRPr lang="zh-CN" altLang="zh-CN" sz="28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 fill="hold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 fill="hold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 fill="hold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 fill="hold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 fill="hold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 fill="hold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 fill="hold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 fill="hold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  <p:bldP spid="13319" grpId="0" animBg="1"/>
      <p:bldP spid="13320" grpId="0"/>
      <p:bldP spid="13321" grpId="0" animBg="1"/>
      <p:bldP spid="13322" grpId="0"/>
      <p:bldP spid="13323" grpId="0" animBg="1"/>
      <p:bldP spid="13324" grpId="0" animBg="1"/>
      <p:bldP spid="13325" grpId="0"/>
      <p:bldP spid="1332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图片 2" descr="1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36525" y="2057400"/>
            <a:ext cx="8902700" cy="466566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31747" name="图片 15377" descr="455997_232054185000_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230813" y="1965325"/>
            <a:ext cx="3494087" cy="349408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31748" name="内容占位符 2"/>
          <p:cNvSpPr>
            <a:spLocks noGrp="1"/>
          </p:cNvSpPr>
          <p:nvPr>
            <p:ph idx="4294967295"/>
          </p:nvPr>
        </p:nvSpPr>
        <p:spPr>
          <a:xfrm>
            <a:off x="628650" y="971550"/>
            <a:ext cx="7886700" cy="7810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buNone/>
            </a:pP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    </a:t>
            </a:r>
            <a:r>
              <a:rPr lang="zh-CN" altLang="en-US" sz="32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近义词</a:t>
            </a:r>
            <a:endParaRPr lang="zh-CN" altLang="en-US" sz="32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1749" name="笑脸 1"/>
          <p:cNvSpPr/>
          <p:nvPr/>
        </p:nvSpPr>
        <p:spPr>
          <a:xfrm>
            <a:off x="823913" y="973138"/>
            <a:ext cx="454025" cy="441325"/>
          </a:xfrm>
          <a:prstGeom prst="smileyFace">
            <a:avLst>
              <a:gd name="adj" fmla="val 4653"/>
            </a:avLst>
          </a:prstGeom>
          <a:solidFill>
            <a:srgbClr val="F04172"/>
          </a:solidFill>
          <a:ln w="12700">
            <a:solidFill>
              <a:schemeClr val="tx2"/>
            </a:solidFill>
            <a:miter lim="800000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1750" name="圆角矩形 3"/>
          <p:cNvSpPr/>
          <p:nvPr/>
        </p:nvSpPr>
        <p:spPr>
          <a:xfrm>
            <a:off x="2538413" y="4606925"/>
            <a:ext cx="712787" cy="53975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 sz="10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1751" name="文本框 99"/>
          <p:cNvSpPr/>
          <p:nvPr/>
        </p:nvSpPr>
        <p:spPr>
          <a:xfrm>
            <a:off x="373063" y="1524000"/>
            <a:ext cx="5087937" cy="4616450"/>
          </a:xfrm>
          <a:prstGeom prst="rect">
            <a:avLst/>
          </a:prstGeom>
          <a:solidFill>
            <a:schemeClr val="bg1">
              <a:alpha val="67058"/>
            </a:schemeClr>
          </a:solidFill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266700" eaLnBrk="1" hangingPunct="1">
              <a:lnSpc>
                <a:spcPct val="150000"/>
              </a:lnSpc>
            </a:pP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鲜艳</a:t>
            </a:r>
            <a:r>
              <a:rPr lang="en-US" altLang="zh-CN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——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（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艳丽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）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266700" eaLnBrk="1" hangingPunct="1">
              <a:lnSpc>
                <a:spcPct val="150000"/>
              </a:lnSpc>
            </a:pP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打扮</a:t>
            </a:r>
            <a:r>
              <a:rPr lang="en-US" altLang="zh-CN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——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（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装扮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）　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266700" eaLnBrk="1" hangingPunct="1">
              <a:lnSpc>
                <a:spcPct val="150000"/>
              </a:lnSpc>
            </a:pP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绚丽多彩</a:t>
            </a:r>
            <a:r>
              <a:rPr lang="en-US" altLang="zh-CN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——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（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多彩缤纷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） 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266700" eaLnBrk="1" hangingPunct="1">
              <a:lnSpc>
                <a:spcPct val="150000"/>
              </a:lnSpc>
            </a:pP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敬爱</a:t>
            </a:r>
            <a:r>
              <a:rPr lang="en-US" altLang="zh-CN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——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（ 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亲爱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）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266700" eaLnBrk="1" hangingPunct="1">
              <a:lnSpc>
                <a:spcPct val="150000"/>
              </a:lnSpc>
            </a:pP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飘扬</a:t>
            </a:r>
            <a:r>
              <a:rPr lang="en-US" altLang="zh-CN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——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（ 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飘荡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）（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飘舞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）  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266700" eaLnBrk="1" hangingPunct="1">
              <a:lnSpc>
                <a:spcPct val="150000"/>
              </a:lnSpc>
            </a:pP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安静</a:t>
            </a:r>
            <a:r>
              <a:rPr lang="en-US" altLang="zh-CN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——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（ 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宁静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）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266700" eaLnBrk="1" hangingPunct="1">
              <a:lnSpc>
                <a:spcPct val="150000"/>
              </a:lnSpc>
            </a:pP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热闹</a:t>
            </a:r>
            <a:r>
              <a:rPr lang="en-US" altLang="zh-CN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——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（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喧闹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）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 fill="hold"/>
                                        <p:tgtEl>
                                          <p:spTgt spid="317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 fill="hold"/>
                                        <p:tgtEl>
                                          <p:spTgt spid="317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 fill="hold"/>
                                        <p:tgtEl>
                                          <p:spTgt spid="317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 fill="hold"/>
                                        <p:tgtEl>
                                          <p:spTgt spid="317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 fill="hold"/>
                                        <p:tgtEl>
                                          <p:spTgt spid="317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 fill="hold"/>
                                        <p:tgtEl>
                                          <p:spTgt spid="317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 fill="hold"/>
                                        <p:tgtEl>
                                          <p:spTgt spid="317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图片 2" descr="1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36525" y="2057400"/>
            <a:ext cx="8902700" cy="466566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32771" name="内容占位符 2"/>
          <p:cNvSpPr>
            <a:spLocks noGrp="1"/>
          </p:cNvSpPr>
          <p:nvPr>
            <p:ph idx="4294967295"/>
          </p:nvPr>
        </p:nvSpPr>
        <p:spPr>
          <a:xfrm>
            <a:off x="485775" y="1009650"/>
            <a:ext cx="7886700" cy="7397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buNone/>
            </a:pP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      </a:t>
            </a:r>
            <a:r>
              <a:rPr lang="zh-CN" altLang="en-US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反义词</a:t>
            </a:r>
            <a:endParaRPr lang="zh-CN" altLang="en-US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2772" name="笑脸 14"/>
          <p:cNvSpPr/>
          <p:nvPr/>
        </p:nvSpPr>
        <p:spPr>
          <a:xfrm>
            <a:off x="809625" y="1009650"/>
            <a:ext cx="454025" cy="441325"/>
          </a:xfrm>
          <a:prstGeom prst="smileyFace">
            <a:avLst>
              <a:gd name="adj" fmla="val 4653"/>
            </a:avLst>
          </a:prstGeom>
          <a:solidFill>
            <a:srgbClr val="F04172"/>
          </a:solidFill>
          <a:ln w="12700">
            <a:solidFill>
              <a:schemeClr val="tx2"/>
            </a:solidFill>
            <a:miter lim="800000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2773" name="圆角矩形 3"/>
          <p:cNvSpPr/>
          <p:nvPr/>
        </p:nvSpPr>
        <p:spPr>
          <a:xfrm>
            <a:off x="2025650" y="3189288"/>
            <a:ext cx="369888" cy="519112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 sz="10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2774" name="圆角矩形 3"/>
          <p:cNvSpPr/>
          <p:nvPr/>
        </p:nvSpPr>
        <p:spPr>
          <a:xfrm>
            <a:off x="2036763" y="3752850"/>
            <a:ext cx="369887" cy="5207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 sz="10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32775" name="图片 16398" descr="75K58PICUPF_102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33913" y="679450"/>
            <a:ext cx="4259262" cy="50133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32776" name="文本框 99"/>
          <p:cNvSpPr/>
          <p:nvPr/>
        </p:nvSpPr>
        <p:spPr>
          <a:xfrm>
            <a:off x="485775" y="1598613"/>
            <a:ext cx="3927475" cy="4614862"/>
          </a:xfrm>
          <a:prstGeom prst="rect">
            <a:avLst/>
          </a:prstGeom>
          <a:solidFill>
            <a:schemeClr val="bg1">
              <a:alpha val="67058"/>
            </a:schemeClr>
          </a:solidFill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266700" eaLnBrk="1" hangingPunct="1">
              <a:lnSpc>
                <a:spcPct val="150000"/>
              </a:lnSpc>
            </a:pP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鲜艳</a:t>
            </a:r>
            <a:r>
              <a:rPr lang="en-US" altLang="zh-CN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——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（ 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素净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）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266700" eaLnBrk="1" hangingPunct="1">
              <a:lnSpc>
                <a:spcPct val="150000"/>
              </a:lnSpc>
            </a:pP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安静</a:t>
            </a:r>
            <a:r>
              <a:rPr lang="en-US" altLang="zh-CN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——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（ 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吵闹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）　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266700" eaLnBrk="1" hangingPunct="1">
              <a:lnSpc>
                <a:spcPct val="150000"/>
              </a:lnSpc>
            </a:pP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有趣</a:t>
            </a:r>
            <a:r>
              <a:rPr lang="en-US" altLang="zh-CN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——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（ 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乏味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） 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266700" eaLnBrk="1" hangingPunct="1">
              <a:lnSpc>
                <a:spcPct val="150000"/>
              </a:lnSpc>
            </a:pP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热闹</a:t>
            </a:r>
            <a:r>
              <a:rPr lang="en-US" altLang="zh-CN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——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（ 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冷清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）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266700" eaLnBrk="1" hangingPunct="1">
              <a:lnSpc>
                <a:spcPct val="150000"/>
              </a:lnSpc>
            </a:pP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古老</a:t>
            </a:r>
            <a:r>
              <a:rPr lang="en-US" altLang="zh-CN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——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（ 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年轻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）  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266700" eaLnBrk="1" hangingPunct="1">
              <a:lnSpc>
                <a:spcPct val="150000"/>
              </a:lnSpc>
            </a:pP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粗壮</a:t>
            </a:r>
            <a:r>
              <a:rPr lang="en-US" altLang="zh-CN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——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（ 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纤细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）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266700" eaLnBrk="1" hangingPunct="1">
              <a:lnSpc>
                <a:spcPct val="150000"/>
              </a:lnSpc>
            </a:pP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洁白</a:t>
            </a:r>
            <a:r>
              <a:rPr lang="en-US" altLang="zh-CN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——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（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乌黑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）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 fill="hold"/>
                                        <p:tgtEl>
                                          <p:spTgt spid="327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 fill="hold"/>
                                        <p:tgtEl>
                                          <p:spTgt spid="327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 fill="hold"/>
                                        <p:tgtEl>
                                          <p:spTgt spid="327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 fill="hold"/>
                                        <p:tgtEl>
                                          <p:spTgt spid="327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 fill="hold"/>
                                        <p:tgtEl>
                                          <p:spTgt spid="327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 fill="hold"/>
                                        <p:tgtEl>
                                          <p:spTgt spid="327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 fill="hold"/>
                                        <p:tgtEl>
                                          <p:spTgt spid="327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图片 2" descr="1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20650" y="2057400"/>
            <a:ext cx="8902700" cy="466566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33795" name="圆角矩形 8"/>
          <p:cNvSpPr/>
          <p:nvPr/>
        </p:nvSpPr>
        <p:spPr>
          <a:xfrm>
            <a:off x="350838" y="1001713"/>
            <a:ext cx="2295525" cy="49053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 sz="10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3796" name="文本框 28"/>
          <p:cNvSpPr/>
          <p:nvPr/>
        </p:nvSpPr>
        <p:spPr>
          <a:xfrm>
            <a:off x="893763" y="979488"/>
            <a:ext cx="2208212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r>
              <a:rPr lang="zh-CN" altLang="zh-CN" sz="3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词语学习</a:t>
            </a:r>
            <a:endParaRPr lang="zh-CN" altLang="zh-CN" sz="3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3797" name="笑脸 14"/>
          <p:cNvSpPr/>
          <p:nvPr/>
        </p:nvSpPr>
        <p:spPr>
          <a:xfrm>
            <a:off x="771525" y="1709738"/>
            <a:ext cx="454025" cy="441325"/>
          </a:xfrm>
          <a:prstGeom prst="smileyFace">
            <a:avLst>
              <a:gd name="adj" fmla="val 4653"/>
            </a:avLst>
          </a:prstGeom>
          <a:solidFill>
            <a:srgbClr val="F04172"/>
          </a:solidFill>
          <a:ln w="12700">
            <a:solidFill>
              <a:schemeClr val="tx2"/>
            </a:solidFill>
            <a:miter lim="800000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3798" name="文本框 2"/>
          <p:cNvSpPr/>
          <p:nvPr/>
        </p:nvSpPr>
        <p:spPr>
          <a:xfrm>
            <a:off x="1262063" y="1657350"/>
            <a:ext cx="2425700" cy="5826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词语理解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33799" name="图片 1" descr="字典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9550" y="938213"/>
            <a:ext cx="847725" cy="6254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33800" name="矩形 1"/>
          <p:cNvSpPr/>
          <p:nvPr/>
        </p:nvSpPr>
        <p:spPr>
          <a:xfrm>
            <a:off x="533400" y="2366963"/>
            <a:ext cx="8445500" cy="3683060"/>
          </a:xfrm>
          <a:prstGeom prst="rect">
            <a:avLst/>
          </a:prstGeom>
          <a:solidFill>
            <a:schemeClr val="bg1">
              <a:alpha val="61960"/>
            </a:schemeClr>
          </a:solidFill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defTabSz="457200" eaLnBrk="1" hangingPunct="1">
              <a:lnSpc>
                <a:spcPts val="4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绚丽多彩：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各种各样的色彩灿烂美丽。 </a:t>
            </a:r>
            <a:endParaRPr lang="zh-CN" altLang="en-US" sz="28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0" defTabSz="457200" eaLnBrk="1" hangingPunct="1">
              <a:lnSpc>
                <a:spcPts val="4000"/>
              </a:lnSpc>
            </a:pP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造句：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春天被花儿打扮得绚丽多彩。</a:t>
            </a:r>
            <a:endParaRPr lang="zh-CN" altLang="en-US" sz="28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0" defTabSz="457200" eaLnBrk="1" hangingPunct="1">
              <a:lnSpc>
                <a:spcPts val="4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好奇：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对自己所不了解的事物觉得新奇而感兴趣。</a:t>
            </a:r>
            <a:endParaRPr lang="zh-CN" altLang="en-US" sz="28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0" defTabSz="457200" eaLnBrk="1" hangingPunct="1">
              <a:lnSpc>
                <a:spcPts val="4000"/>
              </a:lnSpc>
            </a:pP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造句：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我很好奇，为什么冬天是最冷的。</a:t>
            </a:r>
            <a:endParaRPr lang="zh-CN" altLang="en-US" sz="28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0" defTabSz="457200" eaLnBrk="1" hangingPunct="1">
              <a:lnSpc>
                <a:spcPts val="4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招引：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用动作、声响或色、香、味等特点吸引。</a:t>
            </a:r>
            <a:endParaRPr lang="zh-CN" altLang="en-US" sz="28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0" defTabSz="457200" eaLnBrk="1" hangingPunct="1">
              <a:lnSpc>
                <a:spcPts val="4000"/>
              </a:lnSpc>
            </a:pP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造句：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这朵刚开放的荷花招引来了许多蜜蜂。</a:t>
            </a:r>
            <a:endParaRPr lang="zh-CN" altLang="en-US" sz="28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0" defTabSz="457200" eaLnBrk="1" hangingPunct="1">
              <a:lnSpc>
                <a:spcPts val="4000"/>
              </a:lnSpc>
            </a:pPr>
            <a:endParaRPr lang="zh-CN" altLang="en-US" sz="28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 fill="hold"/>
                                        <p:tgtEl>
                                          <p:spTgt spid="338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 fill="hold"/>
                                        <p:tgtEl>
                                          <p:spTgt spid="338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 fill="hold"/>
                                        <p:tgtEl>
                                          <p:spTgt spid="338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 fill="hold"/>
                                        <p:tgtEl>
                                          <p:spTgt spid="338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 fill="hold"/>
                                        <p:tgtEl>
                                          <p:spTgt spid="338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 fill="hold"/>
                                        <p:tgtEl>
                                          <p:spTgt spid="338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图片 5" descr="1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20650" y="2057400"/>
            <a:ext cx="8902700" cy="466566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34819" name="标题 1"/>
          <p:cNvSpPr>
            <a:spLocks noGrp="1"/>
          </p:cNvSpPr>
          <p:nvPr>
            <p:ph type="title" idx="4294967295"/>
          </p:nvPr>
        </p:nvSpPr>
        <p:spPr>
          <a:xfrm>
            <a:off x="806450" y="958850"/>
            <a:ext cx="7886700" cy="5603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>
            <a:lvl1pPr marL="0" indent="0" algn="l" defTabSz="9144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4400" b="0" i="0" u="none" kern="1200" baseline="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  <a:cs typeface="+mj-cs"/>
              </a:defRPr>
            </a:lvl1pPr>
          </a:lstStyle>
          <a:p>
            <a:pPr lvl="0" eaLnBrk="1" hangingPunct="1"/>
            <a:r>
              <a:rPr lang="en-US" altLang="zh-CN" sz="32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</a:t>
            </a:r>
            <a:r>
              <a:rPr lang="zh-CN" altLang="en-US" sz="32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词语辨析</a:t>
            </a:r>
            <a:endParaRPr lang="zh-CN" altLang="en-US" sz="32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4820" name="内容占位符 2"/>
          <p:cNvSpPr>
            <a:spLocks noGrp="1"/>
          </p:cNvSpPr>
          <p:nvPr>
            <p:ph idx="4294967295"/>
          </p:nvPr>
        </p:nvSpPr>
        <p:spPr>
          <a:xfrm>
            <a:off x="501650" y="1549400"/>
            <a:ext cx="8389938" cy="5111750"/>
          </a:xfrm>
          <a:prstGeom prst="rect">
            <a:avLst/>
          </a:prstGeom>
          <a:solidFill>
            <a:schemeClr val="bg1">
              <a:alpha val="52156"/>
            </a:schemeClr>
          </a:solidFill>
          <a:ln>
            <a:noFill/>
            <a:miter lim="800000"/>
          </a:ln>
        </p:spPr>
        <p:txBody>
          <a:bodyPr/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eaLnBrk="1" hangingPunct="1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 b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飘扬  飘荡  飘舞</a:t>
            </a:r>
            <a:endParaRPr lang="zh-CN" altLang="en-US" b="1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0" eaLnBrk="1" hangingPunct="1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 b="1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     相同点：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都有“随风摆动”的意思。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0" eaLnBrk="1" hangingPunct="1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 b="1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不同点：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“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飘扬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”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侧重于向上飘起，有飞扬舒展之势。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“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飘荡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”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侧重指飘飘悠悠，荡来荡去，可表示在水面浮动，也可表示在风中荡动。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“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飘舞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”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指随风飞舞，或摇摆，强调跳舞似的在风中飞动。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0" eaLnBrk="1" hangingPunct="1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 b="1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运用示例：</a:t>
            </a:r>
            <a:endParaRPr lang="zh-CN" altLang="en-US" b="1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0" eaLnBrk="1" hangingPunct="1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   1.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雪花漫天（        ），一会儿水面全白了 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0" eaLnBrk="1" hangingPunct="1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2.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五星红旗迎风（      ）。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0" eaLnBrk="1" hangingPunct="1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3.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小船儿（          ）在水面上。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4821" name="笑脸 14"/>
          <p:cNvSpPr/>
          <p:nvPr/>
        </p:nvSpPr>
        <p:spPr>
          <a:xfrm>
            <a:off x="771525" y="969963"/>
            <a:ext cx="454025" cy="441325"/>
          </a:xfrm>
          <a:prstGeom prst="smileyFace">
            <a:avLst>
              <a:gd name="adj" fmla="val 4653"/>
            </a:avLst>
          </a:prstGeom>
          <a:solidFill>
            <a:srgbClr val="F04172"/>
          </a:solidFill>
          <a:ln w="12700">
            <a:solidFill>
              <a:schemeClr val="tx2"/>
            </a:solidFill>
            <a:miter lim="800000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4822" name="文本框 1"/>
          <p:cNvSpPr/>
          <p:nvPr/>
        </p:nvSpPr>
        <p:spPr>
          <a:xfrm>
            <a:off x="3748088" y="5175250"/>
            <a:ext cx="1492250" cy="5222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飘舞 </a:t>
            </a:r>
            <a:endParaRPr lang="zh-CN" altLang="en-US" sz="28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4823" name="文本框 2"/>
          <p:cNvSpPr/>
          <p:nvPr/>
        </p:nvSpPr>
        <p:spPr>
          <a:xfrm>
            <a:off x="4270375" y="5691188"/>
            <a:ext cx="1492250" cy="5222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飘扬 </a:t>
            </a:r>
            <a:endParaRPr lang="zh-CN" altLang="en-US" sz="28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4824" name="文本框 3"/>
          <p:cNvSpPr/>
          <p:nvPr/>
        </p:nvSpPr>
        <p:spPr>
          <a:xfrm>
            <a:off x="3336925" y="6138863"/>
            <a:ext cx="1492250" cy="5222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飘荡 </a:t>
            </a:r>
            <a:endParaRPr lang="zh-CN" altLang="en-US" sz="28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 fill="hold"/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 fill="hold"/>
                                        <p:tgtEl>
                                          <p:spTgt spid="3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 fill="hold"/>
                                        <p:tgtEl>
                                          <p:spTgt spid="34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 fill="hold"/>
                                        <p:tgtEl>
                                          <p:spTgt spid="348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 fill="hold"/>
                                        <p:tgtEl>
                                          <p:spTgt spid="348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 fill="hold"/>
                                        <p:tgtEl>
                                          <p:spTgt spid="348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 fill="hold"/>
                                        <p:tgtEl>
                                          <p:spTgt spid="348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 fill="hold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 fill="hold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 fill="hold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2" grpId="0"/>
      <p:bldP spid="34823" grpId="0"/>
      <p:bldP spid="3482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图片 2" descr="1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20650" y="2057400"/>
            <a:ext cx="8902700" cy="466566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36867" name="内容占位符 2"/>
          <p:cNvSpPr>
            <a:spLocks noGrp="1"/>
          </p:cNvSpPr>
          <p:nvPr>
            <p:ph idx="4294967295"/>
          </p:nvPr>
        </p:nvSpPr>
        <p:spPr>
          <a:xfrm>
            <a:off x="323850" y="1792288"/>
            <a:ext cx="8497888" cy="1949450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eaLnBrk="1" hangingPunct="1">
              <a:lnSpc>
                <a:spcPct val="150000"/>
              </a:lnSpc>
              <a:buNone/>
            </a:pP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   1.</a:t>
            </a:r>
            <a:r>
              <a:rPr lang="en-US" altLang="en-US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这所小学给你留下了什么样的印象？你是从哪些句子感受到的？</a:t>
            </a:r>
            <a:endParaRPr lang="en-US" altLang="en-US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228600" marR="0" lvl="0" indent="-228600" eaLnBrk="1" hangingPunct="1"/>
            <a:endParaRPr lang="en-US" altLang="en-US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6868" name="圆角矩形 35"/>
          <p:cNvSpPr/>
          <p:nvPr/>
        </p:nvSpPr>
        <p:spPr>
          <a:xfrm>
            <a:off x="401638" y="1000125"/>
            <a:ext cx="2346325" cy="49053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 sz="10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6869" name="文本框 36"/>
          <p:cNvSpPr/>
          <p:nvPr/>
        </p:nvSpPr>
        <p:spPr>
          <a:xfrm>
            <a:off x="890588" y="962025"/>
            <a:ext cx="1857375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r>
              <a:rPr lang="zh-CN" altLang="zh-CN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整体感知</a:t>
            </a:r>
            <a:endParaRPr lang="zh-CN" altLang="zh-CN" sz="32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36870" name="图片 38" descr="2列2行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3700" y="995363"/>
            <a:ext cx="519113" cy="51911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36871" name="内容占位符 2"/>
          <p:cNvSpPr>
            <a:spLocks noGrp="1"/>
          </p:cNvSpPr>
          <p:nvPr/>
        </p:nvSpPr>
        <p:spPr>
          <a:xfrm>
            <a:off x="596900" y="1787525"/>
            <a:ext cx="7886700" cy="1066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90000"/>
              </a:lnSpc>
              <a:spcBef>
                <a:spcPts val="1000"/>
              </a:spcBef>
            </a:pP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</a:t>
            </a: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6872" name="文本框 1"/>
          <p:cNvSpPr/>
          <p:nvPr/>
        </p:nvSpPr>
        <p:spPr>
          <a:xfrm>
            <a:off x="292100" y="3162300"/>
            <a:ext cx="8497888" cy="2676525"/>
          </a:xfrm>
          <a:prstGeom prst="rect">
            <a:avLst/>
          </a:prstGeom>
          <a:solidFill>
            <a:schemeClr val="bg1">
              <a:alpha val="52156"/>
            </a:schemeClr>
          </a:solidFill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</a:pPr>
            <a:r>
              <a:rPr lang="en-US" altLang="zh-CN" sz="28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</a:t>
            </a:r>
            <a:r>
              <a:rPr lang="zh-CN" altLang="zh-CN" sz="28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可爱。</a:t>
            </a:r>
            <a:endParaRPr lang="zh-CN" altLang="zh-CN" sz="280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0" eaLnBrk="1" hangingPunct="1">
              <a:lnSpc>
                <a:spcPct val="150000"/>
              </a:lnSpc>
            </a:pPr>
            <a:r>
              <a:rPr lang="zh-CN" altLang="zh-CN" sz="28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“古老的铜钟，挂在大青树粗壮的枝干上，凤尾竹的影子，在洁白的墙上摇晃……”附近有小鸟、松鼠和山狸、校园里还有蝴蝶、花朵、大树。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 fill="hold"/>
                                        <p:tgtEl>
                                          <p:spTgt spid="368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 fill="hold"/>
                                        <p:tgtEl>
                                          <p:spTgt spid="368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图片 2" descr="1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36525" y="2057400"/>
            <a:ext cx="8902700" cy="466566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37891" name="内容占位符 2"/>
          <p:cNvSpPr>
            <a:spLocks noGrp="1"/>
          </p:cNvSpPr>
          <p:nvPr>
            <p:ph idx="4294967295"/>
          </p:nvPr>
        </p:nvSpPr>
        <p:spPr>
          <a:xfrm>
            <a:off x="628650" y="1420813"/>
            <a:ext cx="7886700" cy="7540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buNone/>
            </a:pP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</a:t>
            </a:r>
            <a:r>
              <a:rPr lang="en-US" altLang="zh-CN" b="1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2.</a:t>
            </a:r>
            <a:r>
              <a:rPr lang="zh-CN" altLang="zh-CN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课文是按照什么顺序写的？ </a:t>
            </a:r>
            <a:endParaRPr lang="zh-CN" altLang="zh-CN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7892" name="文本框 4"/>
          <p:cNvSpPr/>
          <p:nvPr/>
        </p:nvSpPr>
        <p:spPr>
          <a:xfrm>
            <a:off x="628650" y="2174875"/>
            <a:ext cx="7700963" cy="1308884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711200" eaLnBrk="1" hangingPunct="1">
              <a:lnSpc>
                <a:spcPct val="150000"/>
              </a:lnSpc>
            </a:pPr>
            <a:r>
              <a:rPr lang="zh-CN" altLang="zh-CN" sz="28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上学路上——来到学校——上课——下课——点题。</a:t>
            </a:r>
            <a:endParaRPr lang="zh-CN" altLang="zh-CN" sz="280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图片 2" descr="1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36525" y="2057400"/>
            <a:ext cx="8902700" cy="466566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38915" name="圆角矩形 39"/>
          <p:cNvSpPr/>
          <p:nvPr/>
        </p:nvSpPr>
        <p:spPr>
          <a:xfrm>
            <a:off x="323850" y="1084263"/>
            <a:ext cx="2320925" cy="49053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 sz="10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8916" name="文本框 40"/>
          <p:cNvSpPr/>
          <p:nvPr/>
        </p:nvSpPr>
        <p:spPr>
          <a:xfrm>
            <a:off x="823913" y="1047750"/>
            <a:ext cx="1830387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r>
              <a:rPr lang="zh-CN" altLang="zh-CN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课文解读</a:t>
            </a:r>
            <a:endParaRPr lang="zh-CN" altLang="zh-CN" sz="32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38917" name="图片 42" descr="用户查寻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41313" y="1073150"/>
            <a:ext cx="508000" cy="5016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38918" name="内容占位符 2"/>
          <p:cNvSpPr>
            <a:spLocks noGrp="1"/>
          </p:cNvSpPr>
          <p:nvPr>
            <p:ph idx="4294967295"/>
          </p:nvPr>
        </p:nvSpPr>
        <p:spPr>
          <a:xfrm>
            <a:off x="742950" y="1746250"/>
            <a:ext cx="7572375" cy="6016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/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buNone/>
            </a:pP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1.</a:t>
            </a:r>
            <a:r>
              <a:rPr lang="zh-CN" altLang="zh-CN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轻声朗读课文，思考这是一所怎样的学校？</a:t>
            </a:r>
            <a:endParaRPr lang="zh-CN" altLang="zh-CN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8919" name="文本框 1"/>
          <p:cNvSpPr/>
          <p:nvPr/>
        </p:nvSpPr>
        <p:spPr>
          <a:xfrm>
            <a:off x="285750" y="2190750"/>
            <a:ext cx="8647113" cy="4478338"/>
          </a:xfrm>
          <a:prstGeom prst="rect">
            <a:avLst/>
          </a:prstGeom>
          <a:solidFill>
            <a:schemeClr val="bg1">
              <a:alpha val="67058"/>
            </a:schemeClr>
          </a:solidFill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ts val="3800"/>
              </a:lnSpc>
            </a:pPr>
            <a:r>
              <a:rPr lang="zh-CN" altLang="en-US" sz="28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</a:t>
            </a:r>
            <a:r>
              <a:rPr lang="zh-CN" altLang="en-US" sz="24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（1）这是一所</a:t>
            </a:r>
            <a:r>
              <a:rPr lang="zh-CN" altLang="en-US" sz="2400" b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美丽</a:t>
            </a:r>
            <a:r>
              <a:rPr lang="zh-CN" altLang="en-US" sz="24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的学校：那鲜艳的服装，把学校打扮得更加绚丽多彩。</a:t>
            </a:r>
            <a:endParaRPr lang="zh-CN" altLang="en-US" sz="2400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0" eaLnBrk="1" hangingPunct="1">
              <a:lnSpc>
                <a:spcPts val="3800"/>
              </a:lnSpc>
            </a:pPr>
            <a:r>
              <a:rPr lang="zh-CN" altLang="en-US" sz="24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（2）这是一所</a:t>
            </a:r>
            <a:r>
              <a:rPr lang="zh-CN" altLang="en-US" sz="2400" b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团结</a:t>
            </a:r>
            <a:r>
              <a:rPr lang="zh-CN" altLang="en-US" sz="24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的学校：大家穿戴不同，语言不同，来到学校，都成了好朋友。不同民族的小学生，在同一间教室里学习。</a:t>
            </a:r>
            <a:endParaRPr lang="zh-CN" altLang="en-US" sz="2400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0" eaLnBrk="1" hangingPunct="1">
              <a:lnSpc>
                <a:spcPts val="3800"/>
              </a:lnSpc>
            </a:pPr>
            <a:r>
              <a:rPr lang="zh-CN" altLang="en-US" sz="24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（3）这是一所</a:t>
            </a:r>
            <a:r>
              <a:rPr lang="zh-CN" altLang="en-US" sz="2400" b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欢乐、祥和</a:t>
            </a:r>
            <a:r>
              <a:rPr lang="zh-CN" altLang="en-US" sz="24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的学校：同学们向在校园里欢唱的小鸟打招呼，向敬爱的老师问好，向高高飘扬的国旗敬礼。下课了，大家在大青树下跳孔雀舞、摔跤，做游戏，招引来许多小鸟，连松鼠、山狸也赶来看热闹。</a:t>
            </a:r>
            <a:endParaRPr lang="zh-CN" altLang="en-US" sz="2800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 fill="hold"/>
                                        <p:tgtEl>
                                          <p:spTgt spid="389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 fill="hold"/>
                                        <p:tgtEl>
                                          <p:spTgt spid="389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 fill="hold"/>
                                        <p:tgtEl>
                                          <p:spTgt spid="389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图片 3" descr="1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36525" y="2057400"/>
            <a:ext cx="8902700" cy="466566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39939" name="内容占位符 2"/>
          <p:cNvSpPr>
            <a:spLocks noGrp="1"/>
          </p:cNvSpPr>
          <p:nvPr>
            <p:ph idx="4294967295"/>
          </p:nvPr>
        </p:nvSpPr>
        <p:spPr>
          <a:xfrm>
            <a:off x="720725" y="1428750"/>
            <a:ext cx="6696075" cy="6016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/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buNone/>
            </a:pP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2.</a:t>
            </a:r>
            <a:r>
              <a:rPr lang="zh-CN" altLang="zh-CN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第1自然段的主要内容是什么？</a:t>
            </a:r>
            <a:endParaRPr lang="zh-CN" altLang="zh-CN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9940" name="文本框 1"/>
          <p:cNvSpPr/>
          <p:nvPr/>
        </p:nvSpPr>
        <p:spPr>
          <a:xfrm>
            <a:off x="303213" y="2030413"/>
            <a:ext cx="8291512" cy="1308884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</a:pPr>
            <a:r>
              <a:rPr lang="zh-CN" altLang="en-US" sz="28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写小朋友穿着鲜艳的服装，走在开着绒球花和太阳花的小路上来到学校。</a:t>
            </a:r>
            <a:endParaRPr lang="zh-CN" altLang="en-US" sz="280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39941" name="图片 1" descr="3I]_)G[3EO6J4@DO@W8HETT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475" y="3611563"/>
            <a:ext cx="2952750" cy="22383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39942" name="图片 2" descr="%4_J}OIB[~6G3H$CO]TNM[Q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5025" y="3611563"/>
            <a:ext cx="3236913" cy="22288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 fill="hold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图片 2" descr="1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36525" y="2057400"/>
            <a:ext cx="8902700" cy="466566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40963" name="内容占位符 2"/>
          <p:cNvSpPr>
            <a:spLocks noGrp="1"/>
          </p:cNvSpPr>
          <p:nvPr>
            <p:ph idx="4294967295"/>
          </p:nvPr>
        </p:nvSpPr>
        <p:spPr>
          <a:xfrm>
            <a:off x="303213" y="1504950"/>
            <a:ext cx="8537575" cy="18526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/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ts val="4000"/>
              </a:lnSpc>
              <a:buNone/>
            </a:pP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3.</a:t>
            </a:r>
            <a:r>
              <a:rPr lang="zh-CN" altLang="zh-CN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朗读第2、3自然段，想象一下小朋友是怎样上课学习的，指导学生结合自己认真上课的情况的情况想象补充。</a:t>
            </a:r>
            <a:endParaRPr lang="zh-CN" altLang="zh-CN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0964" name="文本框 1"/>
          <p:cNvSpPr/>
          <p:nvPr/>
        </p:nvSpPr>
        <p:spPr>
          <a:xfrm>
            <a:off x="303213" y="3340100"/>
            <a:ext cx="8539162" cy="20605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ts val="4000"/>
              </a:lnSpc>
            </a:pPr>
            <a:r>
              <a:rPr lang="zh-CN" altLang="en-US" sz="28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大家专心听讲，窗外有猴子跳来跳去都不张望；大家都积极开动脑筋回答老师提出的问题，小手举得高高的；读书时声音整齐响亮，声音抑扬顿挫</a:t>
            </a:r>
            <a:r>
              <a:rPr lang="en-US" altLang="zh-CN" sz="28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……</a:t>
            </a:r>
            <a:endParaRPr lang="en-US" altLang="zh-CN" sz="280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0" eaLnBrk="1" hangingPunct="1"/>
            <a:endParaRPr lang="zh-CN" altLang="en-US" sz="280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图片 2" descr="1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36525" y="2057400"/>
            <a:ext cx="8902700" cy="466566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41987" name="内容占位符 2"/>
          <p:cNvSpPr>
            <a:spLocks noGrp="1"/>
          </p:cNvSpPr>
          <p:nvPr>
            <p:ph idx="4294967295"/>
          </p:nvPr>
        </p:nvSpPr>
        <p:spPr>
          <a:xfrm>
            <a:off x="303213" y="1746250"/>
            <a:ext cx="8329612" cy="6016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/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buNone/>
            </a:pP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4.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第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4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自然段的中心句是什么？有什么作用？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1988" name="文本框 1"/>
          <p:cNvSpPr/>
          <p:nvPr/>
        </p:nvSpPr>
        <p:spPr>
          <a:xfrm>
            <a:off x="303213" y="2347913"/>
            <a:ext cx="8291512" cy="1308884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</a:pPr>
            <a:r>
              <a:rPr lang="zh-CN" altLang="en-US" sz="28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“这就是我们可爱的小学，一所边疆的小学”。</a:t>
            </a:r>
            <a:endParaRPr lang="zh-CN" altLang="en-US" sz="280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0" eaLnBrk="1" hangingPunct="1">
              <a:lnSpc>
                <a:spcPct val="150000"/>
              </a:lnSpc>
            </a:pPr>
            <a:r>
              <a:rPr lang="zh-CN" altLang="en-US" sz="28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照应题目，抒发作者的自豪、赞美之情。</a:t>
            </a:r>
            <a:endParaRPr lang="zh-CN" altLang="en-US" sz="280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 fill="hold"/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 fill="hold"/>
                                        <p:tgtEl>
                                          <p:spTgt spid="419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2" descr="1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36525" y="2057400"/>
            <a:ext cx="8902700" cy="466566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4339" name="内容占位符 2"/>
          <p:cNvSpPr>
            <a:spLocks noGrp="1"/>
          </p:cNvSpPr>
          <p:nvPr>
            <p:ph idx="4294967295"/>
          </p:nvPr>
        </p:nvSpPr>
        <p:spPr>
          <a:xfrm>
            <a:off x="401638" y="1265238"/>
            <a:ext cx="8164512" cy="5715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/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buNone/>
            </a:pPr>
            <a:r>
              <a:rPr lang="en-US" altLang="zh-CN" b="1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</a:t>
            </a:r>
            <a:endParaRPr lang="en-US" altLang="zh-CN" b="1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0" eaLnBrk="1" hangingPunct="1">
              <a:buNone/>
            </a:pPr>
            <a:r>
              <a:rPr lang="en-US" altLang="zh-CN" b="1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</a:t>
            </a:r>
            <a:r>
              <a:rPr lang="zh-CN" altLang="en-US" sz="32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会认的字</a:t>
            </a:r>
            <a:endParaRPr lang="zh-CN" altLang="en-US" sz="32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0" eaLnBrk="1" hangingPunct="1">
              <a:buNone/>
            </a:pPr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4340" name="圆角矩形 27"/>
          <p:cNvSpPr/>
          <p:nvPr/>
        </p:nvSpPr>
        <p:spPr>
          <a:xfrm>
            <a:off x="350838" y="920750"/>
            <a:ext cx="2295525" cy="49053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 sz="10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4341" name="文本框 28"/>
          <p:cNvSpPr/>
          <p:nvPr/>
        </p:nvSpPr>
        <p:spPr>
          <a:xfrm>
            <a:off x="893763" y="898525"/>
            <a:ext cx="2208212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r>
              <a:rPr lang="zh-CN" altLang="zh-CN" sz="3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生字学习</a:t>
            </a:r>
            <a:endParaRPr lang="zh-CN" altLang="zh-CN" sz="3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14342" name="图片 30" descr="清单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60363" y="898525"/>
            <a:ext cx="533400" cy="53498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4343" name="笑脸 1"/>
          <p:cNvSpPr/>
          <p:nvPr/>
        </p:nvSpPr>
        <p:spPr>
          <a:xfrm>
            <a:off x="608013" y="1692275"/>
            <a:ext cx="454025" cy="441325"/>
          </a:xfrm>
          <a:prstGeom prst="smileyFace">
            <a:avLst>
              <a:gd name="adj" fmla="val 4653"/>
            </a:avLst>
          </a:prstGeom>
          <a:solidFill>
            <a:srgbClr val="F04172"/>
          </a:solidFill>
          <a:ln w="12700">
            <a:solidFill>
              <a:schemeClr val="tx2"/>
            </a:solidFill>
            <a:miter lim="800000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14344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738" y="2444750"/>
            <a:ext cx="6316662" cy="163671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4345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925" y="4159250"/>
            <a:ext cx="6316663" cy="164306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图片 2" descr="1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36525" y="2057400"/>
            <a:ext cx="8902700" cy="466566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43011" name="内容占位符 2"/>
          <p:cNvSpPr>
            <a:spLocks noGrp="1"/>
          </p:cNvSpPr>
          <p:nvPr>
            <p:ph idx="4294967295"/>
          </p:nvPr>
        </p:nvSpPr>
        <p:spPr>
          <a:xfrm>
            <a:off x="628650" y="1570038"/>
            <a:ext cx="7886700" cy="43513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/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ts val="3500"/>
              </a:lnSpc>
              <a:buNone/>
            </a:pPr>
            <a:r>
              <a:rPr lang="zh-CN" altLang="en-US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可以叠用的词语</a:t>
            </a:r>
            <a:endParaRPr lang="zh-CN" altLang="en-US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0" eaLnBrk="1" hangingPunct="1">
              <a:lnSpc>
                <a:spcPts val="3500"/>
              </a:lnSpc>
              <a:buNone/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摇晃  摇摇晃晃  商量  商商量量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0" eaLnBrk="1" hangingPunct="1">
              <a:lnSpc>
                <a:spcPts val="3500"/>
              </a:lnSpc>
              <a:buNone/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干净  干干净净  明白  明明白白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0" eaLnBrk="1" hangingPunct="1">
              <a:lnSpc>
                <a:spcPts val="3500"/>
              </a:lnSpc>
              <a:buNone/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清楚  清清楚楚  安静  安安静静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0" eaLnBrk="1" hangingPunct="1">
              <a:lnSpc>
                <a:spcPts val="3500"/>
              </a:lnSpc>
              <a:buNone/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热闹  热热闹闹  整齐  整整齐齐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0" eaLnBrk="1" hangingPunct="1">
              <a:buNone/>
            </a:pPr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3012" name="圆角矩形 71"/>
          <p:cNvSpPr/>
          <p:nvPr/>
        </p:nvSpPr>
        <p:spPr>
          <a:xfrm>
            <a:off x="265113" y="935038"/>
            <a:ext cx="2270125" cy="49053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 sz="10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3013" name="文本框 72"/>
          <p:cNvSpPr/>
          <p:nvPr/>
        </p:nvSpPr>
        <p:spPr>
          <a:xfrm>
            <a:off x="749300" y="890588"/>
            <a:ext cx="1908175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r>
              <a:rPr lang="zh-CN" altLang="zh-CN" sz="3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拓展延伸</a:t>
            </a:r>
            <a:endParaRPr lang="zh-CN" altLang="zh-CN" sz="3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43014" name="图片 74" descr="外链_icon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31775" y="919163"/>
            <a:ext cx="542925" cy="5429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 fill="hold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 fill="hold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图片 2" descr="1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36525" y="2057400"/>
            <a:ext cx="8902700" cy="466566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44035" name="内容占位符 2"/>
          <p:cNvSpPr>
            <a:spLocks noGrp="1"/>
          </p:cNvSpPr>
          <p:nvPr>
            <p:ph idx="4294967295"/>
          </p:nvPr>
        </p:nvSpPr>
        <p:spPr>
          <a:xfrm>
            <a:off x="628650" y="1789113"/>
            <a:ext cx="7886700" cy="43513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/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lvl="0" indent="711200" eaLnBrk="1" hangingPunct="1">
              <a:lnSpc>
                <a:spcPct val="150000"/>
              </a:lnSpc>
              <a:buNone/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我们参观了这所大青树下的小学，了解了他们上学、上课学习、下课活动的情景，多么美丽的小学，多么可爱的小朋友啊！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4036" name="圆角矩形 59"/>
          <p:cNvSpPr/>
          <p:nvPr/>
        </p:nvSpPr>
        <p:spPr>
          <a:xfrm>
            <a:off x="306388" y="1033463"/>
            <a:ext cx="2374900" cy="49212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 sz="10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4037" name="文本框 60"/>
          <p:cNvSpPr/>
          <p:nvPr/>
        </p:nvSpPr>
        <p:spPr>
          <a:xfrm>
            <a:off x="835025" y="982663"/>
            <a:ext cx="1846263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r>
              <a:rPr lang="zh-CN" altLang="zh-CN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课堂小结</a:t>
            </a:r>
            <a:endParaRPr lang="zh-CN" altLang="zh-CN" sz="32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44038" name="图片 70" descr="咨询总结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63525" y="954088"/>
            <a:ext cx="663575" cy="6635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图片 6" descr="1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36525" y="2057400"/>
            <a:ext cx="8902700" cy="466566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45059" name="圆角矩形 75"/>
          <p:cNvSpPr/>
          <p:nvPr/>
        </p:nvSpPr>
        <p:spPr>
          <a:xfrm>
            <a:off x="322263" y="987425"/>
            <a:ext cx="2386012" cy="49053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 sz="10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45060" name="图片 79" descr="结构索引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4163" y="941388"/>
            <a:ext cx="603250" cy="6032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45061" name="文本框 80"/>
          <p:cNvSpPr/>
          <p:nvPr/>
        </p:nvSpPr>
        <p:spPr>
          <a:xfrm>
            <a:off x="823913" y="939800"/>
            <a:ext cx="1884362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r>
              <a:rPr lang="zh-CN" altLang="zh-CN" sz="3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结构图示</a:t>
            </a:r>
            <a:endParaRPr lang="zh-CN" altLang="zh-CN" sz="3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5062" name="文本框 100"/>
          <p:cNvSpPr/>
          <p:nvPr/>
        </p:nvSpPr>
        <p:spPr>
          <a:xfrm>
            <a:off x="-44450" y="3316288"/>
            <a:ext cx="2063750" cy="95103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133350" eaLnBrk="1" hangingPunct="1">
              <a:lnSpc>
                <a:spcPts val="3500"/>
              </a:lnSpc>
            </a:pPr>
            <a:r>
              <a:rPr lang="zh-CN" altLang="en-US" sz="24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大青树</a:t>
            </a:r>
            <a:endParaRPr lang="zh-CN" altLang="en-US" sz="240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133350" eaLnBrk="1" hangingPunct="1">
              <a:lnSpc>
                <a:spcPts val="3500"/>
              </a:lnSpc>
            </a:pPr>
            <a:r>
              <a:rPr lang="zh-CN" altLang="en-US" sz="24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下的小学       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5063" name="左大括号 3"/>
          <p:cNvSpPr/>
          <p:nvPr/>
        </p:nvSpPr>
        <p:spPr>
          <a:xfrm>
            <a:off x="1281113" y="1878013"/>
            <a:ext cx="300037" cy="4067175"/>
          </a:xfrm>
          <a:prstGeom prst="leftBrace">
            <a:avLst>
              <a:gd name="adj1" fmla="val 8347"/>
              <a:gd name="adj2" fmla="val 50014"/>
            </a:avLst>
          </a:prstGeom>
          <a:noFill/>
          <a:ln w="12700">
            <a:solidFill>
              <a:schemeClr val="tx1"/>
            </a:solidFill>
            <a:miter lim="800000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defTabSz="457200" eaLnBrk="1" hangingPunct="1"/>
            <a:endParaRPr lang="zh-CN" altLang="en-US" sz="2800" b="1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5064" name="文本框 2"/>
          <p:cNvSpPr/>
          <p:nvPr/>
        </p:nvSpPr>
        <p:spPr>
          <a:xfrm>
            <a:off x="1509713" y="1709738"/>
            <a:ext cx="7397750" cy="4706937"/>
          </a:xfrm>
          <a:prstGeom prst="rect">
            <a:avLst/>
          </a:prstGeom>
          <a:solidFill>
            <a:schemeClr val="bg1">
              <a:alpha val="67058"/>
            </a:schemeClr>
          </a:solidFill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ts val="4000"/>
              </a:lnSpc>
            </a:pPr>
            <a:r>
              <a:rPr lang="zh-CN" altLang="en-US" sz="24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上学路上：各个民族的小学生从各处走来 </a:t>
            </a:r>
            <a:endParaRPr lang="zh-CN" altLang="en-US" sz="240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0" eaLnBrk="1" hangingPunct="1">
              <a:lnSpc>
                <a:spcPts val="4000"/>
              </a:lnSpc>
            </a:pPr>
            <a:r>
              <a:rPr lang="zh-CN" altLang="en-US" sz="24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       向小鸟打招呼</a:t>
            </a:r>
            <a:endParaRPr lang="zh-CN" altLang="en-US" sz="240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0" eaLnBrk="1" hangingPunct="1">
              <a:lnSpc>
                <a:spcPts val="4000"/>
              </a:lnSpc>
            </a:pPr>
            <a:r>
              <a:rPr lang="zh-CN" altLang="en-US" sz="24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到学校后   向老师问好</a:t>
            </a:r>
            <a:endParaRPr lang="zh-CN" altLang="en-US" sz="240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0" eaLnBrk="1" hangingPunct="1">
              <a:lnSpc>
                <a:spcPts val="4000"/>
              </a:lnSpc>
            </a:pPr>
            <a:r>
              <a:rPr lang="zh-CN" altLang="en-US" sz="24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       向国旗敬礼</a:t>
            </a:r>
            <a:endParaRPr lang="zh-CN" altLang="en-US" sz="240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0" eaLnBrk="1" hangingPunct="1">
              <a:lnSpc>
                <a:spcPts val="4000"/>
              </a:lnSpc>
            </a:pPr>
            <a:r>
              <a:rPr lang="zh-CN" altLang="en-US" sz="24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上课时     小朋友们读课文</a:t>
            </a:r>
            <a:endParaRPr lang="zh-CN" altLang="en-US" sz="240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0" eaLnBrk="1" hangingPunct="1">
              <a:lnSpc>
                <a:spcPts val="4000"/>
              </a:lnSpc>
            </a:pPr>
            <a:r>
              <a:rPr lang="zh-CN" altLang="en-US" sz="24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       小动物们安静地听同学们读课文</a:t>
            </a:r>
            <a:endParaRPr lang="zh-CN" altLang="en-US" sz="240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0" eaLnBrk="1" hangingPunct="1">
              <a:lnSpc>
                <a:spcPts val="4000"/>
              </a:lnSpc>
            </a:pPr>
            <a:r>
              <a:rPr lang="zh-CN" altLang="en-US" sz="24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      跳孔雀舞</a:t>
            </a:r>
            <a:endParaRPr lang="zh-CN" altLang="en-US" sz="240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0" eaLnBrk="1" hangingPunct="1">
              <a:lnSpc>
                <a:spcPts val="4000"/>
              </a:lnSpc>
            </a:pPr>
            <a:r>
              <a:rPr lang="zh-CN" altLang="en-US" sz="24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下课后    摔跤</a:t>
            </a:r>
            <a:endParaRPr lang="zh-CN" altLang="en-US" sz="240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0" eaLnBrk="1" hangingPunct="1">
              <a:lnSpc>
                <a:spcPts val="4000"/>
              </a:lnSpc>
            </a:pPr>
            <a:r>
              <a:rPr lang="zh-CN" altLang="en-US" sz="24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      做游戏   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5065" name="左大括号 1"/>
          <p:cNvSpPr/>
          <p:nvPr/>
        </p:nvSpPr>
        <p:spPr>
          <a:xfrm>
            <a:off x="3074988" y="2465388"/>
            <a:ext cx="111125" cy="1177925"/>
          </a:xfrm>
          <a:prstGeom prst="leftBrace">
            <a:avLst>
              <a:gd name="adj1" fmla="val 8343"/>
              <a:gd name="adj2" fmla="val 50000"/>
            </a:avLst>
          </a:prstGeom>
          <a:noFill/>
          <a:ln w="6350">
            <a:solidFill>
              <a:schemeClr val="tx1"/>
            </a:solidFill>
            <a:miter lim="800000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5066" name="左大括号 4"/>
          <p:cNvSpPr/>
          <p:nvPr/>
        </p:nvSpPr>
        <p:spPr>
          <a:xfrm>
            <a:off x="2965450" y="3843338"/>
            <a:ext cx="220663" cy="846137"/>
          </a:xfrm>
          <a:prstGeom prst="leftBrace">
            <a:avLst>
              <a:gd name="adj1" fmla="val 8326"/>
              <a:gd name="adj2" fmla="val 50000"/>
            </a:avLst>
          </a:prstGeom>
          <a:noFill/>
          <a:ln w="6350">
            <a:solidFill>
              <a:schemeClr val="tx1"/>
            </a:solidFill>
            <a:miter lim="800000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5067" name="左大括号 5"/>
          <p:cNvSpPr/>
          <p:nvPr/>
        </p:nvSpPr>
        <p:spPr>
          <a:xfrm>
            <a:off x="2708275" y="4976813"/>
            <a:ext cx="257175" cy="1214437"/>
          </a:xfrm>
          <a:prstGeom prst="leftBrace">
            <a:avLst>
              <a:gd name="adj1" fmla="val 8329"/>
              <a:gd name="adj2" fmla="val 50000"/>
            </a:avLst>
          </a:prstGeom>
          <a:noFill/>
          <a:ln w="6350">
            <a:solidFill>
              <a:schemeClr val="tx1"/>
            </a:solidFill>
            <a:miter lim="800000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图片 2" descr="1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36525" y="2057400"/>
            <a:ext cx="8902700" cy="466566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46083" name="圆角矩形 5"/>
          <p:cNvSpPr/>
          <p:nvPr/>
        </p:nvSpPr>
        <p:spPr>
          <a:xfrm>
            <a:off x="476250" y="962025"/>
            <a:ext cx="2679700" cy="65563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6084" name="文本框 9"/>
          <p:cNvSpPr/>
          <p:nvPr/>
        </p:nvSpPr>
        <p:spPr>
          <a:xfrm>
            <a:off x="1235075" y="962025"/>
            <a:ext cx="1920875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r>
              <a:rPr lang="zh-CN" altLang="zh-CN" sz="3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当堂测试</a:t>
            </a:r>
            <a:endParaRPr lang="zh-CN" altLang="zh-CN" sz="3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46085" name="内容占位符 3" descr="练习(1)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6250" y="915988"/>
            <a:ext cx="657225" cy="6572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46086" name="文本框 1"/>
          <p:cNvSpPr/>
          <p:nvPr/>
        </p:nvSpPr>
        <p:spPr>
          <a:xfrm>
            <a:off x="220663" y="1725613"/>
            <a:ext cx="8553450" cy="39703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</a:pP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将词语填入合适的位置。 </a:t>
            </a:r>
            <a:endParaRPr lang="en-US" altLang="zh-CN" sz="28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0" algn="ctr" eaLnBrk="1" hangingPunct="1"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安静 平静 宁静</a:t>
            </a:r>
            <a:endParaRPr lang="en-US" altLang="zh-CN" sz="28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0" eaLnBrk="1" hangingPunct="1">
              <a:lnSpc>
                <a:spcPct val="150000"/>
              </a:lnSpc>
            </a:pP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(1)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放学了，操场上十分</a:t>
            </a: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(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　　　 </a:t>
            </a: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)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。</a:t>
            </a:r>
            <a:endParaRPr lang="zh-CN" altLang="en-US" sz="28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0" eaLnBrk="1" hangingPunct="1">
              <a:lnSpc>
                <a:spcPct val="150000"/>
              </a:lnSpc>
            </a:pP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(2)</a:t>
            </a:r>
            <a:r>
              <a:rPr lang="zh-CN" altLang="zh-CN" sz="2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想着妈妈期待的目光，他的心情久久不能</a:t>
            </a:r>
            <a:endParaRPr lang="zh-CN" altLang="zh-CN" sz="28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0" eaLnBrk="1" hangingPunct="1">
              <a:lnSpc>
                <a:spcPct val="150000"/>
              </a:lnSpc>
            </a:pP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(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　   </a:t>
            </a: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)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。</a:t>
            </a:r>
            <a:endParaRPr lang="en-US" altLang="zh-CN" sz="28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0" algn="ctr" eaLnBrk="1" hangingPunct="1">
              <a:lnSpc>
                <a:spcPct val="150000"/>
              </a:lnSpc>
            </a:pPr>
            <a:endParaRPr lang="zh-CN" altLang="en-US" sz="28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6087" name="矩形 1"/>
          <p:cNvSpPr/>
          <p:nvPr/>
        </p:nvSpPr>
        <p:spPr>
          <a:xfrm>
            <a:off x="4376961" y="3171825"/>
            <a:ext cx="906017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defTabSz="457200" eaLnBrk="1" hangingPunct="1"/>
            <a:r>
              <a:rPr lang="zh-CN" altLang="en-US" sz="2800" b="1" spc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安静</a:t>
            </a:r>
            <a:endParaRPr lang="zh-CN" altLang="en-US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6088" name="矩形 14"/>
          <p:cNvSpPr/>
          <p:nvPr/>
        </p:nvSpPr>
        <p:spPr>
          <a:xfrm>
            <a:off x="476250" y="4429125"/>
            <a:ext cx="898525" cy="522288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defTabSz="457200" eaLnBrk="1" hangingPunct="1"/>
            <a:r>
              <a:rPr lang="zh-CN" altLang="en-US" sz="2800" b="1" spc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平静</a:t>
            </a:r>
            <a:endParaRPr lang="zh-CN" altLang="en-US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46089" name="图片 2" descr="%_KDF(L8S8GP)VA]HRF%F]I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1188" y="533400"/>
            <a:ext cx="2524125" cy="16573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46090" name="矩形 3"/>
          <p:cNvSpPr/>
          <p:nvPr/>
        </p:nvSpPr>
        <p:spPr>
          <a:xfrm>
            <a:off x="5755681" y="606425"/>
            <a:ext cx="1731564" cy="461665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defTabSz="457200" eaLnBrk="1" hangingPunct="1"/>
            <a:r>
              <a:rPr lang="zh-CN" altLang="en-US" sz="2400" b="1" spc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安静的树林</a:t>
            </a:r>
            <a:endParaRPr lang="zh-CN" altLang="en-US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46091" name="图片 4" descr="$%8}7YQ`R(GXCU8GQMC8MEI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691188" y="4468813"/>
            <a:ext cx="2724150" cy="17049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46092" name="矩形 6"/>
          <p:cNvSpPr/>
          <p:nvPr/>
        </p:nvSpPr>
        <p:spPr>
          <a:xfrm>
            <a:off x="5755681" y="4546600"/>
            <a:ext cx="1731564" cy="461665"/>
          </a:xfrm>
          <a:prstGeom prst="rect">
            <a:avLst/>
          </a:prstGeom>
          <a:solidFill>
            <a:schemeClr val="bg1">
              <a:alpha val="52000"/>
            </a:schemeClr>
          </a:solidFill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defTabSz="457200" eaLnBrk="1" hangingPunct="1"/>
            <a:r>
              <a:rPr lang="zh-CN" altLang="en-US" sz="2400" b="1" spc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平静的湖面</a:t>
            </a:r>
            <a:endParaRPr lang="zh-CN" altLang="en-US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7" grpId="0"/>
      <p:bldP spid="4608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直角三角形 1"/>
          <p:cNvSpPr/>
          <p:nvPr/>
        </p:nvSpPr>
        <p:spPr>
          <a:xfrm rot="16200000">
            <a:off x="1571625" y="-714375"/>
            <a:ext cx="6223000" cy="8648700"/>
          </a:xfrm>
          <a:prstGeom prst="rtTriangle">
            <a:avLst/>
          </a:prstGeom>
          <a:solidFill>
            <a:srgbClr val="2E75B6">
              <a:alpha val="50195"/>
            </a:srgbClr>
          </a:solidFill>
          <a:ln w="12700">
            <a:noFill/>
            <a:miter lim="800000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7107" name="标题 1"/>
          <p:cNvSpPr>
            <a:spLocks noGrp="1"/>
          </p:cNvSpPr>
          <p:nvPr>
            <p:ph type="title" idx="4294967295"/>
          </p:nvPr>
        </p:nvSpPr>
        <p:spPr>
          <a:xfrm>
            <a:off x="942975" y="1676400"/>
            <a:ext cx="5886450" cy="1143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/>
          <a:lstStyle>
            <a:lvl1pPr marL="0" indent="0" algn="l" defTabSz="9144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4400" b="0" i="0" u="none" kern="1200" baseline="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  <a:cs typeface="+mj-cs"/>
              </a:defRPr>
            </a:lvl1pPr>
          </a:lstStyle>
          <a:p>
            <a:pPr lvl="0" eaLnBrk="1" hangingPunct="1"/>
            <a:r>
              <a:rPr lang="zh-CN" altLang="zh-CN" sz="6600" b="1">
                <a:solidFill>
                  <a:srgbClr val="162477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谢谢</a:t>
            </a:r>
            <a:r>
              <a:rPr lang="zh-CN" altLang="zh-CN" sz="6600" b="1">
                <a:solidFill>
                  <a:srgbClr val="027718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观看</a:t>
            </a:r>
            <a:endParaRPr lang="zh-CN" altLang="zh-CN" sz="6600" b="1">
              <a:solidFill>
                <a:srgbClr val="027718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47109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2661900" y="12014200"/>
            <a:ext cx="330200" cy="2540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2" descr="1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36525" y="2057400"/>
            <a:ext cx="8902700" cy="466566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5363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888" y="1511300"/>
            <a:ext cx="6567487" cy="1698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5364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600" y="3511550"/>
            <a:ext cx="3467100" cy="175736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图片 2" descr="1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36525" y="2057400"/>
            <a:ext cx="8902700" cy="466566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6387" name="内容占位符 2"/>
          <p:cNvSpPr>
            <a:spLocks noGrp="1"/>
          </p:cNvSpPr>
          <p:nvPr>
            <p:ph idx="4294967295"/>
          </p:nvPr>
        </p:nvSpPr>
        <p:spPr>
          <a:xfrm>
            <a:off x="538163" y="1076325"/>
            <a:ext cx="7886700" cy="5334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buNone/>
            </a:pPr>
            <a:r>
              <a:rPr lang="zh-CN" altLang="en-US" sz="3200" b="1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  </a:t>
            </a:r>
            <a:r>
              <a:rPr lang="zh-CN" altLang="en-US" sz="32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会写的字</a:t>
            </a:r>
            <a:endParaRPr lang="zh-CN" altLang="en-US" sz="32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0" eaLnBrk="1" hangingPunct="1">
              <a:buNone/>
            </a:pPr>
            <a:endParaRPr lang="en-US" altLang="zh-CN" sz="32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0" eaLnBrk="1" hangingPunct="1">
              <a:buNone/>
            </a:pPr>
            <a:endParaRPr lang="zh-CN" altLang="en-US" sz="32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6388" name="笑脸 14"/>
          <p:cNvSpPr/>
          <p:nvPr/>
        </p:nvSpPr>
        <p:spPr>
          <a:xfrm>
            <a:off x="641350" y="1076325"/>
            <a:ext cx="454025" cy="441325"/>
          </a:xfrm>
          <a:prstGeom prst="smileyFace">
            <a:avLst>
              <a:gd name="adj" fmla="val 4653"/>
            </a:avLst>
          </a:prstGeom>
          <a:solidFill>
            <a:srgbClr val="F04172"/>
          </a:solidFill>
          <a:ln w="12700">
            <a:solidFill>
              <a:schemeClr val="tx2"/>
            </a:solidFill>
            <a:miter lim="800000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16389" name="组合 38"/>
          <p:cNvGrpSpPr/>
          <p:nvPr/>
        </p:nvGrpSpPr>
        <p:grpSpPr>
          <a:xfrm>
            <a:off x="3417888" y="1725613"/>
            <a:ext cx="2541587" cy="2538412"/>
            <a:chOff x="299400" y="609600"/>
            <a:chExt cx="2542863" cy="2539048"/>
          </a:xfrm>
        </p:grpSpPr>
        <p:cxnSp>
          <p:nvCxnSpPr>
            <p:cNvPr id="16402" name="直接连接符 3"/>
            <p:cNvCxnSpPr/>
            <p:nvPr/>
          </p:nvCxnSpPr>
          <p:spPr>
            <a:xfrm>
              <a:off x="321636" y="1876742"/>
              <a:ext cx="2520627" cy="1588"/>
            </a:xfrm>
            <a:prstGeom prst="line">
              <a:avLst/>
            </a:prstGeom>
            <a:noFill/>
            <a:ln w="15875">
              <a:solidFill>
                <a:srgbClr val="2E75B6"/>
              </a:solidFill>
              <a:prstDash val="lgDash"/>
              <a:miter lim="800000"/>
            </a:ln>
          </p:spPr>
        </p:cxnSp>
        <p:cxnSp>
          <p:nvCxnSpPr>
            <p:cNvPr id="16403" name="直接连接符 4"/>
            <p:cNvCxnSpPr/>
            <p:nvPr/>
          </p:nvCxnSpPr>
          <p:spPr>
            <a:xfrm rot="5400000">
              <a:off x="288587" y="1868791"/>
              <a:ext cx="2519993" cy="1588"/>
            </a:xfrm>
            <a:prstGeom prst="line">
              <a:avLst/>
            </a:prstGeom>
            <a:noFill/>
            <a:ln w="15875">
              <a:solidFill>
                <a:srgbClr val="2E75B6"/>
              </a:solidFill>
              <a:prstDash val="lgDash"/>
              <a:miter lim="800000"/>
            </a:ln>
          </p:spPr>
        </p:cxnSp>
        <p:sp>
          <p:nvSpPr>
            <p:cNvPr id="16404" name="矩形 5"/>
            <p:cNvSpPr/>
            <p:nvPr/>
          </p:nvSpPr>
          <p:spPr bwMode="auto">
            <a:xfrm>
              <a:off x="299400" y="628655"/>
              <a:ext cx="2520627" cy="2519993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/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16390" name="Freeform 2"/>
          <p:cNvSpPr/>
          <p:nvPr/>
        </p:nvSpPr>
        <p:spPr>
          <a:xfrm>
            <a:off x="4305300" y="2878138"/>
            <a:ext cx="741363" cy="1841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530813" y="16453"/>
              </a:cxn>
              <a:cxn ang="0">
                <a:pos x="589793" y="8227"/>
              </a:cxn>
              <a:cxn ang="0">
                <a:pos x="640527" y="0"/>
              </a:cxn>
              <a:cxn ang="0">
                <a:pos x="674139" y="0"/>
              </a:cxn>
              <a:cxn ang="0">
                <a:pos x="707751" y="8227"/>
              </a:cxn>
              <a:cxn ang="0">
                <a:pos x="724874" y="16453"/>
              </a:cxn>
              <a:cxn ang="0">
                <a:pos x="741363" y="33539"/>
              </a:cxn>
              <a:cxn ang="0">
                <a:pos x="741363" y="49993"/>
              </a:cxn>
              <a:cxn ang="0">
                <a:pos x="733119" y="58219"/>
              </a:cxn>
              <a:cxn ang="0">
                <a:pos x="716630" y="67079"/>
              </a:cxn>
              <a:cxn ang="0">
                <a:pos x="691262" y="75305"/>
              </a:cxn>
              <a:cxn ang="0">
                <a:pos x="648772" y="91759"/>
              </a:cxn>
              <a:cxn ang="0">
                <a:pos x="606916" y="100618"/>
              </a:cxn>
              <a:cxn ang="0">
                <a:pos x="547936" y="108845"/>
              </a:cxn>
              <a:cxn ang="0">
                <a:pos x="488957" y="125298"/>
              </a:cxn>
              <a:cxn ang="0">
                <a:pos x="421099" y="133525"/>
              </a:cxn>
              <a:cxn ang="0">
                <a:pos x="353876" y="150611"/>
              </a:cxn>
              <a:cxn ang="0">
                <a:pos x="294896" y="158837"/>
              </a:cxn>
              <a:cxn ang="0">
                <a:pos x="244161" y="167064"/>
              </a:cxn>
              <a:cxn ang="0">
                <a:pos x="202305" y="175291"/>
              </a:cxn>
              <a:cxn ang="0">
                <a:pos x="168693" y="184150"/>
              </a:cxn>
              <a:cxn ang="0">
                <a:pos x="143326" y="184150"/>
              </a:cxn>
              <a:cxn ang="0">
                <a:pos x="126203" y="184150"/>
              </a:cxn>
              <a:cxn ang="0">
                <a:pos x="100836" y="184150"/>
              </a:cxn>
              <a:cxn ang="0">
                <a:pos x="76102" y="167064"/>
              </a:cxn>
              <a:cxn ang="0">
                <a:pos x="41856" y="150611"/>
              </a:cxn>
              <a:cxn ang="0">
                <a:pos x="0" y="117071"/>
              </a:cxn>
              <a:cxn ang="0">
                <a:pos x="84347" y="108845"/>
              </a:cxn>
              <a:cxn ang="0">
                <a:pos x="159815" y="91759"/>
              </a:cxn>
              <a:cxn ang="0">
                <a:pos x="235917" y="83532"/>
              </a:cxn>
              <a:cxn ang="0">
                <a:pos x="294896" y="67079"/>
              </a:cxn>
              <a:cxn ang="0">
                <a:pos x="353876" y="58219"/>
              </a:cxn>
              <a:cxn ang="0">
                <a:pos x="404610" y="49993"/>
              </a:cxn>
              <a:cxn ang="0">
                <a:pos x="455345" y="41766"/>
              </a:cxn>
              <a:cxn ang="0">
                <a:pos x="488957" y="25313"/>
              </a:cxn>
            </a:cxnLst>
            <a:rect l="l" t="t" r="GT0" b="GT1"/>
            <a:pathLst>
              <a:path w="1169" h="291">
                <a:moveTo>
                  <a:pt x="771" y="40"/>
                </a:moveTo>
                <a:lnTo>
                  <a:pt x="837" y="26"/>
                </a:lnTo>
                <a:lnTo>
                  <a:pt x="877" y="13"/>
                </a:lnTo>
                <a:lnTo>
                  <a:pt x="930" y="13"/>
                </a:lnTo>
                <a:lnTo>
                  <a:pt x="970" y="0"/>
                </a:lnTo>
                <a:lnTo>
                  <a:pt x="1010" y="0"/>
                </a:lnTo>
                <a:lnTo>
                  <a:pt x="1037" y="0"/>
                </a:lnTo>
                <a:lnTo>
                  <a:pt x="1063" y="0"/>
                </a:lnTo>
                <a:lnTo>
                  <a:pt x="1090" y="0"/>
                </a:lnTo>
                <a:lnTo>
                  <a:pt x="1116" y="13"/>
                </a:lnTo>
                <a:lnTo>
                  <a:pt x="1130" y="13"/>
                </a:lnTo>
                <a:lnTo>
                  <a:pt x="1143" y="26"/>
                </a:lnTo>
                <a:lnTo>
                  <a:pt x="1156" y="40"/>
                </a:lnTo>
                <a:lnTo>
                  <a:pt x="1169" y="53"/>
                </a:lnTo>
                <a:lnTo>
                  <a:pt x="1169" y="66"/>
                </a:lnTo>
                <a:lnTo>
                  <a:pt x="1169" y="79"/>
                </a:lnTo>
                <a:lnTo>
                  <a:pt x="1169" y="92"/>
                </a:lnTo>
                <a:lnTo>
                  <a:pt x="1156" y="92"/>
                </a:lnTo>
                <a:lnTo>
                  <a:pt x="1143" y="106"/>
                </a:lnTo>
                <a:lnTo>
                  <a:pt x="1130" y="106"/>
                </a:lnTo>
                <a:lnTo>
                  <a:pt x="1116" y="119"/>
                </a:lnTo>
                <a:lnTo>
                  <a:pt x="1090" y="119"/>
                </a:lnTo>
                <a:lnTo>
                  <a:pt x="1063" y="132"/>
                </a:lnTo>
                <a:lnTo>
                  <a:pt x="1023" y="145"/>
                </a:lnTo>
                <a:lnTo>
                  <a:pt x="997" y="145"/>
                </a:lnTo>
                <a:lnTo>
                  <a:pt x="957" y="159"/>
                </a:lnTo>
                <a:lnTo>
                  <a:pt x="917" y="172"/>
                </a:lnTo>
                <a:lnTo>
                  <a:pt x="864" y="172"/>
                </a:lnTo>
                <a:lnTo>
                  <a:pt x="824" y="185"/>
                </a:lnTo>
                <a:lnTo>
                  <a:pt x="771" y="198"/>
                </a:lnTo>
                <a:lnTo>
                  <a:pt x="718" y="211"/>
                </a:lnTo>
                <a:lnTo>
                  <a:pt x="664" y="211"/>
                </a:lnTo>
                <a:lnTo>
                  <a:pt x="611" y="225"/>
                </a:lnTo>
                <a:lnTo>
                  <a:pt x="558" y="238"/>
                </a:lnTo>
                <a:lnTo>
                  <a:pt x="505" y="238"/>
                </a:lnTo>
                <a:lnTo>
                  <a:pt x="465" y="251"/>
                </a:lnTo>
                <a:lnTo>
                  <a:pt x="425" y="264"/>
                </a:lnTo>
                <a:lnTo>
                  <a:pt x="385" y="264"/>
                </a:lnTo>
                <a:lnTo>
                  <a:pt x="359" y="277"/>
                </a:lnTo>
                <a:lnTo>
                  <a:pt x="319" y="277"/>
                </a:lnTo>
                <a:lnTo>
                  <a:pt x="292" y="277"/>
                </a:lnTo>
                <a:lnTo>
                  <a:pt x="266" y="291"/>
                </a:lnTo>
                <a:lnTo>
                  <a:pt x="252" y="291"/>
                </a:lnTo>
                <a:lnTo>
                  <a:pt x="226" y="291"/>
                </a:lnTo>
                <a:lnTo>
                  <a:pt x="213" y="291"/>
                </a:lnTo>
                <a:lnTo>
                  <a:pt x="199" y="291"/>
                </a:lnTo>
                <a:lnTo>
                  <a:pt x="186" y="291"/>
                </a:lnTo>
                <a:lnTo>
                  <a:pt x="159" y="291"/>
                </a:lnTo>
                <a:lnTo>
                  <a:pt x="146" y="277"/>
                </a:lnTo>
                <a:lnTo>
                  <a:pt x="120" y="264"/>
                </a:lnTo>
                <a:lnTo>
                  <a:pt x="93" y="251"/>
                </a:lnTo>
                <a:lnTo>
                  <a:pt x="66" y="238"/>
                </a:lnTo>
                <a:lnTo>
                  <a:pt x="40" y="211"/>
                </a:lnTo>
                <a:lnTo>
                  <a:pt x="0" y="185"/>
                </a:lnTo>
                <a:lnTo>
                  <a:pt x="66" y="172"/>
                </a:lnTo>
                <a:lnTo>
                  <a:pt x="133" y="172"/>
                </a:lnTo>
                <a:lnTo>
                  <a:pt x="199" y="159"/>
                </a:lnTo>
                <a:lnTo>
                  <a:pt x="252" y="145"/>
                </a:lnTo>
                <a:lnTo>
                  <a:pt x="319" y="132"/>
                </a:lnTo>
                <a:lnTo>
                  <a:pt x="372" y="132"/>
                </a:lnTo>
                <a:lnTo>
                  <a:pt x="412" y="119"/>
                </a:lnTo>
                <a:lnTo>
                  <a:pt x="465" y="106"/>
                </a:lnTo>
                <a:lnTo>
                  <a:pt x="518" y="106"/>
                </a:lnTo>
                <a:lnTo>
                  <a:pt x="558" y="92"/>
                </a:lnTo>
                <a:lnTo>
                  <a:pt x="598" y="79"/>
                </a:lnTo>
                <a:lnTo>
                  <a:pt x="638" y="79"/>
                </a:lnTo>
                <a:lnTo>
                  <a:pt x="678" y="66"/>
                </a:lnTo>
                <a:lnTo>
                  <a:pt x="718" y="66"/>
                </a:lnTo>
                <a:lnTo>
                  <a:pt x="744" y="53"/>
                </a:lnTo>
                <a:lnTo>
                  <a:pt x="771" y="40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6391" name="Freeform 3"/>
          <p:cNvSpPr/>
          <p:nvPr/>
        </p:nvSpPr>
        <p:spPr>
          <a:xfrm>
            <a:off x="3443288" y="2701925"/>
            <a:ext cx="776287" cy="1427163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413850" y="1141984"/>
              </a:cxn>
              <a:cxn ang="0">
                <a:pos x="345933" y="1208674"/>
              </a:cxn>
              <a:cxn ang="0">
                <a:pos x="270399" y="1267742"/>
              </a:cxn>
              <a:cxn ang="0">
                <a:pos x="202482" y="1326176"/>
              </a:cxn>
              <a:cxn ang="0">
                <a:pos x="126948" y="1368095"/>
              </a:cxn>
              <a:cxn ang="0">
                <a:pos x="67917" y="1401757"/>
              </a:cxn>
              <a:cxn ang="0">
                <a:pos x="25390" y="1418906"/>
              </a:cxn>
              <a:cxn ang="0">
                <a:pos x="0" y="1427163"/>
              </a:cxn>
              <a:cxn ang="0">
                <a:pos x="0" y="1401757"/>
              </a:cxn>
              <a:cxn ang="0">
                <a:pos x="34276" y="1368095"/>
              </a:cxn>
              <a:cxn ang="0">
                <a:pos x="84420" y="1317919"/>
              </a:cxn>
              <a:cxn ang="0">
                <a:pos x="160589" y="1250593"/>
              </a:cxn>
              <a:cxn ang="0">
                <a:pos x="245010" y="1166755"/>
              </a:cxn>
              <a:cxn ang="0">
                <a:pos x="320544" y="1074659"/>
              </a:cxn>
              <a:cxn ang="0">
                <a:pos x="388461" y="965415"/>
              </a:cxn>
              <a:cxn ang="0">
                <a:pos x="455743" y="856171"/>
              </a:cxn>
              <a:cxn ang="0">
                <a:pos x="506522" y="738670"/>
              </a:cxn>
              <a:cxn ang="0">
                <a:pos x="548415" y="630060"/>
              </a:cxn>
              <a:cxn ang="0">
                <a:pos x="582056" y="529073"/>
              </a:cxn>
              <a:cxn ang="0">
                <a:pos x="599194" y="436977"/>
              </a:cxn>
              <a:cxn ang="0">
                <a:pos x="616332" y="352504"/>
              </a:cxn>
              <a:cxn ang="0">
                <a:pos x="624584" y="285814"/>
              </a:cxn>
              <a:cxn ang="0">
                <a:pos x="632836" y="235002"/>
              </a:cxn>
              <a:cxn ang="0">
                <a:pos x="641087" y="193083"/>
              </a:cxn>
              <a:cxn ang="0">
                <a:pos x="632836" y="126393"/>
              </a:cxn>
              <a:cxn ang="0">
                <a:pos x="616332" y="75582"/>
              </a:cxn>
              <a:cxn ang="0">
                <a:pos x="599194" y="59068"/>
              </a:cxn>
              <a:cxn ang="0">
                <a:pos x="599194" y="33662"/>
              </a:cxn>
              <a:cxn ang="0">
                <a:pos x="607446" y="17149"/>
              </a:cxn>
              <a:cxn ang="0">
                <a:pos x="624584" y="0"/>
              </a:cxn>
              <a:cxn ang="0">
                <a:pos x="649974" y="0"/>
              </a:cxn>
              <a:cxn ang="0">
                <a:pos x="691867" y="0"/>
              </a:cxn>
              <a:cxn ang="0">
                <a:pos x="742646" y="25406"/>
              </a:cxn>
              <a:cxn ang="0">
                <a:pos x="768035" y="117501"/>
              </a:cxn>
              <a:cxn ang="0">
                <a:pos x="759784" y="302327"/>
              </a:cxn>
              <a:cxn ang="0">
                <a:pos x="742646" y="453491"/>
              </a:cxn>
              <a:cxn ang="0">
                <a:pos x="725508" y="545586"/>
              </a:cxn>
              <a:cxn ang="0">
                <a:pos x="700118" y="638317"/>
              </a:cxn>
              <a:cxn ang="0">
                <a:pos x="666477" y="730413"/>
              </a:cxn>
              <a:cxn ang="0">
                <a:pos x="632836" y="822508"/>
              </a:cxn>
              <a:cxn ang="0">
                <a:pos x="582056" y="906982"/>
              </a:cxn>
              <a:cxn ang="0">
                <a:pos x="531912" y="990821"/>
              </a:cxn>
              <a:cxn ang="0">
                <a:pos x="472881" y="1066402"/>
              </a:cxn>
            </a:cxnLst>
            <a:rect l="l" t="t" r="GT0" b="GT1"/>
            <a:pathLst>
              <a:path w="1223" h="2247">
                <a:moveTo>
                  <a:pt x="705" y="1745"/>
                </a:moveTo>
                <a:lnTo>
                  <a:pt x="652" y="1798"/>
                </a:lnTo>
                <a:lnTo>
                  <a:pt x="598" y="1850"/>
                </a:lnTo>
                <a:lnTo>
                  <a:pt x="545" y="1903"/>
                </a:lnTo>
                <a:lnTo>
                  <a:pt x="492" y="1956"/>
                </a:lnTo>
                <a:lnTo>
                  <a:pt x="426" y="1996"/>
                </a:lnTo>
                <a:lnTo>
                  <a:pt x="373" y="2049"/>
                </a:lnTo>
                <a:lnTo>
                  <a:pt x="319" y="2088"/>
                </a:lnTo>
                <a:lnTo>
                  <a:pt x="253" y="2128"/>
                </a:lnTo>
                <a:lnTo>
                  <a:pt x="200" y="2154"/>
                </a:lnTo>
                <a:lnTo>
                  <a:pt x="147" y="2194"/>
                </a:lnTo>
                <a:lnTo>
                  <a:pt x="107" y="2207"/>
                </a:lnTo>
                <a:lnTo>
                  <a:pt x="67" y="2234"/>
                </a:lnTo>
                <a:lnTo>
                  <a:pt x="40" y="2234"/>
                </a:lnTo>
                <a:lnTo>
                  <a:pt x="14" y="2247"/>
                </a:lnTo>
                <a:lnTo>
                  <a:pt x="0" y="2247"/>
                </a:lnTo>
                <a:lnTo>
                  <a:pt x="0" y="2234"/>
                </a:lnTo>
                <a:lnTo>
                  <a:pt x="0" y="2207"/>
                </a:lnTo>
                <a:lnTo>
                  <a:pt x="27" y="2194"/>
                </a:lnTo>
                <a:lnTo>
                  <a:pt x="54" y="2154"/>
                </a:lnTo>
                <a:lnTo>
                  <a:pt x="93" y="2115"/>
                </a:lnTo>
                <a:lnTo>
                  <a:pt x="133" y="2075"/>
                </a:lnTo>
                <a:lnTo>
                  <a:pt x="187" y="2022"/>
                </a:lnTo>
                <a:lnTo>
                  <a:pt x="253" y="1969"/>
                </a:lnTo>
                <a:lnTo>
                  <a:pt x="319" y="1903"/>
                </a:lnTo>
                <a:lnTo>
                  <a:pt x="386" y="1837"/>
                </a:lnTo>
                <a:lnTo>
                  <a:pt x="452" y="1771"/>
                </a:lnTo>
                <a:lnTo>
                  <a:pt x="505" y="1692"/>
                </a:lnTo>
                <a:lnTo>
                  <a:pt x="559" y="1613"/>
                </a:lnTo>
                <a:lnTo>
                  <a:pt x="612" y="1520"/>
                </a:lnTo>
                <a:lnTo>
                  <a:pt x="665" y="1441"/>
                </a:lnTo>
                <a:lnTo>
                  <a:pt x="718" y="1348"/>
                </a:lnTo>
                <a:lnTo>
                  <a:pt x="758" y="1256"/>
                </a:lnTo>
                <a:lnTo>
                  <a:pt x="798" y="1163"/>
                </a:lnTo>
                <a:lnTo>
                  <a:pt x="838" y="1071"/>
                </a:lnTo>
                <a:lnTo>
                  <a:pt x="864" y="992"/>
                </a:lnTo>
                <a:lnTo>
                  <a:pt x="891" y="912"/>
                </a:lnTo>
                <a:lnTo>
                  <a:pt x="917" y="833"/>
                </a:lnTo>
                <a:lnTo>
                  <a:pt x="931" y="754"/>
                </a:lnTo>
                <a:lnTo>
                  <a:pt x="944" y="688"/>
                </a:lnTo>
                <a:lnTo>
                  <a:pt x="957" y="622"/>
                </a:lnTo>
                <a:lnTo>
                  <a:pt x="971" y="555"/>
                </a:lnTo>
                <a:lnTo>
                  <a:pt x="984" y="503"/>
                </a:lnTo>
                <a:lnTo>
                  <a:pt x="984" y="450"/>
                </a:lnTo>
                <a:lnTo>
                  <a:pt x="997" y="410"/>
                </a:lnTo>
                <a:lnTo>
                  <a:pt x="997" y="370"/>
                </a:lnTo>
                <a:lnTo>
                  <a:pt x="997" y="331"/>
                </a:lnTo>
                <a:lnTo>
                  <a:pt x="1010" y="304"/>
                </a:lnTo>
                <a:lnTo>
                  <a:pt x="1010" y="238"/>
                </a:lnTo>
                <a:lnTo>
                  <a:pt x="997" y="199"/>
                </a:lnTo>
                <a:lnTo>
                  <a:pt x="984" y="159"/>
                </a:lnTo>
                <a:lnTo>
                  <a:pt x="971" y="119"/>
                </a:lnTo>
                <a:lnTo>
                  <a:pt x="957" y="106"/>
                </a:lnTo>
                <a:lnTo>
                  <a:pt x="944" y="93"/>
                </a:lnTo>
                <a:lnTo>
                  <a:pt x="944" y="80"/>
                </a:lnTo>
                <a:lnTo>
                  <a:pt x="944" y="53"/>
                </a:lnTo>
                <a:lnTo>
                  <a:pt x="944" y="27"/>
                </a:lnTo>
                <a:lnTo>
                  <a:pt x="957" y="27"/>
                </a:lnTo>
                <a:lnTo>
                  <a:pt x="971" y="14"/>
                </a:lnTo>
                <a:lnTo>
                  <a:pt x="984" y="0"/>
                </a:lnTo>
                <a:lnTo>
                  <a:pt x="997" y="0"/>
                </a:lnTo>
                <a:lnTo>
                  <a:pt x="1024" y="0"/>
                </a:lnTo>
                <a:lnTo>
                  <a:pt x="1050" y="0"/>
                </a:lnTo>
                <a:lnTo>
                  <a:pt x="1090" y="0"/>
                </a:lnTo>
                <a:lnTo>
                  <a:pt x="1130" y="14"/>
                </a:lnTo>
                <a:lnTo>
                  <a:pt x="1170" y="40"/>
                </a:lnTo>
                <a:lnTo>
                  <a:pt x="1223" y="53"/>
                </a:lnTo>
                <a:lnTo>
                  <a:pt x="1210" y="185"/>
                </a:lnTo>
                <a:lnTo>
                  <a:pt x="1210" y="331"/>
                </a:lnTo>
                <a:lnTo>
                  <a:pt x="1197" y="476"/>
                </a:lnTo>
                <a:lnTo>
                  <a:pt x="1183" y="635"/>
                </a:lnTo>
                <a:lnTo>
                  <a:pt x="1170" y="714"/>
                </a:lnTo>
                <a:lnTo>
                  <a:pt x="1157" y="793"/>
                </a:lnTo>
                <a:lnTo>
                  <a:pt x="1143" y="859"/>
                </a:lnTo>
                <a:lnTo>
                  <a:pt x="1117" y="939"/>
                </a:lnTo>
                <a:lnTo>
                  <a:pt x="1103" y="1005"/>
                </a:lnTo>
                <a:lnTo>
                  <a:pt x="1077" y="1084"/>
                </a:lnTo>
                <a:lnTo>
                  <a:pt x="1050" y="1150"/>
                </a:lnTo>
                <a:lnTo>
                  <a:pt x="1024" y="1229"/>
                </a:lnTo>
                <a:lnTo>
                  <a:pt x="997" y="1295"/>
                </a:lnTo>
                <a:lnTo>
                  <a:pt x="957" y="1362"/>
                </a:lnTo>
                <a:lnTo>
                  <a:pt x="917" y="1428"/>
                </a:lnTo>
                <a:lnTo>
                  <a:pt x="878" y="1494"/>
                </a:lnTo>
                <a:lnTo>
                  <a:pt x="838" y="1560"/>
                </a:lnTo>
                <a:lnTo>
                  <a:pt x="798" y="1626"/>
                </a:lnTo>
                <a:lnTo>
                  <a:pt x="745" y="1679"/>
                </a:lnTo>
                <a:lnTo>
                  <a:pt x="705" y="1745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6392" name="Freeform 4"/>
          <p:cNvSpPr/>
          <p:nvPr/>
        </p:nvSpPr>
        <p:spPr>
          <a:xfrm>
            <a:off x="4168775" y="2601913"/>
            <a:ext cx="1063625" cy="2000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928370" y="0"/>
              </a:cxn>
              <a:cxn ang="0">
                <a:pos x="953770" y="0"/>
              </a:cxn>
              <a:cxn ang="0">
                <a:pos x="979170" y="0"/>
              </a:cxn>
              <a:cxn ang="0">
                <a:pos x="996315" y="8203"/>
              </a:cxn>
              <a:cxn ang="0">
                <a:pos x="1021080" y="8203"/>
              </a:cxn>
              <a:cxn ang="0">
                <a:pos x="1038225" y="25240"/>
              </a:cxn>
              <a:cxn ang="0">
                <a:pos x="1046480" y="33443"/>
              </a:cxn>
              <a:cxn ang="0">
                <a:pos x="1055370" y="41646"/>
              </a:cxn>
              <a:cxn ang="0">
                <a:pos x="1063625" y="49849"/>
              </a:cxn>
              <a:cxn ang="0">
                <a:pos x="1055370" y="58051"/>
              </a:cxn>
              <a:cxn ang="0">
                <a:pos x="1046480" y="66885"/>
              </a:cxn>
              <a:cxn ang="0">
                <a:pos x="1038225" y="75088"/>
              </a:cxn>
              <a:cxn ang="0">
                <a:pos x="1012825" y="75088"/>
              </a:cxn>
              <a:cxn ang="0">
                <a:pos x="996315" y="83291"/>
              </a:cxn>
              <a:cxn ang="0">
                <a:pos x="962025" y="91494"/>
              </a:cxn>
              <a:cxn ang="0">
                <a:pos x="928370" y="91494"/>
              </a:cxn>
              <a:cxn ang="0">
                <a:pos x="886460" y="99697"/>
              </a:cxn>
              <a:cxn ang="0">
                <a:pos x="843915" y="108531"/>
              </a:cxn>
              <a:cxn ang="0">
                <a:pos x="793750" y="116734"/>
              </a:cxn>
              <a:cxn ang="0">
                <a:pos x="742950" y="116734"/>
              </a:cxn>
              <a:cxn ang="0">
                <a:pos x="692150" y="133140"/>
              </a:cxn>
              <a:cxn ang="0">
                <a:pos x="633095" y="133140"/>
              </a:cxn>
              <a:cxn ang="0">
                <a:pos x="582295" y="150176"/>
              </a:cxn>
              <a:cxn ang="0">
                <a:pos x="523240" y="158379"/>
              </a:cxn>
              <a:cxn ang="0">
                <a:pos x="455930" y="166582"/>
              </a:cxn>
              <a:cxn ang="0">
                <a:pos x="337820" y="183619"/>
              </a:cxn>
              <a:cxn ang="0">
                <a:pos x="219710" y="191822"/>
              </a:cxn>
              <a:cxn ang="0">
                <a:pos x="101600" y="200025"/>
              </a:cxn>
              <a:cxn ang="0">
                <a:pos x="0" y="200025"/>
              </a:cxn>
              <a:cxn ang="0">
                <a:pos x="0" y="124937"/>
              </a:cxn>
              <a:cxn ang="0">
                <a:pos x="143510" y="116734"/>
              </a:cxn>
              <a:cxn ang="0">
                <a:pos x="287020" y="99697"/>
              </a:cxn>
              <a:cxn ang="0">
                <a:pos x="430530" y="75088"/>
              </a:cxn>
              <a:cxn ang="0">
                <a:pos x="574040" y="49849"/>
              </a:cxn>
              <a:cxn ang="0">
                <a:pos x="615950" y="41646"/>
              </a:cxn>
              <a:cxn ang="0">
                <a:pos x="650240" y="41646"/>
              </a:cxn>
              <a:cxn ang="0">
                <a:pos x="683895" y="33443"/>
              </a:cxn>
              <a:cxn ang="0">
                <a:pos x="709295" y="25240"/>
              </a:cxn>
              <a:cxn ang="0">
                <a:pos x="734695" y="25240"/>
              </a:cxn>
              <a:cxn ang="0">
                <a:pos x="759460" y="16406"/>
              </a:cxn>
              <a:cxn ang="0">
                <a:pos x="793750" y="16406"/>
              </a:cxn>
              <a:cxn ang="0">
                <a:pos x="810260" y="8203"/>
              </a:cxn>
              <a:cxn ang="0">
                <a:pos x="835660" y="8203"/>
              </a:cxn>
              <a:cxn ang="0">
                <a:pos x="852805" y="8203"/>
              </a:cxn>
              <a:cxn ang="0">
                <a:pos x="869315" y="0"/>
              </a:cxn>
              <a:cxn ang="0">
                <a:pos x="886460" y="0"/>
              </a:cxn>
              <a:cxn ang="0">
                <a:pos x="894715" y="0"/>
              </a:cxn>
              <a:cxn ang="0">
                <a:pos x="911860" y="0"/>
              </a:cxn>
              <a:cxn ang="0">
                <a:pos x="920115" y="0"/>
              </a:cxn>
              <a:cxn ang="0">
                <a:pos x="928370" y="0"/>
              </a:cxn>
            </a:cxnLst>
            <a:rect l="l" t="t" r="GT0" b="GT1"/>
            <a:pathLst>
              <a:path w="1675" h="317">
                <a:moveTo>
                  <a:pt x="1462" y="0"/>
                </a:moveTo>
                <a:lnTo>
                  <a:pt x="1502" y="0"/>
                </a:lnTo>
                <a:lnTo>
                  <a:pt x="1542" y="0"/>
                </a:lnTo>
                <a:lnTo>
                  <a:pt x="1569" y="13"/>
                </a:lnTo>
                <a:lnTo>
                  <a:pt x="1608" y="13"/>
                </a:lnTo>
                <a:lnTo>
                  <a:pt x="1635" y="40"/>
                </a:lnTo>
                <a:lnTo>
                  <a:pt x="1648" y="53"/>
                </a:lnTo>
                <a:lnTo>
                  <a:pt x="1662" y="66"/>
                </a:lnTo>
                <a:lnTo>
                  <a:pt x="1675" y="79"/>
                </a:lnTo>
                <a:lnTo>
                  <a:pt x="1662" y="92"/>
                </a:lnTo>
                <a:lnTo>
                  <a:pt x="1648" y="106"/>
                </a:lnTo>
                <a:lnTo>
                  <a:pt x="1635" y="119"/>
                </a:lnTo>
                <a:lnTo>
                  <a:pt x="1595" y="119"/>
                </a:lnTo>
                <a:lnTo>
                  <a:pt x="1569" y="132"/>
                </a:lnTo>
                <a:lnTo>
                  <a:pt x="1515" y="145"/>
                </a:lnTo>
                <a:lnTo>
                  <a:pt x="1462" y="145"/>
                </a:lnTo>
                <a:lnTo>
                  <a:pt x="1396" y="158"/>
                </a:lnTo>
                <a:lnTo>
                  <a:pt x="1329" y="172"/>
                </a:lnTo>
                <a:lnTo>
                  <a:pt x="1250" y="185"/>
                </a:lnTo>
                <a:lnTo>
                  <a:pt x="1170" y="185"/>
                </a:lnTo>
                <a:lnTo>
                  <a:pt x="1090" y="211"/>
                </a:lnTo>
                <a:lnTo>
                  <a:pt x="997" y="211"/>
                </a:lnTo>
                <a:lnTo>
                  <a:pt x="917" y="238"/>
                </a:lnTo>
                <a:lnTo>
                  <a:pt x="824" y="251"/>
                </a:lnTo>
                <a:lnTo>
                  <a:pt x="718" y="264"/>
                </a:lnTo>
                <a:lnTo>
                  <a:pt x="532" y="291"/>
                </a:lnTo>
                <a:lnTo>
                  <a:pt x="346" y="304"/>
                </a:lnTo>
                <a:lnTo>
                  <a:pt x="160" y="317"/>
                </a:lnTo>
                <a:lnTo>
                  <a:pt x="0" y="317"/>
                </a:lnTo>
                <a:lnTo>
                  <a:pt x="0" y="198"/>
                </a:lnTo>
                <a:lnTo>
                  <a:pt x="226" y="185"/>
                </a:lnTo>
                <a:lnTo>
                  <a:pt x="452" y="158"/>
                </a:lnTo>
                <a:lnTo>
                  <a:pt x="678" y="119"/>
                </a:lnTo>
                <a:lnTo>
                  <a:pt x="904" y="79"/>
                </a:lnTo>
                <a:lnTo>
                  <a:pt x="970" y="66"/>
                </a:lnTo>
                <a:lnTo>
                  <a:pt x="1024" y="66"/>
                </a:lnTo>
                <a:lnTo>
                  <a:pt x="1077" y="53"/>
                </a:lnTo>
                <a:lnTo>
                  <a:pt x="1117" y="40"/>
                </a:lnTo>
                <a:lnTo>
                  <a:pt x="1157" y="40"/>
                </a:lnTo>
                <a:lnTo>
                  <a:pt x="1196" y="26"/>
                </a:lnTo>
                <a:lnTo>
                  <a:pt x="1250" y="26"/>
                </a:lnTo>
                <a:lnTo>
                  <a:pt x="1276" y="13"/>
                </a:lnTo>
                <a:lnTo>
                  <a:pt x="1316" y="13"/>
                </a:lnTo>
                <a:lnTo>
                  <a:pt x="1343" y="13"/>
                </a:lnTo>
                <a:lnTo>
                  <a:pt x="1369" y="0"/>
                </a:lnTo>
                <a:lnTo>
                  <a:pt x="1396" y="0"/>
                </a:lnTo>
                <a:lnTo>
                  <a:pt x="1409" y="0"/>
                </a:lnTo>
                <a:lnTo>
                  <a:pt x="1436" y="0"/>
                </a:lnTo>
                <a:lnTo>
                  <a:pt x="1449" y="0"/>
                </a:lnTo>
                <a:lnTo>
                  <a:pt x="1462" y="0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6393" name="Freeform 5"/>
          <p:cNvSpPr/>
          <p:nvPr/>
        </p:nvSpPr>
        <p:spPr>
          <a:xfrm>
            <a:off x="4084638" y="3071813"/>
            <a:ext cx="1274762" cy="268287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84476" y="167442"/>
              </a:cxn>
              <a:cxn ang="0">
                <a:pos x="194358" y="159196"/>
              </a:cxn>
              <a:cxn ang="0">
                <a:pos x="287091" y="150951"/>
              </a:cxn>
              <a:cxn ang="0">
                <a:pos x="355053" y="142706"/>
              </a:cxn>
              <a:cxn ang="0">
                <a:pos x="396974" y="142706"/>
              </a:cxn>
              <a:cxn ang="0">
                <a:pos x="430637" y="133826"/>
              </a:cxn>
              <a:cxn ang="0">
                <a:pos x="464301" y="133826"/>
              </a:cxn>
              <a:cxn ang="0">
                <a:pos x="506856" y="125581"/>
              </a:cxn>
              <a:cxn ang="0">
                <a:pos x="557669" y="117336"/>
              </a:cxn>
              <a:cxn ang="0">
                <a:pos x="616738" y="100211"/>
              </a:cxn>
              <a:cxn ang="0">
                <a:pos x="675808" y="91966"/>
              </a:cxn>
              <a:cxn ang="0">
                <a:pos x="743135" y="75476"/>
              </a:cxn>
              <a:cxn ang="0">
                <a:pos x="819354" y="58351"/>
              </a:cxn>
              <a:cxn ang="0">
                <a:pos x="886681" y="41860"/>
              </a:cxn>
              <a:cxn ang="0">
                <a:pos x="945750" y="33615"/>
              </a:cxn>
              <a:cxn ang="0">
                <a:pos x="996563" y="25370"/>
              </a:cxn>
              <a:cxn ang="0">
                <a:pos x="1046740" y="16490"/>
              </a:cxn>
              <a:cxn ang="0">
                <a:pos x="1081039" y="8245"/>
              </a:cxn>
              <a:cxn ang="0">
                <a:pos x="1114702" y="8245"/>
              </a:cxn>
              <a:cxn ang="0">
                <a:pos x="1131216" y="0"/>
              </a:cxn>
              <a:cxn ang="0">
                <a:pos x="1164880" y="8245"/>
              </a:cxn>
              <a:cxn ang="0">
                <a:pos x="1215692" y="8245"/>
              </a:cxn>
              <a:cxn ang="0">
                <a:pos x="1249356" y="25370"/>
              </a:cxn>
              <a:cxn ang="0">
                <a:pos x="1274762" y="41860"/>
              </a:cxn>
              <a:cxn ang="0">
                <a:pos x="1274762" y="67230"/>
              </a:cxn>
              <a:cxn ang="0">
                <a:pos x="1249356" y="91966"/>
              </a:cxn>
              <a:cxn ang="0">
                <a:pos x="1215692" y="100211"/>
              </a:cxn>
              <a:cxn ang="0">
                <a:pos x="1182029" y="109091"/>
              </a:cxn>
              <a:cxn ang="0">
                <a:pos x="1156623" y="109091"/>
              </a:cxn>
              <a:cxn ang="0">
                <a:pos x="1131216" y="117336"/>
              </a:cxn>
              <a:cxn ang="0">
                <a:pos x="1097553" y="125581"/>
              </a:cxn>
              <a:cxn ang="0">
                <a:pos x="1055633" y="125581"/>
              </a:cxn>
              <a:cxn ang="0">
                <a:pos x="996563" y="133826"/>
              </a:cxn>
              <a:cxn ang="0">
                <a:pos x="920344" y="150951"/>
              </a:cxn>
              <a:cxn ang="0">
                <a:pos x="844125" y="159196"/>
              </a:cxn>
              <a:cxn ang="0">
                <a:pos x="751392" y="175687"/>
              </a:cxn>
              <a:cxn ang="0">
                <a:pos x="548776" y="209302"/>
              </a:cxn>
              <a:cxn ang="0">
                <a:pos x="363310" y="234672"/>
              </a:cxn>
              <a:cxn ang="0">
                <a:pos x="177844" y="251162"/>
              </a:cxn>
              <a:cxn ang="0">
                <a:pos x="0" y="268287"/>
              </a:cxn>
            </a:cxnLst>
            <a:rect l="l" t="t" r="GT0" b="GT1"/>
            <a:pathLst>
              <a:path w="2007" h="423">
                <a:moveTo>
                  <a:pt x="40" y="277"/>
                </a:moveTo>
                <a:lnTo>
                  <a:pt x="133" y="264"/>
                </a:lnTo>
                <a:lnTo>
                  <a:pt x="226" y="251"/>
                </a:lnTo>
                <a:lnTo>
                  <a:pt x="306" y="251"/>
                </a:lnTo>
                <a:lnTo>
                  <a:pt x="386" y="238"/>
                </a:lnTo>
                <a:lnTo>
                  <a:pt x="452" y="238"/>
                </a:lnTo>
                <a:lnTo>
                  <a:pt x="519" y="238"/>
                </a:lnTo>
                <a:lnTo>
                  <a:pt x="559" y="225"/>
                </a:lnTo>
                <a:lnTo>
                  <a:pt x="612" y="225"/>
                </a:lnTo>
                <a:lnTo>
                  <a:pt x="625" y="225"/>
                </a:lnTo>
                <a:lnTo>
                  <a:pt x="652" y="225"/>
                </a:lnTo>
                <a:lnTo>
                  <a:pt x="678" y="211"/>
                </a:lnTo>
                <a:lnTo>
                  <a:pt x="705" y="211"/>
                </a:lnTo>
                <a:lnTo>
                  <a:pt x="731" y="211"/>
                </a:lnTo>
                <a:lnTo>
                  <a:pt x="758" y="198"/>
                </a:lnTo>
                <a:lnTo>
                  <a:pt x="798" y="198"/>
                </a:lnTo>
                <a:lnTo>
                  <a:pt x="838" y="185"/>
                </a:lnTo>
                <a:lnTo>
                  <a:pt x="878" y="185"/>
                </a:lnTo>
                <a:lnTo>
                  <a:pt x="917" y="172"/>
                </a:lnTo>
                <a:lnTo>
                  <a:pt x="971" y="158"/>
                </a:lnTo>
                <a:lnTo>
                  <a:pt x="1010" y="145"/>
                </a:lnTo>
                <a:lnTo>
                  <a:pt x="1064" y="145"/>
                </a:lnTo>
                <a:lnTo>
                  <a:pt x="1117" y="132"/>
                </a:lnTo>
                <a:lnTo>
                  <a:pt x="1170" y="119"/>
                </a:lnTo>
                <a:lnTo>
                  <a:pt x="1236" y="106"/>
                </a:lnTo>
                <a:lnTo>
                  <a:pt x="1290" y="92"/>
                </a:lnTo>
                <a:lnTo>
                  <a:pt x="1343" y="79"/>
                </a:lnTo>
                <a:lnTo>
                  <a:pt x="1396" y="66"/>
                </a:lnTo>
                <a:lnTo>
                  <a:pt x="1449" y="66"/>
                </a:lnTo>
                <a:lnTo>
                  <a:pt x="1489" y="53"/>
                </a:lnTo>
                <a:lnTo>
                  <a:pt x="1529" y="40"/>
                </a:lnTo>
                <a:lnTo>
                  <a:pt x="1569" y="40"/>
                </a:lnTo>
                <a:lnTo>
                  <a:pt x="1608" y="26"/>
                </a:lnTo>
                <a:lnTo>
                  <a:pt x="1648" y="26"/>
                </a:lnTo>
                <a:lnTo>
                  <a:pt x="1675" y="13"/>
                </a:lnTo>
                <a:lnTo>
                  <a:pt x="1702" y="13"/>
                </a:lnTo>
                <a:lnTo>
                  <a:pt x="1728" y="13"/>
                </a:lnTo>
                <a:lnTo>
                  <a:pt x="1755" y="13"/>
                </a:lnTo>
                <a:lnTo>
                  <a:pt x="1768" y="13"/>
                </a:lnTo>
                <a:lnTo>
                  <a:pt x="1781" y="0"/>
                </a:lnTo>
                <a:lnTo>
                  <a:pt x="1795" y="0"/>
                </a:lnTo>
                <a:lnTo>
                  <a:pt x="1834" y="13"/>
                </a:lnTo>
                <a:lnTo>
                  <a:pt x="1874" y="13"/>
                </a:lnTo>
                <a:lnTo>
                  <a:pt x="1914" y="13"/>
                </a:lnTo>
                <a:lnTo>
                  <a:pt x="1941" y="26"/>
                </a:lnTo>
                <a:lnTo>
                  <a:pt x="1967" y="40"/>
                </a:lnTo>
                <a:lnTo>
                  <a:pt x="1994" y="53"/>
                </a:lnTo>
                <a:lnTo>
                  <a:pt x="2007" y="66"/>
                </a:lnTo>
                <a:lnTo>
                  <a:pt x="2007" y="92"/>
                </a:lnTo>
                <a:lnTo>
                  <a:pt x="2007" y="106"/>
                </a:lnTo>
                <a:lnTo>
                  <a:pt x="1994" y="132"/>
                </a:lnTo>
                <a:lnTo>
                  <a:pt x="1967" y="145"/>
                </a:lnTo>
                <a:lnTo>
                  <a:pt x="1941" y="158"/>
                </a:lnTo>
                <a:lnTo>
                  <a:pt x="1914" y="158"/>
                </a:lnTo>
                <a:lnTo>
                  <a:pt x="1888" y="172"/>
                </a:lnTo>
                <a:lnTo>
                  <a:pt x="1861" y="172"/>
                </a:lnTo>
                <a:lnTo>
                  <a:pt x="1834" y="172"/>
                </a:lnTo>
                <a:lnTo>
                  <a:pt x="1821" y="172"/>
                </a:lnTo>
                <a:lnTo>
                  <a:pt x="1808" y="185"/>
                </a:lnTo>
                <a:lnTo>
                  <a:pt x="1781" y="185"/>
                </a:lnTo>
                <a:lnTo>
                  <a:pt x="1755" y="185"/>
                </a:lnTo>
                <a:lnTo>
                  <a:pt x="1728" y="198"/>
                </a:lnTo>
                <a:lnTo>
                  <a:pt x="1688" y="198"/>
                </a:lnTo>
                <a:lnTo>
                  <a:pt x="1662" y="198"/>
                </a:lnTo>
                <a:lnTo>
                  <a:pt x="1608" y="211"/>
                </a:lnTo>
                <a:lnTo>
                  <a:pt x="1569" y="211"/>
                </a:lnTo>
                <a:lnTo>
                  <a:pt x="1515" y="225"/>
                </a:lnTo>
                <a:lnTo>
                  <a:pt x="1449" y="238"/>
                </a:lnTo>
                <a:lnTo>
                  <a:pt x="1396" y="251"/>
                </a:lnTo>
                <a:lnTo>
                  <a:pt x="1329" y="251"/>
                </a:lnTo>
                <a:lnTo>
                  <a:pt x="1250" y="264"/>
                </a:lnTo>
                <a:lnTo>
                  <a:pt x="1183" y="277"/>
                </a:lnTo>
                <a:lnTo>
                  <a:pt x="1024" y="304"/>
                </a:lnTo>
                <a:lnTo>
                  <a:pt x="864" y="330"/>
                </a:lnTo>
                <a:lnTo>
                  <a:pt x="718" y="343"/>
                </a:lnTo>
                <a:lnTo>
                  <a:pt x="572" y="370"/>
                </a:lnTo>
                <a:lnTo>
                  <a:pt x="426" y="383"/>
                </a:lnTo>
                <a:lnTo>
                  <a:pt x="280" y="396"/>
                </a:lnTo>
                <a:lnTo>
                  <a:pt x="147" y="410"/>
                </a:lnTo>
                <a:lnTo>
                  <a:pt x="0" y="423"/>
                </a:lnTo>
                <a:lnTo>
                  <a:pt x="40" y="277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6394" name="Freeform 6"/>
          <p:cNvSpPr/>
          <p:nvPr/>
        </p:nvSpPr>
        <p:spPr>
          <a:xfrm>
            <a:off x="4143375" y="3281363"/>
            <a:ext cx="641350" cy="9302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160655" y="888422"/>
              </a:cxn>
              <a:cxn ang="0">
                <a:pos x="143510" y="904910"/>
              </a:cxn>
              <a:cxn ang="0">
                <a:pos x="127000" y="922031"/>
              </a:cxn>
              <a:cxn ang="0">
                <a:pos x="109855" y="930275"/>
              </a:cxn>
              <a:cxn ang="0">
                <a:pos x="84455" y="922031"/>
              </a:cxn>
              <a:cxn ang="0">
                <a:pos x="50800" y="896666"/>
              </a:cxn>
              <a:cxn ang="0">
                <a:pos x="17145" y="854813"/>
              </a:cxn>
              <a:cxn ang="0">
                <a:pos x="0" y="812960"/>
              </a:cxn>
              <a:cxn ang="0">
                <a:pos x="0" y="787595"/>
              </a:cxn>
              <a:cxn ang="0">
                <a:pos x="8890" y="771107"/>
              </a:cxn>
              <a:cxn ang="0">
                <a:pos x="25400" y="745742"/>
              </a:cxn>
              <a:cxn ang="0">
                <a:pos x="42545" y="721011"/>
              </a:cxn>
              <a:cxn ang="0">
                <a:pos x="67945" y="695645"/>
              </a:cxn>
              <a:cxn ang="0">
                <a:pos x="76200" y="670280"/>
              </a:cxn>
              <a:cxn ang="0">
                <a:pos x="84455" y="611940"/>
              </a:cxn>
              <a:cxn ang="0">
                <a:pos x="93345" y="544721"/>
              </a:cxn>
              <a:cxn ang="0">
                <a:pos x="101600" y="461016"/>
              </a:cxn>
              <a:cxn ang="0">
                <a:pos x="109855" y="351945"/>
              </a:cxn>
              <a:cxn ang="0">
                <a:pos x="109855" y="226386"/>
              </a:cxn>
              <a:cxn ang="0">
                <a:pos x="109855" y="83706"/>
              </a:cxn>
              <a:cxn ang="0">
                <a:pos x="135255" y="8244"/>
              </a:cxn>
              <a:cxn ang="0">
                <a:pos x="177800" y="33609"/>
              </a:cxn>
              <a:cxn ang="0">
                <a:pos x="202565" y="50731"/>
              </a:cxn>
              <a:cxn ang="0">
                <a:pos x="227965" y="67218"/>
              </a:cxn>
              <a:cxn ang="0">
                <a:pos x="245110" y="92584"/>
              </a:cxn>
              <a:cxn ang="0">
                <a:pos x="253365" y="142680"/>
              </a:cxn>
              <a:cxn ang="0">
                <a:pos x="245110" y="192777"/>
              </a:cxn>
              <a:cxn ang="0">
                <a:pos x="236855" y="242873"/>
              </a:cxn>
              <a:cxn ang="0">
                <a:pos x="227965" y="310092"/>
              </a:cxn>
              <a:cxn ang="0">
                <a:pos x="219710" y="393797"/>
              </a:cxn>
              <a:cxn ang="0">
                <a:pos x="211455" y="486381"/>
              </a:cxn>
              <a:cxn ang="0">
                <a:pos x="211455" y="570087"/>
              </a:cxn>
              <a:cxn ang="0">
                <a:pos x="211455" y="620183"/>
              </a:cxn>
              <a:cxn ang="0">
                <a:pos x="219710" y="645549"/>
              </a:cxn>
              <a:cxn ang="0">
                <a:pos x="227965" y="653793"/>
              </a:cxn>
              <a:cxn ang="0">
                <a:pos x="261620" y="645549"/>
              </a:cxn>
              <a:cxn ang="0">
                <a:pos x="312420" y="628427"/>
              </a:cxn>
              <a:cxn ang="0">
                <a:pos x="388620" y="594818"/>
              </a:cxn>
              <a:cxn ang="0">
                <a:pos x="489585" y="552965"/>
              </a:cxn>
              <a:cxn ang="0">
                <a:pos x="565785" y="528234"/>
              </a:cxn>
              <a:cxn ang="0">
                <a:pos x="616585" y="511112"/>
              </a:cxn>
              <a:cxn ang="0">
                <a:pos x="641350" y="511112"/>
              </a:cxn>
              <a:cxn ang="0">
                <a:pos x="641350" y="528234"/>
              </a:cxn>
              <a:cxn ang="0">
                <a:pos x="633095" y="536478"/>
              </a:cxn>
              <a:cxn ang="0">
                <a:pos x="616585" y="552965"/>
              </a:cxn>
              <a:cxn ang="0">
                <a:pos x="591185" y="570087"/>
              </a:cxn>
              <a:cxn ang="0">
                <a:pos x="565785" y="594818"/>
              </a:cxn>
              <a:cxn ang="0">
                <a:pos x="523240" y="620183"/>
              </a:cxn>
              <a:cxn ang="0">
                <a:pos x="481330" y="645549"/>
              </a:cxn>
              <a:cxn ang="0">
                <a:pos x="430530" y="679158"/>
              </a:cxn>
              <a:cxn ang="0">
                <a:pos x="329565" y="745742"/>
              </a:cxn>
              <a:cxn ang="0">
                <a:pos x="253365" y="796473"/>
              </a:cxn>
              <a:cxn ang="0">
                <a:pos x="202565" y="838326"/>
              </a:cxn>
              <a:cxn ang="0">
                <a:pos x="168910" y="871935"/>
              </a:cxn>
            </a:cxnLst>
            <a:rect l="l" t="t" r="GT0" b="GT1"/>
            <a:pathLst>
              <a:path w="1010" h="1467">
                <a:moveTo>
                  <a:pt x="266" y="1375"/>
                </a:moveTo>
                <a:lnTo>
                  <a:pt x="253" y="1401"/>
                </a:lnTo>
                <a:lnTo>
                  <a:pt x="240" y="1414"/>
                </a:lnTo>
                <a:lnTo>
                  <a:pt x="226" y="1427"/>
                </a:lnTo>
                <a:lnTo>
                  <a:pt x="213" y="1441"/>
                </a:lnTo>
                <a:lnTo>
                  <a:pt x="200" y="1454"/>
                </a:lnTo>
                <a:lnTo>
                  <a:pt x="187" y="1454"/>
                </a:lnTo>
                <a:lnTo>
                  <a:pt x="173" y="1467"/>
                </a:lnTo>
                <a:lnTo>
                  <a:pt x="160" y="1467"/>
                </a:lnTo>
                <a:lnTo>
                  <a:pt x="133" y="1454"/>
                </a:lnTo>
                <a:lnTo>
                  <a:pt x="107" y="1441"/>
                </a:lnTo>
                <a:lnTo>
                  <a:pt x="80" y="1414"/>
                </a:lnTo>
                <a:lnTo>
                  <a:pt x="54" y="1388"/>
                </a:lnTo>
                <a:lnTo>
                  <a:pt x="27" y="1348"/>
                </a:lnTo>
                <a:lnTo>
                  <a:pt x="0" y="1322"/>
                </a:lnTo>
                <a:lnTo>
                  <a:pt x="0" y="1282"/>
                </a:lnTo>
                <a:lnTo>
                  <a:pt x="0" y="1256"/>
                </a:lnTo>
                <a:lnTo>
                  <a:pt x="0" y="1242"/>
                </a:lnTo>
                <a:lnTo>
                  <a:pt x="0" y="1229"/>
                </a:lnTo>
                <a:lnTo>
                  <a:pt x="14" y="1216"/>
                </a:lnTo>
                <a:lnTo>
                  <a:pt x="27" y="1203"/>
                </a:lnTo>
                <a:lnTo>
                  <a:pt x="40" y="1176"/>
                </a:lnTo>
                <a:lnTo>
                  <a:pt x="54" y="1163"/>
                </a:lnTo>
                <a:lnTo>
                  <a:pt x="67" y="1137"/>
                </a:lnTo>
                <a:lnTo>
                  <a:pt x="94" y="1123"/>
                </a:lnTo>
                <a:lnTo>
                  <a:pt x="107" y="1097"/>
                </a:lnTo>
                <a:lnTo>
                  <a:pt x="107" y="1084"/>
                </a:lnTo>
                <a:lnTo>
                  <a:pt x="120" y="1057"/>
                </a:lnTo>
                <a:lnTo>
                  <a:pt x="133" y="1018"/>
                </a:lnTo>
                <a:lnTo>
                  <a:pt x="133" y="965"/>
                </a:lnTo>
                <a:lnTo>
                  <a:pt x="147" y="925"/>
                </a:lnTo>
                <a:lnTo>
                  <a:pt x="147" y="859"/>
                </a:lnTo>
                <a:lnTo>
                  <a:pt x="160" y="793"/>
                </a:lnTo>
                <a:lnTo>
                  <a:pt x="160" y="727"/>
                </a:lnTo>
                <a:lnTo>
                  <a:pt x="160" y="648"/>
                </a:lnTo>
                <a:lnTo>
                  <a:pt x="173" y="555"/>
                </a:lnTo>
                <a:lnTo>
                  <a:pt x="173" y="463"/>
                </a:lnTo>
                <a:lnTo>
                  <a:pt x="173" y="357"/>
                </a:lnTo>
                <a:lnTo>
                  <a:pt x="173" y="251"/>
                </a:lnTo>
                <a:lnTo>
                  <a:pt x="173" y="132"/>
                </a:lnTo>
                <a:lnTo>
                  <a:pt x="173" y="0"/>
                </a:lnTo>
                <a:lnTo>
                  <a:pt x="213" y="13"/>
                </a:lnTo>
                <a:lnTo>
                  <a:pt x="253" y="40"/>
                </a:lnTo>
                <a:lnTo>
                  <a:pt x="280" y="53"/>
                </a:lnTo>
                <a:lnTo>
                  <a:pt x="306" y="66"/>
                </a:lnTo>
                <a:lnTo>
                  <a:pt x="319" y="80"/>
                </a:lnTo>
                <a:lnTo>
                  <a:pt x="346" y="93"/>
                </a:lnTo>
                <a:lnTo>
                  <a:pt x="359" y="106"/>
                </a:lnTo>
                <a:lnTo>
                  <a:pt x="373" y="119"/>
                </a:lnTo>
                <a:lnTo>
                  <a:pt x="386" y="146"/>
                </a:lnTo>
                <a:lnTo>
                  <a:pt x="399" y="185"/>
                </a:lnTo>
                <a:lnTo>
                  <a:pt x="399" y="225"/>
                </a:lnTo>
                <a:lnTo>
                  <a:pt x="386" y="278"/>
                </a:lnTo>
                <a:lnTo>
                  <a:pt x="386" y="304"/>
                </a:lnTo>
                <a:lnTo>
                  <a:pt x="373" y="344"/>
                </a:lnTo>
                <a:lnTo>
                  <a:pt x="373" y="383"/>
                </a:lnTo>
                <a:lnTo>
                  <a:pt x="359" y="436"/>
                </a:lnTo>
                <a:lnTo>
                  <a:pt x="359" y="489"/>
                </a:lnTo>
                <a:lnTo>
                  <a:pt x="346" y="555"/>
                </a:lnTo>
                <a:lnTo>
                  <a:pt x="346" y="621"/>
                </a:lnTo>
                <a:lnTo>
                  <a:pt x="346" y="701"/>
                </a:lnTo>
                <a:lnTo>
                  <a:pt x="333" y="767"/>
                </a:lnTo>
                <a:lnTo>
                  <a:pt x="333" y="833"/>
                </a:lnTo>
                <a:lnTo>
                  <a:pt x="333" y="899"/>
                </a:lnTo>
                <a:lnTo>
                  <a:pt x="333" y="938"/>
                </a:lnTo>
                <a:lnTo>
                  <a:pt x="333" y="978"/>
                </a:lnTo>
                <a:lnTo>
                  <a:pt x="333" y="1005"/>
                </a:lnTo>
                <a:lnTo>
                  <a:pt x="346" y="1018"/>
                </a:lnTo>
                <a:lnTo>
                  <a:pt x="346" y="1031"/>
                </a:lnTo>
                <a:lnTo>
                  <a:pt x="359" y="1031"/>
                </a:lnTo>
                <a:lnTo>
                  <a:pt x="386" y="1031"/>
                </a:lnTo>
                <a:lnTo>
                  <a:pt x="412" y="1018"/>
                </a:lnTo>
                <a:lnTo>
                  <a:pt x="452" y="1005"/>
                </a:lnTo>
                <a:lnTo>
                  <a:pt x="492" y="991"/>
                </a:lnTo>
                <a:lnTo>
                  <a:pt x="559" y="965"/>
                </a:lnTo>
                <a:lnTo>
                  <a:pt x="612" y="938"/>
                </a:lnTo>
                <a:lnTo>
                  <a:pt x="692" y="912"/>
                </a:lnTo>
                <a:lnTo>
                  <a:pt x="771" y="872"/>
                </a:lnTo>
                <a:lnTo>
                  <a:pt x="824" y="846"/>
                </a:lnTo>
                <a:lnTo>
                  <a:pt x="891" y="833"/>
                </a:lnTo>
                <a:lnTo>
                  <a:pt x="931" y="820"/>
                </a:lnTo>
                <a:lnTo>
                  <a:pt x="971" y="806"/>
                </a:lnTo>
                <a:lnTo>
                  <a:pt x="984" y="806"/>
                </a:lnTo>
                <a:lnTo>
                  <a:pt x="1010" y="806"/>
                </a:lnTo>
                <a:lnTo>
                  <a:pt x="1010" y="820"/>
                </a:lnTo>
                <a:lnTo>
                  <a:pt x="1010" y="833"/>
                </a:lnTo>
                <a:lnTo>
                  <a:pt x="997" y="833"/>
                </a:lnTo>
                <a:lnTo>
                  <a:pt x="997" y="846"/>
                </a:lnTo>
                <a:lnTo>
                  <a:pt x="984" y="859"/>
                </a:lnTo>
                <a:lnTo>
                  <a:pt x="971" y="872"/>
                </a:lnTo>
                <a:lnTo>
                  <a:pt x="957" y="886"/>
                </a:lnTo>
                <a:lnTo>
                  <a:pt x="931" y="899"/>
                </a:lnTo>
                <a:lnTo>
                  <a:pt x="917" y="912"/>
                </a:lnTo>
                <a:lnTo>
                  <a:pt x="891" y="938"/>
                </a:lnTo>
                <a:lnTo>
                  <a:pt x="864" y="952"/>
                </a:lnTo>
                <a:lnTo>
                  <a:pt x="824" y="978"/>
                </a:lnTo>
                <a:lnTo>
                  <a:pt x="798" y="991"/>
                </a:lnTo>
                <a:lnTo>
                  <a:pt x="758" y="1018"/>
                </a:lnTo>
                <a:lnTo>
                  <a:pt x="718" y="1044"/>
                </a:lnTo>
                <a:lnTo>
                  <a:pt x="678" y="1071"/>
                </a:lnTo>
                <a:lnTo>
                  <a:pt x="599" y="1123"/>
                </a:lnTo>
                <a:lnTo>
                  <a:pt x="519" y="1176"/>
                </a:lnTo>
                <a:lnTo>
                  <a:pt x="452" y="1216"/>
                </a:lnTo>
                <a:lnTo>
                  <a:pt x="399" y="1256"/>
                </a:lnTo>
                <a:lnTo>
                  <a:pt x="359" y="1295"/>
                </a:lnTo>
                <a:lnTo>
                  <a:pt x="319" y="1322"/>
                </a:lnTo>
                <a:lnTo>
                  <a:pt x="293" y="1348"/>
                </a:lnTo>
                <a:lnTo>
                  <a:pt x="266" y="1375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6395" name="Freeform 7"/>
          <p:cNvSpPr/>
          <p:nvPr/>
        </p:nvSpPr>
        <p:spPr>
          <a:xfrm>
            <a:off x="4405313" y="3255963"/>
            <a:ext cx="1503362" cy="8128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962634" y="804551"/>
              </a:cxn>
              <a:cxn ang="0">
                <a:pos x="895282" y="770923"/>
              </a:cxn>
              <a:cxn ang="0">
                <a:pos x="827929" y="720797"/>
              </a:cxn>
              <a:cxn ang="0">
                <a:pos x="751681" y="653539"/>
              </a:cxn>
              <a:cxn ang="0">
                <a:pos x="692589" y="603414"/>
              </a:cxn>
              <a:cxn ang="0">
                <a:pos x="658912" y="569785"/>
              </a:cxn>
              <a:cxn ang="0">
                <a:pos x="599820" y="519659"/>
              </a:cxn>
              <a:cxn ang="0">
                <a:pos x="523571" y="460650"/>
              </a:cxn>
              <a:cxn ang="0">
                <a:pos x="439698" y="376896"/>
              </a:cxn>
              <a:cxn ang="0">
                <a:pos x="338034" y="293141"/>
              </a:cxn>
              <a:cxn ang="0">
                <a:pos x="211589" y="184006"/>
              </a:cxn>
              <a:cxn ang="0">
                <a:pos x="76248" y="66623"/>
              </a:cxn>
              <a:cxn ang="0">
                <a:pos x="101664" y="0"/>
              </a:cxn>
              <a:cxn ang="0">
                <a:pos x="253526" y="117383"/>
              </a:cxn>
              <a:cxn ang="0">
                <a:pos x="388866" y="217635"/>
              </a:cxn>
              <a:cxn ang="0">
                <a:pos x="507051" y="301390"/>
              </a:cxn>
              <a:cxn ang="0">
                <a:pos x="625236" y="376896"/>
              </a:cxn>
              <a:cxn ang="0">
                <a:pos x="718005" y="435904"/>
              </a:cxn>
              <a:cxn ang="0">
                <a:pos x="819669" y="486030"/>
              </a:cxn>
              <a:cxn ang="0">
                <a:pos x="920698" y="536156"/>
              </a:cxn>
              <a:cxn ang="0">
                <a:pos x="1022362" y="569785"/>
              </a:cxn>
              <a:cxn ang="0">
                <a:pos x="1115131" y="603414"/>
              </a:cxn>
              <a:cxn ang="0">
                <a:pos x="1207900" y="628794"/>
              </a:cxn>
              <a:cxn ang="0">
                <a:pos x="1283513" y="653539"/>
              </a:cxn>
              <a:cxn ang="0">
                <a:pos x="1359761" y="670671"/>
              </a:cxn>
              <a:cxn ang="0">
                <a:pos x="1418854" y="687168"/>
              </a:cxn>
              <a:cxn ang="0">
                <a:pos x="1461425" y="695417"/>
              </a:cxn>
              <a:cxn ang="0">
                <a:pos x="1495102" y="712548"/>
              </a:cxn>
              <a:cxn ang="0">
                <a:pos x="1503362" y="720797"/>
              </a:cxn>
              <a:cxn ang="0">
                <a:pos x="1495102" y="737294"/>
              </a:cxn>
              <a:cxn ang="0">
                <a:pos x="1477946" y="737294"/>
              </a:cxn>
              <a:cxn ang="0">
                <a:pos x="1461425" y="746177"/>
              </a:cxn>
              <a:cxn ang="0">
                <a:pos x="1436009" y="754426"/>
              </a:cxn>
              <a:cxn ang="0">
                <a:pos x="1402333" y="762674"/>
              </a:cxn>
              <a:cxn ang="0">
                <a:pos x="1359761" y="770923"/>
              </a:cxn>
              <a:cxn ang="0">
                <a:pos x="1308929" y="779806"/>
              </a:cxn>
              <a:cxn ang="0">
                <a:pos x="1233316" y="788054"/>
              </a:cxn>
              <a:cxn ang="0">
                <a:pos x="1148807" y="804551"/>
              </a:cxn>
              <a:cxn ang="0">
                <a:pos x="1072559" y="812800"/>
              </a:cxn>
              <a:cxn ang="0">
                <a:pos x="1022362" y="812800"/>
              </a:cxn>
            </a:cxnLst>
            <a:rect l="l" t="t" r="GT0" b="GT1"/>
            <a:pathLst>
              <a:path w="2366" h="1281">
                <a:moveTo>
                  <a:pt x="1569" y="1268"/>
                </a:moveTo>
                <a:lnTo>
                  <a:pt x="1515" y="1268"/>
                </a:lnTo>
                <a:lnTo>
                  <a:pt x="1462" y="1242"/>
                </a:lnTo>
                <a:lnTo>
                  <a:pt x="1409" y="1215"/>
                </a:lnTo>
                <a:lnTo>
                  <a:pt x="1356" y="1176"/>
                </a:lnTo>
                <a:lnTo>
                  <a:pt x="1303" y="1136"/>
                </a:lnTo>
                <a:lnTo>
                  <a:pt x="1250" y="1083"/>
                </a:lnTo>
                <a:lnTo>
                  <a:pt x="1183" y="1030"/>
                </a:lnTo>
                <a:lnTo>
                  <a:pt x="1117" y="964"/>
                </a:lnTo>
                <a:lnTo>
                  <a:pt x="1090" y="951"/>
                </a:lnTo>
                <a:lnTo>
                  <a:pt x="1064" y="925"/>
                </a:lnTo>
                <a:lnTo>
                  <a:pt x="1037" y="898"/>
                </a:lnTo>
                <a:lnTo>
                  <a:pt x="997" y="859"/>
                </a:lnTo>
                <a:lnTo>
                  <a:pt x="944" y="819"/>
                </a:lnTo>
                <a:lnTo>
                  <a:pt x="891" y="779"/>
                </a:lnTo>
                <a:lnTo>
                  <a:pt x="824" y="726"/>
                </a:lnTo>
                <a:lnTo>
                  <a:pt x="758" y="660"/>
                </a:lnTo>
                <a:lnTo>
                  <a:pt x="692" y="594"/>
                </a:lnTo>
                <a:lnTo>
                  <a:pt x="612" y="528"/>
                </a:lnTo>
                <a:lnTo>
                  <a:pt x="532" y="462"/>
                </a:lnTo>
                <a:lnTo>
                  <a:pt x="426" y="383"/>
                </a:lnTo>
                <a:lnTo>
                  <a:pt x="333" y="290"/>
                </a:lnTo>
                <a:lnTo>
                  <a:pt x="226" y="211"/>
                </a:lnTo>
                <a:lnTo>
                  <a:pt x="120" y="105"/>
                </a:lnTo>
                <a:lnTo>
                  <a:pt x="0" y="13"/>
                </a:lnTo>
                <a:lnTo>
                  <a:pt x="160" y="0"/>
                </a:lnTo>
                <a:lnTo>
                  <a:pt x="280" y="92"/>
                </a:lnTo>
                <a:lnTo>
                  <a:pt x="399" y="185"/>
                </a:lnTo>
                <a:lnTo>
                  <a:pt x="505" y="264"/>
                </a:lnTo>
                <a:lnTo>
                  <a:pt x="612" y="343"/>
                </a:lnTo>
                <a:lnTo>
                  <a:pt x="705" y="409"/>
                </a:lnTo>
                <a:lnTo>
                  <a:pt x="798" y="475"/>
                </a:lnTo>
                <a:lnTo>
                  <a:pt x="891" y="528"/>
                </a:lnTo>
                <a:lnTo>
                  <a:pt x="984" y="594"/>
                </a:lnTo>
                <a:lnTo>
                  <a:pt x="1050" y="634"/>
                </a:lnTo>
                <a:lnTo>
                  <a:pt x="1130" y="687"/>
                </a:lnTo>
                <a:lnTo>
                  <a:pt x="1210" y="726"/>
                </a:lnTo>
                <a:lnTo>
                  <a:pt x="1290" y="766"/>
                </a:lnTo>
                <a:lnTo>
                  <a:pt x="1369" y="806"/>
                </a:lnTo>
                <a:lnTo>
                  <a:pt x="1449" y="845"/>
                </a:lnTo>
                <a:lnTo>
                  <a:pt x="1529" y="872"/>
                </a:lnTo>
                <a:lnTo>
                  <a:pt x="1609" y="898"/>
                </a:lnTo>
                <a:lnTo>
                  <a:pt x="1688" y="925"/>
                </a:lnTo>
                <a:lnTo>
                  <a:pt x="1755" y="951"/>
                </a:lnTo>
                <a:lnTo>
                  <a:pt x="1834" y="977"/>
                </a:lnTo>
                <a:lnTo>
                  <a:pt x="1901" y="991"/>
                </a:lnTo>
                <a:lnTo>
                  <a:pt x="1967" y="1017"/>
                </a:lnTo>
                <a:lnTo>
                  <a:pt x="2020" y="1030"/>
                </a:lnTo>
                <a:lnTo>
                  <a:pt x="2087" y="1044"/>
                </a:lnTo>
                <a:lnTo>
                  <a:pt x="2140" y="1057"/>
                </a:lnTo>
                <a:lnTo>
                  <a:pt x="2193" y="1070"/>
                </a:lnTo>
                <a:lnTo>
                  <a:pt x="2233" y="1083"/>
                </a:lnTo>
                <a:lnTo>
                  <a:pt x="2273" y="1083"/>
                </a:lnTo>
                <a:lnTo>
                  <a:pt x="2300" y="1096"/>
                </a:lnTo>
                <a:lnTo>
                  <a:pt x="2326" y="1110"/>
                </a:lnTo>
                <a:lnTo>
                  <a:pt x="2353" y="1123"/>
                </a:lnTo>
                <a:lnTo>
                  <a:pt x="2353" y="1136"/>
                </a:lnTo>
                <a:lnTo>
                  <a:pt x="2366" y="1136"/>
                </a:lnTo>
                <a:lnTo>
                  <a:pt x="2353" y="1149"/>
                </a:lnTo>
                <a:lnTo>
                  <a:pt x="2353" y="1162"/>
                </a:lnTo>
                <a:lnTo>
                  <a:pt x="2339" y="1162"/>
                </a:lnTo>
                <a:lnTo>
                  <a:pt x="2326" y="1162"/>
                </a:lnTo>
                <a:lnTo>
                  <a:pt x="2313" y="1176"/>
                </a:lnTo>
                <a:lnTo>
                  <a:pt x="2300" y="1176"/>
                </a:lnTo>
                <a:lnTo>
                  <a:pt x="2273" y="1189"/>
                </a:lnTo>
                <a:lnTo>
                  <a:pt x="2260" y="1189"/>
                </a:lnTo>
                <a:lnTo>
                  <a:pt x="2233" y="1202"/>
                </a:lnTo>
                <a:lnTo>
                  <a:pt x="2207" y="1202"/>
                </a:lnTo>
                <a:lnTo>
                  <a:pt x="2167" y="1215"/>
                </a:lnTo>
                <a:lnTo>
                  <a:pt x="2140" y="1215"/>
                </a:lnTo>
                <a:lnTo>
                  <a:pt x="2100" y="1215"/>
                </a:lnTo>
                <a:lnTo>
                  <a:pt x="2060" y="1229"/>
                </a:lnTo>
                <a:lnTo>
                  <a:pt x="2020" y="1242"/>
                </a:lnTo>
                <a:lnTo>
                  <a:pt x="1941" y="1242"/>
                </a:lnTo>
                <a:lnTo>
                  <a:pt x="1874" y="1255"/>
                </a:lnTo>
                <a:lnTo>
                  <a:pt x="1808" y="1268"/>
                </a:lnTo>
                <a:lnTo>
                  <a:pt x="1741" y="1268"/>
                </a:lnTo>
                <a:lnTo>
                  <a:pt x="1688" y="1281"/>
                </a:lnTo>
                <a:lnTo>
                  <a:pt x="1648" y="1281"/>
                </a:lnTo>
                <a:lnTo>
                  <a:pt x="1609" y="1281"/>
                </a:lnTo>
                <a:lnTo>
                  <a:pt x="1569" y="1268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6396" name="Freeform 8"/>
          <p:cNvSpPr/>
          <p:nvPr/>
        </p:nvSpPr>
        <p:spPr>
          <a:xfrm>
            <a:off x="4810125" y="3263900"/>
            <a:ext cx="490538" cy="34448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87579" y="50211"/>
              </a:cxn>
              <a:cxn ang="0">
                <a:pos x="287579" y="41949"/>
              </a:cxn>
              <a:cxn ang="0">
                <a:pos x="279308" y="33686"/>
              </a:cxn>
              <a:cxn ang="0">
                <a:pos x="279308" y="24788"/>
              </a:cxn>
              <a:cxn ang="0">
                <a:pos x="279308" y="16525"/>
              </a:cxn>
              <a:cxn ang="0">
                <a:pos x="287579" y="16525"/>
              </a:cxn>
              <a:cxn ang="0">
                <a:pos x="287579" y="8263"/>
              </a:cxn>
              <a:cxn ang="0">
                <a:pos x="295850" y="8263"/>
              </a:cxn>
              <a:cxn ang="0">
                <a:pos x="304757" y="0"/>
              </a:cxn>
              <a:cxn ang="0">
                <a:pos x="321299" y="0"/>
              </a:cxn>
              <a:cxn ang="0">
                <a:pos x="338478" y="8263"/>
              </a:cxn>
              <a:cxn ang="0">
                <a:pos x="355656" y="16525"/>
              </a:cxn>
              <a:cxn ang="0">
                <a:pos x="380469" y="24788"/>
              </a:cxn>
              <a:cxn ang="0">
                <a:pos x="397648" y="33686"/>
              </a:cxn>
              <a:cxn ang="0">
                <a:pos x="423097" y="50211"/>
              </a:cxn>
              <a:cxn ang="0">
                <a:pos x="439639" y="67372"/>
              </a:cxn>
              <a:cxn ang="0">
                <a:pos x="456817" y="83897"/>
              </a:cxn>
              <a:cxn ang="0">
                <a:pos x="473996" y="109321"/>
              </a:cxn>
              <a:cxn ang="0">
                <a:pos x="490538" y="125846"/>
              </a:cxn>
              <a:cxn ang="0">
                <a:pos x="490538" y="142371"/>
              </a:cxn>
              <a:cxn ang="0">
                <a:pos x="490538" y="151270"/>
              </a:cxn>
              <a:cxn ang="0">
                <a:pos x="490538" y="159532"/>
              </a:cxn>
              <a:cxn ang="0">
                <a:pos x="490538" y="167795"/>
              </a:cxn>
              <a:cxn ang="0">
                <a:pos x="482267" y="167795"/>
              </a:cxn>
              <a:cxn ang="0">
                <a:pos x="473996" y="176058"/>
              </a:cxn>
              <a:cxn ang="0">
                <a:pos x="465089" y="184956"/>
              </a:cxn>
              <a:cxn ang="0">
                <a:pos x="448546" y="193218"/>
              </a:cxn>
              <a:cxn ang="0">
                <a:pos x="439639" y="201481"/>
              </a:cxn>
              <a:cxn ang="0">
                <a:pos x="423097" y="209744"/>
              </a:cxn>
              <a:cxn ang="0">
                <a:pos x="405919" y="209744"/>
              </a:cxn>
              <a:cxn ang="0">
                <a:pos x="397648" y="218006"/>
              </a:cxn>
              <a:cxn ang="0">
                <a:pos x="389376" y="218006"/>
              </a:cxn>
              <a:cxn ang="0">
                <a:pos x="372198" y="226904"/>
              </a:cxn>
              <a:cxn ang="0">
                <a:pos x="355656" y="235167"/>
              </a:cxn>
              <a:cxn ang="0">
                <a:pos x="338478" y="243430"/>
              </a:cxn>
              <a:cxn ang="0">
                <a:pos x="313028" y="251692"/>
              </a:cxn>
              <a:cxn ang="0">
                <a:pos x="295850" y="259955"/>
              </a:cxn>
              <a:cxn ang="0">
                <a:pos x="271037" y="268853"/>
              </a:cxn>
              <a:cxn ang="0">
                <a:pos x="245587" y="277116"/>
              </a:cxn>
              <a:cxn ang="0">
                <a:pos x="220138" y="285378"/>
              </a:cxn>
              <a:cxn ang="0">
                <a:pos x="186417" y="293641"/>
              </a:cxn>
              <a:cxn ang="0">
                <a:pos x="152697" y="310802"/>
              </a:cxn>
              <a:cxn ang="0">
                <a:pos x="118340" y="319064"/>
              </a:cxn>
              <a:cxn ang="0">
                <a:pos x="84619" y="335590"/>
              </a:cxn>
              <a:cxn ang="0">
                <a:pos x="50899" y="344488"/>
              </a:cxn>
              <a:cxn ang="0">
                <a:pos x="0" y="310802"/>
              </a:cxn>
              <a:cxn ang="0">
                <a:pos x="50899" y="277116"/>
              </a:cxn>
              <a:cxn ang="0">
                <a:pos x="93527" y="243430"/>
              </a:cxn>
              <a:cxn ang="0">
                <a:pos x="135518" y="218006"/>
              </a:cxn>
              <a:cxn ang="0">
                <a:pos x="169239" y="193218"/>
              </a:cxn>
              <a:cxn ang="0">
                <a:pos x="202959" y="167795"/>
              </a:cxn>
              <a:cxn ang="0">
                <a:pos x="228409" y="151270"/>
              </a:cxn>
              <a:cxn ang="0">
                <a:pos x="245587" y="142371"/>
              </a:cxn>
              <a:cxn ang="0">
                <a:pos x="262129" y="125846"/>
              </a:cxn>
              <a:cxn ang="0">
                <a:pos x="271037" y="117584"/>
              </a:cxn>
              <a:cxn ang="0">
                <a:pos x="279308" y="109321"/>
              </a:cxn>
              <a:cxn ang="0">
                <a:pos x="287579" y="100423"/>
              </a:cxn>
              <a:cxn ang="0">
                <a:pos x="295850" y="83897"/>
              </a:cxn>
              <a:cxn ang="0">
                <a:pos x="295850" y="75635"/>
              </a:cxn>
              <a:cxn ang="0">
                <a:pos x="295850" y="67372"/>
              </a:cxn>
              <a:cxn ang="0">
                <a:pos x="295850" y="58474"/>
              </a:cxn>
              <a:cxn ang="0">
                <a:pos x="287579" y="50211"/>
              </a:cxn>
            </a:cxnLst>
            <a:rect l="l" t="t" r="GT0" b="GT1"/>
            <a:pathLst>
              <a:path w="771" h="542">
                <a:moveTo>
                  <a:pt x="452" y="79"/>
                </a:moveTo>
                <a:lnTo>
                  <a:pt x="452" y="66"/>
                </a:lnTo>
                <a:lnTo>
                  <a:pt x="439" y="53"/>
                </a:lnTo>
                <a:lnTo>
                  <a:pt x="439" y="39"/>
                </a:lnTo>
                <a:lnTo>
                  <a:pt x="439" y="26"/>
                </a:lnTo>
                <a:lnTo>
                  <a:pt x="452" y="26"/>
                </a:lnTo>
                <a:lnTo>
                  <a:pt x="452" y="13"/>
                </a:lnTo>
                <a:lnTo>
                  <a:pt x="465" y="13"/>
                </a:lnTo>
                <a:lnTo>
                  <a:pt x="479" y="0"/>
                </a:lnTo>
                <a:lnTo>
                  <a:pt x="505" y="0"/>
                </a:lnTo>
                <a:lnTo>
                  <a:pt x="532" y="13"/>
                </a:lnTo>
                <a:lnTo>
                  <a:pt x="559" y="26"/>
                </a:lnTo>
                <a:lnTo>
                  <a:pt x="598" y="39"/>
                </a:lnTo>
                <a:lnTo>
                  <a:pt x="625" y="53"/>
                </a:lnTo>
                <a:lnTo>
                  <a:pt x="665" y="79"/>
                </a:lnTo>
                <a:lnTo>
                  <a:pt x="691" y="106"/>
                </a:lnTo>
                <a:lnTo>
                  <a:pt x="718" y="132"/>
                </a:lnTo>
                <a:lnTo>
                  <a:pt x="745" y="172"/>
                </a:lnTo>
                <a:lnTo>
                  <a:pt x="771" y="198"/>
                </a:lnTo>
                <a:lnTo>
                  <a:pt x="771" y="224"/>
                </a:lnTo>
                <a:lnTo>
                  <a:pt x="771" y="238"/>
                </a:lnTo>
                <a:lnTo>
                  <a:pt x="771" y="251"/>
                </a:lnTo>
                <a:lnTo>
                  <a:pt x="771" y="264"/>
                </a:lnTo>
                <a:lnTo>
                  <a:pt x="758" y="264"/>
                </a:lnTo>
                <a:lnTo>
                  <a:pt x="745" y="277"/>
                </a:lnTo>
                <a:lnTo>
                  <a:pt x="731" y="291"/>
                </a:lnTo>
                <a:lnTo>
                  <a:pt x="705" y="304"/>
                </a:lnTo>
                <a:lnTo>
                  <a:pt x="691" y="317"/>
                </a:lnTo>
                <a:lnTo>
                  <a:pt x="665" y="330"/>
                </a:lnTo>
                <a:lnTo>
                  <a:pt x="638" y="330"/>
                </a:lnTo>
                <a:lnTo>
                  <a:pt x="625" y="343"/>
                </a:lnTo>
                <a:lnTo>
                  <a:pt x="612" y="343"/>
                </a:lnTo>
                <a:lnTo>
                  <a:pt x="585" y="357"/>
                </a:lnTo>
                <a:lnTo>
                  <a:pt x="559" y="370"/>
                </a:lnTo>
                <a:lnTo>
                  <a:pt x="532" y="383"/>
                </a:lnTo>
                <a:lnTo>
                  <a:pt x="492" y="396"/>
                </a:lnTo>
                <a:lnTo>
                  <a:pt x="465" y="409"/>
                </a:lnTo>
                <a:lnTo>
                  <a:pt x="426" y="423"/>
                </a:lnTo>
                <a:lnTo>
                  <a:pt x="386" y="436"/>
                </a:lnTo>
                <a:lnTo>
                  <a:pt x="346" y="449"/>
                </a:lnTo>
                <a:lnTo>
                  <a:pt x="293" y="462"/>
                </a:lnTo>
                <a:lnTo>
                  <a:pt x="240" y="489"/>
                </a:lnTo>
                <a:lnTo>
                  <a:pt x="186" y="502"/>
                </a:lnTo>
                <a:lnTo>
                  <a:pt x="133" y="528"/>
                </a:lnTo>
                <a:lnTo>
                  <a:pt x="80" y="542"/>
                </a:lnTo>
                <a:lnTo>
                  <a:pt x="0" y="489"/>
                </a:lnTo>
                <a:lnTo>
                  <a:pt x="80" y="436"/>
                </a:lnTo>
                <a:lnTo>
                  <a:pt x="147" y="383"/>
                </a:lnTo>
                <a:lnTo>
                  <a:pt x="213" y="343"/>
                </a:lnTo>
                <a:lnTo>
                  <a:pt x="266" y="304"/>
                </a:lnTo>
                <a:lnTo>
                  <a:pt x="319" y="264"/>
                </a:lnTo>
                <a:lnTo>
                  <a:pt x="359" y="238"/>
                </a:lnTo>
                <a:lnTo>
                  <a:pt x="386" y="224"/>
                </a:lnTo>
                <a:lnTo>
                  <a:pt x="412" y="198"/>
                </a:lnTo>
                <a:lnTo>
                  <a:pt x="426" y="185"/>
                </a:lnTo>
                <a:lnTo>
                  <a:pt x="439" y="172"/>
                </a:lnTo>
                <a:lnTo>
                  <a:pt x="452" y="158"/>
                </a:lnTo>
                <a:lnTo>
                  <a:pt x="465" y="132"/>
                </a:lnTo>
                <a:lnTo>
                  <a:pt x="465" y="119"/>
                </a:lnTo>
                <a:lnTo>
                  <a:pt x="465" y="106"/>
                </a:lnTo>
                <a:lnTo>
                  <a:pt x="465" y="92"/>
                </a:lnTo>
                <a:lnTo>
                  <a:pt x="452" y="79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6397" name="Freeform 9"/>
          <p:cNvSpPr/>
          <p:nvPr/>
        </p:nvSpPr>
        <p:spPr>
          <a:xfrm>
            <a:off x="4017963" y="2022475"/>
            <a:ext cx="328612" cy="57943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5375" y="50193"/>
              </a:cxn>
              <a:cxn ang="0">
                <a:pos x="8247" y="33673"/>
              </a:cxn>
              <a:cxn ang="0">
                <a:pos x="0" y="17154"/>
              </a:cxn>
              <a:cxn ang="0">
                <a:pos x="17128" y="0"/>
              </a:cxn>
              <a:cxn ang="0">
                <a:pos x="42504" y="0"/>
              </a:cxn>
              <a:cxn ang="0">
                <a:pos x="76126" y="0"/>
              </a:cxn>
              <a:cxn ang="0">
                <a:pos x="135124" y="8260"/>
              </a:cxn>
              <a:cxn ang="0">
                <a:pos x="202369" y="25414"/>
              </a:cxn>
              <a:cxn ang="0">
                <a:pos x="219498" y="101020"/>
              </a:cxn>
              <a:cxn ang="0">
                <a:pos x="244873" y="176627"/>
              </a:cxn>
              <a:cxn ang="0">
                <a:pos x="261367" y="243339"/>
              </a:cxn>
              <a:cxn ang="0">
                <a:pos x="278495" y="294166"/>
              </a:cxn>
              <a:cxn ang="0">
                <a:pos x="294989" y="344359"/>
              </a:cxn>
              <a:cxn ang="0">
                <a:pos x="303871" y="386292"/>
              </a:cxn>
              <a:cxn ang="0">
                <a:pos x="312118" y="428225"/>
              </a:cxn>
              <a:cxn ang="0">
                <a:pos x="320365" y="453639"/>
              </a:cxn>
              <a:cxn ang="0">
                <a:pos x="328612" y="495572"/>
              </a:cxn>
              <a:cxn ang="0">
                <a:pos x="328612" y="529245"/>
              </a:cxn>
              <a:cxn ang="0">
                <a:pos x="328612" y="554024"/>
              </a:cxn>
              <a:cxn ang="0">
                <a:pos x="312118" y="571178"/>
              </a:cxn>
              <a:cxn ang="0">
                <a:pos x="294989" y="579438"/>
              </a:cxn>
              <a:cxn ang="0">
                <a:pos x="286742" y="571178"/>
              </a:cxn>
              <a:cxn ang="0">
                <a:pos x="278495" y="554024"/>
              </a:cxn>
              <a:cxn ang="0">
                <a:pos x="261367" y="529245"/>
              </a:cxn>
              <a:cxn ang="0">
                <a:pos x="253120" y="503832"/>
              </a:cxn>
              <a:cxn ang="0">
                <a:pos x="235992" y="461899"/>
              </a:cxn>
              <a:cxn ang="0">
                <a:pos x="219498" y="419966"/>
              </a:cxn>
              <a:cxn ang="0">
                <a:pos x="194122" y="369773"/>
              </a:cxn>
              <a:cxn ang="0">
                <a:pos x="168747" y="310686"/>
              </a:cxn>
              <a:cxn ang="0">
                <a:pos x="151618" y="260493"/>
              </a:cxn>
              <a:cxn ang="0">
                <a:pos x="126243" y="209665"/>
              </a:cxn>
              <a:cxn ang="0">
                <a:pos x="109749" y="167732"/>
              </a:cxn>
              <a:cxn ang="0">
                <a:pos x="92620" y="134694"/>
              </a:cxn>
              <a:cxn ang="0">
                <a:pos x="76126" y="109280"/>
              </a:cxn>
              <a:cxn ang="0">
                <a:pos x="58998" y="83866"/>
              </a:cxn>
              <a:cxn ang="0">
                <a:pos x="42504" y="67347"/>
              </a:cxn>
            </a:cxnLst>
            <a:rect l="l" t="t" r="GT0" b="GT1"/>
            <a:pathLst>
              <a:path w="518" h="912">
                <a:moveTo>
                  <a:pt x="53" y="93"/>
                </a:moveTo>
                <a:lnTo>
                  <a:pt x="40" y="79"/>
                </a:lnTo>
                <a:lnTo>
                  <a:pt x="13" y="66"/>
                </a:lnTo>
                <a:lnTo>
                  <a:pt x="13" y="53"/>
                </a:lnTo>
                <a:lnTo>
                  <a:pt x="0" y="40"/>
                </a:lnTo>
                <a:lnTo>
                  <a:pt x="0" y="27"/>
                </a:lnTo>
                <a:lnTo>
                  <a:pt x="13" y="13"/>
                </a:lnTo>
                <a:lnTo>
                  <a:pt x="27" y="0"/>
                </a:lnTo>
                <a:lnTo>
                  <a:pt x="40" y="0"/>
                </a:lnTo>
                <a:lnTo>
                  <a:pt x="67" y="0"/>
                </a:lnTo>
                <a:lnTo>
                  <a:pt x="93" y="0"/>
                </a:lnTo>
                <a:lnTo>
                  <a:pt x="120" y="0"/>
                </a:lnTo>
                <a:lnTo>
                  <a:pt x="160" y="0"/>
                </a:lnTo>
                <a:lnTo>
                  <a:pt x="213" y="13"/>
                </a:lnTo>
                <a:lnTo>
                  <a:pt x="253" y="27"/>
                </a:lnTo>
                <a:lnTo>
                  <a:pt x="319" y="40"/>
                </a:lnTo>
                <a:lnTo>
                  <a:pt x="332" y="106"/>
                </a:lnTo>
                <a:lnTo>
                  <a:pt x="346" y="159"/>
                </a:lnTo>
                <a:lnTo>
                  <a:pt x="372" y="225"/>
                </a:lnTo>
                <a:lnTo>
                  <a:pt x="386" y="278"/>
                </a:lnTo>
                <a:lnTo>
                  <a:pt x="399" y="330"/>
                </a:lnTo>
                <a:lnTo>
                  <a:pt x="412" y="383"/>
                </a:lnTo>
                <a:lnTo>
                  <a:pt x="425" y="423"/>
                </a:lnTo>
                <a:lnTo>
                  <a:pt x="439" y="463"/>
                </a:lnTo>
                <a:lnTo>
                  <a:pt x="452" y="515"/>
                </a:lnTo>
                <a:lnTo>
                  <a:pt x="465" y="542"/>
                </a:lnTo>
                <a:lnTo>
                  <a:pt x="465" y="582"/>
                </a:lnTo>
                <a:lnTo>
                  <a:pt x="479" y="608"/>
                </a:lnTo>
                <a:lnTo>
                  <a:pt x="479" y="648"/>
                </a:lnTo>
                <a:lnTo>
                  <a:pt x="492" y="674"/>
                </a:lnTo>
                <a:lnTo>
                  <a:pt x="492" y="687"/>
                </a:lnTo>
                <a:lnTo>
                  <a:pt x="505" y="714"/>
                </a:lnTo>
                <a:lnTo>
                  <a:pt x="505" y="753"/>
                </a:lnTo>
                <a:lnTo>
                  <a:pt x="518" y="780"/>
                </a:lnTo>
                <a:lnTo>
                  <a:pt x="518" y="806"/>
                </a:lnTo>
                <a:lnTo>
                  <a:pt x="518" y="833"/>
                </a:lnTo>
                <a:lnTo>
                  <a:pt x="518" y="846"/>
                </a:lnTo>
                <a:lnTo>
                  <a:pt x="518" y="872"/>
                </a:lnTo>
                <a:lnTo>
                  <a:pt x="505" y="885"/>
                </a:lnTo>
                <a:lnTo>
                  <a:pt x="492" y="899"/>
                </a:lnTo>
                <a:lnTo>
                  <a:pt x="479" y="912"/>
                </a:lnTo>
                <a:lnTo>
                  <a:pt x="465" y="912"/>
                </a:lnTo>
                <a:lnTo>
                  <a:pt x="452" y="912"/>
                </a:lnTo>
                <a:lnTo>
                  <a:pt x="452" y="899"/>
                </a:lnTo>
                <a:lnTo>
                  <a:pt x="439" y="885"/>
                </a:lnTo>
                <a:lnTo>
                  <a:pt x="439" y="872"/>
                </a:lnTo>
                <a:lnTo>
                  <a:pt x="425" y="859"/>
                </a:lnTo>
                <a:lnTo>
                  <a:pt x="412" y="833"/>
                </a:lnTo>
                <a:lnTo>
                  <a:pt x="412" y="819"/>
                </a:lnTo>
                <a:lnTo>
                  <a:pt x="399" y="793"/>
                </a:lnTo>
                <a:lnTo>
                  <a:pt x="386" y="767"/>
                </a:lnTo>
                <a:lnTo>
                  <a:pt x="372" y="727"/>
                </a:lnTo>
                <a:lnTo>
                  <a:pt x="359" y="700"/>
                </a:lnTo>
                <a:lnTo>
                  <a:pt x="346" y="661"/>
                </a:lnTo>
                <a:lnTo>
                  <a:pt x="319" y="621"/>
                </a:lnTo>
                <a:lnTo>
                  <a:pt x="306" y="582"/>
                </a:lnTo>
                <a:lnTo>
                  <a:pt x="293" y="529"/>
                </a:lnTo>
                <a:lnTo>
                  <a:pt x="266" y="489"/>
                </a:lnTo>
                <a:lnTo>
                  <a:pt x="253" y="449"/>
                </a:lnTo>
                <a:lnTo>
                  <a:pt x="239" y="410"/>
                </a:lnTo>
                <a:lnTo>
                  <a:pt x="213" y="370"/>
                </a:lnTo>
                <a:lnTo>
                  <a:pt x="199" y="330"/>
                </a:lnTo>
                <a:lnTo>
                  <a:pt x="186" y="291"/>
                </a:lnTo>
                <a:lnTo>
                  <a:pt x="173" y="264"/>
                </a:lnTo>
                <a:lnTo>
                  <a:pt x="160" y="238"/>
                </a:lnTo>
                <a:lnTo>
                  <a:pt x="146" y="212"/>
                </a:lnTo>
                <a:lnTo>
                  <a:pt x="133" y="185"/>
                </a:lnTo>
                <a:lnTo>
                  <a:pt x="120" y="172"/>
                </a:lnTo>
                <a:lnTo>
                  <a:pt x="106" y="145"/>
                </a:lnTo>
                <a:lnTo>
                  <a:pt x="93" y="132"/>
                </a:lnTo>
                <a:lnTo>
                  <a:pt x="80" y="119"/>
                </a:lnTo>
                <a:lnTo>
                  <a:pt x="67" y="106"/>
                </a:lnTo>
                <a:lnTo>
                  <a:pt x="53" y="93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6398" name="Freeform 10"/>
          <p:cNvSpPr/>
          <p:nvPr/>
        </p:nvSpPr>
        <p:spPr>
          <a:xfrm>
            <a:off x="4143375" y="1871663"/>
            <a:ext cx="1149350" cy="6381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853748" y="8255"/>
              </a:cxn>
              <a:cxn ang="0">
                <a:pos x="895705" y="0"/>
              </a:cxn>
              <a:cxn ang="0">
                <a:pos x="921133" y="8255"/>
              </a:cxn>
              <a:cxn ang="0">
                <a:pos x="946561" y="17145"/>
              </a:cxn>
              <a:cxn ang="0">
                <a:pos x="980253" y="33655"/>
              </a:cxn>
              <a:cxn ang="0">
                <a:pos x="1022845" y="59055"/>
              </a:cxn>
              <a:cxn ang="0">
                <a:pos x="1073066" y="83820"/>
              </a:cxn>
              <a:cxn ang="0">
                <a:pos x="1106758" y="109220"/>
              </a:cxn>
              <a:cxn ang="0">
                <a:pos x="1132186" y="125730"/>
              </a:cxn>
              <a:cxn ang="0">
                <a:pos x="1141086" y="142875"/>
              </a:cxn>
              <a:cxn ang="0">
                <a:pos x="1141086" y="159385"/>
              </a:cxn>
              <a:cxn ang="0">
                <a:pos x="1123922" y="184785"/>
              </a:cxn>
              <a:cxn ang="0">
                <a:pos x="1090230" y="210185"/>
              </a:cxn>
              <a:cxn ang="0">
                <a:pos x="1064802" y="243205"/>
              </a:cxn>
              <a:cxn ang="0">
                <a:pos x="1039374" y="302260"/>
              </a:cxn>
              <a:cxn ang="0">
                <a:pos x="1013945" y="369570"/>
              </a:cxn>
              <a:cxn ang="0">
                <a:pos x="980253" y="461645"/>
              </a:cxn>
              <a:cxn ang="0">
                <a:pos x="954825" y="528955"/>
              </a:cxn>
              <a:cxn ang="0">
                <a:pos x="938297" y="579120"/>
              </a:cxn>
              <a:cxn ang="0">
                <a:pos x="921133" y="612775"/>
              </a:cxn>
              <a:cxn ang="0">
                <a:pos x="912869" y="629285"/>
              </a:cxn>
              <a:cxn ang="0">
                <a:pos x="895705" y="638175"/>
              </a:cxn>
              <a:cxn ang="0">
                <a:pos x="870277" y="629285"/>
              </a:cxn>
              <a:cxn ang="0">
                <a:pos x="844849" y="621030"/>
              </a:cxn>
              <a:cxn ang="0">
                <a:pos x="836584" y="562610"/>
              </a:cxn>
              <a:cxn ang="0">
                <a:pos x="862013" y="461645"/>
              </a:cxn>
              <a:cxn ang="0">
                <a:pos x="879177" y="377825"/>
              </a:cxn>
              <a:cxn ang="0">
                <a:pos x="887441" y="310515"/>
              </a:cxn>
              <a:cxn ang="0">
                <a:pos x="895705" y="252095"/>
              </a:cxn>
              <a:cxn ang="0">
                <a:pos x="903969" y="201295"/>
              </a:cxn>
              <a:cxn ang="0">
                <a:pos x="903969" y="168275"/>
              </a:cxn>
              <a:cxn ang="0">
                <a:pos x="903969" y="142875"/>
              </a:cxn>
              <a:cxn ang="0">
                <a:pos x="887441" y="134620"/>
              </a:cxn>
              <a:cxn ang="0">
                <a:pos x="870277" y="134620"/>
              </a:cxn>
              <a:cxn ang="0">
                <a:pos x="844849" y="134620"/>
              </a:cxn>
              <a:cxn ang="0">
                <a:pos x="811156" y="134620"/>
              </a:cxn>
              <a:cxn ang="0">
                <a:pos x="777464" y="134620"/>
              </a:cxn>
              <a:cxn ang="0">
                <a:pos x="735508" y="142875"/>
              </a:cxn>
              <a:cxn ang="0">
                <a:pos x="684652" y="142875"/>
              </a:cxn>
              <a:cxn ang="0">
                <a:pos x="625531" y="151130"/>
              </a:cxn>
              <a:cxn ang="0">
                <a:pos x="566411" y="159385"/>
              </a:cxn>
              <a:cxn ang="0">
                <a:pos x="499026" y="168275"/>
              </a:cxn>
              <a:cxn ang="0">
                <a:pos x="422742" y="184785"/>
              </a:cxn>
              <a:cxn ang="0">
                <a:pos x="338194" y="193040"/>
              </a:cxn>
              <a:cxn ang="0">
                <a:pos x="253645" y="210185"/>
              </a:cxn>
              <a:cxn ang="0">
                <a:pos x="160833" y="226695"/>
              </a:cxn>
              <a:cxn ang="0">
                <a:pos x="59756" y="243205"/>
              </a:cxn>
              <a:cxn ang="0">
                <a:pos x="0" y="176530"/>
              </a:cxn>
              <a:cxn ang="0">
                <a:pos x="152569" y="142875"/>
              </a:cxn>
              <a:cxn ang="0">
                <a:pos x="304501" y="117475"/>
              </a:cxn>
              <a:cxn ang="0">
                <a:pos x="439906" y="100965"/>
              </a:cxn>
              <a:cxn ang="0">
                <a:pos x="558147" y="83820"/>
              </a:cxn>
              <a:cxn ang="0">
                <a:pos x="617267" y="75565"/>
              </a:cxn>
              <a:cxn ang="0">
                <a:pos x="667488" y="67310"/>
              </a:cxn>
              <a:cxn ang="0">
                <a:pos x="710080" y="59055"/>
              </a:cxn>
              <a:cxn ang="0">
                <a:pos x="752036" y="50800"/>
              </a:cxn>
              <a:cxn ang="0">
                <a:pos x="777464" y="50800"/>
              </a:cxn>
              <a:cxn ang="0">
                <a:pos x="802892" y="41910"/>
              </a:cxn>
              <a:cxn ang="0">
                <a:pos x="828320" y="33655"/>
              </a:cxn>
            </a:cxnLst>
            <a:rect l="l" t="t" r="GT0" b="GT1"/>
            <a:pathLst>
              <a:path w="1808" h="1005">
                <a:moveTo>
                  <a:pt x="1316" y="40"/>
                </a:moveTo>
                <a:lnTo>
                  <a:pt x="1343" y="13"/>
                </a:lnTo>
                <a:lnTo>
                  <a:pt x="1383" y="0"/>
                </a:lnTo>
                <a:lnTo>
                  <a:pt x="1409" y="0"/>
                </a:lnTo>
                <a:lnTo>
                  <a:pt x="1436" y="0"/>
                </a:lnTo>
                <a:lnTo>
                  <a:pt x="1449" y="13"/>
                </a:lnTo>
                <a:lnTo>
                  <a:pt x="1462" y="13"/>
                </a:lnTo>
                <a:lnTo>
                  <a:pt x="1489" y="27"/>
                </a:lnTo>
                <a:lnTo>
                  <a:pt x="1515" y="40"/>
                </a:lnTo>
                <a:lnTo>
                  <a:pt x="1542" y="53"/>
                </a:lnTo>
                <a:lnTo>
                  <a:pt x="1569" y="66"/>
                </a:lnTo>
                <a:lnTo>
                  <a:pt x="1609" y="93"/>
                </a:lnTo>
                <a:lnTo>
                  <a:pt x="1648" y="106"/>
                </a:lnTo>
                <a:lnTo>
                  <a:pt x="1688" y="132"/>
                </a:lnTo>
                <a:lnTo>
                  <a:pt x="1715" y="146"/>
                </a:lnTo>
                <a:lnTo>
                  <a:pt x="1741" y="172"/>
                </a:lnTo>
                <a:lnTo>
                  <a:pt x="1768" y="185"/>
                </a:lnTo>
                <a:lnTo>
                  <a:pt x="1781" y="198"/>
                </a:lnTo>
                <a:lnTo>
                  <a:pt x="1795" y="212"/>
                </a:lnTo>
                <a:lnTo>
                  <a:pt x="1795" y="225"/>
                </a:lnTo>
                <a:lnTo>
                  <a:pt x="1808" y="238"/>
                </a:lnTo>
                <a:lnTo>
                  <a:pt x="1795" y="251"/>
                </a:lnTo>
                <a:lnTo>
                  <a:pt x="1781" y="278"/>
                </a:lnTo>
                <a:lnTo>
                  <a:pt x="1768" y="291"/>
                </a:lnTo>
                <a:lnTo>
                  <a:pt x="1728" y="317"/>
                </a:lnTo>
                <a:lnTo>
                  <a:pt x="1715" y="331"/>
                </a:lnTo>
                <a:lnTo>
                  <a:pt x="1702" y="357"/>
                </a:lnTo>
                <a:lnTo>
                  <a:pt x="1675" y="383"/>
                </a:lnTo>
                <a:lnTo>
                  <a:pt x="1662" y="423"/>
                </a:lnTo>
                <a:lnTo>
                  <a:pt x="1635" y="476"/>
                </a:lnTo>
                <a:lnTo>
                  <a:pt x="1609" y="529"/>
                </a:lnTo>
                <a:lnTo>
                  <a:pt x="1595" y="582"/>
                </a:lnTo>
                <a:lnTo>
                  <a:pt x="1569" y="648"/>
                </a:lnTo>
                <a:lnTo>
                  <a:pt x="1542" y="727"/>
                </a:lnTo>
                <a:lnTo>
                  <a:pt x="1529" y="780"/>
                </a:lnTo>
                <a:lnTo>
                  <a:pt x="1502" y="833"/>
                </a:lnTo>
                <a:lnTo>
                  <a:pt x="1489" y="886"/>
                </a:lnTo>
                <a:lnTo>
                  <a:pt x="1476" y="912"/>
                </a:lnTo>
                <a:lnTo>
                  <a:pt x="1462" y="952"/>
                </a:lnTo>
                <a:lnTo>
                  <a:pt x="1449" y="965"/>
                </a:lnTo>
                <a:lnTo>
                  <a:pt x="1436" y="978"/>
                </a:lnTo>
                <a:lnTo>
                  <a:pt x="1436" y="991"/>
                </a:lnTo>
                <a:lnTo>
                  <a:pt x="1422" y="991"/>
                </a:lnTo>
                <a:lnTo>
                  <a:pt x="1409" y="1005"/>
                </a:lnTo>
                <a:lnTo>
                  <a:pt x="1396" y="1005"/>
                </a:lnTo>
                <a:lnTo>
                  <a:pt x="1369" y="991"/>
                </a:lnTo>
                <a:lnTo>
                  <a:pt x="1356" y="991"/>
                </a:lnTo>
                <a:lnTo>
                  <a:pt x="1329" y="978"/>
                </a:lnTo>
                <a:lnTo>
                  <a:pt x="1303" y="978"/>
                </a:lnTo>
                <a:lnTo>
                  <a:pt x="1316" y="886"/>
                </a:lnTo>
                <a:lnTo>
                  <a:pt x="1343" y="806"/>
                </a:lnTo>
                <a:lnTo>
                  <a:pt x="1356" y="727"/>
                </a:lnTo>
                <a:lnTo>
                  <a:pt x="1369" y="661"/>
                </a:lnTo>
                <a:lnTo>
                  <a:pt x="1383" y="595"/>
                </a:lnTo>
                <a:lnTo>
                  <a:pt x="1396" y="542"/>
                </a:lnTo>
                <a:lnTo>
                  <a:pt x="1396" y="489"/>
                </a:lnTo>
                <a:lnTo>
                  <a:pt x="1409" y="436"/>
                </a:lnTo>
                <a:lnTo>
                  <a:pt x="1409" y="397"/>
                </a:lnTo>
                <a:lnTo>
                  <a:pt x="1422" y="344"/>
                </a:lnTo>
                <a:lnTo>
                  <a:pt x="1422" y="317"/>
                </a:lnTo>
                <a:lnTo>
                  <a:pt x="1422" y="291"/>
                </a:lnTo>
                <a:lnTo>
                  <a:pt x="1422" y="265"/>
                </a:lnTo>
                <a:lnTo>
                  <a:pt x="1422" y="238"/>
                </a:lnTo>
                <a:lnTo>
                  <a:pt x="1422" y="225"/>
                </a:lnTo>
                <a:lnTo>
                  <a:pt x="1409" y="212"/>
                </a:lnTo>
                <a:lnTo>
                  <a:pt x="1396" y="212"/>
                </a:lnTo>
                <a:lnTo>
                  <a:pt x="1383" y="212"/>
                </a:lnTo>
                <a:lnTo>
                  <a:pt x="1369" y="212"/>
                </a:lnTo>
                <a:lnTo>
                  <a:pt x="1343" y="212"/>
                </a:lnTo>
                <a:lnTo>
                  <a:pt x="1329" y="212"/>
                </a:lnTo>
                <a:lnTo>
                  <a:pt x="1303" y="212"/>
                </a:lnTo>
                <a:lnTo>
                  <a:pt x="1276" y="212"/>
                </a:lnTo>
                <a:lnTo>
                  <a:pt x="1250" y="212"/>
                </a:lnTo>
                <a:lnTo>
                  <a:pt x="1223" y="212"/>
                </a:lnTo>
                <a:lnTo>
                  <a:pt x="1197" y="212"/>
                </a:lnTo>
                <a:lnTo>
                  <a:pt x="1157" y="225"/>
                </a:lnTo>
                <a:lnTo>
                  <a:pt x="1117" y="225"/>
                </a:lnTo>
                <a:lnTo>
                  <a:pt x="1077" y="225"/>
                </a:lnTo>
                <a:lnTo>
                  <a:pt x="1037" y="238"/>
                </a:lnTo>
                <a:lnTo>
                  <a:pt x="984" y="238"/>
                </a:lnTo>
                <a:lnTo>
                  <a:pt x="944" y="251"/>
                </a:lnTo>
                <a:lnTo>
                  <a:pt x="891" y="251"/>
                </a:lnTo>
                <a:lnTo>
                  <a:pt x="838" y="265"/>
                </a:lnTo>
                <a:lnTo>
                  <a:pt x="785" y="265"/>
                </a:lnTo>
                <a:lnTo>
                  <a:pt x="731" y="278"/>
                </a:lnTo>
                <a:lnTo>
                  <a:pt x="665" y="291"/>
                </a:lnTo>
                <a:lnTo>
                  <a:pt x="599" y="304"/>
                </a:lnTo>
                <a:lnTo>
                  <a:pt x="532" y="304"/>
                </a:lnTo>
                <a:lnTo>
                  <a:pt x="466" y="317"/>
                </a:lnTo>
                <a:lnTo>
                  <a:pt x="399" y="331"/>
                </a:lnTo>
                <a:lnTo>
                  <a:pt x="319" y="344"/>
                </a:lnTo>
                <a:lnTo>
                  <a:pt x="253" y="357"/>
                </a:lnTo>
                <a:lnTo>
                  <a:pt x="173" y="370"/>
                </a:lnTo>
                <a:lnTo>
                  <a:pt x="94" y="383"/>
                </a:lnTo>
                <a:lnTo>
                  <a:pt x="0" y="397"/>
                </a:lnTo>
                <a:lnTo>
                  <a:pt x="0" y="278"/>
                </a:lnTo>
                <a:lnTo>
                  <a:pt x="133" y="251"/>
                </a:lnTo>
                <a:lnTo>
                  <a:pt x="240" y="225"/>
                </a:lnTo>
                <a:lnTo>
                  <a:pt x="359" y="212"/>
                </a:lnTo>
                <a:lnTo>
                  <a:pt x="479" y="185"/>
                </a:lnTo>
                <a:lnTo>
                  <a:pt x="585" y="172"/>
                </a:lnTo>
                <a:lnTo>
                  <a:pt x="692" y="159"/>
                </a:lnTo>
                <a:lnTo>
                  <a:pt x="785" y="146"/>
                </a:lnTo>
                <a:lnTo>
                  <a:pt x="878" y="132"/>
                </a:lnTo>
                <a:lnTo>
                  <a:pt x="931" y="132"/>
                </a:lnTo>
                <a:lnTo>
                  <a:pt x="971" y="119"/>
                </a:lnTo>
                <a:lnTo>
                  <a:pt x="1010" y="119"/>
                </a:lnTo>
                <a:lnTo>
                  <a:pt x="1050" y="106"/>
                </a:lnTo>
                <a:lnTo>
                  <a:pt x="1090" y="106"/>
                </a:lnTo>
                <a:lnTo>
                  <a:pt x="1117" y="93"/>
                </a:lnTo>
                <a:lnTo>
                  <a:pt x="1143" y="93"/>
                </a:lnTo>
                <a:lnTo>
                  <a:pt x="1183" y="80"/>
                </a:lnTo>
                <a:lnTo>
                  <a:pt x="1210" y="80"/>
                </a:lnTo>
                <a:lnTo>
                  <a:pt x="1223" y="80"/>
                </a:lnTo>
                <a:lnTo>
                  <a:pt x="1250" y="66"/>
                </a:lnTo>
                <a:lnTo>
                  <a:pt x="1263" y="66"/>
                </a:lnTo>
                <a:lnTo>
                  <a:pt x="1290" y="53"/>
                </a:lnTo>
                <a:lnTo>
                  <a:pt x="1303" y="53"/>
                </a:lnTo>
                <a:lnTo>
                  <a:pt x="1316" y="40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6399" name="Freeform 11"/>
          <p:cNvSpPr/>
          <p:nvPr/>
        </p:nvSpPr>
        <p:spPr>
          <a:xfrm>
            <a:off x="4229100" y="2173288"/>
            <a:ext cx="657225" cy="1428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75565"/>
              </a:cxn>
              <a:cxn ang="0">
                <a:pos x="50702" y="67310"/>
              </a:cxn>
              <a:cxn ang="0">
                <a:pos x="101404" y="58420"/>
              </a:cxn>
              <a:cxn ang="0">
                <a:pos x="152106" y="50165"/>
              </a:cxn>
              <a:cxn ang="0">
                <a:pos x="193935" y="41910"/>
              </a:cxn>
              <a:cxn ang="0">
                <a:pos x="235764" y="33655"/>
              </a:cxn>
              <a:cxn ang="0">
                <a:pos x="278227" y="33655"/>
              </a:cxn>
              <a:cxn ang="0">
                <a:pos x="320056" y="25400"/>
              </a:cxn>
              <a:cxn ang="0">
                <a:pos x="354280" y="16510"/>
              </a:cxn>
              <a:cxn ang="0">
                <a:pos x="378998" y="16510"/>
              </a:cxn>
              <a:cxn ang="0">
                <a:pos x="404349" y="8255"/>
              </a:cxn>
              <a:cxn ang="0">
                <a:pos x="429700" y="8255"/>
              </a:cxn>
              <a:cxn ang="0">
                <a:pos x="455051" y="8255"/>
              </a:cxn>
              <a:cxn ang="0">
                <a:pos x="472163" y="0"/>
              </a:cxn>
              <a:cxn ang="0">
                <a:pos x="488641" y="0"/>
              </a:cxn>
              <a:cxn ang="0">
                <a:pos x="505753" y="0"/>
              </a:cxn>
              <a:cxn ang="0">
                <a:pos x="513992" y="0"/>
              </a:cxn>
              <a:cxn ang="0">
                <a:pos x="547582" y="0"/>
              </a:cxn>
              <a:cxn ang="0">
                <a:pos x="572933" y="8255"/>
              </a:cxn>
              <a:cxn ang="0">
                <a:pos x="598284" y="8255"/>
              </a:cxn>
              <a:cxn ang="0">
                <a:pos x="623635" y="16510"/>
              </a:cxn>
              <a:cxn ang="0">
                <a:pos x="640113" y="25400"/>
              </a:cxn>
              <a:cxn ang="0">
                <a:pos x="648986" y="41910"/>
              </a:cxn>
              <a:cxn ang="0">
                <a:pos x="657225" y="50165"/>
              </a:cxn>
              <a:cxn ang="0">
                <a:pos x="657225" y="58420"/>
              </a:cxn>
              <a:cxn ang="0">
                <a:pos x="648986" y="67310"/>
              </a:cxn>
              <a:cxn ang="0">
                <a:pos x="631874" y="67310"/>
              </a:cxn>
              <a:cxn ang="0">
                <a:pos x="615396" y="75565"/>
              </a:cxn>
              <a:cxn ang="0">
                <a:pos x="590045" y="75565"/>
              </a:cxn>
              <a:cxn ang="0">
                <a:pos x="564694" y="75565"/>
              </a:cxn>
              <a:cxn ang="0">
                <a:pos x="531104" y="83820"/>
              </a:cxn>
              <a:cxn ang="0">
                <a:pos x="496880" y="92075"/>
              </a:cxn>
              <a:cxn ang="0">
                <a:pos x="455051" y="92075"/>
              </a:cxn>
              <a:cxn ang="0">
                <a:pos x="404349" y="100965"/>
              </a:cxn>
              <a:cxn ang="0">
                <a:pos x="354280" y="109220"/>
              </a:cxn>
              <a:cxn ang="0">
                <a:pos x="303578" y="109220"/>
              </a:cxn>
              <a:cxn ang="0">
                <a:pos x="244637" y="117475"/>
              </a:cxn>
              <a:cxn ang="0">
                <a:pos x="176823" y="125730"/>
              </a:cxn>
              <a:cxn ang="0">
                <a:pos x="101404" y="133985"/>
              </a:cxn>
              <a:cxn ang="0">
                <a:pos x="25351" y="142875"/>
              </a:cxn>
              <a:cxn ang="0">
                <a:pos x="0" y="75565"/>
              </a:cxn>
            </a:cxnLst>
            <a:rect l="l" t="t" r="GT0" b="GT1"/>
            <a:pathLst>
              <a:path w="1037" h="225">
                <a:moveTo>
                  <a:pt x="0" y="119"/>
                </a:moveTo>
                <a:lnTo>
                  <a:pt x="80" y="106"/>
                </a:lnTo>
                <a:lnTo>
                  <a:pt x="160" y="92"/>
                </a:lnTo>
                <a:lnTo>
                  <a:pt x="240" y="79"/>
                </a:lnTo>
                <a:lnTo>
                  <a:pt x="306" y="66"/>
                </a:lnTo>
                <a:lnTo>
                  <a:pt x="372" y="53"/>
                </a:lnTo>
                <a:lnTo>
                  <a:pt x="439" y="53"/>
                </a:lnTo>
                <a:lnTo>
                  <a:pt x="505" y="40"/>
                </a:lnTo>
                <a:lnTo>
                  <a:pt x="559" y="26"/>
                </a:lnTo>
                <a:lnTo>
                  <a:pt x="598" y="26"/>
                </a:lnTo>
                <a:lnTo>
                  <a:pt x="638" y="13"/>
                </a:lnTo>
                <a:lnTo>
                  <a:pt x="678" y="13"/>
                </a:lnTo>
                <a:lnTo>
                  <a:pt x="718" y="13"/>
                </a:lnTo>
                <a:lnTo>
                  <a:pt x="745" y="0"/>
                </a:lnTo>
                <a:lnTo>
                  <a:pt x="771" y="0"/>
                </a:lnTo>
                <a:lnTo>
                  <a:pt x="798" y="0"/>
                </a:lnTo>
                <a:lnTo>
                  <a:pt x="811" y="0"/>
                </a:lnTo>
                <a:lnTo>
                  <a:pt x="864" y="0"/>
                </a:lnTo>
                <a:lnTo>
                  <a:pt x="904" y="13"/>
                </a:lnTo>
                <a:lnTo>
                  <a:pt x="944" y="13"/>
                </a:lnTo>
                <a:lnTo>
                  <a:pt x="984" y="26"/>
                </a:lnTo>
                <a:lnTo>
                  <a:pt x="1010" y="40"/>
                </a:lnTo>
                <a:lnTo>
                  <a:pt x="1024" y="66"/>
                </a:lnTo>
                <a:lnTo>
                  <a:pt x="1037" y="79"/>
                </a:lnTo>
                <a:lnTo>
                  <a:pt x="1037" y="92"/>
                </a:lnTo>
                <a:lnTo>
                  <a:pt x="1024" y="106"/>
                </a:lnTo>
                <a:lnTo>
                  <a:pt x="997" y="106"/>
                </a:lnTo>
                <a:lnTo>
                  <a:pt x="971" y="119"/>
                </a:lnTo>
                <a:lnTo>
                  <a:pt x="931" y="119"/>
                </a:lnTo>
                <a:lnTo>
                  <a:pt x="891" y="119"/>
                </a:lnTo>
                <a:lnTo>
                  <a:pt x="838" y="132"/>
                </a:lnTo>
                <a:lnTo>
                  <a:pt x="784" y="145"/>
                </a:lnTo>
                <a:lnTo>
                  <a:pt x="718" y="145"/>
                </a:lnTo>
                <a:lnTo>
                  <a:pt x="638" y="159"/>
                </a:lnTo>
                <a:lnTo>
                  <a:pt x="559" y="172"/>
                </a:lnTo>
                <a:lnTo>
                  <a:pt x="479" y="172"/>
                </a:lnTo>
                <a:lnTo>
                  <a:pt x="386" y="185"/>
                </a:lnTo>
                <a:lnTo>
                  <a:pt x="279" y="198"/>
                </a:lnTo>
                <a:lnTo>
                  <a:pt x="160" y="211"/>
                </a:lnTo>
                <a:lnTo>
                  <a:pt x="40" y="225"/>
                </a:lnTo>
                <a:lnTo>
                  <a:pt x="0" y="119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6400" name="Freeform 12"/>
          <p:cNvSpPr/>
          <p:nvPr/>
        </p:nvSpPr>
        <p:spPr>
          <a:xfrm>
            <a:off x="4305300" y="2392363"/>
            <a:ext cx="733425" cy="1492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716929" y="74298"/>
              </a:cxn>
              <a:cxn ang="0">
                <a:pos x="0" y="149225"/>
              </a:cxn>
              <a:cxn ang="0">
                <a:pos x="0" y="66112"/>
              </a:cxn>
              <a:cxn ang="0">
                <a:pos x="109760" y="49742"/>
              </a:cxn>
              <a:cxn ang="0">
                <a:pos x="210638" y="41556"/>
              </a:cxn>
              <a:cxn ang="0">
                <a:pos x="312150" y="32741"/>
              </a:cxn>
              <a:cxn ang="0">
                <a:pos x="404780" y="16371"/>
              </a:cxn>
              <a:cxn ang="0">
                <a:pos x="497409" y="16371"/>
              </a:cxn>
              <a:cxn ang="0">
                <a:pos x="581791" y="8185"/>
              </a:cxn>
              <a:cxn ang="0">
                <a:pos x="657925" y="0"/>
              </a:cxn>
              <a:cxn ang="0">
                <a:pos x="733425" y="0"/>
              </a:cxn>
              <a:cxn ang="0">
                <a:pos x="716929" y="74298"/>
              </a:cxn>
            </a:cxnLst>
            <a:rect l="l" t="t" r="GT0" b="GT1"/>
            <a:pathLst>
              <a:path w="1156" h="237">
                <a:moveTo>
                  <a:pt x="1130" y="118"/>
                </a:moveTo>
                <a:lnTo>
                  <a:pt x="0" y="237"/>
                </a:lnTo>
                <a:lnTo>
                  <a:pt x="0" y="105"/>
                </a:lnTo>
                <a:lnTo>
                  <a:pt x="173" y="79"/>
                </a:lnTo>
                <a:lnTo>
                  <a:pt x="332" y="66"/>
                </a:lnTo>
                <a:lnTo>
                  <a:pt x="492" y="52"/>
                </a:lnTo>
                <a:lnTo>
                  <a:pt x="638" y="26"/>
                </a:lnTo>
                <a:lnTo>
                  <a:pt x="784" y="26"/>
                </a:lnTo>
                <a:lnTo>
                  <a:pt x="917" y="13"/>
                </a:lnTo>
                <a:lnTo>
                  <a:pt x="1037" y="0"/>
                </a:lnTo>
                <a:lnTo>
                  <a:pt x="1156" y="0"/>
                </a:lnTo>
                <a:lnTo>
                  <a:pt x="1130" y="118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16401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375" y="4645025"/>
            <a:ext cx="8477250" cy="16668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 fill="hold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 fill="hold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 fill="hold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 fill="hold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 fill="hold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 fill="hold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 fill="hold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 fill="hold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 fill="hold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 fill="hold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 animBg="1"/>
      <p:bldP spid="16391" grpId="0" animBg="1"/>
      <p:bldP spid="16392" grpId="0" animBg="1"/>
      <p:bldP spid="16393" grpId="0" animBg="1"/>
      <p:bldP spid="16394" grpId="0" animBg="1"/>
      <p:bldP spid="16395" grpId="0" animBg="1"/>
      <p:bldP spid="16396" grpId="0" animBg="1"/>
      <p:bldP spid="16397" grpId="0" animBg="1"/>
      <p:bldP spid="16398" grpId="0" animBg="1"/>
      <p:bldP spid="16399" grpId="0" animBg="1"/>
      <p:bldP spid="1640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6" descr="1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36525" y="2057400"/>
            <a:ext cx="8902700" cy="466566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7411" name="内容占位符 2"/>
          <p:cNvSpPr>
            <a:spLocks noGrp="1"/>
          </p:cNvSpPr>
          <p:nvPr>
            <p:ph idx="4294967295"/>
          </p:nvPr>
        </p:nvSpPr>
        <p:spPr>
          <a:xfrm>
            <a:off x="538163" y="1076325"/>
            <a:ext cx="7886700" cy="5334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buNone/>
            </a:pPr>
            <a:r>
              <a:rPr lang="zh-CN" altLang="en-US" sz="3200" b="1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  </a:t>
            </a:r>
            <a:r>
              <a:rPr lang="zh-CN" altLang="en-US" sz="32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会写的字</a:t>
            </a:r>
            <a:endParaRPr lang="zh-CN" altLang="en-US" sz="32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0" eaLnBrk="1" hangingPunct="1">
              <a:buNone/>
            </a:pPr>
            <a:endParaRPr lang="en-US" altLang="zh-CN" sz="32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0" eaLnBrk="1" hangingPunct="1">
              <a:buNone/>
            </a:pPr>
            <a:endParaRPr lang="zh-CN" altLang="en-US" sz="32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7412" name="笑脸 14"/>
          <p:cNvSpPr/>
          <p:nvPr/>
        </p:nvSpPr>
        <p:spPr>
          <a:xfrm>
            <a:off x="641350" y="1076325"/>
            <a:ext cx="454025" cy="441325"/>
          </a:xfrm>
          <a:prstGeom prst="smileyFace">
            <a:avLst>
              <a:gd name="adj" fmla="val 4653"/>
            </a:avLst>
          </a:prstGeom>
          <a:solidFill>
            <a:srgbClr val="F04172"/>
          </a:solidFill>
          <a:ln w="12700">
            <a:solidFill>
              <a:schemeClr val="tx2"/>
            </a:solidFill>
            <a:miter lim="800000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17413" name="组合 38"/>
          <p:cNvGrpSpPr/>
          <p:nvPr/>
        </p:nvGrpSpPr>
        <p:grpSpPr>
          <a:xfrm>
            <a:off x="3311525" y="1782763"/>
            <a:ext cx="2541588" cy="2538412"/>
            <a:chOff x="299400" y="609600"/>
            <a:chExt cx="2542863" cy="2539048"/>
          </a:xfrm>
        </p:grpSpPr>
        <p:cxnSp>
          <p:nvCxnSpPr>
            <p:cNvPr id="17424" name="直接连接符 3"/>
            <p:cNvCxnSpPr/>
            <p:nvPr/>
          </p:nvCxnSpPr>
          <p:spPr>
            <a:xfrm>
              <a:off x="321636" y="1876742"/>
              <a:ext cx="2520627" cy="1588"/>
            </a:xfrm>
            <a:prstGeom prst="line">
              <a:avLst/>
            </a:prstGeom>
            <a:noFill/>
            <a:ln w="15875">
              <a:solidFill>
                <a:srgbClr val="72BFC5"/>
              </a:solidFill>
              <a:prstDash val="lgDash"/>
              <a:miter lim="800000"/>
            </a:ln>
          </p:spPr>
        </p:cxnSp>
        <p:cxnSp>
          <p:nvCxnSpPr>
            <p:cNvPr id="17425" name="直接连接符 4"/>
            <p:cNvCxnSpPr/>
            <p:nvPr/>
          </p:nvCxnSpPr>
          <p:spPr>
            <a:xfrm rot="5400000">
              <a:off x="288590" y="1868794"/>
              <a:ext cx="2519993" cy="1588"/>
            </a:xfrm>
            <a:prstGeom prst="line">
              <a:avLst/>
            </a:prstGeom>
            <a:noFill/>
            <a:ln w="15875">
              <a:solidFill>
                <a:srgbClr val="72BFC5"/>
              </a:solidFill>
              <a:prstDash val="lgDash"/>
              <a:miter lim="800000"/>
            </a:ln>
          </p:spPr>
        </p:cxnSp>
        <p:sp>
          <p:nvSpPr>
            <p:cNvPr id="17426" name="矩形 2"/>
            <p:cNvSpPr/>
            <p:nvPr/>
          </p:nvSpPr>
          <p:spPr bwMode="auto">
            <a:xfrm>
              <a:off x="299400" y="628655"/>
              <a:ext cx="2520627" cy="2519993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/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17414" name="Freeform 6"/>
          <p:cNvSpPr/>
          <p:nvPr/>
        </p:nvSpPr>
        <p:spPr>
          <a:xfrm>
            <a:off x="3424238" y="3435350"/>
            <a:ext cx="782637" cy="4159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247650"/>
              </a:cxn>
              <a:cxn ang="0">
                <a:pos x="17773" y="236220"/>
              </a:cxn>
              <a:cxn ang="0">
                <a:pos x="26659" y="224790"/>
              </a:cxn>
              <a:cxn ang="0">
                <a:pos x="45067" y="224790"/>
              </a:cxn>
              <a:cxn ang="0">
                <a:pos x="62839" y="247650"/>
              </a:cxn>
              <a:cxn ang="0">
                <a:pos x="99020" y="247650"/>
              </a:cxn>
              <a:cxn ang="0">
                <a:pos x="116793" y="247650"/>
              </a:cxn>
              <a:cxn ang="0">
                <a:pos x="125679" y="247650"/>
              </a:cxn>
              <a:cxn ang="0">
                <a:pos x="152973" y="236220"/>
              </a:cxn>
              <a:cxn ang="0">
                <a:pos x="188518" y="224790"/>
              </a:cxn>
              <a:cxn ang="0">
                <a:pos x="233585" y="213360"/>
              </a:cxn>
              <a:cxn ang="0">
                <a:pos x="287538" y="191135"/>
              </a:cxn>
              <a:cxn ang="0">
                <a:pos x="341491" y="168275"/>
              </a:cxn>
              <a:cxn ang="0">
                <a:pos x="413852" y="134620"/>
              </a:cxn>
              <a:cxn ang="0">
                <a:pos x="494464" y="100965"/>
              </a:cxn>
              <a:cxn ang="0">
                <a:pos x="566825" y="78740"/>
              </a:cxn>
              <a:cxn ang="0">
                <a:pos x="629664" y="55880"/>
              </a:cxn>
              <a:cxn ang="0">
                <a:pos x="674731" y="33655"/>
              </a:cxn>
              <a:cxn ang="0">
                <a:pos x="719798" y="22225"/>
              </a:cxn>
              <a:cxn ang="0">
                <a:pos x="746457" y="10795"/>
              </a:cxn>
              <a:cxn ang="0">
                <a:pos x="773751" y="0"/>
              </a:cxn>
              <a:cxn ang="0">
                <a:pos x="782637" y="0"/>
              </a:cxn>
              <a:cxn ang="0">
                <a:pos x="782637" y="10795"/>
              </a:cxn>
              <a:cxn ang="0">
                <a:pos x="773751" y="22225"/>
              </a:cxn>
              <a:cxn ang="0">
                <a:pos x="755343" y="33655"/>
              </a:cxn>
              <a:cxn ang="0">
                <a:pos x="728684" y="55880"/>
              </a:cxn>
              <a:cxn ang="0">
                <a:pos x="683617" y="78740"/>
              </a:cxn>
              <a:cxn ang="0">
                <a:pos x="638550" y="112395"/>
              </a:cxn>
              <a:cxn ang="0">
                <a:pos x="575711" y="157480"/>
              </a:cxn>
              <a:cxn ang="0">
                <a:pos x="512872" y="191135"/>
              </a:cxn>
              <a:cxn ang="0">
                <a:pos x="431625" y="247650"/>
              </a:cxn>
              <a:cxn ang="0">
                <a:pos x="359899" y="281305"/>
              </a:cxn>
              <a:cxn ang="0">
                <a:pos x="297059" y="326390"/>
              </a:cxn>
              <a:cxn ang="0">
                <a:pos x="242471" y="348615"/>
              </a:cxn>
              <a:cxn ang="0">
                <a:pos x="198040" y="382270"/>
              </a:cxn>
              <a:cxn ang="0">
                <a:pos x="161859" y="393700"/>
              </a:cxn>
              <a:cxn ang="0">
                <a:pos x="134565" y="405130"/>
              </a:cxn>
              <a:cxn ang="0">
                <a:pos x="107906" y="415925"/>
              </a:cxn>
              <a:cxn ang="0">
                <a:pos x="90133" y="415925"/>
              </a:cxn>
              <a:cxn ang="0">
                <a:pos x="71726" y="415925"/>
              </a:cxn>
              <a:cxn ang="0">
                <a:pos x="45067" y="393700"/>
              </a:cxn>
              <a:cxn ang="0">
                <a:pos x="26659" y="370840"/>
              </a:cxn>
              <a:cxn ang="0">
                <a:pos x="8886" y="337185"/>
              </a:cxn>
              <a:cxn ang="0">
                <a:pos x="0" y="314960"/>
              </a:cxn>
              <a:cxn ang="0">
                <a:pos x="0" y="292100"/>
              </a:cxn>
              <a:cxn ang="0">
                <a:pos x="0" y="269875"/>
              </a:cxn>
              <a:cxn ang="0">
                <a:pos x="0" y="258445"/>
              </a:cxn>
            </a:cxnLst>
            <a:rect l="l" t="t" r="GT0" b="GT1"/>
            <a:pathLst>
              <a:path w="1233" h="655">
                <a:moveTo>
                  <a:pt x="0" y="407"/>
                </a:moveTo>
                <a:lnTo>
                  <a:pt x="0" y="390"/>
                </a:lnTo>
                <a:lnTo>
                  <a:pt x="14" y="372"/>
                </a:lnTo>
                <a:lnTo>
                  <a:pt x="28" y="372"/>
                </a:lnTo>
                <a:lnTo>
                  <a:pt x="28" y="354"/>
                </a:lnTo>
                <a:lnTo>
                  <a:pt x="42" y="354"/>
                </a:lnTo>
                <a:lnTo>
                  <a:pt x="56" y="354"/>
                </a:lnTo>
                <a:lnTo>
                  <a:pt x="71" y="354"/>
                </a:lnTo>
                <a:lnTo>
                  <a:pt x="85" y="372"/>
                </a:lnTo>
                <a:lnTo>
                  <a:pt x="99" y="390"/>
                </a:lnTo>
                <a:lnTo>
                  <a:pt x="127" y="390"/>
                </a:lnTo>
                <a:lnTo>
                  <a:pt x="156" y="390"/>
                </a:lnTo>
                <a:lnTo>
                  <a:pt x="170" y="407"/>
                </a:lnTo>
                <a:lnTo>
                  <a:pt x="184" y="390"/>
                </a:lnTo>
                <a:lnTo>
                  <a:pt x="198" y="390"/>
                </a:lnTo>
                <a:lnTo>
                  <a:pt x="227" y="390"/>
                </a:lnTo>
                <a:lnTo>
                  <a:pt x="241" y="372"/>
                </a:lnTo>
                <a:lnTo>
                  <a:pt x="269" y="372"/>
                </a:lnTo>
                <a:lnTo>
                  <a:pt x="297" y="354"/>
                </a:lnTo>
                <a:lnTo>
                  <a:pt x="326" y="354"/>
                </a:lnTo>
                <a:lnTo>
                  <a:pt x="368" y="336"/>
                </a:lnTo>
                <a:lnTo>
                  <a:pt x="411" y="319"/>
                </a:lnTo>
                <a:lnTo>
                  <a:pt x="453" y="301"/>
                </a:lnTo>
                <a:lnTo>
                  <a:pt x="496" y="283"/>
                </a:lnTo>
                <a:lnTo>
                  <a:pt x="538" y="265"/>
                </a:lnTo>
                <a:lnTo>
                  <a:pt x="595" y="230"/>
                </a:lnTo>
                <a:lnTo>
                  <a:pt x="652" y="212"/>
                </a:lnTo>
                <a:lnTo>
                  <a:pt x="723" y="195"/>
                </a:lnTo>
                <a:lnTo>
                  <a:pt x="779" y="159"/>
                </a:lnTo>
                <a:lnTo>
                  <a:pt x="836" y="141"/>
                </a:lnTo>
                <a:lnTo>
                  <a:pt x="893" y="124"/>
                </a:lnTo>
                <a:lnTo>
                  <a:pt x="935" y="106"/>
                </a:lnTo>
                <a:lnTo>
                  <a:pt x="992" y="88"/>
                </a:lnTo>
                <a:lnTo>
                  <a:pt x="1034" y="71"/>
                </a:lnTo>
                <a:lnTo>
                  <a:pt x="1063" y="53"/>
                </a:lnTo>
                <a:lnTo>
                  <a:pt x="1105" y="35"/>
                </a:lnTo>
                <a:lnTo>
                  <a:pt x="1134" y="35"/>
                </a:lnTo>
                <a:lnTo>
                  <a:pt x="1162" y="17"/>
                </a:lnTo>
                <a:lnTo>
                  <a:pt x="1176" y="17"/>
                </a:lnTo>
                <a:lnTo>
                  <a:pt x="1205" y="17"/>
                </a:lnTo>
                <a:lnTo>
                  <a:pt x="1219" y="0"/>
                </a:lnTo>
                <a:lnTo>
                  <a:pt x="1233" y="0"/>
                </a:lnTo>
                <a:lnTo>
                  <a:pt x="1233" y="17"/>
                </a:lnTo>
                <a:lnTo>
                  <a:pt x="1219" y="35"/>
                </a:lnTo>
                <a:lnTo>
                  <a:pt x="1205" y="35"/>
                </a:lnTo>
                <a:lnTo>
                  <a:pt x="1190" y="53"/>
                </a:lnTo>
                <a:lnTo>
                  <a:pt x="1176" y="71"/>
                </a:lnTo>
                <a:lnTo>
                  <a:pt x="1148" y="88"/>
                </a:lnTo>
                <a:lnTo>
                  <a:pt x="1120" y="106"/>
                </a:lnTo>
                <a:lnTo>
                  <a:pt x="1077" y="124"/>
                </a:lnTo>
                <a:lnTo>
                  <a:pt x="1049" y="159"/>
                </a:lnTo>
                <a:lnTo>
                  <a:pt x="1006" y="177"/>
                </a:lnTo>
                <a:lnTo>
                  <a:pt x="964" y="212"/>
                </a:lnTo>
                <a:lnTo>
                  <a:pt x="907" y="248"/>
                </a:lnTo>
                <a:lnTo>
                  <a:pt x="864" y="265"/>
                </a:lnTo>
                <a:lnTo>
                  <a:pt x="808" y="301"/>
                </a:lnTo>
                <a:lnTo>
                  <a:pt x="737" y="336"/>
                </a:lnTo>
                <a:lnTo>
                  <a:pt x="680" y="390"/>
                </a:lnTo>
                <a:lnTo>
                  <a:pt x="623" y="425"/>
                </a:lnTo>
                <a:lnTo>
                  <a:pt x="567" y="443"/>
                </a:lnTo>
                <a:lnTo>
                  <a:pt x="524" y="478"/>
                </a:lnTo>
                <a:lnTo>
                  <a:pt x="468" y="514"/>
                </a:lnTo>
                <a:lnTo>
                  <a:pt x="425" y="531"/>
                </a:lnTo>
                <a:lnTo>
                  <a:pt x="382" y="549"/>
                </a:lnTo>
                <a:lnTo>
                  <a:pt x="340" y="567"/>
                </a:lnTo>
                <a:lnTo>
                  <a:pt x="312" y="602"/>
                </a:lnTo>
                <a:lnTo>
                  <a:pt x="283" y="602"/>
                </a:lnTo>
                <a:lnTo>
                  <a:pt x="255" y="620"/>
                </a:lnTo>
                <a:lnTo>
                  <a:pt x="227" y="638"/>
                </a:lnTo>
                <a:lnTo>
                  <a:pt x="212" y="638"/>
                </a:lnTo>
                <a:lnTo>
                  <a:pt x="184" y="655"/>
                </a:lnTo>
                <a:lnTo>
                  <a:pt x="170" y="655"/>
                </a:lnTo>
                <a:lnTo>
                  <a:pt x="142" y="655"/>
                </a:lnTo>
                <a:lnTo>
                  <a:pt x="127" y="655"/>
                </a:lnTo>
                <a:lnTo>
                  <a:pt x="113" y="655"/>
                </a:lnTo>
                <a:lnTo>
                  <a:pt x="99" y="638"/>
                </a:lnTo>
                <a:lnTo>
                  <a:pt x="71" y="620"/>
                </a:lnTo>
                <a:lnTo>
                  <a:pt x="56" y="602"/>
                </a:lnTo>
                <a:lnTo>
                  <a:pt x="42" y="584"/>
                </a:lnTo>
                <a:lnTo>
                  <a:pt x="28" y="567"/>
                </a:lnTo>
                <a:lnTo>
                  <a:pt x="14" y="531"/>
                </a:lnTo>
                <a:lnTo>
                  <a:pt x="14" y="514"/>
                </a:lnTo>
                <a:lnTo>
                  <a:pt x="0" y="496"/>
                </a:lnTo>
                <a:lnTo>
                  <a:pt x="0" y="478"/>
                </a:lnTo>
                <a:lnTo>
                  <a:pt x="0" y="460"/>
                </a:lnTo>
                <a:lnTo>
                  <a:pt x="0" y="443"/>
                </a:lnTo>
                <a:lnTo>
                  <a:pt x="0" y="425"/>
                </a:lnTo>
                <a:lnTo>
                  <a:pt x="0" y="407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7415" name="Freeform 7"/>
          <p:cNvSpPr/>
          <p:nvPr/>
        </p:nvSpPr>
        <p:spPr>
          <a:xfrm>
            <a:off x="3468688" y="2141538"/>
            <a:ext cx="603250" cy="8890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603250" y="157480"/>
              </a:cxn>
              <a:cxn ang="0">
                <a:pos x="585451" y="191135"/>
              </a:cxn>
              <a:cxn ang="0">
                <a:pos x="558118" y="236220"/>
              </a:cxn>
              <a:cxn ang="0">
                <a:pos x="513621" y="303530"/>
              </a:cxn>
              <a:cxn ang="0">
                <a:pos x="450054" y="382270"/>
              </a:cxn>
              <a:cxn ang="0">
                <a:pos x="387123" y="472440"/>
              </a:cxn>
              <a:cxn ang="0">
                <a:pos x="324191" y="562610"/>
              </a:cxn>
              <a:cxn ang="0">
                <a:pos x="270159" y="629920"/>
              </a:cxn>
              <a:cxn ang="0">
                <a:pos x="242826" y="675005"/>
              </a:cxn>
              <a:cxn ang="0">
                <a:pos x="225027" y="708660"/>
              </a:cxn>
              <a:cxn ang="0">
                <a:pos x="225027" y="720090"/>
              </a:cxn>
              <a:cxn ang="0">
                <a:pos x="233926" y="720090"/>
              </a:cxn>
              <a:cxn ang="0">
                <a:pos x="270159" y="731520"/>
              </a:cxn>
              <a:cxn ang="0">
                <a:pos x="324191" y="731520"/>
              </a:cxn>
              <a:cxn ang="0">
                <a:pos x="396022" y="742315"/>
              </a:cxn>
              <a:cxn ang="0">
                <a:pos x="495186" y="753745"/>
              </a:cxn>
              <a:cxn ang="0">
                <a:pos x="459589" y="810260"/>
              </a:cxn>
              <a:cxn ang="0">
                <a:pos x="279059" y="821055"/>
              </a:cxn>
              <a:cxn ang="0">
                <a:pos x="143661" y="843915"/>
              </a:cxn>
              <a:cxn ang="0">
                <a:pos x="80730" y="877570"/>
              </a:cxn>
              <a:cxn ang="0">
                <a:pos x="54032" y="889000"/>
              </a:cxn>
              <a:cxn ang="0">
                <a:pos x="35597" y="877570"/>
              </a:cxn>
              <a:cxn ang="0">
                <a:pos x="26698" y="854710"/>
              </a:cxn>
              <a:cxn ang="0">
                <a:pos x="8899" y="832485"/>
              </a:cxn>
              <a:cxn ang="0">
                <a:pos x="0" y="787400"/>
              </a:cxn>
              <a:cxn ang="0">
                <a:pos x="8899" y="742315"/>
              </a:cxn>
              <a:cxn ang="0">
                <a:pos x="35597" y="720090"/>
              </a:cxn>
              <a:cxn ang="0">
                <a:pos x="80730" y="686435"/>
              </a:cxn>
              <a:cxn ang="0">
                <a:pos x="143661" y="629920"/>
              </a:cxn>
              <a:cxn ang="0">
                <a:pos x="216128" y="528955"/>
              </a:cxn>
              <a:cxn ang="0">
                <a:pos x="296857" y="415925"/>
              </a:cxn>
              <a:cxn ang="0">
                <a:pos x="350889" y="303530"/>
              </a:cxn>
              <a:cxn ang="0">
                <a:pos x="404921" y="202565"/>
              </a:cxn>
              <a:cxn ang="0">
                <a:pos x="423356" y="123825"/>
              </a:cxn>
              <a:cxn ang="0">
                <a:pos x="432255" y="67310"/>
              </a:cxn>
              <a:cxn ang="0">
                <a:pos x="423356" y="33655"/>
              </a:cxn>
              <a:cxn ang="0">
                <a:pos x="423356" y="10795"/>
              </a:cxn>
              <a:cxn ang="0">
                <a:pos x="432255" y="0"/>
              </a:cxn>
              <a:cxn ang="0">
                <a:pos x="468488" y="10795"/>
              </a:cxn>
              <a:cxn ang="0">
                <a:pos x="504086" y="33655"/>
              </a:cxn>
              <a:cxn ang="0">
                <a:pos x="549218" y="67310"/>
              </a:cxn>
              <a:cxn ang="0">
                <a:pos x="585451" y="100965"/>
              </a:cxn>
              <a:cxn ang="0">
                <a:pos x="603250" y="134620"/>
              </a:cxn>
              <a:cxn ang="0">
                <a:pos x="603250" y="146050"/>
              </a:cxn>
            </a:cxnLst>
            <a:rect l="l" t="t" r="GT0" b="GT1"/>
            <a:pathLst>
              <a:path w="949" h="1400">
                <a:moveTo>
                  <a:pt x="949" y="230"/>
                </a:moveTo>
                <a:lnTo>
                  <a:pt x="949" y="230"/>
                </a:lnTo>
                <a:lnTo>
                  <a:pt x="949" y="248"/>
                </a:lnTo>
                <a:lnTo>
                  <a:pt x="935" y="265"/>
                </a:lnTo>
                <a:lnTo>
                  <a:pt x="935" y="283"/>
                </a:lnTo>
                <a:lnTo>
                  <a:pt x="921" y="301"/>
                </a:lnTo>
                <a:lnTo>
                  <a:pt x="907" y="319"/>
                </a:lnTo>
                <a:lnTo>
                  <a:pt x="893" y="354"/>
                </a:lnTo>
                <a:lnTo>
                  <a:pt x="878" y="372"/>
                </a:lnTo>
                <a:lnTo>
                  <a:pt x="850" y="407"/>
                </a:lnTo>
                <a:lnTo>
                  <a:pt x="836" y="443"/>
                </a:lnTo>
                <a:lnTo>
                  <a:pt x="808" y="478"/>
                </a:lnTo>
                <a:lnTo>
                  <a:pt x="779" y="514"/>
                </a:lnTo>
                <a:lnTo>
                  <a:pt x="751" y="549"/>
                </a:lnTo>
                <a:lnTo>
                  <a:pt x="708" y="602"/>
                </a:lnTo>
                <a:lnTo>
                  <a:pt x="680" y="655"/>
                </a:lnTo>
                <a:lnTo>
                  <a:pt x="637" y="691"/>
                </a:lnTo>
                <a:lnTo>
                  <a:pt x="609" y="744"/>
                </a:lnTo>
                <a:lnTo>
                  <a:pt x="567" y="797"/>
                </a:lnTo>
                <a:lnTo>
                  <a:pt x="538" y="833"/>
                </a:lnTo>
                <a:lnTo>
                  <a:pt x="510" y="886"/>
                </a:lnTo>
                <a:lnTo>
                  <a:pt x="482" y="921"/>
                </a:lnTo>
                <a:lnTo>
                  <a:pt x="453" y="957"/>
                </a:lnTo>
                <a:lnTo>
                  <a:pt x="425" y="992"/>
                </a:lnTo>
                <a:lnTo>
                  <a:pt x="411" y="1010"/>
                </a:lnTo>
                <a:lnTo>
                  <a:pt x="397" y="1027"/>
                </a:lnTo>
                <a:lnTo>
                  <a:pt x="382" y="1063"/>
                </a:lnTo>
                <a:lnTo>
                  <a:pt x="368" y="1081"/>
                </a:lnTo>
                <a:lnTo>
                  <a:pt x="354" y="1098"/>
                </a:lnTo>
                <a:lnTo>
                  <a:pt x="354" y="1116"/>
                </a:lnTo>
                <a:lnTo>
                  <a:pt x="354" y="1134"/>
                </a:lnTo>
                <a:lnTo>
                  <a:pt x="368" y="1134"/>
                </a:lnTo>
                <a:lnTo>
                  <a:pt x="382" y="1134"/>
                </a:lnTo>
                <a:lnTo>
                  <a:pt x="411" y="1134"/>
                </a:lnTo>
                <a:lnTo>
                  <a:pt x="425" y="1152"/>
                </a:lnTo>
                <a:lnTo>
                  <a:pt x="453" y="1152"/>
                </a:lnTo>
                <a:lnTo>
                  <a:pt x="482" y="1152"/>
                </a:lnTo>
                <a:lnTo>
                  <a:pt x="510" y="1152"/>
                </a:lnTo>
                <a:lnTo>
                  <a:pt x="552" y="1152"/>
                </a:lnTo>
                <a:lnTo>
                  <a:pt x="581" y="1169"/>
                </a:lnTo>
                <a:lnTo>
                  <a:pt x="623" y="1169"/>
                </a:lnTo>
                <a:lnTo>
                  <a:pt x="666" y="1169"/>
                </a:lnTo>
                <a:lnTo>
                  <a:pt x="723" y="1169"/>
                </a:lnTo>
                <a:lnTo>
                  <a:pt x="779" y="1187"/>
                </a:lnTo>
                <a:lnTo>
                  <a:pt x="822" y="1187"/>
                </a:lnTo>
                <a:lnTo>
                  <a:pt x="822" y="1276"/>
                </a:lnTo>
                <a:lnTo>
                  <a:pt x="723" y="1276"/>
                </a:lnTo>
                <a:lnTo>
                  <a:pt x="623" y="1293"/>
                </a:lnTo>
                <a:lnTo>
                  <a:pt x="524" y="1293"/>
                </a:lnTo>
                <a:lnTo>
                  <a:pt x="439" y="1293"/>
                </a:lnTo>
                <a:lnTo>
                  <a:pt x="368" y="1293"/>
                </a:lnTo>
                <a:lnTo>
                  <a:pt x="297" y="1311"/>
                </a:lnTo>
                <a:lnTo>
                  <a:pt x="226" y="1329"/>
                </a:lnTo>
                <a:lnTo>
                  <a:pt x="184" y="1346"/>
                </a:lnTo>
                <a:lnTo>
                  <a:pt x="156" y="1364"/>
                </a:lnTo>
                <a:lnTo>
                  <a:pt x="127" y="1382"/>
                </a:lnTo>
                <a:lnTo>
                  <a:pt x="113" y="1382"/>
                </a:lnTo>
                <a:lnTo>
                  <a:pt x="99" y="1382"/>
                </a:lnTo>
                <a:lnTo>
                  <a:pt x="85" y="1400"/>
                </a:lnTo>
                <a:lnTo>
                  <a:pt x="71" y="1400"/>
                </a:lnTo>
                <a:lnTo>
                  <a:pt x="56" y="1382"/>
                </a:lnTo>
                <a:lnTo>
                  <a:pt x="42" y="1382"/>
                </a:lnTo>
                <a:lnTo>
                  <a:pt x="42" y="1364"/>
                </a:lnTo>
                <a:lnTo>
                  <a:pt x="42" y="1346"/>
                </a:lnTo>
                <a:lnTo>
                  <a:pt x="28" y="1346"/>
                </a:lnTo>
                <a:lnTo>
                  <a:pt x="28" y="1329"/>
                </a:lnTo>
                <a:lnTo>
                  <a:pt x="14" y="1311"/>
                </a:lnTo>
                <a:lnTo>
                  <a:pt x="14" y="1276"/>
                </a:lnTo>
                <a:lnTo>
                  <a:pt x="14" y="1258"/>
                </a:lnTo>
                <a:lnTo>
                  <a:pt x="0" y="1240"/>
                </a:lnTo>
                <a:lnTo>
                  <a:pt x="0" y="1205"/>
                </a:lnTo>
                <a:lnTo>
                  <a:pt x="14" y="1187"/>
                </a:lnTo>
                <a:lnTo>
                  <a:pt x="14" y="1169"/>
                </a:lnTo>
                <a:lnTo>
                  <a:pt x="28" y="1152"/>
                </a:lnTo>
                <a:lnTo>
                  <a:pt x="42" y="1134"/>
                </a:lnTo>
                <a:lnTo>
                  <a:pt x="56" y="1134"/>
                </a:lnTo>
                <a:lnTo>
                  <a:pt x="71" y="1116"/>
                </a:lnTo>
                <a:lnTo>
                  <a:pt x="99" y="1098"/>
                </a:lnTo>
                <a:lnTo>
                  <a:pt x="127" y="1081"/>
                </a:lnTo>
                <a:lnTo>
                  <a:pt x="156" y="1063"/>
                </a:lnTo>
                <a:lnTo>
                  <a:pt x="184" y="1027"/>
                </a:lnTo>
                <a:lnTo>
                  <a:pt x="226" y="992"/>
                </a:lnTo>
                <a:lnTo>
                  <a:pt x="255" y="939"/>
                </a:lnTo>
                <a:lnTo>
                  <a:pt x="297" y="886"/>
                </a:lnTo>
                <a:lnTo>
                  <a:pt x="340" y="833"/>
                </a:lnTo>
                <a:lnTo>
                  <a:pt x="382" y="762"/>
                </a:lnTo>
                <a:lnTo>
                  <a:pt x="425" y="708"/>
                </a:lnTo>
                <a:lnTo>
                  <a:pt x="467" y="655"/>
                </a:lnTo>
                <a:lnTo>
                  <a:pt x="496" y="584"/>
                </a:lnTo>
                <a:lnTo>
                  <a:pt x="524" y="531"/>
                </a:lnTo>
                <a:lnTo>
                  <a:pt x="552" y="478"/>
                </a:lnTo>
                <a:lnTo>
                  <a:pt x="581" y="425"/>
                </a:lnTo>
                <a:lnTo>
                  <a:pt x="609" y="372"/>
                </a:lnTo>
                <a:lnTo>
                  <a:pt x="637" y="319"/>
                </a:lnTo>
                <a:lnTo>
                  <a:pt x="652" y="265"/>
                </a:lnTo>
                <a:lnTo>
                  <a:pt x="666" y="230"/>
                </a:lnTo>
                <a:lnTo>
                  <a:pt x="666" y="195"/>
                </a:lnTo>
                <a:lnTo>
                  <a:pt x="680" y="159"/>
                </a:lnTo>
                <a:lnTo>
                  <a:pt x="680" y="124"/>
                </a:lnTo>
                <a:lnTo>
                  <a:pt x="680" y="106"/>
                </a:lnTo>
                <a:lnTo>
                  <a:pt x="666" y="88"/>
                </a:lnTo>
                <a:lnTo>
                  <a:pt x="666" y="70"/>
                </a:lnTo>
                <a:lnTo>
                  <a:pt x="666" y="53"/>
                </a:lnTo>
                <a:lnTo>
                  <a:pt x="666" y="35"/>
                </a:lnTo>
                <a:lnTo>
                  <a:pt x="666" y="17"/>
                </a:lnTo>
                <a:lnTo>
                  <a:pt x="666" y="0"/>
                </a:lnTo>
                <a:lnTo>
                  <a:pt x="680" y="0"/>
                </a:lnTo>
                <a:lnTo>
                  <a:pt x="694" y="0"/>
                </a:lnTo>
                <a:lnTo>
                  <a:pt x="708" y="0"/>
                </a:lnTo>
                <a:lnTo>
                  <a:pt x="737" y="17"/>
                </a:lnTo>
                <a:lnTo>
                  <a:pt x="751" y="17"/>
                </a:lnTo>
                <a:lnTo>
                  <a:pt x="765" y="35"/>
                </a:lnTo>
                <a:lnTo>
                  <a:pt x="793" y="53"/>
                </a:lnTo>
                <a:lnTo>
                  <a:pt x="822" y="70"/>
                </a:lnTo>
                <a:lnTo>
                  <a:pt x="836" y="88"/>
                </a:lnTo>
                <a:lnTo>
                  <a:pt x="864" y="106"/>
                </a:lnTo>
                <a:lnTo>
                  <a:pt x="893" y="124"/>
                </a:lnTo>
                <a:lnTo>
                  <a:pt x="907" y="141"/>
                </a:lnTo>
                <a:lnTo>
                  <a:pt x="921" y="159"/>
                </a:lnTo>
                <a:lnTo>
                  <a:pt x="935" y="177"/>
                </a:lnTo>
                <a:lnTo>
                  <a:pt x="949" y="195"/>
                </a:lnTo>
                <a:lnTo>
                  <a:pt x="949" y="212"/>
                </a:lnTo>
                <a:lnTo>
                  <a:pt x="949" y="230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7416" name="Freeform 8"/>
          <p:cNvSpPr/>
          <p:nvPr/>
        </p:nvSpPr>
        <p:spPr>
          <a:xfrm>
            <a:off x="3568700" y="2478088"/>
            <a:ext cx="763588" cy="9683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822229"/>
              </a:cxn>
              <a:cxn ang="0">
                <a:pos x="26637" y="799990"/>
              </a:cxn>
              <a:cxn ang="0">
                <a:pos x="62787" y="777115"/>
              </a:cxn>
              <a:cxn ang="0">
                <a:pos x="125573" y="732000"/>
              </a:cxn>
              <a:cxn ang="0">
                <a:pos x="215631" y="641771"/>
              </a:cxn>
              <a:cxn ang="0">
                <a:pos x="323447" y="507062"/>
              </a:cxn>
              <a:cxn ang="0">
                <a:pos x="431262" y="371719"/>
              </a:cxn>
              <a:cxn ang="0">
                <a:pos x="511807" y="259250"/>
              </a:cxn>
              <a:cxn ang="0">
                <a:pos x="566349" y="169021"/>
              </a:cxn>
              <a:cxn ang="0">
                <a:pos x="592986" y="90229"/>
              </a:cxn>
              <a:cxn ang="0">
                <a:pos x="601865" y="56552"/>
              </a:cxn>
              <a:cxn ang="0">
                <a:pos x="601865" y="11438"/>
              </a:cxn>
              <a:cxn ang="0">
                <a:pos x="629136" y="11438"/>
              </a:cxn>
              <a:cxn ang="0">
                <a:pos x="664651" y="22875"/>
              </a:cxn>
              <a:cxn ang="0">
                <a:pos x="700801" y="56552"/>
              </a:cxn>
              <a:cxn ang="0">
                <a:pos x="736951" y="90229"/>
              </a:cxn>
              <a:cxn ang="0">
                <a:pos x="763588" y="123906"/>
              </a:cxn>
              <a:cxn ang="0">
                <a:pos x="763588" y="146781"/>
              </a:cxn>
              <a:cxn ang="0">
                <a:pos x="736951" y="180458"/>
              </a:cxn>
              <a:cxn ang="0">
                <a:pos x="683043" y="236375"/>
              </a:cxn>
              <a:cxn ang="0">
                <a:pos x="601865" y="326604"/>
              </a:cxn>
              <a:cxn ang="0">
                <a:pos x="502928" y="428271"/>
              </a:cxn>
              <a:cxn ang="0">
                <a:pos x="395112" y="552177"/>
              </a:cxn>
              <a:cxn ang="0">
                <a:pos x="305055" y="676083"/>
              </a:cxn>
              <a:cxn ang="0">
                <a:pos x="251147" y="743438"/>
              </a:cxn>
              <a:cxn ang="0">
                <a:pos x="260660" y="754875"/>
              </a:cxn>
              <a:cxn ang="0">
                <a:pos x="305055" y="754875"/>
              </a:cxn>
              <a:cxn ang="0">
                <a:pos x="403991" y="732000"/>
              </a:cxn>
              <a:cxn ang="0">
                <a:pos x="530199" y="709760"/>
              </a:cxn>
              <a:cxn ang="0">
                <a:pos x="610743" y="698323"/>
              </a:cxn>
              <a:cxn ang="0">
                <a:pos x="638014" y="709760"/>
              </a:cxn>
              <a:cxn ang="0">
                <a:pos x="629136" y="720563"/>
              </a:cxn>
              <a:cxn ang="0">
                <a:pos x="610743" y="732000"/>
              </a:cxn>
              <a:cxn ang="0">
                <a:pos x="575228" y="743438"/>
              </a:cxn>
              <a:cxn ang="0">
                <a:pos x="521320" y="765677"/>
              </a:cxn>
              <a:cxn ang="0">
                <a:pos x="449020" y="799990"/>
              </a:cxn>
              <a:cxn ang="0">
                <a:pos x="332326" y="844469"/>
              </a:cxn>
              <a:cxn ang="0">
                <a:pos x="224510" y="889583"/>
              </a:cxn>
              <a:cxn ang="0">
                <a:pos x="170602" y="923260"/>
              </a:cxn>
              <a:cxn ang="0">
                <a:pos x="107816" y="957573"/>
              </a:cxn>
              <a:cxn ang="0">
                <a:pos x="80545" y="957573"/>
              </a:cxn>
              <a:cxn ang="0">
                <a:pos x="53908" y="946135"/>
              </a:cxn>
              <a:cxn ang="0">
                <a:pos x="26637" y="912458"/>
              </a:cxn>
              <a:cxn ang="0">
                <a:pos x="0" y="855906"/>
              </a:cxn>
              <a:cxn ang="0">
                <a:pos x="0" y="833667"/>
              </a:cxn>
            </a:cxnLst>
            <a:rect l="l" t="t" r="GT0" b="GT1"/>
            <a:pathLst>
              <a:path w="1204" h="1524">
                <a:moveTo>
                  <a:pt x="0" y="1312"/>
                </a:moveTo>
                <a:lnTo>
                  <a:pt x="0" y="1294"/>
                </a:lnTo>
                <a:lnTo>
                  <a:pt x="14" y="1276"/>
                </a:lnTo>
                <a:lnTo>
                  <a:pt x="28" y="1259"/>
                </a:lnTo>
                <a:lnTo>
                  <a:pt x="42" y="1259"/>
                </a:lnTo>
                <a:lnTo>
                  <a:pt x="56" y="1241"/>
                </a:lnTo>
                <a:lnTo>
                  <a:pt x="70" y="1223"/>
                </a:lnTo>
                <a:lnTo>
                  <a:pt x="99" y="1223"/>
                </a:lnTo>
                <a:lnTo>
                  <a:pt x="127" y="1205"/>
                </a:lnTo>
                <a:lnTo>
                  <a:pt x="155" y="1188"/>
                </a:lnTo>
                <a:lnTo>
                  <a:pt x="198" y="1152"/>
                </a:lnTo>
                <a:lnTo>
                  <a:pt x="241" y="1117"/>
                </a:lnTo>
                <a:lnTo>
                  <a:pt x="283" y="1064"/>
                </a:lnTo>
                <a:lnTo>
                  <a:pt x="340" y="1010"/>
                </a:lnTo>
                <a:lnTo>
                  <a:pt x="396" y="940"/>
                </a:lnTo>
                <a:lnTo>
                  <a:pt x="453" y="869"/>
                </a:lnTo>
                <a:lnTo>
                  <a:pt x="510" y="798"/>
                </a:lnTo>
                <a:lnTo>
                  <a:pt x="567" y="727"/>
                </a:lnTo>
                <a:lnTo>
                  <a:pt x="623" y="656"/>
                </a:lnTo>
                <a:lnTo>
                  <a:pt x="680" y="585"/>
                </a:lnTo>
                <a:lnTo>
                  <a:pt x="722" y="532"/>
                </a:lnTo>
                <a:lnTo>
                  <a:pt x="765" y="461"/>
                </a:lnTo>
                <a:lnTo>
                  <a:pt x="807" y="408"/>
                </a:lnTo>
                <a:lnTo>
                  <a:pt x="836" y="355"/>
                </a:lnTo>
                <a:lnTo>
                  <a:pt x="864" y="302"/>
                </a:lnTo>
                <a:lnTo>
                  <a:pt x="893" y="266"/>
                </a:lnTo>
                <a:lnTo>
                  <a:pt x="921" y="213"/>
                </a:lnTo>
                <a:lnTo>
                  <a:pt x="935" y="177"/>
                </a:lnTo>
                <a:lnTo>
                  <a:pt x="935" y="142"/>
                </a:lnTo>
                <a:lnTo>
                  <a:pt x="949" y="124"/>
                </a:lnTo>
                <a:lnTo>
                  <a:pt x="949" y="89"/>
                </a:lnTo>
                <a:lnTo>
                  <a:pt x="935" y="53"/>
                </a:lnTo>
                <a:lnTo>
                  <a:pt x="935" y="36"/>
                </a:lnTo>
                <a:lnTo>
                  <a:pt x="949" y="18"/>
                </a:lnTo>
                <a:lnTo>
                  <a:pt x="963" y="18"/>
                </a:lnTo>
                <a:lnTo>
                  <a:pt x="978" y="0"/>
                </a:lnTo>
                <a:lnTo>
                  <a:pt x="992" y="18"/>
                </a:lnTo>
                <a:lnTo>
                  <a:pt x="1006" y="18"/>
                </a:lnTo>
                <a:lnTo>
                  <a:pt x="1034" y="18"/>
                </a:lnTo>
                <a:lnTo>
                  <a:pt x="1048" y="36"/>
                </a:lnTo>
                <a:lnTo>
                  <a:pt x="1063" y="53"/>
                </a:lnTo>
                <a:lnTo>
                  <a:pt x="1091" y="71"/>
                </a:lnTo>
                <a:lnTo>
                  <a:pt x="1105" y="89"/>
                </a:lnTo>
                <a:lnTo>
                  <a:pt x="1133" y="107"/>
                </a:lnTo>
                <a:lnTo>
                  <a:pt x="1148" y="124"/>
                </a:lnTo>
                <a:lnTo>
                  <a:pt x="1162" y="142"/>
                </a:lnTo>
                <a:lnTo>
                  <a:pt x="1176" y="160"/>
                </a:lnTo>
                <a:lnTo>
                  <a:pt x="1190" y="177"/>
                </a:lnTo>
                <a:lnTo>
                  <a:pt x="1204" y="195"/>
                </a:lnTo>
                <a:lnTo>
                  <a:pt x="1204" y="213"/>
                </a:lnTo>
                <a:lnTo>
                  <a:pt x="1204" y="231"/>
                </a:lnTo>
                <a:lnTo>
                  <a:pt x="1190" y="248"/>
                </a:lnTo>
                <a:lnTo>
                  <a:pt x="1176" y="266"/>
                </a:lnTo>
                <a:lnTo>
                  <a:pt x="1162" y="284"/>
                </a:lnTo>
                <a:lnTo>
                  <a:pt x="1133" y="319"/>
                </a:lnTo>
                <a:lnTo>
                  <a:pt x="1105" y="337"/>
                </a:lnTo>
                <a:lnTo>
                  <a:pt x="1077" y="372"/>
                </a:lnTo>
                <a:lnTo>
                  <a:pt x="1034" y="408"/>
                </a:lnTo>
                <a:lnTo>
                  <a:pt x="992" y="461"/>
                </a:lnTo>
                <a:lnTo>
                  <a:pt x="949" y="514"/>
                </a:lnTo>
                <a:lnTo>
                  <a:pt x="907" y="550"/>
                </a:lnTo>
                <a:lnTo>
                  <a:pt x="850" y="621"/>
                </a:lnTo>
                <a:lnTo>
                  <a:pt x="793" y="674"/>
                </a:lnTo>
                <a:lnTo>
                  <a:pt x="751" y="745"/>
                </a:lnTo>
                <a:lnTo>
                  <a:pt x="680" y="798"/>
                </a:lnTo>
                <a:lnTo>
                  <a:pt x="623" y="869"/>
                </a:lnTo>
                <a:lnTo>
                  <a:pt x="567" y="940"/>
                </a:lnTo>
                <a:lnTo>
                  <a:pt x="510" y="1010"/>
                </a:lnTo>
                <a:lnTo>
                  <a:pt x="481" y="1064"/>
                </a:lnTo>
                <a:lnTo>
                  <a:pt x="439" y="1099"/>
                </a:lnTo>
                <a:lnTo>
                  <a:pt x="425" y="1134"/>
                </a:lnTo>
                <a:lnTo>
                  <a:pt x="396" y="1170"/>
                </a:lnTo>
                <a:lnTo>
                  <a:pt x="396" y="1188"/>
                </a:lnTo>
                <a:lnTo>
                  <a:pt x="411" y="1188"/>
                </a:lnTo>
                <a:lnTo>
                  <a:pt x="425" y="1188"/>
                </a:lnTo>
                <a:lnTo>
                  <a:pt x="453" y="1188"/>
                </a:lnTo>
                <a:lnTo>
                  <a:pt x="481" y="1188"/>
                </a:lnTo>
                <a:lnTo>
                  <a:pt x="524" y="1170"/>
                </a:lnTo>
                <a:lnTo>
                  <a:pt x="581" y="1170"/>
                </a:lnTo>
                <a:lnTo>
                  <a:pt x="637" y="1152"/>
                </a:lnTo>
                <a:lnTo>
                  <a:pt x="708" y="1134"/>
                </a:lnTo>
                <a:lnTo>
                  <a:pt x="779" y="1134"/>
                </a:lnTo>
                <a:lnTo>
                  <a:pt x="836" y="1117"/>
                </a:lnTo>
                <a:lnTo>
                  <a:pt x="893" y="1117"/>
                </a:lnTo>
                <a:lnTo>
                  <a:pt x="935" y="1099"/>
                </a:lnTo>
                <a:lnTo>
                  <a:pt x="963" y="1099"/>
                </a:lnTo>
                <a:lnTo>
                  <a:pt x="992" y="1099"/>
                </a:lnTo>
                <a:lnTo>
                  <a:pt x="1006" y="1099"/>
                </a:lnTo>
                <a:lnTo>
                  <a:pt x="1006" y="1117"/>
                </a:lnTo>
                <a:lnTo>
                  <a:pt x="992" y="1134"/>
                </a:lnTo>
                <a:lnTo>
                  <a:pt x="978" y="1134"/>
                </a:lnTo>
                <a:lnTo>
                  <a:pt x="963" y="1152"/>
                </a:lnTo>
                <a:lnTo>
                  <a:pt x="949" y="1152"/>
                </a:lnTo>
                <a:lnTo>
                  <a:pt x="921" y="1170"/>
                </a:lnTo>
                <a:lnTo>
                  <a:pt x="907" y="1170"/>
                </a:lnTo>
                <a:lnTo>
                  <a:pt x="878" y="1188"/>
                </a:lnTo>
                <a:lnTo>
                  <a:pt x="850" y="1205"/>
                </a:lnTo>
                <a:lnTo>
                  <a:pt x="822" y="1205"/>
                </a:lnTo>
                <a:lnTo>
                  <a:pt x="793" y="1223"/>
                </a:lnTo>
                <a:lnTo>
                  <a:pt x="751" y="1241"/>
                </a:lnTo>
                <a:lnTo>
                  <a:pt x="708" y="1259"/>
                </a:lnTo>
                <a:lnTo>
                  <a:pt x="666" y="1259"/>
                </a:lnTo>
                <a:lnTo>
                  <a:pt x="595" y="1294"/>
                </a:lnTo>
                <a:lnTo>
                  <a:pt x="524" y="1329"/>
                </a:lnTo>
                <a:lnTo>
                  <a:pt x="453" y="1347"/>
                </a:lnTo>
                <a:lnTo>
                  <a:pt x="396" y="1383"/>
                </a:lnTo>
                <a:lnTo>
                  <a:pt x="354" y="1400"/>
                </a:lnTo>
                <a:lnTo>
                  <a:pt x="311" y="1418"/>
                </a:lnTo>
                <a:lnTo>
                  <a:pt x="283" y="1436"/>
                </a:lnTo>
                <a:lnTo>
                  <a:pt x="269" y="1453"/>
                </a:lnTo>
                <a:lnTo>
                  <a:pt x="241" y="1489"/>
                </a:lnTo>
                <a:lnTo>
                  <a:pt x="198" y="1507"/>
                </a:lnTo>
                <a:lnTo>
                  <a:pt x="170" y="1507"/>
                </a:lnTo>
                <a:lnTo>
                  <a:pt x="155" y="1524"/>
                </a:lnTo>
                <a:lnTo>
                  <a:pt x="127" y="1524"/>
                </a:lnTo>
                <a:lnTo>
                  <a:pt x="127" y="1507"/>
                </a:lnTo>
                <a:lnTo>
                  <a:pt x="113" y="1507"/>
                </a:lnTo>
                <a:lnTo>
                  <a:pt x="99" y="1489"/>
                </a:lnTo>
                <a:lnTo>
                  <a:pt x="85" y="1489"/>
                </a:lnTo>
                <a:lnTo>
                  <a:pt x="70" y="1471"/>
                </a:lnTo>
                <a:lnTo>
                  <a:pt x="56" y="1453"/>
                </a:lnTo>
                <a:lnTo>
                  <a:pt x="42" y="1436"/>
                </a:lnTo>
                <a:lnTo>
                  <a:pt x="28" y="1400"/>
                </a:lnTo>
                <a:lnTo>
                  <a:pt x="14" y="1365"/>
                </a:lnTo>
                <a:lnTo>
                  <a:pt x="0" y="1347"/>
                </a:lnTo>
                <a:lnTo>
                  <a:pt x="0" y="1312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7417" name="Freeform 9"/>
          <p:cNvSpPr/>
          <p:nvPr/>
        </p:nvSpPr>
        <p:spPr>
          <a:xfrm>
            <a:off x="4260850" y="2590800"/>
            <a:ext cx="1062038" cy="315913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458968" y="259341"/>
              </a:cxn>
              <a:cxn ang="0">
                <a:pos x="405009" y="270783"/>
              </a:cxn>
              <a:cxn ang="0">
                <a:pos x="359938" y="282224"/>
              </a:cxn>
              <a:cxn ang="0">
                <a:pos x="314866" y="293030"/>
              </a:cxn>
              <a:cxn ang="0">
                <a:pos x="269794" y="304471"/>
              </a:cxn>
              <a:cxn ang="0">
                <a:pos x="233610" y="304471"/>
              </a:cxn>
              <a:cxn ang="0">
                <a:pos x="198061" y="315913"/>
              </a:cxn>
              <a:cxn ang="0">
                <a:pos x="161877" y="315913"/>
              </a:cxn>
              <a:cxn ang="0">
                <a:pos x="135215" y="315913"/>
              </a:cxn>
              <a:cxn ang="0">
                <a:pos x="107918" y="315913"/>
              </a:cxn>
              <a:cxn ang="0">
                <a:pos x="90143" y="315913"/>
              </a:cxn>
              <a:cxn ang="0">
                <a:pos x="71734" y="315913"/>
              </a:cxn>
              <a:cxn ang="0">
                <a:pos x="45072" y="304471"/>
              </a:cxn>
              <a:cxn ang="0">
                <a:pos x="36184" y="304471"/>
              </a:cxn>
              <a:cxn ang="0">
                <a:pos x="17775" y="293030"/>
              </a:cxn>
              <a:cxn ang="0">
                <a:pos x="8887" y="293030"/>
              </a:cxn>
              <a:cxn ang="0">
                <a:pos x="0" y="282224"/>
              </a:cxn>
              <a:cxn ang="0">
                <a:pos x="107918" y="247900"/>
              </a:cxn>
              <a:cxn ang="0">
                <a:pos x="198061" y="214211"/>
              </a:cxn>
              <a:cxn ang="0">
                <a:pos x="288204" y="191963"/>
              </a:cxn>
              <a:cxn ang="0">
                <a:pos x="377712" y="158274"/>
              </a:cxn>
              <a:cxn ang="0">
                <a:pos x="450081" y="135391"/>
              </a:cxn>
              <a:cxn ang="0">
                <a:pos x="521814" y="113144"/>
              </a:cxn>
              <a:cxn ang="0">
                <a:pos x="593548" y="90261"/>
              </a:cxn>
              <a:cxn ang="0">
                <a:pos x="648142" y="68013"/>
              </a:cxn>
              <a:cxn ang="0">
                <a:pos x="702101" y="56572"/>
              </a:cxn>
              <a:cxn ang="0">
                <a:pos x="756059" y="34325"/>
              </a:cxn>
              <a:cxn ang="0">
                <a:pos x="791609" y="22883"/>
              </a:cxn>
              <a:cxn ang="0">
                <a:pos x="827793" y="11442"/>
              </a:cxn>
              <a:cxn ang="0">
                <a:pos x="863977" y="11442"/>
              </a:cxn>
              <a:cxn ang="0">
                <a:pos x="881752" y="0"/>
              </a:cxn>
              <a:cxn ang="0">
                <a:pos x="899527" y="0"/>
              </a:cxn>
              <a:cxn ang="0">
                <a:pos x="917936" y="0"/>
              </a:cxn>
              <a:cxn ang="0">
                <a:pos x="944598" y="0"/>
              </a:cxn>
              <a:cxn ang="0">
                <a:pos x="971895" y="0"/>
              </a:cxn>
              <a:cxn ang="0">
                <a:pos x="998557" y="11442"/>
              </a:cxn>
              <a:cxn ang="0">
                <a:pos x="1025854" y="11442"/>
              </a:cxn>
              <a:cxn ang="0">
                <a:pos x="1043629" y="22883"/>
              </a:cxn>
              <a:cxn ang="0">
                <a:pos x="1052516" y="34325"/>
              </a:cxn>
              <a:cxn ang="0">
                <a:pos x="1062038" y="34325"/>
              </a:cxn>
              <a:cxn ang="0">
                <a:pos x="1062038" y="45130"/>
              </a:cxn>
              <a:cxn ang="0">
                <a:pos x="1052516" y="56572"/>
              </a:cxn>
              <a:cxn ang="0">
                <a:pos x="1043629" y="56572"/>
              </a:cxn>
              <a:cxn ang="0">
                <a:pos x="1025854" y="68013"/>
              </a:cxn>
              <a:cxn ang="0">
                <a:pos x="1007444" y="79455"/>
              </a:cxn>
              <a:cxn ang="0">
                <a:pos x="980782" y="90261"/>
              </a:cxn>
              <a:cxn ang="0">
                <a:pos x="953485" y="101702"/>
              </a:cxn>
              <a:cxn ang="0">
                <a:pos x="917936" y="113144"/>
              </a:cxn>
              <a:cxn ang="0">
                <a:pos x="872865" y="135391"/>
              </a:cxn>
              <a:cxn ang="0">
                <a:pos x="773834" y="169080"/>
              </a:cxn>
              <a:cxn ang="0">
                <a:pos x="674804" y="191963"/>
              </a:cxn>
              <a:cxn ang="0">
                <a:pos x="575773" y="225652"/>
              </a:cxn>
              <a:cxn ang="0">
                <a:pos x="458968" y="259341"/>
              </a:cxn>
              <a:cxn ang="0">
                <a:pos x="458968" y="259341"/>
              </a:cxn>
              <a:cxn ang="0">
                <a:pos x="458968" y="259341"/>
              </a:cxn>
            </a:cxnLst>
            <a:rect l="l" t="t" r="GT0" b="GT1"/>
            <a:pathLst>
              <a:path w="1673" h="497">
                <a:moveTo>
                  <a:pt x="723" y="408"/>
                </a:moveTo>
                <a:lnTo>
                  <a:pt x="638" y="426"/>
                </a:lnTo>
                <a:lnTo>
                  <a:pt x="567" y="444"/>
                </a:lnTo>
                <a:lnTo>
                  <a:pt x="496" y="461"/>
                </a:lnTo>
                <a:lnTo>
                  <a:pt x="425" y="479"/>
                </a:lnTo>
                <a:lnTo>
                  <a:pt x="368" y="479"/>
                </a:lnTo>
                <a:lnTo>
                  <a:pt x="312" y="497"/>
                </a:lnTo>
                <a:lnTo>
                  <a:pt x="255" y="497"/>
                </a:lnTo>
                <a:lnTo>
                  <a:pt x="213" y="497"/>
                </a:lnTo>
                <a:lnTo>
                  <a:pt x="170" y="497"/>
                </a:lnTo>
                <a:lnTo>
                  <a:pt x="142" y="497"/>
                </a:lnTo>
                <a:lnTo>
                  <a:pt x="113" y="497"/>
                </a:lnTo>
                <a:lnTo>
                  <a:pt x="71" y="479"/>
                </a:lnTo>
                <a:lnTo>
                  <a:pt x="57" y="479"/>
                </a:lnTo>
                <a:lnTo>
                  <a:pt x="28" y="461"/>
                </a:lnTo>
                <a:lnTo>
                  <a:pt x="14" y="461"/>
                </a:lnTo>
                <a:lnTo>
                  <a:pt x="0" y="444"/>
                </a:lnTo>
                <a:lnTo>
                  <a:pt x="170" y="390"/>
                </a:lnTo>
                <a:lnTo>
                  <a:pt x="312" y="337"/>
                </a:lnTo>
                <a:lnTo>
                  <a:pt x="454" y="302"/>
                </a:lnTo>
                <a:lnTo>
                  <a:pt x="595" y="249"/>
                </a:lnTo>
                <a:lnTo>
                  <a:pt x="709" y="213"/>
                </a:lnTo>
                <a:lnTo>
                  <a:pt x="822" y="178"/>
                </a:lnTo>
                <a:lnTo>
                  <a:pt x="935" y="142"/>
                </a:lnTo>
                <a:lnTo>
                  <a:pt x="1021" y="107"/>
                </a:lnTo>
                <a:lnTo>
                  <a:pt x="1106" y="89"/>
                </a:lnTo>
                <a:lnTo>
                  <a:pt x="1191" y="54"/>
                </a:lnTo>
                <a:lnTo>
                  <a:pt x="1247" y="36"/>
                </a:lnTo>
                <a:lnTo>
                  <a:pt x="1304" y="18"/>
                </a:lnTo>
                <a:lnTo>
                  <a:pt x="1361" y="18"/>
                </a:lnTo>
                <a:lnTo>
                  <a:pt x="1389" y="0"/>
                </a:lnTo>
                <a:lnTo>
                  <a:pt x="1417" y="0"/>
                </a:lnTo>
                <a:lnTo>
                  <a:pt x="1446" y="0"/>
                </a:lnTo>
                <a:lnTo>
                  <a:pt x="1488" y="0"/>
                </a:lnTo>
                <a:lnTo>
                  <a:pt x="1531" y="0"/>
                </a:lnTo>
                <a:lnTo>
                  <a:pt x="1573" y="18"/>
                </a:lnTo>
                <a:lnTo>
                  <a:pt x="1616" y="18"/>
                </a:lnTo>
                <a:lnTo>
                  <a:pt x="1644" y="36"/>
                </a:lnTo>
                <a:lnTo>
                  <a:pt x="1658" y="54"/>
                </a:lnTo>
                <a:lnTo>
                  <a:pt x="1673" y="54"/>
                </a:lnTo>
                <a:lnTo>
                  <a:pt x="1673" y="71"/>
                </a:lnTo>
                <a:lnTo>
                  <a:pt x="1658" y="89"/>
                </a:lnTo>
                <a:lnTo>
                  <a:pt x="1644" y="89"/>
                </a:lnTo>
                <a:lnTo>
                  <a:pt x="1616" y="107"/>
                </a:lnTo>
                <a:lnTo>
                  <a:pt x="1587" y="125"/>
                </a:lnTo>
                <a:lnTo>
                  <a:pt x="1545" y="142"/>
                </a:lnTo>
                <a:lnTo>
                  <a:pt x="1502" y="160"/>
                </a:lnTo>
                <a:lnTo>
                  <a:pt x="1446" y="178"/>
                </a:lnTo>
                <a:lnTo>
                  <a:pt x="1375" y="213"/>
                </a:lnTo>
                <a:lnTo>
                  <a:pt x="1219" y="266"/>
                </a:lnTo>
                <a:lnTo>
                  <a:pt x="1063" y="302"/>
                </a:lnTo>
                <a:lnTo>
                  <a:pt x="907" y="355"/>
                </a:lnTo>
                <a:lnTo>
                  <a:pt x="723" y="408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7418" name="Freeform 10"/>
          <p:cNvSpPr/>
          <p:nvPr/>
        </p:nvSpPr>
        <p:spPr>
          <a:xfrm>
            <a:off x="4108450" y="2962275"/>
            <a:ext cx="520700" cy="103663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116556" y="968630"/>
              </a:cxn>
              <a:cxn ang="0">
                <a:pos x="62712" y="1002952"/>
              </a:cxn>
              <a:cxn ang="0">
                <a:pos x="27239" y="1025197"/>
              </a:cxn>
              <a:cxn ang="0">
                <a:pos x="8868" y="1036638"/>
              </a:cxn>
              <a:cxn ang="0">
                <a:pos x="0" y="1036638"/>
              </a:cxn>
              <a:cxn ang="0">
                <a:pos x="8868" y="1002952"/>
              </a:cxn>
              <a:cxn ang="0">
                <a:pos x="36107" y="968630"/>
              </a:cxn>
              <a:cxn ang="0">
                <a:pos x="81082" y="912699"/>
              </a:cxn>
              <a:cxn ang="0">
                <a:pos x="143794" y="833887"/>
              </a:cxn>
              <a:cxn ang="0">
                <a:pos x="197638" y="755074"/>
              </a:cxn>
              <a:cxn ang="0">
                <a:pos x="242613" y="664821"/>
              </a:cxn>
              <a:cxn ang="0">
                <a:pos x="287589" y="574568"/>
              </a:cxn>
              <a:cxn ang="0">
                <a:pos x="323062" y="473510"/>
              </a:cxn>
              <a:cxn ang="0">
                <a:pos x="350301" y="383257"/>
              </a:cxn>
              <a:cxn ang="0">
                <a:pos x="368037" y="304445"/>
              </a:cxn>
              <a:cxn ang="0">
                <a:pos x="376906" y="236437"/>
              </a:cxn>
              <a:cxn ang="0">
                <a:pos x="376906" y="169065"/>
              </a:cxn>
              <a:cxn ang="0">
                <a:pos x="376906" y="123939"/>
              </a:cxn>
              <a:cxn ang="0">
                <a:pos x="368037" y="78812"/>
              </a:cxn>
              <a:cxn ang="0">
                <a:pos x="359169" y="45126"/>
              </a:cxn>
              <a:cxn ang="0">
                <a:pos x="350301" y="33686"/>
              </a:cxn>
              <a:cxn ang="0">
                <a:pos x="350301" y="11441"/>
              </a:cxn>
              <a:cxn ang="0">
                <a:pos x="350301" y="11441"/>
              </a:cxn>
              <a:cxn ang="0">
                <a:pos x="359169" y="0"/>
              </a:cxn>
              <a:cxn ang="0">
                <a:pos x="376906" y="0"/>
              </a:cxn>
              <a:cxn ang="0">
                <a:pos x="430749" y="11441"/>
              </a:cxn>
              <a:cxn ang="0">
                <a:pos x="466856" y="22881"/>
              </a:cxn>
              <a:cxn ang="0">
                <a:pos x="494095" y="33686"/>
              </a:cxn>
              <a:cxn ang="0">
                <a:pos x="511832" y="56567"/>
              </a:cxn>
              <a:cxn ang="0">
                <a:pos x="520700" y="68008"/>
              </a:cxn>
              <a:cxn ang="0">
                <a:pos x="520700" y="78812"/>
              </a:cxn>
              <a:cxn ang="0">
                <a:pos x="520700" y="113134"/>
              </a:cxn>
              <a:cxn ang="0">
                <a:pos x="511832" y="169065"/>
              </a:cxn>
              <a:cxn ang="0">
                <a:pos x="502963" y="236437"/>
              </a:cxn>
              <a:cxn ang="0">
                <a:pos x="494095" y="315885"/>
              </a:cxn>
              <a:cxn ang="0">
                <a:pos x="466856" y="405503"/>
              </a:cxn>
              <a:cxn ang="0">
                <a:pos x="440251" y="495756"/>
              </a:cxn>
              <a:cxn ang="0">
                <a:pos x="395276" y="597449"/>
              </a:cxn>
              <a:cxn ang="0">
                <a:pos x="350301" y="687067"/>
              </a:cxn>
              <a:cxn ang="0">
                <a:pos x="296457" y="777320"/>
              </a:cxn>
              <a:cxn ang="0">
                <a:pos x="233745" y="844692"/>
              </a:cxn>
              <a:cxn ang="0">
                <a:pos x="179268" y="912699"/>
              </a:cxn>
              <a:cxn ang="0">
                <a:pos x="143794" y="946385"/>
              </a:cxn>
            </a:cxnLst>
            <a:rect l="l" t="t" r="GT0" b="GT1"/>
            <a:pathLst>
              <a:path w="822" h="1631">
                <a:moveTo>
                  <a:pt x="227" y="1489"/>
                </a:moveTo>
                <a:lnTo>
                  <a:pt x="184" y="1524"/>
                </a:lnTo>
                <a:lnTo>
                  <a:pt x="142" y="1542"/>
                </a:lnTo>
                <a:lnTo>
                  <a:pt x="99" y="1578"/>
                </a:lnTo>
                <a:lnTo>
                  <a:pt x="71" y="1595"/>
                </a:lnTo>
                <a:lnTo>
                  <a:pt x="43" y="1613"/>
                </a:lnTo>
                <a:lnTo>
                  <a:pt x="28" y="1631"/>
                </a:lnTo>
                <a:lnTo>
                  <a:pt x="14" y="1631"/>
                </a:lnTo>
                <a:lnTo>
                  <a:pt x="0" y="1631"/>
                </a:lnTo>
                <a:lnTo>
                  <a:pt x="0" y="1613"/>
                </a:lnTo>
                <a:lnTo>
                  <a:pt x="14" y="1578"/>
                </a:lnTo>
                <a:lnTo>
                  <a:pt x="28" y="1560"/>
                </a:lnTo>
                <a:lnTo>
                  <a:pt x="57" y="1524"/>
                </a:lnTo>
                <a:lnTo>
                  <a:pt x="85" y="1471"/>
                </a:lnTo>
                <a:lnTo>
                  <a:pt x="128" y="1436"/>
                </a:lnTo>
                <a:lnTo>
                  <a:pt x="170" y="1365"/>
                </a:lnTo>
                <a:lnTo>
                  <a:pt x="227" y="1312"/>
                </a:lnTo>
                <a:lnTo>
                  <a:pt x="269" y="1241"/>
                </a:lnTo>
                <a:lnTo>
                  <a:pt x="312" y="1188"/>
                </a:lnTo>
                <a:lnTo>
                  <a:pt x="354" y="1117"/>
                </a:lnTo>
                <a:lnTo>
                  <a:pt x="383" y="1046"/>
                </a:lnTo>
                <a:lnTo>
                  <a:pt x="411" y="975"/>
                </a:lnTo>
                <a:lnTo>
                  <a:pt x="454" y="904"/>
                </a:lnTo>
                <a:lnTo>
                  <a:pt x="482" y="816"/>
                </a:lnTo>
                <a:lnTo>
                  <a:pt x="510" y="745"/>
                </a:lnTo>
                <a:lnTo>
                  <a:pt x="524" y="674"/>
                </a:lnTo>
                <a:lnTo>
                  <a:pt x="553" y="603"/>
                </a:lnTo>
                <a:lnTo>
                  <a:pt x="567" y="550"/>
                </a:lnTo>
                <a:lnTo>
                  <a:pt x="581" y="479"/>
                </a:lnTo>
                <a:lnTo>
                  <a:pt x="581" y="426"/>
                </a:lnTo>
                <a:lnTo>
                  <a:pt x="595" y="372"/>
                </a:lnTo>
                <a:lnTo>
                  <a:pt x="595" y="319"/>
                </a:lnTo>
                <a:lnTo>
                  <a:pt x="595" y="266"/>
                </a:lnTo>
                <a:lnTo>
                  <a:pt x="595" y="231"/>
                </a:lnTo>
                <a:lnTo>
                  <a:pt x="595" y="195"/>
                </a:lnTo>
                <a:lnTo>
                  <a:pt x="595" y="160"/>
                </a:lnTo>
                <a:lnTo>
                  <a:pt x="581" y="124"/>
                </a:lnTo>
                <a:lnTo>
                  <a:pt x="581" y="107"/>
                </a:lnTo>
                <a:lnTo>
                  <a:pt x="567" y="71"/>
                </a:lnTo>
                <a:lnTo>
                  <a:pt x="567" y="53"/>
                </a:lnTo>
                <a:lnTo>
                  <a:pt x="553" y="53"/>
                </a:lnTo>
                <a:lnTo>
                  <a:pt x="553" y="36"/>
                </a:lnTo>
                <a:lnTo>
                  <a:pt x="553" y="18"/>
                </a:lnTo>
                <a:lnTo>
                  <a:pt x="553" y="0"/>
                </a:lnTo>
                <a:lnTo>
                  <a:pt x="567" y="0"/>
                </a:lnTo>
                <a:lnTo>
                  <a:pt x="595" y="0"/>
                </a:lnTo>
                <a:lnTo>
                  <a:pt x="638" y="0"/>
                </a:lnTo>
                <a:lnTo>
                  <a:pt x="680" y="18"/>
                </a:lnTo>
                <a:lnTo>
                  <a:pt x="723" y="36"/>
                </a:lnTo>
                <a:lnTo>
                  <a:pt x="737" y="36"/>
                </a:lnTo>
                <a:lnTo>
                  <a:pt x="765" y="53"/>
                </a:lnTo>
                <a:lnTo>
                  <a:pt x="780" y="53"/>
                </a:lnTo>
                <a:lnTo>
                  <a:pt x="794" y="71"/>
                </a:lnTo>
                <a:lnTo>
                  <a:pt x="808" y="89"/>
                </a:lnTo>
                <a:lnTo>
                  <a:pt x="822" y="89"/>
                </a:lnTo>
                <a:lnTo>
                  <a:pt x="822" y="107"/>
                </a:lnTo>
                <a:lnTo>
                  <a:pt x="822" y="124"/>
                </a:lnTo>
                <a:lnTo>
                  <a:pt x="822" y="160"/>
                </a:lnTo>
                <a:lnTo>
                  <a:pt x="822" y="178"/>
                </a:lnTo>
                <a:lnTo>
                  <a:pt x="808" y="213"/>
                </a:lnTo>
                <a:lnTo>
                  <a:pt x="808" y="266"/>
                </a:lnTo>
                <a:lnTo>
                  <a:pt x="794" y="319"/>
                </a:lnTo>
                <a:lnTo>
                  <a:pt x="794" y="372"/>
                </a:lnTo>
                <a:lnTo>
                  <a:pt x="780" y="443"/>
                </a:lnTo>
                <a:lnTo>
                  <a:pt x="780" y="497"/>
                </a:lnTo>
                <a:lnTo>
                  <a:pt x="751" y="567"/>
                </a:lnTo>
                <a:lnTo>
                  <a:pt x="737" y="638"/>
                </a:lnTo>
                <a:lnTo>
                  <a:pt x="709" y="709"/>
                </a:lnTo>
                <a:lnTo>
                  <a:pt x="695" y="780"/>
                </a:lnTo>
                <a:lnTo>
                  <a:pt x="652" y="869"/>
                </a:lnTo>
                <a:lnTo>
                  <a:pt x="624" y="940"/>
                </a:lnTo>
                <a:lnTo>
                  <a:pt x="581" y="1010"/>
                </a:lnTo>
                <a:lnTo>
                  <a:pt x="553" y="1081"/>
                </a:lnTo>
                <a:lnTo>
                  <a:pt x="510" y="1152"/>
                </a:lnTo>
                <a:lnTo>
                  <a:pt x="468" y="1223"/>
                </a:lnTo>
                <a:lnTo>
                  <a:pt x="425" y="1276"/>
                </a:lnTo>
                <a:lnTo>
                  <a:pt x="369" y="1329"/>
                </a:lnTo>
                <a:lnTo>
                  <a:pt x="326" y="1383"/>
                </a:lnTo>
                <a:lnTo>
                  <a:pt x="283" y="1436"/>
                </a:lnTo>
                <a:lnTo>
                  <a:pt x="227" y="1489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7419" name="Freeform 11"/>
          <p:cNvSpPr/>
          <p:nvPr/>
        </p:nvSpPr>
        <p:spPr>
          <a:xfrm>
            <a:off x="4179888" y="3154363"/>
            <a:ext cx="693737" cy="236537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693737" y="44510"/>
              </a:cxn>
              <a:cxn ang="0">
                <a:pos x="693737" y="55955"/>
              </a:cxn>
              <a:cxn ang="0">
                <a:pos x="675314" y="67400"/>
              </a:cxn>
              <a:cxn ang="0">
                <a:pos x="657525" y="78846"/>
              </a:cxn>
              <a:cxn ang="0">
                <a:pos x="621314" y="101100"/>
              </a:cxn>
              <a:cxn ang="0">
                <a:pos x="576843" y="112546"/>
              </a:cxn>
              <a:cxn ang="0">
                <a:pos x="522844" y="134801"/>
              </a:cxn>
              <a:cxn ang="0">
                <a:pos x="459315" y="146246"/>
              </a:cxn>
              <a:cxn ang="0">
                <a:pos x="387527" y="168501"/>
              </a:cxn>
              <a:cxn ang="0">
                <a:pos x="324633" y="191392"/>
              </a:cxn>
              <a:cxn ang="0">
                <a:pos x="270634" y="202837"/>
              </a:cxn>
              <a:cxn ang="0">
                <a:pos x="216634" y="213646"/>
              </a:cxn>
              <a:cxn ang="0">
                <a:pos x="180422" y="225092"/>
              </a:cxn>
              <a:cxn ang="0">
                <a:pos x="153105" y="225092"/>
              </a:cxn>
              <a:cxn ang="0">
                <a:pos x="126423" y="236537"/>
              </a:cxn>
              <a:cxn ang="0">
                <a:pos x="107999" y="236537"/>
              </a:cxn>
              <a:cxn ang="0">
                <a:pos x="99105" y="236537"/>
              </a:cxn>
              <a:cxn ang="0">
                <a:pos x="81317" y="236537"/>
              </a:cxn>
              <a:cxn ang="0">
                <a:pos x="54000" y="213646"/>
              </a:cxn>
              <a:cxn ang="0">
                <a:pos x="18423" y="202837"/>
              </a:cxn>
              <a:cxn ang="0">
                <a:pos x="27317" y="179946"/>
              </a:cxn>
              <a:cxn ang="0">
                <a:pos x="90211" y="157691"/>
              </a:cxn>
              <a:cxn ang="0">
                <a:pos x="171528" y="134801"/>
              </a:cxn>
              <a:cxn ang="0">
                <a:pos x="279528" y="101100"/>
              </a:cxn>
              <a:cxn ang="0">
                <a:pos x="369739" y="67400"/>
              </a:cxn>
              <a:cxn ang="0">
                <a:pos x="423739" y="55955"/>
              </a:cxn>
              <a:cxn ang="0">
                <a:pos x="477738" y="33700"/>
              </a:cxn>
              <a:cxn ang="0">
                <a:pos x="513314" y="22255"/>
              </a:cxn>
              <a:cxn ang="0">
                <a:pos x="549526" y="10809"/>
              </a:cxn>
              <a:cxn ang="0">
                <a:pos x="585738" y="10809"/>
              </a:cxn>
              <a:cxn ang="0">
                <a:pos x="603526" y="0"/>
              </a:cxn>
              <a:cxn ang="0">
                <a:pos x="621314" y="0"/>
              </a:cxn>
              <a:cxn ang="0">
                <a:pos x="648631" y="0"/>
              </a:cxn>
              <a:cxn ang="0">
                <a:pos x="675314" y="22255"/>
              </a:cxn>
              <a:cxn ang="0">
                <a:pos x="693737" y="44510"/>
              </a:cxn>
            </a:cxnLst>
            <a:rect l="l" t="t" r="GT0" b="GT1"/>
            <a:pathLst>
              <a:path w="1092" h="372">
                <a:moveTo>
                  <a:pt x="1092" y="70"/>
                </a:moveTo>
                <a:lnTo>
                  <a:pt x="1092" y="70"/>
                </a:lnTo>
                <a:lnTo>
                  <a:pt x="1092" y="88"/>
                </a:lnTo>
                <a:lnTo>
                  <a:pt x="1078" y="106"/>
                </a:lnTo>
                <a:lnTo>
                  <a:pt x="1063" y="106"/>
                </a:lnTo>
                <a:lnTo>
                  <a:pt x="1049" y="124"/>
                </a:lnTo>
                <a:lnTo>
                  <a:pt x="1035" y="124"/>
                </a:lnTo>
                <a:lnTo>
                  <a:pt x="1007" y="141"/>
                </a:lnTo>
                <a:lnTo>
                  <a:pt x="978" y="159"/>
                </a:lnTo>
                <a:lnTo>
                  <a:pt x="950" y="159"/>
                </a:lnTo>
                <a:lnTo>
                  <a:pt x="908" y="177"/>
                </a:lnTo>
                <a:lnTo>
                  <a:pt x="865" y="195"/>
                </a:lnTo>
                <a:lnTo>
                  <a:pt x="823" y="212"/>
                </a:lnTo>
                <a:lnTo>
                  <a:pt x="780" y="212"/>
                </a:lnTo>
                <a:lnTo>
                  <a:pt x="723" y="230"/>
                </a:lnTo>
                <a:lnTo>
                  <a:pt x="667" y="248"/>
                </a:lnTo>
                <a:lnTo>
                  <a:pt x="610" y="265"/>
                </a:lnTo>
                <a:lnTo>
                  <a:pt x="567" y="283"/>
                </a:lnTo>
                <a:lnTo>
                  <a:pt x="511" y="301"/>
                </a:lnTo>
                <a:lnTo>
                  <a:pt x="468" y="301"/>
                </a:lnTo>
                <a:lnTo>
                  <a:pt x="426" y="319"/>
                </a:lnTo>
                <a:lnTo>
                  <a:pt x="383" y="319"/>
                </a:lnTo>
                <a:lnTo>
                  <a:pt x="341" y="336"/>
                </a:lnTo>
                <a:lnTo>
                  <a:pt x="312" y="336"/>
                </a:lnTo>
                <a:lnTo>
                  <a:pt x="284" y="354"/>
                </a:lnTo>
                <a:lnTo>
                  <a:pt x="256" y="354"/>
                </a:lnTo>
                <a:lnTo>
                  <a:pt x="241" y="354"/>
                </a:lnTo>
                <a:lnTo>
                  <a:pt x="213" y="372"/>
                </a:lnTo>
                <a:lnTo>
                  <a:pt x="199" y="372"/>
                </a:lnTo>
                <a:lnTo>
                  <a:pt x="185" y="372"/>
                </a:lnTo>
                <a:lnTo>
                  <a:pt x="170" y="372"/>
                </a:lnTo>
                <a:lnTo>
                  <a:pt x="156" y="372"/>
                </a:lnTo>
                <a:lnTo>
                  <a:pt x="142" y="372"/>
                </a:lnTo>
                <a:lnTo>
                  <a:pt x="128" y="372"/>
                </a:lnTo>
                <a:lnTo>
                  <a:pt x="114" y="354"/>
                </a:lnTo>
                <a:lnTo>
                  <a:pt x="85" y="336"/>
                </a:lnTo>
                <a:lnTo>
                  <a:pt x="57" y="336"/>
                </a:lnTo>
                <a:lnTo>
                  <a:pt x="29" y="319"/>
                </a:lnTo>
                <a:lnTo>
                  <a:pt x="0" y="301"/>
                </a:lnTo>
                <a:lnTo>
                  <a:pt x="43" y="283"/>
                </a:lnTo>
                <a:lnTo>
                  <a:pt x="85" y="265"/>
                </a:lnTo>
                <a:lnTo>
                  <a:pt x="142" y="248"/>
                </a:lnTo>
                <a:lnTo>
                  <a:pt x="199" y="230"/>
                </a:lnTo>
                <a:lnTo>
                  <a:pt x="270" y="212"/>
                </a:lnTo>
                <a:lnTo>
                  <a:pt x="341" y="177"/>
                </a:lnTo>
                <a:lnTo>
                  <a:pt x="440" y="159"/>
                </a:lnTo>
                <a:lnTo>
                  <a:pt x="525" y="124"/>
                </a:lnTo>
                <a:lnTo>
                  <a:pt x="582" y="106"/>
                </a:lnTo>
                <a:lnTo>
                  <a:pt x="624" y="88"/>
                </a:lnTo>
                <a:lnTo>
                  <a:pt x="667" y="88"/>
                </a:lnTo>
                <a:lnTo>
                  <a:pt x="709" y="70"/>
                </a:lnTo>
                <a:lnTo>
                  <a:pt x="752" y="53"/>
                </a:lnTo>
                <a:lnTo>
                  <a:pt x="780" y="53"/>
                </a:lnTo>
                <a:lnTo>
                  <a:pt x="808" y="35"/>
                </a:lnTo>
                <a:lnTo>
                  <a:pt x="851" y="35"/>
                </a:lnTo>
                <a:lnTo>
                  <a:pt x="865" y="17"/>
                </a:lnTo>
                <a:lnTo>
                  <a:pt x="893" y="17"/>
                </a:lnTo>
                <a:lnTo>
                  <a:pt x="922" y="17"/>
                </a:lnTo>
                <a:lnTo>
                  <a:pt x="936" y="0"/>
                </a:lnTo>
                <a:lnTo>
                  <a:pt x="950" y="0"/>
                </a:lnTo>
                <a:lnTo>
                  <a:pt x="964" y="0"/>
                </a:lnTo>
                <a:lnTo>
                  <a:pt x="978" y="0"/>
                </a:lnTo>
                <a:lnTo>
                  <a:pt x="993" y="0"/>
                </a:lnTo>
                <a:lnTo>
                  <a:pt x="1021" y="0"/>
                </a:lnTo>
                <a:lnTo>
                  <a:pt x="1049" y="17"/>
                </a:lnTo>
                <a:lnTo>
                  <a:pt x="1063" y="35"/>
                </a:lnTo>
                <a:lnTo>
                  <a:pt x="1092" y="70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7420" name="Freeform 12"/>
          <p:cNvSpPr/>
          <p:nvPr/>
        </p:nvSpPr>
        <p:spPr>
          <a:xfrm>
            <a:off x="4603750" y="1949450"/>
            <a:ext cx="1133475" cy="217328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60839" y="991035"/>
              </a:cxn>
              <a:cxn ang="0">
                <a:pos x="161834" y="597162"/>
              </a:cxn>
              <a:cxn ang="0">
                <a:pos x="116775" y="394508"/>
              </a:cxn>
              <a:cxn ang="0">
                <a:pos x="89485" y="236324"/>
              </a:cxn>
              <a:cxn ang="0">
                <a:pos x="71715" y="146749"/>
              </a:cxn>
              <a:cxn ang="0">
                <a:pos x="44425" y="78775"/>
              </a:cxn>
              <a:cxn ang="0">
                <a:pos x="26655" y="56540"/>
              </a:cxn>
              <a:cxn ang="0">
                <a:pos x="0" y="33670"/>
              </a:cxn>
              <a:cxn ang="0">
                <a:pos x="8885" y="0"/>
              </a:cxn>
              <a:cxn ang="0">
                <a:pos x="35540" y="0"/>
              </a:cxn>
              <a:cxn ang="0">
                <a:pos x="107890" y="11435"/>
              </a:cxn>
              <a:cxn ang="0">
                <a:pos x="170719" y="22870"/>
              </a:cxn>
              <a:cxn ang="0">
                <a:pos x="215779" y="45105"/>
              </a:cxn>
              <a:cxn ang="0">
                <a:pos x="224664" y="67975"/>
              </a:cxn>
              <a:cxn ang="0">
                <a:pos x="224664" y="113080"/>
              </a:cxn>
              <a:cxn ang="0">
                <a:pos x="224664" y="191854"/>
              </a:cxn>
              <a:cxn ang="0">
                <a:pos x="233549" y="281428"/>
              </a:cxn>
              <a:cxn ang="0">
                <a:pos x="242434" y="371638"/>
              </a:cxn>
              <a:cxn ang="0">
                <a:pos x="269724" y="506952"/>
              </a:cxn>
              <a:cxn ang="0">
                <a:pos x="341439" y="822051"/>
              </a:cxn>
              <a:cxn ang="0">
                <a:pos x="404269" y="1046939"/>
              </a:cxn>
              <a:cxn ang="0">
                <a:pos x="458213" y="1193688"/>
              </a:cxn>
              <a:cxn ang="0">
                <a:pos x="494388" y="1317568"/>
              </a:cxn>
              <a:cxn ang="0">
                <a:pos x="548333" y="1430012"/>
              </a:cxn>
              <a:cxn ang="0">
                <a:pos x="611163" y="1553892"/>
              </a:cxn>
              <a:cxn ang="0">
                <a:pos x="701282" y="1689206"/>
              </a:cxn>
              <a:cxn ang="0">
                <a:pos x="782517" y="1790215"/>
              </a:cxn>
              <a:cxn ang="0">
                <a:pos x="854232" y="1868990"/>
              </a:cxn>
              <a:cxn ang="0">
                <a:pos x="908176" y="1902659"/>
              </a:cxn>
              <a:cxn ang="0">
                <a:pos x="944351" y="1914094"/>
              </a:cxn>
              <a:cxn ang="0">
                <a:pos x="962121" y="1902659"/>
              </a:cxn>
              <a:cxn ang="0">
                <a:pos x="980526" y="1880425"/>
              </a:cxn>
              <a:cxn ang="0">
                <a:pos x="998296" y="1823885"/>
              </a:cxn>
              <a:cxn ang="0">
                <a:pos x="1016066" y="1734311"/>
              </a:cxn>
              <a:cxn ang="0">
                <a:pos x="1034470" y="1677771"/>
              </a:cxn>
              <a:cxn ang="0">
                <a:pos x="1052241" y="1644101"/>
              </a:cxn>
              <a:cxn ang="0">
                <a:pos x="1070011" y="1654901"/>
              </a:cxn>
              <a:cxn ang="0">
                <a:pos x="1078896" y="1711441"/>
              </a:cxn>
              <a:cxn ang="0">
                <a:pos x="1078896" y="1823885"/>
              </a:cxn>
              <a:cxn ang="0">
                <a:pos x="1078896" y="1947764"/>
              </a:cxn>
              <a:cxn ang="0">
                <a:pos x="1097300" y="2026539"/>
              </a:cxn>
              <a:cxn ang="0">
                <a:pos x="1123955" y="2083078"/>
              </a:cxn>
              <a:cxn ang="0">
                <a:pos x="1133475" y="2116748"/>
              </a:cxn>
              <a:cxn ang="0">
                <a:pos x="1115070" y="2150418"/>
              </a:cxn>
              <a:cxn ang="0">
                <a:pos x="1078896" y="2173288"/>
              </a:cxn>
              <a:cxn ang="0">
                <a:pos x="1016066" y="2161853"/>
              </a:cxn>
              <a:cxn ang="0">
                <a:pos x="926581" y="2116748"/>
              </a:cxn>
              <a:cxn ang="0">
                <a:pos x="809172" y="2037974"/>
              </a:cxn>
              <a:cxn ang="0">
                <a:pos x="692397" y="1914094"/>
              </a:cxn>
              <a:cxn ang="0">
                <a:pos x="575623" y="1756545"/>
              </a:cxn>
              <a:cxn ang="0">
                <a:pos x="458213" y="1576126"/>
              </a:cxn>
              <a:cxn ang="0">
                <a:pos x="377614" y="1373473"/>
              </a:cxn>
              <a:cxn ang="0">
                <a:pos x="350324" y="1294698"/>
              </a:cxn>
            </a:cxnLst>
            <a:rect l="l" t="t" r="GT0" b="GT1"/>
            <a:pathLst>
              <a:path w="1786" h="3421">
                <a:moveTo>
                  <a:pt x="552" y="2038"/>
                </a:moveTo>
                <a:lnTo>
                  <a:pt x="482" y="1808"/>
                </a:lnTo>
                <a:lnTo>
                  <a:pt x="411" y="1560"/>
                </a:lnTo>
                <a:lnTo>
                  <a:pt x="340" y="1312"/>
                </a:lnTo>
                <a:lnTo>
                  <a:pt x="283" y="1064"/>
                </a:lnTo>
                <a:lnTo>
                  <a:pt x="255" y="940"/>
                </a:lnTo>
                <a:lnTo>
                  <a:pt x="226" y="816"/>
                </a:lnTo>
                <a:lnTo>
                  <a:pt x="212" y="709"/>
                </a:lnTo>
                <a:lnTo>
                  <a:pt x="184" y="621"/>
                </a:lnTo>
                <a:lnTo>
                  <a:pt x="170" y="532"/>
                </a:lnTo>
                <a:lnTo>
                  <a:pt x="156" y="443"/>
                </a:lnTo>
                <a:lnTo>
                  <a:pt x="141" y="372"/>
                </a:lnTo>
                <a:lnTo>
                  <a:pt x="127" y="319"/>
                </a:lnTo>
                <a:lnTo>
                  <a:pt x="113" y="266"/>
                </a:lnTo>
                <a:lnTo>
                  <a:pt x="113" y="231"/>
                </a:lnTo>
                <a:lnTo>
                  <a:pt x="99" y="178"/>
                </a:lnTo>
                <a:lnTo>
                  <a:pt x="85" y="160"/>
                </a:lnTo>
                <a:lnTo>
                  <a:pt x="70" y="124"/>
                </a:lnTo>
                <a:lnTo>
                  <a:pt x="70" y="107"/>
                </a:lnTo>
                <a:lnTo>
                  <a:pt x="56" y="89"/>
                </a:lnTo>
                <a:lnTo>
                  <a:pt x="42" y="89"/>
                </a:lnTo>
                <a:lnTo>
                  <a:pt x="28" y="71"/>
                </a:lnTo>
                <a:lnTo>
                  <a:pt x="14" y="71"/>
                </a:lnTo>
                <a:lnTo>
                  <a:pt x="0" y="53"/>
                </a:lnTo>
                <a:lnTo>
                  <a:pt x="0" y="18"/>
                </a:lnTo>
                <a:lnTo>
                  <a:pt x="14" y="0"/>
                </a:lnTo>
                <a:lnTo>
                  <a:pt x="42" y="0"/>
                </a:lnTo>
                <a:lnTo>
                  <a:pt x="56" y="0"/>
                </a:lnTo>
                <a:lnTo>
                  <a:pt x="85" y="0"/>
                </a:lnTo>
                <a:lnTo>
                  <a:pt x="127" y="0"/>
                </a:lnTo>
                <a:lnTo>
                  <a:pt x="170" y="18"/>
                </a:lnTo>
                <a:lnTo>
                  <a:pt x="212" y="18"/>
                </a:lnTo>
                <a:lnTo>
                  <a:pt x="241" y="36"/>
                </a:lnTo>
                <a:lnTo>
                  <a:pt x="269" y="36"/>
                </a:lnTo>
                <a:lnTo>
                  <a:pt x="297" y="53"/>
                </a:lnTo>
                <a:lnTo>
                  <a:pt x="326" y="71"/>
                </a:lnTo>
                <a:lnTo>
                  <a:pt x="340" y="71"/>
                </a:lnTo>
                <a:lnTo>
                  <a:pt x="354" y="89"/>
                </a:lnTo>
                <a:lnTo>
                  <a:pt x="354" y="107"/>
                </a:lnTo>
                <a:lnTo>
                  <a:pt x="354" y="124"/>
                </a:lnTo>
                <a:lnTo>
                  <a:pt x="354" y="160"/>
                </a:lnTo>
                <a:lnTo>
                  <a:pt x="354" y="178"/>
                </a:lnTo>
                <a:lnTo>
                  <a:pt x="340" y="213"/>
                </a:lnTo>
                <a:lnTo>
                  <a:pt x="340" y="248"/>
                </a:lnTo>
                <a:lnTo>
                  <a:pt x="354" y="302"/>
                </a:lnTo>
                <a:lnTo>
                  <a:pt x="354" y="372"/>
                </a:lnTo>
                <a:lnTo>
                  <a:pt x="354" y="408"/>
                </a:lnTo>
                <a:lnTo>
                  <a:pt x="368" y="443"/>
                </a:lnTo>
                <a:lnTo>
                  <a:pt x="368" y="479"/>
                </a:lnTo>
                <a:lnTo>
                  <a:pt x="382" y="532"/>
                </a:lnTo>
                <a:lnTo>
                  <a:pt x="382" y="585"/>
                </a:lnTo>
                <a:lnTo>
                  <a:pt x="396" y="656"/>
                </a:lnTo>
                <a:lnTo>
                  <a:pt x="411" y="727"/>
                </a:lnTo>
                <a:lnTo>
                  <a:pt x="425" y="798"/>
                </a:lnTo>
                <a:lnTo>
                  <a:pt x="453" y="957"/>
                </a:lnTo>
                <a:lnTo>
                  <a:pt x="496" y="1117"/>
                </a:lnTo>
                <a:lnTo>
                  <a:pt x="538" y="1294"/>
                </a:lnTo>
                <a:lnTo>
                  <a:pt x="595" y="1471"/>
                </a:lnTo>
                <a:lnTo>
                  <a:pt x="623" y="1560"/>
                </a:lnTo>
                <a:lnTo>
                  <a:pt x="637" y="1648"/>
                </a:lnTo>
                <a:lnTo>
                  <a:pt x="666" y="1719"/>
                </a:lnTo>
                <a:lnTo>
                  <a:pt x="694" y="1808"/>
                </a:lnTo>
                <a:lnTo>
                  <a:pt x="722" y="1879"/>
                </a:lnTo>
                <a:lnTo>
                  <a:pt x="737" y="1950"/>
                </a:lnTo>
                <a:lnTo>
                  <a:pt x="765" y="2003"/>
                </a:lnTo>
                <a:lnTo>
                  <a:pt x="779" y="2074"/>
                </a:lnTo>
                <a:lnTo>
                  <a:pt x="808" y="2127"/>
                </a:lnTo>
                <a:lnTo>
                  <a:pt x="836" y="2198"/>
                </a:lnTo>
                <a:lnTo>
                  <a:pt x="864" y="2251"/>
                </a:lnTo>
                <a:lnTo>
                  <a:pt x="893" y="2322"/>
                </a:lnTo>
                <a:lnTo>
                  <a:pt x="935" y="2375"/>
                </a:lnTo>
                <a:lnTo>
                  <a:pt x="963" y="2446"/>
                </a:lnTo>
                <a:lnTo>
                  <a:pt x="1006" y="2517"/>
                </a:lnTo>
                <a:lnTo>
                  <a:pt x="1063" y="2588"/>
                </a:lnTo>
                <a:lnTo>
                  <a:pt x="1105" y="2659"/>
                </a:lnTo>
                <a:lnTo>
                  <a:pt x="1148" y="2730"/>
                </a:lnTo>
                <a:lnTo>
                  <a:pt x="1190" y="2783"/>
                </a:lnTo>
                <a:lnTo>
                  <a:pt x="1233" y="2818"/>
                </a:lnTo>
                <a:lnTo>
                  <a:pt x="1261" y="2871"/>
                </a:lnTo>
                <a:lnTo>
                  <a:pt x="1304" y="2907"/>
                </a:lnTo>
                <a:lnTo>
                  <a:pt x="1346" y="2942"/>
                </a:lnTo>
                <a:lnTo>
                  <a:pt x="1374" y="2960"/>
                </a:lnTo>
                <a:lnTo>
                  <a:pt x="1403" y="2978"/>
                </a:lnTo>
                <a:lnTo>
                  <a:pt x="1431" y="2995"/>
                </a:lnTo>
                <a:lnTo>
                  <a:pt x="1445" y="2995"/>
                </a:lnTo>
                <a:lnTo>
                  <a:pt x="1474" y="3013"/>
                </a:lnTo>
                <a:lnTo>
                  <a:pt x="1488" y="3013"/>
                </a:lnTo>
                <a:lnTo>
                  <a:pt x="1502" y="3013"/>
                </a:lnTo>
                <a:lnTo>
                  <a:pt x="1516" y="3013"/>
                </a:lnTo>
                <a:lnTo>
                  <a:pt x="1516" y="2995"/>
                </a:lnTo>
                <a:lnTo>
                  <a:pt x="1530" y="2995"/>
                </a:lnTo>
                <a:lnTo>
                  <a:pt x="1530" y="2978"/>
                </a:lnTo>
                <a:lnTo>
                  <a:pt x="1545" y="2960"/>
                </a:lnTo>
                <a:lnTo>
                  <a:pt x="1545" y="2924"/>
                </a:lnTo>
                <a:lnTo>
                  <a:pt x="1559" y="2907"/>
                </a:lnTo>
                <a:lnTo>
                  <a:pt x="1573" y="2871"/>
                </a:lnTo>
                <a:lnTo>
                  <a:pt x="1573" y="2818"/>
                </a:lnTo>
                <a:lnTo>
                  <a:pt x="1587" y="2783"/>
                </a:lnTo>
                <a:lnTo>
                  <a:pt x="1601" y="2730"/>
                </a:lnTo>
                <a:lnTo>
                  <a:pt x="1615" y="2694"/>
                </a:lnTo>
                <a:lnTo>
                  <a:pt x="1630" y="2659"/>
                </a:lnTo>
                <a:lnTo>
                  <a:pt x="1630" y="2641"/>
                </a:lnTo>
                <a:lnTo>
                  <a:pt x="1644" y="2605"/>
                </a:lnTo>
                <a:lnTo>
                  <a:pt x="1658" y="2588"/>
                </a:lnTo>
                <a:lnTo>
                  <a:pt x="1672" y="2588"/>
                </a:lnTo>
                <a:lnTo>
                  <a:pt x="1686" y="2605"/>
                </a:lnTo>
                <a:lnTo>
                  <a:pt x="1686" y="2623"/>
                </a:lnTo>
                <a:lnTo>
                  <a:pt x="1686" y="2659"/>
                </a:lnTo>
                <a:lnTo>
                  <a:pt x="1700" y="2694"/>
                </a:lnTo>
                <a:lnTo>
                  <a:pt x="1700" y="2747"/>
                </a:lnTo>
                <a:lnTo>
                  <a:pt x="1700" y="2800"/>
                </a:lnTo>
                <a:lnTo>
                  <a:pt x="1700" y="2871"/>
                </a:lnTo>
                <a:lnTo>
                  <a:pt x="1700" y="2942"/>
                </a:lnTo>
                <a:lnTo>
                  <a:pt x="1700" y="2995"/>
                </a:lnTo>
                <a:lnTo>
                  <a:pt x="1700" y="3066"/>
                </a:lnTo>
                <a:lnTo>
                  <a:pt x="1715" y="3119"/>
                </a:lnTo>
                <a:lnTo>
                  <a:pt x="1715" y="3155"/>
                </a:lnTo>
                <a:lnTo>
                  <a:pt x="1729" y="3190"/>
                </a:lnTo>
                <a:lnTo>
                  <a:pt x="1743" y="3226"/>
                </a:lnTo>
                <a:lnTo>
                  <a:pt x="1757" y="3261"/>
                </a:lnTo>
                <a:lnTo>
                  <a:pt x="1771" y="3279"/>
                </a:lnTo>
                <a:lnTo>
                  <a:pt x="1771" y="3297"/>
                </a:lnTo>
                <a:lnTo>
                  <a:pt x="1786" y="3314"/>
                </a:lnTo>
                <a:lnTo>
                  <a:pt x="1786" y="3332"/>
                </a:lnTo>
                <a:lnTo>
                  <a:pt x="1771" y="3350"/>
                </a:lnTo>
                <a:lnTo>
                  <a:pt x="1771" y="3368"/>
                </a:lnTo>
                <a:lnTo>
                  <a:pt x="1757" y="3385"/>
                </a:lnTo>
                <a:lnTo>
                  <a:pt x="1743" y="3403"/>
                </a:lnTo>
                <a:lnTo>
                  <a:pt x="1729" y="3421"/>
                </a:lnTo>
                <a:lnTo>
                  <a:pt x="1700" y="3421"/>
                </a:lnTo>
                <a:lnTo>
                  <a:pt x="1672" y="3421"/>
                </a:lnTo>
                <a:lnTo>
                  <a:pt x="1644" y="3421"/>
                </a:lnTo>
                <a:lnTo>
                  <a:pt x="1601" y="3403"/>
                </a:lnTo>
                <a:lnTo>
                  <a:pt x="1559" y="3385"/>
                </a:lnTo>
                <a:lnTo>
                  <a:pt x="1516" y="3368"/>
                </a:lnTo>
                <a:lnTo>
                  <a:pt x="1460" y="3332"/>
                </a:lnTo>
                <a:lnTo>
                  <a:pt x="1403" y="3297"/>
                </a:lnTo>
                <a:lnTo>
                  <a:pt x="1346" y="3261"/>
                </a:lnTo>
                <a:lnTo>
                  <a:pt x="1275" y="3208"/>
                </a:lnTo>
                <a:lnTo>
                  <a:pt x="1219" y="3155"/>
                </a:lnTo>
                <a:lnTo>
                  <a:pt x="1162" y="3084"/>
                </a:lnTo>
                <a:lnTo>
                  <a:pt x="1091" y="3013"/>
                </a:lnTo>
                <a:lnTo>
                  <a:pt x="1034" y="2942"/>
                </a:lnTo>
                <a:lnTo>
                  <a:pt x="963" y="2854"/>
                </a:lnTo>
                <a:lnTo>
                  <a:pt x="907" y="2765"/>
                </a:lnTo>
                <a:lnTo>
                  <a:pt x="836" y="2676"/>
                </a:lnTo>
                <a:lnTo>
                  <a:pt x="779" y="2570"/>
                </a:lnTo>
                <a:lnTo>
                  <a:pt x="722" y="2481"/>
                </a:lnTo>
                <a:lnTo>
                  <a:pt x="680" y="2375"/>
                </a:lnTo>
                <a:lnTo>
                  <a:pt x="637" y="2269"/>
                </a:lnTo>
                <a:lnTo>
                  <a:pt x="595" y="2162"/>
                </a:lnTo>
                <a:lnTo>
                  <a:pt x="552" y="2038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7421" name="Freeform 13"/>
          <p:cNvSpPr/>
          <p:nvPr/>
        </p:nvSpPr>
        <p:spPr>
          <a:xfrm>
            <a:off x="5026025" y="2208213"/>
            <a:ext cx="341313" cy="236537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0"/>
              </a:cxn>
              <a:cxn ang="0">
                <a:pos x="62807" y="11445"/>
              </a:cxn>
              <a:cxn ang="0">
                <a:pos x="116732" y="11445"/>
              </a:cxn>
              <a:cxn ang="0">
                <a:pos x="170657" y="22255"/>
              </a:cxn>
              <a:cxn ang="0">
                <a:pos x="224581" y="45146"/>
              </a:cxn>
              <a:cxn ang="0">
                <a:pos x="242345" y="56591"/>
              </a:cxn>
              <a:cxn ang="0">
                <a:pos x="269625" y="67400"/>
              </a:cxn>
              <a:cxn ang="0">
                <a:pos x="287388" y="78846"/>
              </a:cxn>
              <a:cxn ang="0">
                <a:pos x="296904" y="90291"/>
              </a:cxn>
              <a:cxn ang="0">
                <a:pos x="314668" y="101100"/>
              </a:cxn>
              <a:cxn ang="0">
                <a:pos x="323549" y="112546"/>
              </a:cxn>
              <a:cxn ang="0">
                <a:pos x="332431" y="135437"/>
              </a:cxn>
              <a:cxn ang="0">
                <a:pos x="332431" y="146246"/>
              </a:cxn>
              <a:cxn ang="0">
                <a:pos x="332431" y="157691"/>
              </a:cxn>
              <a:cxn ang="0">
                <a:pos x="341313" y="179946"/>
              </a:cxn>
              <a:cxn ang="0">
                <a:pos x="341313" y="191392"/>
              </a:cxn>
              <a:cxn ang="0">
                <a:pos x="341313" y="202837"/>
              </a:cxn>
              <a:cxn ang="0">
                <a:pos x="341313" y="214282"/>
              </a:cxn>
              <a:cxn ang="0">
                <a:pos x="341313" y="214282"/>
              </a:cxn>
              <a:cxn ang="0">
                <a:pos x="332431" y="225092"/>
              </a:cxn>
              <a:cxn ang="0">
                <a:pos x="332431" y="225092"/>
              </a:cxn>
              <a:cxn ang="0">
                <a:pos x="323549" y="236537"/>
              </a:cxn>
              <a:cxn ang="0">
                <a:pos x="314668" y="236537"/>
              </a:cxn>
              <a:cxn ang="0">
                <a:pos x="296904" y="236537"/>
              </a:cxn>
              <a:cxn ang="0">
                <a:pos x="278506" y="225092"/>
              </a:cxn>
              <a:cxn ang="0">
                <a:pos x="269625" y="225092"/>
              </a:cxn>
              <a:cxn ang="0">
                <a:pos x="251861" y="214282"/>
              </a:cxn>
              <a:cxn ang="0">
                <a:pos x="242345" y="202837"/>
              </a:cxn>
              <a:cxn ang="0">
                <a:pos x="215700" y="191392"/>
              </a:cxn>
              <a:cxn ang="0">
                <a:pos x="197936" y="179946"/>
              </a:cxn>
              <a:cxn ang="0">
                <a:pos x="170657" y="157691"/>
              </a:cxn>
              <a:cxn ang="0">
                <a:pos x="152893" y="146246"/>
              </a:cxn>
              <a:cxn ang="0">
                <a:pos x="116732" y="123991"/>
              </a:cxn>
              <a:cxn ang="0">
                <a:pos x="90086" y="101100"/>
              </a:cxn>
              <a:cxn ang="0">
                <a:pos x="71688" y="78846"/>
              </a:cxn>
              <a:cxn ang="0">
                <a:pos x="45043" y="67400"/>
              </a:cxn>
              <a:cxn ang="0">
                <a:pos x="26645" y="45146"/>
              </a:cxn>
              <a:cxn ang="0">
                <a:pos x="17763" y="33700"/>
              </a:cxn>
              <a:cxn ang="0">
                <a:pos x="8882" y="22255"/>
              </a:cxn>
              <a:cxn ang="0">
                <a:pos x="0" y="11445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l" t="t" r="GT0" b="GT1"/>
            <a:pathLst>
              <a:path w="538" h="372">
                <a:moveTo>
                  <a:pt x="0" y="0"/>
                </a:moveTo>
                <a:lnTo>
                  <a:pt x="99" y="18"/>
                </a:lnTo>
                <a:lnTo>
                  <a:pt x="184" y="18"/>
                </a:lnTo>
                <a:lnTo>
                  <a:pt x="269" y="35"/>
                </a:lnTo>
                <a:lnTo>
                  <a:pt x="354" y="71"/>
                </a:lnTo>
                <a:lnTo>
                  <a:pt x="382" y="89"/>
                </a:lnTo>
                <a:lnTo>
                  <a:pt x="425" y="106"/>
                </a:lnTo>
                <a:lnTo>
                  <a:pt x="453" y="124"/>
                </a:lnTo>
                <a:lnTo>
                  <a:pt x="468" y="142"/>
                </a:lnTo>
                <a:lnTo>
                  <a:pt x="496" y="159"/>
                </a:lnTo>
                <a:lnTo>
                  <a:pt x="510" y="177"/>
                </a:lnTo>
                <a:lnTo>
                  <a:pt x="524" y="213"/>
                </a:lnTo>
                <a:lnTo>
                  <a:pt x="524" y="230"/>
                </a:lnTo>
                <a:lnTo>
                  <a:pt x="524" y="248"/>
                </a:lnTo>
                <a:lnTo>
                  <a:pt x="538" y="283"/>
                </a:lnTo>
                <a:lnTo>
                  <a:pt x="538" y="301"/>
                </a:lnTo>
                <a:lnTo>
                  <a:pt x="538" y="319"/>
                </a:lnTo>
                <a:lnTo>
                  <a:pt x="538" y="337"/>
                </a:lnTo>
                <a:lnTo>
                  <a:pt x="524" y="354"/>
                </a:lnTo>
                <a:lnTo>
                  <a:pt x="510" y="372"/>
                </a:lnTo>
                <a:lnTo>
                  <a:pt x="496" y="372"/>
                </a:lnTo>
                <a:lnTo>
                  <a:pt x="468" y="372"/>
                </a:lnTo>
                <a:lnTo>
                  <a:pt x="439" y="354"/>
                </a:lnTo>
                <a:lnTo>
                  <a:pt x="425" y="354"/>
                </a:lnTo>
                <a:lnTo>
                  <a:pt x="397" y="337"/>
                </a:lnTo>
                <a:lnTo>
                  <a:pt x="382" y="319"/>
                </a:lnTo>
                <a:lnTo>
                  <a:pt x="340" y="301"/>
                </a:lnTo>
                <a:lnTo>
                  <a:pt x="312" y="283"/>
                </a:lnTo>
                <a:lnTo>
                  <a:pt x="269" y="248"/>
                </a:lnTo>
                <a:lnTo>
                  <a:pt x="241" y="230"/>
                </a:lnTo>
                <a:lnTo>
                  <a:pt x="184" y="195"/>
                </a:lnTo>
                <a:lnTo>
                  <a:pt x="142" y="159"/>
                </a:lnTo>
                <a:lnTo>
                  <a:pt x="113" y="124"/>
                </a:lnTo>
                <a:lnTo>
                  <a:pt x="71" y="106"/>
                </a:lnTo>
                <a:lnTo>
                  <a:pt x="42" y="71"/>
                </a:lnTo>
                <a:lnTo>
                  <a:pt x="28" y="53"/>
                </a:lnTo>
                <a:lnTo>
                  <a:pt x="14" y="35"/>
                </a:lnTo>
                <a:lnTo>
                  <a:pt x="0" y="18"/>
                </a:lnTo>
                <a:lnTo>
                  <a:pt x="0" y="0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7422" name="Freeform 14"/>
          <p:cNvSpPr/>
          <p:nvPr/>
        </p:nvSpPr>
        <p:spPr>
          <a:xfrm>
            <a:off x="4638675" y="2906713"/>
            <a:ext cx="819150" cy="877887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504190" y="382408"/>
              </a:cxn>
              <a:cxn ang="0">
                <a:pos x="585470" y="258538"/>
              </a:cxn>
              <a:cxn ang="0">
                <a:pos x="621030" y="168971"/>
              </a:cxn>
              <a:cxn ang="0">
                <a:pos x="639445" y="123870"/>
              </a:cxn>
              <a:cxn ang="0">
                <a:pos x="648335" y="89567"/>
              </a:cxn>
              <a:cxn ang="0">
                <a:pos x="648335" y="67334"/>
              </a:cxn>
              <a:cxn ang="0">
                <a:pos x="639445" y="45101"/>
              </a:cxn>
              <a:cxn ang="0">
                <a:pos x="629920" y="22233"/>
              </a:cxn>
              <a:cxn ang="0">
                <a:pos x="639445" y="0"/>
              </a:cxn>
              <a:cxn ang="0">
                <a:pos x="657225" y="0"/>
              </a:cxn>
              <a:cxn ang="0">
                <a:pos x="693420" y="0"/>
              </a:cxn>
              <a:cxn ang="0">
                <a:pos x="738505" y="22233"/>
              </a:cxn>
              <a:cxn ang="0">
                <a:pos x="774065" y="45101"/>
              </a:cxn>
              <a:cxn ang="0">
                <a:pos x="792480" y="55900"/>
              </a:cxn>
              <a:cxn ang="0">
                <a:pos x="810260" y="78768"/>
              </a:cxn>
              <a:cxn ang="0">
                <a:pos x="819150" y="89567"/>
              </a:cxn>
              <a:cxn ang="0">
                <a:pos x="810260" y="112436"/>
              </a:cxn>
              <a:cxn ang="0">
                <a:pos x="810260" y="146103"/>
              </a:cxn>
              <a:cxn ang="0">
                <a:pos x="782955" y="179770"/>
              </a:cxn>
              <a:cxn ang="0">
                <a:pos x="765175" y="236305"/>
              </a:cxn>
              <a:cxn ang="0">
                <a:pos x="728980" y="292205"/>
              </a:cxn>
              <a:cxn ang="0">
                <a:pos x="675005" y="360175"/>
              </a:cxn>
              <a:cxn ang="0">
                <a:pos x="621030" y="438943"/>
              </a:cxn>
              <a:cxn ang="0">
                <a:pos x="549275" y="517712"/>
              </a:cxn>
              <a:cxn ang="0">
                <a:pos x="467995" y="607914"/>
              </a:cxn>
              <a:cxn ang="0">
                <a:pos x="378460" y="686683"/>
              </a:cxn>
              <a:cxn ang="0">
                <a:pos x="297180" y="742583"/>
              </a:cxn>
              <a:cxn ang="0">
                <a:pos x="215900" y="799119"/>
              </a:cxn>
              <a:cxn ang="0">
                <a:pos x="126365" y="832786"/>
              </a:cxn>
              <a:cxn ang="0">
                <a:pos x="63500" y="866453"/>
              </a:cxn>
              <a:cxn ang="0">
                <a:pos x="18415" y="877887"/>
              </a:cxn>
              <a:cxn ang="0">
                <a:pos x="0" y="877887"/>
              </a:cxn>
              <a:cxn ang="0">
                <a:pos x="0" y="877887"/>
              </a:cxn>
              <a:cxn ang="0">
                <a:pos x="8890" y="855654"/>
              </a:cxn>
              <a:cxn ang="0">
                <a:pos x="27305" y="844220"/>
              </a:cxn>
              <a:cxn ang="0">
                <a:pos x="63500" y="821352"/>
              </a:cxn>
              <a:cxn ang="0">
                <a:pos x="126365" y="776886"/>
              </a:cxn>
              <a:cxn ang="0">
                <a:pos x="215900" y="697482"/>
              </a:cxn>
              <a:cxn ang="0">
                <a:pos x="314960" y="607914"/>
              </a:cxn>
              <a:cxn ang="0">
                <a:pos x="405130" y="494844"/>
              </a:cxn>
              <a:cxn ang="0">
                <a:pos x="459105" y="438943"/>
              </a:cxn>
            </a:cxnLst>
            <a:rect l="l" t="t" r="GT0" b="GT1"/>
            <a:pathLst>
              <a:path w="1290" h="1382">
                <a:moveTo>
                  <a:pt x="723" y="691"/>
                </a:moveTo>
                <a:lnTo>
                  <a:pt x="794" y="602"/>
                </a:lnTo>
                <a:lnTo>
                  <a:pt x="865" y="496"/>
                </a:lnTo>
                <a:lnTo>
                  <a:pt x="922" y="407"/>
                </a:lnTo>
                <a:lnTo>
                  <a:pt x="964" y="319"/>
                </a:lnTo>
                <a:lnTo>
                  <a:pt x="978" y="266"/>
                </a:lnTo>
                <a:lnTo>
                  <a:pt x="992" y="230"/>
                </a:lnTo>
                <a:lnTo>
                  <a:pt x="1007" y="195"/>
                </a:lnTo>
                <a:lnTo>
                  <a:pt x="1021" y="159"/>
                </a:lnTo>
                <a:lnTo>
                  <a:pt x="1021" y="141"/>
                </a:lnTo>
                <a:lnTo>
                  <a:pt x="1021" y="124"/>
                </a:lnTo>
                <a:lnTo>
                  <a:pt x="1021" y="106"/>
                </a:lnTo>
                <a:lnTo>
                  <a:pt x="1021" y="88"/>
                </a:lnTo>
                <a:lnTo>
                  <a:pt x="1007" y="71"/>
                </a:lnTo>
                <a:lnTo>
                  <a:pt x="992" y="53"/>
                </a:lnTo>
                <a:lnTo>
                  <a:pt x="992" y="35"/>
                </a:lnTo>
                <a:lnTo>
                  <a:pt x="992" y="17"/>
                </a:lnTo>
                <a:lnTo>
                  <a:pt x="1007" y="0"/>
                </a:lnTo>
                <a:lnTo>
                  <a:pt x="1021" y="0"/>
                </a:lnTo>
                <a:lnTo>
                  <a:pt x="1035" y="0"/>
                </a:lnTo>
                <a:lnTo>
                  <a:pt x="1063" y="0"/>
                </a:lnTo>
                <a:lnTo>
                  <a:pt x="1092" y="0"/>
                </a:lnTo>
                <a:lnTo>
                  <a:pt x="1120" y="17"/>
                </a:lnTo>
                <a:lnTo>
                  <a:pt x="1163" y="35"/>
                </a:lnTo>
                <a:lnTo>
                  <a:pt x="1191" y="53"/>
                </a:lnTo>
                <a:lnTo>
                  <a:pt x="1219" y="71"/>
                </a:lnTo>
                <a:lnTo>
                  <a:pt x="1233" y="88"/>
                </a:lnTo>
                <a:lnTo>
                  <a:pt x="1248" y="88"/>
                </a:lnTo>
                <a:lnTo>
                  <a:pt x="1262" y="106"/>
                </a:lnTo>
                <a:lnTo>
                  <a:pt x="1276" y="124"/>
                </a:lnTo>
                <a:lnTo>
                  <a:pt x="1276" y="141"/>
                </a:lnTo>
                <a:lnTo>
                  <a:pt x="1290" y="141"/>
                </a:lnTo>
                <a:lnTo>
                  <a:pt x="1290" y="159"/>
                </a:lnTo>
                <a:lnTo>
                  <a:pt x="1276" y="177"/>
                </a:lnTo>
                <a:lnTo>
                  <a:pt x="1276" y="195"/>
                </a:lnTo>
                <a:lnTo>
                  <a:pt x="1276" y="230"/>
                </a:lnTo>
                <a:lnTo>
                  <a:pt x="1262" y="248"/>
                </a:lnTo>
                <a:lnTo>
                  <a:pt x="1233" y="283"/>
                </a:lnTo>
                <a:lnTo>
                  <a:pt x="1219" y="319"/>
                </a:lnTo>
                <a:lnTo>
                  <a:pt x="1205" y="372"/>
                </a:lnTo>
                <a:lnTo>
                  <a:pt x="1177" y="407"/>
                </a:lnTo>
                <a:lnTo>
                  <a:pt x="1148" y="460"/>
                </a:lnTo>
                <a:lnTo>
                  <a:pt x="1106" y="514"/>
                </a:lnTo>
                <a:lnTo>
                  <a:pt x="1063" y="567"/>
                </a:lnTo>
                <a:lnTo>
                  <a:pt x="1021" y="638"/>
                </a:lnTo>
                <a:lnTo>
                  <a:pt x="978" y="691"/>
                </a:lnTo>
                <a:lnTo>
                  <a:pt x="922" y="762"/>
                </a:lnTo>
                <a:lnTo>
                  <a:pt x="865" y="815"/>
                </a:lnTo>
                <a:lnTo>
                  <a:pt x="794" y="886"/>
                </a:lnTo>
                <a:lnTo>
                  <a:pt x="737" y="957"/>
                </a:lnTo>
                <a:lnTo>
                  <a:pt x="666" y="1028"/>
                </a:lnTo>
                <a:lnTo>
                  <a:pt x="596" y="1081"/>
                </a:lnTo>
                <a:lnTo>
                  <a:pt x="539" y="1134"/>
                </a:lnTo>
                <a:lnTo>
                  <a:pt x="468" y="1169"/>
                </a:lnTo>
                <a:lnTo>
                  <a:pt x="397" y="1223"/>
                </a:lnTo>
                <a:lnTo>
                  <a:pt x="340" y="1258"/>
                </a:lnTo>
                <a:lnTo>
                  <a:pt x="270" y="1293"/>
                </a:lnTo>
                <a:lnTo>
                  <a:pt x="199" y="1311"/>
                </a:lnTo>
                <a:lnTo>
                  <a:pt x="156" y="1329"/>
                </a:lnTo>
                <a:lnTo>
                  <a:pt x="100" y="1364"/>
                </a:lnTo>
                <a:lnTo>
                  <a:pt x="71" y="1364"/>
                </a:lnTo>
                <a:lnTo>
                  <a:pt x="29" y="1382"/>
                </a:lnTo>
                <a:lnTo>
                  <a:pt x="14" y="1382"/>
                </a:lnTo>
                <a:lnTo>
                  <a:pt x="0" y="1382"/>
                </a:lnTo>
                <a:lnTo>
                  <a:pt x="0" y="1364"/>
                </a:lnTo>
                <a:lnTo>
                  <a:pt x="14" y="1347"/>
                </a:lnTo>
                <a:lnTo>
                  <a:pt x="29" y="1347"/>
                </a:lnTo>
                <a:lnTo>
                  <a:pt x="43" y="1329"/>
                </a:lnTo>
                <a:lnTo>
                  <a:pt x="71" y="1311"/>
                </a:lnTo>
                <a:lnTo>
                  <a:pt x="100" y="1293"/>
                </a:lnTo>
                <a:lnTo>
                  <a:pt x="128" y="1258"/>
                </a:lnTo>
                <a:lnTo>
                  <a:pt x="199" y="1223"/>
                </a:lnTo>
                <a:lnTo>
                  <a:pt x="270" y="1152"/>
                </a:lnTo>
                <a:lnTo>
                  <a:pt x="340" y="1098"/>
                </a:lnTo>
                <a:lnTo>
                  <a:pt x="411" y="1028"/>
                </a:lnTo>
                <a:lnTo>
                  <a:pt x="496" y="957"/>
                </a:lnTo>
                <a:lnTo>
                  <a:pt x="567" y="868"/>
                </a:lnTo>
                <a:lnTo>
                  <a:pt x="638" y="779"/>
                </a:lnTo>
                <a:lnTo>
                  <a:pt x="723" y="691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17423" name="图片 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65100" y="4699000"/>
            <a:ext cx="8723313" cy="1778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 fill="hold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 fill="hold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 fill="hold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 fill="hold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 fill="hold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 fill="hold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 fill="hold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 fill="hold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 fill="hold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animBg="1"/>
      <p:bldP spid="17415" grpId="0" animBg="1"/>
      <p:bldP spid="17416" grpId="0" animBg="1"/>
      <p:bldP spid="17417" grpId="0" animBg="1"/>
      <p:bldP spid="17418" grpId="0" animBg="1"/>
      <p:bldP spid="17419" grpId="0" animBg="1"/>
      <p:bldP spid="17420" grpId="0" animBg="1"/>
      <p:bldP spid="17421" grpId="0" animBg="1"/>
      <p:bldP spid="174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1" descr="1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36525" y="2057400"/>
            <a:ext cx="8902700" cy="466566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8435" name="内容占位符 2"/>
          <p:cNvSpPr>
            <a:spLocks noGrp="1"/>
          </p:cNvSpPr>
          <p:nvPr>
            <p:ph idx="4294967295"/>
          </p:nvPr>
        </p:nvSpPr>
        <p:spPr>
          <a:xfrm>
            <a:off x="538163" y="1076325"/>
            <a:ext cx="7886700" cy="5334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buNone/>
            </a:pPr>
            <a:r>
              <a:rPr lang="zh-CN" altLang="en-US" sz="3200" b="1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  </a:t>
            </a:r>
            <a:r>
              <a:rPr lang="zh-CN" altLang="en-US" sz="32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会写的字</a:t>
            </a:r>
            <a:endParaRPr lang="zh-CN" altLang="en-US" sz="32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0" eaLnBrk="1" hangingPunct="1">
              <a:buNone/>
            </a:pPr>
            <a:endParaRPr lang="en-US" altLang="zh-CN" sz="32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lvl="0" indent="0" eaLnBrk="1" hangingPunct="1">
              <a:buNone/>
            </a:pPr>
            <a:endParaRPr lang="zh-CN" altLang="en-US" sz="32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8436" name="笑脸 14"/>
          <p:cNvSpPr/>
          <p:nvPr/>
        </p:nvSpPr>
        <p:spPr>
          <a:xfrm>
            <a:off x="641350" y="1076325"/>
            <a:ext cx="454025" cy="441325"/>
          </a:xfrm>
          <a:prstGeom prst="smileyFace">
            <a:avLst>
              <a:gd name="adj" fmla="val 4653"/>
            </a:avLst>
          </a:prstGeom>
          <a:solidFill>
            <a:srgbClr val="F04172"/>
          </a:solidFill>
          <a:ln w="12700">
            <a:solidFill>
              <a:schemeClr val="tx2"/>
            </a:solidFill>
            <a:miter lim="800000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18437" name="组合 38"/>
          <p:cNvGrpSpPr/>
          <p:nvPr/>
        </p:nvGrpSpPr>
        <p:grpSpPr>
          <a:xfrm>
            <a:off x="3409950" y="1736725"/>
            <a:ext cx="2541588" cy="2538413"/>
            <a:chOff x="299400" y="609600"/>
            <a:chExt cx="2542863" cy="2539048"/>
          </a:xfrm>
        </p:grpSpPr>
        <p:cxnSp>
          <p:nvCxnSpPr>
            <p:cNvPr id="18450" name="直接连接符 3"/>
            <p:cNvCxnSpPr/>
            <p:nvPr/>
          </p:nvCxnSpPr>
          <p:spPr>
            <a:xfrm>
              <a:off x="321636" y="1876742"/>
              <a:ext cx="2520627" cy="1588"/>
            </a:xfrm>
            <a:prstGeom prst="line">
              <a:avLst/>
            </a:prstGeom>
            <a:noFill/>
            <a:ln w="15875">
              <a:solidFill>
                <a:srgbClr val="72BFC5"/>
              </a:solidFill>
              <a:prstDash val="lgDash"/>
              <a:miter lim="800000"/>
            </a:ln>
          </p:spPr>
        </p:cxnSp>
        <p:cxnSp>
          <p:nvCxnSpPr>
            <p:cNvPr id="18451" name="直接连接符 4"/>
            <p:cNvCxnSpPr/>
            <p:nvPr/>
          </p:nvCxnSpPr>
          <p:spPr>
            <a:xfrm rot="5400000">
              <a:off x="288590" y="1868794"/>
              <a:ext cx="2519993" cy="1588"/>
            </a:xfrm>
            <a:prstGeom prst="line">
              <a:avLst/>
            </a:prstGeom>
            <a:noFill/>
            <a:ln w="15875">
              <a:solidFill>
                <a:srgbClr val="72BFC5"/>
              </a:solidFill>
              <a:prstDash val="lgDash"/>
              <a:miter lim="800000"/>
            </a:ln>
          </p:spPr>
        </p:cxnSp>
        <p:sp>
          <p:nvSpPr>
            <p:cNvPr id="18452" name="矩形 2"/>
            <p:cNvSpPr/>
            <p:nvPr/>
          </p:nvSpPr>
          <p:spPr bwMode="auto">
            <a:xfrm>
              <a:off x="299400" y="628655"/>
              <a:ext cx="2520627" cy="2519993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/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18438" name="Freeform 6"/>
          <p:cNvSpPr/>
          <p:nvPr/>
        </p:nvSpPr>
        <p:spPr>
          <a:xfrm>
            <a:off x="3573463" y="2287588"/>
            <a:ext cx="730250" cy="21431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396930" y="169160"/>
              </a:cxn>
              <a:cxn ang="0">
                <a:pos x="333320" y="180607"/>
              </a:cxn>
              <a:cxn ang="0">
                <a:pos x="288792" y="191418"/>
              </a:cxn>
              <a:cxn ang="0">
                <a:pos x="234723" y="202865"/>
              </a:cxn>
              <a:cxn ang="0">
                <a:pos x="198465" y="202865"/>
              </a:cxn>
              <a:cxn ang="0">
                <a:pos x="171113" y="214312"/>
              </a:cxn>
              <a:cxn ang="0">
                <a:pos x="144396" y="214312"/>
              </a:cxn>
              <a:cxn ang="0">
                <a:pos x="125949" y="214312"/>
              </a:cxn>
              <a:cxn ang="0">
                <a:pos x="99233" y="214312"/>
              </a:cxn>
              <a:cxn ang="0">
                <a:pos x="62975" y="214312"/>
              </a:cxn>
              <a:cxn ang="0">
                <a:pos x="27353" y="191418"/>
              </a:cxn>
              <a:cxn ang="0">
                <a:pos x="0" y="180607"/>
              </a:cxn>
              <a:cxn ang="0">
                <a:pos x="0" y="169160"/>
              </a:cxn>
              <a:cxn ang="0">
                <a:pos x="8905" y="157713"/>
              </a:cxn>
              <a:cxn ang="0">
                <a:pos x="27353" y="157713"/>
              </a:cxn>
              <a:cxn ang="0">
                <a:pos x="54069" y="146902"/>
              </a:cxn>
              <a:cxn ang="0">
                <a:pos x="81422" y="135455"/>
              </a:cxn>
              <a:cxn ang="0">
                <a:pos x="135491" y="124008"/>
              </a:cxn>
              <a:cxn ang="0">
                <a:pos x="198465" y="101751"/>
              </a:cxn>
              <a:cxn ang="0">
                <a:pos x="270345" y="78857"/>
              </a:cxn>
              <a:cxn ang="0">
                <a:pos x="369578" y="45152"/>
              </a:cxn>
              <a:cxn ang="0">
                <a:pos x="442094" y="22894"/>
              </a:cxn>
              <a:cxn ang="0">
                <a:pos x="505068" y="11447"/>
              </a:cxn>
              <a:cxn ang="0">
                <a:pos x="559137" y="0"/>
              </a:cxn>
              <a:cxn ang="0">
                <a:pos x="604301" y="0"/>
              </a:cxn>
              <a:cxn ang="0">
                <a:pos x="667276" y="22894"/>
              </a:cxn>
              <a:cxn ang="0">
                <a:pos x="703534" y="33705"/>
              </a:cxn>
              <a:cxn ang="0">
                <a:pos x="721345" y="45152"/>
              </a:cxn>
              <a:cxn ang="0">
                <a:pos x="730250" y="67410"/>
              </a:cxn>
              <a:cxn ang="0">
                <a:pos x="730250" y="78857"/>
              </a:cxn>
              <a:cxn ang="0">
                <a:pos x="721345" y="78857"/>
              </a:cxn>
              <a:cxn ang="0">
                <a:pos x="703534" y="90304"/>
              </a:cxn>
              <a:cxn ang="0">
                <a:pos x="685086" y="101751"/>
              </a:cxn>
              <a:cxn ang="0">
                <a:pos x="658370" y="101751"/>
              </a:cxn>
              <a:cxn ang="0">
                <a:pos x="613206" y="112561"/>
              </a:cxn>
              <a:cxn ang="0">
                <a:pos x="576948" y="124008"/>
              </a:cxn>
              <a:cxn ang="0">
                <a:pos x="522879" y="135455"/>
              </a:cxn>
              <a:cxn ang="0">
                <a:pos x="459905" y="157713"/>
              </a:cxn>
              <a:cxn ang="0">
                <a:pos x="432552" y="157713"/>
              </a:cxn>
            </a:cxnLst>
            <a:rect l="l" t="t" r="GT0" b="GT1"/>
            <a:pathLst>
              <a:path w="1148" h="337">
                <a:moveTo>
                  <a:pt x="680" y="248"/>
                </a:moveTo>
                <a:lnTo>
                  <a:pt x="624" y="266"/>
                </a:lnTo>
                <a:lnTo>
                  <a:pt x="581" y="266"/>
                </a:lnTo>
                <a:lnTo>
                  <a:pt x="524" y="284"/>
                </a:lnTo>
                <a:lnTo>
                  <a:pt x="482" y="284"/>
                </a:lnTo>
                <a:lnTo>
                  <a:pt x="454" y="301"/>
                </a:lnTo>
                <a:lnTo>
                  <a:pt x="411" y="301"/>
                </a:lnTo>
                <a:lnTo>
                  <a:pt x="369" y="319"/>
                </a:lnTo>
                <a:lnTo>
                  <a:pt x="340" y="319"/>
                </a:lnTo>
                <a:lnTo>
                  <a:pt x="312" y="319"/>
                </a:lnTo>
                <a:lnTo>
                  <a:pt x="283" y="337"/>
                </a:lnTo>
                <a:lnTo>
                  <a:pt x="269" y="337"/>
                </a:lnTo>
                <a:lnTo>
                  <a:pt x="241" y="337"/>
                </a:lnTo>
                <a:lnTo>
                  <a:pt x="227" y="337"/>
                </a:lnTo>
                <a:lnTo>
                  <a:pt x="213" y="337"/>
                </a:lnTo>
                <a:lnTo>
                  <a:pt x="198" y="337"/>
                </a:lnTo>
                <a:lnTo>
                  <a:pt x="184" y="337"/>
                </a:lnTo>
                <a:lnTo>
                  <a:pt x="156" y="337"/>
                </a:lnTo>
                <a:lnTo>
                  <a:pt x="128" y="337"/>
                </a:lnTo>
                <a:lnTo>
                  <a:pt x="99" y="337"/>
                </a:lnTo>
                <a:lnTo>
                  <a:pt x="71" y="319"/>
                </a:lnTo>
                <a:lnTo>
                  <a:pt x="43" y="301"/>
                </a:lnTo>
                <a:lnTo>
                  <a:pt x="14" y="301"/>
                </a:lnTo>
                <a:lnTo>
                  <a:pt x="0" y="284"/>
                </a:lnTo>
                <a:lnTo>
                  <a:pt x="0" y="266"/>
                </a:lnTo>
                <a:lnTo>
                  <a:pt x="14" y="266"/>
                </a:lnTo>
                <a:lnTo>
                  <a:pt x="14" y="248"/>
                </a:lnTo>
                <a:lnTo>
                  <a:pt x="28" y="248"/>
                </a:lnTo>
                <a:lnTo>
                  <a:pt x="43" y="248"/>
                </a:lnTo>
                <a:lnTo>
                  <a:pt x="57" y="248"/>
                </a:lnTo>
                <a:lnTo>
                  <a:pt x="85" y="231"/>
                </a:lnTo>
                <a:lnTo>
                  <a:pt x="99" y="231"/>
                </a:lnTo>
                <a:lnTo>
                  <a:pt x="128" y="213"/>
                </a:lnTo>
                <a:lnTo>
                  <a:pt x="170" y="213"/>
                </a:lnTo>
                <a:lnTo>
                  <a:pt x="213" y="195"/>
                </a:lnTo>
                <a:lnTo>
                  <a:pt x="255" y="177"/>
                </a:lnTo>
                <a:lnTo>
                  <a:pt x="312" y="160"/>
                </a:lnTo>
                <a:lnTo>
                  <a:pt x="369" y="142"/>
                </a:lnTo>
                <a:lnTo>
                  <a:pt x="425" y="124"/>
                </a:lnTo>
                <a:lnTo>
                  <a:pt x="496" y="106"/>
                </a:lnTo>
                <a:lnTo>
                  <a:pt x="581" y="71"/>
                </a:lnTo>
                <a:lnTo>
                  <a:pt x="638" y="53"/>
                </a:lnTo>
                <a:lnTo>
                  <a:pt x="695" y="36"/>
                </a:lnTo>
                <a:lnTo>
                  <a:pt x="751" y="36"/>
                </a:lnTo>
                <a:lnTo>
                  <a:pt x="794" y="18"/>
                </a:lnTo>
                <a:lnTo>
                  <a:pt x="836" y="0"/>
                </a:lnTo>
                <a:lnTo>
                  <a:pt x="879" y="0"/>
                </a:lnTo>
                <a:lnTo>
                  <a:pt x="907" y="0"/>
                </a:lnTo>
                <a:lnTo>
                  <a:pt x="950" y="0"/>
                </a:lnTo>
                <a:lnTo>
                  <a:pt x="992" y="18"/>
                </a:lnTo>
                <a:lnTo>
                  <a:pt x="1049" y="36"/>
                </a:lnTo>
                <a:lnTo>
                  <a:pt x="1091" y="53"/>
                </a:lnTo>
                <a:lnTo>
                  <a:pt x="1106" y="53"/>
                </a:lnTo>
                <a:lnTo>
                  <a:pt x="1120" y="71"/>
                </a:lnTo>
                <a:lnTo>
                  <a:pt x="1134" y="71"/>
                </a:lnTo>
                <a:lnTo>
                  <a:pt x="1148" y="89"/>
                </a:lnTo>
                <a:lnTo>
                  <a:pt x="1148" y="106"/>
                </a:lnTo>
                <a:lnTo>
                  <a:pt x="1148" y="124"/>
                </a:lnTo>
                <a:lnTo>
                  <a:pt x="1134" y="124"/>
                </a:lnTo>
                <a:lnTo>
                  <a:pt x="1120" y="142"/>
                </a:lnTo>
                <a:lnTo>
                  <a:pt x="1106" y="142"/>
                </a:lnTo>
                <a:lnTo>
                  <a:pt x="1091" y="142"/>
                </a:lnTo>
                <a:lnTo>
                  <a:pt x="1077" y="160"/>
                </a:lnTo>
                <a:lnTo>
                  <a:pt x="1049" y="160"/>
                </a:lnTo>
                <a:lnTo>
                  <a:pt x="1035" y="160"/>
                </a:lnTo>
                <a:lnTo>
                  <a:pt x="1006" y="177"/>
                </a:lnTo>
                <a:lnTo>
                  <a:pt x="964" y="177"/>
                </a:lnTo>
                <a:lnTo>
                  <a:pt x="935" y="195"/>
                </a:lnTo>
                <a:lnTo>
                  <a:pt x="907" y="195"/>
                </a:lnTo>
                <a:lnTo>
                  <a:pt x="865" y="213"/>
                </a:lnTo>
                <a:lnTo>
                  <a:pt x="822" y="213"/>
                </a:lnTo>
                <a:lnTo>
                  <a:pt x="780" y="231"/>
                </a:lnTo>
                <a:lnTo>
                  <a:pt x="723" y="248"/>
                </a:lnTo>
                <a:lnTo>
                  <a:pt x="680" y="248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8439" name="Freeform 7"/>
          <p:cNvSpPr/>
          <p:nvPr/>
        </p:nvSpPr>
        <p:spPr>
          <a:xfrm>
            <a:off x="4492625" y="1860550"/>
            <a:ext cx="414338" cy="22828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97408" y="2260612"/>
              </a:cxn>
              <a:cxn ang="0">
                <a:pos x="261185" y="2282825"/>
              </a:cxn>
              <a:cxn ang="0">
                <a:pos x="224963" y="2272036"/>
              </a:cxn>
              <a:cxn ang="0">
                <a:pos x="207169" y="2226976"/>
              </a:cxn>
              <a:cxn ang="0">
                <a:pos x="179843" y="2148280"/>
              </a:cxn>
              <a:cxn ang="0">
                <a:pos x="116930" y="2058160"/>
              </a:cxn>
              <a:cxn ang="0">
                <a:pos x="26690" y="1968040"/>
              </a:cxn>
              <a:cxn ang="0">
                <a:pos x="0" y="1922980"/>
              </a:cxn>
              <a:cxn ang="0">
                <a:pos x="26690" y="1922980"/>
              </a:cxn>
              <a:cxn ang="0">
                <a:pos x="99136" y="1945828"/>
              </a:cxn>
              <a:cxn ang="0">
                <a:pos x="188740" y="1968040"/>
              </a:cxn>
              <a:cxn ang="0">
                <a:pos x="242756" y="1968040"/>
              </a:cxn>
              <a:cxn ang="0">
                <a:pos x="252289" y="1945828"/>
              </a:cxn>
              <a:cxn ang="0">
                <a:pos x="261185" y="1911557"/>
              </a:cxn>
              <a:cxn ang="0">
                <a:pos x="261185" y="1832860"/>
              </a:cxn>
              <a:cxn ang="0">
                <a:pos x="270082" y="1743375"/>
              </a:cxn>
              <a:cxn ang="0">
                <a:pos x="270082" y="1608195"/>
              </a:cxn>
              <a:cxn ang="0">
                <a:pos x="270082" y="1462227"/>
              </a:cxn>
              <a:cxn ang="0">
                <a:pos x="270082" y="1270563"/>
              </a:cxn>
              <a:cxn ang="0">
                <a:pos x="270082" y="1068111"/>
              </a:cxn>
              <a:cxn ang="0">
                <a:pos x="270082" y="843446"/>
              </a:cxn>
              <a:cxn ang="0">
                <a:pos x="261185" y="640993"/>
              </a:cxn>
              <a:cxn ang="0">
                <a:pos x="261185" y="472177"/>
              </a:cxn>
              <a:cxn ang="0">
                <a:pos x="261185" y="336998"/>
              </a:cxn>
              <a:cxn ang="0">
                <a:pos x="252289" y="224665"/>
              </a:cxn>
              <a:cxn ang="0">
                <a:pos x="242756" y="145969"/>
              </a:cxn>
              <a:cxn ang="0">
                <a:pos x="233859" y="89485"/>
              </a:cxn>
              <a:cxn ang="0">
                <a:pos x="224963" y="67273"/>
              </a:cxn>
              <a:cxn ang="0">
                <a:pos x="207169" y="45060"/>
              </a:cxn>
              <a:cxn ang="0">
                <a:pos x="198272" y="22213"/>
              </a:cxn>
              <a:cxn ang="0">
                <a:pos x="216066" y="0"/>
              </a:cxn>
              <a:cxn ang="0">
                <a:pos x="278979" y="10789"/>
              </a:cxn>
              <a:cxn ang="0">
                <a:pos x="369218" y="45060"/>
              </a:cxn>
              <a:cxn ang="0">
                <a:pos x="414338" y="78696"/>
              </a:cxn>
              <a:cxn ang="0">
                <a:pos x="414338" y="134545"/>
              </a:cxn>
              <a:cxn ang="0">
                <a:pos x="395909" y="168816"/>
              </a:cxn>
              <a:cxn ang="0">
                <a:pos x="387012" y="224665"/>
              </a:cxn>
              <a:cxn ang="0">
                <a:pos x="387012" y="303361"/>
              </a:cxn>
              <a:cxn ang="0">
                <a:pos x="387012" y="393481"/>
              </a:cxn>
              <a:cxn ang="0">
                <a:pos x="378115" y="764750"/>
              </a:cxn>
              <a:cxn ang="0">
                <a:pos x="378115" y="1057322"/>
              </a:cxn>
              <a:cxn ang="0">
                <a:pos x="387012" y="1372107"/>
              </a:cxn>
              <a:cxn ang="0">
                <a:pos x="395909" y="1596772"/>
              </a:cxn>
              <a:cxn ang="0">
                <a:pos x="395909" y="1731952"/>
              </a:cxn>
              <a:cxn ang="0">
                <a:pos x="405441" y="1844284"/>
              </a:cxn>
              <a:cxn ang="0">
                <a:pos x="405441" y="1911557"/>
              </a:cxn>
              <a:cxn ang="0">
                <a:pos x="395909" y="2058160"/>
              </a:cxn>
              <a:cxn ang="0">
                <a:pos x="351425" y="2193340"/>
              </a:cxn>
            </a:cxnLst>
            <a:rect l="l" t="t" r="GT0" b="GT1"/>
            <a:pathLst>
              <a:path w="652" h="3597">
                <a:moveTo>
                  <a:pt x="524" y="3491"/>
                </a:moveTo>
                <a:lnTo>
                  <a:pt x="496" y="3526"/>
                </a:lnTo>
                <a:lnTo>
                  <a:pt x="482" y="3544"/>
                </a:lnTo>
                <a:lnTo>
                  <a:pt x="468" y="3562"/>
                </a:lnTo>
                <a:lnTo>
                  <a:pt x="453" y="3562"/>
                </a:lnTo>
                <a:lnTo>
                  <a:pt x="439" y="3580"/>
                </a:lnTo>
                <a:lnTo>
                  <a:pt x="425" y="3580"/>
                </a:lnTo>
                <a:lnTo>
                  <a:pt x="411" y="3597"/>
                </a:lnTo>
                <a:lnTo>
                  <a:pt x="397" y="3597"/>
                </a:lnTo>
                <a:lnTo>
                  <a:pt x="382" y="3597"/>
                </a:lnTo>
                <a:lnTo>
                  <a:pt x="368" y="3580"/>
                </a:lnTo>
                <a:lnTo>
                  <a:pt x="354" y="3580"/>
                </a:lnTo>
                <a:lnTo>
                  <a:pt x="354" y="3562"/>
                </a:lnTo>
                <a:lnTo>
                  <a:pt x="340" y="3544"/>
                </a:lnTo>
                <a:lnTo>
                  <a:pt x="340" y="3526"/>
                </a:lnTo>
                <a:lnTo>
                  <a:pt x="326" y="3509"/>
                </a:lnTo>
                <a:lnTo>
                  <a:pt x="326" y="3473"/>
                </a:lnTo>
                <a:lnTo>
                  <a:pt x="312" y="3456"/>
                </a:lnTo>
                <a:lnTo>
                  <a:pt x="312" y="3420"/>
                </a:lnTo>
                <a:lnTo>
                  <a:pt x="283" y="3385"/>
                </a:lnTo>
                <a:lnTo>
                  <a:pt x="269" y="3349"/>
                </a:lnTo>
                <a:lnTo>
                  <a:pt x="241" y="3314"/>
                </a:lnTo>
                <a:lnTo>
                  <a:pt x="212" y="3278"/>
                </a:lnTo>
                <a:lnTo>
                  <a:pt x="184" y="3243"/>
                </a:lnTo>
                <a:lnTo>
                  <a:pt x="141" y="3207"/>
                </a:lnTo>
                <a:lnTo>
                  <a:pt x="99" y="3172"/>
                </a:lnTo>
                <a:lnTo>
                  <a:pt x="71" y="3137"/>
                </a:lnTo>
                <a:lnTo>
                  <a:pt x="42" y="3101"/>
                </a:lnTo>
                <a:lnTo>
                  <a:pt x="28" y="3083"/>
                </a:lnTo>
                <a:lnTo>
                  <a:pt x="14" y="3066"/>
                </a:lnTo>
                <a:lnTo>
                  <a:pt x="0" y="3048"/>
                </a:lnTo>
                <a:lnTo>
                  <a:pt x="0" y="3030"/>
                </a:lnTo>
                <a:lnTo>
                  <a:pt x="14" y="3030"/>
                </a:lnTo>
                <a:lnTo>
                  <a:pt x="28" y="3030"/>
                </a:lnTo>
                <a:lnTo>
                  <a:pt x="42" y="3030"/>
                </a:lnTo>
                <a:lnTo>
                  <a:pt x="56" y="3030"/>
                </a:lnTo>
                <a:lnTo>
                  <a:pt x="85" y="3048"/>
                </a:lnTo>
                <a:lnTo>
                  <a:pt x="113" y="3048"/>
                </a:lnTo>
                <a:lnTo>
                  <a:pt x="156" y="3066"/>
                </a:lnTo>
                <a:lnTo>
                  <a:pt x="184" y="3083"/>
                </a:lnTo>
                <a:lnTo>
                  <a:pt x="227" y="3083"/>
                </a:lnTo>
                <a:lnTo>
                  <a:pt x="269" y="3101"/>
                </a:lnTo>
                <a:lnTo>
                  <a:pt x="297" y="3101"/>
                </a:lnTo>
                <a:lnTo>
                  <a:pt x="326" y="3119"/>
                </a:lnTo>
                <a:lnTo>
                  <a:pt x="340" y="3119"/>
                </a:lnTo>
                <a:lnTo>
                  <a:pt x="368" y="3101"/>
                </a:lnTo>
                <a:lnTo>
                  <a:pt x="382" y="3101"/>
                </a:lnTo>
                <a:lnTo>
                  <a:pt x="397" y="3083"/>
                </a:lnTo>
                <a:lnTo>
                  <a:pt x="397" y="3066"/>
                </a:lnTo>
                <a:lnTo>
                  <a:pt x="411" y="3048"/>
                </a:lnTo>
                <a:lnTo>
                  <a:pt x="411" y="3030"/>
                </a:lnTo>
                <a:lnTo>
                  <a:pt x="411" y="3012"/>
                </a:lnTo>
                <a:lnTo>
                  <a:pt x="411" y="2977"/>
                </a:lnTo>
                <a:lnTo>
                  <a:pt x="411" y="2959"/>
                </a:lnTo>
                <a:lnTo>
                  <a:pt x="411" y="2924"/>
                </a:lnTo>
                <a:lnTo>
                  <a:pt x="411" y="2888"/>
                </a:lnTo>
                <a:lnTo>
                  <a:pt x="411" y="2853"/>
                </a:lnTo>
                <a:lnTo>
                  <a:pt x="411" y="2818"/>
                </a:lnTo>
                <a:lnTo>
                  <a:pt x="411" y="2782"/>
                </a:lnTo>
                <a:lnTo>
                  <a:pt x="425" y="2747"/>
                </a:lnTo>
                <a:lnTo>
                  <a:pt x="425" y="2693"/>
                </a:lnTo>
                <a:lnTo>
                  <a:pt x="425" y="2640"/>
                </a:lnTo>
                <a:lnTo>
                  <a:pt x="425" y="2587"/>
                </a:lnTo>
                <a:lnTo>
                  <a:pt x="425" y="2534"/>
                </a:lnTo>
                <a:lnTo>
                  <a:pt x="425" y="2481"/>
                </a:lnTo>
                <a:lnTo>
                  <a:pt x="425" y="2428"/>
                </a:lnTo>
                <a:lnTo>
                  <a:pt x="425" y="2357"/>
                </a:lnTo>
                <a:lnTo>
                  <a:pt x="425" y="2304"/>
                </a:lnTo>
                <a:lnTo>
                  <a:pt x="425" y="2233"/>
                </a:lnTo>
                <a:lnTo>
                  <a:pt x="425" y="2162"/>
                </a:lnTo>
                <a:lnTo>
                  <a:pt x="425" y="2091"/>
                </a:lnTo>
                <a:lnTo>
                  <a:pt x="425" y="2002"/>
                </a:lnTo>
                <a:lnTo>
                  <a:pt x="425" y="1931"/>
                </a:lnTo>
                <a:lnTo>
                  <a:pt x="425" y="1843"/>
                </a:lnTo>
                <a:lnTo>
                  <a:pt x="425" y="1772"/>
                </a:lnTo>
                <a:lnTo>
                  <a:pt x="425" y="1683"/>
                </a:lnTo>
                <a:lnTo>
                  <a:pt x="425" y="1595"/>
                </a:lnTo>
                <a:lnTo>
                  <a:pt x="425" y="1506"/>
                </a:lnTo>
                <a:lnTo>
                  <a:pt x="425" y="1417"/>
                </a:lnTo>
                <a:lnTo>
                  <a:pt x="425" y="1329"/>
                </a:lnTo>
                <a:lnTo>
                  <a:pt x="425" y="1240"/>
                </a:lnTo>
                <a:lnTo>
                  <a:pt x="425" y="1169"/>
                </a:lnTo>
                <a:lnTo>
                  <a:pt x="425" y="1098"/>
                </a:lnTo>
                <a:lnTo>
                  <a:pt x="411" y="1010"/>
                </a:lnTo>
                <a:lnTo>
                  <a:pt x="411" y="939"/>
                </a:lnTo>
                <a:lnTo>
                  <a:pt x="411" y="886"/>
                </a:lnTo>
                <a:lnTo>
                  <a:pt x="411" y="815"/>
                </a:lnTo>
                <a:lnTo>
                  <a:pt x="411" y="744"/>
                </a:lnTo>
                <a:lnTo>
                  <a:pt x="411" y="691"/>
                </a:lnTo>
                <a:lnTo>
                  <a:pt x="411" y="638"/>
                </a:lnTo>
                <a:lnTo>
                  <a:pt x="411" y="585"/>
                </a:lnTo>
                <a:lnTo>
                  <a:pt x="411" y="531"/>
                </a:lnTo>
                <a:lnTo>
                  <a:pt x="397" y="478"/>
                </a:lnTo>
                <a:lnTo>
                  <a:pt x="397" y="443"/>
                </a:lnTo>
                <a:lnTo>
                  <a:pt x="397" y="390"/>
                </a:lnTo>
                <a:lnTo>
                  <a:pt x="397" y="354"/>
                </a:lnTo>
                <a:lnTo>
                  <a:pt x="397" y="319"/>
                </a:lnTo>
                <a:lnTo>
                  <a:pt x="397" y="283"/>
                </a:lnTo>
                <a:lnTo>
                  <a:pt x="382" y="248"/>
                </a:lnTo>
                <a:lnTo>
                  <a:pt x="382" y="230"/>
                </a:lnTo>
                <a:lnTo>
                  <a:pt x="382" y="195"/>
                </a:lnTo>
                <a:lnTo>
                  <a:pt x="382" y="177"/>
                </a:lnTo>
                <a:lnTo>
                  <a:pt x="382" y="159"/>
                </a:lnTo>
                <a:lnTo>
                  <a:pt x="368" y="141"/>
                </a:lnTo>
                <a:lnTo>
                  <a:pt x="368" y="124"/>
                </a:lnTo>
                <a:lnTo>
                  <a:pt x="368" y="106"/>
                </a:lnTo>
                <a:lnTo>
                  <a:pt x="354" y="106"/>
                </a:lnTo>
                <a:lnTo>
                  <a:pt x="354" y="88"/>
                </a:lnTo>
                <a:lnTo>
                  <a:pt x="340" y="88"/>
                </a:lnTo>
                <a:lnTo>
                  <a:pt x="326" y="71"/>
                </a:lnTo>
                <a:lnTo>
                  <a:pt x="312" y="71"/>
                </a:lnTo>
                <a:lnTo>
                  <a:pt x="312" y="53"/>
                </a:lnTo>
                <a:lnTo>
                  <a:pt x="312" y="35"/>
                </a:lnTo>
                <a:lnTo>
                  <a:pt x="312" y="17"/>
                </a:lnTo>
                <a:lnTo>
                  <a:pt x="312" y="0"/>
                </a:lnTo>
                <a:lnTo>
                  <a:pt x="326" y="0"/>
                </a:lnTo>
                <a:lnTo>
                  <a:pt x="340" y="0"/>
                </a:lnTo>
                <a:lnTo>
                  <a:pt x="354" y="0"/>
                </a:lnTo>
                <a:lnTo>
                  <a:pt x="382" y="0"/>
                </a:lnTo>
                <a:lnTo>
                  <a:pt x="411" y="0"/>
                </a:lnTo>
                <a:lnTo>
                  <a:pt x="439" y="17"/>
                </a:lnTo>
                <a:lnTo>
                  <a:pt x="482" y="35"/>
                </a:lnTo>
                <a:lnTo>
                  <a:pt x="510" y="35"/>
                </a:lnTo>
                <a:lnTo>
                  <a:pt x="553" y="53"/>
                </a:lnTo>
                <a:lnTo>
                  <a:pt x="581" y="71"/>
                </a:lnTo>
                <a:lnTo>
                  <a:pt x="595" y="71"/>
                </a:lnTo>
                <a:lnTo>
                  <a:pt x="623" y="88"/>
                </a:lnTo>
                <a:lnTo>
                  <a:pt x="638" y="106"/>
                </a:lnTo>
                <a:lnTo>
                  <a:pt x="652" y="124"/>
                </a:lnTo>
                <a:lnTo>
                  <a:pt x="652" y="159"/>
                </a:lnTo>
                <a:lnTo>
                  <a:pt x="652" y="177"/>
                </a:lnTo>
                <a:lnTo>
                  <a:pt x="652" y="212"/>
                </a:lnTo>
                <a:lnTo>
                  <a:pt x="638" y="230"/>
                </a:lnTo>
                <a:lnTo>
                  <a:pt x="638" y="248"/>
                </a:lnTo>
                <a:lnTo>
                  <a:pt x="623" y="248"/>
                </a:lnTo>
                <a:lnTo>
                  <a:pt x="623" y="266"/>
                </a:lnTo>
                <a:lnTo>
                  <a:pt x="623" y="283"/>
                </a:lnTo>
                <a:lnTo>
                  <a:pt x="623" y="301"/>
                </a:lnTo>
                <a:lnTo>
                  <a:pt x="623" y="336"/>
                </a:lnTo>
                <a:lnTo>
                  <a:pt x="609" y="354"/>
                </a:lnTo>
                <a:lnTo>
                  <a:pt x="609" y="372"/>
                </a:lnTo>
                <a:lnTo>
                  <a:pt x="609" y="407"/>
                </a:lnTo>
                <a:lnTo>
                  <a:pt x="609" y="443"/>
                </a:lnTo>
                <a:lnTo>
                  <a:pt x="609" y="478"/>
                </a:lnTo>
                <a:lnTo>
                  <a:pt x="609" y="514"/>
                </a:lnTo>
                <a:lnTo>
                  <a:pt x="609" y="549"/>
                </a:lnTo>
                <a:lnTo>
                  <a:pt x="609" y="585"/>
                </a:lnTo>
                <a:lnTo>
                  <a:pt x="609" y="620"/>
                </a:lnTo>
                <a:lnTo>
                  <a:pt x="609" y="673"/>
                </a:lnTo>
                <a:lnTo>
                  <a:pt x="609" y="850"/>
                </a:lnTo>
                <a:lnTo>
                  <a:pt x="609" y="1045"/>
                </a:lnTo>
                <a:lnTo>
                  <a:pt x="595" y="1205"/>
                </a:lnTo>
                <a:lnTo>
                  <a:pt x="595" y="1382"/>
                </a:lnTo>
                <a:lnTo>
                  <a:pt x="595" y="1471"/>
                </a:lnTo>
                <a:lnTo>
                  <a:pt x="595" y="1559"/>
                </a:lnTo>
                <a:lnTo>
                  <a:pt x="595" y="1666"/>
                </a:lnTo>
                <a:lnTo>
                  <a:pt x="595" y="1790"/>
                </a:lnTo>
                <a:lnTo>
                  <a:pt x="595" y="1896"/>
                </a:lnTo>
                <a:lnTo>
                  <a:pt x="609" y="2020"/>
                </a:lnTo>
                <a:lnTo>
                  <a:pt x="609" y="2162"/>
                </a:lnTo>
                <a:lnTo>
                  <a:pt x="609" y="2304"/>
                </a:lnTo>
                <a:lnTo>
                  <a:pt x="609" y="2374"/>
                </a:lnTo>
                <a:lnTo>
                  <a:pt x="623" y="2445"/>
                </a:lnTo>
                <a:lnTo>
                  <a:pt x="623" y="2516"/>
                </a:lnTo>
                <a:lnTo>
                  <a:pt x="623" y="2569"/>
                </a:lnTo>
                <a:lnTo>
                  <a:pt x="623" y="2623"/>
                </a:lnTo>
                <a:lnTo>
                  <a:pt x="623" y="2676"/>
                </a:lnTo>
                <a:lnTo>
                  <a:pt x="623" y="2729"/>
                </a:lnTo>
                <a:lnTo>
                  <a:pt x="623" y="2782"/>
                </a:lnTo>
                <a:lnTo>
                  <a:pt x="638" y="2818"/>
                </a:lnTo>
                <a:lnTo>
                  <a:pt x="638" y="2871"/>
                </a:lnTo>
                <a:lnTo>
                  <a:pt x="638" y="2906"/>
                </a:lnTo>
                <a:lnTo>
                  <a:pt x="638" y="2942"/>
                </a:lnTo>
                <a:lnTo>
                  <a:pt x="638" y="2959"/>
                </a:lnTo>
                <a:lnTo>
                  <a:pt x="638" y="2995"/>
                </a:lnTo>
                <a:lnTo>
                  <a:pt x="638" y="3012"/>
                </a:lnTo>
                <a:lnTo>
                  <a:pt x="638" y="3048"/>
                </a:lnTo>
                <a:lnTo>
                  <a:pt x="638" y="3119"/>
                </a:lnTo>
                <a:lnTo>
                  <a:pt x="623" y="3172"/>
                </a:lnTo>
                <a:lnTo>
                  <a:pt x="623" y="3243"/>
                </a:lnTo>
                <a:lnTo>
                  <a:pt x="609" y="3296"/>
                </a:lnTo>
                <a:lnTo>
                  <a:pt x="595" y="3349"/>
                </a:lnTo>
                <a:lnTo>
                  <a:pt x="581" y="3402"/>
                </a:lnTo>
                <a:lnTo>
                  <a:pt x="553" y="3456"/>
                </a:lnTo>
                <a:lnTo>
                  <a:pt x="524" y="3491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8440" name="Freeform 8"/>
          <p:cNvSpPr/>
          <p:nvPr/>
        </p:nvSpPr>
        <p:spPr>
          <a:xfrm>
            <a:off x="5113338" y="2095500"/>
            <a:ext cx="314325" cy="23653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33700"/>
              </a:cxn>
              <a:cxn ang="0">
                <a:pos x="0" y="22255"/>
              </a:cxn>
              <a:cxn ang="0">
                <a:pos x="0" y="22255"/>
              </a:cxn>
              <a:cxn ang="0">
                <a:pos x="8872" y="11445"/>
              </a:cxn>
              <a:cxn ang="0">
                <a:pos x="17744" y="11445"/>
              </a:cxn>
              <a:cxn ang="0">
                <a:pos x="26616" y="11445"/>
              </a:cxn>
              <a:cxn ang="0">
                <a:pos x="44994" y="0"/>
              </a:cxn>
              <a:cxn ang="0">
                <a:pos x="62738" y="0"/>
              </a:cxn>
              <a:cxn ang="0">
                <a:pos x="80482" y="0"/>
              </a:cxn>
              <a:cxn ang="0">
                <a:pos x="116604" y="11445"/>
              </a:cxn>
              <a:cxn ang="0">
                <a:pos x="161599" y="11445"/>
              </a:cxn>
              <a:cxn ang="0">
                <a:pos x="197721" y="22255"/>
              </a:cxn>
              <a:cxn ang="0">
                <a:pos x="242081" y="33700"/>
              </a:cxn>
              <a:cxn ang="0">
                <a:pos x="260459" y="45146"/>
              </a:cxn>
              <a:cxn ang="0">
                <a:pos x="269331" y="55955"/>
              </a:cxn>
              <a:cxn ang="0">
                <a:pos x="287075" y="67401"/>
              </a:cxn>
              <a:cxn ang="0">
                <a:pos x="296581" y="78846"/>
              </a:cxn>
              <a:cxn ang="0">
                <a:pos x="305453" y="101101"/>
              </a:cxn>
              <a:cxn ang="0">
                <a:pos x="314325" y="112546"/>
              </a:cxn>
              <a:cxn ang="0">
                <a:pos x="314325" y="123992"/>
              </a:cxn>
              <a:cxn ang="0">
                <a:pos x="314325" y="146247"/>
              </a:cxn>
              <a:cxn ang="0">
                <a:pos x="314325" y="169137"/>
              </a:cxn>
              <a:cxn ang="0">
                <a:pos x="314325" y="179947"/>
              </a:cxn>
              <a:cxn ang="0">
                <a:pos x="314325" y="191392"/>
              </a:cxn>
              <a:cxn ang="0">
                <a:pos x="305453" y="202838"/>
              </a:cxn>
              <a:cxn ang="0">
                <a:pos x="305453" y="214283"/>
              </a:cxn>
              <a:cxn ang="0">
                <a:pos x="296581" y="225093"/>
              </a:cxn>
              <a:cxn ang="0">
                <a:pos x="287075" y="236538"/>
              </a:cxn>
              <a:cxn ang="0">
                <a:pos x="287075" y="236538"/>
              </a:cxn>
              <a:cxn ang="0">
                <a:pos x="269331" y="236538"/>
              </a:cxn>
              <a:cxn ang="0">
                <a:pos x="260459" y="236538"/>
              </a:cxn>
              <a:cxn ang="0">
                <a:pos x="242081" y="236538"/>
              </a:cxn>
              <a:cxn ang="0">
                <a:pos x="224337" y="225093"/>
              </a:cxn>
              <a:cxn ang="0">
                <a:pos x="206593" y="214283"/>
              </a:cxn>
              <a:cxn ang="0">
                <a:pos x="179343" y="191392"/>
              </a:cxn>
              <a:cxn ang="0">
                <a:pos x="152726" y="179947"/>
              </a:cxn>
              <a:cxn ang="0">
                <a:pos x="116604" y="157692"/>
              </a:cxn>
              <a:cxn ang="0">
                <a:pos x="89988" y="123992"/>
              </a:cxn>
              <a:cxn ang="0">
                <a:pos x="62738" y="112546"/>
              </a:cxn>
              <a:cxn ang="0">
                <a:pos x="44994" y="90291"/>
              </a:cxn>
              <a:cxn ang="0">
                <a:pos x="26616" y="67401"/>
              </a:cxn>
              <a:cxn ang="0">
                <a:pos x="8872" y="55955"/>
              </a:cxn>
              <a:cxn ang="0">
                <a:pos x="0" y="45146"/>
              </a:cxn>
              <a:cxn ang="0">
                <a:pos x="0" y="33700"/>
              </a:cxn>
              <a:cxn ang="0">
                <a:pos x="0" y="33700"/>
              </a:cxn>
              <a:cxn ang="0">
                <a:pos x="0" y="33700"/>
              </a:cxn>
              <a:cxn ang="0">
                <a:pos x="0" y="33700"/>
              </a:cxn>
            </a:cxnLst>
            <a:rect l="l" t="t" r="GT0" b="GT1"/>
            <a:pathLst>
              <a:path w="496" h="372">
                <a:moveTo>
                  <a:pt x="0" y="53"/>
                </a:moveTo>
                <a:lnTo>
                  <a:pt x="0" y="35"/>
                </a:lnTo>
                <a:lnTo>
                  <a:pt x="14" y="18"/>
                </a:lnTo>
                <a:lnTo>
                  <a:pt x="28" y="18"/>
                </a:lnTo>
                <a:lnTo>
                  <a:pt x="42" y="18"/>
                </a:lnTo>
                <a:lnTo>
                  <a:pt x="71" y="0"/>
                </a:lnTo>
                <a:lnTo>
                  <a:pt x="99" y="0"/>
                </a:lnTo>
                <a:lnTo>
                  <a:pt x="127" y="0"/>
                </a:lnTo>
                <a:lnTo>
                  <a:pt x="184" y="18"/>
                </a:lnTo>
                <a:lnTo>
                  <a:pt x="255" y="18"/>
                </a:lnTo>
                <a:lnTo>
                  <a:pt x="312" y="35"/>
                </a:lnTo>
                <a:lnTo>
                  <a:pt x="382" y="53"/>
                </a:lnTo>
                <a:lnTo>
                  <a:pt x="411" y="71"/>
                </a:lnTo>
                <a:lnTo>
                  <a:pt x="425" y="88"/>
                </a:lnTo>
                <a:lnTo>
                  <a:pt x="453" y="106"/>
                </a:lnTo>
                <a:lnTo>
                  <a:pt x="468" y="124"/>
                </a:lnTo>
                <a:lnTo>
                  <a:pt x="482" y="159"/>
                </a:lnTo>
                <a:lnTo>
                  <a:pt x="496" y="177"/>
                </a:lnTo>
                <a:lnTo>
                  <a:pt x="496" y="195"/>
                </a:lnTo>
                <a:lnTo>
                  <a:pt x="496" y="230"/>
                </a:lnTo>
                <a:lnTo>
                  <a:pt x="496" y="266"/>
                </a:lnTo>
                <a:lnTo>
                  <a:pt x="496" y="283"/>
                </a:lnTo>
                <a:lnTo>
                  <a:pt x="496" y="301"/>
                </a:lnTo>
                <a:lnTo>
                  <a:pt x="482" y="319"/>
                </a:lnTo>
                <a:lnTo>
                  <a:pt x="482" y="337"/>
                </a:lnTo>
                <a:lnTo>
                  <a:pt x="468" y="354"/>
                </a:lnTo>
                <a:lnTo>
                  <a:pt x="453" y="372"/>
                </a:lnTo>
                <a:lnTo>
                  <a:pt x="425" y="372"/>
                </a:lnTo>
                <a:lnTo>
                  <a:pt x="411" y="372"/>
                </a:lnTo>
                <a:lnTo>
                  <a:pt x="382" y="372"/>
                </a:lnTo>
                <a:lnTo>
                  <a:pt x="354" y="354"/>
                </a:lnTo>
                <a:lnTo>
                  <a:pt x="326" y="337"/>
                </a:lnTo>
                <a:lnTo>
                  <a:pt x="283" y="301"/>
                </a:lnTo>
                <a:lnTo>
                  <a:pt x="241" y="283"/>
                </a:lnTo>
                <a:lnTo>
                  <a:pt x="184" y="248"/>
                </a:lnTo>
                <a:lnTo>
                  <a:pt x="142" y="195"/>
                </a:lnTo>
                <a:lnTo>
                  <a:pt x="99" y="177"/>
                </a:lnTo>
                <a:lnTo>
                  <a:pt x="71" y="142"/>
                </a:lnTo>
                <a:lnTo>
                  <a:pt x="42" y="106"/>
                </a:lnTo>
                <a:lnTo>
                  <a:pt x="14" y="88"/>
                </a:lnTo>
                <a:lnTo>
                  <a:pt x="0" y="71"/>
                </a:lnTo>
                <a:lnTo>
                  <a:pt x="0" y="53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8441" name="Freeform 9"/>
          <p:cNvSpPr/>
          <p:nvPr/>
        </p:nvSpPr>
        <p:spPr>
          <a:xfrm>
            <a:off x="4384675" y="2422525"/>
            <a:ext cx="890588" cy="258763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503376" y="45140"/>
              </a:cxn>
              <a:cxn ang="0">
                <a:pos x="593514" y="22252"/>
              </a:cxn>
              <a:cxn ang="0">
                <a:pos x="665878" y="0"/>
              </a:cxn>
              <a:cxn ang="0">
                <a:pos x="719834" y="0"/>
              </a:cxn>
              <a:cxn ang="0">
                <a:pos x="773790" y="0"/>
              </a:cxn>
              <a:cxn ang="0">
                <a:pos x="827745" y="0"/>
              </a:cxn>
              <a:cxn ang="0">
                <a:pos x="863293" y="22252"/>
              </a:cxn>
              <a:cxn ang="0">
                <a:pos x="890588" y="33696"/>
              </a:cxn>
              <a:cxn ang="0">
                <a:pos x="890588" y="55949"/>
              </a:cxn>
              <a:cxn ang="0">
                <a:pos x="872814" y="55949"/>
              </a:cxn>
              <a:cxn ang="0">
                <a:pos x="854406" y="67393"/>
              </a:cxn>
              <a:cxn ang="0">
                <a:pos x="818859" y="78837"/>
              </a:cxn>
              <a:cxn ang="0">
                <a:pos x="773790" y="101089"/>
              </a:cxn>
              <a:cxn ang="0">
                <a:pos x="710312" y="112533"/>
              </a:cxn>
              <a:cxn ang="0">
                <a:pos x="638583" y="134786"/>
              </a:cxn>
              <a:cxn ang="0">
                <a:pos x="557332" y="157674"/>
              </a:cxn>
              <a:cxn ang="0">
                <a:pos x="467828" y="179926"/>
              </a:cxn>
              <a:cxn ang="0">
                <a:pos x="386577" y="202814"/>
              </a:cxn>
              <a:cxn ang="0">
                <a:pos x="314848" y="214258"/>
              </a:cxn>
              <a:cxn ang="0">
                <a:pos x="252005" y="225067"/>
              </a:cxn>
              <a:cxn ang="0">
                <a:pos x="197415" y="236511"/>
              </a:cxn>
              <a:cxn ang="0">
                <a:pos x="152981" y="247955"/>
              </a:cxn>
              <a:cxn ang="0">
                <a:pos x="116798" y="247955"/>
              </a:cxn>
              <a:cxn ang="0">
                <a:pos x="89503" y="258763"/>
              </a:cxn>
              <a:cxn ang="0">
                <a:pos x="53956" y="247955"/>
              </a:cxn>
              <a:cxn ang="0">
                <a:pos x="17774" y="225067"/>
              </a:cxn>
              <a:cxn ang="0">
                <a:pos x="0" y="214258"/>
              </a:cxn>
              <a:cxn ang="0">
                <a:pos x="8887" y="202814"/>
              </a:cxn>
              <a:cxn ang="0">
                <a:pos x="35547" y="179926"/>
              </a:cxn>
              <a:cxn ang="0">
                <a:pos x="80616" y="169118"/>
              </a:cxn>
              <a:cxn ang="0">
                <a:pos x="134572" y="146230"/>
              </a:cxn>
              <a:cxn ang="0">
                <a:pos x="206936" y="123977"/>
              </a:cxn>
              <a:cxn ang="0">
                <a:pos x="296439" y="101089"/>
              </a:cxn>
              <a:cxn ang="0">
                <a:pos x="395464" y="78837"/>
              </a:cxn>
              <a:cxn ang="0">
                <a:pos x="449420" y="55949"/>
              </a:cxn>
            </a:cxnLst>
            <a:rect l="l" t="t" r="GT0" b="GT1"/>
            <a:pathLst>
              <a:path w="1403" h="407">
                <a:moveTo>
                  <a:pt x="708" y="88"/>
                </a:moveTo>
                <a:lnTo>
                  <a:pt x="793" y="71"/>
                </a:lnTo>
                <a:lnTo>
                  <a:pt x="864" y="53"/>
                </a:lnTo>
                <a:lnTo>
                  <a:pt x="935" y="35"/>
                </a:lnTo>
                <a:lnTo>
                  <a:pt x="992" y="18"/>
                </a:lnTo>
                <a:lnTo>
                  <a:pt x="1049" y="0"/>
                </a:lnTo>
                <a:lnTo>
                  <a:pt x="1091" y="0"/>
                </a:lnTo>
                <a:lnTo>
                  <a:pt x="1134" y="0"/>
                </a:lnTo>
                <a:lnTo>
                  <a:pt x="1162" y="0"/>
                </a:lnTo>
                <a:lnTo>
                  <a:pt x="1219" y="0"/>
                </a:lnTo>
                <a:lnTo>
                  <a:pt x="1261" y="0"/>
                </a:lnTo>
                <a:lnTo>
                  <a:pt x="1304" y="0"/>
                </a:lnTo>
                <a:lnTo>
                  <a:pt x="1332" y="18"/>
                </a:lnTo>
                <a:lnTo>
                  <a:pt x="1360" y="35"/>
                </a:lnTo>
                <a:lnTo>
                  <a:pt x="1389" y="35"/>
                </a:lnTo>
                <a:lnTo>
                  <a:pt x="1403" y="53"/>
                </a:lnTo>
                <a:lnTo>
                  <a:pt x="1403" y="71"/>
                </a:lnTo>
                <a:lnTo>
                  <a:pt x="1403" y="88"/>
                </a:lnTo>
                <a:lnTo>
                  <a:pt x="1389" y="88"/>
                </a:lnTo>
                <a:lnTo>
                  <a:pt x="1375" y="88"/>
                </a:lnTo>
                <a:lnTo>
                  <a:pt x="1360" y="106"/>
                </a:lnTo>
                <a:lnTo>
                  <a:pt x="1346" y="106"/>
                </a:lnTo>
                <a:lnTo>
                  <a:pt x="1318" y="124"/>
                </a:lnTo>
                <a:lnTo>
                  <a:pt x="1290" y="124"/>
                </a:lnTo>
                <a:lnTo>
                  <a:pt x="1247" y="142"/>
                </a:lnTo>
                <a:lnTo>
                  <a:pt x="1219" y="159"/>
                </a:lnTo>
                <a:lnTo>
                  <a:pt x="1176" y="177"/>
                </a:lnTo>
                <a:lnTo>
                  <a:pt x="1119" y="177"/>
                </a:lnTo>
                <a:lnTo>
                  <a:pt x="1077" y="195"/>
                </a:lnTo>
                <a:lnTo>
                  <a:pt x="1006" y="212"/>
                </a:lnTo>
                <a:lnTo>
                  <a:pt x="949" y="230"/>
                </a:lnTo>
                <a:lnTo>
                  <a:pt x="878" y="248"/>
                </a:lnTo>
                <a:lnTo>
                  <a:pt x="808" y="266"/>
                </a:lnTo>
                <a:lnTo>
                  <a:pt x="737" y="283"/>
                </a:lnTo>
                <a:lnTo>
                  <a:pt x="680" y="301"/>
                </a:lnTo>
                <a:lnTo>
                  <a:pt x="609" y="319"/>
                </a:lnTo>
                <a:lnTo>
                  <a:pt x="552" y="319"/>
                </a:lnTo>
                <a:lnTo>
                  <a:pt x="496" y="337"/>
                </a:lnTo>
                <a:lnTo>
                  <a:pt x="439" y="354"/>
                </a:lnTo>
                <a:lnTo>
                  <a:pt x="397" y="354"/>
                </a:lnTo>
                <a:lnTo>
                  <a:pt x="354" y="372"/>
                </a:lnTo>
                <a:lnTo>
                  <a:pt x="311" y="372"/>
                </a:lnTo>
                <a:lnTo>
                  <a:pt x="269" y="390"/>
                </a:lnTo>
                <a:lnTo>
                  <a:pt x="241" y="390"/>
                </a:lnTo>
                <a:lnTo>
                  <a:pt x="212" y="390"/>
                </a:lnTo>
                <a:lnTo>
                  <a:pt x="184" y="390"/>
                </a:lnTo>
                <a:lnTo>
                  <a:pt x="170" y="407"/>
                </a:lnTo>
                <a:lnTo>
                  <a:pt x="141" y="407"/>
                </a:lnTo>
                <a:lnTo>
                  <a:pt x="127" y="390"/>
                </a:lnTo>
                <a:lnTo>
                  <a:pt x="85" y="390"/>
                </a:lnTo>
                <a:lnTo>
                  <a:pt x="56" y="372"/>
                </a:lnTo>
                <a:lnTo>
                  <a:pt x="28" y="354"/>
                </a:lnTo>
                <a:lnTo>
                  <a:pt x="14" y="337"/>
                </a:lnTo>
                <a:lnTo>
                  <a:pt x="0" y="337"/>
                </a:lnTo>
                <a:lnTo>
                  <a:pt x="0" y="319"/>
                </a:lnTo>
                <a:lnTo>
                  <a:pt x="14" y="319"/>
                </a:lnTo>
                <a:lnTo>
                  <a:pt x="28" y="301"/>
                </a:lnTo>
                <a:lnTo>
                  <a:pt x="56" y="283"/>
                </a:lnTo>
                <a:lnTo>
                  <a:pt x="85" y="266"/>
                </a:lnTo>
                <a:lnTo>
                  <a:pt x="127" y="266"/>
                </a:lnTo>
                <a:lnTo>
                  <a:pt x="170" y="248"/>
                </a:lnTo>
                <a:lnTo>
                  <a:pt x="212" y="230"/>
                </a:lnTo>
                <a:lnTo>
                  <a:pt x="269" y="212"/>
                </a:lnTo>
                <a:lnTo>
                  <a:pt x="326" y="195"/>
                </a:lnTo>
                <a:lnTo>
                  <a:pt x="397" y="177"/>
                </a:lnTo>
                <a:lnTo>
                  <a:pt x="467" y="159"/>
                </a:lnTo>
                <a:lnTo>
                  <a:pt x="538" y="142"/>
                </a:lnTo>
                <a:lnTo>
                  <a:pt x="623" y="124"/>
                </a:lnTo>
                <a:lnTo>
                  <a:pt x="708" y="88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8442" name="Freeform 10"/>
          <p:cNvSpPr/>
          <p:nvPr/>
        </p:nvSpPr>
        <p:spPr>
          <a:xfrm>
            <a:off x="4375150" y="2906713"/>
            <a:ext cx="233363" cy="223837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9486" y="67025"/>
              </a:cxn>
              <a:cxn ang="0">
                <a:pos x="0" y="44894"/>
              </a:cxn>
              <a:cxn ang="0">
                <a:pos x="0" y="22131"/>
              </a:cxn>
              <a:cxn ang="0">
                <a:pos x="9486" y="11382"/>
              </a:cxn>
              <a:cxn ang="0">
                <a:pos x="18340" y="0"/>
              </a:cxn>
              <a:cxn ang="0">
                <a:pos x="27194" y="0"/>
              </a:cxn>
              <a:cxn ang="0">
                <a:pos x="44902" y="0"/>
              </a:cxn>
              <a:cxn ang="0">
                <a:pos x="54388" y="0"/>
              </a:cxn>
              <a:cxn ang="0">
                <a:pos x="80950" y="11382"/>
              </a:cxn>
              <a:cxn ang="0">
                <a:pos x="98658" y="22131"/>
              </a:cxn>
              <a:cxn ang="0">
                <a:pos x="125852" y="33512"/>
              </a:cxn>
              <a:cxn ang="0">
                <a:pos x="152413" y="55643"/>
              </a:cxn>
              <a:cxn ang="0">
                <a:pos x="179607" y="78406"/>
              </a:cxn>
              <a:cxn ang="0">
                <a:pos x="188461" y="89788"/>
              </a:cxn>
              <a:cxn ang="0">
                <a:pos x="197315" y="100537"/>
              </a:cxn>
              <a:cxn ang="0">
                <a:pos x="215655" y="111919"/>
              </a:cxn>
              <a:cxn ang="0">
                <a:pos x="215655" y="123300"/>
              </a:cxn>
              <a:cxn ang="0">
                <a:pos x="224509" y="134682"/>
              </a:cxn>
              <a:cxn ang="0">
                <a:pos x="233363" y="145431"/>
              </a:cxn>
              <a:cxn ang="0">
                <a:pos x="233363" y="156812"/>
              </a:cxn>
              <a:cxn ang="0">
                <a:pos x="233363" y="168194"/>
              </a:cxn>
              <a:cxn ang="0">
                <a:pos x="233363" y="190325"/>
              </a:cxn>
              <a:cxn ang="0">
                <a:pos x="233363" y="190325"/>
              </a:cxn>
              <a:cxn ang="0">
                <a:pos x="224509" y="201706"/>
              </a:cxn>
              <a:cxn ang="0">
                <a:pos x="215655" y="213088"/>
              </a:cxn>
              <a:cxn ang="0">
                <a:pos x="215655" y="213088"/>
              </a:cxn>
              <a:cxn ang="0">
                <a:pos x="197315" y="223837"/>
              </a:cxn>
              <a:cxn ang="0">
                <a:pos x="188461" y="223837"/>
              </a:cxn>
              <a:cxn ang="0">
                <a:pos x="179607" y="223837"/>
              </a:cxn>
              <a:cxn ang="0">
                <a:pos x="161900" y="223837"/>
              </a:cxn>
              <a:cxn ang="0">
                <a:pos x="152413" y="223837"/>
              </a:cxn>
              <a:cxn ang="0">
                <a:pos x="134705" y="213088"/>
              </a:cxn>
              <a:cxn ang="0">
                <a:pos x="125852" y="213088"/>
              </a:cxn>
              <a:cxn ang="0">
                <a:pos x="108144" y="201706"/>
              </a:cxn>
              <a:cxn ang="0">
                <a:pos x="98658" y="190325"/>
              </a:cxn>
              <a:cxn ang="0">
                <a:pos x="89804" y="178943"/>
              </a:cxn>
              <a:cxn ang="0">
                <a:pos x="72096" y="168194"/>
              </a:cxn>
              <a:cxn ang="0">
                <a:pos x="54388" y="145431"/>
              </a:cxn>
              <a:cxn ang="0">
                <a:pos x="36048" y="111919"/>
              </a:cxn>
              <a:cxn ang="0">
                <a:pos x="18340" y="89788"/>
              </a:cxn>
              <a:cxn ang="0">
                <a:pos x="9486" y="67025"/>
              </a:cxn>
              <a:cxn ang="0">
                <a:pos x="9486" y="67025"/>
              </a:cxn>
              <a:cxn ang="0">
                <a:pos x="9486" y="67025"/>
              </a:cxn>
            </a:cxnLst>
            <a:rect l="l" t="t" r="GT0" b="GT1"/>
            <a:pathLst>
              <a:path w="369" h="354">
                <a:moveTo>
                  <a:pt x="15" y="106"/>
                </a:moveTo>
                <a:lnTo>
                  <a:pt x="0" y="71"/>
                </a:lnTo>
                <a:lnTo>
                  <a:pt x="0" y="35"/>
                </a:lnTo>
                <a:lnTo>
                  <a:pt x="15" y="18"/>
                </a:lnTo>
                <a:lnTo>
                  <a:pt x="29" y="0"/>
                </a:lnTo>
                <a:lnTo>
                  <a:pt x="43" y="0"/>
                </a:lnTo>
                <a:lnTo>
                  <a:pt x="71" y="0"/>
                </a:lnTo>
                <a:lnTo>
                  <a:pt x="86" y="0"/>
                </a:lnTo>
                <a:lnTo>
                  <a:pt x="128" y="18"/>
                </a:lnTo>
                <a:lnTo>
                  <a:pt x="156" y="35"/>
                </a:lnTo>
                <a:lnTo>
                  <a:pt x="199" y="53"/>
                </a:lnTo>
                <a:lnTo>
                  <a:pt x="241" y="88"/>
                </a:lnTo>
                <a:lnTo>
                  <a:pt x="284" y="124"/>
                </a:lnTo>
                <a:lnTo>
                  <a:pt x="298" y="142"/>
                </a:lnTo>
                <a:lnTo>
                  <a:pt x="312" y="159"/>
                </a:lnTo>
                <a:lnTo>
                  <a:pt x="341" y="177"/>
                </a:lnTo>
                <a:lnTo>
                  <a:pt x="341" y="195"/>
                </a:lnTo>
                <a:lnTo>
                  <a:pt x="355" y="213"/>
                </a:lnTo>
                <a:lnTo>
                  <a:pt x="369" y="230"/>
                </a:lnTo>
                <a:lnTo>
                  <a:pt x="369" y="248"/>
                </a:lnTo>
                <a:lnTo>
                  <a:pt x="369" y="266"/>
                </a:lnTo>
                <a:lnTo>
                  <a:pt x="369" y="301"/>
                </a:lnTo>
                <a:lnTo>
                  <a:pt x="355" y="319"/>
                </a:lnTo>
                <a:lnTo>
                  <a:pt x="341" y="337"/>
                </a:lnTo>
                <a:lnTo>
                  <a:pt x="312" y="354"/>
                </a:lnTo>
                <a:lnTo>
                  <a:pt x="298" y="354"/>
                </a:lnTo>
                <a:lnTo>
                  <a:pt x="284" y="354"/>
                </a:lnTo>
                <a:lnTo>
                  <a:pt x="256" y="354"/>
                </a:lnTo>
                <a:lnTo>
                  <a:pt x="241" y="354"/>
                </a:lnTo>
                <a:lnTo>
                  <a:pt x="213" y="337"/>
                </a:lnTo>
                <a:lnTo>
                  <a:pt x="199" y="337"/>
                </a:lnTo>
                <a:lnTo>
                  <a:pt x="171" y="319"/>
                </a:lnTo>
                <a:lnTo>
                  <a:pt x="156" y="301"/>
                </a:lnTo>
                <a:lnTo>
                  <a:pt x="142" y="283"/>
                </a:lnTo>
                <a:lnTo>
                  <a:pt x="114" y="266"/>
                </a:lnTo>
                <a:lnTo>
                  <a:pt x="86" y="230"/>
                </a:lnTo>
                <a:lnTo>
                  <a:pt x="57" y="177"/>
                </a:lnTo>
                <a:lnTo>
                  <a:pt x="29" y="142"/>
                </a:lnTo>
                <a:lnTo>
                  <a:pt x="15" y="106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8443" name="Freeform 11"/>
          <p:cNvSpPr/>
          <p:nvPr/>
        </p:nvSpPr>
        <p:spPr>
          <a:xfrm>
            <a:off x="4141788" y="3221038"/>
            <a:ext cx="566737" cy="46196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135179" y="461962"/>
              </a:cxn>
              <a:cxn ang="0">
                <a:pos x="107889" y="450524"/>
              </a:cxn>
              <a:cxn ang="0">
                <a:pos x="81234" y="439086"/>
              </a:cxn>
              <a:cxn ang="0">
                <a:pos x="53945" y="416846"/>
              </a:cxn>
              <a:cxn ang="0">
                <a:pos x="36175" y="383168"/>
              </a:cxn>
              <a:cxn ang="0">
                <a:pos x="8885" y="360292"/>
              </a:cxn>
              <a:cxn ang="0">
                <a:pos x="0" y="338052"/>
              </a:cxn>
              <a:cxn ang="0">
                <a:pos x="0" y="315176"/>
              </a:cxn>
              <a:cxn ang="0">
                <a:pos x="8885" y="304374"/>
              </a:cxn>
              <a:cxn ang="0">
                <a:pos x="26655" y="292936"/>
              </a:cxn>
              <a:cxn ang="0">
                <a:pos x="53945" y="304374"/>
              </a:cxn>
              <a:cxn ang="0">
                <a:pos x="81234" y="304374"/>
              </a:cxn>
              <a:cxn ang="0">
                <a:pos x="90119" y="304374"/>
              </a:cxn>
              <a:cxn ang="0">
                <a:pos x="107889" y="292936"/>
              </a:cxn>
              <a:cxn ang="0">
                <a:pos x="125659" y="281498"/>
              </a:cxn>
              <a:cxn ang="0">
                <a:pos x="144064" y="270060"/>
              </a:cxn>
              <a:cxn ang="0">
                <a:pos x="179604" y="247820"/>
              </a:cxn>
              <a:cxn ang="0">
                <a:pos x="215779" y="225580"/>
              </a:cxn>
              <a:cxn ang="0">
                <a:pos x="260839" y="191266"/>
              </a:cxn>
              <a:cxn ang="0">
                <a:pos x="305898" y="157588"/>
              </a:cxn>
              <a:cxn ang="0">
                <a:pos x="368728" y="112472"/>
              </a:cxn>
              <a:cxn ang="0">
                <a:pos x="413788" y="90232"/>
              </a:cxn>
              <a:cxn ang="0">
                <a:pos x="458848" y="56554"/>
              </a:cxn>
              <a:cxn ang="0">
                <a:pos x="495022" y="33678"/>
              </a:cxn>
              <a:cxn ang="0">
                <a:pos x="521677" y="11438"/>
              </a:cxn>
              <a:cxn ang="0">
                <a:pos x="548967" y="0"/>
              </a:cxn>
              <a:cxn ang="0">
                <a:pos x="557852" y="0"/>
              </a:cxn>
              <a:cxn ang="0">
                <a:pos x="566737" y="0"/>
              </a:cxn>
              <a:cxn ang="0">
                <a:pos x="566737" y="11438"/>
              </a:cxn>
              <a:cxn ang="0">
                <a:pos x="566737" y="22876"/>
              </a:cxn>
              <a:cxn ang="0">
                <a:pos x="557852" y="33678"/>
              </a:cxn>
              <a:cxn ang="0">
                <a:pos x="539447" y="56554"/>
              </a:cxn>
              <a:cxn ang="0">
                <a:pos x="512792" y="90232"/>
              </a:cxn>
              <a:cxn ang="0">
                <a:pos x="485503" y="123910"/>
              </a:cxn>
              <a:cxn ang="0">
                <a:pos x="449963" y="169026"/>
              </a:cxn>
              <a:cxn ang="0">
                <a:pos x="404903" y="214142"/>
              </a:cxn>
              <a:cxn ang="0">
                <a:pos x="359843" y="259258"/>
              </a:cxn>
              <a:cxn ang="0">
                <a:pos x="314783" y="304374"/>
              </a:cxn>
              <a:cxn ang="0">
                <a:pos x="278609" y="348854"/>
              </a:cxn>
              <a:cxn ang="0">
                <a:pos x="243069" y="383168"/>
              </a:cxn>
              <a:cxn ang="0">
                <a:pos x="215779" y="405408"/>
              </a:cxn>
              <a:cxn ang="0">
                <a:pos x="189124" y="428284"/>
              </a:cxn>
              <a:cxn ang="0">
                <a:pos x="170719" y="439086"/>
              </a:cxn>
              <a:cxn ang="0">
                <a:pos x="152949" y="450524"/>
              </a:cxn>
              <a:cxn ang="0">
                <a:pos x="144064" y="450524"/>
              </a:cxn>
            </a:cxnLst>
            <a:rect l="l" t="t" r="GT0" b="GT1"/>
            <a:pathLst>
              <a:path w="893" h="727">
                <a:moveTo>
                  <a:pt x="227" y="709"/>
                </a:moveTo>
                <a:lnTo>
                  <a:pt x="213" y="727"/>
                </a:lnTo>
                <a:lnTo>
                  <a:pt x="184" y="709"/>
                </a:lnTo>
                <a:lnTo>
                  <a:pt x="170" y="709"/>
                </a:lnTo>
                <a:lnTo>
                  <a:pt x="156" y="709"/>
                </a:lnTo>
                <a:lnTo>
                  <a:pt x="128" y="691"/>
                </a:lnTo>
                <a:lnTo>
                  <a:pt x="113" y="674"/>
                </a:lnTo>
                <a:lnTo>
                  <a:pt x="85" y="656"/>
                </a:lnTo>
                <a:lnTo>
                  <a:pt x="71" y="620"/>
                </a:lnTo>
                <a:lnTo>
                  <a:pt x="57" y="603"/>
                </a:lnTo>
                <a:lnTo>
                  <a:pt x="28" y="585"/>
                </a:lnTo>
                <a:lnTo>
                  <a:pt x="14" y="567"/>
                </a:lnTo>
                <a:lnTo>
                  <a:pt x="14" y="549"/>
                </a:lnTo>
                <a:lnTo>
                  <a:pt x="0" y="532"/>
                </a:lnTo>
                <a:lnTo>
                  <a:pt x="0" y="514"/>
                </a:lnTo>
                <a:lnTo>
                  <a:pt x="0" y="496"/>
                </a:lnTo>
                <a:lnTo>
                  <a:pt x="14" y="479"/>
                </a:lnTo>
                <a:lnTo>
                  <a:pt x="28" y="461"/>
                </a:lnTo>
                <a:lnTo>
                  <a:pt x="42" y="461"/>
                </a:lnTo>
                <a:lnTo>
                  <a:pt x="57" y="461"/>
                </a:lnTo>
                <a:lnTo>
                  <a:pt x="85" y="479"/>
                </a:lnTo>
                <a:lnTo>
                  <a:pt x="99" y="479"/>
                </a:lnTo>
                <a:lnTo>
                  <a:pt x="128" y="479"/>
                </a:lnTo>
                <a:lnTo>
                  <a:pt x="142" y="479"/>
                </a:lnTo>
                <a:lnTo>
                  <a:pt x="156" y="461"/>
                </a:lnTo>
                <a:lnTo>
                  <a:pt x="170" y="461"/>
                </a:lnTo>
                <a:lnTo>
                  <a:pt x="184" y="461"/>
                </a:lnTo>
                <a:lnTo>
                  <a:pt x="198" y="443"/>
                </a:lnTo>
                <a:lnTo>
                  <a:pt x="213" y="425"/>
                </a:lnTo>
                <a:lnTo>
                  <a:pt x="227" y="425"/>
                </a:lnTo>
                <a:lnTo>
                  <a:pt x="255" y="408"/>
                </a:lnTo>
                <a:lnTo>
                  <a:pt x="283" y="390"/>
                </a:lnTo>
                <a:lnTo>
                  <a:pt x="312" y="372"/>
                </a:lnTo>
                <a:lnTo>
                  <a:pt x="340" y="355"/>
                </a:lnTo>
                <a:lnTo>
                  <a:pt x="368" y="319"/>
                </a:lnTo>
                <a:lnTo>
                  <a:pt x="411" y="301"/>
                </a:lnTo>
                <a:lnTo>
                  <a:pt x="454" y="266"/>
                </a:lnTo>
                <a:lnTo>
                  <a:pt x="482" y="248"/>
                </a:lnTo>
                <a:lnTo>
                  <a:pt x="524" y="213"/>
                </a:lnTo>
                <a:lnTo>
                  <a:pt x="581" y="177"/>
                </a:lnTo>
                <a:lnTo>
                  <a:pt x="624" y="160"/>
                </a:lnTo>
                <a:lnTo>
                  <a:pt x="652" y="142"/>
                </a:lnTo>
                <a:lnTo>
                  <a:pt x="694" y="106"/>
                </a:lnTo>
                <a:lnTo>
                  <a:pt x="723" y="89"/>
                </a:lnTo>
                <a:lnTo>
                  <a:pt x="751" y="71"/>
                </a:lnTo>
                <a:lnTo>
                  <a:pt x="780" y="53"/>
                </a:lnTo>
                <a:lnTo>
                  <a:pt x="808" y="36"/>
                </a:lnTo>
                <a:lnTo>
                  <a:pt x="822" y="18"/>
                </a:lnTo>
                <a:lnTo>
                  <a:pt x="836" y="18"/>
                </a:lnTo>
                <a:lnTo>
                  <a:pt x="865" y="0"/>
                </a:lnTo>
                <a:lnTo>
                  <a:pt x="879" y="0"/>
                </a:lnTo>
                <a:lnTo>
                  <a:pt x="893" y="0"/>
                </a:lnTo>
                <a:lnTo>
                  <a:pt x="893" y="18"/>
                </a:lnTo>
                <a:lnTo>
                  <a:pt x="893" y="36"/>
                </a:lnTo>
                <a:lnTo>
                  <a:pt x="879" y="36"/>
                </a:lnTo>
                <a:lnTo>
                  <a:pt x="879" y="53"/>
                </a:lnTo>
                <a:lnTo>
                  <a:pt x="865" y="71"/>
                </a:lnTo>
                <a:lnTo>
                  <a:pt x="850" y="89"/>
                </a:lnTo>
                <a:lnTo>
                  <a:pt x="822" y="124"/>
                </a:lnTo>
                <a:lnTo>
                  <a:pt x="808" y="142"/>
                </a:lnTo>
                <a:lnTo>
                  <a:pt x="794" y="160"/>
                </a:lnTo>
                <a:lnTo>
                  <a:pt x="765" y="195"/>
                </a:lnTo>
                <a:lnTo>
                  <a:pt x="737" y="230"/>
                </a:lnTo>
                <a:lnTo>
                  <a:pt x="709" y="266"/>
                </a:lnTo>
                <a:lnTo>
                  <a:pt x="666" y="301"/>
                </a:lnTo>
                <a:lnTo>
                  <a:pt x="638" y="337"/>
                </a:lnTo>
                <a:lnTo>
                  <a:pt x="609" y="372"/>
                </a:lnTo>
                <a:lnTo>
                  <a:pt x="567" y="408"/>
                </a:lnTo>
                <a:lnTo>
                  <a:pt x="524" y="443"/>
                </a:lnTo>
                <a:lnTo>
                  <a:pt x="496" y="479"/>
                </a:lnTo>
                <a:lnTo>
                  <a:pt x="468" y="514"/>
                </a:lnTo>
                <a:lnTo>
                  <a:pt x="439" y="549"/>
                </a:lnTo>
                <a:lnTo>
                  <a:pt x="411" y="567"/>
                </a:lnTo>
                <a:lnTo>
                  <a:pt x="383" y="603"/>
                </a:lnTo>
                <a:lnTo>
                  <a:pt x="354" y="620"/>
                </a:lnTo>
                <a:lnTo>
                  <a:pt x="340" y="638"/>
                </a:lnTo>
                <a:lnTo>
                  <a:pt x="312" y="656"/>
                </a:lnTo>
                <a:lnTo>
                  <a:pt x="298" y="674"/>
                </a:lnTo>
                <a:lnTo>
                  <a:pt x="283" y="691"/>
                </a:lnTo>
                <a:lnTo>
                  <a:pt x="269" y="691"/>
                </a:lnTo>
                <a:lnTo>
                  <a:pt x="241" y="709"/>
                </a:lnTo>
                <a:lnTo>
                  <a:pt x="227" y="709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8444" name="Freeform 12"/>
          <p:cNvSpPr/>
          <p:nvPr/>
        </p:nvSpPr>
        <p:spPr>
          <a:xfrm>
            <a:off x="3817938" y="2444750"/>
            <a:ext cx="179387" cy="10350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0"/>
              </a:cxn>
              <a:cxn ang="0">
                <a:pos x="26623" y="11423"/>
              </a:cxn>
              <a:cxn ang="0">
                <a:pos x="62754" y="22846"/>
              </a:cxn>
              <a:cxn ang="0">
                <a:pos x="80502" y="33634"/>
              </a:cxn>
              <a:cxn ang="0">
                <a:pos x="107759" y="45057"/>
              </a:cxn>
              <a:cxn ang="0">
                <a:pos x="125507" y="56480"/>
              </a:cxn>
              <a:cxn ang="0">
                <a:pos x="143256" y="67903"/>
              </a:cxn>
              <a:cxn ang="0">
                <a:pos x="152764" y="67903"/>
              </a:cxn>
              <a:cxn ang="0">
                <a:pos x="161638" y="78692"/>
              </a:cxn>
              <a:cxn ang="0">
                <a:pos x="170513" y="90115"/>
              </a:cxn>
              <a:cxn ang="0">
                <a:pos x="179387" y="101538"/>
              </a:cxn>
              <a:cxn ang="0">
                <a:pos x="179387" y="123749"/>
              </a:cxn>
              <a:cxn ang="0">
                <a:pos x="179387" y="146595"/>
              </a:cxn>
              <a:cxn ang="0">
                <a:pos x="179387" y="168806"/>
              </a:cxn>
              <a:cxn ang="0">
                <a:pos x="179387" y="202441"/>
              </a:cxn>
              <a:cxn ang="0">
                <a:pos x="179387" y="236075"/>
              </a:cxn>
              <a:cxn ang="0">
                <a:pos x="170513" y="281133"/>
              </a:cxn>
              <a:cxn ang="0">
                <a:pos x="170513" y="303978"/>
              </a:cxn>
              <a:cxn ang="0">
                <a:pos x="170513" y="326190"/>
              </a:cxn>
              <a:cxn ang="0">
                <a:pos x="170513" y="359824"/>
              </a:cxn>
              <a:cxn ang="0">
                <a:pos x="170513" y="394093"/>
              </a:cxn>
              <a:cxn ang="0">
                <a:pos x="161638" y="427728"/>
              </a:cxn>
              <a:cxn ang="0">
                <a:pos x="161638" y="461362"/>
              </a:cxn>
              <a:cxn ang="0">
                <a:pos x="161638" y="506419"/>
              </a:cxn>
              <a:cxn ang="0">
                <a:pos x="161638" y="551477"/>
              </a:cxn>
              <a:cxn ang="0">
                <a:pos x="161638" y="596534"/>
              </a:cxn>
              <a:cxn ang="0">
                <a:pos x="161638" y="652380"/>
              </a:cxn>
              <a:cxn ang="0">
                <a:pos x="152764" y="708860"/>
              </a:cxn>
              <a:cxn ang="0">
                <a:pos x="152764" y="764706"/>
              </a:cxn>
              <a:cxn ang="0">
                <a:pos x="152764" y="832609"/>
              </a:cxn>
              <a:cxn ang="0">
                <a:pos x="152764" y="888455"/>
              </a:cxn>
              <a:cxn ang="0">
                <a:pos x="152764" y="956358"/>
              </a:cxn>
              <a:cxn ang="0">
                <a:pos x="152764" y="1035050"/>
              </a:cxn>
              <a:cxn ang="0">
                <a:pos x="45005" y="1035050"/>
              </a:cxn>
              <a:cxn ang="0">
                <a:pos x="45005" y="933512"/>
              </a:cxn>
              <a:cxn ang="0">
                <a:pos x="45005" y="843398"/>
              </a:cxn>
              <a:cxn ang="0">
                <a:pos x="45005" y="753918"/>
              </a:cxn>
              <a:cxn ang="0">
                <a:pos x="45005" y="675226"/>
              </a:cxn>
              <a:cxn ang="0">
                <a:pos x="45005" y="596534"/>
              </a:cxn>
              <a:cxn ang="0">
                <a:pos x="35497" y="517208"/>
              </a:cxn>
              <a:cxn ang="0">
                <a:pos x="35497" y="449939"/>
              </a:cxn>
              <a:cxn ang="0">
                <a:pos x="35497" y="382670"/>
              </a:cxn>
              <a:cxn ang="0">
                <a:pos x="26623" y="314767"/>
              </a:cxn>
              <a:cxn ang="0">
                <a:pos x="26623" y="258921"/>
              </a:cxn>
              <a:cxn ang="0">
                <a:pos x="26623" y="202441"/>
              </a:cxn>
              <a:cxn ang="0">
                <a:pos x="17749" y="157383"/>
              </a:cxn>
              <a:cxn ang="0">
                <a:pos x="8874" y="112326"/>
              </a:cxn>
              <a:cxn ang="0">
                <a:pos x="8874" y="67903"/>
              </a:cxn>
              <a:cxn ang="0">
                <a:pos x="0" y="33634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l" t="t" r="GT0" b="GT1"/>
            <a:pathLst>
              <a:path w="283" h="1631">
                <a:moveTo>
                  <a:pt x="0" y="0"/>
                </a:moveTo>
                <a:lnTo>
                  <a:pt x="42" y="18"/>
                </a:lnTo>
                <a:lnTo>
                  <a:pt x="99" y="36"/>
                </a:lnTo>
                <a:lnTo>
                  <a:pt x="127" y="53"/>
                </a:lnTo>
                <a:lnTo>
                  <a:pt x="170" y="71"/>
                </a:lnTo>
                <a:lnTo>
                  <a:pt x="198" y="89"/>
                </a:lnTo>
                <a:lnTo>
                  <a:pt x="226" y="107"/>
                </a:lnTo>
                <a:lnTo>
                  <a:pt x="241" y="107"/>
                </a:lnTo>
                <a:lnTo>
                  <a:pt x="255" y="124"/>
                </a:lnTo>
                <a:lnTo>
                  <a:pt x="269" y="142"/>
                </a:lnTo>
                <a:lnTo>
                  <a:pt x="283" y="160"/>
                </a:lnTo>
                <a:lnTo>
                  <a:pt x="283" y="195"/>
                </a:lnTo>
                <a:lnTo>
                  <a:pt x="283" y="231"/>
                </a:lnTo>
                <a:lnTo>
                  <a:pt x="283" y="266"/>
                </a:lnTo>
                <a:lnTo>
                  <a:pt x="283" y="319"/>
                </a:lnTo>
                <a:lnTo>
                  <a:pt x="283" y="372"/>
                </a:lnTo>
                <a:lnTo>
                  <a:pt x="269" y="443"/>
                </a:lnTo>
                <a:lnTo>
                  <a:pt x="269" y="479"/>
                </a:lnTo>
                <a:lnTo>
                  <a:pt x="269" y="514"/>
                </a:lnTo>
                <a:lnTo>
                  <a:pt x="269" y="567"/>
                </a:lnTo>
                <a:lnTo>
                  <a:pt x="269" y="621"/>
                </a:lnTo>
                <a:lnTo>
                  <a:pt x="255" y="674"/>
                </a:lnTo>
                <a:lnTo>
                  <a:pt x="255" y="727"/>
                </a:lnTo>
                <a:lnTo>
                  <a:pt x="255" y="798"/>
                </a:lnTo>
                <a:lnTo>
                  <a:pt x="255" y="869"/>
                </a:lnTo>
                <a:lnTo>
                  <a:pt x="255" y="940"/>
                </a:lnTo>
                <a:lnTo>
                  <a:pt x="255" y="1028"/>
                </a:lnTo>
                <a:lnTo>
                  <a:pt x="241" y="1117"/>
                </a:lnTo>
                <a:lnTo>
                  <a:pt x="241" y="1205"/>
                </a:lnTo>
                <a:lnTo>
                  <a:pt x="241" y="1312"/>
                </a:lnTo>
                <a:lnTo>
                  <a:pt x="241" y="1400"/>
                </a:lnTo>
                <a:lnTo>
                  <a:pt x="241" y="1507"/>
                </a:lnTo>
                <a:lnTo>
                  <a:pt x="241" y="1631"/>
                </a:lnTo>
                <a:lnTo>
                  <a:pt x="71" y="1631"/>
                </a:lnTo>
                <a:lnTo>
                  <a:pt x="71" y="1471"/>
                </a:lnTo>
                <a:lnTo>
                  <a:pt x="71" y="1329"/>
                </a:lnTo>
                <a:lnTo>
                  <a:pt x="71" y="1188"/>
                </a:lnTo>
                <a:lnTo>
                  <a:pt x="71" y="1064"/>
                </a:lnTo>
                <a:lnTo>
                  <a:pt x="71" y="940"/>
                </a:lnTo>
                <a:lnTo>
                  <a:pt x="56" y="815"/>
                </a:lnTo>
                <a:lnTo>
                  <a:pt x="56" y="709"/>
                </a:lnTo>
                <a:lnTo>
                  <a:pt x="56" y="603"/>
                </a:lnTo>
                <a:lnTo>
                  <a:pt x="42" y="496"/>
                </a:lnTo>
                <a:lnTo>
                  <a:pt x="42" y="408"/>
                </a:lnTo>
                <a:lnTo>
                  <a:pt x="42" y="319"/>
                </a:lnTo>
                <a:lnTo>
                  <a:pt x="28" y="248"/>
                </a:lnTo>
                <a:lnTo>
                  <a:pt x="14" y="177"/>
                </a:lnTo>
                <a:lnTo>
                  <a:pt x="14" y="107"/>
                </a:lnTo>
                <a:lnTo>
                  <a:pt x="0" y="53"/>
                </a:lnTo>
                <a:lnTo>
                  <a:pt x="0" y="0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8445" name="Freeform 13"/>
          <p:cNvSpPr/>
          <p:nvPr/>
        </p:nvSpPr>
        <p:spPr>
          <a:xfrm>
            <a:off x="3602038" y="2827338"/>
            <a:ext cx="611187" cy="21431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611187" y="33705"/>
              </a:cxn>
              <a:cxn ang="0">
                <a:pos x="602302" y="45152"/>
              </a:cxn>
              <a:cxn ang="0">
                <a:pos x="584531" y="55963"/>
              </a:cxn>
              <a:cxn ang="0">
                <a:pos x="557240" y="67410"/>
              </a:cxn>
              <a:cxn ang="0">
                <a:pos x="530584" y="78857"/>
              </a:cxn>
              <a:cxn ang="0">
                <a:pos x="494408" y="101115"/>
              </a:cxn>
              <a:cxn ang="0">
                <a:pos x="449346" y="112561"/>
              </a:cxn>
              <a:cxn ang="0">
                <a:pos x="386514" y="134819"/>
              </a:cxn>
              <a:cxn ang="0">
                <a:pos x="305276" y="169160"/>
              </a:cxn>
              <a:cxn ang="0">
                <a:pos x="197382" y="191418"/>
              </a:cxn>
              <a:cxn ang="0">
                <a:pos x="125665" y="202865"/>
              </a:cxn>
              <a:cxn ang="0">
                <a:pos x="71718" y="214312"/>
              </a:cxn>
              <a:cxn ang="0">
                <a:pos x="44427" y="202865"/>
              </a:cxn>
              <a:cxn ang="0">
                <a:pos x="26656" y="191418"/>
              </a:cxn>
              <a:cxn ang="0">
                <a:pos x="8885" y="191418"/>
              </a:cxn>
              <a:cxn ang="0">
                <a:pos x="8885" y="179971"/>
              </a:cxn>
              <a:cxn ang="0">
                <a:pos x="8885" y="169160"/>
              </a:cxn>
              <a:cxn ang="0">
                <a:pos x="8885" y="169160"/>
              </a:cxn>
              <a:cxn ang="0">
                <a:pos x="26656" y="157713"/>
              </a:cxn>
              <a:cxn ang="0">
                <a:pos x="44427" y="146266"/>
              </a:cxn>
              <a:cxn ang="0">
                <a:pos x="71718" y="134819"/>
              </a:cxn>
              <a:cxn ang="0">
                <a:pos x="107894" y="124008"/>
              </a:cxn>
              <a:cxn ang="0">
                <a:pos x="152321" y="101115"/>
              </a:cxn>
              <a:cxn ang="0">
                <a:pos x="197382" y="78857"/>
              </a:cxn>
              <a:cxn ang="0">
                <a:pos x="278620" y="55963"/>
              </a:cxn>
              <a:cxn ang="0">
                <a:pos x="377629" y="22258"/>
              </a:cxn>
              <a:cxn ang="0">
                <a:pos x="449346" y="11447"/>
              </a:cxn>
              <a:cxn ang="0">
                <a:pos x="503293" y="0"/>
              </a:cxn>
              <a:cxn ang="0">
                <a:pos x="548355" y="0"/>
              </a:cxn>
              <a:cxn ang="0">
                <a:pos x="575646" y="11447"/>
              </a:cxn>
              <a:cxn ang="0">
                <a:pos x="593416" y="22258"/>
              </a:cxn>
              <a:cxn ang="0">
                <a:pos x="611187" y="22258"/>
              </a:cxn>
              <a:cxn ang="0">
                <a:pos x="611187" y="33705"/>
              </a:cxn>
            </a:cxnLst>
            <a:rect l="l" t="t" r="GT0" b="GT1"/>
            <a:pathLst>
              <a:path w="963" h="337">
                <a:moveTo>
                  <a:pt x="963" y="53"/>
                </a:moveTo>
                <a:lnTo>
                  <a:pt x="963" y="53"/>
                </a:lnTo>
                <a:lnTo>
                  <a:pt x="949" y="71"/>
                </a:lnTo>
                <a:lnTo>
                  <a:pt x="935" y="88"/>
                </a:lnTo>
                <a:lnTo>
                  <a:pt x="921" y="88"/>
                </a:lnTo>
                <a:lnTo>
                  <a:pt x="907" y="106"/>
                </a:lnTo>
                <a:lnTo>
                  <a:pt x="878" y="106"/>
                </a:lnTo>
                <a:lnTo>
                  <a:pt x="864" y="124"/>
                </a:lnTo>
                <a:lnTo>
                  <a:pt x="836" y="124"/>
                </a:lnTo>
                <a:lnTo>
                  <a:pt x="807" y="142"/>
                </a:lnTo>
                <a:lnTo>
                  <a:pt x="779" y="159"/>
                </a:lnTo>
                <a:lnTo>
                  <a:pt x="737" y="177"/>
                </a:lnTo>
                <a:lnTo>
                  <a:pt x="708" y="177"/>
                </a:lnTo>
                <a:lnTo>
                  <a:pt x="666" y="195"/>
                </a:lnTo>
                <a:lnTo>
                  <a:pt x="609" y="212"/>
                </a:lnTo>
                <a:lnTo>
                  <a:pt x="566" y="230"/>
                </a:lnTo>
                <a:lnTo>
                  <a:pt x="481" y="266"/>
                </a:lnTo>
                <a:lnTo>
                  <a:pt x="396" y="283"/>
                </a:lnTo>
                <a:lnTo>
                  <a:pt x="311" y="301"/>
                </a:lnTo>
                <a:lnTo>
                  <a:pt x="255" y="319"/>
                </a:lnTo>
                <a:lnTo>
                  <a:pt x="198" y="319"/>
                </a:lnTo>
                <a:lnTo>
                  <a:pt x="155" y="337"/>
                </a:lnTo>
                <a:lnTo>
                  <a:pt x="113" y="337"/>
                </a:lnTo>
                <a:lnTo>
                  <a:pt x="99" y="337"/>
                </a:lnTo>
                <a:lnTo>
                  <a:pt x="70" y="319"/>
                </a:lnTo>
                <a:lnTo>
                  <a:pt x="56" y="319"/>
                </a:lnTo>
                <a:lnTo>
                  <a:pt x="42" y="301"/>
                </a:lnTo>
                <a:lnTo>
                  <a:pt x="28" y="301"/>
                </a:lnTo>
                <a:lnTo>
                  <a:pt x="14" y="301"/>
                </a:lnTo>
                <a:lnTo>
                  <a:pt x="14" y="283"/>
                </a:lnTo>
                <a:lnTo>
                  <a:pt x="0" y="266"/>
                </a:lnTo>
                <a:lnTo>
                  <a:pt x="14" y="266"/>
                </a:lnTo>
                <a:lnTo>
                  <a:pt x="28" y="248"/>
                </a:lnTo>
                <a:lnTo>
                  <a:pt x="42" y="248"/>
                </a:lnTo>
                <a:lnTo>
                  <a:pt x="56" y="230"/>
                </a:lnTo>
                <a:lnTo>
                  <a:pt x="70" y="230"/>
                </a:lnTo>
                <a:lnTo>
                  <a:pt x="99" y="212"/>
                </a:lnTo>
                <a:lnTo>
                  <a:pt x="113" y="212"/>
                </a:lnTo>
                <a:lnTo>
                  <a:pt x="141" y="195"/>
                </a:lnTo>
                <a:lnTo>
                  <a:pt x="170" y="195"/>
                </a:lnTo>
                <a:lnTo>
                  <a:pt x="198" y="177"/>
                </a:lnTo>
                <a:lnTo>
                  <a:pt x="240" y="159"/>
                </a:lnTo>
                <a:lnTo>
                  <a:pt x="269" y="142"/>
                </a:lnTo>
                <a:lnTo>
                  <a:pt x="311" y="124"/>
                </a:lnTo>
                <a:lnTo>
                  <a:pt x="354" y="124"/>
                </a:lnTo>
                <a:lnTo>
                  <a:pt x="439" y="88"/>
                </a:lnTo>
                <a:lnTo>
                  <a:pt x="524" y="71"/>
                </a:lnTo>
                <a:lnTo>
                  <a:pt x="595" y="35"/>
                </a:lnTo>
                <a:lnTo>
                  <a:pt x="652" y="35"/>
                </a:lnTo>
                <a:lnTo>
                  <a:pt x="708" y="18"/>
                </a:lnTo>
                <a:lnTo>
                  <a:pt x="765" y="0"/>
                </a:lnTo>
                <a:lnTo>
                  <a:pt x="793" y="0"/>
                </a:lnTo>
                <a:lnTo>
                  <a:pt x="836" y="0"/>
                </a:lnTo>
                <a:lnTo>
                  <a:pt x="864" y="0"/>
                </a:lnTo>
                <a:lnTo>
                  <a:pt x="892" y="0"/>
                </a:lnTo>
                <a:lnTo>
                  <a:pt x="907" y="18"/>
                </a:lnTo>
                <a:lnTo>
                  <a:pt x="935" y="18"/>
                </a:lnTo>
                <a:lnTo>
                  <a:pt x="935" y="35"/>
                </a:lnTo>
                <a:lnTo>
                  <a:pt x="949" y="35"/>
                </a:lnTo>
                <a:lnTo>
                  <a:pt x="963" y="35"/>
                </a:lnTo>
                <a:lnTo>
                  <a:pt x="963" y="53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8446" name="Freeform 14"/>
          <p:cNvSpPr/>
          <p:nvPr/>
        </p:nvSpPr>
        <p:spPr>
          <a:xfrm>
            <a:off x="4924425" y="2647950"/>
            <a:ext cx="503238" cy="449263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503238" y="146375"/>
              </a:cxn>
              <a:cxn ang="0">
                <a:pos x="503238" y="157147"/>
              </a:cxn>
              <a:cxn ang="0">
                <a:pos x="503238" y="168553"/>
              </a:cxn>
              <a:cxn ang="0">
                <a:pos x="494365" y="179959"/>
              </a:cxn>
              <a:cxn ang="0">
                <a:pos x="475985" y="191365"/>
              </a:cxn>
              <a:cxn ang="0">
                <a:pos x="467111" y="202137"/>
              </a:cxn>
              <a:cxn ang="0">
                <a:pos x="449365" y="224948"/>
              </a:cxn>
              <a:cxn ang="0">
                <a:pos x="422111" y="235720"/>
              </a:cxn>
              <a:cxn ang="0">
                <a:pos x="395492" y="258532"/>
              </a:cxn>
              <a:cxn ang="0">
                <a:pos x="368238" y="269938"/>
              </a:cxn>
              <a:cxn ang="0">
                <a:pos x="332746" y="292116"/>
              </a:cxn>
              <a:cxn ang="0">
                <a:pos x="296619" y="314294"/>
              </a:cxn>
              <a:cxn ang="0">
                <a:pos x="260492" y="337106"/>
              </a:cxn>
              <a:cxn ang="0">
                <a:pos x="206619" y="359284"/>
              </a:cxn>
              <a:cxn ang="0">
                <a:pos x="161619" y="393501"/>
              </a:cxn>
              <a:cxn ang="0">
                <a:pos x="107746" y="427085"/>
              </a:cxn>
              <a:cxn ang="0">
                <a:pos x="53873" y="449263"/>
              </a:cxn>
              <a:cxn ang="0">
                <a:pos x="0" y="427085"/>
              </a:cxn>
              <a:cxn ang="0">
                <a:pos x="53873" y="382095"/>
              </a:cxn>
              <a:cxn ang="0">
                <a:pos x="107746" y="337106"/>
              </a:cxn>
              <a:cxn ang="0">
                <a:pos x="152746" y="303522"/>
              </a:cxn>
              <a:cxn ang="0">
                <a:pos x="188873" y="258532"/>
              </a:cxn>
              <a:cxn ang="0">
                <a:pos x="215492" y="235720"/>
              </a:cxn>
              <a:cxn ang="0">
                <a:pos x="251619" y="202137"/>
              </a:cxn>
              <a:cxn ang="0">
                <a:pos x="269365" y="179959"/>
              </a:cxn>
              <a:cxn ang="0">
                <a:pos x="287746" y="157147"/>
              </a:cxn>
              <a:cxn ang="0">
                <a:pos x="305492" y="134969"/>
              </a:cxn>
              <a:cxn ang="0">
                <a:pos x="314365" y="123563"/>
              </a:cxn>
              <a:cxn ang="0">
                <a:pos x="323238" y="101385"/>
              </a:cxn>
              <a:cxn ang="0">
                <a:pos x="323238" y="89979"/>
              </a:cxn>
              <a:cxn ang="0">
                <a:pos x="332746" y="78573"/>
              </a:cxn>
              <a:cxn ang="0">
                <a:pos x="332746" y="56395"/>
              </a:cxn>
              <a:cxn ang="0">
                <a:pos x="332746" y="56395"/>
              </a:cxn>
              <a:cxn ang="0">
                <a:pos x="323238" y="44990"/>
              </a:cxn>
              <a:cxn ang="0">
                <a:pos x="323238" y="33584"/>
              </a:cxn>
              <a:cxn ang="0">
                <a:pos x="314365" y="22812"/>
              </a:cxn>
              <a:cxn ang="0">
                <a:pos x="314365" y="22812"/>
              </a:cxn>
              <a:cxn ang="0">
                <a:pos x="314365" y="11406"/>
              </a:cxn>
              <a:cxn ang="0">
                <a:pos x="314365" y="11406"/>
              </a:cxn>
              <a:cxn ang="0">
                <a:pos x="323238" y="11406"/>
              </a:cxn>
              <a:cxn ang="0">
                <a:pos x="323238" y="0"/>
              </a:cxn>
              <a:cxn ang="0">
                <a:pos x="332746" y="0"/>
              </a:cxn>
              <a:cxn ang="0">
                <a:pos x="341619" y="0"/>
              </a:cxn>
              <a:cxn ang="0">
                <a:pos x="350492" y="0"/>
              </a:cxn>
              <a:cxn ang="0">
                <a:pos x="368238" y="0"/>
              </a:cxn>
              <a:cxn ang="0">
                <a:pos x="377112" y="11406"/>
              </a:cxn>
              <a:cxn ang="0">
                <a:pos x="386619" y="22812"/>
              </a:cxn>
              <a:cxn ang="0">
                <a:pos x="404365" y="22812"/>
              </a:cxn>
              <a:cxn ang="0">
                <a:pos x="422111" y="33584"/>
              </a:cxn>
              <a:cxn ang="0">
                <a:pos x="440492" y="44990"/>
              </a:cxn>
              <a:cxn ang="0">
                <a:pos x="458238" y="56395"/>
              </a:cxn>
              <a:cxn ang="0">
                <a:pos x="467111" y="67801"/>
              </a:cxn>
              <a:cxn ang="0">
                <a:pos x="475985" y="78573"/>
              </a:cxn>
              <a:cxn ang="0">
                <a:pos x="485492" y="89979"/>
              </a:cxn>
              <a:cxn ang="0">
                <a:pos x="494365" y="112157"/>
              </a:cxn>
              <a:cxn ang="0">
                <a:pos x="503238" y="112157"/>
              </a:cxn>
              <a:cxn ang="0">
                <a:pos x="503238" y="134969"/>
              </a:cxn>
              <a:cxn ang="0">
                <a:pos x="503238" y="146375"/>
              </a:cxn>
              <a:cxn ang="0">
                <a:pos x="503238" y="146375"/>
              </a:cxn>
              <a:cxn ang="0">
                <a:pos x="503238" y="146375"/>
              </a:cxn>
            </a:cxnLst>
            <a:rect l="l" t="t" r="GT0" b="GT1"/>
            <a:pathLst>
              <a:path w="794" h="709">
                <a:moveTo>
                  <a:pt x="794" y="231"/>
                </a:moveTo>
                <a:lnTo>
                  <a:pt x="794" y="248"/>
                </a:lnTo>
                <a:lnTo>
                  <a:pt x="794" y="266"/>
                </a:lnTo>
                <a:lnTo>
                  <a:pt x="780" y="284"/>
                </a:lnTo>
                <a:lnTo>
                  <a:pt x="751" y="302"/>
                </a:lnTo>
                <a:lnTo>
                  <a:pt x="737" y="319"/>
                </a:lnTo>
                <a:lnTo>
                  <a:pt x="709" y="355"/>
                </a:lnTo>
                <a:lnTo>
                  <a:pt x="666" y="372"/>
                </a:lnTo>
                <a:lnTo>
                  <a:pt x="624" y="408"/>
                </a:lnTo>
                <a:lnTo>
                  <a:pt x="581" y="426"/>
                </a:lnTo>
                <a:lnTo>
                  <a:pt x="525" y="461"/>
                </a:lnTo>
                <a:lnTo>
                  <a:pt x="468" y="496"/>
                </a:lnTo>
                <a:lnTo>
                  <a:pt x="411" y="532"/>
                </a:lnTo>
                <a:lnTo>
                  <a:pt x="326" y="567"/>
                </a:lnTo>
                <a:lnTo>
                  <a:pt x="255" y="621"/>
                </a:lnTo>
                <a:lnTo>
                  <a:pt x="170" y="674"/>
                </a:lnTo>
                <a:lnTo>
                  <a:pt x="85" y="709"/>
                </a:lnTo>
                <a:lnTo>
                  <a:pt x="0" y="674"/>
                </a:lnTo>
                <a:lnTo>
                  <a:pt x="85" y="603"/>
                </a:lnTo>
                <a:lnTo>
                  <a:pt x="170" y="532"/>
                </a:lnTo>
                <a:lnTo>
                  <a:pt x="241" y="479"/>
                </a:lnTo>
                <a:lnTo>
                  <a:pt x="298" y="408"/>
                </a:lnTo>
                <a:lnTo>
                  <a:pt x="340" y="372"/>
                </a:lnTo>
                <a:lnTo>
                  <a:pt x="397" y="319"/>
                </a:lnTo>
                <a:lnTo>
                  <a:pt x="425" y="284"/>
                </a:lnTo>
                <a:lnTo>
                  <a:pt x="454" y="248"/>
                </a:lnTo>
                <a:lnTo>
                  <a:pt x="482" y="213"/>
                </a:lnTo>
                <a:lnTo>
                  <a:pt x="496" y="195"/>
                </a:lnTo>
                <a:lnTo>
                  <a:pt x="510" y="160"/>
                </a:lnTo>
                <a:lnTo>
                  <a:pt x="510" y="142"/>
                </a:lnTo>
                <a:lnTo>
                  <a:pt x="525" y="124"/>
                </a:lnTo>
                <a:lnTo>
                  <a:pt x="525" y="89"/>
                </a:lnTo>
                <a:lnTo>
                  <a:pt x="510" y="71"/>
                </a:lnTo>
                <a:lnTo>
                  <a:pt x="510" y="53"/>
                </a:lnTo>
                <a:lnTo>
                  <a:pt x="496" y="36"/>
                </a:lnTo>
                <a:lnTo>
                  <a:pt x="496" y="18"/>
                </a:lnTo>
                <a:lnTo>
                  <a:pt x="510" y="18"/>
                </a:lnTo>
                <a:lnTo>
                  <a:pt x="510" y="0"/>
                </a:lnTo>
                <a:lnTo>
                  <a:pt x="525" y="0"/>
                </a:lnTo>
                <a:lnTo>
                  <a:pt x="539" y="0"/>
                </a:lnTo>
                <a:lnTo>
                  <a:pt x="553" y="0"/>
                </a:lnTo>
                <a:lnTo>
                  <a:pt x="581" y="0"/>
                </a:lnTo>
                <a:lnTo>
                  <a:pt x="595" y="18"/>
                </a:lnTo>
                <a:lnTo>
                  <a:pt x="610" y="36"/>
                </a:lnTo>
                <a:lnTo>
                  <a:pt x="638" y="36"/>
                </a:lnTo>
                <a:lnTo>
                  <a:pt x="666" y="53"/>
                </a:lnTo>
                <a:lnTo>
                  <a:pt x="695" y="71"/>
                </a:lnTo>
                <a:lnTo>
                  <a:pt x="723" y="89"/>
                </a:lnTo>
                <a:lnTo>
                  <a:pt x="737" y="107"/>
                </a:lnTo>
                <a:lnTo>
                  <a:pt x="751" y="124"/>
                </a:lnTo>
                <a:lnTo>
                  <a:pt x="766" y="142"/>
                </a:lnTo>
                <a:lnTo>
                  <a:pt x="780" y="177"/>
                </a:lnTo>
                <a:lnTo>
                  <a:pt x="794" y="177"/>
                </a:lnTo>
                <a:lnTo>
                  <a:pt x="794" y="213"/>
                </a:lnTo>
                <a:lnTo>
                  <a:pt x="794" y="231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8447" name="Freeform 15"/>
          <p:cNvSpPr/>
          <p:nvPr/>
        </p:nvSpPr>
        <p:spPr>
          <a:xfrm>
            <a:off x="4806950" y="2951163"/>
            <a:ext cx="1081088" cy="70961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513533" y="382784"/>
              </a:cxn>
              <a:cxn ang="0">
                <a:pos x="594249" y="439374"/>
              </a:cxn>
              <a:cxn ang="0">
                <a:pos x="693396" y="484520"/>
              </a:cxn>
              <a:cxn ang="0">
                <a:pos x="801442" y="518220"/>
              </a:cxn>
              <a:cxn ang="0">
                <a:pos x="882793" y="540475"/>
              </a:cxn>
              <a:cxn ang="0">
                <a:pos x="927918" y="563366"/>
              </a:cxn>
              <a:cxn ang="0">
                <a:pos x="973043" y="574811"/>
              </a:cxn>
              <a:cxn ang="0">
                <a:pos x="1008634" y="585621"/>
              </a:cxn>
              <a:cxn ang="0">
                <a:pos x="1035963" y="597066"/>
              </a:cxn>
              <a:cxn ang="0">
                <a:pos x="1062657" y="608511"/>
              </a:cxn>
              <a:cxn ang="0">
                <a:pos x="1072190" y="619321"/>
              </a:cxn>
              <a:cxn ang="0">
                <a:pos x="1081088" y="630766"/>
              </a:cxn>
              <a:cxn ang="0">
                <a:pos x="1081088" y="642211"/>
              </a:cxn>
              <a:cxn ang="0">
                <a:pos x="1053759" y="653657"/>
              </a:cxn>
              <a:cxn ang="0">
                <a:pos x="1018168" y="664466"/>
              </a:cxn>
              <a:cxn ang="0">
                <a:pos x="945714" y="687357"/>
              </a:cxn>
              <a:cxn ang="0">
                <a:pos x="864998" y="698803"/>
              </a:cxn>
              <a:cxn ang="0">
                <a:pos x="792544" y="709612"/>
              </a:cxn>
              <a:cxn ang="0">
                <a:pos x="738521" y="709612"/>
              </a:cxn>
              <a:cxn ang="0">
                <a:pos x="693396" y="709612"/>
              </a:cxn>
              <a:cxn ang="0">
                <a:pos x="666703" y="709612"/>
              </a:cxn>
              <a:cxn ang="0">
                <a:pos x="639374" y="698803"/>
              </a:cxn>
              <a:cxn ang="0">
                <a:pos x="585351" y="653657"/>
              </a:cxn>
              <a:cxn ang="0">
                <a:pos x="522431" y="597066"/>
              </a:cxn>
              <a:cxn ang="0">
                <a:pos x="441079" y="518220"/>
              </a:cxn>
              <a:cxn ang="0">
                <a:pos x="333034" y="416484"/>
              </a:cxn>
              <a:cxn ang="0">
                <a:pos x="216091" y="293128"/>
              </a:cxn>
              <a:cxn ang="0">
                <a:pos x="71818" y="157692"/>
              </a:cxn>
              <a:cxn ang="0">
                <a:pos x="8898" y="0"/>
              </a:cxn>
              <a:cxn ang="0">
                <a:pos x="153170" y="123991"/>
              </a:cxn>
              <a:cxn ang="0">
                <a:pos x="279011" y="225092"/>
              </a:cxn>
              <a:cxn ang="0">
                <a:pos x="387056" y="303938"/>
              </a:cxn>
              <a:cxn ang="0">
                <a:pos x="468408" y="360529"/>
              </a:cxn>
              <a:cxn ang="0">
                <a:pos x="468408" y="360529"/>
              </a:cxn>
            </a:cxnLst>
            <a:rect l="l" t="t" r="GT0" b="GT1"/>
            <a:pathLst>
              <a:path w="1701" h="1116">
                <a:moveTo>
                  <a:pt x="737" y="567"/>
                </a:moveTo>
                <a:lnTo>
                  <a:pt x="808" y="602"/>
                </a:lnTo>
                <a:lnTo>
                  <a:pt x="864" y="655"/>
                </a:lnTo>
                <a:lnTo>
                  <a:pt x="935" y="691"/>
                </a:lnTo>
                <a:lnTo>
                  <a:pt x="1020" y="726"/>
                </a:lnTo>
                <a:lnTo>
                  <a:pt x="1091" y="762"/>
                </a:lnTo>
                <a:lnTo>
                  <a:pt x="1176" y="780"/>
                </a:lnTo>
                <a:lnTo>
                  <a:pt x="1261" y="815"/>
                </a:lnTo>
                <a:lnTo>
                  <a:pt x="1346" y="850"/>
                </a:lnTo>
                <a:lnTo>
                  <a:pt x="1389" y="850"/>
                </a:lnTo>
                <a:lnTo>
                  <a:pt x="1431" y="868"/>
                </a:lnTo>
                <a:lnTo>
                  <a:pt x="1460" y="886"/>
                </a:lnTo>
                <a:lnTo>
                  <a:pt x="1502" y="886"/>
                </a:lnTo>
                <a:lnTo>
                  <a:pt x="1531" y="904"/>
                </a:lnTo>
                <a:lnTo>
                  <a:pt x="1559" y="921"/>
                </a:lnTo>
                <a:lnTo>
                  <a:pt x="1587" y="921"/>
                </a:lnTo>
                <a:lnTo>
                  <a:pt x="1616" y="939"/>
                </a:lnTo>
                <a:lnTo>
                  <a:pt x="1630" y="939"/>
                </a:lnTo>
                <a:lnTo>
                  <a:pt x="1658" y="957"/>
                </a:lnTo>
                <a:lnTo>
                  <a:pt x="1672" y="957"/>
                </a:lnTo>
                <a:lnTo>
                  <a:pt x="1687" y="974"/>
                </a:lnTo>
                <a:lnTo>
                  <a:pt x="1701" y="992"/>
                </a:lnTo>
                <a:lnTo>
                  <a:pt x="1701" y="1010"/>
                </a:lnTo>
                <a:lnTo>
                  <a:pt x="1687" y="1028"/>
                </a:lnTo>
                <a:lnTo>
                  <a:pt x="1658" y="1028"/>
                </a:lnTo>
                <a:lnTo>
                  <a:pt x="1630" y="1045"/>
                </a:lnTo>
                <a:lnTo>
                  <a:pt x="1602" y="1045"/>
                </a:lnTo>
                <a:lnTo>
                  <a:pt x="1545" y="1063"/>
                </a:lnTo>
                <a:lnTo>
                  <a:pt x="1488" y="1081"/>
                </a:lnTo>
                <a:lnTo>
                  <a:pt x="1431" y="1081"/>
                </a:lnTo>
                <a:lnTo>
                  <a:pt x="1361" y="1099"/>
                </a:lnTo>
                <a:lnTo>
                  <a:pt x="1304" y="1099"/>
                </a:lnTo>
                <a:lnTo>
                  <a:pt x="1247" y="1116"/>
                </a:lnTo>
                <a:lnTo>
                  <a:pt x="1205" y="1116"/>
                </a:lnTo>
                <a:lnTo>
                  <a:pt x="1162" y="1116"/>
                </a:lnTo>
                <a:lnTo>
                  <a:pt x="1120" y="1116"/>
                </a:lnTo>
                <a:lnTo>
                  <a:pt x="1091" y="1116"/>
                </a:lnTo>
                <a:lnTo>
                  <a:pt x="1063" y="1116"/>
                </a:lnTo>
                <a:lnTo>
                  <a:pt x="1049" y="1116"/>
                </a:lnTo>
                <a:lnTo>
                  <a:pt x="1035" y="1116"/>
                </a:lnTo>
                <a:lnTo>
                  <a:pt x="1006" y="1099"/>
                </a:lnTo>
                <a:lnTo>
                  <a:pt x="964" y="1063"/>
                </a:lnTo>
                <a:lnTo>
                  <a:pt x="921" y="1028"/>
                </a:lnTo>
                <a:lnTo>
                  <a:pt x="879" y="992"/>
                </a:lnTo>
                <a:lnTo>
                  <a:pt x="822" y="939"/>
                </a:lnTo>
                <a:lnTo>
                  <a:pt x="765" y="868"/>
                </a:lnTo>
                <a:lnTo>
                  <a:pt x="694" y="815"/>
                </a:lnTo>
                <a:lnTo>
                  <a:pt x="609" y="744"/>
                </a:lnTo>
                <a:lnTo>
                  <a:pt x="524" y="655"/>
                </a:lnTo>
                <a:lnTo>
                  <a:pt x="439" y="567"/>
                </a:lnTo>
                <a:lnTo>
                  <a:pt x="340" y="461"/>
                </a:lnTo>
                <a:lnTo>
                  <a:pt x="227" y="354"/>
                </a:lnTo>
                <a:lnTo>
                  <a:pt x="113" y="248"/>
                </a:lnTo>
                <a:lnTo>
                  <a:pt x="0" y="124"/>
                </a:lnTo>
                <a:lnTo>
                  <a:pt x="14" y="0"/>
                </a:lnTo>
                <a:lnTo>
                  <a:pt x="127" y="106"/>
                </a:lnTo>
                <a:lnTo>
                  <a:pt x="241" y="195"/>
                </a:lnTo>
                <a:lnTo>
                  <a:pt x="340" y="266"/>
                </a:lnTo>
                <a:lnTo>
                  <a:pt x="439" y="354"/>
                </a:lnTo>
                <a:lnTo>
                  <a:pt x="524" y="407"/>
                </a:lnTo>
                <a:lnTo>
                  <a:pt x="609" y="478"/>
                </a:lnTo>
                <a:lnTo>
                  <a:pt x="680" y="531"/>
                </a:lnTo>
                <a:lnTo>
                  <a:pt x="737" y="567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8448" name="Freeform 16"/>
          <p:cNvSpPr/>
          <p:nvPr/>
        </p:nvSpPr>
        <p:spPr>
          <a:xfrm>
            <a:off x="3430588" y="3244850"/>
            <a:ext cx="819150" cy="5175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657225" y="67310"/>
              </a:cxn>
              <a:cxn ang="0">
                <a:pos x="728980" y="33655"/>
              </a:cxn>
              <a:cxn ang="0">
                <a:pos x="782955" y="10795"/>
              </a:cxn>
              <a:cxn ang="0">
                <a:pos x="810260" y="0"/>
              </a:cxn>
              <a:cxn ang="0">
                <a:pos x="819150" y="10795"/>
              </a:cxn>
              <a:cxn ang="0">
                <a:pos x="810260" y="33655"/>
              </a:cxn>
              <a:cxn ang="0">
                <a:pos x="774065" y="67310"/>
              </a:cxn>
              <a:cxn ang="0">
                <a:pos x="728980" y="112395"/>
              </a:cxn>
              <a:cxn ang="0">
                <a:pos x="666115" y="168275"/>
              </a:cxn>
              <a:cxn ang="0">
                <a:pos x="594360" y="224790"/>
              </a:cxn>
              <a:cxn ang="0">
                <a:pos x="521970" y="292100"/>
              </a:cxn>
              <a:cxn ang="0">
                <a:pos x="441325" y="348615"/>
              </a:cxn>
              <a:cxn ang="0">
                <a:pos x="351155" y="415925"/>
              </a:cxn>
              <a:cxn ang="0">
                <a:pos x="279400" y="461010"/>
              </a:cxn>
              <a:cxn ang="0">
                <a:pos x="225425" y="494665"/>
              </a:cxn>
              <a:cxn ang="0">
                <a:pos x="189230" y="517525"/>
              </a:cxn>
              <a:cxn ang="0">
                <a:pos x="161925" y="517525"/>
              </a:cxn>
              <a:cxn ang="0">
                <a:pos x="144145" y="517525"/>
              </a:cxn>
              <a:cxn ang="0">
                <a:pos x="107950" y="494665"/>
              </a:cxn>
              <a:cxn ang="0">
                <a:pos x="81280" y="472440"/>
              </a:cxn>
              <a:cxn ang="0">
                <a:pos x="45085" y="438785"/>
              </a:cxn>
              <a:cxn ang="0">
                <a:pos x="18415" y="405130"/>
              </a:cxn>
              <a:cxn ang="0">
                <a:pos x="0" y="382270"/>
              </a:cxn>
              <a:cxn ang="0">
                <a:pos x="0" y="360045"/>
              </a:cxn>
              <a:cxn ang="0">
                <a:pos x="8890" y="348615"/>
              </a:cxn>
              <a:cxn ang="0">
                <a:pos x="36195" y="337185"/>
              </a:cxn>
              <a:cxn ang="0">
                <a:pos x="72390" y="348615"/>
              </a:cxn>
              <a:cxn ang="0">
                <a:pos x="107950" y="348615"/>
              </a:cxn>
              <a:cxn ang="0">
                <a:pos x="126365" y="348615"/>
              </a:cxn>
              <a:cxn ang="0">
                <a:pos x="153035" y="337185"/>
              </a:cxn>
              <a:cxn ang="0">
                <a:pos x="198120" y="325755"/>
              </a:cxn>
              <a:cxn ang="0">
                <a:pos x="252095" y="292100"/>
              </a:cxn>
              <a:cxn ang="0">
                <a:pos x="360045" y="236220"/>
              </a:cxn>
              <a:cxn ang="0">
                <a:pos x="530860" y="146050"/>
              </a:cxn>
              <a:cxn ang="0">
                <a:pos x="621030" y="89535"/>
              </a:cxn>
            </a:cxnLst>
            <a:rect l="l" t="t" r="GT0" b="GT1"/>
            <a:pathLst>
              <a:path w="1290" h="815">
                <a:moveTo>
                  <a:pt x="978" y="141"/>
                </a:moveTo>
                <a:lnTo>
                  <a:pt x="1035" y="106"/>
                </a:lnTo>
                <a:lnTo>
                  <a:pt x="1106" y="70"/>
                </a:lnTo>
                <a:lnTo>
                  <a:pt x="1148" y="53"/>
                </a:lnTo>
                <a:lnTo>
                  <a:pt x="1191" y="35"/>
                </a:lnTo>
                <a:lnTo>
                  <a:pt x="1233" y="17"/>
                </a:lnTo>
                <a:lnTo>
                  <a:pt x="1262" y="0"/>
                </a:lnTo>
                <a:lnTo>
                  <a:pt x="1276" y="0"/>
                </a:lnTo>
                <a:lnTo>
                  <a:pt x="1290" y="0"/>
                </a:lnTo>
                <a:lnTo>
                  <a:pt x="1290" y="17"/>
                </a:lnTo>
                <a:lnTo>
                  <a:pt x="1276" y="35"/>
                </a:lnTo>
                <a:lnTo>
                  <a:pt x="1276" y="53"/>
                </a:lnTo>
                <a:lnTo>
                  <a:pt x="1248" y="70"/>
                </a:lnTo>
                <a:lnTo>
                  <a:pt x="1219" y="106"/>
                </a:lnTo>
                <a:lnTo>
                  <a:pt x="1191" y="141"/>
                </a:lnTo>
                <a:lnTo>
                  <a:pt x="1148" y="177"/>
                </a:lnTo>
                <a:lnTo>
                  <a:pt x="1106" y="212"/>
                </a:lnTo>
                <a:lnTo>
                  <a:pt x="1049" y="265"/>
                </a:lnTo>
                <a:lnTo>
                  <a:pt x="992" y="319"/>
                </a:lnTo>
                <a:lnTo>
                  <a:pt x="936" y="354"/>
                </a:lnTo>
                <a:lnTo>
                  <a:pt x="879" y="407"/>
                </a:lnTo>
                <a:lnTo>
                  <a:pt x="822" y="460"/>
                </a:lnTo>
                <a:lnTo>
                  <a:pt x="751" y="496"/>
                </a:lnTo>
                <a:lnTo>
                  <a:pt x="695" y="549"/>
                </a:lnTo>
                <a:lnTo>
                  <a:pt x="624" y="602"/>
                </a:lnTo>
                <a:lnTo>
                  <a:pt x="553" y="655"/>
                </a:lnTo>
                <a:lnTo>
                  <a:pt x="496" y="691"/>
                </a:lnTo>
                <a:lnTo>
                  <a:pt x="440" y="726"/>
                </a:lnTo>
                <a:lnTo>
                  <a:pt x="397" y="762"/>
                </a:lnTo>
                <a:lnTo>
                  <a:pt x="355" y="779"/>
                </a:lnTo>
                <a:lnTo>
                  <a:pt x="326" y="797"/>
                </a:lnTo>
                <a:lnTo>
                  <a:pt x="298" y="815"/>
                </a:lnTo>
                <a:lnTo>
                  <a:pt x="270" y="815"/>
                </a:lnTo>
                <a:lnTo>
                  <a:pt x="255" y="815"/>
                </a:lnTo>
                <a:lnTo>
                  <a:pt x="241" y="815"/>
                </a:lnTo>
                <a:lnTo>
                  <a:pt x="227" y="815"/>
                </a:lnTo>
                <a:lnTo>
                  <a:pt x="199" y="797"/>
                </a:lnTo>
                <a:lnTo>
                  <a:pt x="170" y="779"/>
                </a:lnTo>
                <a:lnTo>
                  <a:pt x="156" y="762"/>
                </a:lnTo>
                <a:lnTo>
                  <a:pt x="128" y="744"/>
                </a:lnTo>
                <a:lnTo>
                  <a:pt x="99" y="726"/>
                </a:lnTo>
                <a:lnTo>
                  <a:pt x="71" y="691"/>
                </a:lnTo>
                <a:lnTo>
                  <a:pt x="43" y="673"/>
                </a:lnTo>
                <a:lnTo>
                  <a:pt x="29" y="638"/>
                </a:lnTo>
                <a:lnTo>
                  <a:pt x="14" y="620"/>
                </a:lnTo>
                <a:lnTo>
                  <a:pt x="0" y="602"/>
                </a:lnTo>
                <a:lnTo>
                  <a:pt x="0" y="584"/>
                </a:lnTo>
                <a:lnTo>
                  <a:pt x="0" y="567"/>
                </a:lnTo>
                <a:lnTo>
                  <a:pt x="14" y="549"/>
                </a:lnTo>
                <a:lnTo>
                  <a:pt x="29" y="531"/>
                </a:lnTo>
                <a:lnTo>
                  <a:pt x="57" y="531"/>
                </a:lnTo>
                <a:lnTo>
                  <a:pt x="85" y="531"/>
                </a:lnTo>
                <a:lnTo>
                  <a:pt x="114" y="549"/>
                </a:lnTo>
                <a:lnTo>
                  <a:pt x="142" y="549"/>
                </a:lnTo>
                <a:lnTo>
                  <a:pt x="170" y="549"/>
                </a:lnTo>
                <a:lnTo>
                  <a:pt x="184" y="549"/>
                </a:lnTo>
                <a:lnTo>
                  <a:pt x="199" y="549"/>
                </a:lnTo>
                <a:lnTo>
                  <a:pt x="227" y="549"/>
                </a:lnTo>
                <a:lnTo>
                  <a:pt x="241" y="531"/>
                </a:lnTo>
                <a:lnTo>
                  <a:pt x="270" y="531"/>
                </a:lnTo>
                <a:lnTo>
                  <a:pt x="312" y="513"/>
                </a:lnTo>
                <a:lnTo>
                  <a:pt x="355" y="496"/>
                </a:lnTo>
                <a:lnTo>
                  <a:pt x="397" y="460"/>
                </a:lnTo>
                <a:lnTo>
                  <a:pt x="454" y="443"/>
                </a:lnTo>
                <a:lnTo>
                  <a:pt x="567" y="372"/>
                </a:lnTo>
                <a:lnTo>
                  <a:pt x="695" y="301"/>
                </a:lnTo>
                <a:lnTo>
                  <a:pt x="836" y="230"/>
                </a:lnTo>
                <a:lnTo>
                  <a:pt x="978" y="141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18449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425" y="4402138"/>
            <a:ext cx="8532813" cy="16859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 fill="hold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 fill="hold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 fill="hold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 fill="hold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 fill="hold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 fill="hold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 fill="hold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 fill="hold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 fill="hold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 animBg="1"/>
      <p:bldP spid="18439" grpId="0" animBg="1"/>
      <p:bldP spid="18440" grpId="0" animBg="1"/>
      <p:bldP spid="18441" grpId="0" animBg="1"/>
      <p:bldP spid="18442" grpId="0" animBg="1"/>
      <p:bldP spid="18443" grpId="0" animBg="1"/>
      <p:bldP spid="18444" grpId="0" animBg="1"/>
      <p:bldP spid="18445" grpId="0" animBg="1"/>
      <p:bldP spid="18446" grpId="0" animBg="1"/>
      <p:bldP spid="18447" grpId="0" animBg="1"/>
      <p:bldP spid="1844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图片 2" descr="1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20650" y="2101850"/>
            <a:ext cx="8902700" cy="466566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grpSp>
        <p:nvGrpSpPr>
          <p:cNvPr id="19459" name="组合 38"/>
          <p:cNvGrpSpPr/>
          <p:nvPr/>
        </p:nvGrpSpPr>
        <p:grpSpPr>
          <a:xfrm>
            <a:off x="3471863" y="1058863"/>
            <a:ext cx="2541587" cy="2538412"/>
            <a:chOff x="299400" y="609600"/>
            <a:chExt cx="2542863" cy="2539048"/>
          </a:xfrm>
        </p:grpSpPr>
        <p:cxnSp>
          <p:nvCxnSpPr>
            <p:cNvPr id="19466" name="直接连接符 3"/>
            <p:cNvCxnSpPr/>
            <p:nvPr/>
          </p:nvCxnSpPr>
          <p:spPr>
            <a:xfrm>
              <a:off x="321636" y="1876742"/>
              <a:ext cx="2520627" cy="1588"/>
            </a:xfrm>
            <a:prstGeom prst="line">
              <a:avLst/>
            </a:prstGeom>
            <a:noFill/>
            <a:ln w="15875">
              <a:solidFill>
                <a:srgbClr val="72BFC5"/>
              </a:solidFill>
              <a:prstDash val="lgDash"/>
              <a:miter lim="800000"/>
            </a:ln>
          </p:spPr>
        </p:cxnSp>
        <p:cxnSp>
          <p:nvCxnSpPr>
            <p:cNvPr id="19467" name="直接连接符 4"/>
            <p:cNvCxnSpPr/>
            <p:nvPr/>
          </p:nvCxnSpPr>
          <p:spPr>
            <a:xfrm rot="5400000">
              <a:off x="288585" y="1868789"/>
              <a:ext cx="2519993" cy="1588"/>
            </a:xfrm>
            <a:prstGeom prst="line">
              <a:avLst/>
            </a:prstGeom>
            <a:noFill/>
            <a:ln w="15875">
              <a:solidFill>
                <a:srgbClr val="72BFC5"/>
              </a:solidFill>
              <a:prstDash val="lgDash"/>
              <a:miter lim="800000"/>
            </a:ln>
          </p:spPr>
        </p:cxnSp>
        <p:sp>
          <p:nvSpPr>
            <p:cNvPr id="19468" name="矩形 6"/>
            <p:cNvSpPr/>
            <p:nvPr/>
          </p:nvSpPr>
          <p:spPr bwMode="auto">
            <a:xfrm>
              <a:off x="299400" y="628655"/>
              <a:ext cx="2520627" cy="2519993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/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19460" name="Freeform 6"/>
          <p:cNvSpPr/>
          <p:nvPr/>
        </p:nvSpPr>
        <p:spPr>
          <a:xfrm>
            <a:off x="3825875" y="1516063"/>
            <a:ext cx="333375" cy="293687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22297"/>
              </a:cxn>
              <a:cxn ang="0">
                <a:pos x="0" y="22297"/>
              </a:cxn>
              <a:cxn ang="0">
                <a:pos x="0" y="11467"/>
              </a:cxn>
              <a:cxn ang="0">
                <a:pos x="0" y="11467"/>
              </a:cxn>
              <a:cxn ang="0">
                <a:pos x="8907" y="11467"/>
              </a:cxn>
              <a:cxn ang="0">
                <a:pos x="17814" y="0"/>
              </a:cxn>
              <a:cxn ang="0">
                <a:pos x="26721" y="0"/>
              </a:cxn>
              <a:cxn ang="0">
                <a:pos x="45171" y="0"/>
              </a:cxn>
              <a:cxn ang="0">
                <a:pos x="54078" y="0"/>
              </a:cxn>
              <a:cxn ang="0">
                <a:pos x="90342" y="0"/>
              </a:cxn>
              <a:cxn ang="0">
                <a:pos x="125970" y="11467"/>
              </a:cxn>
              <a:cxn ang="0">
                <a:pos x="171141" y="22297"/>
              </a:cxn>
              <a:cxn ang="0">
                <a:pos x="216312" y="33764"/>
              </a:cxn>
              <a:cxn ang="0">
                <a:pos x="243033" y="45232"/>
              </a:cxn>
              <a:cxn ang="0">
                <a:pos x="261483" y="56062"/>
              </a:cxn>
              <a:cxn ang="0">
                <a:pos x="279297" y="56062"/>
              </a:cxn>
              <a:cxn ang="0">
                <a:pos x="288204" y="78996"/>
              </a:cxn>
              <a:cxn ang="0">
                <a:pos x="306654" y="90463"/>
              </a:cxn>
              <a:cxn ang="0">
                <a:pos x="315561" y="101293"/>
              </a:cxn>
              <a:cxn ang="0">
                <a:pos x="324468" y="124228"/>
              </a:cxn>
              <a:cxn ang="0">
                <a:pos x="333375" y="135058"/>
              </a:cxn>
              <a:cxn ang="0">
                <a:pos x="333375" y="169459"/>
              </a:cxn>
              <a:cxn ang="0">
                <a:pos x="333375" y="203224"/>
              </a:cxn>
              <a:cxn ang="0">
                <a:pos x="333375" y="225521"/>
              </a:cxn>
              <a:cxn ang="0">
                <a:pos x="324468" y="248455"/>
              </a:cxn>
              <a:cxn ang="0">
                <a:pos x="315561" y="270753"/>
              </a:cxn>
              <a:cxn ang="0">
                <a:pos x="297747" y="282220"/>
              </a:cxn>
              <a:cxn ang="0">
                <a:pos x="279297" y="293687"/>
              </a:cxn>
              <a:cxn ang="0">
                <a:pos x="261483" y="293687"/>
              </a:cxn>
              <a:cxn ang="0">
                <a:pos x="252576" y="293687"/>
              </a:cxn>
              <a:cxn ang="0">
                <a:pos x="243033" y="282220"/>
              </a:cxn>
              <a:cxn ang="0">
                <a:pos x="225219" y="270753"/>
              </a:cxn>
              <a:cxn ang="0">
                <a:pos x="207405" y="259285"/>
              </a:cxn>
              <a:cxn ang="0">
                <a:pos x="188955" y="236988"/>
              </a:cxn>
              <a:cxn ang="0">
                <a:pos x="162234" y="225521"/>
              </a:cxn>
              <a:cxn ang="0">
                <a:pos x="134877" y="191757"/>
              </a:cxn>
              <a:cxn ang="0">
                <a:pos x="108156" y="169459"/>
              </a:cxn>
              <a:cxn ang="0">
                <a:pos x="80799" y="135058"/>
              </a:cxn>
              <a:cxn ang="0">
                <a:pos x="62985" y="112761"/>
              </a:cxn>
              <a:cxn ang="0">
                <a:pos x="45171" y="90463"/>
              </a:cxn>
              <a:cxn ang="0">
                <a:pos x="26721" y="67529"/>
              </a:cxn>
              <a:cxn ang="0">
                <a:pos x="8907" y="56062"/>
              </a:cxn>
              <a:cxn ang="0">
                <a:pos x="0" y="33764"/>
              </a:cxn>
              <a:cxn ang="0">
                <a:pos x="0" y="33764"/>
              </a:cxn>
              <a:cxn ang="0">
                <a:pos x="0" y="22297"/>
              </a:cxn>
              <a:cxn ang="0">
                <a:pos x="0" y="22297"/>
              </a:cxn>
              <a:cxn ang="0">
                <a:pos x="0" y="22297"/>
              </a:cxn>
            </a:cxnLst>
            <a:rect l="l" t="t" r="GT0" b="GT1"/>
            <a:pathLst>
              <a:path w="524" h="461">
                <a:moveTo>
                  <a:pt x="0" y="35"/>
                </a:moveTo>
                <a:lnTo>
                  <a:pt x="0" y="35"/>
                </a:lnTo>
                <a:lnTo>
                  <a:pt x="0" y="18"/>
                </a:lnTo>
                <a:lnTo>
                  <a:pt x="14" y="18"/>
                </a:lnTo>
                <a:lnTo>
                  <a:pt x="28" y="0"/>
                </a:lnTo>
                <a:lnTo>
                  <a:pt x="42" y="0"/>
                </a:lnTo>
                <a:lnTo>
                  <a:pt x="71" y="0"/>
                </a:lnTo>
                <a:lnTo>
                  <a:pt x="85" y="0"/>
                </a:lnTo>
                <a:lnTo>
                  <a:pt x="142" y="0"/>
                </a:lnTo>
                <a:lnTo>
                  <a:pt x="198" y="18"/>
                </a:lnTo>
                <a:lnTo>
                  <a:pt x="269" y="35"/>
                </a:lnTo>
                <a:lnTo>
                  <a:pt x="340" y="53"/>
                </a:lnTo>
                <a:lnTo>
                  <a:pt x="382" y="71"/>
                </a:lnTo>
                <a:lnTo>
                  <a:pt x="411" y="88"/>
                </a:lnTo>
                <a:lnTo>
                  <a:pt x="439" y="88"/>
                </a:lnTo>
                <a:lnTo>
                  <a:pt x="453" y="124"/>
                </a:lnTo>
                <a:lnTo>
                  <a:pt x="482" y="142"/>
                </a:lnTo>
                <a:lnTo>
                  <a:pt x="496" y="159"/>
                </a:lnTo>
                <a:lnTo>
                  <a:pt x="510" y="195"/>
                </a:lnTo>
                <a:lnTo>
                  <a:pt x="524" y="212"/>
                </a:lnTo>
                <a:lnTo>
                  <a:pt x="524" y="266"/>
                </a:lnTo>
                <a:lnTo>
                  <a:pt x="524" y="319"/>
                </a:lnTo>
                <a:lnTo>
                  <a:pt x="524" y="354"/>
                </a:lnTo>
                <a:lnTo>
                  <a:pt x="510" y="390"/>
                </a:lnTo>
                <a:lnTo>
                  <a:pt x="496" y="425"/>
                </a:lnTo>
                <a:lnTo>
                  <a:pt x="468" y="443"/>
                </a:lnTo>
                <a:lnTo>
                  <a:pt x="439" y="461"/>
                </a:lnTo>
                <a:lnTo>
                  <a:pt x="411" y="461"/>
                </a:lnTo>
                <a:lnTo>
                  <a:pt x="397" y="461"/>
                </a:lnTo>
                <a:lnTo>
                  <a:pt x="382" y="443"/>
                </a:lnTo>
                <a:lnTo>
                  <a:pt x="354" y="425"/>
                </a:lnTo>
                <a:lnTo>
                  <a:pt x="326" y="407"/>
                </a:lnTo>
                <a:lnTo>
                  <a:pt x="297" y="372"/>
                </a:lnTo>
                <a:lnTo>
                  <a:pt x="255" y="354"/>
                </a:lnTo>
                <a:lnTo>
                  <a:pt x="212" y="301"/>
                </a:lnTo>
                <a:lnTo>
                  <a:pt x="170" y="266"/>
                </a:lnTo>
                <a:lnTo>
                  <a:pt x="127" y="212"/>
                </a:lnTo>
                <a:lnTo>
                  <a:pt x="99" y="177"/>
                </a:lnTo>
                <a:lnTo>
                  <a:pt x="71" y="142"/>
                </a:lnTo>
                <a:lnTo>
                  <a:pt x="42" y="106"/>
                </a:lnTo>
                <a:lnTo>
                  <a:pt x="14" y="88"/>
                </a:lnTo>
                <a:lnTo>
                  <a:pt x="0" y="53"/>
                </a:lnTo>
                <a:lnTo>
                  <a:pt x="0" y="35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9461" name="Freeform 7"/>
          <p:cNvSpPr/>
          <p:nvPr/>
        </p:nvSpPr>
        <p:spPr>
          <a:xfrm>
            <a:off x="3600450" y="2101850"/>
            <a:ext cx="333375" cy="28098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88290" y="78651"/>
              </a:cxn>
              <a:cxn ang="0">
                <a:pos x="306070" y="90068"/>
              </a:cxn>
              <a:cxn ang="0">
                <a:pos x="315595" y="112903"/>
              </a:cxn>
              <a:cxn ang="0">
                <a:pos x="315595" y="123685"/>
              </a:cxn>
              <a:cxn ang="0">
                <a:pos x="324485" y="135103"/>
              </a:cxn>
              <a:cxn ang="0">
                <a:pos x="333375" y="146520"/>
              </a:cxn>
              <a:cxn ang="0">
                <a:pos x="333375" y="168720"/>
              </a:cxn>
              <a:cxn ang="0">
                <a:pos x="333375" y="180137"/>
              </a:cxn>
              <a:cxn ang="0">
                <a:pos x="333375" y="202337"/>
              </a:cxn>
              <a:cxn ang="0">
                <a:pos x="324485" y="213754"/>
              </a:cxn>
              <a:cxn ang="0">
                <a:pos x="324485" y="236588"/>
              </a:cxn>
              <a:cxn ang="0">
                <a:pos x="324485" y="247371"/>
              </a:cxn>
              <a:cxn ang="0">
                <a:pos x="315595" y="258788"/>
              </a:cxn>
              <a:cxn ang="0">
                <a:pos x="315595" y="270205"/>
              </a:cxn>
              <a:cxn ang="0">
                <a:pos x="315595" y="270205"/>
              </a:cxn>
              <a:cxn ang="0">
                <a:pos x="306070" y="280988"/>
              </a:cxn>
              <a:cxn ang="0">
                <a:pos x="306070" y="280988"/>
              </a:cxn>
              <a:cxn ang="0">
                <a:pos x="297180" y="280988"/>
              </a:cxn>
              <a:cxn ang="0">
                <a:pos x="297180" y="280988"/>
              </a:cxn>
              <a:cxn ang="0">
                <a:pos x="288290" y="280988"/>
              </a:cxn>
              <a:cxn ang="0">
                <a:pos x="279400" y="270205"/>
              </a:cxn>
              <a:cxn ang="0">
                <a:pos x="260985" y="270205"/>
              </a:cxn>
              <a:cxn ang="0">
                <a:pos x="243205" y="258788"/>
              </a:cxn>
              <a:cxn ang="0">
                <a:pos x="234315" y="247371"/>
              </a:cxn>
              <a:cxn ang="0">
                <a:pos x="207010" y="236588"/>
              </a:cxn>
              <a:cxn ang="0">
                <a:pos x="171450" y="213754"/>
              </a:cxn>
              <a:cxn ang="0">
                <a:pos x="135255" y="180137"/>
              </a:cxn>
              <a:cxn ang="0">
                <a:pos x="99060" y="146520"/>
              </a:cxn>
              <a:cxn ang="0">
                <a:pos x="63500" y="112903"/>
              </a:cxn>
              <a:cxn ang="0">
                <a:pos x="45085" y="90068"/>
              </a:cxn>
              <a:cxn ang="0">
                <a:pos x="36195" y="78651"/>
              </a:cxn>
              <a:cxn ang="0">
                <a:pos x="18415" y="56451"/>
              </a:cxn>
              <a:cxn ang="0">
                <a:pos x="9525" y="45034"/>
              </a:cxn>
              <a:cxn ang="0">
                <a:pos x="9525" y="34251"/>
              </a:cxn>
              <a:cxn ang="0">
                <a:pos x="0" y="34251"/>
              </a:cxn>
              <a:cxn ang="0">
                <a:pos x="0" y="22834"/>
              </a:cxn>
              <a:cxn ang="0">
                <a:pos x="0" y="22834"/>
              </a:cxn>
              <a:cxn ang="0">
                <a:pos x="0" y="11417"/>
              </a:cxn>
              <a:cxn ang="0">
                <a:pos x="0" y="11417"/>
              </a:cxn>
              <a:cxn ang="0">
                <a:pos x="9525" y="11417"/>
              </a:cxn>
              <a:cxn ang="0">
                <a:pos x="18415" y="11417"/>
              </a:cxn>
              <a:cxn ang="0">
                <a:pos x="27305" y="0"/>
              </a:cxn>
              <a:cxn ang="0">
                <a:pos x="36195" y="0"/>
              </a:cxn>
              <a:cxn ang="0">
                <a:pos x="45085" y="0"/>
              </a:cxn>
              <a:cxn ang="0">
                <a:pos x="53975" y="0"/>
              </a:cxn>
              <a:cxn ang="0">
                <a:pos x="90170" y="0"/>
              </a:cxn>
              <a:cxn ang="0">
                <a:pos x="117475" y="11417"/>
              </a:cxn>
              <a:cxn ang="0">
                <a:pos x="144145" y="11417"/>
              </a:cxn>
              <a:cxn ang="0">
                <a:pos x="180340" y="22834"/>
              </a:cxn>
              <a:cxn ang="0">
                <a:pos x="207010" y="22834"/>
              </a:cxn>
              <a:cxn ang="0">
                <a:pos x="234315" y="45034"/>
              </a:cxn>
              <a:cxn ang="0">
                <a:pos x="270510" y="56451"/>
              </a:cxn>
              <a:cxn ang="0">
                <a:pos x="288290" y="78651"/>
              </a:cxn>
              <a:cxn ang="0">
                <a:pos x="288290" y="78651"/>
              </a:cxn>
              <a:cxn ang="0">
                <a:pos x="288290" y="78651"/>
              </a:cxn>
            </a:cxnLst>
            <a:rect l="l" t="t" r="GT0" b="GT1"/>
            <a:pathLst>
              <a:path w="525" h="443">
                <a:moveTo>
                  <a:pt x="454" y="124"/>
                </a:moveTo>
                <a:lnTo>
                  <a:pt x="482" y="142"/>
                </a:lnTo>
                <a:lnTo>
                  <a:pt x="497" y="178"/>
                </a:lnTo>
                <a:lnTo>
                  <a:pt x="497" y="195"/>
                </a:lnTo>
                <a:lnTo>
                  <a:pt x="511" y="213"/>
                </a:lnTo>
                <a:lnTo>
                  <a:pt x="525" y="231"/>
                </a:lnTo>
                <a:lnTo>
                  <a:pt x="525" y="266"/>
                </a:lnTo>
                <a:lnTo>
                  <a:pt x="525" y="284"/>
                </a:lnTo>
                <a:lnTo>
                  <a:pt x="525" y="319"/>
                </a:lnTo>
                <a:lnTo>
                  <a:pt x="511" y="337"/>
                </a:lnTo>
                <a:lnTo>
                  <a:pt x="511" y="373"/>
                </a:lnTo>
                <a:lnTo>
                  <a:pt x="511" y="390"/>
                </a:lnTo>
                <a:lnTo>
                  <a:pt x="497" y="408"/>
                </a:lnTo>
                <a:lnTo>
                  <a:pt x="497" y="426"/>
                </a:lnTo>
                <a:lnTo>
                  <a:pt x="482" y="443"/>
                </a:lnTo>
                <a:lnTo>
                  <a:pt x="468" y="443"/>
                </a:lnTo>
                <a:lnTo>
                  <a:pt x="454" y="443"/>
                </a:lnTo>
                <a:lnTo>
                  <a:pt x="440" y="426"/>
                </a:lnTo>
                <a:lnTo>
                  <a:pt x="411" y="426"/>
                </a:lnTo>
                <a:lnTo>
                  <a:pt x="383" y="408"/>
                </a:lnTo>
                <a:lnTo>
                  <a:pt x="369" y="390"/>
                </a:lnTo>
                <a:lnTo>
                  <a:pt x="326" y="373"/>
                </a:lnTo>
                <a:lnTo>
                  <a:pt x="270" y="337"/>
                </a:lnTo>
                <a:lnTo>
                  <a:pt x="213" y="284"/>
                </a:lnTo>
                <a:lnTo>
                  <a:pt x="156" y="231"/>
                </a:lnTo>
                <a:lnTo>
                  <a:pt x="100" y="178"/>
                </a:lnTo>
                <a:lnTo>
                  <a:pt x="71" y="142"/>
                </a:lnTo>
                <a:lnTo>
                  <a:pt x="57" y="124"/>
                </a:lnTo>
                <a:lnTo>
                  <a:pt x="29" y="89"/>
                </a:lnTo>
                <a:lnTo>
                  <a:pt x="15" y="71"/>
                </a:lnTo>
                <a:lnTo>
                  <a:pt x="15" y="54"/>
                </a:lnTo>
                <a:lnTo>
                  <a:pt x="0" y="54"/>
                </a:lnTo>
                <a:lnTo>
                  <a:pt x="0" y="36"/>
                </a:lnTo>
                <a:lnTo>
                  <a:pt x="0" y="18"/>
                </a:lnTo>
                <a:lnTo>
                  <a:pt x="15" y="18"/>
                </a:lnTo>
                <a:lnTo>
                  <a:pt x="29" y="18"/>
                </a:lnTo>
                <a:lnTo>
                  <a:pt x="43" y="0"/>
                </a:lnTo>
                <a:lnTo>
                  <a:pt x="57" y="0"/>
                </a:lnTo>
                <a:lnTo>
                  <a:pt x="71" y="0"/>
                </a:lnTo>
                <a:lnTo>
                  <a:pt x="85" y="0"/>
                </a:lnTo>
                <a:lnTo>
                  <a:pt x="142" y="0"/>
                </a:lnTo>
                <a:lnTo>
                  <a:pt x="185" y="18"/>
                </a:lnTo>
                <a:lnTo>
                  <a:pt x="227" y="18"/>
                </a:lnTo>
                <a:lnTo>
                  <a:pt x="284" y="36"/>
                </a:lnTo>
                <a:lnTo>
                  <a:pt x="326" y="36"/>
                </a:lnTo>
                <a:lnTo>
                  <a:pt x="369" y="71"/>
                </a:lnTo>
                <a:lnTo>
                  <a:pt x="426" y="89"/>
                </a:lnTo>
                <a:lnTo>
                  <a:pt x="454" y="124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9462" name="Freeform 8"/>
          <p:cNvSpPr/>
          <p:nvPr/>
        </p:nvSpPr>
        <p:spPr>
          <a:xfrm>
            <a:off x="3636963" y="2225675"/>
            <a:ext cx="612775" cy="10795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34558" y="1000853"/>
              </a:cxn>
              <a:cxn ang="0">
                <a:pos x="225023" y="1034468"/>
              </a:cxn>
              <a:cxn ang="0">
                <a:pos x="198326" y="1068083"/>
              </a:cxn>
              <a:cxn ang="0">
                <a:pos x="180527" y="1079500"/>
              </a:cxn>
              <a:cxn ang="0">
                <a:pos x="153194" y="1079500"/>
              </a:cxn>
              <a:cxn ang="0">
                <a:pos x="126496" y="1068083"/>
              </a:cxn>
              <a:cxn ang="0">
                <a:pos x="99163" y="1045250"/>
              </a:cxn>
              <a:cxn ang="0">
                <a:pos x="72465" y="1011635"/>
              </a:cxn>
              <a:cxn ang="0">
                <a:pos x="45132" y="966603"/>
              </a:cxn>
              <a:cxn ang="0">
                <a:pos x="17798" y="922205"/>
              </a:cxn>
              <a:cxn ang="0">
                <a:pos x="8899" y="887955"/>
              </a:cxn>
              <a:cxn ang="0">
                <a:pos x="0" y="865757"/>
              </a:cxn>
              <a:cxn ang="0">
                <a:pos x="0" y="842923"/>
              </a:cxn>
              <a:cxn ang="0">
                <a:pos x="0" y="820725"/>
              </a:cxn>
              <a:cxn ang="0">
                <a:pos x="17798" y="809308"/>
              </a:cxn>
              <a:cxn ang="0">
                <a:pos x="36233" y="798526"/>
              </a:cxn>
              <a:cxn ang="0">
                <a:pos x="81364" y="787109"/>
              </a:cxn>
              <a:cxn ang="0">
                <a:pos x="116961" y="764276"/>
              </a:cxn>
              <a:cxn ang="0">
                <a:pos x="126496" y="753494"/>
              </a:cxn>
              <a:cxn ang="0">
                <a:pos x="144295" y="742077"/>
              </a:cxn>
              <a:cxn ang="0">
                <a:pos x="162093" y="708462"/>
              </a:cxn>
              <a:cxn ang="0">
                <a:pos x="180527" y="674846"/>
              </a:cxn>
              <a:cxn ang="0">
                <a:pos x="207225" y="629814"/>
              </a:cxn>
              <a:cxn ang="0">
                <a:pos x="243457" y="561949"/>
              </a:cxn>
              <a:cxn ang="0">
                <a:pos x="288589" y="494718"/>
              </a:cxn>
              <a:cxn ang="0">
                <a:pos x="342620" y="404654"/>
              </a:cxn>
              <a:cxn ang="0">
                <a:pos x="387752" y="315224"/>
              </a:cxn>
              <a:cxn ang="0">
                <a:pos x="441783" y="235942"/>
              </a:cxn>
              <a:cxn ang="0">
                <a:pos x="477380" y="168712"/>
              </a:cxn>
              <a:cxn ang="0">
                <a:pos x="522511" y="112897"/>
              </a:cxn>
              <a:cxn ang="0">
                <a:pos x="549845" y="67865"/>
              </a:cxn>
              <a:cxn ang="0">
                <a:pos x="576542" y="33615"/>
              </a:cxn>
              <a:cxn ang="0">
                <a:pos x="594977" y="11417"/>
              </a:cxn>
              <a:cxn ang="0">
                <a:pos x="603876" y="0"/>
              </a:cxn>
              <a:cxn ang="0">
                <a:pos x="612775" y="11417"/>
              </a:cxn>
              <a:cxn ang="0">
                <a:pos x="612775" y="22833"/>
              </a:cxn>
              <a:cxn ang="0">
                <a:pos x="603876" y="56449"/>
              </a:cxn>
              <a:cxn ang="0">
                <a:pos x="594977" y="90064"/>
              </a:cxn>
              <a:cxn ang="0">
                <a:pos x="567643" y="146513"/>
              </a:cxn>
              <a:cxn ang="0">
                <a:pos x="549845" y="213744"/>
              </a:cxn>
              <a:cxn ang="0">
                <a:pos x="513612" y="292391"/>
              </a:cxn>
              <a:cxn ang="0">
                <a:pos x="477380" y="393872"/>
              </a:cxn>
              <a:cxn ang="0">
                <a:pos x="432248" y="494718"/>
              </a:cxn>
              <a:cxn ang="0">
                <a:pos x="387752" y="596199"/>
              </a:cxn>
              <a:cxn ang="0">
                <a:pos x="360419" y="674846"/>
              </a:cxn>
              <a:cxn ang="0">
                <a:pos x="324186" y="753494"/>
              </a:cxn>
              <a:cxn ang="0">
                <a:pos x="297488" y="820725"/>
              </a:cxn>
              <a:cxn ang="0">
                <a:pos x="279690" y="877173"/>
              </a:cxn>
              <a:cxn ang="0">
                <a:pos x="261256" y="922205"/>
              </a:cxn>
              <a:cxn ang="0">
                <a:pos x="252357" y="955821"/>
              </a:cxn>
              <a:cxn ang="0">
                <a:pos x="243457" y="978019"/>
              </a:cxn>
            </a:cxnLst>
            <a:rect l="l" t="t" r="GT0" b="GT1"/>
            <a:pathLst>
              <a:path w="964" h="1702">
                <a:moveTo>
                  <a:pt x="383" y="1542"/>
                </a:moveTo>
                <a:lnTo>
                  <a:pt x="369" y="1578"/>
                </a:lnTo>
                <a:lnTo>
                  <a:pt x="354" y="1613"/>
                </a:lnTo>
                <a:lnTo>
                  <a:pt x="354" y="1631"/>
                </a:lnTo>
                <a:lnTo>
                  <a:pt x="326" y="1666"/>
                </a:lnTo>
                <a:lnTo>
                  <a:pt x="312" y="1684"/>
                </a:lnTo>
                <a:lnTo>
                  <a:pt x="298" y="1684"/>
                </a:lnTo>
                <a:lnTo>
                  <a:pt x="284" y="1702"/>
                </a:lnTo>
                <a:lnTo>
                  <a:pt x="255" y="1702"/>
                </a:lnTo>
                <a:lnTo>
                  <a:pt x="241" y="1702"/>
                </a:lnTo>
                <a:lnTo>
                  <a:pt x="227" y="1702"/>
                </a:lnTo>
                <a:lnTo>
                  <a:pt x="199" y="1684"/>
                </a:lnTo>
                <a:lnTo>
                  <a:pt x="184" y="1666"/>
                </a:lnTo>
                <a:lnTo>
                  <a:pt x="156" y="1648"/>
                </a:lnTo>
                <a:lnTo>
                  <a:pt x="128" y="1631"/>
                </a:lnTo>
                <a:lnTo>
                  <a:pt x="114" y="1595"/>
                </a:lnTo>
                <a:lnTo>
                  <a:pt x="85" y="1560"/>
                </a:lnTo>
                <a:lnTo>
                  <a:pt x="71" y="1524"/>
                </a:lnTo>
                <a:lnTo>
                  <a:pt x="43" y="1489"/>
                </a:lnTo>
                <a:lnTo>
                  <a:pt x="28" y="1454"/>
                </a:lnTo>
                <a:lnTo>
                  <a:pt x="14" y="1418"/>
                </a:lnTo>
                <a:lnTo>
                  <a:pt x="14" y="1400"/>
                </a:lnTo>
                <a:lnTo>
                  <a:pt x="0" y="1383"/>
                </a:lnTo>
                <a:lnTo>
                  <a:pt x="0" y="1365"/>
                </a:lnTo>
                <a:lnTo>
                  <a:pt x="0" y="1347"/>
                </a:lnTo>
                <a:lnTo>
                  <a:pt x="0" y="1329"/>
                </a:lnTo>
                <a:lnTo>
                  <a:pt x="0" y="1312"/>
                </a:lnTo>
                <a:lnTo>
                  <a:pt x="0" y="1294"/>
                </a:lnTo>
                <a:lnTo>
                  <a:pt x="14" y="1294"/>
                </a:lnTo>
                <a:lnTo>
                  <a:pt x="28" y="1276"/>
                </a:lnTo>
                <a:lnTo>
                  <a:pt x="43" y="1276"/>
                </a:lnTo>
                <a:lnTo>
                  <a:pt x="57" y="1259"/>
                </a:lnTo>
                <a:lnTo>
                  <a:pt x="85" y="1259"/>
                </a:lnTo>
                <a:lnTo>
                  <a:pt x="128" y="1241"/>
                </a:lnTo>
                <a:lnTo>
                  <a:pt x="156" y="1223"/>
                </a:lnTo>
                <a:lnTo>
                  <a:pt x="184" y="1205"/>
                </a:lnTo>
                <a:lnTo>
                  <a:pt x="199" y="1205"/>
                </a:lnTo>
                <a:lnTo>
                  <a:pt x="199" y="1188"/>
                </a:lnTo>
                <a:lnTo>
                  <a:pt x="213" y="1188"/>
                </a:lnTo>
                <a:lnTo>
                  <a:pt x="227" y="1170"/>
                </a:lnTo>
                <a:lnTo>
                  <a:pt x="241" y="1152"/>
                </a:lnTo>
                <a:lnTo>
                  <a:pt x="255" y="1117"/>
                </a:lnTo>
                <a:lnTo>
                  <a:pt x="269" y="1099"/>
                </a:lnTo>
                <a:lnTo>
                  <a:pt x="284" y="1064"/>
                </a:lnTo>
                <a:lnTo>
                  <a:pt x="312" y="1028"/>
                </a:lnTo>
                <a:lnTo>
                  <a:pt x="326" y="993"/>
                </a:lnTo>
                <a:lnTo>
                  <a:pt x="354" y="940"/>
                </a:lnTo>
                <a:lnTo>
                  <a:pt x="383" y="886"/>
                </a:lnTo>
                <a:lnTo>
                  <a:pt x="425" y="833"/>
                </a:lnTo>
                <a:lnTo>
                  <a:pt x="454" y="780"/>
                </a:lnTo>
                <a:lnTo>
                  <a:pt x="496" y="709"/>
                </a:lnTo>
                <a:lnTo>
                  <a:pt x="539" y="638"/>
                </a:lnTo>
                <a:lnTo>
                  <a:pt x="567" y="567"/>
                </a:lnTo>
                <a:lnTo>
                  <a:pt x="610" y="497"/>
                </a:lnTo>
                <a:lnTo>
                  <a:pt x="652" y="443"/>
                </a:lnTo>
                <a:lnTo>
                  <a:pt x="695" y="372"/>
                </a:lnTo>
                <a:lnTo>
                  <a:pt x="723" y="319"/>
                </a:lnTo>
                <a:lnTo>
                  <a:pt x="751" y="266"/>
                </a:lnTo>
                <a:lnTo>
                  <a:pt x="794" y="213"/>
                </a:lnTo>
                <a:lnTo>
                  <a:pt x="822" y="178"/>
                </a:lnTo>
                <a:lnTo>
                  <a:pt x="836" y="142"/>
                </a:lnTo>
                <a:lnTo>
                  <a:pt x="865" y="107"/>
                </a:lnTo>
                <a:lnTo>
                  <a:pt x="879" y="71"/>
                </a:lnTo>
                <a:lnTo>
                  <a:pt x="907" y="53"/>
                </a:lnTo>
                <a:lnTo>
                  <a:pt x="921" y="36"/>
                </a:lnTo>
                <a:lnTo>
                  <a:pt x="936" y="18"/>
                </a:lnTo>
                <a:lnTo>
                  <a:pt x="950" y="18"/>
                </a:lnTo>
                <a:lnTo>
                  <a:pt x="950" y="0"/>
                </a:lnTo>
                <a:lnTo>
                  <a:pt x="964" y="0"/>
                </a:lnTo>
                <a:lnTo>
                  <a:pt x="964" y="18"/>
                </a:lnTo>
                <a:lnTo>
                  <a:pt x="964" y="36"/>
                </a:lnTo>
                <a:lnTo>
                  <a:pt x="964" y="53"/>
                </a:lnTo>
                <a:lnTo>
                  <a:pt x="950" y="89"/>
                </a:lnTo>
                <a:lnTo>
                  <a:pt x="936" y="107"/>
                </a:lnTo>
                <a:lnTo>
                  <a:pt x="936" y="142"/>
                </a:lnTo>
                <a:lnTo>
                  <a:pt x="921" y="195"/>
                </a:lnTo>
                <a:lnTo>
                  <a:pt x="893" y="231"/>
                </a:lnTo>
                <a:lnTo>
                  <a:pt x="879" y="284"/>
                </a:lnTo>
                <a:lnTo>
                  <a:pt x="865" y="337"/>
                </a:lnTo>
                <a:lnTo>
                  <a:pt x="836" y="408"/>
                </a:lnTo>
                <a:lnTo>
                  <a:pt x="808" y="461"/>
                </a:lnTo>
                <a:lnTo>
                  <a:pt x="780" y="550"/>
                </a:lnTo>
                <a:lnTo>
                  <a:pt x="751" y="621"/>
                </a:lnTo>
                <a:lnTo>
                  <a:pt x="709" y="691"/>
                </a:lnTo>
                <a:lnTo>
                  <a:pt x="680" y="780"/>
                </a:lnTo>
                <a:lnTo>
                  <a:pt x="652" y="851"/>
                </a:lnTo>
                <a:lnTo>
                  <a:pt x="610" y="940"/>
                </a:lnTo>
                <a:lnTo>
                  <a:pt x="581" y="1010"/>
                </a:lnTo>
                <a:lnTo>
                  <a:pt x="567" y="1064"/>
                </a:lnTo>
                <a:lnTo>
                  <a:pt x="539" y="1135"/>
                </a:lnTo>
                <a:lnTo>
                  <a:pt x="510" y="1188"/>
                </a:lnTo>
                <a:lnTo>
                  <a:pt x="496" y="1241"/>
                </a:lnTo>
                <a:lnTo>
                  <a:pt x="468" y="1294"/>
                </a:lnTo>
                <a:lnTo>
                  <a:pt x="454" y="1347"/>
                </a:lnTo>
                <a:lnTo>
                  <a:pt x="440" y="1383"/>
                </a:lnTo>
                <a:lnTo>
                  <a:pt x="425" y="1418"/>
                </a:lnTo>
                <a:lnTo>
                  <a:pt x="411" y="1454"/>
                </a:lnTo>
                <a:lnTo>
                  <a:pt x="397" y="1489"/>
                </a:lnTo>
                <a:lnTo>
                  <a:pt x="397" y="1507"/>
                </a:lnTo>
                <a:lnTo>
                  <a:pt x="383" y="1542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9463" name="Freeform 9"/>
          <p:cNvSpPr/>
          <p:nvPr/>
        </p:nvSpPr>
        <p:spPr>
          <a:xfrm>
            <a:off x="3987800" y="1584325"/>
            <a:ext cx="1368425" cy="15748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1287742" y="236125"/>
              </a:cxn>
              <a:cxn ang="0">
                <a:pos x="1251530" y="304042"/>
              </a:cxn>
              <a:cxn ang="0">
                <a:pos x="1215319" y="416392"/>
              </a:cxn>
              <a:cxn ang="0">
                <a:pos x="1116848" y="686158"/>
              </a:cxn>
              <a:cxn ang="0">
                <a:pos x="1035530" y="855000"/>
              </a:cxn>
              <a:cxn ang="0">
                <a:pos x="945319" y="990201"/>
              </a:cxn>
              <a:cxn ang="0">
                <a:pos x="828424" y="1113976"/>
              </a:cxn>
              <a:cxn ang="0">
                <a:pos x="702001" y="1248541"/>
              </a:cxn>
              <a:cxn ang="0">
                <a:pos x="567318" y="1350101"/>
              </a:cxn>
              <a:cxn ang="0">
                <a:pos x="414212" y="1440234"/>
              </a:cxn>
              <a:cxn ang="0">
                <a:pos x="278894" y="1507517"/>
              </a:cxn>
              <a:cxn ang="0">
                <a:pos x="162000" y="1541159"/>
              </a:cxn>
              <a:cxn ang="0">
                <a:pos x="71788" y="1564009"/>
              </a:cxn>
              <a:cxn ang="0">
                <a:pos x="17788" y="1574800"/>
              </a:cxn>
              <a:cxn ang="0">
                <a:pos x="0" y="1574800"/>
              </a:cxn>
              <a:cxn ang="0">
                <a:pos x="8894" y="1564009"/>
              </a:cxn>
              <a:cxn ang="0">
                <a:pos x="26682" y="1541159"/>
              </a:cxn>
              <a:cxn ang="0">
                <a:pos x="71788" y="1518943"/>
              </a:cxn>
              <a:cxn ang="0">
                <a:pos x="125788" y="1484666"/>
              </a:cxn>
              <a:cxn ang="0">
                <a:pos x="198212" y="1451025"/>
              </a:cxn>
              <a:cxn ang="0">
                <a:pos x="351318" y="1361526"/>
              </a:cxn>
              <a:cxn ang="0">
                <a:pos x="513318" y="1237751"/>
              </a:cxn>
              <a:cxn ang="0">
                <a:pos x="675318" y="1079700"/>
              </a:cxn>
              <a:cxn ang="0">
                <a:pos x="819530" y="911492"/>
              </a:cxn>
              <a:cxn ang="0">
                <a:pos x="909742" y="754076"/>
              </a:cxn>
              <a:cxn ang="0">
                <a:pos x="981530" y="585234"/>
              </a:cxn>
              <a:cxn ang="0">
                <a:pos x="1044424" y="371325"/>
              </a:cxn>
              <a:cxn ang="0">
                <a:pos x="1062213" y="281192"/>
              </a:cxn>
              <a:cxn ang="0">
                <a:pos x="1062213" y="225334"/>
              </a:cxn>
              <a:cxn ang="0">
                <a:pos x="1053319" y="191058"/>
              </a:cxn>
              <a:cxn ang="0">
                <a:pos x="1017742" y="180267"/>
              </a:cxn>
              <a:cxn ang="0">
                <a:pos x="1008213" y="191058"/>
              </a:cxn>
              <a:cxn ang="0">
                <a:pos x="972636" y="191058"/>
              </a:cxn>
              <a:cxn ang="0">
                <a:pos x="918636" y="202483"/>
              </a:cxn>
              <a:cxn ang="0">
                <a:pos x="855107" y="225334"/>
              </a:cxn>
              <a:cxn ang="0">
                <a:pos x="765530" y="236125"/>
              </a:cxn>
              <a:cxn ang="0">
                <a:pos x="675318" y="258976"/>
              </a:cxn>
              <a:cxn ang="0">
                <a:pos x="594001" y="281192"/>
              </a:cxn>
              <a:cxn ang="0">
                <a:pos x="540000" y="292617"/>
              </a:cxn>
              <a:cxn ang="0">
                <a:pos x="486000" y="304042"/>
              </a:cxn>
              <a:cxn ang="0">
                <a:pos x="459318" y="314833"/>
              </a:cxn>
              <a:cxn ang="0">
                <a:pos x="423106" y="304042"/>
              </a:cxn>
              <a:cxn ang="0">
                <a:pos x="360212" y="269766"/>
              </a:cxn>
              <a:cxn ang="0">
                <a:pos x="324000" y="247550"/>
              </a:cxn>
              <a:cxn ang="0">
                <a:pos x="306212" y="213909"/>
              </a:cxn>
              <a:cxn ang="0">
                <a:pos x="386895" y="191058"/>
              </a:cxn>
              <a:cxn ang="0">
                <a:pos x="612424" y="168842"/>
              </a:cxn>
              <a:cxn ang="0">
                <a:pos x="783318" y="135200"/>
              </a:cxn>
              <a:cxn ang="0">
                <a:pos x="918636" y="101559"/>
              </a:cxn>
              <a:cxn ang="0">
                <a:pos x="1017742" y="67283"/>
              </a:cxn>
              <a:cxn ang="0">
                <a:pos x="1062213" y="45067"/>
              </a:cxn>
              <a:cxn ang="0">
                <a:pos x="1089530" y="11425"/>
              </a:cxn>
              <a:cxn ang="0">
                <a:pos x="1107319" y="0"/>
              </a:cxn>
              <a:cxn ang="0">
                <a:pos x="1134636" y="11425"/>
              </a:cxn>
              <a:cxn ang="0">
                <a:pos x="1170848" y="22851"/>
              </a:cxn>
              <a:cxn ang="0">
                <a:pos x="1233742" y="56492"/>
              </a:cxn>
              <a:cxn ang="0">
                <a:pos x="1305531" y="101559"/>
              </a:cxn>
              <a:cxn ang="0">
                <a:pos x="1350637" y="135200"/>
              </a:cxn>
              <a:cxn ang="0">
                <a:pos x="1368425" y="168842"/>
              </a:cxn>
              <a:cxn ang="0">
                <a:pos x="1359531" y="180267"/>
              </a:cxn>
              <a:cxn ang="0">
                <a:pos x="1332849" y="202483"/>
              </a:cxn>
              <a:cxn ang="0">
                <a:pos x="1314425" y="213909"/>
              </a:cxn>
            </a:cxnLst>
            <a:rect l="l" t="t" r="GT0" b="GT1"/>
            <a:pathLst>
              <a:path w="2154" h="2481">
                <a:moveTo>
                  <a:pt x="2069" y="337"/>
                </a:moveTo>
                <a:lnTo>
                  <a:pt x="2055" y="355"/>
                </a:lnTo>
                <a:lnTo>
                  <a:pt x="2027" y="372"/>
                </a:lnTo>
                <a:lnTo>
                  <a:pt x="2013" y="390"/>
                </a:lnTo>
                <a:lnTo>
                  <a:pt x="1984" y="425"/>
                </a:lnTo>
                <a:lnTo>
                  <a:pt x="1970" y="479"/>
                </a:lnTo>
                <a:lnTo>
                  <a:pt x="1956" y="532"/>
                </a:lnTo>
                <a:lnTo>
                  <a:pt x="1928" y="585"/>
                </a:lnTo>
                <a:lnTo>
                  <a:pt x="1913" y="656"/>
                </a:lnTo>
                <a:lnTo>
                  <a:pt x="1871" y="798"/>
                </a:lnTo>
                <a:lnTo>
                  <a:pt x="1814" y="939"/>
                </a:lnTo>
                <a:lnTo>
                  <a:pt x="1758" y="1081"/>
                </a:lnTo>
                <a:lnTo>
                  <a:pt x="1701" y="1205"/>
                </a:lnTo>
                <a:lnTo>
                  <a:pt x="1672" y="1276"/>
                </a:lnTo>
                <a:lnTo>
                  <a:pt x="1630" y="1347"/>
                </a:lnTo>
                <a:lnTo>
                  <a:pt x="1587" y="1418"/>
                </a:lnTo>
                <a:lnTo>
                  <a:pt x="1531" y="1471"/>
                </a:lnTo>
                <a:lnTo>
                  <a:pt x="1488" y="1560"/>
                </a:lnTo>
                <a:lnTo>
                  <a:pt x="1432" y="1613"/>
                </a:lnTo>
                <a:lnTo>
                  <a:pt x="1375" y="1701"/>
                </a:lnTo>
                <a:lnTo>
                  <a:pt x="1304" y="1755"/>
                </a:lnTo>
                <a:lnTo>
                  <a:pt x="1247" y="1826"/>
                </a:lnTo>
                <a:lnTo>
                  <a:pt x="1176" y="1896"/>
                </a:lnTo>
                <a:lnTo>
                  <a:pt x="1105" y="1967"/>
                </a:lnTo>
                <a:lnTo>
                  <a:pt x="1035" y="2020"/>
                </a:lnTo>
                <a:lnTo>
                  <a:pt x="964" y="2074"/>
                </a:lnTo>
                <a:lnTo>
                  <a:pt x="893" y="2127"/>
                </a:lnTo>
                <a:lnTo>
                  <a:pt x="808" y="2180"/>
                </a:lnTo>
                <a:lnTo>
                  <a:pt x="737" y="2233"/>
                </a:lnTo>
                <a:lnTo>
                  <a:pt x="652" y="2269"/>
                </a:lnTo>
                <a:lnTo>
                  <a:pt x="581" y="2304"/>
                </a:lnTo>
                <a:lnTo>
                  <a:pt x="510" y="2339"/>
                </a:lnTo>
                <a:lnTo>
                  <a:pt x="439" y="2375"/>
                </a:lnTo>
                <a:lnTo>
                  <a:pt x="383" y="2393"/>
                </a:lnTo>
                <a:lnTo>
                  <a:pt x="312" y="2410"/>
                </a:lnTo>
                <a:lnTo>
                  <a:pt x="255" y="2428"/>
                </a:lnTo>
                <a:lnTo>
                  <a:pt x="213" y="2446"/>
                </a:lnTo>
                <a:lnTo>
                  <a:pt x="156" y="2464"/>
                </a:lnTo>
                <a:lnTo>
                  <a:pt x="113" y="2464"/>
                </a:lnTo>
                <a:lnTo>
                  <a:pt x="85" y="2481"/>
                </a:lnTo>
                <a:lnTo>
                  <a:pt x="57" y="2481"/>
                </a:lnTo>
                <a:lnTo>
                  <a:pt x="28" y="2481"/>
                </a:lnTo>
                <a:lnTo>
                  <a:pt x="14" y="2481"/>
                </a:lnTo>
                <a:lnTo>
                  <a:pt x="0" y="2481"/>
                </a:lnTo>
                <a:lnTo>
                  <a:pt x="0" y="2464"/>
                </a:lnTo>
                <a:lnTo>
                  <a:pt x="14" y="2464"/>
                </a:lnTo>
                <a:lnTo>
                  <a:pt x="14" y="2446"/>
                </a:lnTo>
                <a:lnTo>
                  <a:pt x="28" y="2446"/>
                </a:lnTo>
                <a:lnTo>
                  <a:pt x="42" y="2428"/>
                </a:lnTo>
                <a:lnTo>
                  <a:pt x="57" y="2410"/>
                </a:lnTo>
                <a:lnTo>
                  <a:pt x="85" y="2410"/>
                </a:lnTo>
                <a:lnTo>
                  <a:pt x="113" y="2393"/>
                </a:lnTo>
                <a:lnTo>
                  <a:pt x="142" y="2375"/>
                </a:lnTo>
                <a:lnTo>
                  <a:pt x="170" y="2357"/>
                </a:lnTo>
                <a:lnTo>
                  <a:pt x="198" y="2339"/>
                </a:lnTo>
                <a:lnTo>
                  <a:pt x="241" y="2322"/>
                </a:lnTo>
                <a:lnTo>
                  <a:pt x="283" y="2304"/>
                </a:lnTo>
                <a:lnTo>
                  <a:pt x="312" y="2286"/>
                </a:lnTo>
                <a:lnTo>
                  <a:pt x="368" y="2251"/>
                </a:lnTo>
                <a:lnTo>
                  <a:pt x="453" y="2198"/>
                </a:lnTo>
                <a:lnTo>
                  <a:pt x="553" y="2145"/>
                </a:lnTo>
                <a:lnTo>
                  <a:pt x="638" y="2091"/>
                </a:lnTo>
                <a:lnTo>
                  <a:pt x="723" y="2020"/>
                </a:lnTo>
                <a:lnTo>
                  <a:pt x="808" y="1950"/>
                </a:lnTo>
                <a:lnTo>
                  <a:pt x="907" y="1879"/>
                </a:lnTo>
                <a:lnTo>
                  <a:pt x="992" y="1790"/>
                </a:lnTo>
                <a:lnTo>
                  <a:pt x="1063" y="1701"/>
                </a:lnTo>
                <a:lnTo>
                  <a:pt x="1148" y="1595"/>
                </a:lnTo>
                <a:lnTo>
                  <a:pt x="1219" y="1507"/>
                </a:lnTo>
                <a:lnTo>
                  <a:pt x="1290" y="1436"/>
                </a:lnTo>
                <a:lnTo>
                  <a:pt x="1346" y="1347"/>
                </a:lnTo>
                <a:lnTo>
                  <a:pt x="1389" y="1276"/>
                </a:lnTo>
                <a:lnTo>
                  <a:pt x="1432" y="1188"/>
                </a:lnTo>
                <a:lnTo>
                  <a:pt x="1474" y="1117"/>
                </a:lnTo>
                <a:lnTo>
                  <a:pt x="1502" y="1046"/>
                </a:lnTo>
                <a:lnTo>
                  <a:pt x="1545" y="922"/>
                </a:lnTo>
                <a:lnTo>
                  <a:pt x="1587" y="798"/>
                </a:lnTo>
                <a:lnTo>
                  <a:pt x="1616" y="691"/>
                </a:lnTo>
                <a:lnTo>
                  <a:pt x="1644" y="585"/>
                </a:lnTo>
                <a:lnTo>
                  <a:pt x="1658" y="532"/>
                </a:lnTo>
                <a:lnTo>
                  <a:pt x="1658" y="479"/>
                </a:lnTo>
                <a:lnTo>
                  <a:pt x="1672" y="443"/>
                </a:lnTo>
                <a:lnTo>
                  <a:pt x="1672" y="408"/>
                </a:lnTo>
                <a:lnTo>
                  <a:pt x="1672" y="390"/>
                </a:lnTo>
                <a:lnTo>
                  <a:pt x="1672" y="355"/>
                </a:lnTo>
                <a:lnTo>
                  <a:pt x="1672" y="337"/>
                </a:lnTo>
                <a:lnTo>
                  <a:pt x="1672" y="319"/>
                </a:lnTo>
                <a:lnTo>
                  <a:pt x="1658" y="301"/>
                </a:lnTo>
                <a:lnTo>
                  <a:pt x="1644" y="301"/>
                </a:lnTo>
                <a:lnTo>
                  <a:pt x="1630" y="284"/>
                </a:lnTo>
                <a:lnTo>
                  <a:pt x="1602" y="284"/>
                </a:lnTo>
                <a:lnTo>
                  <a:pt x="1587" y="284"/>
                </a:lnTo>
                <a:lnTo>
                  <a:pt x="1587" y="301"/>
                </a:lnTo>
                <a:lnTo>
                  <a:pt x="1559" y="301"/>
                </a:lnTo>
                <a:lnTo>
                  <a:pt x="1545" y="301"/>
                </a:lnTo>
                <a:lnTo>
                  <a:pt x="1531" y="301"/>
                </a:lnTo>
                <a:lnTo>
                  <a:pt x="1502" y="301"/>
                </a:lnTo>
                <a:lnTo>
                  <a:pt x="1474" y="319"/>
                </a:lnTo>
                <a:lnTo>
                  <a:pt x="1446" y="319"/>
                </a:lnTo>
                <a:lnTo>
                  <a:pt x="1417" y="337"/>
                </a:lnTo>
                <a:lnTo>
                  <a:pt x="1375" y="337"/>
                </a:lnTo>
                <a:lnTo>
                  <a:pt x="1346" y="355"/>
                </a:lnTo>
                <a:lnTo>
                  <a:pt x="1304" y="355"/>
                </a:lnTo>
                <a:lnTo>
                  <a:pt x="1261" y="372"/>
                </a:lnTo>
                <a:lnTo>
                  <a:pt x="1205" y="372"/>
                </a:lnTo>
                <a:lnTo>
                  <a:pt x="1162" y="390"/>
                </a:lnTo>
                <a:lnTo>
                  <a:pt x="1120" y="408"/>
                </a:lnTo>
                <a:lnTo>
                  <a:pt x="1063" y="408"/>
                </a:lnTo>
                <a:lnTo>
                  <a:pt x="1020" y="425"/>
                </a:lnTo>
                <a:lnTo>
                  <a:pt x="978" y="443"/>
                </a:lnTo>
                <a:lnTo>
                  <a:pt x="935" y="443"/>
                </a:lnTo>
                <a:lnTo>
                  <a:pt x="907" y="443"/>
                </a:lnTo>
                <a:lnTo>
                  <a:pt x="879" y="461"/>
                </a:lnTo>
                <a:lnTo>
                  <a:pt x="850" y="461"/>
                </a:lnTo>
                <a:lnTo>
                  <a:pt x="808" y="479"/>
                </a:lnTo>
                <a:lnTo>
                  <a:pt x="794" y="479"/>
                </a:lnTo>
                <a:lnTo>
                  <a:pt x="765" y="479"/>
                </a:lnTo>
                <a:lnTo>
                  <a:pt x="751" y="479"/>
                </a:lnTo>
                <a:lnTo>
                  <a:pt x="737" y="479"/>
                </a:lnTo>
                <a:lnTo>
                  <a:pt x="723" y="496"/>
                </a:lnTo>
                <a:lnTo>
                  <a:pt x="709" y="496"/>
                </a:lnTo>
                <a:lnTo>
                  <a:pt x="694" y="496"/>
                </a:lnTo>
                <a:lnTo>
                  <a:pt x="666" y="479"/>
                </a:lnTo>
                <a:lnTo>
                  <a:pt x="638" y="479"/>
                </a:lnTo>
                <a:lnTo>
                  <a:pt x="595" y="461"/>
                </a:lnTo>
                <a:lnTo>
                  <a:pt x="567" y="425"/>
                </a:lnTo>
                <a:lnTo>
                  <a:pt x="539" y="408"/>
                </a:lnTo>
                <a:lnTo>
                  <a:pt x="524" y="390"/>
                </a:lnTo>
                <a:lnTo>
                  <a:pt x="510" y="390"/>
                </a:lnTo>
                <a:lnTo>
                  <a:pt x="496" y="372"/>
                </a:lnTo>
                <a:lnTo>
                  <a:pt x="482" y="355"/>
                </a:lnTo>
                <a:lnTo>
                  <a:pt x="482" y="337"/>
                </a:lnTo>
                <a:lnTo>
                  <a:pt x="468" y="319"/>
                </a:lnTo>
                <a:lnTo>
                  <a:pt x="609" y="301"/>
                </a:lnTo>
                <a:lnTo>
                  <a:pt x="737" y="284"/>
                </a:lnTo>
                <a:lnTo>
                  <a:pt x="850" y="266"/>
                </a:lnTo>
                <a:lnTo>
                  <a:pt x="964" y="266"/>
                </a:lnTo>
                <a:lnTo>
                  <a:pt x="1063" y="248"/>
                </a:lnTo>
                <a:lnTo>
                  <a:pt x="1148" y="231"/>
                </a:lnTo>
                <a:lnTo>
                  <a:pt x="1233" y="213"/>
                </a:lnTo>
                <a:lnTo>
                  <a:pt x="1318" y="195"/>
                </a:lnTo>
                <a:lnTo>
                  <a:pt x="1389" y="177"/>
                </a:lnTo>
                <a:lnTo>
                  <a:pt x="1446" y="160"/>
                </a:lnTo>
                <a:lnTo>
                  <a:pt x="1502" y="142"/>
                </a:lnTo>
                <a:lnTo>
                  <a:pt x="1559" y="124"/>
                </a:lnTo>
                <a:lnTo>
                  <a:pt x="1602" y="106"/>
                </a:lnTo>
                <a:lnTo>
                  <a:pt x="1630" y="89"/>
                </a:lnTo>
                <a:lnTo>
                  <a:pt x="1658" y="71"/>
                </a:lnTo>
                <a:lnTo>
                  <a:pt x="1672" y="71"/>
                </a:lnTo>
                <a:lnTo>
                  <a:pt x="1687" y="53"/>
                </a:lnTo>
                <a:lnTo>
                  <a:pt x="1701" y="36"/>
                </a:lnTo>
                <a:lnTo>
                  <a:pt x="1715" y="18"/>
                </a:lnTo>
                <a:lnTo>
                  <a:pt x="1729" y="18"/>
                </a:lnTo>
                <a:lnTo>
                  <a:pt x="1729" y="0"/>
                </a:lnTo>
                <a:lnTo>
                  <a:pt x="1743" y="0"/>
                </a:lnTo>
                <a:lnTo>
                  <a:pt x="1758" y="0"/>
                </a:lnTo>
                <a:lnTo>
                  <a:pt x="1772" y="0"/>
                </a:lnTo>
                <a:lnTo>
                  <a:pt x="1786" y="18"/>
                </a:lnTo>
                <a:lnTo>
                  <a:pt x="1800" y="18"/>
                </a:lnTo>
                <a:lnTo>
                  <a:pt x="1828" y="36"/>
                </a:lnTo>
                <a:lnTo>
                  <a:pt x="1843" y="36"/>
                </a:lnTo>
                <a:lnTo>
                  <a:pt x="1871" y="53"/>
                </a:lnTo>
                <a:lnTo>
                  <a:pt x="1913" y="71"/>
                </a:lnTo>
                <a:lnTo>
                  <a:pt x="1942" y="89"/>
                </a:lnTo>
                <a:lnTo>
                  <a:pt x="1984" y="124"/>
                </a:lnTo>
                <a:lnTo>
                  <a:pt x="2027" y="142"/>
                </a:lnTo>
                <a:lnTo>
                  <a:pt x="2055" y="160"/>
                </a:lnTo>
                <a:lnTo>
                  <a:pt x="2084" y="177"/>
                </a:lnTo>
                <a:lnTo>
                  <a:pt x="2112" y="195"/>
                </a:lnTo>
                <a:lnTo>
                  <a:pt x="2126" y="213"/>
                </a:lnTo>
                <a:lnTo>
                  <a:pt x="2140" y="231"/>
                </a:lnTo>
                <a:lnTo>
                  <a:pt x="2140" y="248"/>
                </a:lnTo>
                <a:lnTo>
                  <a:pt x="2154" y="266"/>
                </a:lnTo>
                <a:lnTo>
                  <a:pt x="2140" y="266"/>
                </a:lnTo>
                <a:lnTo>
                  <a:pt x="2140" y="284"/>
                </a:lnTo>
                <a:lnTo>
                  <a:pt x="2126" y="301"/>
                </a:lnTo>
                <a:lnTo>
                  <a:pt x="2112" y="301"/>
                </a:lnTo>
                <a:lnTo>
                  <a:pt x="2098" y="319"/>
                </a:lnTo>
                <a:lnTo>
                  <a:pt x="2084" y="319"/>
                </a:lnTo>
                <a:lnTo>
                  <a:pt x="2069" y="337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9464" name="Freeform 10"/>
          <p:cNvSpPr/>
          <p:nvPr/>
        </p:nvSpPr>
        <p:spPr>
          <a:xfrm>
            <a:off x="4321175" y="2000250"/>
            <a:ext cx="1557338" cy="12033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1206746" y="1203325"/>
              </a:cxn>
              <a:cxn ang="0">
                <a:pos x="1125450" y="1203325"/>
              </a:cxn>
              <a:cxn ang="0">
                <a:pos x="1062572" y="1203325"/>
              </a:cxn>
              <a:cxn ang="0">
                <a:pos x="1008586" y="1203325"/>
              </a:cxn>
              <a:cxn ang="0">
                <a:pos x="972383" y="1191901"/>
              </a:cxn>
              <a:cxn ang="0">
                <a:pos x="945708" y="1181112"/>
              </a:cxn>
              <a:cxn ang="0">
                <a:pos x="882195" y="1124627"/>
              </a:cxn>
              <a:cxn ang="0">
                <a:pos x="792642" y="1034504"/>
              </a:cxn>
              <a:cxn ang="0">
                <a:pos x="684670" y="910744"/>
              </a:cxn>
              <a:cxn ang="0">
                <a:pos x="594481" y="786985"/>
              </a:cxn>
              <a:cxn ang="0">
                <a:pos x="513185" y="686073"/>
              </a:cxn>
              <a:cxn ang="0">
                <a:pos x="441415" y="573737"/>
              </a:cxn>
              <a:cxn ang="0">
                <a:pos x="342335" y="449978"/>
              </a:cxn>
              <a:cxn ang="0">
                <a:pos x="243255" y="303370"/>
              </a:cxn>
              <a:cxn ang="0">
                <a:pos x="144174" y="191034"/>
              </a:cxn>
              <a:cxn ang="0">
                <a:pos x="81297" y="112336"/>
              </a:cxn>
              <a:cxn ang="0">
                <a:pos x="36202" y="78698"/>
              </a:cxn>
              <a:cxn ang="0">
                <a:pos x="9527" y="45061"/>
              </a:cxn>
              <a:cxn ang="0">
                <a:pos x="0" y="22213"/>
              </a:cxn>
              <a:cxn ang="0">
                <a:pos x="9527" y="0"/>
              </a:cxn>
              <a:cxn ang="0">
                <a:pos x="36202" y="0"/>
              </a:cxn>
              <a:cxn ang="0">
                <a:pos x="72405" y="11424"/>
              </a:cxn>
              <a:cxn ang="0">
                <a:pos x="126391" y="33637"/>
              </a:cxn>
              <a:cxn ang="0">
                <a:pos x="234363" y="112336"/>
              </a:cxn>
              <a:cxn ang="0">
                <a:pos x="297241" y="179610"/>
              </a:cxn>
              <a:cxn ang="0">
                <a:pos x="387429" y="292581"/>
              </a:cxn>
              <a:cxn ang="0">
                <a:pos x="513185" y="460767"/>
              </a:cxn>
              <a:cxn ang="0">
                <a:pos x="657359" y="629588"/>
              </a:cxn>
              <a:cxn ang="0">
                <a:pos x="792642" y="764772"/>
              </a:cxn>
              <a:cxn ang="0">
                <a:pos x="909506" y="865683"/>
              </a:cxn>
              <a:cxn ang="0">
                <a:pos x="1062572" y="955806"/>
              </a:cxn>
              <a:cxn ang="0">
                <a:pos x="1242313" y="1034504"/>
              </a:cxn>
              <a:cxn ang="0">
                <a:pos x="1377596" y="1079565"/>
              </a:cxn>
              <a:cxn ang="0">
                <a:pos x="1449366" y="1113203"/>
              </a:cxn>
              <a:cxn ang="0">
                <a:pos x="1512879" y="1136051"/>
              </a:cxn>
              <a:cxn ang="0">
                <a:pos x="1548446" y="1158264"/>
              </a:cxn>
              <a:cxn ang="0">
                <a:pos x="1557338" y="1169688"/>
              </a:cxn>
              <a:cxn ang="0">
                <a:pos x="1548446" y="1181112"/>
              </a:cxn>
              <a:cxn ang="0">
                <a:pos x="1530663" y="1191901"/>
              </a:cxn>
              <a:cxn ang="0">
                <a:pos x="1485568" y="1191901"/>
              </a:cxn>
              <a:cxn ang="0">
                <a:pos x="1431582" y="1203325"/>
              </a:cxn>
              <a:cxn ang="0">
                <a:pos x="1359813" y="1203325"/>
              </a:cxn>
              <a:cxn ang="0">
                <a:pos x="1269624" y="1203325"/>
              </a:cxn>
            </a:cxnLst>
            <a:rect l="l" t="t" r="GT0" b="GT1"/>
            <a:pathLst>
              <a:path w="2452" h="1896">
                <a:moveTo>
                  <a:pt x="1999" y="1896"/>
                </a:moveTo>
                <a:lnTo>
                  <a:pt x="1942" y="1896"/>
                </a:lnTo>
                <a:lnTo>
                  <a:pt x="1900" y="1896"/>
                </a:lnTo>
                <a:lnTo>
                  <a:pt x="1857" y="1896"/>
                </a:lnTo>
                <a:lnTo>
                  <a:pt x="1815" y="1896"/>
                </a:lnTo>
                <a:lnTo>
                  <a:pt x="1772" y="1896"/>
                </a:lnTo>
                <a:lnTo>
                  <a:pt x="1744" y="1896"/>
                </a:lnTo>
                <a:lnTo>
                  <a:pt x="1701" y="1896"/>
                </a:lnTo>
                <a:lnTo>
                  <a:pt x="1673" y="1896"/>
                </a:lnTo>
                <a:lnTo>
                  <a:pt x="1645" y="1896"/>
                </a:lnTo>
                <a:lnTo>
                  <a:pt x="1616" y="1896"/>
                </a:lnTo>
                <a:lnTo>
                  <a:pt x="1588" y="1896"/>
                </a:lnTo>
                <a:lnTo>
                  <a:pt x="1574" y="1896"/>
                </a:lnTo>
                <a:lnTo>
                  <a:pt x="1560" y="1878"/>
                </a:lnTo>
                <a:lnTo>
                  <a:pt x="1531" y="1878"/>
                </a:lnTo>
                <a:lnTo>
                  <a:pt x="1517" y="1878"/>
                </a:lnTo>
                <a:lnTo>
                  <a:pt x="1489" y="1861"/>
                </a:lnTo>
                <a:lnTo>
                  <a:pt x="1460" y="1843"/>
                </a:lnTo>
                <a:lnTo>
                  <a:pt x="1432" y="1808"/>
                </a:lnTo>
                <a:lnTo>
                  <a:pt x="1389" y="1772"/>
                </a:lnTo>
                <a:lnTo>
                  <a:pt x="1347" y="1737"/>
                </a:lnTo>
                <a:lnTo>
                  <a:pt x="1304" y="1683"/>
                </a:lnTo>
                <a:lnTo>
                  <a:pt x="1248" y="1630"/>
                </a:lnTo>
                <a:lnTo>
                  <a:pt x="1191" y="1559"/>
                </a:lnTo>
                <a:lnTo>
                  <a:pt x="1134" y="1489"/>
                </a:lnTo>
                <a:lnTo>
                  <a:pt x="1078" y="1435"/>
                </a:lnTo>
                <a:lnTo>
                  <a:pt x="1021" y="1364"/>
                </a:lnTo>
                <a:lnTo>
                  <a:pt x="978" y="1311"/>
                </a:lnTo>
                <a:lnTo>
                  <a:pt x="936" y="1240"/>
                </a:lnTo>
                <a:lnTo>
                  <a:pt x="893" y="1187"/>
                </a:lnTo>
                <a:lnTo>
                  <a:pt x="851" y="1134"/>
                </a:lnTo>
                <a:lnTo>
                  <a:pt x="808" y="1081"/>
                </a:lnTo>
                <a:lnTo>
                  <a:pt x="780" y="1028"/>
                </a:lnTo>
                <a:lnTo>
                  <a:pt x="737" y="957"/>
                </a:lnTo>
                <a:lnTo>
                  <a:pt x="695" y="904"/>
                </a:lnTo>
                <a:lnTo>
                  <a:pt x="652" y="833"/>
                </a:lnTo>
                <a:lnTo>
                  <a:pt x="596" y="780"/>
                </a:lnTo>
                <a:lnTo>
                  <a:pt x="539" y="709"/>
                </a:lnTo>
                <a:lnTo>
                  <a:pt x="496" y="638"/>
                </a:lnTo>
                <a:lnTo>
                  <a:pt x="440" y="549"/>
                </a:lnTo>
                <a:lnTo>
                  <a:pt x="383" y="478"/>
                </a:lnTo>
                <a:lnTo>
                  <a:pt x="326" y="407"/>
                </a:lnTo>
                <a:lnTo>
                  <a:pt x="270" y="354"/>
                </a:lnTo>
                <a:lnTo>
                  <a:pt x="227" y="301"/>
                </a:lnTo>
                <a:lnTo>
                  <a:pt x="199" y="248"/>
                </a:lnTo>
                <a:lnTo>
                  <a:pt x="156" y="213"/>
                </a:lnTo>
                <a:lnTo>
                  <a:pt x="128" y="177"/>
                </a:lnTo>
                <a:lnTo>
                  <a:pt x="100" y="159"/>
                </a:lnTo>
                <a:lnTo>
                  <a:pt x="71" y="142"/>
                </a:lnTo>
                <a:lnTo>
                  <a:pt x="57" y="124"/>
                </a:lnTo>
                <a:lnTo>
                  <a:pt x="43" y="106"/>
                </a:lnTo>
                <a:lnTo>
                  <a:pt x="29" y="88"/>
                </a:lnTo>
                <a:lnTo>
                  <a:pt x="15" y="71"/>
                </a:lnTo>
                <a:lnTo>
                  <a:pt x="0" y="53"/>
                </a:lnTo>
                <a:lnTo>
                  <a:pt x="0" y="35"/>
                </a:lnTo>
                <a:lnTo>
                  <a:pt x="0" y="18"/>
                </a:lnTo>
                <a:lnTo>
                  <a:pt x="15" y="0"/>
                </a:lnTo>
                <a:lnTo>
                  <a:pt x="43" y="0"/>
                </a:lnTo>
                <a:lnTo>
                  <a:pt x="57" y="0"/>
                </a:lnTo>
                <a:lnTo>
                  <a:pt x="71" y="0"/>
                </a:lnTo>
                <a:lnTo>
                  <a:pt x="100" y="0"/>
                </a:lnTo>
                <a:lnTo>
                  <a:pt x="114" y="18"/>
                </a:lnTo>
                <a:lnTo>
                  <a:pt x="142" y="35"/>
                </a:lnTo>
                <a:lnTo>
                  <a:pt x="170" y="35"/>
                </a:lnTo>
                <a:lnTo>
                  <a:pt x="199" y="53"/>
                </a:lnTo>
                <a:lnTo>
                  <a:pt x="255" y="88"/>
                </a:lnTo>
                <a:lnTo>
                  <a:pt x="312" y="124"/>
                </a:lnTo>
                <a:lnTo>
                  <a:pt x="369" y="177"/>
                </a:lnTo>
                <a:lnTo>
                  <a:pt x="411" y="213"/>
                </a:lnTo>
                <a:lnTo>
                  <a:pt x="440" y="248"/>
                </a:lnTo>
                <a:lnTo>
                  <a:pt x="468" y="283"/>
                </a:lnTo>
                <a:lnTo>
                  <a:pt x="511" y="337"/>
                </a:lnTo>
                <a:lnTo>
                  <a:pt x="553" y="390"/>
                </a:lnTo>
                <a:lnTo>
                  <a:pt x="610" y="461"/>
                </a:lnTo>
                <a:lnTo>
                  <a:pt x="667" y="532"/>
                </a:lnTo>
                <a:lnTo>
                  <a:pt x="737" y="620"/>
                </a:lnTo>
                <a:lnTo>
                  <a:pt x="808" y="726"/>
                </a:lnTo>
                <a:lnTo>
                  <a:pt x="893" y="815"/>
                </a:lnTo>
                <a:lnTo>
                  <a:pt x="964" y="904"/>
                </a:lnTo>
                <a:lnTo>
                  <a:pt x="1035" y="992"/>
                </a:lnTo>
                <a:lnTo>
                  <a:pt x="1106" y="1063"/>
                </a:lnTo>
                <a:lnTo>
                  <a:pt x="1177" y="1134"/>
                </a:lnTo>
                <a:lnTo>
                  <a:pt x="1248" y="1205"/>
                </a:lnTo>
                <a:lnTo>
                  <a:pt x="1304" y="1258"/>
                </a:lnTo>
                <a:lnTo>
                  <a:pt x="1375" y="1311"/>
                </a:lnTo>
                <a:lnTo>
                  <a:pt x="1432" y="1364"/>
                </a:lnTo>
                <a:lnTo>
                  <a:pt x="1517" y="1418"/>
                </a:lnTo>
                <a:lnTo>
                  <a:pt x="1588" y="1471"/>
                </a:lnTo>
                <a:lnTo>
                  <a:pt x="1673" y="1506"/>
                </a:lnTo>
                <a:lnTo>
                  <a:pt x="1758" y="1542"/>
                </a:lnTo>
                <a:lnTo>
                  <a:pt x="1857" y="1595"/>
                </a:lnTo>
                <a:lnTo>
                  <a:pt x="1956" y="1630"/>
                </a:lnTo>
                <a:lnTo>
                  <a:pt x="2056" y="1666"/>
                </a:lnTo>
                <a:lnTo>
                  <a:pt x="2112" y="1683"/>
                </a:lnTo>
                <a:lnTo>
                  <a:pt x="2169" y="1701"/>
                </a:lnTo>
                <a:lnTo>
                  <a:pt x="2212" y="1719"/>
                </a:lnTo>
                <a:lnTo>
                  <a:pt x="2254" y="1737"/>
                </a:lnTo>
                <a:lnTo>
                  <a:pt x="2282" y="1754"/>
                </a:lnTo>
                <a:lnTo>
                  <a:pt x="2325" y="1772"/>
                </a:lnTo>
                <a:lnTo>
                  <a:pt x="2353" y="1772"/>
                </a:lnTo>
                <a:lnTo>
                  <a:pt x="2382" y="1790"/>
                </a:lnTo>
                <a:lnTo>
                  <a:pt x="2396" y="1808"/>
                </a:lnTo>
                <a:lnTo>
                  <a:pt x="2424" y="1808"/>
                </a:lnTo>
                <a:lnTo>
                  <a:pt x="2438" y="1825"/>
                </a:lnTo>
                <a:lnTo>
                  <a:pt x="2452" y="1843"/>
                </a:lnTo>
                <a:lnTo>
                  <a:pt x="2452" y="1861"/>
                </a:lnTo>
                <a:lnTo>
                  <a:pt x="2438" y="1861"/>
                </a:lnTo>
                <a:lnTo>
                  <a:pt x="2424" y="1878"/>
                </a:lnTo>
                <a:lnTo>
                  <a:pt x="2410" y="1878"/>
                </a:lnTo>
                <a:lnTo>
                  <a:pt x="2382" y="1878"/>
                </a:lnTo>
                <a:lnTo>
                  <a:pt x="2367" y="1878"/>
                </a:lnTo>
                <a:lnTo>
                  <a:pt x="2339" y="1878"/>
                </a:lnTo>
                <a:lnTo>
                  <a:pt x="2311" y="1896"/>
                </a:lnTo>
                <a:lnTo>
                  <a:pt x="2282" y="1896"/>
                </a:lnTo>
                <a:lnTo>
                  <a:pt x="2254" y="1896"/>
                </a:lnTo>
                <a:lnTo>
                  <a:pt x="2212" y="1896"/>
                </a:lnTo>
                <a:lnTo>
                  <a:pt x="2183" y="1896"/>
                </a:lnTo>
                <a:lnTo>
                  <a:pt x="2141" y="1896"/>
                </a:lnTo>
                <a:lnTo>
                  <a:pt x="2098" y="1896"/>
                </a:lnTo>
                <a:lnTo>
                  <a:pt x="2041" y="1896"/>
                </a:lnTo>
                <a:lnTo>
                  <a:pt x="1999" y="1896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19465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5" y="3889375"/>
            <a:ext cx="8515350" cy="17145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 fill="hold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 fill="hold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 fill="hold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 fill="hold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 fill="hold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animBg="1"/>
      <p:bldP spid="19461" grpId="0" animBg="1"/>
      <p:bldP spid="19462" grpId="0" animBg="1"/>
      <p:bldP spid="19463" grpId="0" animBg="1"/>
      <p:bldP spid="1946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图片 2" descr="1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36525" y="2057400"/>
            <a:ext cx="8902700" cy="466566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grpSp>
        <p:nvGrpSpPr>
          <p:cNvPr id="20483" name="组合 38"/>
          <p:cNvGrpSpPr/>
          <p:nvPr/>
        </p:nvGrpSpPr>
        <p:grpSpPr>
          <a:xfrm>
            <a:off x="3313113" y="1000125"/>
            <a:ext cx="2541587" cy="2538413"/>
            <a:chOff x="299400" y="609600"/>
            <a:chExt cx="2542863" cy="2539048"/>
          </a:xfrm>
        </p:grpSpPr>
        <p:cxnSp>
          <p:nvCxnSpPr>
            <p:cNvPr id="20495" name="直接连接符 3"/>
            <p:cNvCxnSpPr/>
            <p:nvPr/>
          </p:nvCxnSpPr>
          <p:spPr>
            <a:xfrm>
              <a:off x="321636" y="1876742"/>
              <a:ext cx="2520627" cy="1588"/>
            </a:xfrm>
            <a:prstGeom prst="line">
              <a:avLst/>
            </a:prstGeom>
            <a:noFill/>
            <a:ln w="15875">
              <a:solidFill>
                <a:srgbClr val="2E75B6"/>
              </a:solidFill>
              <a:prstDash val="lgDash"/>
              <a:miter lim="800000"/>
            </a:ln>
          </p:spPr>
        </p:cxnSp>
        <p:cxnSp>
          <p:nvCxnSpPr>
            <p:cNvPr id="20496" name="直接连接符 4"/>
            <p:cNvCxnSpPr/>
            <p:nvPr/>
          </p:nvCxnSpPr>
          <p:spPr>
            <a:xfrm rot="5400000">
              <a:off x="288587" y="1868791"/>
              <a:ext cx="2519993" cy="1588"/>
            </a:xfrm>
            <a:prstGeom prst="line">
              <a:avLst/>
            </a:prstGeom>
            <a:noFill/>
            <a:ln w="15875">
              <a:solidFill>
                <a:srgbClr val="2E75B6"/>
              </a:solidFill>
              <a:prstDash val="lgDash"/>
              <a:miter lim="800000"/>
            </a:ln>
          </p:spPr>
        </p:cxnSp>
        <p:sp>
          <p:nvSpPr>
            <p:cNvPr id="20497" name="矩形 5"/>
            <p:cNvSpPr/>
            <p:nvPr/>
          </p:nvSpPr>
          <p:spPr bwMode="auto">
            <a:xfrm>
              <a:off x="299400" y="628655"/>
              <a:ext cx="2520627" cy="2519993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/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20484" name="Freeform 6"/>
          <p:cNvSpPr/>
          <p:nvPr/>
        </p:nvSpPr>
        <p:spPr>
          <a:xfrm>
            <a:off x="3922713" y="1235075"/>
            <a:ext cx="269875" cy="21558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16505"/>
              </a:cxn>
              <a:cxn ang="0">
                <a:pos x="17105" y="0"/>
              </a:cxn>
              <a:cxn ang="0">
                <a:pos x="50681" y="0"/>
              </a:cxn>
              <a:cxn ang="0">
                <a:pos x="101362" y="8253"/>
              </a:cxn>
              <a:cxn ang="0">
                <a:pos x="160278" y="33645"/>
              </a:cxn>
              <a:cxn ang="0">
                <a:pos x="210959" y="50150"/>
              </a:cxn>
              <a:cxn ang="0">
                <a:pos x="244535" y="75543"/>
              </a:cxn>
              <a:cxn ang="0">
                <a:pos x="269875" y="92048"/>
              </a:cxn>
              <a:cxn ang="0">
                <a:pos x="269875" y="125693"/>
              </a:cxn>
              <a:cxn ang="0">
                <a:pos x="261006" y="159338"/>
              </a:cxn>
              <a:cxn ang="0">
                <a:pos x="252770" y="192983"/>
              </a:cxn>
              <a:cxn ang="0">
                <a:pos x="244535" y="234881"/>
              </a:cxn>
              <a:cxn ang="0">
                <a:pos x="236299" y="285031"/>
              </a:cxn>
              <a:cxn ang="0">
                <a:pos x="236299" y="360574"/>
              </a:cxn>
              <a:cxn ang="0">
                <a:pos x="236299" y="427864"/>
              </a:cxn>
              <a:cxn ang="0">
                <a:pos x="236299" y="486267"/>
              </a:cxn>
              <a:cxn ang="0">
                <a:pos x="236299" y="561810"/>
              </a:cxn>
              <a:cxn ang="0">
                <a:pos x="236299" y="653858"/>
              </a:cxn>
              <a:cxn ang="0">
                <a:pos x="227430" y="754793"/>
              </a:cxn>
              <a:cxn ang="0">
                <a:pos x="227430" y="872233"/>
              </a:cxn>
              <a:cxn ang="0">
                <a:pos x="227430" y="997926"/>
              </a:cxn>
              <a:cxn ang="0">
                <a:pos x="219194" y="1140759"/>
              </a:cxn>
              <a:cxn ang="0">
                <a:pos x="219194" y="1300097"/>
              </a:cxn>
              <a:cxn ang="0">
                <a:pos x="219194" y="1442930"/>
              </a:cxn>
              <a:cxn ang="0">
                <a:pos x="210959" y="1568623"/>
              </a:cxn>
              <a:cxn ang="0">
                <a:pos x="210959" y="1677811"/>
              </a:cxn>
              <a:cxn ang="0">
                <a:pos x="202090" y="1778111"/>
              </a:cxn>
              <a:cxn ang="0">
                <a:pos x="202090" y="1861907"/>
              </a:cxn>
              <a:cxn ang="0">
                <a:pos x="193854" y="1929197"/>
              </a:cxn>
              <a:cxn ang="0">
                <a:pos x="185618" y="1979347"/>
              </a:cxn>
              <a:cxn ang="0">
                <a:pos x="176749" y="2038385"/>
              </a:cxn>
              <a:cxn ang="0">
                <a:pos x="168514" y="2096787"/>
              </a:cxn>
              <a:cxn ang="0">
                <a:pos x="152042" y="2130432"/>
              </a:cxn>
              <a:cxn ang="0">
                <a:pos x="134938" y="2155825"/>
              </a:cxn>
              <a:cxn ang="0">
                <a:pos x="109597" y="2155825"/>
              </a:cxn>
              <a:cxn ang="0">
                <a:pos x="84257" y="2147572"/>
              </a:cxn>
              <a:cxn ang="0">
                <a:pos x="67786" y="2113927"/>
              </a:cxn>
              <a:cxn ang="0">
                <a:pos x="42445" y="2072030"/>
              </a:cxn>
              <a:cxn ang="0">
                <a:pos x="25340" y="2012992"/>
              </a:cxn>
              <a:cxn ang="0">
                <a:pos x="8869" y="1954589"/>
              </a:cxn>
              <a:cxn ang="0">
                <a:pos x="8869" y="1895552"/>
              </a:cxn>
              <a:cxn ang="0">
                <a:pos x="17105" y="1837149"/>
              </a:cxn>
              <a:cxn ang="0">
                <a:pos x="25340" y="1786364"/>
              </a:cxn>
              <a:cxn ang="0">
                <a:pos x="34210" y="1736214"/>
              </a:cxn>
              <a:cxn ang="0">
                <a:pos x="42445" y="1660671"/>
              </a:cxn>
              <a:cxn ang="0">
                <a:pos x="50681" y="1568623"/>
              </a:cxn>
              <a:cxn ang="0">
                <a:pos x="50681" y="1459435"/>
              </a:cxn>
              <a:cxn ang="0">
                <a:pos x="58916" y="1333742"/>
              </a:cxn>
              <a:cxn ang="0">
                <a:pos x="58916" y="1174404"/>
              </a:cxn>
              <a:cxn ang="0">
                <a:pos x="58916" y="1006179"/>
              </a:cxn>
              <a:cxn ang="0">
                <a:pos x="58916" y="822083"/>
              </a:cxn>
              <a:cxn ang="0">
                <a:pos x="58916" y="653858"/>
              </a:cxn>
              <a:cxn ang="0">
                <a:pos x="58916" y="511659"/>
              </a:cxn>
              <a:cxn ang="0">
                <a:pos x="58916" y="385966"/>
              </a:cxn>
              <a:cxn ang="0">
                <a:pos x="50681" y="285031"/>
              </a:cxn>
              <a:cxn ang="0">
                <a:pos x="50681" y="209488"/>
              </a:cxn>
              <a:cxn ang="0">
                <a:pos x="42445" y="151085"/>
              </a:cxn>
              <a:cxn ang="0">
                <a:pos x="34210" y="125693"/>
              </a:cxn>
              <a:cxn ang="0">
                <a:pos x="17105" y="100300"/>
              </a:cxn>
              <a:cxn ang="0">
                <a:pos x="0" y="50150"/>
              </a:cxn>
            </a:cxnLst>
            <a:rect l="l" t="t" r="GT0" b="GT1"/>
            <a:pathLst>
              <a:path w="426" h="3396">
                <a:moveTo>
                  <a:pt x="0" y="39"/>
                </a:moveTo>
                <a:lnTo>
                  <a:pt x="0" y="26"/>
                </a:lnTo>
                <a:lnTo>
                  <a:pt x="14" y="13"/>
                </a:lnTo>
                <a:lnTo>
                  <a:pt x="27" y="0"/>
                </a:lnTo>
                <a:lnTo>
                  <a:pt x="54" y="0"/>
                </a:lnTo>
                <a:lnTo>
                  <a:pt x="80" y="0"/>
                </a:lnTo>
                <a:lnTo>
                  <a:pt x="120" y="0"/>
                </a:lnTo>
                <a:lnTo>
                  <a:pt x="160" y="13"/>
                </a:lnTo>
                <a:lnTo>
                  <a:pt x="213" y="26"/>
                </a:lnTo>
                <a:lnTo>
                  <a:pt x="253" y="53"/>
                </a:lnTo>
                <a:lnTo>
                  <a:pt x="293" y="66"/>
                </a:lnTo>
                <a:lnTo>
                  <a:pt x="333" y="79"/>
                </a:lnTo>
                <a:lnTo>
                  <a:pt x="373" y="92"/>
                </a:lnTo>
                <a:lnTo>
                  <a:pt x="386" y="119"/>
                </a:lnTo>
                <a:lnTo>
                  <a:pt x="412" y="132"/>
                </a:lnTo>
                <a:lnTo>
                  <a:pt x="426" y="145"/>
                </a:lnTo>
                <a:lnTo>
                  <a:pt x="426" y="158"/>
                </a:lnTo>
                <a:lnTo>
                  <a:pt x="426" y="198"/>
                </a:lnTo>
                <a:lnTo>
                  <a:pt x="426" y="224"/>
                </a:lnTo>
                <a:lnTo>
                  <a:pt x="412" y="251"/>
                </a:lnTo>
                <a:lnTo>
                  <a:pt x="399" y="290"/>
                </a:lnTo>
                <a:lnTo>
                  <a:pt x="399" y="304"/>
                </a:lnTo>
                <a:lnTo>
                  <a:pt x="386" y="330"/>
                </a:lnTo>
                <a:lnTo>
                  <a:pt x="386" y="370"/>
                </a:lnTo>
                <a:lnTo>
                  <a:pt x="386" y="409"/>
                </a:lnTo>
                <a:lnTo>
                  <a:pt x="373" y="449"/>
                </a:lnTo>
                <a:lnTo>
                  <a:pt x="373" y="515"/>
                </a:lnTo>
                <a:lnTo>
                  <a:pt x="373" y="568"/>
                </a:lnTo>
                <a:lnTo>
                  <a:pt x="373" y="634"/>
                </a:lnTo>
                <a:lnTo>
                  <a:pt x="373" y="674"/>
                </a:lnTo>
                <a:lnTo>
                  <a:pt x="373" y="713"/>
                </a:lnTo>
                <a:lnTo>
                  <a:pt x="373" y="766"/>
                </a:lnTo>
                <a:lnTo>
                  <a:pt x="373" y="819"/>
                </a:lnTo>
                <a:lnTo>
                  <a:pt x="373" y="885"/>
                </a:lnTo>
                <a:lnTo>
                  <a:pt x="373" y="951"/>
                </a:lnTo>
                <a:lnTo>
                  <a:pt x="373" y="1030"/>
                </a:lnTo>
                <a:lnTo>
                  <a:pt x="373" y="1096"/>
                </a:lnTo>
                <a:lnTo>
                  <a:pt x="359" y="1189"/>
                </a:lnTo>
                <a:lnTo>
                  <a:pt x="359" y="1268"/>
                </a:lnTo>
                <a:lnTo>
                  <a:pt x="359" y="1374"/>
                </a:lnTo>
                <a:lnTo>
                  <a:pt x="359" y="1466"/>
                </a:lnTo>
                <a:lnTo>
                  <a:pt x="359" y="1572"/>
                </a:lnTo>
                <a:lnTo>
                  <a:pt x="359" y="1678"/>
                </a:lnTo>
                <a:lnTo>
                  <a:pt x="346" y="1797"/>
                </a:lnTo>
                <a:lnTo>
                  <a:pt x="346" y="1916"/>
                </a:lnTo>
                <a:lnTo>
                  <a:pt x="346" y="2048"/>
                </a:lnTo>
                <a:lnTo>
                  <a:pt x="346" y="2154"/>
                </a:lnTo>
                <a:lnTo>
                  <a:pt x="346" y="2273"/>
                </a:lnTo>
                <a:lnTo>
                  <a:pt x="333" y="2365"/>
                </a:lnTo>
                <a:lnTo>
                  <a:pt x="333" y="2471"/>
                </a:lnTo>
                <a:lnTo>
                  <a:pt x="333" y="2563"/>
                </a:lnTo>
                <a:lnTo>
                  <a:pt x="333" y="2643"/>
                </a:lnTo>
                <a:lnTo>
                  <a:pt x="319" y="2722"/>
                </a:lnTo>
                <a:lnTo>
                  <a:pt x="319" y="2801"/>
                </a:lnTo>
                <a:lnTo>
                  <a:pt x="319" y="2867"/>
                </a:lnTo>
                <a:lnTo>
                  <a:pt x="319" y="2933"/>
                </a:lnTo>
                <a:lnTo>
                  <a:pt x="306" y="2986"/>
                </a:lnTo>
                <a:lnTo>
                  <a:pt x="306" y="3039"/>
                </a:lnTo>
                <a:lnTo>
                  <a:pt x="306" y="3079"/>
                </a:lnTo>
                <a:lnTo>
                  <a:pt x="293" y="3118"/>
                </a:lnTo>
                <a:lnTo>
                  <a:pt x="293" y="3158"/>
                </a:lnTo>
                <a:lnTo>
                  <a:pt x="279" y="3211"/>
                </a:lnTo>
                <a:lnTo>
                  <a:pt x="279" y="3250"/>
                </a:lnTo>
                <a:lnTo>
                  <a:pt x="266" y="3303"/>
                </a:lnTo>
                <a:lnTo>
                  <a:pt x="253" y="3330"/>
                </a:lnTo>
                <a:lnTo>
                  <a:pt x="240" y="3356"/>
                </a:lnTo>
                <a:lnTo>
                  <a:pt x="226" y="3383"/>
                </a:lnTo>
                <a:lnTo>
                  <a:pt x="213" y="3396"/>
                </a:lnTo>
                <a:lnTo>
                  <a:pt x="186" y="3396"/>
                </a:lnTo>
                <a:lnTo>
                  <a:pt x="173" y="3396"/>
                </a:lnTo>
                <a:lnTo>
                  <a:pt x="160" y="3396"/>
                </a:lnTo>
                <a:lnTo>
                  <a:pt x="133" y="3383"/>
                </a:lnTo>
                <a:lnTo>
                  <a:pt x="120" y="3356"/>
                </a:lnTo>
                <a:lnTo>
                  <a:pt x="107" y="3330"/>
                </a:lnTo>
                <a:lnTo>
                  <a:pt x="93" y="3303"/>
                </a:lnTo>
                <a:lnTo>
                  <a:pt x="67" y="3264"/>
                </a:lnTo>
                <a:lnTo>
                  <a:pt x="54" y="3224"/>
                </a:lnTo>
                <a:lnTo>
                  <a:pt x="40" y="3171"/>
                </a:lnTo>
                <a:lnTo>
                  <a:pt x="27" y="3131"/>
                </a:lnTo>
                <a:lnTo>
                  <a:pt x="14" y="3079"/>
                </a:lnTo>
                <a:lnTo>
                  <a:pt x="14" y="3026"/>
                </a:lnTo>
                <a:lnTo>
                  <a:pt x="14" y="2986"/>
                </a:lnTo>
                <a:lnTo>
                  <a:pt x="14" y="2933"/>
                </a:lnTo>
                <a:lnTo>
                  <a:pt x="27" y="2894"/>
                </a:lnTo>
                <a:lnTo>
                  <a:pt x="40" y="2841"/>
                </a:lnTo>
                <a:lnTo>
                  <a:pt x="40" y="2814"/>
                </a:lnTo>
                <a:lnTo>
                  <a:pt x="54" y="2775"/>
                </a:lnTo>
                <a:lnTo>
                  <a:pt x="54" y="2735"/>
                </a:lnTo>
                <a:lnTo>
                  <a:pt x="67" y="2682"/>
                </a:lnTo>
                <a:lnTo>
                  <a:pt x="67" y="2616"/>
                </a:lnTo>
                <a:lnTo>
                  <a:pt x="67" y="2550"/>
                </a:lnTo>
                <a:lnTo>
                  <a:pt x="80" y="2471"/>
                </a:lnTo>
                <a:lnTo>
                  <a:pt x="80" y="2391"/>
                </a:lnTo>
                <a:lnTo>
                  <a:pt x="80" y="2299"/>
                </a:lnTo>
                <a:lnTo>
                  <a:pt x="93" y="2206"/>
                </a:lnTo>
                <a:lnTo>
                  <a:pt x="93" y="2101"/>
                </a:lnTo>
                <a:lnTo>
                  <a:pt x="93" y="1982"/>
                </a:lnTo>
                <a:lnTo>
                  <a:pt x="93" y="1850"/>
                </a:lnTo>
                <a:lnTo>
                  <a:pt x="93" y="1731"/>
                </a:lnTo>
                <a:lnTo>
                  <a:pt x="93" y="1585"/>
                </a:lnTo>
                <a:lnTo>
                  <a:pt x="93" y="1440"/>
                </a:lnTo>
                <a:lnTo>
                  <a:pt x="93" y="1295"/>
                </a:lnTo>
                <a:lnTo>
                  <a:pt x="93" y="1163"/>
                </a:lnTo>
                <a:lnTo>
                  <a:pt x="93" y="1030"/>
                </a:lnTo>
                <a:lnTo>
                  <a:pt x="93" y="911"/>
                </a:lnTo>
                <a:lnTo>
                  <a:pt x="93" y="806"/>
                </a:lnTo>
                <a:lnTo>
                  <a:pt x="93" y="700"/>
                </a:lnTo>
                <a:lnTo>
                  <a:pt x="93" y="608"/>
                </a:lnTo>
                <a:lnTo>
                  <a:pt x="93" y="528"/>
                </a:lnTo>
                <a:lnTo>
                  <a:pt x="80" y="449"/>
                </a:lnTo>
                <a:lnTo>
                  <a:pt x="80" y="383"/>
                </a:lnTo>
                <a:lnTo>
                  <a:pt x="80" y="330"/>
                </a:lnTo>
                <a:lnTo>
                  <a:pt x="67" y="277"/>
                </a:lnTo>
                <a:lnTo>
                  <a:pt x="67" y="238"/>
                </a:lnTo>
                <a:lnTo>
                  <a:pt x="54" y="211"/>
                </a:lnTo>
                <a:lnTo>
                  <a:pt x="54" y="198"/>
                </a:lnTo>
                <a:lnTo>
                  <a:pt x="40" y="185"/>
                </a:lnTo>
                <a:lnTo>
                  <a:pt x="27" y="158"/>
                </a:lnTo>
                <a:lnTo>
                  <a:pt x="0" y="119"/>
                </a:lnTo>
                <a:lnTo>
                  <a:pt x="0" y="79"/>
                </a:lnTo>
                <a:lnTo>
                  <a:pt x="0" y="39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0485" name="Freeform 7"/>
          <p:cNvSpPr/>
          <p:nvPr/>
        </p:nvSpPr>
        <p:spPr>
          <a:xfrm>
            <a:off x="3711575" y="1998663"/>
            <a:ext cx="733425" cy="242887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463783" y="176299"/>
              </a:cxn>
              <a:cxn ang="0">
                <a:pos x="430158" y="184543"/>
              </a:cxn>
              <a:cxn ang="0">
                <a:pos x="396532" y="192788"/>
              </a:cxn>
              <a:cxn ang="0">
                <a:pos x="362906" y="201032"/>
              </a:cxn>
              <a:cxn ang="0">
                <a:pos x="337528" y="209910"/>
              </a:cxn>
              <a:cxn ang="0">
                <a:pos x="312150" y="218154"/>
              </a:cxn>
              <a:cxn ang="0">
                <a:pos x="286772" y="218154"/>
              </a:cxn>
              <a:cxn ang="0">
                <a:pos x="261394" y="226399"/>
              </a:cxn>
              <a:cxn ang="0">
                <a:pos x="236016" y="226399"/>
              </a:cxn>
              <a:cxn ang="0">
                <a:pos x="219520" y="234643"/>
              </a:cxn>
              <a:cxn ang="0">
                <a:pos x="202390" y="234643"/>
              </a:cxn>
              <a:cxn ang="0">
                <a:pos x="185894" y="242887"/>
              </a:cxn>
              <a:cxn ang="0">
                <a:pos x="168764" y="242887"/>
              </a:cxn>
              <a:cxn ang="0">
                <a:pos x="160516" y="242887"/>
              </a:cxn>
              <a:cxn ang="0">
                <a:pos x="143386" y="242887"/>
              </a:cxn>
              <a:cxn ang="0">
                <a:pos x="135138" y="242887"/>
              </a:cxn>
              <a:cxn ang="0">
                <a:pos x="126890" y="242887"/>
              </a:cxn>
              <a:cxn ang="0">
                <a:pos x="118008" y="242887"/>
              </a:cxn>
              <a:cxn ang="0">
                <a:pos x="101512" y="234643"/>
              </a:cxn>
              <a:cxn ang="0">
                <a:pos x="84382" y="226399"/>
              </a:cxn>
              <a:cxn ang="0">
                <a:pos x="67252" y="218154"/>
              </a:cxn>
              <a:cxn ang="0">
                <a:pos x="50756" y="201032"/>
              </a:cxn>
              <a:cxn ang="0">
                <a:pos x="33626" y="184543"/>
              </a:cxn>
              <a:cxn ang="0">
                <a:pos x="17130" y="159177"/>
              </a:cxn>
              <a:cxn ang="0">
                <a:pos x="0" y="134444"/>
              </a:cxn>
              <a:cxn ang="0">
                <a:pos x="84382" y="117321"/>
              </a:cxn>
              <a:cxn ang="0">
                <a:pos x="177012" y="100833"/>
              </a:cxn>
              <a:cxn ang="0">
                <a:pos x="261394" y="83710"/>
              </a:cxn>
              <a:cxn ang="0">
                <a:pos x="354023" y="58978"/>
              </a:cxn>
              <a:cxn ang="0">
                <a:pos x="396532" y="41855"/>
              </a:cxn>
              <a:cxn ang="0">
                <a:pos x="438405" y="33611"/>
              </a:cxn>
              <a:cxn ang="0">
                <a:pos x="472031" y="25367"/>
              </a:cxn>
              <a:cxn ang="0">
                <a:pos x="506292" y="17123"/>
              </a:cxn>
              <a:cxn ang="0">
                <a:pos x="539917" y="8244"/>
              </a:cxn>
              <a:cxn ang="0">
                <a:pos x="573543" y="0"/>
              </a:cxn>
              <a:cxn ang="0">
                <a:pos x="598921" y="0"/>
              </a:cxn>
              <a:cxn ang="0">
                <a:pos x="624299" y="0"/>
              </a:cxn>
              <a:cxn ang="0">
                <a:pos x="640795" y="0"/>
              </a:cxn>
              <a:cxn ang="0">
                <a:pos x="666173" y="0"/>
              </a:cxn>
              <a:cxn ang="0">
                <a:pos x="683303" y="8244"/>
              </a:cxn>
              <a:cxn ang="0">
                <a:pos x="691551" y="17123"/>
              </a:cxn>
              <a:cxn ang="0">
                <a:pos x="708047" y="25367"/>
              </a:cxn>
              <a:cxn ang="0">
                <a:pos x="716929" y="33611"/>
              </a:cxn>
              <a:cxn ang="0">
                <a:pos x="725177" y="41855"/>
              </a:cxn>
              <a:cxn ang="0">
                <a:pos x="733425" y="58978"/>
              </a:cxn>
              <a:cxn ang="0">
                <a:pos x="733425" y="67222"/>
              </a:cxn>
              <a:cxn ang="0">
                <a:pos x="725177" y="75466"/>
              </a:cxn>
              <a:cxn ang="0">
                <a:pos x="716929" y="83710"/>
              </a:cxn>
              <a:cxn ang="0">
                <a:pos x="708047" y="92589"/>
              </a:cxn>
              <a:cxn ang="0">
                <a:pos x="699799" y="100833"/>
              </a:cxn>
              <a:cxn ang="0">
                <a:pos x="691551" y="109077"/>
              </a:cxn>
              <a:cxn ang="0">
                <a:pos x="674421" y="117321"/>
              </a:cxn>
              <a:cxn ang="0">
                <a:pos x="657925" y="125566"/>
              </a:cxn>
              <a:cxn ang="0">
                <a:pos x="632547" y="134444"/>
              </a:cxn>
              <a:cxn ang="0">
                <a:pos x="615417" y="134444"/>
              </a:cxn>
              <a:cxn ang="0">
                <a:pos x="590039" y="142688"/>
              </a:cxn>
              <a:cxn ang="0">
                <a:pos x="556413" y="150932"/>
              </a:cxn>
              <a:cxn ang="0">
                <a:pos x="531035" y="159177"/>
              </a:cxn>
              <a:cxn ang="0">
                <a:pos x="497409" y="167421"/>
              </a:cxn>
              <a:cxn ang="0">
                <a:pos x="463783" y="176299"/>
              </a:cxn>
            </a:cxnLst>
            <a:rect l="l" t="t" r="GT0" b="GT1"/>
            <a:pathLst>
              <a:path w="1156" h="383">
                <a:moveTo>
                  <a:pt x="731" y="278"/>
                </a:moveTo>
                <a:lnTo>
                  <a:pt x="678" y="291"/>
                </a:lnTo>
                <a:lnTo>
                  <a:pt x="625" y="304"/>
                </a:lnTo>
                <a:lnTo>
                  <a:pt x="572" y="317"/>
                </a:lnTo>
                <a:lnTo>
                  <a:pt x="532" y="331"/>
                </a:lnTo>
                <a:lnTo>
                  <a:pt x="492" y="344"/>
                </a:lnTo>
                <a:lnTo>
                  <a:pt x="452" y="344"/>
                </a:lnTo>
                <a:lnTo>
                  <a:pt x="412" y="357"/>
                </a:lnTo>
                <a:lnTo>
                  <a:pt x="372" y="357"/>
                </a:lnTo>
                <a:lnTo>
                  <a:pt x="346" y="370"/>
                </a:lnTo>
                <a:lnTo>
                  <a:pt x="319" y="370"/>
                </a:lnTo>
                <a:lnTo>
                  <a:pt x="293" y="383"/>
                </a:lnTo>
                <a:lnTo>
                  <a:pt x="266" y="383"/>
                </a:lnTo>
                <a:lnTo>
                  <a:pt x="253" y="383"/>
                </a:lnTo>
                <a:lnTo>
                  <a:pt x="226" y="383"/>
                </a:lnTo>
                <a:lnTo>
                  <a:pt x="213" y="383"/>
                </a:lnTo>
                <a:lnTo>
                  <a:pt x="200" y="383"/>
                </a:lnTo>
                <a:lnTo>
                  <a:pt x="186" y="383"/>
                </a:lnTo>
                <a:lnTo>
                  <a:pt x="160" y="370"/>
                </a:lnTo>
                <a:lnTo>
                  <a:pt x="133" y="357"/>
                </a:lnTo>
                <a:lnTo>
                  <a:pt x="106" y="344"/>
                </a:lnTo>
                <a:lnTo>
                  <a:pt x="80" y="317"/>
                </a:lnTo>
                <a:lnTo>
                  <a:pt x="53" y="291"/>
                </a:lnTo>
                <a:lnTo>
                  <a:pt x="27" y="251"/>
                </a:lnTo>
                <a:lnTo>
                  <a:pt x="0" y="212"/>
                </a:lnTo>
                <a:lnTo>
                  <a:pt x="133" y="185"/>
                </a:lnTo>
                <a:lnTo>
                  <a:pt x="279" y="159"/>
                </a:lnTo>
                <a:lnTo>
                  <a:pt x="412" y="132"/>
                </a:lnTo>
                <a:lnTo>
                  <a:pt x="558" y="93"/>
                </a:lnTo>
                <a:lnTo>
                  <a:pt x="625" y="66"/>
                </a:lnTo>
                <a:lnTo>
                  <a:pt x="691" y="53"/>
                </a:lnTo>
                <a:lnTo>
                  <a:pt x="744" y="40"/>
                </a:lnTo>
                <a:lnTo>
                  <a:pt x="798" y="27"/>
                </a:lnTo>
                <a:lnTo>
                  <a:pt x="851" y="13"/>
                </a:lnTo>
                <a:lnTo>
                  <a:pt x="904" y="0"/>
                </a:lnTo>
                <a:lnTo>
                  <a:pt x="944" y="0"/>
                </a:lnTo>
                <a:lnTo>
                  <a:pt x="984" y="0"/>
                </a:lnTo>
                <a:lnTo>
                  <a:pt x="1010" y="0"/>
                </a:lnTo>
                <a:lnTo>
                  <a:pt x="1050" y="0"/>
                </a:lnTo>
                <a:lnTo>
                  <a:pt x="1077" y="13"/>
                </a:lnTo>
                <a:lnTo>
                  <a:pt x="1090" y="27"/>
                </a:lnTo>
                <a:lnTo>
                  <a:pt x="1116" y="40"/>
                </a:lnTo>
                <a:lnTo>
                  <a:pt x="1130" y="53"/>
                </a:lnTo>
                <a:lnTo>
                  <a:pt x="1143" y="66"/>
                </a:lnTo>
                <a:lnTo>
                  <a:pt x="1156" y="93"/>
                </a:lnTo>
                <a:lnTo>
                  <a:pt x="1156" y="106"/>
                </a:lnTo>
                <a:lnTo>
                  <a:pt x="1143" y="119"/>
                </a:lnTo>
                <a:lnTo>
                  <a:pt x="1130" y="132"/>
                </a:lnTo>
                <a:lnTo>
                  <a:pt x="1116" y="146"/>
                </a:lnTo>
                <a:lnTo>
                  <a:pt x="1103" y="159"/>
                </a:lnTo>
                <a:lnTo>
                  <a:pt x="1090" y="172"/>
                </a:lnTo>
                <a:lnTo>
                  <a:pt x="1063" y="185"/>
                </a:lnTo>
                <a:lnTo>
                  <a:pt x="1037" y="198"/>
                </a:lnTo>
                <a:lnTo>
                  <a:pt x="997" y="212"/>
                </a:lnTo>
                <a:lnTo>
                  <a:pt x="970" y="212"/>
                </a:lnTo>
                <a:lnTo>
                  <a:pt x="930" y="225"/>
                </a:lnTo>
                <a:lnTo>
                  <a:pt x="877" y="238"/>
                </a:lnTo>
                <a:lnTo>
                  <a:pt x="837" y="251"/>
                </a:lnTo>
                <a:lnTo>
                  <a:pt x="784" y="264"/>
                </a:lnTo>
                <a:lnTo>
                  <a:pt x="731" y="278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0486" name="Freeform 8"/>
          <p:cNvSpPr/>
          <p:nvPr/>
        </p:nvSpPr>
        <p:spPr>
          <a:xfrm>
            <a:off x="3627438" y="1638300"/>
            <a:ext cx="860425" cy="26828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758900" y="142706"/>
              </a:cxn>
              <a:cxn ang="0">
                <a:pos x="733519" y="159197"/>
              </a:cxn>
              <a:cxn ang="0">
                <a:pos x="699889" y="167442"/>
              </a:cxn>
              <a:cxn ang="0">
                <a:pos x="666258" y="175687"/>
              </a:cxn>
              <a:cxn ang="0">
                <a:pos x="632628" y="184567"/>
              </a:cxn>
              <a:cxn ang="0">
                <a:pos x="590749" y="201057"/>
              </a:cxn>
              <a:cxn ang="0">
                <a:pos x="548235" y="209303"/>
              </a:cxn>
              <a:cxn ang="0">
                <a:pos x="506356" y="218182"/>
              </a:cxn>
              <a:cxn ang="0">
                <a:pos x="455594" y="226427"/>
              </a:cxn>
              <a:cxn ang="0">
                <a:pos x="404831" y="234673"/>
              </a:cxn>
              <a:cxn ang="0">
                <a:pos x="362952" y="242918"/>
              </a:cxn>
              <a:cxn ang="0">
                <a:pos x="320438" y="251163"/>
              </a:cxn>
              <a:cxn ang="0">
                <a:pos x="286808" y="260043"/>
              </a:cxn>
              <a:cxn ang="0">
                <a:pos x="253178" y="260043"/>
              </a:cxn>
              <a:cxn ang="0">
                <a:pos x="227797" y="268288"/>
              </a:cxn>
              <a:cxn ang="0">
                <a:pos x="202416" y="268288"/>
              </a:cxn>
              <a:cxn ang="0">
                <a:pos x="185918" y="268288"/>
              </a:cxn>
              <a:cxn ang="0">
                <a:pos x="160537" y="268288"/>
              </a:cxn>
              <a:cxn ang="0">
                <a:pos x="143404" y="260043"/>
              </a:cxn>
              <a:cxn ang="0">
                <a:pos x="118023" y="251163"/>
              </a:cxn>
              <a:cxn ang="0">
                <a:pos x="101525" y="242918"/>
              </a:cxn>
              <a:cxn ang="0">
                <a:pos x="76144" y="226427"/>
              </a:cxn>
              <a:cxn ang="0">
                <a:pos x="50763" y="218182"/>
              </a:cxn>
              <a:cxn ang="0">
                <a:pos x="25381" y="192812"/>
              </a:cxn>
              <a:cxn ang="0">
                <a:pos x="0" y="175687"/>
              </a:cxn>
              <a:cxn ang="0">
                <a:pos x="42514" y="159197"/>
              </a:cxn>
              <a:cxn ang="0">
                <a:pos x="84393" y="150952"/>
              </a:cxn>
              <a:cxn ang="0">
                <a:pos x="118023" y="142706"/>
              </a:cxn>
              <a:cxn ang="0">
                <a:pos x="160537" y="125582"/>
              </a:cxn>
              <a:cxn ang="0">
                <a:pos x="194167" y="117336"/>
              </a:cxn>
              <a:cxn ang="0">
                <a:pos x="227797" y="109091"/>
              </a:cxn>
              <a:cxn ang="0">
                <a:pos x="261427" y="100846"/>
              </a:cxn>
              <a:cxn ang="0">
                <a:pos x="295057" y="91966"/>
              </a:cxn>
              <a:cxn ang="0">
                <a:pos x="320438" y="83721"/>
              </a:cxn>
              <a:cxn ang="0">
                <a:pos x="345820" y="75476"/>
              </a:cxn>
              <a:cxn ang="0">
                <a:pos x="371201" y="67231"/>
              </a:cxn>
              <a:cxn ang="0">
                <a:pos x="396582" y="67231"/>
              </a:cxn>
              <a:cxn ang="0">
                <a:pos x="421964" y="58351"/>
              </a:cxn>
              <a:cxn ang="0">
                <a:pos x="438461" y="50106"/>
              </a:cxn>
              <a:cxn ang="0">
                <a:pos x="463843" y="41861"/>
              </a:cxn>
              <a:cxn ang="0">
                <a:pos x="480975" y="41861"/>
              </a:cxn>
              <a:cxn ang="0">
                <a:pos x="548235" y="25370"/>
              </a:cxn>
              <a:cxn ang="0">
                <a:pos x="615496" y="8245"/>
              </a:cxn>
              <a:cxn ang="0">
                <a:pos x="674507" y="8245"/>
              </a:cxn>
              <a:cxn ang="0">
                <a:pos x="742402" y="0"/>
              </a:cxn>
              <a:cxn ang="0">
                <a:pos x="767783" y="0"/>
              </a:cxn>
              <a:cxn ang="0">
                <a:pos x="792530" y="8245"/>
              </a:cxn>
              <a:cxn ang="0">
                <a:pos x="817911" y="8245"/>
              </a:cxn>
              <a:cxn ang="0">
                <a:pos x="835044" y="16491"/>
              </a:cxn>
              <a:cxn ang="0">
                <a:pos x="843293" y="25370"/>
              </a:cxn>
              <a:cxn ang="0">
                <a:pos x="852176" y="33615"/>
              </a:cxn>
              <a:cxn ang="0">
                <a:pos x="860425" y="41861"/>
              </a:cxn>
              <a:cxn ang="0">
                <a:pos x="860425" y="50106"/>
              </a:cxn>
              <a:cxn ang="0">
                <a:pos x="860425" y="67231"/>
              </a:cxn>
              <a:cxn ang="0">
                <a:pos x="852176" y="75476"/>
              </a:cxn>
              <a:cxn ang="0">
                <a:pos x="843293" y="91966"/>
              </a:cxn>
              <a:cxn ang="0">
                <a:pos x="835044" y="100846"/>
              </a:cxn>
              <a:cxn ang="0">
                <a:pos x="817911" y="109091"/>
              </a:cxn>
              <a:cxn ang="0">
                <a:pos x="801414" y="125582"/>
              </a:cxn>
              <a:cxn ang="0">
                <a:pos x="784281" y="133827"/>
              </a:cxn>
              <a:cxn ang="0">
                <a:pos x="758900" y="142706"/>
              </a:cxn>
            </a:cxnLst>
            <a:rect l="l" t="t" r="GT0" b="GT1"/>
            <a:pathLst>
              <a:path w="1356" h="423">
                <a:moveTo>
                  <a:pt x="1196" y="225"/>
                </a:moveTo>
                <a:lnTo>
                  <a:pt x="1156" y="251"/>
                </a:lnTo>
                <a:lnTo>
                  <a:pt x="1103" y="264"/>
                </a:lnTo>
                <a:lnTo>
                  <a:pt x="1050" y="277"/>
                </a:lnTo>
                <a:lnTo>
                  <a:pt x="997" y="291"/>
                </a:lnTo>
                <a:lnTo>
                  <a:pt x="931" y="317"/>
                </a:lnTo>
                <a:lnTo>
                  <a:pt x="864" y="330"/>
                </a:lnTo>
                <a:lnTo>
                  <a:pt x="798" y="344"/>
                </a:lnTo>
                <a:lnTo>
                  <a:pt x="718" y="357"/>
                </a:lnTo>
                <a:lnTo>
                  <a:pt x="638" y="370"/>
                </a:lnTo>
                <a:lnTo>
                  <a:pt x="572" y="383"/>
                </a:lnTo>
                <a:lnTo>
                  <a:pt x="505" y="396"/>
                </a:lnTo>
                <a:lnTo>
                  <a:pt x="452" y="410"/>
                </a:lnTo>
                <a:lnTo>
                  <a:pt x="399" y="410"/>
                </a:lnTo>
                <a:lnTo>
                  <a:pt x="359" y="423"/>
                </a:lnTo>
                <a:lnTo>
                  <a:pt x="319" y="423"/>
                </a:lnTo>
                <a:lnTo>
                  <a:pt x="293" y="423"/>
                </a:lnTo>
                <a:lnTo>
                  <a:pt x="253" y="423"/>
                </a:lnTo>
                <a:lnTo>
                  <a:pt x="226" y="410"/>
                </a:lnTo>
                <a:lnTo>
                  <a:pt x="186" y="396"/>
                </a:lnTo>
                <a:lnTo>
                  <a:pt x="160" y="383"/>
                </a:lnTo>
                <a:lnTo>
                  <a:pt x="120" y="357"/>
                </a:lnTo>
                <a:lnTo>
                  <a:pt x="80" y="344"/>
                </a:lnTo>
                <a:lnTo>
                  <a:pt x="40" y="304"/>
                </a:lnTo>
                <a:lnTo>
                  <a:pt x="0" y="277"/>
                </a:lnTo>
                <a:lnTo>
                  <a:pt x="67" y="251"/>
                </a:lnTo>
                <a:lnTo>
                  <a:pt x="133" y="238"/>
                </a:lnTo>
                <a:lnTo>
                  <a:pt x="186" y="225"/>
                </a:lnTo>
                <a:lnTo>
                  <a:pt x="253" y="198"/>
                </a:lnTo>
                <a:lnTo>
                  <a:pt x="306" y="185"/>
                </a:lnTo>
                <a:lnTo>
                  <a:pt x="359" y="172"/>
                </a:lnTo>
                <a:lnTo>
                  <a:pt x="412" y="159"/>
                </a:lnTo>
                <a:lnTo>
                  <a:pt x="465" y="145"/>
                </a:lnTo>
                <a:lnTo>
                  <a:pt x="505" y="132"/>
                </a:lnTo>
                <a:lnTo>
                  <a:pt x="545" y="119"/>
                </a:lnTo>
                <a:lnTo>
                  <a:pt x="585" y="106"/>
                </a:lnTo>
                <a:lnTo>
                  <a:pt x="625" y="106"/>
                </a:lnTo>
                <a:lnTo>
                  <a:pt x="665" y="92"/>
                </a:lnTo>
                <a:lnTo>
                  <a:pt x="691" y="79"/>
                </a:lnTo>
                <a:lnTo>
                  <a:pt x="731" y="66"/>
                </a:lnTo>
                <a:lnTo>
                  <a:pt x="758" y="66"/>
                </a:lnTo>
                <a:lnTo>
                  <a:pt x="864" y="40"/>
                </a:lnTo>
                <a:lnTo>
                  <a:pt x="970" y="13"/>
                </a:lnTo>
                <a:lnTo>
                  <a:pt x="1063" y="13"/>
                </a:lnTo>
                <a:lnTo>
                  <a:pt x="1170" y="0"/>
                </a:lnTo>
                <a:lnTo>
                  <a:pt x="1210" y="0"/>
                </a:lnTo>
                <a:lnTo>
                  <a:pt x="1249" y="13"/>
                </a:lnTo>
                <a:lnTo>
                  <a:pt x="1289" y="13"/>
                </a:lnTo>
                <a:lnTo>
                  <a:pt x="1316" y="26"/>
                </a:lnTo>
                <a:lnTo>
                  <a:pt x="1329" y="40"/>
                </a:lnTo>
                <a:lnTo>
                  <a:pt x="1343" y="53"/>
                </a:lnTo>
                <a:lnTo>
                  <a:pt x="1356" y="66"/>
                </a:lnTo>
                <a:lnTo>
                  <a:pt x="1356" y="79"/>
                </a:lnTo>
                <a:lnTo>
                  <a:pt x="1356" y="106"/>
                </a:lnTo>
                <a:lnTo>
                  <a:pt x="1343" y="119"/>
                </a:lnTo>
                <a:lnTo>
                  <a:pt x="1329" y="145"/>
                </a:lnTo>
                <a:lnTo>
                  <a:pt x="1316" y="159"/>
                </a:lnTo>
                <a:lnTo>
                  <a:pt x="1289" y="172"/>
                </a:lnTo>
                <a:lnTo>
                  <a:pt x="1263" y="198"/>
                </a:lnTo>
                <a:lnTo>
                  <a:pt x="1236" y="211"/>
                </a:lnTo>
                <a:lnTo>
                  <a:pt x="1196" y="225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0487" name="Freeform 9"/>
          <p:cNvSpPr/>
          <p:nvPr/>
        </p:nvSpPr>
        <p:spPr>
          <a:xfrm>
            <a:off x="3398838" y="2359025"/>
            <a:ext cx="1190625" cy="3365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17154" y="168593"/>
              </a:cxn>
              <a:cxn ang="0">
                <a:pos x="67981" y="159686"/>
              </a:cxn>
              <a:cxn ang="0">
                <a:pos x="118808" y="159686"/>
              </a:cxn>
              <a:cxn ang="0">
                <a:pos x="186154" y="151416"/>
              </a:cxn>
              <a:cxn ang="0">
                <a:pos x="261760" y="134874"/>
              </a:cxn>
              <a:cxn ang="0">
                <a:pos x="355154" y="117697"/>
              </a:cxn>
              <a:cxn ang="0">
                <a:pos x="447914" y="101156"/>
              </a:cxn>
              <a:cxn ang="0">
                <a:pos x="548933" y="84615"/>
              </a:cxn>
              <a:cxn ang="0">
                <a:pos x="667106" y="59167"/>
              </a:cxn>
              <a:cxn ang="0">
                <a:pos x="768760" y="41989"/>
              </a:cxn>
              <a:cxn ang="0">
                <a:pos x="853260" y="25448"/>
              </a:cxn>
              <a:cxn ang="0">
                <a:pos x="937760" y="17177"/>
              </a:cxn>
              <a:cxn ang="0">
                <a:pos x="996847" y="8907"/>
              </a:cxn>
              <a:cxn ang="0">
                <a:pos x="1055933" y="0"/>
              </a:cxn>
              <a:cxn ang="0">
                <a:pos x="1089606" y="0"/>
              </a:cxn>
              <a:cxn ang="0">
                <a:pos x="1123279" y="8907"/>
              </a:cxn>
              <a:cxn ang="0">
                <a:pos x="1140433" y="17177"/>
              </a:cxn>
              <a:cxn ang="0">
                <a:pos x="1165211" y="33719"/>
              </a:cxn>
              <a:cxn ang="0">
                <a:pos x="1182366" y="50896"/>
              </a:cxn>
              <a:cxn ang="0">
                <a:pos x="1190625" y="67437"/>
              </a:cxn>
              <a:cxn ang="0">
                <a:pos x="1182366" y="84615"/>
              </a:cxn>
              <a:cxn ang="0">
                <a:pos x="1165211" y="92885"/>
              </a:cxn>
              <a:cxn ang="0">
                <a:pos x="1148693" y="101156"/>
              </a:cxn>
              <a:cxn ang="0">
                <a:pos x="1123279" y="109426"/>
              </a:cxn>
              <a:cxn ang="0">
                <a:pos x="1089606" y="117697"/>
              </a:cxn>
              <a:cxn ang="0">
                <a:pos x="1047038" y="134874"/>
              </a:cxn>
              <a:cxn ang="0">
                <a:pos x="996847" y="143145"/>
              </a:cxn>
              <a:cxn ang="0">
                <a:pos x="869779" y="168593"/>
              </a:cxn>
              <a:cxn ang="0">
                <a:pos x="667106" y="210582"/>
              </a:cxn>
              <a:cxn ang="0">
                <a:pos x="523519" y="252572"/>
              </a:cxn>
              <a:cxn ang="0">
                <a:pos x="439655" y="277383"/>
              </a:cxn>
              <a:cxn ang="0">
                <a:pos x="363414" y="294561"/>
              </a:cxn>
              <a:cxn ang="0">
                <a:pos x="296068" y="311102"/>
              </a:cxn>
              <a:cxn ang="0">
                <a:pos x="236981" y="328279"/>
              </a:cxn>
              <a:cxn ang="0">
                <a:pos x="186154" y="336550"/>
              </a:cxn>
              <a:cxn ang="0">
                <a:pos x="143587" y="328279"/>
              </a:cxn>
              <a:cxn ang="0">
                <a:pos x="101654" y="320009"/>
              </a:cxn>
              <a:cxn ang="0">
                <a:pos x="67981" y="294561"/>
              </a:cxn>
              <a:cxn ang="0">
                <a:pos x="34308" y="269113"/>
              </a:cxn>
              <a:cxn ang="0">
                <a:pos x="17154" y="227124"/>
              </a:cxn>
              <a:cxn ang="0">
                <a:pos x="0" y="185134"/>
              </a:cxn>
            </a:cxnLst>
            <a:rect l="l" t="t" r="GT0" b="GT1"/>
            <a:pathLst>
              <a:path w="1874" h="529">
                <a:moveTo>
                  <a:pt x="0" y="265"/>
                </a:moveTo>
                <a:lnTo>
                  <a:pt x="27" y="265"/>
                </a:lnTo>
                <a:lnTo>
                  <a:pt x="67" y="251"/>
                </a:lnTo>
                <a:lnTo>
                  <a:pt x="107" y="251"/>
                </a:lnTo>
                <a:lnTo>
                  <a:pt x="147" y="251"/>
                </a:lnTo>
                <a:lnTo>
                  <a:pt x="187" y="251"/>
                </a:lnTo>
                <a:lnTo>
                  <a:pt x="240" y="238"/>
                </a:lnTo>
                <a:lnTo>
                  <a:pt x="293" y="238"/>
                </a:lnTo>
                <a:lnTo>
                  <a:pt x="359" y="225"/>
                </a:lnTo>
                <a:lnTo>
                  <a:pt x="412" y="212"/>
                </a:lnTo>
                <a:lnTo>
                  <a:pt x="479" y="199"/>
                </a:lnTo>
                <a:lnTo>
                  <a:pt x="559" y="185"/>
                </a:lnTo>
                <a:lnTo>
                  <a:pt x="625" y="172"/>
                </a:lnTo>
                <a:lnTo>
                  <a:pt x="705" y="159"/>
                </a:lnTo>
                <a:lnTo>
                  <a:pt x="785" y="146"/>
                </a:lnTo>
                <a:lnTo>
                  <a:pt x="864" y="133"/>
                </a:lnTo>
                <a:lnTo>
                  <a:pt x="957" y="119"/>
                </a:lnTo>
                <a:lnTo>
                  <a:pt x="1050" y="93"/>
                </a:lnTo>
                <a:lnTo>
                  <a:pt x="1130" y="80"/>
                </a:lnTo>
                <a:lnTo>
                  <a:pt x="1210" y="66"/>
                </a:lnTo>
                <a:lnTo>
                  <a:pt x="1276" y="53"/>
                </a:lnTo>
                <a:lnTo>
                  <a:pt x="1343" y="40"/>
                </a:lnTo>
                <a:lnTo>
                  <a:pt x="1409" y="27"/>
                </a:lnTo>
                <a:lnTo>
                  <a:pt x="1476" y="27"/>
                </a:lnTo>
                <a:lnTo>
                  <a:pt x="1529" y="14"/>
                </a:lnTo>
                <a:lnTo>
                  <a:pt x="1569" y="14"/>
                </a:lnTo>
                <a:lnTo>
                  <a:pt x="1622" y="0"/>
                </a:lnTo>
                <a:lnTo>
                  <a:pt x="1662" y="0"/>
                </a:lnTo>
                <a:lnTo>
                  <a:pt x="1688" y="0"/>
                </a:lnTo>
                <a:lnTo>
                  <a:pt x="1715" y="0"/>
                </a:lnTo>
                <a:lnTo>
                  <a:pt x="1741" y="0"/>
                </a:lnTo>
                <a:lnTo>
                  <a:pt x="1768" y="14"/>
                </a:lnTo>
                <a:lnTo>
                  <a:pt x="1781" y="14"/>
                </a:lnTo>
                <a:lnTo>
                  <a:pt x="1795" y="27"/>
                </a:lnTo>
                <a:lnTo>
                  <a:pt x="1821" y="40"/>
                </a:lnTo>
                <a:lnTo>
                  <a:pt x="1834" y="53"/>
                </a:lnTo>
                <a:lnTo>
                  <a:pt x="1848" y="66"/>
                </a:lnTo>
                <a:lnTo>
                  <a:pt x="1861" y="80"/>
                </a:lnTo>
                <a:lnTo>
                  <a:pt x="1861" y="93"/>
                </a:lnTo>
                <a:lnTo>
                  <a:pt x="1874" y="106"/>
                </a:lnTo>
                <a:lnTo>
                  <a:pt x="1874" y="119"/>
                </a:lnTo>
                <a:lnTo>
                  <a:pt x="1861" y="133"/>
                </a:lnTo>
                <a:lnTo>
                  <a:pt x="1848" y="133"/>
                </a:lnTo>
                <a:lnTo>
                  <a:pt x="1834" y="146"/>
                </a:lnTo>
                <a:lnTo>
                  <a:pt x="1821" y="159"/>
                </a:lnTo>
                <a:lnTo>
                  <a:pt x="1808" y="159"/>
                </a:lnTo>
                <a:lnTo>
                  <a:pt x="1781" y="172"/>
                </a:lnTo>
                <a:lnTo>
                  <a:pt x="1768" y="172"/>
                </a:lnTo>
                <a:lnTo>
                  <a:pt x="1741" y="185"/>
                </a:lnTo>
                <a:lnTo>
                  <a:pt x="1715" y="185"/>
                </a:lnTo>
                <a:lnTo>
                  <a:pt x="1675" y="199"/>
                </a:lnTo>
                <a:lnTo>
                  <a:pt x="1648" y="212"/>
                </a:lnTo>
                <a:lnTo>
                  <a:pt x="1608" y="212"/>
                </a:lnTo>
                <a:lnTo>
                  <a:pt x="1569" y="225"/>
                </a:lnTo>
                <a:lnTo>
                  <a:pt x="1529" y="225"/>
                </a:lnTo>
                <a:lnTo>
                  <a:pt x="1369" y="265"/>
                </a:lnTo>
                <a:lnTo>
                  <a:pt x="1210" y="291"/>
                </a:lnTo>
                <a:lnTo>
                  <a:pt x="1050" y="331"/>
                </a:lnTo>
                <a:lnTo>
                  <a:pt x="904" y="370"/>
                </a:lnTo>
                <a:lnTo>
                  <a:pt x="824" y="397"/>
                </a:lnTo>
                <a:lnTo>
                  <a:pt x="758" y="410"/>
                </a:lnTo>
                <a:lnTo>
                  <a:pt x="692" y="436"/>
                </a:lnTo>
                <a:lnTo>
                  <a:pt x="625" y="450"/>
                </a:lnTo>
                <a:lnTo>
                  <a:pt x="572" y="463"/>
                </a:lnTo>
                <a:lnTo>
                  <a:pt x="519" y="476"/>
                </a:lnTo>
                <a:lnTo>
                  <a:pt x="466" y="489"/>
                </a:lnTo>
                <a:lnTo>
                  <a:pt x="426" y="503"/>
                </a:lnTo>
                <a:lnTo>
                  <a:pt x="373" y="516"/>
                </a:lnTo>
                <a:lnTo>
                  <a:pt x="333" y="516"/>
                </a:lnTo>
                <a:lnTo>
                  <a:pt x="293" y="529"/>
                </a:lnTo>
                <a:lnTo>
                  <a:pt x="266" y="529"/>
                </a:lnTo>
                <a:lnTo>
                  <a:pt x="226" y="516"/>
                </a:lnTo>
                <a:lnTo>
                  <a:pt x="187" y="516"/>
                </a:lnTo>
                <a:lnTo>
                  <a:pt x="160" y="503"/>
                </a:lnTo>
                <a:lnTo>
                  <a:pt x="133" y="489"/>
                </a:lnTo>
                <a:lnTo>
                  <a:pt x="107" y="463"/>
                </a:lnTo>
                <a:lnTo>
                  <a:pt x="80" y="450"/>
                </a:lnTo>
                <a:lnTo>
                  <a:pt x="54" y="423"/>
                </a:lnTo>
                <a:lnTo>
                  <a:pt x="40" y="397"/>
                </a:lnTo>
                <a:lnTo>
                  <a:pt x="27" y="357"/>
                </a:lnTo>
                <a:lnTo>
                  <a:pt x="14" y="331"/>
                </a:lnTo>
                <a:lnTo>
                  <a:pt x="0" y="291"/>
                </a:lnTo>
                <a:lnTo>
                  <a:pt x="0" y="265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0488" name="Freeform 10"/>
          <p:cNvSpPr/>
          <p:nvPr/>
        </p:nvSpPr>
        <p:spPr>
          <a:xfrm>
            <a:off x="4470400" y="1260475"/>
            <a:ext cx="641350" cy="779463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754728"/>
              </a:cxn>
              <a:cxn ang="0">
                <a:pos x="0" y="729359"/>
              </a:cxn>
              <a:cxn ang="0">
                <a:pos x="17145" y="695745"/>
              </a:cxn>
              <a:cxn ang="0">
                <a:pos x="50800" y="653886"/>
              </a:cxn>
              <a:cxn ang="0">
                <a:pos x="118110" y="578413"/>
              </a:cxn>
              <a:cxn ang="0">
                <a:pos x="210820" y="469327"/>
              </a:cxn>
              <a:cxn ang="0">
                <a:pos x="269875" y="377364"/>
              </a:cxn>
              <a:cxn ang="0">
                <a:pos x="312420" y="318381"/>
              </a:cxn>
              <a:cxn ang="0">
                <a:pos x="346075" y="260032"/>
              </a:cxn>
              <a:cxn ang="0">
                <a:pos x="371475" y="218174"/>
              </a:cxn>
              <a:cxn ang="0">
                <a:pos x="388620" y="176315"/>
              </a:cxn>
              <a:cxn ang="0">
                <a:pos x="405130" y="142701"/>
              </a:cxn>
              <a:cxn ang="0">
                <a:pos x="405130" y="117332"/>
              </a:cxn>
              <a:cxn ang="0">
                <a:pos x="405130" y="92597"/>
              </a:cxn>
              <a:cxn ang="0">
                <a:pos x="388620" y="75473"/>
              </a:cxn>
              <a:cxn ang="0">
                <a:pos x="388620" y="41859"/>
              </a:cxn>
              <a:cxn ang="0">
                <a:pos x="405130" y="17124"/>
              </a:cxn>
              <a:cxn ang="0">
                <a:pos x="422275" y="8879"/>
              </a:cxn>
              <a:cxn ang="0">
                <a:pos x="438785" y="0"/>
              </a:cxn>
              <a:cxn ang="0">
                <a:pos x="464185" y="0"/>
              </a:cxn>
              <a:cxn ang="0">
                <a:pos x="514985" y="17124"/>
              </a:cxn>
              <a:cxn ang="0">
                <a:pos x="565785" y="41859"/>
              </a:cxn>
              <a:cxn ang="0">
                <a:pos x="607695" y="75473"/>
              </a:cxn>
              <a:cxn ang="0">
                <a:pos x="624840" y="92597"/>
              </a:cxn>
              <a:cxn ang="0">
                <a:pos x="633095" y="109087"/>
              </a:cxn>
              <a:cxn ang="0">
                <a:pos x="641350" y="126211"/>
              </a:cxn>
              <a:cxn ang="0">
                <a:pos x="641350" y="150946"/>
              </a:cxn>
              <a:cxn ang="0">
                <a:pos x="624840" y="176315"/>
              </a:cxn>
              <a:cxn ang="0">
                <a:pos x="607695" y="209929"/>
              </a:cxn>
              <a:cxn ang="0">
                <a:pos x="582295" y="243543"/>
              </a:cxn>
              <a:cxn ang="0">
                <a:pos x="556895" y="293646"/>
              </a:cxn>
              <a:cxn ang="0">
                <a:pos x="514985" y="343750"/>
              </a:cxn>
              <a:cxn ang="0">
                <a:pos x="472440" y="402733"/>
              </a:cxn>
              <a:cxn ang="0">
                <a:pos x="413385" y="469327"/>
              </a:cxn>
              <a:cxn ang="0">
                <a:pos x="295275" y="595538"/>
              </a:cxn>
              <a:cxn ang="0">
                <a:pos x="160655" y="703990"/>
              </a:cxn>
              <a:cxn ang="0">
                <a:pos x="101600" y="745849"/>
              </a:cxn>
              <a:cxn ang="0">
                <a:pos x="50800" y="771218"/>
              </a:cxn>
              <a:cxn ang="0">
                <a:pos x="17145" y="779463"/>
              </a:cxn>
              <a:cxn ang="0">
                <a:pos x="0" y="771218"/>
              </a:cxn>
            </a:cxnLst>
            <a:rect l="l" t="t" r="GT0" b="GT1"/>
            <a:pathLst>
              <a:path w="1010" h="1229">
                <a:moveTo>
                  <a:pt x="0" y="1216"/>
                </a:moveTo>
                <a:lnTo>
                  <a:pt x="0" y="1190"/>
                </a:lnTo>
                <a:lnTo>
                  <a:pt x="0" y="1176"/>
                </a:lnTo>
                <a:lnTo>
                  <a:pt x="0" y="1150"/>
                </a:lnTo>
                <a:lnTo>
                  <a:pt x="14" y="1124"/>
                </a:lnTo>
                <a:lnTo>
                  <a:pt x="27" y="1097"/>
                </a:lnTo>
                <a:lnTo>
                  <a:pt x="53" y="1071"/>
                </a:lnTo>
                <a:lnTo>
                  <a:pt x="80" y="1031"/>
                </a:lnTo>
                <a:lnTo>
                  <a:pt x="107" y="991"/>
                </a:lnTo>
                <a:lnTo>
                  <a:pt x="186" y="912"/>
                </a:lnTo>
                <a:lnTo>
                  <a:pt x="253" y="833"/>
                </a:lnTo>
                <a:lnTo>
                  <a:pt x="332" y="740"/>
                </a:lnTo>
                <a:lnTo>
                  <a:pt x="399" y="635"/>
                </a:lnTo>
                <a:lnTo>
                  <a:pt x="425" y="595"/>
                </a:lnTo>
                <a:lnTo>
                  <a:pt x="465" y="542"/>
                </a:lnTo>
                <a:lnTo>
                  <a:pt x="492" y="502"/>
                </a:lnTo>
                <a:lnTo>
                  <a:pt x="519" y="450"/>
                </a:lnTo>
                <a:lnTo>
                  <a:pt x="545" y="410"/>
                </a:lnTo>
                <a:lnTo>
                  <a:pt x="558" y="384"/>
                </a:lnTo>
                <a:lnTo>
                  <a:pt x="585" y="344"/>
                </a:lnTo>
                <a:lnTo>
                  <a:pt x="598" y="304"/>
                </a:lnTo>
                <a:lnTo>
                  <a:pt x="612" y="278"/>
                </a:lnTo>
                <a:lnTo>
                  <a:pt x="625" y="251"/>
                </a:lnTo>
                <a:lnTo>
                  <a:pt x="638" y="225"/>
                </a:lnTo>
                <a:lnTo>
                  <a:pt x="638" y="199"/>
                </a:lnTo>
                <a:lnTo>
                  <a:pt x="638" y="185"/>
                </a:lnTo>
                <a:lnTo>
                  <a:pt x="638" y="159"/>
                </a:lnTo>
                <a:lnTo>
                  <a:pt x="638" y="146"/>
                </a:lnTo>
                <a:lnTo>
                  <a:pt x="625" y="132"/>
                </a:lnTo>
                <a:lnTo>
                  <a:pt x="612" y="119"/>
                </a:lnTo>
                <a:lnTo>
                  <a:pt x="612" y="93"/>
                </a:lnTo>
                <a:lnTo>
                  <a:pt x="612" y="66"/>
                </a:lnTo>
                <a:lnTo>
                  <a:pt x="625" y="40"/>
                </a:lnTo>
                <a:lnTo>
                  <a:pt x="638" y="27"/>
                </a:lnTo>
                <a:lnTo>
                  <a:pt x="651" y="14"/>
                </a:lnTo>
                <a:lnTo>
                  <a:pt x="665" y="14"/>
                </a:lnTo>
                <a:lnTo>
                  <a:pt x="678" y="0"/>
                </a:lnTo>
                <a:lnTo>
                  <a:pt x="691" y="0"/>
                </a:lnTo>
                <a:lnTo>
                  <a:pt x="718" y="0"/>
                </a:lnTo>
                <a:lnTo>
                  <a:pt x="731" y="0"/>
                </a:lnTo>
                <a:lnTo>
                  <a:pt x="758" y="14"/>
                </a:lnTo>
                <a:lnTo>
                  <a:pt x="811" y="27"/>
                </a:lnTo>
                <a:lnTo>
                  <a:pt x="851" y="40"/>
                </a:lnTo>
                <a:lnTo>
                  <a:pt x="891" y="66"/>
                </a:lnTo>
                <a:lnTo>
                  <a:pt x="930" y="93"/>
                </a:lnTo>
                <a:lnTo>
                  <a:pt x="957" y="119"/>
                </a:lnTo>
                <a:lnTo>
                  <a:pt x="970" y="132"/>
                </a:lnTo>
                <a:lnTo>
                  <a:pt x="984" y="146"/>
                </a:lnTo>
                <a:lnTo>
                  <a:pt x="997" y="159"/>
                </a:lnTo>
                <a:lnTo>
                  <a:pt x="997" y="172"/>
                </a:lnTo>
                <a:lnTo>
                  <a:pt x="1010" y="185"/>
                </a:lnTo>
                <a:lnTo>
                  <a:pt x="1010" y="199"/>
                </a:lnTo>
                <a:lnTo>
                  <a:pt x="1010" y="212"/>
                </a:lnTo>
                <a:lnTo>
                  <a:pt x="1010" y="238"/>
                </a:lnTo>
                <a:lnTo>
                  <a:pt x="997" y="251"/>
                </a:lnTo>
                <a:lnTo>
                  <a:pt x="984" y="278"/>
                </a:lnTo>
                <a:lnTo>
                  <a:pt x="984" y="304"/>
                </a:lnTo>
                <a:lnTo>
                  <a:pt x="957" y="331"/>
                </a:lnTo>
                <a:lnTo>
                  <a:pt x="944" y="357"/>
                </a:lnTo>
                <a:lnTo>
                  <a:pt x="917" y="384"/>
                </a:lnTo>
                <a:lnTo>
                  <a:pt x="904" y="423"/>
                </a:lnTo>
                <a:lnTo>
                  <a:pt x="877" y="463"/>
                </a:lnTo>
                <a:lnTo>
                  <a:pt x="837" y="502"/>
                </a:lnTo>
                <a:lnTo>
                  <a:pt x="811" y="542"/>
                </a:lnTo>
                <a:lnTo>
                  <a:pt x="771" y="595"/>
                </a:lnTo>
                <a:lnTo>
                  <a:pt x="744" y="635"/>
                </a:lnTo>
                <a:lnTo>
                  <a:pt x="705" y="687"/>
                </a:lnTo>
                <a:lnTo>
                  <a:pt x="651" y="740"/>
                </a:lnTo>
                <a:lnTo>
                  <a:pt x="558" y="846"/>
                </a:lnTo>
                <a:lnTo>
                  <a:pt x="465" y="939"/>
                </a:lnTo>
                <a:lnTo>
                  <a:pt x="359" y="1031"/>
                </a:lnTo>
                <a:lnTo>
                  <a:pt x="253" y="1110"/>
                </a:lnTo>
                <a:lnTo>
                  <a:pt x="200" y="1150"/>
                </a:lnTo>
                <a:lnTo>
                  <a:pt x="160" y="1176"/>
                </a:lnTo>
                <a:lnTo>
                  <a:pt x="120" y="1203"/>
                </a:lnTo>
                <a:lnTo>
                  <a:pt x="80" y="1216"/>
                </a:lnTo>
                <a:lnTo>
                  <a:pt x="53" y="1229"/>
                </a:lnTo>
                <a:lnTo>
                  <a:pt x="27" y="1229"/>
                </a:lnTo>
                <a:lnTo>
                  <a:pt x="14" y="1229"/>
                </a:lnTo>
                <a:lnTo>
                  <a:pt x="0" y="1216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0489" name="Freeform 11"/>
          <p:cNvSpPr/>
          <p:nvPr/>
        </p:nvSpPr>
        <p:spPr>
          <a:xfrm>
            <a:off x="4757738" y="1562100"/>
            <a:ext cx="666750" cy="620713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84455" y="570574"/>
              </a:cxn>
              <a:cxn ang="0">
                <a:pos x="151765" y="477911"/>
              </a:cxn>
              <a:cxn ang="0">
                <a:pos x="210820" y="402385"/>
              </a:cxn>
              <a:cxn ang="0">
                <a:pos x="253365" y="335744"/>
              </a:cxn>
              <a:cxn ang="0">
                <a:pos x="287020" y="276719"/>
              </a:cxn>
              <a:cxn ang="0">
                <a:pos x="312420" y="234830"/>
              </a:cxn>
              <a:cxn ang="0">
                <a:pos x="328930" y="209443"/>
              </a:cxn>
              <a:cxn ang="0">
                <a:pos x="337820" y="192941"/>
              </a:cxn>
              <a:cxn ang="0">
                <a:pos x="320675" y="192941"/>
              </a:cxn>
              <a:cxn ang="0">
                <a:pos x="295275" y="192941"/>
              </a:cxn>
              <a:cxn ang="0">
                <a:pos x="261620" y="201192"/>
              </a:cxn>
              <a:cxn ang="0">
                <a:pos x="219710" y="218329"/>
              </a:cxn>
              <a:cxn ang="0">
                <a:pos x="109855" y="234830"/>
              </a:cxn>
              <a:cxn ang="0">
                <a:pos x="0" y="243081"/>
              </a:cxn>
              <a:cxn ang="0">
                <a:pos x="84455" y="100913"/>
              </a:cxn>
              <a:cxn ang="0">
                <a:pos x="210820" y="83777"/>
              </a:cxn>
              <a:cxn ang="0">
                <a:pos x="287020" y="67276"/>
              </a:cxn>
              <a:cxn ang="0">
                <a:pos x="328930" y="50139"/>
              </a:cxn>
              <a:cxn ang="0">
                <a:pos x="363220" y="41889"/>
              </a:cxn>
              <a:cxn ang="0">
                <a:pos x="379730" y="25387"/>
              </a:cxn>
              <a:cxn ang="0">
                <a:pos x="405130" y="16502"/>
              </a:cxn>
              <a:cxn ang="0">
                <a:pos x="438785" y="0"/>
              </a:cxn>
              <a:cxn ang="0">
                <a:pos x="472440" y="0"/>
              </a:cxn>
              <a:cxn ang="0">
                <a:pos x="497840" y="8251"/>
              </a:cxn>
              <a:cxn ang="0">
                <a:pos x="523240" y="16502"/>
              </a:cxn>
              <a:cxn ang="0">
                <a:pos x="565150" y="41889"/>
              </a:cxn>
              <a:cxn ang="0">
                <a:pos x="607695" y="59025"/>
              </a:cxn>
              <a:cxn ang="0">
                <a:pos x="633095" y="83777"/>
              </a:cxn>
              <a:cxn ang="0">
                <a:pos x="658495" y="109164"/>
              </a:cxn>
              <a:cxn ang="0">
                <a:pos x="666750" y="125666"/>
              </a:cxn>
              <a:cxn ang="0">
                <a:pos x="666750" y="151053"/>
              </a:cxn>
              <a:cxn ang="0">
                <a:pos x="658495" y="167554"/>
              </a:cxn>
              <a:cxn ang="0">
                <a:pos x="641350" y="184691"/>
              </a:cxn>
              <a:cxn ang="0">
                <a:pos x="624840" y="192941"/>
              </a:cxn>
              <a:cxn ang="0">
                <a:pos x="599440" y="209443"/>
              </a:cxn>
              <a:cxn ang="0">
                <a:pos x="574040" y="226579"/>
              </a:cxn>
              <a:cxn ang="0">
                <a:pos x="540385" y="260217"/>
              </a:cxn>
              <a:cxn ang="0">
                <a:pos x="497840" y="293855"/>
              </a:cxn>
              <a:cxn ang="0">
                <a:pos x="438785" y="352245"/>
              </a:cxn>
              <a:cxn ang="0">
                <a:pos x="379730" y="411270"/>
              </a:cxn>
              <a:cxn ang="0">
                <a:pos x="303530" y="486162"/>
              </a:cxn>
              <a:cxn ang="0">
                <a:pos x="219710" y="578824"/>
              </a:cxn>
              <a:cxn ang="0">
                <a:pos x="50800" y="620713"/>
              </a:cxn>
            </a:cxnLst>
            <a:rect l="l" t="t" r="GT0" b="GT1"/>
            <a:pathLst>
              <a:path w="1050" h="978">
                <a:moveTo>
                  <a:pt x="80" y="978"/>
                </a:moveTo>
                <a:lnTo>
                  <a:pt x="133" y="899"/>
                </a:lnTo>
                <a:lnTo>
                  <a:pt x="186" y="819"/>
                </a:lnTo>
                <a:lnTo>
                  <a:pt x="239" y="753"/>
                </a:lnTo>
                <a:lnTo>
                  <a:pt x="279" y="687"/>
                </a:lnTo>
                <a:lnTo>
                  <a:pt x="332" y="634"/>
                </a:lnTo>
                <a:lnTo>
                  <a:pt x="359" y="568"/>
                </a:lnTo>
                <a:lnTo>
                  <a:pt x="399" y="529"/>
                </a:lnTo>
                <a:lnTo>
                  <a:pt x="425" y="476"/>
                </a:lnTo>
                <a:lnTo>
                  <a:pt x="452" y="436"/>
                </a:lnTo>
                <a:lnTo>
                  <a:pt x="478" y="410"/>
                </a:lnTo>
                <a:lnTo>
                  <a:pt x="492" y="370"/>
                </a:lnTo>
                <a:lnTo>
                  <a:pt x="505" y="357"/>
                </a:lnTo>
                <a:lnTo>
                  <a:pt x="518" y="330"/>
                </a:lnTo>
                <a:lnTo>
                  <a:pt x="532" y="317"/>
                </a:lnTo>
                <a:lnTo>
                  <a:pt x="532" y="304"/>
                </a:lnTo>
                <a:lnTo>
                  <a:pt x="518" y="304"/>
                </a:lnTo>
                <a:lnTo>
                  <a:pt x="505" y="304"/>
                </a:lnTo>
                <a:lnTo>
                  <a:pt x="492" y="304"/>
                </a:lnTo>
                <a:lnTo>
                  <a:pt x="465" y="304"/>
                </a:lnTo>
                <a:lnTo>
                  <a:pt x="439" y="317"/>
                </a:lnTo>
                <a:lnTo>
                  <a:pt x="412" y="317"/>
                </a:lnTo>
                <a:lnTo>
                  <a:pt x="372" y="330"/>
                </a:lnTo>
                <a:lnTo>
                  <a:pt x="346" y="344"/>
                </a:lnTo>
                <a:lnTo>
                  <a:pt x="266" y="357"/>
                </a:lnTo>
                <a:lnTo>
                  <a:pt x="173" y="370"/>
                </a:lnTo>
                <a:lnTo>
                  <a:pt x="93" y="383"/>
                </a:lnTo>
                <a:lnTo>
                  <a:pt x="0" y="383"/>
                </a:lnTo>
                <a:lnTo>
                  <a:pt x="27" y="172"/>
                </a:lnTo>
                <a:lnTo>
                  <a:pt x="133" y="159"/>
                </a:lnTo>
                <a:lnTo>
                  <a:pt x="226" y="145"/>
                </a:lnTo>
                <a:lnTo>
                  <a:pt x="332" y="132"/>
                </a:lnTo>
                <a:lnTo>
                  <a:pt x="412" y="106"/>
                </a:lnTo>
                <a:lnTo>
                  <a:pt x="452" y="106"/>
                </a:lnTo>
                <a:lnTo>
                  <a:pt x="492" y="93"/>
                </a:lnTo>
                <a:lnTo>
                  <a:pt x="518" y="79"/>
                </a:lnTo>
                <a:lnTo>
                  <a:pt x="545" y="66"/>
                </a:lnTo>
                <a:lnTo>
                  <a:pt x="572" y="66"/>
                </a:lnTo>
                <a:lnTo>
                  <a:pt x="585" y="53"/>
                </a:lnTo>
                <a:lnTo>
                  <a:pt x="598" y="40"/>
                </a:lnTo>
                <a:lnTo>
                  <a:pt x="611" y="40"/>
                </a:lnTo>
                <a:lnTo>
                  <a:pt x="638" y="26"/>
                </a:lnTo>
                <a:lnTo>
                  <a:pt x="665" y="13"/>
                </a:lnTo>
                <a:lnTo>
                  <a:pt x="691" y="0"/>
                </a:lnTo>
                <a:lnTo>
                  <a:pt x="718" y="0"/>
                </a:lnTo>
                <a:lnTo>
                  <a:pt x="744" y="0"/>
                </a:lnTo>
                <a:lnTo>
                  <a:pt x="758" y="0"/>
                </a:lnTo>
                <a:lnTo>
                  <a:pt x="784" y="13"/>
                </a:lnTo>
                <a:lnTo>
                  <a:pt x="811" y="26"/>
                </a:lnTo>
                <a:lnTo>
                  <a:pt x="824" y="26"/>
                </a:lnTo>
                <a:lnTo>
                  <a:pt x="864" y="40"/>
                </a:lnTo>
                <a:lnTo>
                  <a:pt x="890" y="66"/>
                </a:lnTo>
                <a:lnTo>
                  <a:pt x="917" y="79"/>
                </a:lnTo>
                <a:lnTo>
                  <a:pt x="957" y="93"/>
                </a:lnTo>
                <a:lnTo>
                  <a:pt x="984" y="119"/>
                </a:lnTo>
                <a:lnTo>
                  <a:pt x="997" y="132"/>
                </a:lnTo>
                <a:lnTo>
                  <a:pt x="1023" y="145"/>
                </a:lnTo>
                <a:lnTo>
                  <a:pt x="1037" y="172"/>
                </a:lnTo>
                <a:lnTo>
                  <a:pt x="1037" y="185"/>
                </a:lnTo>
                <a:lnTo>
                  <a:pt x="1050" y="198"/>
                </a:lnTo>
                <a:lnTo>
                  <a:pt x="1050" y="225"/>
                </a:lnTo>
                <a:lnTo>
                  <a:pt x="1050" y="238"/>
                </a:lnTo>
                <a:lnTo>
                  <a:pt x="1050" y="251"/>
                </a:lnTo>
                <a:lnTo>
                  <a:pt x="1037" y="264"/>
                </a:lnTo>
                <a:lnTo>
                  <a:pt x="1023" y="278"/>
                </a:lnTo>
                <a:lnTo>
                  <a:pt x="1010" y="291"/>
                </a:lnTo>
                <a:lnTo>
                  <a:pt x="997" y="304"/>
                </a:lnTo>
                <a:lnTo>
                  <a:pt x="984" y="304"/>
                </a:lnTo>
                <a:lnTo>
                  <a:pt x="957" y="317"/>
                </a:lnTo>
                <a:lnTo>
                  <a:pt x="944" y="330"/>
                </a:lnTo>
                <a:lnTo>
                  <a:pt x="930" y="344"/>
                </a:lnTo>
                <a:lnTo>
                  <a:pt x="904" y="357"/>
                </a:lnTo>
                <a:lnTo>
                  <a:pt x="877" y="383"/>
                </a:lnTo>
                <a:lnTo>
                  <a:pt x="851" y="410"/>
                </a:lnTo>
                <a:lnTo>
                  <a:pt x="824" y="436"/>
                </a:lnTo>
                <a:lnTo>
                  <a:pt x="784" y="463"/>
                </a:lnTo>
                <a:lnTo>
                  <a:pt x="744" y="515"/>
                </a:lnTo>
                <a:lnTo>
                  <a:pt x="691" y="555"/>
                </a:lnTo>
                <a:lnTo>
                  <a:pt x="651" y="595"/>
                </a:lnTo>
                <a:lnTo>
                  <a:pt x="598" y="648"/>
                </a:lnTo>
                <a:lnTo>
                  <a:pt x="545" y="714"/>
                </a:lnTo>
                <a:lnTo>
                  <a:pt x="478" y="766"/>
                </a:lnTo>
                <a:lnTo>
                  <a:pt x="412" y="833"/>
                </a:lnTo>
                <a:lnTo>
                  <a:pt x="346" y="912"/>
                </a:lnTo>
                <a:lnTo>
                  <a:pt x="279" y="978"/>
                </a:lnTo>
                <a:lnTo>
                  <a:pt x="80" y="978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0490" name="Freeform 12"/>
          <p:cNvSpPr/>
          <p:nvPr/>
        </p:nvSpPr>
        <p:spPr>
          <a:xfrm>
            <a:off x="4521200" y="2116138"/>
            <a:ext cx="1249363" cy="116681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1249363" y="973720"/>
              </a:cxn>
              <a:cxn ang="0">
                <a:pos x="1223957" y="1023898"/>
              </a:cxn>
              <a:cxn ang="0">
                <a:pos x="1164887" y="1074712"/>
              </a:cxn>
              <a:cxn ang="0">
                <a:pos x="1072153" y="1116633"/>
              </a:cxn>
              <a:cxn ang="0">
                <a:pos x="962270" y="1141405"/>
              </a:cxn>
              <a:cxn ang="0">
                <a:pos x="801574" y="1166812"/>
              </a:cxn>
              <a:cxn ang="0">
                <a:pos x="531630" y="1158555"/>
              </a:cxn>
              <a:cxn ang="0">
                <a:pos x="405233" y="1141405"/>
              </a:cxn>
              <a:cxn ang="0">
                <a:pos x="295350" y="1116633"/>
              </a:cxn>
              <a:cxn ang="0">
                <a:pos x="210874" y="1065820"/>
              </a:cxn>
              <a:cxn ang="0">
                <a:pos x="151804" y="1015641"/>
              </a:cxn>
              <a:cxn ang="0">
                <a:pos x="100991" y="948313"/>
              </a:cxn>
              <a:cxn ang="0">
                <a:pos x="76219" y="898134"/>
              </a:cxn>
              <a:cxn ang="0">
                <a:pos x="67327" y="839698"/>
              </a:cxn>
              <a:cxn ang="0">
                <a:pos x="50813" y="772370"/>
              </a:cxn>
              <a:cxn ang="0">
                <a:pos x="50813" y="688527"/>
              </a:cxn>
              <a:cxn ang="0">
                <a:pos x="41921" y="587535"/>
              </a:cxn>
              <a:cxn ang="0">
                <a:pos x="41921" y="470028"/>
              </a:cxn>
              <a:cxn ang="0">
                <a:pos x="41921" y="360778"/>
              </a:cxn>
              <a:cxn ang="0">
                <a:pos x="33664" y="276935"/>
              </a:cxn>
              <a:cxn ang="0">
                <a:pos x="33664" y="201350"/>
              </a:cxn>
              <a:cxn ang="0">
                <a:pos x="25406" y="151171"/>
              </a:cxn>
              <a:cxn ang="0">
                <a:pos x="17149" y="117507"/>
              </a:cxn>
              <a:cxn ang="0">
                <a:pos x="0" y="75586"/>
              </a:cxn>
              <a:cxn ang="0">
                <a:pos x="0" y="41921"/>
              </a:cxn>
              <a:cxn ang="0">
                <a:pos x="17149" y="8257"/>
              </a:cxn>
              <a:cxn ang="0">
                <a:pos x="76219" y="0"/>
              </a:cxn>
              <a:cxn ang="0">
                <a:pos x="160061" y="17150"/>
              </a:cxn>
              <a:cxn ang="0">
                <a:pos x="194359" y="201350"/>
              </a:cxn>
              <a:cxn ang="0">
                <a:pos x="194359" y="428106"/>
              </a:cxn>
              <a:cxn ang="0">
                <a:pos x="202617" y="612942"/>
              </a:cxn>
              <a:cxn ang="0">
                <a:pos x="202617" y="738706"/>
              </a:cxn>
              <a:cxn ang="0">
                <a:pos x="219131" y="814291"/>
              </a:cxn>
              <a:cxn ang="0">
                <a:pos x="228023" y="856213"/>
              </a:cxn>
              <a:cxn ang="0">
                <a:pos x="269944" y="898134"/>
              </a:cxn>
              <a:cxn ang="0">
                <a:pos x="320757" y="923541"/>
              </a:cxn>
              <a:cxn ang="0">
                <a:pos x="447154" y="965462"/>
              </a:cxn>
              <a:cxn ang="0">
                <a:pos x="624364" y="973720"/>
              </a:cxn>
              <a:cxn ang="0">
                <a:pos x="785060" y="965462"/>
              </a:cxn>
              <a:cxn ang="0">
                <a:pos x="911457" y="940055"/>
              </a:cxn>
              <a:cxn ang="0">
                <a:pos x="970527" y="898134"/>
              </a:cxn>
              <a:cxn ang="0">
                <a:pos x="1013083" y="814291"/>
              </a:cxn>
              <a:cxn ang="0">
                <a:pos x="1029597" y="688527"/>
              </a:cxn>
              <a:cxn ang="0">
                <a:pos x="1046746" y="621199"/>
              </a:cxn>
              <a:cxn ang="0">
                <a:pos x="1055004" y="562763"/>
              </a:cxn>
              <a:cxn ang="0">
                <a:pos x="1063261" y="520206"/>
              </a:cxn>
              <a:cxn ang="0">
                <a:pos x="1080410" y="495435"/>
              </a:cxn>
              <a:cxn ang="0">
                <a:pos x="1097559" y="487177"/>
              </a:cxn>
              <a:cxn ang="0">
                <a:pos x="1131223" y="511949"/>
              </a:cxn>
              <a:cxn ang="0">
                <a:pos x="1156629" y="595792"/>
              </a:cxn>
              <a:cxn ang="0">
                <a:pos x="1182036" y="722191"/>
              </a:cxn>
              <a:cxn ang="0">
                <a:pos x="1206807" y="839698"/>
              </a:cxn>
              <a:cxn ang="0">
                <a:pos x="1232214" y="923541"/>
              </a:cxn>
            </a:cxnLst>
            <a:rect l="l" t="t" r="GT0" b="GT1"/>
            <a:pathLst>
              <a:path w="1967" h="1837">
                <a:moveTo>
                  <a:pt x="1954" y="1480"/>
                </a:moveTo>
                <a:lnTo>
                  <a:pt x="1954" y="1507"/>
                </a:lnTo>
                <a:lnTo>
                  <a:pt x="1967" y="1533"/>
                </a:lnTo>
                <a:lnTo>
                  <a:pt x="1954" y="1559"/>
                </a:lnTo>
                <a:lnTo>
                  <a:pt x="1954" y="1586"/>
                </a:lnTo>
                <a:lnTo>
                  <a:pt x="1927" y="1612"/>
                </a:lnTo>
                <a:lnTo>
                  <a:pt x="1900" y="1639"/>
                </a:lnTo>
                <a:lnTo>
                  <a:pt x="1874" y="1665"/>
                </a:lnTo>
                <a:lnTo>
                  <a:pt x="1834" y="1692"/>
                </a:lnTo>
                <a:lnTo>
                  <a:pt x="1781" y="1718"/>
                </a:lnTo>
                <a:lnTo>
                  <a:pt x="1741" y="1731"/>
                </a:lnTo>
                <a:lnTo>
                  <a:pt x="1688" y="1758"/>
                </a:lnTo>
                <a:lnTo>
                  <a:pt x="1635" y="1771"/>
                </a:lnTo>
                <a:lnTo>
                  <a:pt x="1581" y="1784"/>
                </a:lnTo>
                <a:lnTo>
                  <a:pt x="1515" y="1797"/>
                </a:lnTo>
                <a:lnTo>
                  <a:pt x="1462" y="1811"/>
                </a:lnTo>
                <a:lnTo>
                  <a:pt x="1395" y="1824"/>
                </a:lnTo>
                <a:lnTo>
                  <a:pt x="1262" y="1837"/>
                </a:lnTo>
                <a:lnTo>
                  <a:pt x="1130" y="1837"/>
                </a:lnTo>
                <a:lnTo>
                  <a:pt x="983" y="1837"/>
                </a:lnTo>
                <a:lnTo>
                  <a:pt x="837" y="1824"/>
                </a:lnTo>
                <a:lnTo>
                  <a:pt x="771" y="1824"/>
                </a:lnTo>
                <a:lnTo>
                  <a:pt x="704" y="1811"/>
                </a:lnTo>
                <a:lnTo>
                  <a:pt x="638" y="1797"/>
                </a:lnTo>
                <a:lnTo>
                  <a:pt x="571" y="1784"/>
                </a:lnTo>
                <a:lnTo>
                  <a:pt x="518" y="1771"/>
                </a:lnTo>
                <a:lnTo>
                  <a:pt x="465" y="1758"/>
                </a:lnTo>
                <a:lnTo>
                  <a:pt x="425" y="1731"/>
                </a:lnTo>
                <a:lnTo>
                  <a:pt x="372" y="1705"/>
                </a:lnTo>
                <a:lnTo>
                  <a:pt x="332" y="1678"/>
                </a:lnTo>
                <a:lnTo>
                  <a:pt x="306" y="1652"/>
                </a:lnTo>
                <a:lnTo>
                  <a:pt x="266" y="1626"/>
                </a:lnTo>
                <a:lnTo>
                  <a:pt x="239" y="1599"/>
                </a:lnTo>
                <a:lnTo>
                  <a:pt x="213" y="1559"/>
                </a:lnTo>
                <a:lnTo>
                  <a:pt x="186" y="1533"/>
                </a:lnTo>
                <a:lnTo>
                  <a:pt x="159" y="1493"/>
                </a:lnTo>
                <a:lnTo>
                  <a:pt x="146" y="1454"/>
                </a:lnTo>
                <a:lnTo>
                  <a:pt x="133" y="1441"/>
                </a:lnTo>
                <a:lnTo>
                  <a:pt x="120" y="1414"/>
                </a:lnTo>
                <a:lnTo>
                  <a:pt x="120" y="1388"/>
                </a:lnTo>
                <a:lnTo>
                  <a:pt x="106" y="1361"/>
                </a:lnTo>
                <a:lnTo>
                  <a:pt x="106" y="1322"/>
                </a:lnTo>
                <a:lnTo>
                  <a:pt x="93" y="1295"/>
                </a:lnTo>
                <a:lnTo>
                  <a:pt x="93" y="1256"/>
                </a:lnTo>
                <a:lnTo>
                  <a:pt x="80" y="1216"/>
                </a:lnTo>
                <a:lnTo>
                  <a:pt x="80" y="1176"/>
                </a:lnTo>
                <a:lnTo>
                  <a:pt x="80" y="1123"/>
                </a:lnTo>
                <a:lnTo>
                  <a:pt x="80" y="1084"/>
                </a:lnTo>
                <a:lnTo>
                  <a:pt x="66" y="1031"/>
                </a:lnTo>
                <a:lnTo>
                  <a:pt x="66" y="978"/>
                </a:lnTo>
                <a:lnTo>
                  <a:pt x="66" y="925"/>
                </a:lnTo>
                <a:lnTo>
                  <a:pt x="66" y="859"/>
                </a:lnTo>
                <a:lnTo>
                  <a:pt x="66" y="793"/>
                </a:lnTo>
                <a:lnTo>
                  <a:pt x="66" y="740"/>
                </a:lnTo>
                <a:lnTo>
                  <a:pt x="66" y="674"/>
                </a:lnTo>
                <a:lnTo>
                  <a:pt x="66" y="621"/>
                </a:lnTo>
                <a:lnTo>
                  <a:pt x="66" y="568"/>
                </a:lnTo>
                <a:lnTo>
                  <a:pt x="66" y="516"/>
                </a:lnTo>
                <a:lnTo>
                  <a:pt x="66" y="476"/>
                </a:lnTo>
                <a:lnTo>
                  <a:pt x="53" y="436"/>
                </a:lnTo>
                <a:lnTo>
                  <a:pt x="53" y="397"/>
                </a:lnTo>
                <a:lnTo>
                  <a:pt x="53" y="357"/>
                </a:lnTo>
                <a:lnTo>
                  <a:pt x="53" y="317"/>
                </a:lnTo>
                <a:lnTo>
                  <a:pt x="40" y="291"/>
                </a:lnTo>
                <a:lnTo>
                  <a:pt x="40" y="264"/>
                </a:lnTo>
                <a:lnTo>
                  <a:pt x="40" y="238"/>
                </a:lnTo>
                <a:lnTo>
                  <a:pt x="27" y="225"/>
                </a:lnTo>
                <a:lnTo>
                  <a:pt x="27" y="198"/>
                </a:lnTo>
                <a:lnTo>
                  <a:pt x="27" y="185"/>
                </a:lnTo>
                <a:lnTo>
                  <a:pt x="13" y="159"/>
                </a:lnTo>
                <a:lnTo>
                  <a:pt x="0" y="132"/>
                </a:lnTo>
                <a:lnTo>
                  <a:pt x="0" y="119"/>
                </a:lnTo>
                <a:lnTo>
                  <a:pt x="0" y="93"/>
                </a:lnTo>
                <a:lnTo>
                  <a:pt x="0" y="79"/>
                </a:lnTo>
                <a:lnTo>
                  <a:pt x="0" y="66"/>
                </a:lnTo>
                <a:lnTo>
                  <a:pt x="0" y="40"/>
                </a:lnTo>
                <a:lnTo>
                  <a:pt x="13" y="27"/>
                </a:lnTo>
                <a:lnTo>
                  <a:pt x="27" y="13"/>
                </a:lnTo>
                <a:lnTo>
                  <a:pt x="53" y="0"/>
                </a:lnTo>
                <a:lnTo>
                  <a:pt x="80" y="0"/>
                </a:lnTo>
                <a:lnTo>
                  <a:pt x="120" y="0"/>
                </a:lnTo>
                <a:lnTo>
                  <a:pt x="159" y="13"/>
                </a:lnTo>
                <a:lnTo>
                  <a:pt x="199" y="27"/>
                </a:lnTo>
                <a:lnTo>
                  <a:pt x="252" y="27"/>
                </a:lnTo>
                <a:lnTo>
                  <a:pt x="306" y="27"/>
                </a:lnTo>
                <a:lnTo>
                  <a:pt x="306" y="172"/>
                </a:lnTo>
                <a:lnTo>
                  <a:pt x="306" y="317"/>
                </a:lnTo>
                <a:lnTo>
                  <a:pt x="306" y="449"/>
                </a:lnTo>
                <a:lnTo>
                  <a:pt x="306" y="568"/>
                </a:lnTo>
                <a:lnTo>
                  <a:pt x="306" y="674"/>
                </a:lnTo>
                <a:lnTo>
                  <a:pt x="306" y="780"/>
                </a:lnTo>
                <a:lnTo>
                  <a:pt x="306" y="872"/>
                </a:lnTo>
                <a:lnTo>
                  <a:pt x="319" y="965"/>
                </a:lnTo>
                <a:lnTo>
                  <a:pt x="319" y="1031"/>
                </a:lnTo>
                <a:lnTo>
                  <a:pt x="319" y="1097"/>
                </a:lnTo>
                <a:lnTo>
                  <a:pt x="319" y="1163"/>
                </a:lnTo>
                <a:lnTo>
                  <a:pt x="332" y="1216"/>
                </a:lnTo>
                <a:lnTo>
                  <a:pt x="332" y="1256"/>
                </a:lnTo>
                <a:lnTo>
                  <a:pt x="345" y="1282"/>
                </a:lnTo>
                <a:lnTo>
                  <a:pt x="345" y="1308"/>
                </a:lnTo>
                <a:lnTo>
                  <a:pt x="345" y="1335"/>
                </a:lnTo>
                <a:lnTo>
                  <a:pt x="359" y="1348"/>
                </a:lnTo>
                <a:lnTo>
                  <a:pt x="385" y="1374"/>
                </a:lnTo>
                <a:lnTo>
                  <a:pt x="399" y="1388"/>
                </a:lnTo>
                <a:lnTo>
                  <a:pt x="425" y="1414"/>
                </a:lnTo>
                <a:lnTo>
                  <a:pt x="452" y="1427"/>
                </a:lnTo>
                <a:lnTo>
                  <a:pt x="478" y="1441"/>
                </a:lnTo>
                <a:lnTo>
                  <a:pt x="505" y="1454"/>
                </a:lnTo>
                <a:lnTo>
                  <a:pt x="545" y="1467"/>
                </a:lnTo>
                <a:lnTo>
                  <a:pt x="611" y="1493"/>
                </a:lnTo>
                <a:lnTo>
                  <a:pt x="704" y="1520"/>
                </a:lnTo>
                <a:lnTo>
                  <a:pt x="784" y="1533"/>
                </a:lnTo>
                <a:lnTo>
                  <a:pt x="890" y="1533"/>
                </a:lnTo>
                <a:lnTo>
                  <a:pt x="983" y="1533"/>
                </a:lnTo>
                <a:lnTo>
                  <a:pt x="1076" y="1533"/>
                </a:lnTo>
                <a:lnTo>
                  <a:pt x="1156" y="1520"/>
                </a:lnTo>
                <a:lnTo>
                  <a:pt x="1236" y="1520"/>
                </a:lnTo>
                <a:lnTo>
                  <a:pt x="1302" y="1507"/>
                </a:lnTo>
                <a:lnTo>
                  <a:pt x="1369" y="1493"/>
                </a:lnTo>
                <a:lnTo>
                  <a:pt x="1435" y="1480"/>
                </a:lnTo>
                <a:lnTo>
                  <a:pt x="1488" y="1454"/>
                </a:lnTo>
                <a:lnTo>
                  <a:pt x="1515" y="1441"/>
                </a:lnTo>
                <a:lnTo>
                  <a:pt x="1528" y="1414"/>
                </a:lnTo>
                <a:lnTo>
                  <a:pt x="1555" y="1374"/>
                </a:lnTo>
                <a:lnTo>
                  <a:pt x="1568" y="1335"/>
                </a:lnTo>
                <a:lnTo>
                  <a:pt x="1595" y="1282"/>
                </a:lnTo>
                <a:lnTo>
                  <a:pt x="1608" y="1229"/>
                </a:lnTo>
                <a:lnTo>
                  <a:pt x="1621" y="1163"/>
                </a:lnTo>
                <a:lnTo>
                  <a:pt x="1621" y="1084"/>
                </a:lnTo>
                <a:lnTo>
                  <a:pt x="1635" y="1044"/>
                </a:lnTo>
                <a:lnTo>
                  <a:pt x="1635" y="1004"/>
                </a:lnTo>
                <a:lnTo>
                  <a:pt x="1648" y="978"/>
                </a:lnTo>
                <a:lnTo>
                  <a:pt x="1648" y="952"/>
                </a:lnTo>
                <a:lnTo>
                  <a:pt x="1648" y="912"/>
                </a:lnTo>
                <a:lnTo>
                  <a:pt x="1661" y="886"/>
                </a:lnTo>
                <a:lnTo>
                  <a:pt x="1661" y="872"/>
                </a:lnTo>
                <a:lnTo>
                  <a:pt x="1674" y="846"/>
                </a:lnTo>
                <a:lnTo>
                  <a:pt x="1674" y="819"/>
                </a:lnTo>
                <a:lnTo>
                  <a:pt x="1688" y="806"/>
                </a:lnTo>
                <a:lnTo>
                  <a:pt x="1701" y="793"/>
                </a:lnTo>
                <a:lnTo>
                  <a:pt x="1701" y="780"/>
                </a:lnTo>
                <a:lnTo>
                  <a:pt x="1714" y="780"/>
                </a:lnTo>
                <a:lnTo>
                  <a:pt x="1714" y="767"/>
                </a:lnTo>
                <a:lnTo>
                  <a:pt x="1728" y="767"/>
                </a:lnTo>
                <a:lnTo>
                  <a:pt x="1754" y="767"/>
                </a:lnTo>
                <a:lnTo>
                  <a:pt x="1767" y="780"/>
                </a:lnTo>
                <a:lnTo>
                  <a:pt x="1781" y="806"/>
                </a:lnTo>
                <a:lnTo>
                  <a:pt x="1794" y="846"/>
                </a:lnTo>
                <a:lnTo>
                  <a:pt x="1807" y="886"/>
                </a:lnTo>
                <a:lnTo>
                  <a:pt x="1821" y="938"/>
                </a:lnTo>
                <a:lnTo>
                  <a:pt x="1834" y="1004"/>
                </a:lnTo>
                <a:lnTo>
                  <a:pt x="1847" y="1071"/>
                </a:lnTo>
                <a:lnTo>
                  <a:pt x="1861" y="1137"/>
                </a:lnTo>
                <a:lnTo>
                  <a:pt x="1874" y="1203"/>
                </a:lnTo>
                <a:lnTo>
                  <a:pt x="1887" y="1269"/>
                </a:lnTo>
                <a:lnTo>
                  <a:pt x="1900" y="1322"/>
                </a:lnTo>
                <a:lnTo>
                  <a:pt x="1914" y="1374"/>
                </a:lnTo>
                <a:lnTo>
                  <a:pt x="1927" y="1414"/>
                </a:lnTo>
                <a:lnTo>
                  <a:pt x="1940" y="1454"/>
                </a:lnTo>
                <a:lnTo>
                  <a:pt x="1954" y="1480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0491" name="Freeform 13"/>
          <p:cNvSpPr/>
          <p:nvPr/>
        </p:nvSpPr>
        <p:spPr>
          <a:xfrm>
            <a:off x="4665663" y="2032000"/>
            <a:ext cx="827087" cy="4191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607928" y="377253"/>
              </a:cxn>
              <a:cxn ang="0">
                <a:pos x="624444" y="310045"/>
              </a:cxn>
              <a:cxn ang="0">
                <a:pos x="633338" y="251080"/>
              </a:cxn>
              <a:cxn ang="0">
                <a:pos x="641596" y="200990"/>
              </a:cxn>
              <a:cxn ang="0">
                <a:pos x="649854" y="159144"/>
              </a:cxn>
              <a:cxn ang="0">
                <a:pos x="649854" y="125540"/>
              </a:cxn>
              <a:cxn ang="0">
                <a:pos x="641596" y="100812"/>
              </a:cxn>
              <a:cxn ang="0">
                <a:pos x="633338" y="83693"/>
              </a:cxn>
              <a:cxn ang="0">
                <a:pos x="590776" y="67208"/>
              </a:cxn>
              <a:cxn ang="0">
                <a:pos x="531699" y="67208"/>
              </a:cxn>
              <a:cxn ang="0">
                <a:pos x="515182" y="67208"/>
              </a:cxn>
              <a:cxn ang="0">
                <a:pos x="480879" y="75451"/>
              </a:cxn>
              <a:cxn ang="0">
                <a:pos x="430695" y="83693"/>
              </a:cxn>
              <a:cxn ang="0">
                <a:pos x="371617" y="100812"/>
              </a:cxn>
              <a:cxn ang="0">
                <a:pos x="295388" y="117297"/>
              </a:cxn>
              <a:cxn ang="0">
                <a:pos x="210901" y="133782"/>
              </a:cxn>
              <a:cxn ang="0">
                <a:pos x="109897" y="159144"/>
              </a:cxn>
              <a:cxn ang="0">
                <a:pos x="0" y="184505"/>
              </a:cxn>
              <a:cxn ang="0">
                <a:pos x="67336" y="133782"/>
              </a:cxn>
              <a:cxn ang="0">
                <a:pos x="194385" y="109055"/>
              </a:cxn>
              <a:cxn ang="0">
                <a:pos x="295388" y="83693"/>
              </a:cxn>
              <a:cxn ang="0">
                <a:pos x="388134" y="67208"/>
              </a:cxn>
              <a:cxn ang="0">
                <a:pos x="456105" y="50089"/>
              </a:cxn>
              <a:cxn ang="0">
                <a:pos x="515182" y="33604"/>
              </a:cxn>
              <a:cxn ang="0">
                <a:pos x="557108" y="25362"/>
              </a:cxn>
              <a:cxn ang="0">
                <a:pos x="574260" y="16485"/>
              </a:cxn>
              <a:cxn ang="0">
                <a:pos x="590776" y="8243"/>
              </a:cxn>
              <a:cxn ang="0">
                <a:pos x="616186" y="0"/>
              </a:cxn>
              <a:cxn ang="0">
                <a:pos x="658112" y="8243"/>
              </a:cxn>
              <a:cxn ang="0">
                <a:pos x="717825" y="33604"/>
              </a:cxn>
              <a:cxn ang="0">
                <a:pos x="768009" y="58966"/>
              </a:cxn>
              <a:cxn ang="0">
                <a:pos x="793419" y="75451"/>
              </a:cxn>
              <a:cxn ang="0">
                <a:pos x="810571" y="83693"/>
              </a:cxn>
              <a:cxn ang="0">
                <a:pos x="827087" y="91936"/>
              </a:cxn>
              <a:cxn ang="0">
                <a:pos x="818829" y="109055"/>
              </a:cxn>
              <a:cxn ang="0">
                <a:pos x="793419" y="133782"/>
              </a:cxn>
              <a:cxn ang="0">
                <a:pos x="776903" y="150901"/>
              </a:cxn>
              <a:cxn ang="0">
                <a:pos x="759751" y="176263"/>
              </a:cxn>
              <a:cxn ang="0">
                <a:pos x="742600" y="200990"/>
              </a:cxn>
              <a:cxn ang="0">
                <a:pos x="726083" y="242837"/>
              </a:cxn>
              <a:cxn ang="0">
                <a:pos x="708932" y="284684"/>
              </a:cxn>
              <a:cxn ang="0">
                <a:pos x="683522" y="335407"/>
              </a:cxn>
              <a:cxn ang="0">
                <a:pos x="658112" y="393738"/>
              </a:cxn>
              <a:cxn ang="0">
                <a:pos x="599035" y="410857"/>
              </a:cxn>
            </a:cxnLst>
            <a:rect l="l" t="t" r="GT0" b="GT1"/>
            <a:pathLst>
              <a:path w="1302" h="661">
                <a:moveTo>
                  <a:pt x="943" y="648"/>
                </a:moveTo>
                <a:lnTo>
                  <a:pt x="957" y="595"/>
                </a:lnTo>
                <a:lnTo>
                  <a:pt x="970" y="542"/>
                </a:lnTo>
                <a:lnTo>
                  <a:pt x="983" y="489"/>
                </a:lnTo>
                <a:lnTo>
                  <a:pt x="997" y="436"/>
                </a:lnTo>
                <a:lnTo>
                  <a:pt x="997" y="396"/>
                </a:lnTo>
                <a:lnTo>
                  <a:pt x="1010" y="357"/>
                </a:lnTo>
                <a:lnTo>
                  <a:pt x="1010" y="317"/>
                </a:lnTo>
                <a:lnTo>
                  <a:pt x="1010" y="278"/>
                </a:lnTo>
                <a:lnTo>
                  <a:pt x="1023" y="251"/>
                </a:lnTo>
                <a:lnTo>
                  <a:pt x="1023" y="225"/>
                </a:lnTo>
                <a:lnTo>
                  <a:pt x="1023" y="198"/>
                </a:lnTo>
                <a:lnTo>
                  <a:pt x="1023" y="172"/>
                </a:lnTo>
                <a:lnTo>
                  <a:pt x="1010" y="159"/>
                </a:lnTo>
                <a:lnTo>
                  <a:pt x="1010" y="145"/>
                </a:lnTo>
                <a:lnTo>
                  <a:pt x="997" y="132"/>
                </a:lnTo>
                <a:lnTo>
                  <a:pt x="957" y="106"/>
                </a:lnTo>
                <a:lnTo>
                  <a:pt x="930" y="106"/>
                </a:lnTo>
                <a:lnTo>
                  <a:pt x="890" y="93"/>
                </a:lnTo>
                <a:lnTo>
                  <a:pt x="837" y="106"/>
                </a:lnTo>
                <a:lnTo>
                  <a:pt x="824" y="106"/>
                </a:lnTo>
                <a:lnTo>
                  <a:pt x="811" y="106"/>
                </a:lnTo>
                <a:lnTo>
                  <a:pt x="784" y="119"/>
                </a:lnTo>
                <a:lnTo>
                  <a:pt x="757" y="119"/>
                </a:lnTo>
                <a:lnTo>
                  <a:pt x="718" y="132"/>
                </a:lnTo>
                <a:lnTo>
                  <a:pt x="678" y="132"/>
                </a:lnTo>
                <a:lnTo>
                  <a:pt x="638" y="145"/>
                </a:lnTo>
                <a:lnTo>
                  <a:pt x="585" y="159"/>
                </a:lnTo>
                <a:lnTo>
                  <a:pt x="531" y="172"/>
                </a:lnTo>
                <a:lnTo>
                  <a:pt x="465" y="185"/>
                </a:lnTo>
                <a:lnTo>
                  <a:pt x="399" y="198"/>
                </a:lnTo>
                <a:lnTo>
                  <a:pt x="332" y="211"/>
                </a:lnTo>
                <a:lnTo>
                  <a:pt x="252" y="225"/>
                </a:lnTo>
                <a:lnTo>
                  <a:pt x="173" y="251"/>
                </a:lnTo>
                <a:lnTo>
                  <a:pt x="93" y="264"/>
                </a:lnTo>
                <a:lnTo>
                  <a:pt x="0" y="291"/>
                </a:lnTo>
                <a:lnTo>
                  <a:pt x="0" y="238"/>
                </a:lnTo>
                <a:lnTo>
                  <a:pt x="106" y="211"/>
                </a:lnTo>
                <a:lnTo>
                  <a:pt x="213" y="198"/>
                </a:lnTo>
                <a:lnTo>
                  <a:pt x="306" y="172"/>
                </a:lnTo>
                <a:lnTo>
                  <a:pt x="385" y="159"/>
                </a:lnTo>
                <a:lnTo>
                  <a:pt x="465" y="132"/>
                </a:lnTo>
                <a:lnTo>
                  <a:pt x="545" y="119"/>
                </a:lnTo>
                <a:lnTo>
                  <a:pt x="611" y="106"/>
                </a:lnTo>
                <a:lnTo>
                  <a:pt x="664" y="93"/>
                </a:lnTo>
                <a:lnTo>
                  <a:pt x="718" y="79"/>
                </a:lnTo>
                <a:lnTo>
                  <a:pt x="771" y="66"/>
                </a:lnTo>
                <a:lnTo>
                  <a:pt x="811" y="53"/>
                </a:lnTo>
                <a:lnTo>
                  <a:pt x="850" y="53"/>
                </a:lnTo>
                <a:lnTo>
                  <a:pt x="877" y="40"/>
                </a:lnTo>
                <a:lnTo>
                  <a:pt x="890" y="40"/>
                </a:lnTo>
                <a:lnTo>
                  <a:pt x="904" y="26"/>
                </a:lnTo>
                <a:lnTo>
                  <a:pt x="917" y="26"/>
                </a:lnTo>
                <a:lnTo>
                  <a:pt x="930" y="13"/>
                </a:lnTo>
                <a:lnTo>
                  <a:pt x="943" y="0"/>
                </a:lnTo>
                <a:lnTo>
                  <a:pt x="970" y="0"/>
                </a:lnTo>
                <a:lnTo>
                  <a:pt x="997" y="0"/>
                </a:lnTo>
                <a:lnTo>
                  <a:pt x="1036" y="13"/>
                </a:lnTo>
                <a:lnTo>
                  <a:pt x="1076" y="26"/>
                </a:lnTo>
                <a:lnTo>
                  <a:pt x="1130" y="53"/>
                </a:lnTo>
                <a:lnTo>
                  <a:pt x="1183" y="79"/>
                </a:lnTo>
                <a:lnTo>
                  <a:pt x="1209" y="93"/>
                </a:lnTo>
                <a:lnTo>
                  <a:pt x="1236" y="106"/>
                </a:lnTo>
                <a:lnTo>
                  <a:pt x="1249" y="119"/>
                </a:lnTo>
                <a:lnTo>
                  <a:pt x="1276" y="119"/>
                </a:lnTo>
                <a:lnTo>
                  <a:pt x="1276" y="132"/>
                </a:lnTo>
                <a:lnTo>
                  <a:pt x="1289" y="145"/>
                </a:lnTo>
                <a:lnTo>
                  <a:pt x="1302" y="145"/>
                </a:lnTo>
                <a:lnTo>
                  <a:pt x="1302" y="159"/>
                </a:lnTo>
                <a:lnTo>
                  <a:pt x="1289" y="172"/>
                </a:lnTo>
                <a:lnTo>
                  <a:pt x="1276" y="198"/>
                </a:lnTo>
                <a:lnTo>
                  <a:pt x="1249" y="211"/>
                </a:lnTo>
                <a:lnTo>
                  <a:pt x="1236" y="225"/>
                </a:lnTo>
                <a:lnTo>
                  <a:pt x="1223" y="238"/>
                </a:lnTo>
                <a:lnTo>
                  <a:pt x="1209" y="264"/>
                </a:lnTo>
                <a:lnTo>
                  <a:pt x="1196" y="278"/>
                </a:lnTo>
                <a:lnTo>
                  <a:pt x="1196" y="291"/>
                </a:lnTo>
                <a:lnTo>
                  <a:pt x="1169" y="317"/>
                </a:lnTo>
                <a:lnTo>
                  <a:pt x="1156" y="344"/>
                </a:lnTo>
                <a:lnTo>
                  <a:pt x="1143" y="383"/>
                </a:lnTo>
                <a:lnTo>
                  <a:pt x="1130" y="410"/>
                </a:lnTo>
                <a:lnTo>
                  <a:pt x="1116" y="449"/>
                </a:lnTo>
                <a:lnTo>
                  <a:pt x="1090" y="489"/>
                </a:lnTo>
                <a:lnTo>
                  <a:pt x="1076" y="529"/>
                </a:lnTo>
                <a:lnTo>
                  <a:pt x="1050" y="568"/>
                </a:lnTo>
                <a:lnTo>
                  <a:pt x="1036" y="621"/>
                </a:lnTo>
                <a:lnTo>
                  <a:pt x="1010" y="661"/>
                </a:lnTo>
                <a:lnTo>
                  <a:pt x="943" y="648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0492" name="Freeform 14"/>
          <p:cNvSpPr/>
          <p:nvPr/>
        </p:nvSpPr>
        <p:spPr>
          <a:xfrm>
            <a:off x="4665663" y="2443163"/>
            <a:ext cx="700087" cy="134937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134937"/>
              </a:cxn>
              <a:cxn ang="0">
                <a:pos x="0" y="118310"/>
              </a:cxn>
              <a:cxn ang="0">
                <a:pos x="59028" y="101043"/>
              </a:cxn>
              <a:cxn ang="0">
                <a:pos x="126308" y="92729"/>
              </a:cxn>
              <a:cxn ang="0">
                <a:pos x="177085" y="84416"/>
              </a:cxn>
              <a:cxn ang="0">
                <a:pos x="227861" y="75462"/>
              </a:cxn>
              <a:cxn ang="0">
                <a:pos x="278004" y="58835"/>
              </a:cxn>
              <a:cxn ang="0">
                <a:pos x="328781" y="50521"/>
              </a:cxn>
              <a:cxn ang="0">
                <a:pos x="371306" y="42208"/>
              </a:cxn>
              <a:cxn ang="0">
                <a:pos x="404946" y="33255"/>
              </a:cxn>
              <a:cxn ang="0">
                <a:pos x="438586" y="33255"/>
              </a:cxn>
              <a:cxn ang="0">
                <a:pos x="472225" y="24941"/>
              </a:cxn>
              <a:cxn ang="0">
                <a:pos x="497614" y="16627"/>
              </a:cxn>
              <a:cxn ang="0">
                <a:pos x="523002" y="16627"/>
              </a:cxn>
              <a:cxn ang="0">
                <a:pos x="539505" y="8314"/>
              </a:cxn>
              <a:cxn ang="0">
                <a:pos x="564893" y="8314"/>
              </a:cxn>
              <a:cxn ang="0">
                <a:pos x="573779" y="8314"/>
              </a:cxn>
              <a:cxn ang="0">
                <a:pos x="582031" y="8314"/>
              </a:cxn>
              <a:cxn ang="0">
                <a:pos x="615670" y="0"/>
              </a:cxn>
              <a:cxn ang="0">
                <a:pos x="641059" y="0"/>
              </a:cxn>
              <a:cxn ang="0">
                <a:pos x="657561" y="0"/>
              </a:cxn>
              <a:cxn ang="0">
                <a:pos x="674699" y="8314"/>
              </a:cxn>
              <a:cxn ang="0">
                <a:pos x="682950" y="16627"/>
              </a:cxn>
              <a:cxn ang="0">
                <a:pos x="691836" y="24941"/>
              </a:cxn>
              <a:cxn ang="0">
                <a:pos x="700087" y="24941"/>
              </a:cxn>
              <a:cxn ang="0">
                <a:pos x="700087" y="33255"/>
              </a:cxn>
              <a:cxn ang="0">
                <a:pos x="691836" y="33255"/>
              </a:cxn>
              <a:cxn ang="0">
                <a:pos x="674699" y="42208"/>
              </a:cxn>
              <a:cxn ang="0">
                <a:pos x="657561" y="42208"/>
              </a:cxn>
              <a:cxn ang="0">
                <a:pos x="657561" y="50521"/>
              </a:cxn>
              <a:cxn ang="0">
                <a:pos x="649310" y="50521"/>
              </a:cxn>
              <a:cxn ang="0">
                <a:pos x="641059" y="50521"/>
              </a:cxn>
              <a:cxn ang="0">
                <a:pos x="632807" y="50521"/>
              </a:cxn>
              <a:cxn ang="0">
                <a:pos x="615670" y="50521"/>
              </a:cxn>
              <a:cxn ang="0">
                <a:pos x="598533" y="50521"/>
              </a:cxn>
              <a:cxn ang="0">
                <a:pos x="590282" y="58835"/>
              </a:cxn>
              <a:cxn ang="0">
                <a:pos x="573779" y="58835"/>
              </a:cxn>
              <a:cxn ang="0">
                <a:pos x="556642" y="58835"/>
              </a:cxn>
              <a:cxn ang="0">
                <a:pos x="531254" y="67149"/>
              </a:cxn>
              <a:cxn ang="0">
                <a:pos x="514751" y="67149"/>
              </a:cxn>
              <a:cxn ang="0">
                <a:pos x="489363" y="67149"/>
              </a:cxn>
              <a:cxn ang="0">
                <a:pos x="463974" y="75462"/>
              </a:cxn>
              <a:cxn ang="0">
                <a:pos x="438586" y="75462"/>
              </a:cxn>
              <a:cxn ang="0">
                <a:pos x="404946" y="84416"/>
              </a:cxn>
              <a:cxn ang="0">
                <a:pos x="379558" y="84416"/>
              </a:cxn>
              <a:cxn ang="0">
                <a:pos x="320529" y="92729"/>
              </a:cxn>
              <a:cxn ang="0">
                <a:pos x="261501" y="101043"/>
              </a:cxn>
              <a:cxn ang="0">
                <a:pos x="210724" y="109357"/>
              </a:cxn>
              <a:cxn ang="0">
                <a:pos x="159947" y="118310"/>
              </a:cxn>
              <a:cxn ang="0">
                <a:pos x="118056" y="126623"/>
              </a:cxn>
              <a:cxn ang="0">
                <a:pos x="75531" y="126623"/>
              </a:cxn>
              <a:cxn ang="0">
                <a:pos x="33640" y="134937"/>
              </a:cxn>
              <a:cxn ang="0">
                <a:pos x="0" y="134937"/>
              </a:cxn>
            </a:cxnLst>
            <a:rect l="l" t="t" r="GT0" b="GT1"/>
            <a:pathLst>
              <a:path w="1103" h="211">
                <a:moveTo>
                  <a:pt x="0" y="211"/>
                </a:moveTo>
                <a:lnTo>
                  <a:pt x="0" y="185"/>
                </a:lnTo>
                <a:lnTo>
                  <a:pt x="93" y="158"/>
                </a:lnTo>
                <a:lnTo>
                  <a:pt x="199" y="145"/>
                </a:lnTo>
                <a:lnTo>
                  <a:pt x="279" y="132"/>
                </a:lnTo>
                <a:lnTo>
                  <a:pt x="359" y="118"/>
                </a:lnTo>
                <a:lnTo>
                  <a:pt x="438" y="92"/>
                </a:lnTo>
                <a:lnTo>
                  <a:pt x="518" y="79"/>
                </a:lnTo>
                <a:lnTo>
                  <a:pt x="585" y="66"/>
                </a:lnTo>
                <a:lnTo>
                  <a:pt x="638" y="52"/>
                </a:lnTo>
                <a:lnTo>
                  <a:pt x="691" y="52"/>
                </a:lnTo>
                <a:lnTo>
                  <a:pt x="744" y="39"/>
                </a:lnTo>
                <a:lnTo>
                  <a:pt x="784" y="26"/>
                </a:lnTo>
                <a:lnTo>
                  <a:pt x="824" y="26"/>
                </a:lnTo>
                <a:lnTo>
                  <a:pt x="850" y="13"/>
                </a:lnTo>
                <a:lnTo>
                  <a:pt x="890" y="13"/>
                </a:lnTo>
                <a:lnTo>
                  <a:pt x="904" y="13"/>
                </a:lnTo>
                <a:lnTo>
                  <a:pt x="917" y="13"/>
                </a:lnTo>
                <a:lnTo>
                  <a:pt x="970" y="0"/>
                </a:lnTo>
                <a:lnTo>
                  <a:pt x="1010" y="0"/>
                </a:lnTo>
                <a:lnTo>
                  <a:pt x="1036" y="0"/>
                </a:lnTo>
                <a:lnTo>
                  <a:pt x="1063" y="13"/>
                </a:lnTo>
                <a:lnTo>
                  <a:pt x="1076" y="26"/>
                </a:lnTo>
                <a:lnTo>
                  <a:pt x="1090" y="39"/>
                </a:lnTo>
                <a:lnTo>
                  <a:pt x="1103" y="39"/>
                </a:lnTo>
                <a:lnTo>
                  <a:pt x="1103" y="52"/>
                </a:lnTo>
                <a:lnTo>
                  <a:pt x="1090" y="52"/>
                </a:lnTo>
                <a:lnTo>
                  <a:pt x="1063" y="66"/>
                </a:lnTo>
                <a:lnTo>
                  <a:pt x="1036" y="66"/>
                </a:lnTo>
                <a:lnTo>
                  <a:pt x="1036" y="79"/>
                </a:lnTo>
                <a:lnTo>
                  <a:pt x="1023" y="79"/>
                </a:lnTo>
                <a:lnTo>
                  <a:pt x="1010" y="79"/>
                </a:lnTo>
                <a:lnTo>
                  <a:pt x="997" y="79"/>
                </a:lnTo>
                <a:lnTo>
                  <a:pt x="970" y="79"/>
                </a:lnTo>
                <a:lnTo>
                  <a:pt x="943" y="79"/>
                </a:lnTo>
                <a:lnTo>
                  <a:pt x="930" y="92"/>
                </a:lnTo>
                <a:lnTo>
                  <a:pt x="904" y="92"/>
                </a:lnTo>
                <a:lnTo>
                  <a:pt x="877" y="92"/>
                </a:lnTo>
                <a:lnTo>
                  <a:pt x="837" y="105"/>
                </a:lnTo>
                <a:lnTo>
                  <a:pt x="811" y="105"/>
                </a:lnTo>
                <a:lnTo>
                  <a:pt x="771" y="105"/>
                </a:lnTo>
                <a:lnTo>
                  <a:pt x="731" y="118"/>
                </a:lnTo>
                <a:lnTo>
                  <a:pt x="691" y="118"/>
                </a:lnTo>
                <a:lnTo>
                  <a:pt x="638" y="132"/>
                </a:lnTo>
                <a:lnTo>
                  <a:pt x="598" y="132"/>
                </a:lnTo>
                <a:lnTo>
                  <a:pt x="505" y="145"/>
                </a:lnTo>
                <a:lnTo>
                  <a:pt x="412" y="158"/>
                </a:lnTo>
                <a:lnTo>
                  <a:pt x="332" y="171"/>
                </a:lnTo>
                <a:lnTo>
                  <a:pt x="252" y="185"/>
                </a:lnTo>
                <a:lnTo>
                  <a:pt x="186" y="198"/>
                </a:lnTo>
                <a:lnTo>
                  <a:pt x="119" y="198"/>
                </a:lnTo>
                <a:lnTo>
                  <a:pt x="53" y="211"/>
                </a:lnTo>
                <a:lnTo>
                  <a:pt x="0" y="211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0493" name="Freeform 15"/>
          <p:cNvSpPr/>
          <p:nvPr/>
        </p:nvSpPr>
        <p:spPr>
          <a:xfrm>
            <a:off x="4927600" y="2157413"/>
            <a:ext cx="58738" cy="3365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0"/>
              </a:cxn>
              <a:cxn ang="0">
                <a:pos x="58738" y="0"/>
              </a:cxn>
              <a:cxn ang="0">
                <a:pos x="58738" y="25448"/>
              </a:cxn>
              <a:cxn ang="0">
                <a:pos x="58738" y="50896"/>
              </a:cxn>
              <a:cxn ang="0">
                <a:pos x="50527" y="83978"/>
              </a:cxn>
              <a:cxn ang="0">
                <a:pos x="50527" y="125968"/>
              </a:cxn>
              <a:cxn ang="0">
                <a:pos x="41685" y="168593"/>
              </a:cxn>
              <a:cxn ang="0">
                <a:pos x="41685" y="218853"/>
              </a:cxn>
              <a:cxn ang="0">
                <a:pos x="33474" y="277383"/>
              </a:cxn>
              <a:cxn ang="0">
                <a:pos x="25264" y="336550"/>
              </a:cxn>
              <a:cxn ang="0">
                <a:pos x="0" y="336550"/>
              </a:cxn>
              <a:cxn ang="0">
                <a:pos x="0" y="0"/>
              </a:cxn>
            </a:cxnLst>
            <a:rect l="l" t="t" r="GT0" b="GT1"/>
            <a:pathLst>
              <a:path w="93" h="529">
                <a:moveTo>
                  <a:pt x="0" y="0"/>
                </a:moveTo>
                <a:lnTo>
                  <a:pt x="93" y="0"/>
                </a:lnTo>
                <a:lnTo>
                  <a:pt x="93" y="40"/>
                </a:lnTo>
                <a:lnTo>
                  <a:pt x="93" y="80"/>
                </a:lnTo>
                <a:lnTo>
                  <a:pt x="80" y="132"/>
                </a:lnTo>
                <a:lnTo>
                  <a:pt x="80" y="198"/>
                </a:lnTo>
                <a:lnTo>
                  <a:pt x="66" y="265"/>
                </a:lnTo>
                <a:lnTo>
                  <a:pt x="66" y="344"/>
                </a:lnTo>
                <a:lnTo>
                  <a:pt x="53" y="436"/>
                </a:lnTo>
                <a:lnTo>
                  <a:pt x="40" y="529"/>
                </a:lnTo>
                <a:lnTo>
                  <a:pt x="0" y="529"/>
                </a:lnTo>
                <a:lnTo>
                  <a:pt x="0" y="0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20494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88" y="3852863"/>
            <a:ext cx="8475662" cy="17049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 fill="hold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 fill="hold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 fill="hold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 fill="hold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 fill="hold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 fill="hold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 fill="hold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 fill="hold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animBg="1"/>
      <p:bldP spid="20485" grpId="0" animBg="1"/>
      <p:bldP spid="20486" grpId="0" animBg="1"/>
      <p:bldP spid="20487" grpId="0" animBg="1"/>
      <p:bldP spid="20488" grpId="0" animBg="1"/>
      <p:bldP spid="20489" grpId="0" animBg="1"/>
      <p:bldP spid="20490" grpId="0" animBg="1"/>
      <p:bldP spid="20491" grpId="0" animBg="1"/>
      <p:bldP spid="20492" grpId="0" animBg="1"/>
      <p:bldP spid="20493" grpId="0" animBg="1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1819</Words>
  <Application>WPS 演示</Application>
  <PresentationFormat>全屏显示(4:3)</PresentationFormat>
  <Paragraphs>196</Paragraphs>
  <Slides>34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44" baseType="lpstr">
      <vt:lpstr>Arial</vt:lpstr>
      <vt:lpstr>宋体</vt:lpstr>
      <vt:lpstr>Wingdings</vt:lpstr>
      <vt:lpstr>Calibri</vt:lpstr>
      <vt:lpstr>Calibri Light</vt:lpstr>
      <vt:lpstr>Calibri</vt:lpstr>
      <vt:lpstr>微软雅黑</vt:lpstr>
      <vt:lpstr>Arial Unicode MS</vt:lpstr>
      <vt:lpstr>Arial</vt:lpstr>
      <vt:lpstr>Office 主题</vt:lpstr>
      <vt:lpstr> 大青树下的小学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 词语辨析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谢谢观看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2021-02-13T00:39:00Z</cp:lastPrinted>
  <dcterms:created xsi:type="dcterms:W3CDTF">2021-02-13T00:39:00Z</dcterms:created>
  <dcterms:modified xsi:type="dcterms:W3CDTF">2023-10-22T04:39:10Z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F2186FF1B7A14E95A6EEB8E488A4D483_12</vt:lpwstr>
  </property>
  <property fmtid="{D5CDD505-2E9C-101B-9397-08002B2CF9AE}" pid="7" name="KSOProductBuildVer">
    <vt:lpwstr>2052-12.1.0.15712</vt:lpwstr>
  </property>
</Properties>
</file>