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5"/>
  </p:notesMasterIdLst>
  <p:handoutMasterIdLst>
    <p:handoutMasterId r:id="rId31"/>
  </p:handoutMasterIdLst>
  <p:sldIdLst>
    <p:sldId id="257" r:id="rId4"/>
    <p:sldId id="259" r:id="rId6"/>
    <p:sldId id="260" r:id="rId7"/>
    <p:sldId id="262" r:id="rId8"/>
    <p:sldId id="263" r:id="rId9"/>
    <p:sldId id="417" r:id="rId10"/>
    <p:sldId id="418" r:id="rId11"/>
    <p:sldId id="279" r:id="rId12"/>
    <p:sldId id="266" r:id="rId13"/>
    <p:sldId id="438" r:id="rId14"/>
    <p:sldId id="414" r:id="rId15"/>
    <p:sldId id="412" r:id="rId16"/>
    <p:sldId id="268" r:id="rId17"/>
    <p:sldId id="416" r:id="rId18"/>
    <p:sldId id="269" r:id="rId19"/>
    <p:sldId id="420" r:id="rId20"/>
    <p:sldId id="378" r:id="rId21"/>
    <p:sldId id="439" r:id="rId22"/>
    <p:sldId id="272" r:id="rId23"/>
    <p:sldId id="423" r:id="rId24"/>
    <p:sldId id="413" r:id="rId25"/>
    <p:sldId id="274" r:id="rId26"/>
    <p:sldId id="275" r:id="rId27"/>
    <p:sldId id="440" r:id="rId28"/>
    <p:sldId id="278" r:id="rId29"/>
    <p:sldId id="277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6601"/>
    <a:srgbClr val="000000"/>
    <a:srgbClr val="FF6600"/>
    <a:srgbClr val="FFC23E"/>
    <a:srgbClr val="FFC000"/>
    <a:srgbClr val="FFFFFF"/>
    <a:srgbClr val="FEAF3D"/>
    <a:srgbClr val="E77D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78"/>
    <p:restoredTop sz="94660"/>
  </p:normalViewPr>
  <p:slideViewPr>
    <p:cSldViewPr snapToGrid="0" showGuides="1">
      <p:cViewPr>
        <p:scale>
          <a:sx n="100" d="100"/>
          <a:sy n="100" d="100"/>
        </p:scale>
        <p:origin x="-780" y="-384"/>
      </p:cViewPr>
      <p:guideLst>
        <p:guide orient="horz" pos="2319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tags" Target="tags/tag1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微软雅黑" panose="020B0503020204020204" pitchFamily="34" charset="-122"/>
              </a:rPr>
            </a:fld>
            <a:endParaRPr lang="zh-CN" altLang="en-US" sz="1200" dirty="0">
              <a:solidFill>
                <a:srgbClr val="898989"/>
              </a:solidFill>
              <a:latin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单击此处编辑母版文本样式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01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</a:rPr>
            </a:fld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22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9882" y="2588281"/>
            <a:ext cx="10852237" cy="899167"/>
          </a:xfrm>
        </p:spPr>
        <p:txBody>
          <a:bodyPr rIns="25400" anchor="t"/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69882" y="3566160"/>
            <a:ext cx="10852237" cy="950984"/>
          </a:xfrm>
        </p:spPr>
        <p:txBody>
          <a:bodyPr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2588281"/>
            <a:ext cx="10852237" cy="899167"/>
          </a:xfrm>
        </p:spPr>
        <p:txBody>
          <a:bodyPr rIns="25400" anchor="t"/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317500"/>
            <a:ext cx="12192000" cy="6096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0000">
                <a:schemeClr val="accent1"/>
              </a:gs>
              <a:gs pos="54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2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1881188" y="0"/>
            <a:ext cx="1524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: 圆角 10"/>
          <p:cNvSpPr/>
          <p:nvPr/>
        </p:nvSpPr>
        <p:spPr>
          <a:xfrm>
            <a:off x="234950" y="406400"/>
            <a:ext cx="1936750" cy="417513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246717" y="443736"/>
            <a:ext cx="1936004" cy="416485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24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页脚占位符 2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9882" y="2588281"/>
            <a:ext cx="10852237" cy="899167"/>
          </a:xfrm>
        </p:spPr>
        <p:txBody>
          <a:bodyPr rIns="25400" anchor="t"/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69882" y="3566160"/>
            <a:ext cx="10852237" cy="950984"/>
          </a:xfrm>
        </p:spPr>
        <p:txBody>
          <a:bodyPr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/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96000"/>
            <a:ext cx="10852237" cy="5041355"/>
          </a:xfrm>
        </p:spPr>
        <p:txBody>
          <a:bodyPr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3808730"/>
            <a:ext cx="10852237" cy="624845"/>
          </a:xfrm>
        </p:spPr>
        <p:txBody>
          <a:bodyPr rIns="63500" anchor="t"/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4511675"/>
            <a:ext cx="10852237" cy="1077985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1296000"/>
            <a:ext cx="5283242" cy="5040000"/>
          </a:xfrm>
        </p:spPr>
        <p:txBody>
          <a:bodyPr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30" y="1296000"/>
            <a:ext cx="528324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789043"/>
            <a:ext cx="5283200" cy="4552234"/>
          </a:xfrm>
        </p:spPr>
        <p:txBody>
          <a:bodyPr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1296000"/>
            <a:ext cx="5283242" cy="381003"/>
          </a:xfrm>
        </p:spPr>
        <p:txBody>
          <a:bodyPr tIns="38100" rIns="76200" bIns="3810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789043"/>
            <a:ext cx="5283242" cy="4552234"/>
          </a:xfrm>
        </p:spPr>
        <p:txBody>
          <a:bodyPr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/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96000"/>
            <a:ext cx="10852237" cy="5041355"/>
          </a:xfrm>
        </p:spPr>
        <p:txBody>
          <a:bodyPr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1296000"/>
            <a:ext cx="5283242" cy="5040000"/>
          </a:xfrm>
        </p:spPr>
        <p:txBody>
          <a:bodyPr vert="horz" wrap="square" lIns="101600" tIns="0" rIns="82550" bIns="0" numCol="1" rtlCol="0" anchor="t" anchorCtr="0" compatLnSpc="1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15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2" cy="5040000"/>
          </a:xfrm>
        </p:spPr>
        <p:txBody>
          <a:bodyPr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/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2588281"/>
            <a:ext cx="10852237" cy="899167"/>
          </a:xfrm>
        </p:spPr>
        <p:txBody>
          <a:bodyPr rIns="25400" anchor="t"/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317500"/>
            <a:ext cx="12192000" cy="6096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0000">
                <a:schemeClr val="accent1"/>
              </a:gs>
              <a:gs pos="54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0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2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1881188" y="0"/>
            <a:ext cx="1524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: 圆角 10"/>
          <p:cNvSpPr/>
          <p:nvPr/>
        </p:nvSpPr>
        <p:spPr>
          <a:xfrm>
            <a:off x="234950" y="406400"/>
            <a:ext cx="1936750" cy="417513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246717" y="443736"/>
            <a:ext cx="1936004" cy="416485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24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页脚占位符 2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3808730"/>
            <a:ext cx="10852237" cy="624845"/>
          </a:xfrm>
        </p:spPr>
        <p:txBody>
          <a:bodyPr rIns="63500" anchor="t"/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4511675"/>
            <a:ext cx="10852237" cy="1077985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1296000"/>
            <a:ext cx="5283242" cy="5040000"/>
          </a:xfrm>
        </p:spPr>
        <p:txBody>
          <a:bodyPr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30" y="1296000"/>
            <a:ext cx="528324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789043"/>
            <a:ext cx="5283200" cy="4552234"/>
          </a:xfrm>
        </p:spPr>
        <p:txBody>
          <a:bodyPr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1296000"/>
            <a:ext cx="5283242" cy="381003"/>
          </a:xfrm>
        </p:spPr>
        <p:txBody>
          <a:bodyPr tIns="38100" rIns="76200" bIns="3810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789043"/>
            <a:ext cx="5283242" cy="4552234"/>
          </a:xfrm>
        </p:spPr>
        <p:txBody>
          <a:bodyPr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1296000"/>
            <a:ext cx="5283242" cy="5040000"/>
          </a:xfrm>
        </p:spPr>
        <p:txBody>
          <a:bodyPr vert="horz" wrap="square" lIns="101600" tIns="0" rIns="82550" bIns="0" numCol="1" rtlCol="0" anchor="t" anchorCtr="0" compatLnSpc="1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15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2" cy="5040000"/>
          </a:xfrm>
        </p:spPr>
        <p:txBody>
          <a:bodyPr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/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.xml"/><Relationship Id="rId18" Type="http://schemas.openxmlformats.org/officeDocument/2006/relationships/tags" Target="../tags/tag4.xml"/><Relationship Id="rId17" Type="http://schemas.openxmlformats.org/officeDocument/2006/relationships/tags" Target="../tags/tag3.xml"/><Relationship Id="rId16" Type="http://schemas.openxmlformats.org/officeDocument/2006/relationships/tags" Target="../tags/tag2.xml"/><Relationship Id="rId15" Type="http://schemas.openxmlformats.org/officeDocument/2006/relationships/tags" Target="../tags/tag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1" Type="http://schemas.openxmlformats.org/officeDocument/2006/relationships/theme" Target="../theme/theme2.xml"/><Relationship Id="rId20" Type="http://schemas.openxmlformats.org/officeDocument/2006/relationships/tags" Target="../tags/tag12.xml"/><Relationship Id="rId2" Type="http://schemas.openxmlformats.org/officeDocument/2006/relationships/slideLayout" Target="../slideLayouts/slideLayout16.xml"/><Relationship Id="rId19" Type="http://schemas.openxmlformats.org/officeDocument/2006/relationships/tags" Target="../tags/tag11.xml"/><Relationship Id="rId18" Type="http://schemas.openxmlformats.org/officeDocument/2006/relationships/tags" Target="../tags/tag10.xml"/><Relationship Id="rId17" Type="http://schemas.openxmlformats.org/officeDocument/2006/relationships/tags" Target="../tags/tag9.xml"/><Relationship Id="rId16" Type="http://schemas.openxmlformats.org/officeDocument/2006/relationships/tags" Target="../tags/tag8.xml"/><Relationship Id="rId15" Type="http://schemas.openxmlformats.org/officeDocument/2006/relationships/tags" Target="../tags/tag7.xml"/><Relationship Id="rId14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5"/>
            </p:custDataLst>
          </p:nvPr>
        </p:nvSpPr>
        <p:spPr bwMode="auto">
          <a:xfrm>
            <a:off x="669925" y="431800"/>
            <a:ext cx="1085215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1600" tIns="38100" rIns="76200" bIns="3810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6"/>
            </p:custDataLst>
          </p:nvPr>
        </p:nvSpPr>
        <p:spPr bwMode="auto">
          <a:xfrm>
            <a:off x="669925" y="1295400"/>
            <a:ext cx="10852150" cy="5040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slow">
    <p:push dir="u"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 spc="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  <p:custDataLst>
              <p:tags r:id="rId15"/>
            </p:custDataLst>
          </p:nvPr>
        </p:nvSpPr>
        <p:spPr bwMode="auto">
          <a:xfrm>
            <a:off x="669925" y="431800"/>
            <a:ext cx="1085215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1600" tIns="38100" rIns="76200" bIns="3810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9"/>
            <p:custDataLst>
              <p:tags r:id="rId16"/>
            </p:custDataLst>
          </p:nvPr>
        </p:nvSpPr>
        <p:spPr bwMode="auto">
          <a:xfrm>
            <a:off x="669925" y="1295400"/>
            <a:ext cx="10852150" cy="5040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ransition spd="slow">
    <p:push dir="u"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 spc="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8.png"/><Relationship Id="rId2" Type="http://schemas.openxmlformats.org/officeDocument/2006/relationships/image" Target="../media/image40.png"/><Relationship Id="rId1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8.png"/><Relationship Id="rId2" Type="http://schemas.openxmlformats.org/officeDocument/2006/relationships/image" Target="../media/image41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2.jpeg"/><Relationship Id="rId3" Type="http://schemas.openxmlformats.org/officeDocument/2006/relationships/image" Target="../media/image28.png"/><Relationship Id="rId2" Type="http://schemas.openxmlformats.org/officeDocument/2006/relationships/image" Target="../media/image40.png"/><Relationship Id="rId1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GIF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8.png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28.png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28.png"/><Relationship Id="rId1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6.png"/><Relationship Id="rId4" Type="http://schemas.openxmlformats.org/officeDocument/2006/relationships/image" Target="../media/image49.jpeg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8.png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8.png"/><Relationship Id="rId2" Type="http://schemas.openxmlformats.org/officeDocument/2006/relationships/image" Target="../media/image28.png"/><Relationship Id="rId1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28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63.png"/><Relationship Id="rId1" Type="http://schemas.openxmlformats.org/officeDocument/2006/relationships/image" Target="../media/image6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8.png"/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8.png"/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1112" y="0"/>
            <a:ext cx="121904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2"/>
          <p:cNvPicPr>
            <a:picLocks noChangeAspect="1"/>
          </p:cNvPicPr>
          <p:nvPr/>
        </p:nvPicPr>
        <p:blipFill>
          <a:blip r:embed="rId2" cstate="email"/>
          <a:srcRect r="-557"/>
          <a:stretch>
            <a:fillRect/>
          </a:stretch>
        </p:blipFill>
        <p:spPr>
          <a:xfrm>
            <a:off x="433388" y="-41275"/>
            <a:ext cx="122570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文本框 7"/>
          <p:cNvSpPr txBox="1"/>
          <p:nvPr/>
        </p:nvSpPr>
        <p:spPr>
          <a:xfrm>
            <a:off x="7297738" y="4451350"/>
            <a:ext cx="19542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75341B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---</a:t>
            </a:r>
            <a:r>
              <a:rPr lang="zh-CN" altLang="en-US" sz="3200" b="1" dirty="0">
                <a:solidFill>
                  <a:srgbClr val="75341B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泰戈尔</a:t>
            </a:r>
            <a:endParaRPr lang="zh-CN" altLang="en-US" sz="3200" b="1" dirty="0">
              <a:solidFill>
                <a:srgbClr val="75341B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24"/>
          <p:cNvGrpSpPr/>
          <p:nvPr/>
        </p:nvGrpSpPr>
        <p:grpSpPr>
          <a:xfrm>
            <a:off x="3454332" y="2037727"/>
            <a:ext cx="2217376" cy="2217376"/>
            <a:chOff x="3041355" y="-108485"/>
            <a:chExt cx="1663443" cy="166344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041355" y="-108485"/>
              <a:ext cx="1663443" cy="1663443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3501017" y="423815"/>
              <a:ext cx="744120" cy="7455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865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花</a:t>
              </a:r>
              <a:endParaRPr kumimoji="0" lang="zh-CN" altLang="en-US" sz="58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30"/>
          <p:cNvGrpSpPr/>
          <p:nvPr/>
        </p:nvGrpSpPr>
        <p:grpSpPr>
          <a:xfrm>
            <a:off x="4903877" y="2019300"/>
            <a:ext cx="2217376" cy="2217376"/>
            <a:chOff x="4548802" y="-131274"/>
            <a:chExt cx="1663443" cy="166344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548802" y="-131274"/>
              <a:ext cx="1663443" cy="1663443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4956713" y="425355"/>
              <a:ext cx="744120" cy="7455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865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的</a:t>
              </a:r>
              <a:endParaRPr kumimoji="0" lang="zh-CN" altLang="en-US" sz="58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29"/>
          <p:cNvGrpSpPr/>
          <p:nvPr/>
        </p:nvGrpSpPr>
        <p:grpSpPr>
          <a:xfrm>
            <a:off x="6341231" y="2007893"/>
            <a:ext cx="2217376" cy="2217376"/>
            <a:chOff x="6056248" y="-131273"/>
            <a:chExt cx="1663443" cy="166344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056248" y="-131273"/>
              <a:ext cx="1663443" cy="166344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6464159" y="441230"/>
              <a:ext cx="744120" cy="7455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865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学</a:t>
              </a:r>
              <a:endParaRPr kumimoji="0" lang="zh-CN" altLang="en-US" sz="58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" name="组合 28"/>
          <p:cNvGrpSpPr/>
          <p:nvPr/>
        </p:nvGrpSpPr>
        <p:grpSpPr>
          <a:xfrm>
            <a:off x="7956406" y="2078036"/>
            <a:ext cx="2217376" cy="2217376"/>
            <a:chOff x="7685485" y="-108485"/>
            <a:chExt cx="1663443" cy="166344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85485" y="-108485"/>
              <a:ext cx="1663443" cy="1663443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8075106" y="441230"/>
              <a:ext cx="744120" cy="7455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865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校</a:t>
              </a:r>
              <a:endParaRPr kumimoji="0" lang="zh-CN" altLang="en-US" sz="58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5132" name="图片 3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-44450" y="1028700"/>
            <a:ext cx="3175000" cy="5043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椭圆 8"/>
          <p:cNvSpPr/>
          <p:nvPr/>
        </p:nvSpPr>
        <p:spPr>
          <a:xfrm>
            <a:off x="2451100" y="2749550"/>
            <a:ext cx="1036638" cy="1141413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34" name="文本框 6"/>
          <p:cNvSpPr txBox="1"/>
          <p:nvPr/>
        </p:nvSpPr>
        <p:spPr>
          <a:xfrm>
            <a:off x="2654300" y="2841625"/>
            <a:ext cx="877888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54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2</a:t>
            </a:r>
            <a:endParaRPr lang="zh-CN" altLang="en-US" sz="54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2263775" y="2863850"/>
            <a:ext cx="16530638" cy="4510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31"/>
          <p:cNvSpPr txBox="1"/>
          <p:nvPr/>
        </p:nvSpPr>
        <p:spPr>
          <a:xfrm>
            <a:off x="1195388" y="168275"/>
            <a:ext cx="6943725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课文解读</a:t>
            </a:r>
            <a:endParaRPr kumimoji="0" lang="zh-CN" altLang="en-US" sz="3730" b="1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364" name="图片 4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文本框 1"/>
          <p:cNvSpPr txBox="1"/>
          <p:nvPr/>
        </p:nvSpPr>
        <p:spPr>
          <a:xfrm>
            <a:off x="906463" y="3773488"/>
            <a:ext cx="9931400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于是，一群一群的花从无人知道的地方突然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跑出来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，在绿草上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跳舞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、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狂欢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6" name="图片 110" descr="u=2461475502,3441238485&amp;fm=26&amp;gp=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05300" y="1266825"/>
            <a:ext cx="3200400" cy="1881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Picture 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68350" y="1154113"/>
            <a:ext cx="3219450" cy="206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12" descr="Cache_-331d2010b2b8a9e1.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926388" y="1258888"/>
            <a:ext cx="2955925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7937" y="-25400"/>
            <a:ext cx="12250737" cy="679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矩形 1"/>
          <p:cNvSpPr/>
          <p:nvPr/>
        </p:nvSpPr>
        <p:spPr>
          <a:xfrm>
            <a:off x="1481455" y="1881505"/>
            <a:ext cx="9019540" cy="2682875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一群一群的花孩子在雨中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跳舞、狂欢。有的</a:t>
            </a:r>
            <a:r>
              <a:rPr lang="en-US" altLang="zh-CN" sz="3700" b="1" dirty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__________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，有的</a:t>
            </a:r>
            <a:r>
              <a:rPr lang="en-US" altLang="zh-CN" sz="3700" b="1" dirty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_________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，还有的</a:t>
            </a:r>
            <a:r>
              <a:rPr lang="en-US" altLang="zh-CN" sz="3700" b="1" dirty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_____________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。他们多开心啊！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pic>
        <p:nvPicPr>
          <p:cNvPr id="16388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74612" y="2852738"/>
            <a:ext cx="12317412" cy="3802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196138" y="-25400"/>
            <a:ext cx="4938712" cy="294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8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286500" y="458788"/>
            <a:ext cx="2419350" cy="142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31"/>
          <p:cNvSpPr txBox="1"/>
          <p:nvPr/>
        </p:nvSpPr>
        <p:spPr>
          <a:xfrm>
            <a:off x="1195388" y="168275"/>
            <a:ext cx="6943725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想象说话</a:t>
            </a:r>
            <a:endParaRPr kumimoji="0" lang="zh-CN" altLang="en-US" sz="3730" b="1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6392" name="图片 1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1"/>
          <p:cNvSpPr/>
          <p:nvPr/>
        </p:nvSpPr>
        <p:spPr>
          <a:xfrm>
            <a:off x="817563" y="1981200"/>
            <a:ext cx="10750550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zh-CN" altLang="en-US" sz="3200" dirty="0">
                <a:solidFill>
                  <a:srgbClr val="FE6601"/>
                </a:solidFill>
                <a:latin typeface="字魂35号-经典雅黑" pitchFamily="2" charset="-122"/>
                <a:ea typeface="字魂35号-经典雅黑" pitchFamily="2" charset="-122"/>
                <a:sym typeface="Calibri" panose="020F0502020204030204" pitchFamily="34" charset="0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妈妈，我真的觉得那些花朵是在地下的学校里上学。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   他们关了门做功课。如果他们想在放学以前出来游戏，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他们的老师是要罚他们站墙角的。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pic>
        <p:nvPicPr>
          <p:cNvPr id="18436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286500" y="458788"/>
            <a:ext cx="2419350" cy="142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31"/>
          <p:cNvSpPr txBox="1"/>
          <p:nvPr/>
        </p:nvSpPr>
        <p:spPr>
          <a:xfrm>
            <a:off x="1349375" y="276225"/>
            <a:ext cx="3097213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课文解读</a:t>
            </a:r>
            <a:endParaRPr kumimoji="0" lang="zh-CN" altLang="en-US" sz="3730" b="1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843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: 圆角 5"/>
          <p:cNvSpPr/>
          <p:nvPr/>
        </p:nvSpPr>
        <p:spPr>
          <a:xfrm>
            <a:off x="555625" y="1406525"/>
            <a:ext cx="10680065" cy="4399280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9"/>
          <p:cNvGrpSpPr/>
          <p:nvPr/>
        </p:nvGrpSpPr>
        <p:grpSpPr>
          <a:xfrm>
            <a:off x="-349250" y="4162425"/>
            <a:ext cx="13212763" cy="5227638"/>
            <a:chOff x="-571121" y="2318228"/>
            <a:chExt cx="13145329" cy="5200462"/>
          </a:xfrm>
        </p:grpSpPr>
        <p:pic>
          <p:nvPicPr>
            <p:cNvPr id="19471" name="图片 1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-571121" y="2373602"/>
              <a:ext cx="5145088" cy="51450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2" name="图片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556379" y="2345915"/>
              <a:ext cx="5145088" cy="51450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3" name="图片 1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29120" y="2318228"/>
              <a:ext cx="5145088" cy="514508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9460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482138" y="-355600"/>
            <a:ext cx="2917825" cy="291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1228725" y="0"/>
            <a:ext cx="7010400" cy="819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marL="0" marR="0" lvl="0" indent="0" algn="l" defTabSz="6851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75341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质疑问难</a:t>
            </a:r>
            <a:r>
              <a:rPr kumimoji="0" lang="zh-CN" altLang="en-US" sz="5330" b="1" i="0" u="none" strike="noStrike" kern="1200" cap="none" spc="0" normalizeH="0" baseline="0" noProof="0" dirty="0">
                <a:ln>
                  <a:noFill/>
                </a:ln>
                <a:solidFill>
                  <a:srgbClr val="75341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zh-CN" altLang="en-US" sz="5330" b="1" i="0" u="none" strike="noStrike" kern="1200" cap="none" spc="0" normalizeH="0" baseline="0" noProof="0" dirty="0">
              <a:ln>
                <a:noFill/>
              </a:ln>
              <a:solidFill>
                <a:srgbClr val="75341B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6039" y="1075417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 scaled="1"/>
                  </a:gradFill>
                  <a:round/>
                </a:ln>
                <a:gradFill>
                  <a:gsLst>
                    <a:gs pos="56000">
                      <a:schemeClr val="accent1">
                        <a:lumMod val="75000"/>
                      </a:schemeClr>
                    </a:gs>
                    <a:gs pos="86726">
                      <a:srgbClr val="7030A0"/>
                    </a:gs>
                    <a:gs pos="17000">
                      <a:schemeClr val="accent6">
                        <a:lumMod val="0"/>
                      </a:schemeClr>
                    </a:gs>
                  </a:gsLst>
                  <a:lin ang="0" scaled="1"/>
                </a:gradFill>
                <a:effectLst/>
                <a:uLnTx/>
                <a:uFillTx/>
                <a:latin typeface="字魂35号-经典雅黑" pitchFamily="2" charset="-122"/>
                <a:ea typeface="字魂35号-经典雅黑" pitchFamily="2" charset="-122"/>
                <a:cs typeface="+mn-cs"/>
                <a:sym typeface="+mn-ea"/>
              </a:rPr>
              <a:t>同桌讨论：</a:t>
            </a:r>
            <a:endParaRPr kumimoji="0" lang="zh-CN" altLang="en-US" sz="7200" b="1" i="0" u="none" strike="noStrike" kern="1200" cap="none" spc="0" normalizeH="0" baseline="0" noProof="0" dirty="0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 scaled="1"/>
                </a:gradFill>
                <a:round/>
              </a:ln>
              <a:gradFill>
                <a:gsLst>
                  <a:gs pos="56000">
                    <a:schemeClr val="accent1">
                      <a:lumMod val="75000"/>
                    </a:schemeClr>
                  </a:gs>
                  <a:gs pos="86726">
                    <a:srgbClr val="7030A0"/>
                  </a:gs>
                  <a:gs pos="17000">
                    <a:schemeClr val="accent6">
                      <a:lumMod val="0"/>
                    </a:schemeClr>
                  </a:gs>
                </a:gsLst>
                <a:lin ang="0" scaled="1"/>
              </a:gradFill>
              <a:effectLst/>
              <a:uLnTx/>
              <a:uFillTx/>
              <a:latin typeface="字魂35号-经典雅黑" pitchFamily="2" charset="-122"/>
              <a:ea typeface="字魂35号-经典雅黑" pitchFamily="2" charset="-122"/>
              <a:cs typeface="+mn-cs"/>
              <a:sym typeface="+mn-ea"/>
            </a:endParaRPr>
          </a:p>
        </p:txBody>
      </p:sp>
      <p:sp>
        <p:nvSpPr>
          <p:cNvPr id="19466" name="school-doubt_73177"/>
          <p:cNvSpPr>
            <a:spLocks noChangeAspect="1"/>
          </p:cNvSpPr>
          <p:nvPr/>
        </p:nvSpPr>
        <p:spPr>
          <a:xfrm>
            <a:off x="7480300" y="0"/>
            <a:ext cx="1547813" cy="2219325"/>
          </a:xfrm>
          <a:custGeom>
            <a:avLst/>
            <a:gdLst>
              <a:gd name="txL" fmla="*/ 0 w 408106"/>
              <a:gd name="txT" fmla="*/ 0 h 585257"/>
              <a:gd name="txR" fmla="*/ 408106 w 408106"/>
              <a:gd name="txB" fmla="*/ 585257 h 585257"/>
            </a:gdLst>
            <a:ahLst/>
            <a:cxnLst>
              <a:cxn ang="0">
                <a:pos x="191222" y="570917"/>
              </a:cxn>
              <a:cxn ang="0">
                <a:pos x="204132" y="555439"/>
              </a:cxn>
              <a:cxn ang="0">
                <a:pos x="262875" y="534803"/>
              </a:cxn>
              <a:cxn ang="0">
                <a:pos x="262230" y="530934"/>
              </a:cxn>
              <a:cxn ang="0">
                <a:pos x="201550" y="516101"/>
              </a:cxn>
              <a:cxn ang="0">
                <a:pos x="222207" y="494820"/>
              </a:cxn>
              <a:cxn ang="0">
                <a:pos x="266748" y="490951"/>
              </a:cxn>
              <a:cxn ang="0">
                <a:pos x="279013" y="577365"/>
              </a:cxn>
              <a:cxn ang="0">
                <a:pos x="186703" y="585104"/>
              </a:cxn>
              <a:cxn ang="0">
                <a:pos x="176374" y="483857"/>
              </a:cxn>
              <a:cxn ang="0">
                <a:pos x="333270" y="310499"/>
              </a:cxn>
              <a:cxn ang="0">
                <a:pos x="333270" y="307278"/>
              </a:cxn>
              <a:cxn ang="0">
                <a:pos x="15007" y="187381"/>
              </a:cxn>
              <a:cxn ang="0">
                <a:pos x="59547" y="312452"/>
              </a:cxn>
              <a:cxn ang="0">
                <a:pos x="266113" y="155790"/>
              </a:cxn>
              <a:cxn ang="0">
                <a:pos x="178322" y="446550"/>
              </a:cxn>
              <a:cxn ang="0">
                <a:pos x="249329" y="428499"/>
              </a:cxn>
              <a:cxn ang="0">
                <a:pos x="249329" y="424630"/>
              </a:cxn>
              <a:cxn ang="0">
                <a:pos x="193169" y="406579"/>
              </a:cxn>
              <a:cxn ang="0">
                <a:pos x="233191" y="387882"/>
              </a:cxn>
              <a:cxn ang="0">
                <a:pos x="250620" y="384659"/>
              </a:cxn>
              <a:cxn ang="0">
                <a:pos x="199624" y="370475"/>
              </a:cxn>
              <a:cxn ang="0">
                <a:pos x="255784" y="360805"/>
              </a:cxn>
              <a:cxn ang="0">
                <a:pos x="217053" y="338885"/>
              </a:cxn>
              <a:cxn ang="0">
                <a:pos x="283542" y="284730"/>
              </a:cxn>
              <a:cxn ang="0">
                <a:pos x="360358" y="284086"/>
              </a:cxn>
              <a:cxn ang="0">
                <a:pos x="281605" y="254429"/>
              </a:cxn>
              <a:cxn ang="0">
                <a:pos x="307426" y="223484"/>
              </a:cxn>
              <a:cxn ang="0">
                <a:pos x="391988" y="195117"/>
              </a:cxn>
              <a:cxn ang="0">
                <a:pos x="391988" y="190604"/>
              </a:cxn>
              <a:cxn ang="0">
                <a:pos x="328728" y="167395"/>
              </a:cxn>
              <a:cxn ang="0">
                <a:pos x="386179" y="148054"/>
              </a:cxn>
              <a:cxn ang="0">
                <a:pos x="384888" y="142896"/>
              </a:cxn>
              <a:cxn ang="0">
                <a:pos x="238355" y="118398"/>
              </a:cxn>
              <a:cxn ang="0">
                <a:pos x="163475" y="98412"/>
              </a:cxn>
              <a:cxn ang="0">
                <a:pos x="350675" y="78426"/>
              </a:cxn>
              <a:cxn ang="0">
                <a:pos x="102797" y="74558"/>
              </a:cxn>
              <a:cxn ang="0">
                <a:pos x="146046" y="50704"/>
              </a:cxn>
              <a:cxn ang="0">
                <a:pos x="309362" y="43613"/>
              </a:cxn>
              <a:cxn ang="0">
                <a:pos x="180430" y="1717"/>
              </a:cxn>
              <a:cxn ang="0">
                <a:pos x="267404" y="374344"/>
              </a:cxn>
              <a:cxn ang="0">
                <a:pos x="255139" y="454287"/>
              </a:cxn>
              <a:cxn ang="0">
                <a:pos x="166057" y="450418"/>
              </a:cxn>
              <a:cxn ang="0">
                <a:pos x="247393" y="262166"/>
              </a:cxn>
              <a:cxn ang="0">
                <a:pos x="127326" y="225418"/>
              </a:cxn>
              <a:cxn ang="0">
                <a:pos x="66648" y="316965"/>
              </a:cxn>
              <a:cxn ang="0">
                <a:pos x="3387" y="220260"/>
              </a:cxn>
            </a:cxnLst>
            <a:rect l="txL" t="txT" r="txR" b="txB"/>
            <a:pathLst>
              <a:path w="408106" h="585257">
                <a:moveTo>
                  <a:pt x="222207" y="494820"/>
                </a:moveTo>
                <a:cubicBezTo>
                  <a:pt x="207360" y="494175"/>
                  <a:pt x="193158" y="494820"/>
                  <a:pt x="178957" y="496110"/>
                </a:cubicBezTo>
                <a:cubicBezTo>
                  <a:pt x="180893" y="521260"/>
                  <a:pt x="185412" y="546411"/>
                  <a:pt x="191222" y="570917"/>
                </a:cubicBezTo>
                <a:cubicBezTo>
                  <a:pt x="217043" y="567692"/>
                  <a:pt x="245446" y="563823"/>
                  <a:pt x="271267" y="566402"/>
                </a:cubicBezTo>
                <a:cubicBezTo>
                  <a:pt x="269976" y="561243"/>
                  <a:pt x="268685" y="556084"/>
                  <a:pt x="266748" y="550925"/>
                </a:cubicBezTo>
                <a:cubicBezTo>
                  <a:pt x="246737" y="554150"/>
                  <a:pt x="224144" y="555439"/>
                  <a:pt x="204132" y="555439"/>
                </a:cubicBezTo>
                <a:cubicBezTo>
                  <a:pt x="202196" y="555439"/>
                  <a:pt x="202196" y="552860"/>
                  <a:pt x="204132" y="552215"/>
                </a:cubicBezTo>
                <a:cubicBezTo>
                  <a:pt x="224144" y="550280"/>
                  <a:pt x="245446" y="547701"/>
                  <a:pt x="265457" y="545766"/>
                </a:cubicBezTo>
                <a:cubicBezTo>
                  <a:pt x="264812" y="541897"/>
                  <a:pt x="264166" y="538672"/>
                  <a:pt x="262875" y="534803"/>
                </a:cubicBezTo>
                <a:cubicBezTo>
                  <a:pt x="247382" y="537383"/>
                  <a:pt x="229953" y="536738"/>
                  <a:pt x="214461" y="534158"/>
                </a:cubicBezTo>
                <a:cubicBezTo>
                  <a:pt x="212524" y="534158"/>
                  <a:pt x="213170" y="531579"/>
                  <a:pt x="214461" y="531579"/>
                </a:cubicBezTo>
                <a:cubicBezTo>
                  <a:pt x="230599" y="532868"/>
                  <a:pt x="246091" y="531579"/>
                  <a:pt x="262230" y="530934"/>
                </a:cubicBezTo>
                <a:cubicBezTo>
                  <a:pt x="260939" y="525775"/>
                  <a:pt x="260293" y="521260"/>
                  <a:pt x="259648" y="516746"/>
                </a:cubicBezTo>
                <a:cubicBezTo>
                  <a:pt x="240282" y="518681"/>
                  <a:pt x="220916" y="518036"/>
                  <a:pt x="201550" y="519326"/>
                </a:cubicBezTo>
                <a:cubicBezTo>
                  <a:pt x="199613" y="519326"/>
                  <a:pt x="199613" y="516101"/>
                  <a:pt x="201550" y="516101"/>
                </a:cubicBezTo>
                <a:cubicBezTo>
                  <a:pt x="220270" y="513522"/>
                  <a:pt x="240282" y="511587"/>
                  <a:pt x="259002" y="513522"/>
                </a:cubicBezTo>
                <a:cubicBezTo>
                  <a:pt x="258356" y="507073"/>
                  <a:pt x="258356" y="501914"/>
                  <a:pt x="258356" y="496110"/>
                </a:cubicBezTo>
                <a:cubicBezTo>
                  <a:pt x="246737" y="497400"/>
                  <a:pt x="234472" y="494820"/>
                  <a:pt x="222207" y="494820"/>
                </a:cubicBezTo>
                <a:close/>
                <a:moveTo>
                  <a:pt x="221239" y="477731"/>
                </a:moveTo>
                <a:cubicBezTo>
                  <a:pt x="236893" y="477086"/>
                  <a:pt x="252224" y="478698"/>
                  <a:pt x="264166" y="485147"/>
                </a:cubicBezTo>
                <a:cubicBezTo>
                  <a:pt x="266748" y="486437"/>
                  <a:pt x="267394" y="488371"/>
                  <a:pt x="266748" y="490951"/>
                </a:cubicBezTo>
                <a:cubicBezTo>
                  <a:pt x="268685" y="491596"/>
                  <a:pt x="269976" y="492240"/>
                  <a:pt x="270622" y="494175"/>
                </a:cubicBezTo>
                <a:cubicBezTo>
                  <a:pt x="280304" y="517391"/>
                  <a:pt x="280304" y="548990"/>
                  <a:pt x="282241" y="573496"/>
                </a:cubicBezTo>
                <a:cubicBezTo>
                  <a:pt x="282241" y="575431"/>
                  <a:pt x="280950" y="576721"/>
                  <a:pt x="279013" y="577365"/>
                </a:cubicBezTo>
                <a:cubicBezTo>
                  <a:pt x="278368" y="578010"/>
                  <a:pt x="277722" y="578655"/>
                  <a:pt x="276431" y="578655"/>
                </a:cubicBezTo>
                <a:cubicBezTo>
                  <a:pt x="249319" y="585749"/>
                  <a:pt x="217043" y="585104"/>
                  <a:pt x="188639" y="585104"/>
                </a:cubicBezTo>
                <a:cubicBezTo>
                  <a:pt x="187994" y="585104"/>
                  <a:pt x="187348" y="585104"/>
                  <a:pt x="186703" y="585104"/>
                </a:cubicBezTo>
                <a:cubicBezTo>
                  <a:pt x="182830" y="585749"/>
                  <a:pt x="178311" y="584459"/>
                  <a:pt x="177020" y="579300"/>
                </a:cubicBezTo>
                <a:cubicBezTo>
                  <a:pt x="168628" y="549635"/>
                  <a:pt x="166046" y="518036"/>
                  <a:pt x="168628" y="487081"/>
                </a:cubicBezTo>
                <a:cubicBezTo>
                  <a:pt x="168628" y="482567"/>
                  <a:pt x="173792" y="481277"/>
                  <a:pt x="176374" y="483857"/>
                </a:cubicBezTo>
                <a:cubicBezTo>
                  <a:pt x="189608" y="481277"/>
                  <a:pt x="205585" y="478375"/>
                  <a:pt x="221239" y="477731"/>
                </a:cubicBezTo>
                <a:close/>
                <a:moveTo>
                  <a:pt x="333270" y="307278"/>
                </a:moveTo>
                <a:cubicBezTo>
                  <a:pt x="335208" y="307922"/>
                  <a:pt x="335208" y="310499"/>
                  <a:pt x="333270" y="310499"/>
                </a:cubicBezTo>
                <a:cubicBezTo>
                  <a:pt x="297747" y="315008"/>
                  <a:pt x="260931" y="314364"/>
                  <a:pt x="225408" y="314364"/>
                </a:cubicBezTo>
                <a:cubicBezTo>
                  <a:pt x="223470" y="314364"/>
                  <a:pt x="223470" y="311787"/>
                  <a:pt x="225408" y="311787"/>
                </a:cubicBezTo>
                <a:cubicBezTo>
                  <a:pt x="260931" y="309855"/>
                  <a:pt x="297747" y="305990"/>
                  <a:pt x="333270" y="307278"/>
                </a:cubicBezTo>
                <a:close/>
                <a:moveTo>
                  <a:pt x="203820" y="15185"/>
                </a:moveTo>
                <a:cubicBezTo>
                  <a:pt x="148265" y="16092"/>
                  <a:pt x="93437" y="38938"/>
                  <a:pt x="55674" y="81005"/>
                </a:cubicBezTo>
                <a:cubicBezTo>
                  <a:pt x="29853" y="110661"/>
                  <a:pt x="14361" y="147409"/>
                  <a:pt x="15007" y="187381"/>
                </a:cubicBezTo>
                <a:cubicBezTo>
                  <a:pt x="15652" y="218971"/>
                  <a:pt x="25335" y="293756"/>
                  <a:pt x="56965" y="311163"/>
                </a:cubicBezTo>
                <a:cubicBezTo>
                  <a:pt x="58256" y="311163"/>
                  <a:pt x="58902" y="312452"/>
                  <a:pt x="59547" y="313097"/>
                </a:cubicBezTo>
                <a:cubicBezTo>
                  <a:pt x="59547" y="313097"/>
                  <a:pt x="59547" y="312452"/>
                  <a:pt x="59547" y="312452"/>
                </a:cubicBezTo>
                <a:cubicBezTo>
                  <a:pt x="76976" y="282796"/>
                  <a:pt x="94405" y="253785"/>
                  <a:pt x="113771" y="226063"/>
                </a:cubicBezTo>
                <a:cubicBezTo>
                  <a:pt x="115062" y="224773"/>
                  <a:pt x="115707" y="224129"/>
                  <a:pt x="116353" y="223484"/>
                </a:cubicBezTo>
                <a:cubicBezTo>
                  <a:pt x="95051" y="139028"/>
                  <a:pt x="212535" y="88097"/>
                  <a:pt x="266113" y="155790"/>
                </a:cubicBezTo>
                <a:cubicBezTo>
                  <a:pt x="290642" y="187381"/>
                  <a:pt x="288706" y="235733"/>
                  <a:pt x="264176" y="267323"/>
                </a:cubicBezTo>
                <a:cubicBezTo>
                  <a:pt x="242228" y="294401"/>
                  <a:pt x="198333" y="312452"/>
                  <a:pt x="164121" y="300203"/>
                </a:cubicBezTo>
                <a:cubicBezTo>
                  <a:pt x="178322" y="344687"/>
                  <a:pt x="186714" y="400776"/>
                  <a:pt x="178322" y="446550"/>
                </a:cubicBezTo>
                <a:cubicBezTo>
                  <a:pt x="202852" y="444616"/>
                  <a:pt x="227382" y="441393"/>
                  <a:pt x="251911" y="441393"/>
                </a:cubicBezTo>
                <a:cubicBezTo>
                  <a:pt x="251266" y="436880"/>
                  <a:pt x="250620" y="432367"/>
                  <a:pt x="249975" y="427854"/>
                </a:cubicBezTo>
                <a:cubicBezTo>
                  <a:pt x="249975" y="427854"/>
                  <a:pt x="249975" y="428499"/>
                  <a:pt x="249329" y="428499"/>
                </a:cubicBezTo>
                <a:cubicBezTo>
                  <a:pt x="233191" y="431077"/>
                  <a:pt x="216408" y="431722"/>
                  <a:pt x="199624" y="433011"/>
                </a:cubicBezTo>
                <a:cubicBezTo>
                  <a:pt x="198333" y="433011"/>
                  <a:pt x="197688" y="430433"/>
                  <a:pt x="199624" y="430433"/>
                </a:cubicBezTo>
                <a:cubicBezTo>
                  <a:pt x="215762" y="427854"/>
                  <a:pt x="232546" y="425275"/>
                  <a:pt x="249329" y="424630"/>
                </a:cubicBezTo>
                <a:cubicBezTo>
                  <a:pt x="249329" y="420762"/>
                  <a:pt x="248684" y="416249"/>
                  <a:pt x="248684" y="411736"/>
                </a:cubicBezTo>
                <a:cubicBezTo>
                  <a:pt x="230609" y="409802"/>
                  <a:pt x="211889" y="408513"/>
                  <a:pt x="193169" y="409157"/>
                </a:cubicBezTo>
                <a:cubicBezTo>
                  <a:pt x="191233" y="409157"/>
                  <a:pt x="191233" y="406579"/>
                  <a:pt x="193169" y="406579"/>
                </a:cubicBezTo>
                <a:cubicBezTo>
                  <a:pt x="211889" y="404645"/>
                  <a:pt x="230609" y="405289"/>
                  <a:pt x="248684" y="407868"/>
                </a:cubicBezTo>
                <a:cubicBezTo>
                  <a:pt x="249329" y="400776"/>
                  <a:pt x="249329" y="394329"/>
                  <a:pt x="249975" y="387882"/>
                </a:cubicBezTo>
                <a:cubicBezTo>
                  <a:pt x="244811" y="387882"/>
                  <a:pt x="239001" y="387238"/>
                  <a:pt x="233191" y="387882"/>
                </a:cubicBezTo>
                <a:cubicBezTo>
                  <a:pt x="226091" y="387882"/>
                  <a:pt x="219635" y="389817"/>
                  <a:pt x="212535" y="391106"/>
                </a:cubicBezTo>
                <a:cubicBezTo>
                  <a:pt x="211244" y="391106"/>
                  <a:pt x="211244" y="389817"/>
                  <a:pt x="211889" y="389172"/>
                </a:cubicBezTo>
                <a:cubicBezTo>
                  <a:pt x="223508" y="384659"/>
                  <a:pt x="238355" y="382080"/>
                  <a:pt x="250620" y="384659"/>
                </a:cubicBezTo>
                <a:cubicBezTo>
                  <a:pt x="251266" y="381435"/>
                  <a:pt x="251911" y="377567"/>
                  <a:pt x="252557" y="374344"/>
                </a:cubicBezTo>
                <a:cubicBezTo>
                  <a:pt x="251266" y="373054"/>
                  <a:pt x="249975" y="371120"/>
                  <a:pt x="249975" y="368541"/>
                </a:cubicBezTo>
                <a:cubicBezTo>
                  <a:pt x="233191" y="370475"/>
                  <a:pt x="216408" y="369831"/>
                  <a:pt x="199624" y="370475"/>
                </a:cubicBezTo>
                <a:cubicBezTo>
                  <a:pt x="198333" y="370475"/>
                  <a:pt x="198333" y="367897"/>
                  <a:pt x="199624" y="367897"/>
                </a:cubicBezTo>
                <a:cubicBezTo>
                  <a:pt x="216408" y="366607"/>
                  <a:pt x="233837" y="364673"/>
                  <a:pt x="250620" y="364673"/>
                </a:cubicBezTo>
                <a:cubicBezTo>
                  <a:pt x="251266" y="362739"/>
                  <a:pt x="252557" y="361450"/>
                  <a:pt x="255784" y="360805"/>
                </a:cubicBezTo>
                <a:cubicBezTo>
                  <a:pt x="271277" y="356292"/>
                  <a:pt x="286769" y="349845"/>
                  <a:pt x="300970" y="340819"/>
                </a:cubicBezTo>
                <a:cubicBezTo>
                  <a:pt x="272568" y="342109"/>
                  <a:pt x="244811" y="342753"/>
                  <a:pt x="217053" y="341464"/>
                </a:cubicBezTo>
                <a:cubicBezTo>
                  <a:pt x="215117" y="341464"/>
                  <a:pt x="215117" y="338885"/>
                  <a:pt x="217053" y="338885"/>
                </a:cubicBezTo>
                <a:cubicBezTo>
                  <a:pt x="246747" y="338885"/>
                  <a:pt x="277086" y="338240"/>
                  <a:pt x="307426" y="336306"/>
                </a:cubicBezTo>
                <a:cubicBezTo>
                  <a:pt x="326791" y="323412"/>
                  <a:pt x="344220" y="306650"/>
                  <a:pt x="357776" y="287309"/>
                </a:cubicBezTo>
                <a:cubicBezTo>
                  <a:pt x="333246" y="289243"/>
                  <a:pt x="308071" y="287309"/>
                  <a:pt x="283542" y="284730"/>
                </a:cubicBezTo>
                <a:cubicBezTo>
                  <a:pt x="281605" y="284086"/>
                  <a:pt x="281605" y="281507"/>
                  <a:pt x="283542" y="281507"/>
                </a:cubicBezTo>
                <a:cubicBezTo>
                  <a:pt x="308717" y="282796"/>
                  <a:pt x="333892" y="282796"/>
                  <a:pt x="359067" y="283441"/>
                </a:cubicBezTo>
                <a:cubicBezTo>
                  <a:pt x="359713" y="283441"/>
                  <a:pt x="359713" y="283441"/>
                  <a:pt x="360358" y="284086"/>
                </a:cubicBezTo>
                <a:cubicBezTo>
                  <a:pt x="365522" y="275705"/>
                  <a:pt x="370686" y="267323"/>
                  <a:pt x="375205" y="258942"/>
                </a:cubicBezTo>
                <a:cubicBezTo>
                  <a:pt x="343575" y="257653"/>
                  <a:pt x="312590" y="256364"/>
                  <a:pt x="281605" y="256364"/>
                </a:cubicBezTo>
                <a:cubicBezTo>
                  <a:pt x="279668" y="257008"/>
                  <a:pt x="279668" y="254429"/>
                  <a:pt x="281605" y="254429"/>
                </a:cubicBezTo>
                <a:cubicBezTo>
                  <a:pt x="313235" y="252495"/>
                  <a:pt x="345511" y="251851"/>
                  <a:pt x="377142" y="253785"/>
                </a:cubicBezTo>
                <a:cubicBezTo>
                  <a:pt x="382306" y="242825"/>
                  <a:pt x="386179" y="231220"/>
                  <a:pt x="388761" y="218971"/>
                </a:cubicBezTo>
                <a:cubicBezTo>
                  <a:pt x="361649" y="221550"/>
                  <a:pt x="333892" y="220905"/>
                  <a:pt x="307426" y="223484"/>
                </a:cubicBezTo>
                <a:cubicBezTo>
                  <a:pt x="305489" y="223484"/>
                  <a:pt x="305489" y="220905"/>
                  <a:pt x="306780" y="220905"/>
                </a:cubicBezTo>
                <a:cubicBezTo>
                  <a:pt x="333246" y="216392"/>
                  <a:pt x="362295" y="212524"/>
                  <a:pt x="389406" y="215103"/>
                </a:cubicBezTo>
                <a:cubicBezTo>
                  <a:pt x="390697" y="208011"/>
                  <a:pt x="391343" y="201564"/>
                  <a:pt x="391988" y="195117"/>
                </a:cubicBezTo>
                <a:cubicBezTo>
                  <a:pt x="358422" y="197696"/>
                  <a:pt x="325500" y="198985"/>
                  <a:pt x="291933" y="203498"/>
                </a:cubicBezTo>
                <a:cubicBezTo>
                  <a:pt x="290642" y="203498"/>
                  <a:pt x="289997" y="200275"/>
                  <a:pt x="291933" y="200275"/>
                </a:cubicBezTo>
                <a:cubicBezTo>
                  <a:pt x="324209" y="194472"/>
                  <a:pt x="358422" y="189315"/>
                  <a:pt x="391988" y="190604"/>
                </a:cubicBezTo>
                <a:cubicBezTo>
                  <a:pt x="391988" y="187381"/>
                  <a:pt x="391988" y="183512"/>
                  <a:pt x="391988" y="180289"/>
                </a:cubicBezTo>
                <a:cubicBezTo>
                  <a:pt x="391343" y="175776"/>
                  <a:pt x="390697" y="171263"/>
                  <a:pt x="390052" y="166750"/>
                </a:cubicBezTo>
                <a:cubicBezTo>
                  <a:pt x="370041" y="169329"/>
                  <a:pt x="348739" y="168684"/>
                  <a:pt x="328728" y="167395"/>
                </a:cubicBezTo>
                <a:cubicBezTo>
                  <a:pt x="326791" y="167395"/>
                  <a:pt x="326791" y="164816"/>
                  <a:pt x="328728" y="164816"/>
                </a:cubicBezTo>
                <a:cubicBezTo>
                  <a:pt x="348739" y="164816"/>
                  <a:pt x="369395" y="162882"/>
                  <a:pt x="389406" y="162237"/>
                </a:cubicBezTo>
                <a:cubicBezTo>
                  <a:pt x="388761" y="157724"/>
                  <a:pt x="387470" y="152567"/>
                  <a:pt x="386179" y="148054"/>
                </a:cubicBezTo>
                <a:cubicBezTo>
                  <a:pt x="353257" y="152567"/>
                  <a:pt x="319045" y="153212"/>
                  <a:pt x="285478" y="150633"/>
                </a:cubicBezTo>
                <a:cubicBezTo>
                  <a:pt x="283542" y="149988"/>
                  <a:pt x="283542" y="147409"/>
                  <a:pt x="285478" y="147409"/>
                </a:cubicBezTo>
                <a:cubicBezTo>
                  <a:pt x="319045" y="148699"/>
                  <a:pt x="351966" y="146765"/>
                  <a:pt x="384888" y="142896"/>
                </a:cubicBezTo>
                <a:cubicBezTo>
                  <a:pt x="382951" y="135805"/>
                  <a:pt x="380369" y="128713"/>
                  <a:pt x="377142" y="121621"/>
                </a:cubicBezTo>
                <a:cubicBezTo>
                  <a:pt x="331310" y="123555"/>
                  <a:pt x="284833" y="122911"/>
                  <a:pt x="238355" y="120977"/>
                </a:cubicBezTo>
                <a:cubicBezTo>
                  <a:pt x="236419" y="120977"/>
                  <a:pt x="236419" y="118398"/>
                  <a:pt x="238355" y="118398"/>
                </a:cubicBezTo>
                <a:cubicBezTo>
                  <a:pt x="284187" y="117108"/>
                  <a:pt x="330019" y="115819"/>
                  <a:pt x="375850" y="117753"/>
                </a:cubicBezTo>
                <a:cubicBezTo>
                  <a:pt x="372623" y="110661"/>
                  <a:pt x="368750" y="104214"/>
                  <a:pt x="364877" y="97767"/>
                </a:cubicBezTo>
                <a:cubicBezTo>
                  <a:pt x="297097" y="97123"/>
                  <a:pt x="230609" y="95189"/>
                  <a:pt x="163475" y="98412"/>
                </a:cubicBezTo>
                <a:cubicBezTo>
                  <a:pt x="161539" y="98412"/>
                  <a:pt x="161539" y="96478"/>
                  <a:pt x="163475" y="95833"/>
                </a:cubicBezTo>
                <a:cubicBezTo>
                  <a:pt x="228673" y="89386"/>
                  <a:pt x="297097" y="87452"/>
                  <a:pt x="362940" y="95189"/>
                </a:cubicBezTo>
                <a:cubicBezTo>
                  <a:pt x="359067" y="89386"/>
                  <a:pt x="355194" y="84229"/>
                  <a:pt x="350675" y="78426"/>
                </a:cubicBezTo>
                <a:cubicBezTo>
                  <a:pt x="350030" y="78426"/>
                  <a:pt x="350030" y="78426"/>
                  <a:pt x="350030" y="78426"/>
                </a:cubicBezTo>
                <a:cubicBezTo>
                  <a:pt x="267404" y="75848"/>
                  <a:pt x="185423" y="75848"/>
                  <a:pt x="102797" y="77782"/>
                </a:cubicBezTo>
                <a:cubicBezTo>
                  <a:pt x="100860" y="77782"/>
                  <a:pt x="100860" y="74558"/>
                  <a:pt x="102797" y="74558"/>
                </a:cubicBezTo>
                <a:cubicBezTo>
                  <a:pt x="184132" y="68756"/>
                  <a:pt x="266113" y="69401"/>
                  <a:pt x="346802" y="74558"/>
                </a:cubicBezTo>
                <a:cubicBezTo>
                  <a:pt x="338410" y="64888"/>
                  <a:pt x="328728" y="56507"/>
                  <a:pt x="317754" y="49415"/>
                </a:cubicBezTo>
                <a:cubicBezTo>
                  <a:pt x="303553" y="48770"/>
                  <a:pt x="144755" y="44257"/>
                  <a:pt x="146046" y="50704"/>
                </a:cubicBezTo>
                <a:cubicBezTo>
                  <a:pt x="146046" y="51349"/>
                  <a:pt x="145401" y="51349"/>
                  <a:pt x="145401" y="50704"/>
                </a:cubicBezTo>
                <a:cubicBezTo>
                  <a:pt x="140882" y="37810"/>
                  <a:pt x="160248" y="40389"/>
                  <a:pt x="167994" y="40389"/>
                </a:cubicBezTo>
                <a:cubicBezTo>
                  <a:pt x="215117" y="39100"/>
                  <a:pt x="262240" y="40389"/>
                  <a:pt x="309362" y="43613"/>
                </a:cubicBezTo>
                <a:cubicBezTo>
                  <a:pt x="293870" y="33942"/>
                  <a:pt x="277086" y="26206"/>
                  <a:pt x="259012" y="21693"/>
                </a:cubicBezTo>
                <a:cubicBezTo>
                  <a:pt x="240938" y="17019"/>
                  <a:pt x="222339" y="14883"/>
                  <a:pt x="203820" y="15185"/>
                </a:cubicBezTo>
                <a:close/>
                <a:moveTo>
                  <a:pt x="180430" y="1717"/>
                </a:moveTo>
                <a:cubicBezTo>
                  <a:pt x="201763" y="-912"/>
                  <a:pt x="223509" y="-550"/>
                  <a:pt x="244811" y="2996"/>
                </a:cubicBezTo>
                <a:cubicBezTo>
                  <a:pt x="331310" y="17180"/>
                  <a:pt x="399735" y="86163"/>
                  <a:pt x="407481" y="174487"/>
                </a:cubicBezTo>
                <a:cubicBezTo>
                  <a:pt x="415227" y="258942"/>
                  <a:pt x="350030" y="351134"/>
                  <a:pt x="267404" y="374344"/>
                </a:cubicBezTo>
                <a:cubicBezTo>
                  <a:pt x="264822" y="400132"/>
                  <a:pt x="266113" y="424630"/>
                  <a:pt x="269986" y="450418"/>
                </a:cubicBezTo>
                <a:cubicBezTo>
                  <a:pt x="271277" y="460089"/>
                  <a:pt x="258366" y="463957"/>
                  <a:pt x="255139" y="454931"/>
                </a:cubicBezTo>
                <a:cubicBezTo>
                  <a:pt x="255139" y="454287"/>
                  <a:pt x="255139" y="454287"/>
                  <a:pt x="255139" y="454287"/>
                </a:cubicBezTo>
                <a:cubicBezTo>
                  <a:pt x="228673" y="458155"/>
                  <a:pt x="202206" y="458799"/>
                  <a:pt x="175740" y="460089"/>
                </a:cubicBezTo>
                <a:cubicBezTo>
                  <a:pt x="171867" y="460089"/>
                  <a:pt x="169931" y="457510"/>
                  <a:pt x="169931" y="454287"/>
                </a:cubicBezTo>
                <a:cubicBezTo>
                  <a:pt x="167994" y="453642"/>
                  <a:pt x="166703" y="452352"/>
                  <a:pt x="166057" y="450418"/>
                </a:cubicBezTo>
                <a:cubicBezTo>
                  <a:pt x="157020" y="401421"/>
                  <a:pt x="157666" y="345977"/>
                  <a:pt x="155729" y="296335"/>
                </a:cubicBezTo>
                <a:cubicBezTo>
                  <a:pt x="150565" y="292467"/>
                  <a:pt x="153147" y="283441"/>
                  <a:pt x="159602" y="284086"/>
                </a:cubicBezTo>
                <a:cubicBezTo>
                  <a:pt x="191878" y="284730"/>
                  <a:pt x="221572" y="287309"/>
                  <a:pt x="247393" y="262166"/>
                </a:cubicBezTo>
                <a:cubicBezTo>
                  <a:pt x="270631" y="238957"/>
                  <a:pt x="275150" y="198985"/>
                  <a:pt x="257721" y="170618"/>
                </a:cubicBezTo>
                <a:cubicBezTo>
                  <a:pt x="239646" y="141607"/>
                  <a:pt x="198333" y="130002"/>
                  <a:pt x="167994" y="144830"/>
                </a:cubicBezTo>
                <a:cubicBezTo>
                  <a:pt x="136364" y="160303"/>
                  <a:pt x="125390" y="192538"/>
                  <a:pt x="127326" y="225418"/>
                </a:cubicBezTo>
                <a:cubicBezTo>
                  <a:pt x="127326" y="226063"/>
                  <a:pt x="127326" y="226707"/>
                  <a:pt x="127326" y="227352"/>
                </a:cubicBezTo>
                <a:cubicBezTo>
                  <a:pt x="127972" y="228641"/>
                  <a:pt x="127972" y="231220"/>
                  <a:pt x="126681" y="233154"/>
                </a:cubicBezTo>
                <a:cubicBezTo>
                  <a:pt x="107961" y="261521"/>
                  <a:pt x="87304" y="289888"/>
                  <a:pt x="66648" y="316965"/>
                </a:cubicBezTo>
                <a:cubicBezTo>
                  <a:pt x="64711" y="319544"/>
                  <a:pt x="60838" y="318899"/>
                  <a:pt x="59547" y="316321"/>
                </a:cubicBezTo>
                <a:cubicBezTo>
                  <a:pt x="58902" y="318899"/>
                  <a:pt x="56320" y="321478"/>
                  <a:pt x="53092" y="320189"/>
                </a:cubicBezTo>
                <a:cubicBezTo>
                  <a:pt x="18234" y="306005"/>
                  <a:pt x="9842" y="253140"/>
                  <a:pt x="3387" y="220260"/>
                </a:cubicBezTo>
                <a:cubicBezTo>
                  <a:pt x="-4359" y="178355"/>
                  <a:pt x="805" y="137739"/>
                  <a:pt x="22753" y="100991"/>
                </a:cubicBezTo>
                <a:cubicBezTo>
                  <a:pt x="56158" y="44419"/>
                  <a:pt x="116433" y="9605"/>
                  <a:pt x="180430" y="1717"/>
                </a:cubicBezTo>
                <a:close/>
              </a:path>
            </a:pathLst>
          </a:custGeom>
          <a:solidFill>
            <a:srgbClr val="FFC23E">
              <a:alpha val="100000"/>
            </a:srgbClr>
          </a:solidFill>
          <a:ln w="9525" cap="flat" cmpd="sng">
            <a:solidFill>
              <a:srgbClr val="FEAF3D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56" name="矩形 11"/>
          <p:cNvSpPr>
            <a:spLocks noChangeArrowheads="1"/>
          </p:cNvSpPr>
          <p:nvPr/>
        </p:nvSpPr>
        <p:spPr bwMode="auto">
          <a:xfrm>
            <a:off x="2236491" y="2835275"/>
            <a:ext cx="8966200" cy="2251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花孩子们会在地下的学校做什么功课呢？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496888" y="315913"/>
            <a:ext cx="3246438" cy="120015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kern="1200" cap="none" spc="0" normalizeH="0" baseline="0" noProof="0" dirty="0">
                <a:solidFill>
                  <a:schemeClr val="bg1"/>
                </a:solidFill>
                <a:latin typeface="+mn-lt"/>
                <a:ea typeface="+mn-ea"/>
                <a:cs typeface="+mn-cs"/>
                <a:sym typeface="+mn-ea"/>
              </a:rPr>
              <a:t>3</a:t>
            </a:r>
            <a:endParaRPr kumimoji="0" lang="zh-CN" altLang="en-US" sz="7200" kern="1200" cap="none" spc="0" normalizeH="0" baseline="0" noProof="0" dirty="0">
              <a:solidFill>
                <a:schemeClr val="bg1"/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19470" name="图片 4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矩形 1"/>
          <p:cNvSpPr/>
          <p:nvPr/>
        </p:nvSpPr>
        <p:spPr>
          <a:xfrm>
            <a:off x="881063" y="1124585"/>
            <a:ext cx="10750550" cy="3291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zh-CN" altLang="en-US" sz="3200" dirty="0">
                <a:solidFill>
                  <a:srgbClr val="FE6601"/>
                </a:solidFill>
                <a:latin typeface="字魂35号-经典雅黑" pitchFamily="2" charset="-122"/>
                <a:ea typeface="字魂35号-经典雅黑" pitchFamily="2" charset="-122"/>
                <a:sym typeface="Calibri" panose="020F0502020204030204" pitchFamily="34" charset="0"/>
              </a:rPr>
              <a:t>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 他们关了门做功课。如果他们想在放学以前出来游戏，他们的老师是要罚他们站墙角的。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pic>
        <p:nvPicPr>
          <p:cNvPr id="20484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286500" y="458788"/>
            <a:ext cx="2419350" cy="142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31"/>
          <p:cNvSpPr txBox="1"/>
          <p:nvPr/>
        </p:nvSpPr>
        <p:spPr>
          <a:xfrm>
            <a:off x="1349375" y="276225"/>
            <a:ext cx="3097213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课文解读</a:t>
            </a:r>
            <a:endParaRPr kumimoji="0" lang="zh-CN" altLang="en-US" sz="3730" b="1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0486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: 圆角 5"/>
          <p:cNvSpPr/>
          <p:nvPr/>
        </p:nvSpPr>
        <p:spPr>
          <a:xfrm>
            <a:off x="555625" y="1406525"/>
            <a:ext cx="10315575" cy="4398963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8" name="图片 7" descr="001Qu7Anzy6J9KasC8L77&amp;69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834438" y="4292600"/>
            <a:ext cx="3357562" cy="256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 2"/>
          <p:cNvSpPr/>
          <p:nvPr/>
        </p:nvSpPr>
        <p:spPr>
          <a:xfrm>
            <a:off x="6984048" y="3619500"/>
            <a:ext cx="1238250" cy="673100"/>
          </a:xfrm>
          <a:prstGeom prst="round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矩形 4"/>
          <p:cNvSpPr/>
          <p:nvPr/>
        </p:nvSpPr>
        <p:spPr>
          <a:xfrm>
            <a:off x="1951038" y="1687513"/>
            <a:ext cx="944245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600" b="1" dirty="0">
                <a:latin typeface="字魂35号-经典雅黑" pitchFamily="2" charset="-122"/>
                <a:ea typeface="字魂35号-经典雅黑" pitchFamily="2" charset="-122"/>
                <a:sym typeface="+mn-ea"/>
              </a:rPr>
              <a:t>雨一来，他们便放假了。</a:t>
            </a:r>
            <a:endParaRPr lang="zh-CN" altLang="en-US" sz="6600" b="1" dirty="0">
              <a:latin typeface="字魂35号-经典雅黑" pitchFamily="2" charset="-122"/>
              <a:ea typeface="字魂35号-经典雅黑" pitchFamily="2" charset="-122"/>
              <a:sym typeface="+mn-ea"/>
            </a:endParaRPr>
          </a:p>
        </p:txBody>
      </p:sp>
      <p:sp>
        <p:nvSpPr>
          <p:cNvPr id="8" name="TextBox 31"/>
          <p:cNvSpPr txBox="1"/>
          <p:nvPr/>
        </p:nvSpPr>
        <p:spPr>
          <a:xfrm>
            <a:off x="1195388" y="168275"/>
            <a:ext cx="6943725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课文解读</a:t>
            </a:r>
            <a:endParaRPr kumimoji="0" lang="zh-CN" altLang="en-US" sz="3730" b="1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: 圆角 5"/>
          <p:cNvSpPr/>
          <p:nvPr/>
        </p:nvSpPr>
        <p:spPr>
          <a:xfrm>
            <a:off x="1547813" y="1684338"/>
            <a:ext cx="9555163" cy="1406525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 descr="0ecdf2b7d1d6d9e7463a2e95da577c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130" y="3436620"/>
            <a:ext cx="9554845" cy="329120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6" descr="qq_pic_merged_155329937393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925512" y="-1179512"/>
            <a:ext cx="14358937" cy="8359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1871663" y="2084388"/>
            <a:ext cx="9217025" cy="2116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21917" tIns="60958" rIns="121917" bIns="60958">
            <a:spAutoFit/>
          </a:bodyPr>
          <a:lstStyle>
            <a:lvl1pPr marL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713740" algn="l" defTabSz="4572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7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 marL="0" marR="0" lvl="0" indent="713740" algn="l" defTabSz="4572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2533" name="文本框 4"/>
          <p:cNvSpPr txBox="1"/>
          <p:nvPr/>
        </p:nvSpPr>
        <p:spPr>
          <a:xfrm>
            <a:off x="1295400" y="1411288"/>
            <a:ext cx="9024938" cy="455231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lstStyle/>
          <a:p>
            <a:pPr indent="1202055"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“雨一来，他们便放假了。”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你喜欢这样的表达吗？请你照样子说一说，如：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1202055"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清风一吹，他们便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1202055"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蝴蝶一来，他们便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1202055"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一来，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____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1202055" eaLnBrk="0" hangingPunct="0">
              <a:lnSpc>
                <a:spcPct val="150000"/>
              </a:lnSpc>
            </a:pP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4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196513" y="-1503362"/>
            <a:ext cx="3190875" cy="325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图片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TextBox 31"/>
          <p:cNvSpPr txBox="1"/>
          <p:nvPr/>
        </p:nvSpPr>
        <p:spPr>
          <a:xfrm>
            <a:off x="1195388" y="168275"/>
            <a:ext cx="6943725" cy="6648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仿说句子</a:t>
            </a:r>
            <a:endParaRPr kumimoji="0" lang="zh-CN" altLang="en-US" sz="3730" b="1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09" descr="qq_pic_merged_155329937393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93" name="文本框 37"/>
          <p:cNvSpPr txBox="1">
            <a:spLocks noChangeArrowheads="1"/>
          </p:cNvSpPr>
          <p:nvPr/>
        </p:nvSpPr>
        <p:spPr bwMode="auto">
          <a:xfrm rot="39237">
            <a:off x="7059613" y="2189163"/>
            <a:ext cx="609600" cy="1952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  <a:endParaRPr kumimoji="0" lang="zh-CN" altLang="zh-CN" sz="6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4439" name="文本框 51"/>
          <p:cNvSpPr txBox="1">
            <a:spLocks noChangeArrowheads="1"/>
          </p:cNvSpPr>
          <p:nvPr/>
        </p:nvSpPr>
        <p:spPr bwMode="auto">
          <a:xfrm rot="20439237">
            <a:off x="9072563" y="1543050"/>
            <a:ext cx="609600" cy="1952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  <a:endParaRPr kumimoji="0" lang="zh-CN" altLang="zh-CN" sz="6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14" name="矩形: 圆角 5"/>
          <p:cNvSpPr/>
          <p:nvPr/>
        </p:nvSpPr>
        <p:spPr>
          <a:xfrm>
            <a:off x="384294" y="1610518"/>
            <a:ext cx="11763375" cy="2740025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4583" name="组合 5"/>
          <p:cNvGrpSpPr/>
          <p:nvPr/>
        </p:nvGrpSpPr>
        <p:grpSpPr>
          <a:xfrm>
            <a:off x="160340" y="701674"/>
            <a:ext cx="11749220" cy="4202113"/>
            <a:chOff x="159923" y="702466"/>
            <a:chExt cx="11749968" cy="4201099"/>
          </a:xfrm>
        </p:grpSpPr>
        <p:sp>
          <p:nvSpPr>
            <p:cNvPr id="14340" name="文本框 32"/>
            <p:cNvSpPr txBox="1">
              <a:spLocks noChangeArrowheads="1"/>
            </p:cNvSpPr>
            <p:nvPr/>
          </p:nvSpPr>
          <p:spPr bwMode="auto">
            <a:xfrm>
              <a:off x="5460920" y="3045052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42" name="文本框 36"/>
            <p:cNvSpPr txBox="1">
              <a:spLocks noChangeArrowheads="1"/>
            </p:cNvSpPr>
            <p:nvPr/>
          </p:nvSpPr>
          <p:spPr bwMode="auto">
            <a:xfrm rot="16249134">
              <a:off x="7338353" y="909556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43" name="文本框 37"/>
            <p:cNvSpPr txBox="1">
              <a:spLocks noChangeArrowheads="1"/>
            </p:cNvSpPr>
            <p:nvPr/>
          </p:nvSpPr>
          <p:spPr bwMode="auto">
            <a:xfrm rot="17449134">
              <a:off x="6631076" y="1454731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44" name="文本框 45"/>
            <p:cNvSpPr txBox="1">
              <a:spLocks noChangeArrowheads="1"/>
            </p:cNvSpPr>
            <p:nvPr/>
          </p:nvSpPr>
          <p:spPr bwMode="auto">
            <a:xfrm rot="16249134">
              <a:off x="8087701" y="942886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45" name="文本框 46"/>
            <p:cNvSpPr txBox="1">
              <a:spLocks noChangeArrowheads="1"/>
            </p:cNvSpPr>
            <p:nvPr/>
          </p:nvSpPr>
          <p:spPr bwMode="auto">
            <a:xfrm rot="21175089">
              <a:off x="8950467" y="1251609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46" name="文本框 47"/>
            <p:cNvSpPr txBox="1">
              <a:spLocks noChangeArrowheads="1"/>
            </p:cNvSpPr>
            <p:nvPr/>
          </p:nvSpPr>
          <p:spPr bwMode="auto">
            <a:xfrm rot="17449134">
              <a:off x="9730073" y="2487943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47" name="文本框 49"/>
            <p:cNvSpPr txBox="1">
              <a:spLocks noChangeArrowheads="1"/>
            </p:cNvSpPr>
            <p:nvPr/>
          </p:nvSpPr>
          <p:spPr bwMode="auto">
            <a:xfrm rot="657351">
              <a:off x="6791330" y="938948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48" name="文本框 50"/>
            <p:cNvSpPr txBox="1">
              <a:spLocks noChangeArrowheads="1"/>
            </p:cNvSpPr>
            <p:nvPr/>
          </p:nvSpPr>
          <p:spPr bwMode="auto">
            <a:xfrm rot="1480325">
              <a:off x="9382295" y="818327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49" name="文本框 51"/>
            <p:cNvSpPr txBox="1">
              <a:spLocks noChangeArrowheads="1"/>
            </p:cNvSpPr>
            <p:nvPr/>
          </p:nvSpPr>
          <p:spPr bwMode="auto">
            <a:xfrm rot="16249134">
              <a:off x="7498700" y="2060215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50" name="文本框 13"/>
            <p:cNvSpPr txBox="1">
              <a:spLocks noChangeArrowheads="1"/>
            </p:cNvSpPr>
            <p:nvPr/>
          </p:nvSpPr>
          <p:spPr bwMode="auto">
            <a:xfrm>
              <a:off x="3843155" y="3890985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51" name="文本框 34"/>
            <p:cNvSpPr txBox="1">
              <a:spLocks noChangeArrowheads="1"/>
            </p:cNvSpPr>
            <p:nvPr/>
          </p:nvSpPr>
          <p:spPr bwMode="auto">
            <a:xfrm rot="4149897">
              <a:off x="5475302" y="3824296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53" name="文本框 37"/>
            <p:cNvSpPr txBox="1">
              <a:spLocks noChangeArrowheads="1"/>
            </p:cNvSpPr>
            <p:nvPr/>
          </p:nvSpPr>
          <p:spPr bwMode="auto">
            <a:xfrm rot="21420000">
              <a:off x="5033856" y="1897567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55" name="文本框 46"/>
            <p:cNvSpPr txBox="1">
              <a:spLocks noChangeArrowheads="1"/>
            </p:cNvSpPr>
            <p:nvPr/>
          </p:nvSpPr>
          <p:spPr bwMode="auto">
            <a:xfrm rot="20220000">
              <a:off x="5967366" y="1208758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56" name="文本框 47"/>
            <p:cNvSpPr txBox="1">
              <a:spLocks noChangeArrowheads="1"/>
            </p:cNvSpPr>
            <p:nvPr/>
          </p:nvSpPr>
          <p:spPr bwMode="auto">
            <a:xfrm rot="21420000">
              <a:off x="6278535" y="2138808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57" name="文本框 49"/>
            <p:cNvSpPr txBox="1">
              <a:spLocks noChangeArrowheads="1"/>
            </p:cNvSpPr>
            <p:nvPr/>
          </p:nvSpPr>
          <p:spPr bwMode="auto">
            <a:xfrm rot="16249134">
              <a:off x="7939259" y="1972131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58" name="文本框 50"/>
            <p:cNvSpPr txBox="1">
              <a:spLocks noChangeArrowheads="1"/>
            </p:cNvSpPr>
            <p:nvPr/>
          </p:nvSpPr>
          <p:spPr bwMode="auto">
            <a:xfrm rot="21429897">
              <a:off x="6978667" y="2613356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59" name="文本框 51"/>
            <p:cNvSpPr txBox="1">
              <a:spLocks noChangeArrowheads="1"/>
            </p:cNvSpPr>
            <p:nvPr/>
          </p:nvSpPr>
          <p:spPr bwMode="auto">
            <a:xfrm rot="16249134">
              <a:off x="7316919" y="3733831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0" name="文本框 32"/>
            <p:cNvSpPr txBox="1">
              <a:spLocks noChangeArrowheads="1"/>
            </p:cNvSpPr>
            <p:nvPr/>
          </p:nvSpPr>
          <p:spPr bwMode="auto">
            <a:xfrm rot="1209897">
              <a:off x="1526845" y="3014897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1" name="文本框 34"/>
            <p:cNvSpPr txBox="1">
              <a:spLocks noChangeArrowheads="1"/>
            </p:cNvSpPr>
            <p:nvPr/>
          </p:nvSpPr>
          <p:spPr bwMode="auto">
            <a:xfrm rot="4149897">
              <a:off x="2380274" y="3766366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2" name="文本框 36"/>
            <p:cNvSpPr txBox="1">
              <a:spLocks noChangeArrowheads="1"/>
            </p:cNvSpPr>
            <p:nvPr/>
          </p:nvSpPr>
          <p:spPr bwMode="auto">
            <a:xfrm rot="20220000">
              <a:off x="1666554" y="3464050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3" name="文本框 37"/>
            <p:cNvSpPr txBox="1">
              <a:spLocks noChangeArrowheads="1"/>
            </p:cNvSpPr>
            <p:nvPr/>
          </p:nvSpPr>
          <p:spPr bwMode="auto">
            <a:xfrm rot="1029897">
              <a:off x="2841379" y="2830791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4" name="文本框 27"/>
            <p:cNvSpPr txBox="1">
              <a:spLocks noChangeArrowheads="1"/>
            </p:cNvSpPr>
            <p:nvPr/>
          </p:nvSpPr>
          <p:spPr bwMode="auto">
            <a:xfrm rot="20220000">
              <a:off x="3743136" y="3352952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5" name="文本框 28"/>
            <p:cNvSpPr txBox="1">
              <a:spLocks noChangeArrowheads="1"/>
            </p:cNvSpPr>
            <p:nvPr/>
          </p:nvSpPr>
          <p:spPr bwMode="auto">
            <a:xfrm rot="21429897">
              <a:off x="575872" y="1199235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6" name="文本框 29"/>
            <p:cNvSpPr txBox="1">
              <a:spLocks noChangeArrowheads="1"/>
            </p:cNvSpPr>
            <p:nvPr/>
          </p:nvSpPr>
          <p:spPr bwMode="auto">
            <a:xfrm rot="1029897">
              <a:off x="631438" y="3692595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7" name="文本框 30"/>
            <p:cNvSpPr txBox="1">
              <a:spLocks noChangeArrowheads="1"/>
            </p:cNvSpPr>
            <p:nvPr/>
          </p:nvSpPr>
          <p:spPr bwMode="auto">
            <a:xfrm rot="21429897">
              <a:off x="3539923" y="4273480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9" name="文本框 32"/>
            <p:cNvSpPr txBox="1">
              <a:spLocks noChangeArrowheads="1"/>
            </p:cNvSpPr>
            <p:nvPr/>
          </p:nvSpPr>
          <p:spPr bwMode="auto">
            <a:xfrm rot="21429897">
              <a:off x="5292635" y="4397275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70" name="文本框 33"/>
            <p:cNvSpPr txBox="1">
              <a:spLocks noChangeArrowheads="1"/>
            </p:cNvSpPr>
            <p:nvPr/>
          </p:nvSpPr>
          <p:spPr bwMode="auto">
            <a:xfrm rot="16529158">
              <a:off x="-47167" y="1876111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71" name="文本框 34"/>
            <p:cNvSpPr txBox="1">
              <a:spLocks noChangeArrowheads="1"/>
            </p:cNvSpPr>
            <p:nvPr/>
          </p:nvSpPr>
          <p:spPr bwMode="auto">
            <a:xfrm rot="4149897">
              <a:off x="1309437" y="2037202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72" name="文本框 36"/>
            <p:cNvSpPr txBox="1">
              <a:spLocks noChangeArrowheads="1"/>
            </p:cNvSpPr>
            <p:nvPr/>
          </p:nvSpPr>
          <p:spPr bwMode="auto">
            <a:xfrm rot="21429897">
              <a:off x="1183923" y="862766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73" name="文本框 37"/>
            <p:cNvSpPr txBox="1">
              <a:spLocks noChangeArrowheads="1"/>
            </p:cNvSpPr>
            <p:nvPr/>
          </p:nvSpPr>
          <p:spPr bwMode="auto">
            <a:xfrm rot="1029897">
              <a:off x="1310931" y="1403973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76" name="文本框 47"/>
            <p:cNvSpPr txBox="1">
              <a:spLocks noChangeArrowheads="1"/>
            </p:cNvSpPr>
            <p:nvPr/>
          </p:nvSpPr>
          <p:spPr bwMode="auto">
            <a:xfrm rot="21420000">
              <a:off x="2747711" y="1664260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78" name="文本框 50"/>
            <p:cNvSpPr txBox="1">
              <a:spLocks noChangeArrowheads="1"/>
            </p:cNvSpPr>
            <p:nvPr/>
          </p:nvSpPr>
          <p:spPr bwMode="auto">
            <a:xfrm rot="20220000">
              <a:off x="3325597" y="1983271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79" name="文本框 51"/>
            <p:cNvSpPr txBox="1">
              <a:spLocks noChangeArrowheads="1"/>
            </p:cNvSpPr>
            <p:nvPr/>
          </p:nvSpPr>
          <p:spPr bwMode="auto">
            <a:xfrm rot="20220000">
              <a:off x="4171788" y="2165789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0" name="文本框 32"/>
            <p:cNvSpPr txBox="1">
              <a:spLocks noChangeArrowheads="1"/>
            </p:cNvSpPr>
            <p:nvPr/>
          </p:nvSpPr>
          <p:spPr bwMode="auto">
            <a:xfrm rot="1209897">
              <a:off x="6346802" y="3876701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1" name="文本框 34"/>
            <p:cNvSpPr txBox="1">
              <a:spLocks noChangeArrowheads="1"/>
            </p:cNvSpPr>
            <p:nvPr/>
          </p:nvSpPr>
          <p:spPr bwMode="auto">
            <a:xfrm rot="20569134">
              <a:off x="7940753" y="4349662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2" name="文本框 36"/>
            <p:cNvSpPr txBox="1">
              <a:spLocks noChangeArrowheads="1"/>
            </p:cNvSpPr>
            <p:nvPr/>
          </p:nvSpPr>
          <p:spPr bwMode="auto">
            <a:xfrm rot="368503">
              <a:off x="7224746" y="2970458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3" name="文本框 37"/>
            <p:cNvSpPr txBox="1">
              <a:spLocks noChangeArrowheads="1"/>
            </p:cNvSpPr>
            <p:nvPr/>
          </p:nvSpPr>
          <p:spPr bwMode="auto">
            <a:xfrm rot="829244">
              <a:off x="6572241" y="4455999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4" name="文本框 45"/>
            <p:cNvSpPr txBox="1">
              <a:spLocks noChangeArrowheads="1"/>
            </p:cNvSpPr>
            <p:nvPr/>
          </p:nvSpPr>
          <p:spPr bwMode="auto">
            <a:xfrm rot="17097278">
              <a:off x="8561599" y="2489531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5" name="文本框 46"/>
            <p:cNvSpPr txBox="1">
              <a:spLocks noChangeArrowheads="1"/>
            </p:cNvSpPr>
            <p:nvPr/>
          </p:nvSpPr>
          <p:spPr bwMode="auto">
            <a:xfrm rot="2702238">
              <a:off x="9615766" y="3241824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6" name="文本框 47"/>
            <p:cNvSpPr txBox="1">
              <a:spLocks noChangeArrowheads="1"/>
            </p:cNvSpPr>
            <p:nvPr/>
          </p:nvSpPr>
          <p:spPr bwMode="auto">
            <a:xfrm rot="18143362">
              <a:off x="8514765" y="3693358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7" name="文本框 50"/>
            <p:cNvSpPr txBox="1">
              <a:spLocks noChangeArrowheads="1"/>
            </p:cNvSpPr>
            <p:nvPr/>
          </p:nvSpPr>
          <p:spPr bwMode="auto">
            <a:xfrm rot="18419577">
              <a:off x="2141340" y="2254638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8" name="文本框 51"/>
            <p:cNvSpPr txBox="1">
              <a:spLocks noChangeArrowheads="1"/>
            </p:cNvSpPr>
            <p:nvPr/>
          </p:nvSpPr>
          <p:spPr bwMode="auto">
            <a:xfrm rot="17959444">
              <a:off x="9175207" y="3944123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9" name="文本框 52"/>
            <p:cNvSpPr txBox="1">
              <a:spLocks noChangeArrowheads="1"/>
            </p:cNvSpPr>
            <p:nvPr/>
          </p:nvSpPr>
          <p:spPr bwMode="auto">
            <a:xfrm rot="1549510">
              <a:off x="9866514" y="2057865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0" name="文本框 32"/>
            <p:cNvSpPr txBox="1">
              <a:spLocks noChangeArrowheads="1"/>
            </p:cNvSpPr>
            <p:nvPr/>
          </p:nvSpPr>
          <p:spPr bwMode="auto">
            <a:xfrm rot="4190103">
              <a:off x="5242719" y="2499847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1" name="文本框 34"/>
            <p:cNvSpPr txBox="1">
              <a:spLocks noChangeArrowheads="1"/>
            </p:cNvSpPr>
            <p:nvPr/>
          </p:nvSpPr>
          <p:spPr bwMode="auto">
            <a:xfrm rot="8340000">
              <a:off x="6086435" y="3343429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2" name="文本框 36"/>
            <p:cNvSpPr txBox="1">
              <a:spLocks noChangeArrowheads="1"/>
            </p:cNvSpPr>
            <p:nvPr/>
          </p:nvSpPr>
          <p:spPr bwMode="auto">
            <a:xfrm rot="20439237">
              <a:off x="7224746" y="1492851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4" name="文本框 45"/>
            <p:cNvSpPr txBox="1">
              <a:spLocks noChangeArrowheads="1"/>
            </p:cNvSpPr>
            <p:nvPr/>
          </p:nvSpPr>
          <p:spPr bwMode="auto">
            <a:xfrm rot="20439237">
              <a:off x="7972505" y="1523007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5" name="文本框 46"/>
            <p:cNvSpPr txBox="1">
              <a:spLocks noChangeArrowheads="1"/>
            </p:cNvSpPr>
            <p:nvPr/>
          </p:nvSpPr>
          <p:spPr bwMode="auto">
            <a:xfrm rot="20439237">
              <a:off x="8464662" y="1808688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6" name="文本框 47"/>
            <p:cNvSpPr txBox="1">
              <a:spLocks noChangeArrowheads="1"/>
            </p:cNvSpPr>
            <p:nvPr/>
          </p:nvSpPr>
          <p:spPr bwMode="auto">
            <a:xfrm rot="39237">
              <a:off x="9106052" y="2434012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7" name="文本框 49"/>
            <p:cNvSpPr txBox="1">
              <a:spLocks noChangeArrowheads="1"/>
            </p:cNvSpPr>
            <p:nvPr/>
          </p:nvSpPr>
          <p:spPr bwMode="auto">
            <a:xfrm rot="20439237">
              <a:off x="8912365" y="2037233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8" name="文本框 50"/>
            <p:cNvSpPr txBox="1">
              <a:spLocks noChangeArrowheads="1"/>
            </p:cNvSpPr>
            <p:nvPr/>
          </p:nvSpPr>
          <p:spPr bwMode="auto">
            <a:xfrm rot="20439237">
              <a:off x="9510891" y="1735681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9" name="文本框 51"/>
            <p:cNvSpPr txBox="1">
              <a:spLocks noChangeArrowheads="1"/>
            </p:cNvSpPr>
            <p:nvPr/>
          </p:nvSpPr>
          <p:spPr bwMode="auto">
            <a:xfrm rot="20439237">
              <a:off x="9245761" y="2883166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0" name="文本框 32"/>
            <p:cNvSpPr txBox="1">
              <a:spLocks noChangeArrowheads="1"/>
            </p:cNvSpPr>
            <p:nvPr/>
          </p:nvSpPr>
          <p:spPr bwMode="auto">
            <a:xfrm rot="4190103">
              <a:off x="3210590" y="3609243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1" name="文本框 34"/>
            <p:cNvSpPr txBox="1">
              <a:spLocks noChangeArrowheads="1"/>
            </p:cNvSpPr>
            <p:nvPr/>
          </p:nvSpPr>
          <p:spPr bwMode="auto">
            <a:xfrm rot="8340000">
              <a:off x="4756026" y="2913321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2" name="文本框 36"/>
            <p:cNvSpPr txBox="1">
              <a:spLocks noChangeArrowheads="1"/>
            </p:cNvSpPr>
            <p:nvPr/>
          </p:nvSpPr>
          <p:spPr bwMode="auto">
            <a:xfrm rot="2810103">
              <a:off x="4607679" y="1468221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3" name="文本框 37"/>
            <p:cNvSpPr txBox="1">
              <a:spLocks noChangeArrowheads="1"/>
            </p:cNvSpPr>
            <p:nvPr/>
          </p:nvSpPr>
          <p:spPr bwMode="auto">
            <a:xfrm rot="4010103">
              <a:off x="4607679" y="2191947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4" name="文本框 45"/>
            <p:cNvSpPr txBox="1">
              <a:spLocks noChangeArrowheads="1"/>
            </p:cNvSpPr>
            <p:nvPr/>
          </p:nvSpPr>
          <p:spPr bwMode="auto">
            <a:xfrm rot="2810103">
              <a:off x="5357027" y="1501551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5" name="文本框 46"/>
            <p:cNvSpPr txBox="1">
              <a:spLocks noChangeArrowheads="1"/>
            </p:cNvSpPr>
            <p:nvPr/>
          </p:nvSpPr>
          <p:spPr bwMode="auto">
            <a:xfrm rot="2810103">
              <a:off x="5847595" y="1784057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6" name="文本框 47"/>
            <p:cNvSpPr txBox="1">
              <a:spLocks noChangeArrowheads="1"/>
            </p:cNvSpPr>
            <p:nvPr/>
          </p:nvSpPr>
          <p:spPr bwMode="auto">
            <a:xfrm rot="4010103">
              <a:off x="5847595" y="2509369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7" name="文本框 49"/>
            <p:cNvSpPr txBox="1">
              <a:spLocks noChangeArrowheads="1"/>
            </p:cNvSpPr>
            <p:nvPr/>
          </p:nvSpPr>
          <p:spPr bwMode="auto">
            <a:xfrm rot="20439237">
              <a:off x="7826446" y="2551459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8" name="文本框 50"/>
            <p:cNvSpPr txBox="1">
              <a:spLocks noChangeArrowheads="1"/>
            </p:cNvSpPr>
            <p:nvPr/>
          </p:nvSpPr>
          <p:spPr bwMode="auto">
            <a:xfrm rot="4020000">
              <a:off x="6482635" y="2664906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9" name="文本框 51"/>
            <p:cNvSpPr txBox="1">
              <a:spLocks noChangeArrowheads="1"/>
            </p:cNvSpPr>
            <p:nvPr/>
          </p:nvSpPr>
          <p:spPr bwMode="auto">
            <a:xfrm rot="20439237">
              <a:off x="6991368" y="3451353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0" name="文本框 32"/>
            <p:cNvSpPr txBox="1">
              <a:spLocks noChangeArrowheads="1"/>
            </p:cNvSpPr>
            <p:nvPr/>
          </p:nvSpPr>
          <p:spPr bwMode="auto">
            <a:xfrm rot="5400000">
              <a:off x="1045102" y="3460054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1" name="文本框 34"/>
            <p:cNvSpPr txBox="1">
              <a:spLocks noChangeArrowheads="1"/>
            </p:cNvSpPr>
            <p:nvPr/>
          </p:nvSpPr>
          <p:spPr bwMode="auto">
            <a:xfrm rot="8340000">
              <a:off x="2031702" y="3895746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2" name="文本框 36"/>
            <p:cNvSpPr txBox="1">
              <a:spLocks noChangeArrowheads="1"/>
            </p:cNvSpPr>
            <p:nvPr/>
          </p:nvSpPr>
          <p:spPr bwMode="auto">
            <a:xfrm rot="2810103">
              <a:off x="2007982" y="2802193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3" name="文本框 37"/>
            <p:cNvSpPr txBox="1">
              <a:spLocks noChangeArrowheads="1"/>
            </p:cNvSpPr>
            <p:nvPr/>
          </p:nvSpPr>
          <p:spPr bwMode="auto">
            <a:xfrm rot="5220000">
              <a:off x="2588251" y="3177547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4" name="文本框 45"/>
            <p:cNvSpPr txBox="1">
              <a:spLocks noChangeArrowheads="1"/>
            </p:cNvSpPr>
            <p:nvPr/>
          </p:nvSpPr>
          <p:spPr bwMode="auto">
            <a:xfrm rot="2810103">
              <a:off x="3269331" y="2817270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5" name="文本框 46"/>
            <p:cNvSpPr txBox="1">
              <a:spLocks noChangeArrowheads="1"/>
            </p:cNvSpPr>
            <p:nvPr/>
          </p:nvSpPr>
          <p:spPr bwMode="auto">
            <a:xfrm rot="4020000">
              <a:off x="458483" y="1776915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6" name="文本框 47"/>
            <p:cNvSpPr txBox="1">
              <a:spLocks noChangeArrowheads="1"/>
            </p:cNvSpPr>
            <p:nvPr/>
          </p:nvSpPr>
          <p:spPr bwMode="auto">
            <a:xfrm rot="5220000">
              <a:off x="458483" y="3018040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7" name="文本框 49"/>
            <p:cNvSpPr txBox="1">
              <a:spLocks noChangeArrowheads="1"/>
            </p:cNvSpPr>
            <p:nvPr/>
          </p:nvSpPr>
          <p:spPr bwMode="auto">
            <a:xfrm rot="4020000">
              <a:off x="2808132" y="4143307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8" name="文本框 50"/>
            <p:cNvSpPr txBox="1">
              <a:spLocks noChangeArrowheads="1"/>
            </p:cNvSpPr>
            <p:nvPr/>
          </p:nvSpPr>
          <p:spPr bwMode="auto">
            <a:xfrm rot="4020000">
              <a:off x="4459238" y="3644952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9" name="文本框 51"/>
            <p:cNvSpPr txBox="1">
              <a:spLocks noChangeArrowheads="1"/>
            </p:cNvSpPr>
            <p:nvPr/>
          </p:nvSpPr>
          <p:spPr bwMode="auto">
            <a:xfrm rot="4020000">
              <a:off x="4952188" y="3929839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0" name="文本框 32"/>
            <p:cNvSpPr txBox="1">
              <a:spLocks noChangeArrowheads="1"/>
            </p:cNvSpPr>
            <p:nvPr/>
          </p:nvSpPr>
          <p:spPr bwMode="auto">
            <a:xfrm rot="20719261">
              <a:off x="212311" y="2510194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1" name="文本框 34"/>
            <p:cNvSpPr txBox="1">
              <a:spLocks noChangeArrowheads="1"/>
            </p:cNvSpPr>
            <p:nvPr/>
          </p:nvSpPr>
          <p:spPr bwMode="auto">
            <a:xfrm rot="8340000">
              <a:off x="1195037" y="2614943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2" name="文本框 36"/>
            <p:cNvSpPr txBox="1">
              <a:spLocks noChangeArrowheads="1"/>
            </p:cNvSpPr>
            <p:nvPr/>
          </p:nvSpPr>
          <p:spPr bwMode="auto">
            <a:xfrm rot="4020000">
              <a:off x="1749997" y="1171431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3" name="文本框 37"/>
            <p:cNvSpPr txBox="1">
              <a:spLocks noChangeArrowheads="1"/>
            </p:cNvSpPr>
            <p:nvPr/>
          </p:nvSpPr>
          <p:spPr bwMode="auto">
            <a:xfrm rot="5220000">
              <a:off x="1749997" y="1895156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5" name="文本框 46"/>
            <p:cNvSpPr txBox="1">
              <a:spLocks noChangeArrowheads="1"/>
            </p:cNvSpPr>
            <p:nvPr/>
          </p:nvSpPr>
          <p:spPr bwMode="auto">
            <a:xfrm rot="2810103">
              <a:off x="2989913" y="1485679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6" name="文本框 47"/>
            <p:cNvSpPr txBox="1">
              <a:spLocks noChangeArrowheads="1"/>
            </p:cNvSpPr>
            <p:nvPr/>
          </p:nvSpPr>
          <p:spPr bwMode="auto">
            <a:xfrm rot="4010103">
              <a:off x="2630321" y="2243527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7" name="文本框 49"/>
            <p:cNvSpPr txBox="1">
              <a:spLocks noChangeArrowheads="1"/>
            </p:cNvSpPr>
            <p:nvPr/>
          </p:nvSpPr>
          <p:spPr bwMode="auto">
            <a:xfrm rot="2810103">
              <a:off x="3773394" y="1784851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8" name="文本框 50"/>
            <p:cNvSpPr txBox="1">
              <a:spLocks noChangeArrowheads="1"/>
            </p:cNvSpPr>
            <p:nvPr/>
          </p:nvSpPr>
          <p:spPr bwMode="auto">
            <a:xfrm rot="2810103">
              <a:off x="3623366" y="2363355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9" name="文本框 51"/>
            <p:cNvSpPr txBox="1">
              <a:spLocks noChangeArrowheads="1"/>
            </p:cNvSpPr>
            <p:nvPr/>
          </p:nvSpPr>
          <p:spPr bwMode="auto">
            <a:xfrm rot="2810103">
              <a:off x="4116316" y="2649829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0" name="文本框 32"/>
            <p:cNvSpPr txBox="1">
              <a:spLocks noChangeArrowheads="1"/>
            </p:cNvSpPr>
            <p:nvPr/>
          </p:nvSpPr>
          <p:spPr bwMode="auto">
            <a:xfrm rot="5400000">
              <a:off x="5858709" y="4064745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1" name="文本框 34"/>
            <p:cNvSpPr txBox="1">
              <a:spLocks noChangeArrowheads="1"/>
            </p:cNvSpPr>
            <p:nvPr/>
          </p:nvSpPr>
          <p:spPr bwMode="auto">
            <a:xfrm rot="3159237">
              <a:off x="7282786" y="4501201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2" name="文本框 36"/>
            <p:cNvSpPr txBox="1">
              <a:spLocks noChangeArrowheads="1"/>
            </p:cNvSpPr>
            <p:nvPr/>
          </p:nvSpPr>
          <p:spPr bwMode="auto">
            <a:xfrm rot="20439237">
              <a:off x="7842322" y="3059336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3" name="文本框 37"/>
            <p:cNvSpPr txBox="1">
              <a:spLocks noChangeArrowheads="1"/>
            </p:cNvSpPr>
            <p:nvPr/>
          </p:nvSpPr>
          <p:spPr bwMode="auto">
            <a:xfrm rot="39237">
              <a:off x="7842322" y="3783061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4" name="文本框 45"/>
            <p:cNvSpPr txBox="1">
              <a:spLocks noChangeArrowheads="1"/>
            </p:cNvSpPr>
            <p:nvPr/>
          </p:nvSpPr>
          <p:spPr bwMode="auto">
            <a:xfrm rot="20439237">
              <a:off x="8590083" y="3089491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5" name="文本框 46"/>
            <p:cNvSpPr txBox="1">
              <a:spLocks noChangeArrowheads="1"/>
            </p:cNvSpPr>
            <p:nvPr/>
          </p:nvSpPr>
          <p:spPr bwMode="auto">
            <a:xfrm rot="20439237">
              <a:off x="9083826" y="3375172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6" name="文本框 47"/>
            <p:cNvSpPr txBox="1">
              <a:spLocks noChangeArrowheads="1"/>
            </p:cNvSpPr>
            <p:nvPr/>
          </p:nvSpPr>
          <p:spPr bwMode="auto">
            <a:xfrm rot="39237">
              <a:off x="8666287" y="4132227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7" name="文本框 49"/>
            <p:cNvSpPr txBox="1">
              <a:spLocks noChangeArrowheads="1"/>
            </p:cNvSpPr>
            <p:nvPr/>
          </p:nvSpPr>
          <p:spPr bwMode="auto">
            <a:xfrm rot="20439237">
              <a:off x="9777608" y="3762428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8" name="文本框 50"/>
            <p:cNvSpPr txBox="1">
              <a:spLocks noChangeArrowheads="1"/>
            </p:cNvSpPr>
            <p:nvPr/>
          </p:nvSpPr>
          <p:spPr bwMode="auto">
            <a:xfrm rot="20439237">
              <a:off x="9715691" y="4252848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24678" name="TextBox 1"/>
            <p:cNvSpPr txBox="1"/>
            <p:nvPr/>
          </p:nvSpPr>
          <p:spPr>
            <a:xfrm>
              <a:off x="285446" y="1675465"/>
              <a:ext cx="11624445" cy="26123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30000"/>
                </a:lnSpc>
              </a:pPr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树枝在林中互相碰触着，绿叶在狂风里簌簌地响，雷云拍着大手。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586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" name="TextBox 31"/>
          <p:cNvSpPr txBox="1"/>
          <p:nvPr/>
        </p:nvSpPr>
        <p:spPr>
          <a:xfrm>
            <a:off x="1195388" y="168275"/>
            <a:ext cx="6943725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课文解读</a:t>
            </a:r>
            <a:endParaRPr kumimoji="0" lang="zh-CN" altLang="en-US" sz="3730" b="1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09" descr="qq_pic_merged_155329937393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93" name="文本框 37"/>
          <p:cNvSpPr txBox="1">
            <a:spLocks noChangeArrowheads="1"/>
          </p:cNvSpPr>
          <p:nvPr/>
        </p:nvSpPr>
        <p:spPr bwMode="auto">
          <a:xfrm rot="39237">
            <a:off x="7059613" y="2189163"/>
            <a:ext cx="609600" cy="1952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  <a:endParaRPr kumimoji="0" lang="zh-CN" altLang="zh-CN" sz="6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4439" name="文本框 51"/>
          <p:cNvSpPr txBox="1">
            <a:spLocks noChangeArrowheads="1"/>
          </p:cNvSpPr>
          <p:nvPr/>
        </p:nvSpPr>
        <p:spPr bwMode="auto">
          <a:xfrm rot="20439237">
            <a:off x="9072563" y="1543050"/>
            <a:ext cx="609600" cy="1952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  <a:endParaRPr kumimoji="0" lang="zh-CN" altLang="zh-CN" sz="6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14" name="矩形: 圆角 5"/>
          <p:cNvSpPr/>
          <p:nvPr/>
        </p:nvSpPr>
        <p:spPr>
          <a:xfrm>
            <a:off x="216020" y="1660525"/>
            <a:ext cx="11763375" cy="2740025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5607" name="组合 5"/>
          <p:cNvGrpSpPr/>
          <p:nvPr/>
        </p:nvGrpSpPr>
        <p:grpSpPr>
          <a:xfrm>
            <a:off x="160340" y="701674"/>
            <a:ext cx="11768930" cy="4202113"/>
            <a:chOff x="159923" y="702466"/>
            <a:chExt cx="11769679" cy="4201099"/>
          </a:xfrm>
        </p:grpSpPr>
        <p:sp>
          <p:nvSpPr>
            <p:cNvPr id="14340" name="文本框 32"/>
            <p:cNvSpPr txBox="1">
              <a:spLocks noChangeArrowheads="1"/>
            </p:cNvSpPr>
            <p:nvPr/>
          </p:nvSpPr>
          <p:spPr bwMode="auto">
            <a:xfrm>
              <a:off x="5460920" y="3045052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42" name="文本框 36"/>
            <p:cNvSpPr txBox="1">
              <a:spLocks noChangeArrowheads="1"/>
            </p:cNvSpPr>
            <p:nvPr/>
          </p:nvSpPr>
          <p:spPr bwMode="auto">
            <a:xfrm rot="16249134">
              <a:off x="7338353" y="909556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43" name="文本框 37"/>
            <p:cNvSpPr txBox="1">
              <a:spLocks noChangeArrowheads="1"/>
            </p:cNvSpPr>
            <p:nvPr/>
          </p:nvSpPr>
          <p:spPr bwMode="auto">
            <a:xfrm rot="17449134">
              <a:off x="6631076" y="1454731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44" name="文本框 45"/>
            <p:cNvSpPr txBox="1">
              <a:spLocks noChangeArrowheads="1"/>
            </p:cNvSpPr>
            <p:nvPr/>
          </p:nvSpPr>
          <p:spPr bwMode="auto">
            <a:xfrm rot="16249134">
              <a:off x="8087701" y="942886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45" name="文本框 46"/>
            <p:cNvSpPr txBox="1">
              <a:spLocks noChangeArrowheads="1"/>
            </p:cNvSpPr>
            <p:nvPr/>
          </p:nvSpPr>
          <p:spPr bwMode="auto">
            <a:xfrm rot="21175089">
              <a:off x="8950467" y="1251609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46" name="文本框 47"/>
            <p:cNvSpPr txBox="1">
              <a:spLocks noChangeArrowheads="1"/>
            </p:cNvSpPr>
            <p:nvPr/>
          </p:nvSpPr>
          <p:spPr bwMode="auto">
            <a:xfrm rot="17449134">
              <a:off x="9730073" y="2487943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47" name="文本框 49"/>
            <p:cNvSpPr txBox="1">
              <a:spLocks noChangeArrowheads="1"/>
            </p:cNvSpPr>
            <p:nvPr/>
          </p:nvSpPr>
          <p:spPr bwMode="auto">
            <a:xfrm rot="657351">
              <a:off x="6791330" y="938948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48" name="文本框 50"/>
            <p:cNvSpPr txBox="1">
              <a:spLocks noChangeArrowheads="1"/>
            </p:cNvSpPr>
            <p:nvPr/>
          </p:nvSpPr>
          <p:spPr bwMode="auto">
            <a:xfrm rot="1480325">
              <a:off x="9382295" y="818327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49" name="文本框 51"/>
            <p:cNvSpPr txBox="1">
              <a:spLocks noChangeArrowheads="1"/>
            </p:cNvSpPr>
            <p:nvPr/>
          </p:nvSpPr>
          <p:spPr bwMode="auto">
            <a:xfrm rot="16249134">
              <a:off x="7498700" y="2060215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50" name="文本框 13"/>
            <p:cNvSpPr txBox="1">
              <a:spLocks noChangeArrowheads="1"/>
            </p:cNvSpPr>
            <p:nvPr/>
          </p:nvSpPr>
          <p:spPr bwMode="auto">
            <a:xfrm>
              <a:off x="3843155" y="3890985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51" name="文本框 34"/>
            <p:cNvSpPr txBox="1">
              <a:spLocks noChangeArrowheads="1"/>
            </p:cNvSpPr>
            <p:nvPr/>
          </p:nvSpPr>
          <p:spPr bwMode="auto">
            <a:xfrm rot="4149897">
              <a:off x="5475302" y="3824296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53" name="文本框 37"/>
            <p:cNvSpPr txBox="1">
              <a:spLocks noChangeArrowheads="1"/>
            </p:cNvSpPr>
            <p:nvPr/>
          </p:nvSpPr>
          <p:spPr bwMode="auto">
            <a:xfrm rot="21420000">
              <a:off x="5033856" y="1897567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55" name="文本框 46"/>
            <p:cNvSpPr txBox="1">
              <a:spLocks noChangeArrowheads="1"/>
            </p:cNvSpPr>
            <p:nvPr/>
          </p:nvSpPr>
          <p:spPr bwMode="auto">
            <a:xfrm rot="20220000">
              <a:off x="5967366" y="1208758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56" name="文本框 47"/>
            <p:cNvSpPr txBox="1">
              <a:spLocks noChangeArrowheads="1"/>
            </p:cNvSpPr>
            <p:nvPr/>
          </p:nvSpPr>
          <p:spPr bwMode="auto">
            <a:xfrm rot="21420000">
              <a:off x="6278535" y="2138808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57" name="文本框 49"/>
            <p:cNvSpPr txBox="1">
              <a:spLocks noChangeArrowheads="1"/>
            </p:cNvSpPr>
            <p:nvPr/>
          </p:nvSpPr>
          <p:spPr bwMode="auto">
            <a:xfrm rot="16249134">
              <a:off x="7939259" y="1972131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58" name="文本框 50"/>
            <p:cNvSpPr txBox="1">
              <a:spLocks noChangeArrowheads="1"/>
            </p:cNvSpPr>
            <p:nvPr/>
          </p:nvSpPr>
          <p:spPr bwMode="auto">
            <a:xfrm rot="21429897">
              <a:off x="6978667" y="2613356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59" name="文本框 51"/>
            <p:cNvSpPr txBox="1">
              <a:spLocks noChangeArrowheads="1"/>
            </p:cNvSpPr>
            <p:nvPr/>
          </p:nvSpPr>
          <p:spPr bwMode="auto">
            <a:xfrm rot="16249134">
              <a:off x="7316919" y="3733831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0" name="文本框 32"/>
            <p:cNvSpPr txBox="1">
              <a:spLocks noChangeArrowheads="1"/>
            </p:cNvSpPr>
            <p:nvPr/>
          </p:nvSpPr>
          <p:spPr bwMode="auto">
            <a:xfrm rot="1209897">
              <a:off x="1526845" y="3014897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1" name="文本框 34"/>
            <p:cNvSpPr txBox="1">
              <a:spLocks noChangeArrowheads="1"/>
            </p:cNvSpPr>
            <p:nvPr/>
          </p:nvSpPr>
          <p:spPr bwMode="auto">
            <a:xfrm rot="4149897">
              <a:off x="2380274" y="3766366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2" name="文本框 36"/>
            <p:cNvSpPr txBox="1">
              <a:spLocks noChangeArrowheads="1"/>
            </p:cNvSpPr>
            <p:nvPr/>
          </p:nvSpPr>
          <p:spPr bwMode="auto">
            <a:xfrm rot="20220000">
              <a:off x="1666554" y="3464050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3" name="文本框 37"/>
            <p:cNvSpPr txBox="1">
              <a:spLocks noChangeArrowheads="1"/>
            </p:cNvSpPr>
            <p:nvPr/>
          </p:nvSpPr>
          <p:spPr bwMode="auto">
            <a:xfrm rot="1029897">
              <a:off x="2841379" y="2830791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4" name="文本框 27"/>
            <p:cNvSpPr txBox="1">
              <a:spLocks noChangeArrowheads="1"/>
            </p:cNvSpPr>
            <p:nvPr/>
          </p:nvSpPr>
          <p:spPr bwMode="auto">
            <a:xfrm rot="20220000">
              <a:off x="3743136" y="3352952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5" name="文本框 28"/>
            <p:cNvSpPr txBox="1">
              <a:spLocks noChangeArrowheads="1"/>
            </p:cNvSpPr>
            <p:nvPr/>
          </p:nvSpPr>
          <p:spPr bwMode="auto">
            <a:xfrm rot="21429897">
              <a:off x="575872" y="1199235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6" name="文本框 29"/>
            <p:cNvSpPr txBox="1">
              <a:spLocks noChangeArrowheads="1"/>
            </p:cNvSpPr>
            <p:nvPr/>
          </p:nvSpPr>
          <p:spPr bwMode="auto">
            <a:xfrm rot="1029897">
              <a:off x="631438" y="3692595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7" name="文本框 30"/>
            <p:cNvSpPr txBox="1">
              <a:spLocks noChangeArrowheads="1"/>
            </p:cNvSpPr>
            <p:nvPr/>
          </p:nvSpPr>
          <p:spPr bwMode="auto">
            <a:xfrm rot="21429897">
              <a:off x="3539923" y="4273480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69" name="文本框 32"/>
            <p:cNvSpPr txBox="1">
              <a:spLocks noChangeArrowheads="1"/>
            </p:cNvSpPr>
            <p:nvPr/>
          </p:nvSpPr>
          <p:spPr bwMode="auto">
            <a:xfrm rot="21429897">
              <a:off x="5292635" y="4397275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70" name="文本框 33"/>
            <p:cNvSpPr txBox="1">
              <a:spLocks noChangeArrowheads="1"/>
            </p:cNvSpPr>
            <p:nvPr/>
          </p:nvSpPr>
          <p:spPr bwMode="auto">
            <a:xfrm rot="16529158">
              <a:off x="-47167" y="1876111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71" name="文本框 34"/>
            <p:cNvSpPr txBox="1">
              <a:spLocks noChangeArrowheads="1"/>
            </p:cNvSpPr>
            <p:nvPr/>
          </p:nvSpPr>
          <p:spPr bwMode="auto">
            <a:xfrm rot="4149897">
              <a:off x="1309437" y="2037202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72" name="文本框 36"/>
            <p:cNvSpPr txBox="1">
              <a:spLocks noChangeArrowheads="1"/>
            </p:cNvSpPr>
            <p:nvPr/>
          </p:nvSpPr>
          <p:spPr bwMode="auto">
            <a:xfrm rot="21429897">
              <a:off x="1183923" y="862766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73" name="文本框 37"/>
            <p:cNvSpPr txBox="1">
              <a:spLocks noChangeArrowheads="1"/>
            </p:cNvSpPr>
            <p:nvPr/>
          </p:nvSpPr>
          <p:spPr bwMode="auto">
            <a:xfrm rot="1029897">
              <a:off x="1310931" y="1403973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76" name="文本框 47"/>
            <p:cNvSpPr txBox="1">
              <a:spLocks noChangeArrowheads="1"/>
            </p:cNvSpPr>
            <p:nvPr/>
          </p:nvSpPr>
          <p:spPr bwMode="auto">
            <a:xfrm rot="21420000">
              <a:off x="2747711" y="1664260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78" name="文本框 50"/>
            <p:cNvSpPr txBox="1">
              <a:spLocks noChangeArrowheads="1"/>
            </p:cNvSpPr>
            <p:nvPr/>
          </p:nvSpPr>
          <p:spPr bwMode="auto">
            <a:xfrm rot="20220000">
              <a:off x="3325597" y="1983271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79" name="文本框 51"/>
            <p:cNvSpPr txBox="1">
              <a:spLocks noChangeArrowheads="1"/>
            </p:cNvSpPr>
            <p:nvPr/>
          </p:nvSpPr>
          <p:spPr bwMode="auto">
            <a:xfrm rot="20220000">
              <a:off x="4171788" y="2165789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0" name="文本框 32"/>
            <p:cNvSpPr txBox="1">
              <a:spLocks noChangeArrowheads="1"/>
            </p:cNvSpPr>
            <p:nvPr/>
          </p:nvSpPr>
          <p:spPr bwMode="auto">
            <a:xfrm rot="1209897">
              <a:off x="6346802" y="3876701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1" name="文本框 34"/>
            <p:cNvSpPr txBox="1">
              <a:spLocks noChangeArrowheads="1"/>
            </p:cNvSpPr>
            <p:nvPr/>
          </p:nvSpPr>
          <p:spPr bwMode="auto">
            <a:xfrm rot="20569134">
              <a:off x="7940753" y="4349662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2" name="文本框 36"/>
            <p:cNvSpPr txBox="1">
              <a:spLocks noChangeArrowheads="1"/>
            </p:cNvSpPr>
            <p:nvPr/>
          </p:nvSpPr>
          <p:spPr bwMode="auto">
            <a:xfrm rot="368503">
              <a:off x="7224746" y="2970458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3" name="文本框 37"/>
            <p:cNvSpPr txBox="1">
              <a:spLocks noChangeArrowheads="1"/>
            </p:cNvSpPr>
            <p:nvPr/>
          </p:nvSpPr>
          <p:spPr bwMode="auto">
            <a:xfrm rot="829244">
              <a:off x="6572241" y="4455999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4" name="文本框 45"/>
            <p:cNvSpPr txBox="1">
              <a:spLocks noChangeArrowheads="1"/>
            </p:cNvSpPr>
            <p:nvPr/>
          </p:nvSpPr>
          <p:spPr bwMode="auto">
            <a:xfrm rot="17097278">
              <a:off x="8561599" y="2489531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5" name="文本框 46"/>
            <p:cNvSpPr txBox="1">
              <a:spLocks noChangeArrowheads="1"/>
            </p:cNvSpPr>
            <p:nvPr/>
          </p:nvSpPr>
          <p:spPr bwMode="auto">
            <a:xfrm rot="2702238">
              <a:off x="9615766" y="3241824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6" name="文本框 47"/>
            <p:cNvSpPr txBox="1">
              <a:spLocks noChangeArrowheads="1"/>
            </p:cNvSpPr>
            <p:nvPr/>
          </p:nvSpPr>
          <p:spPr bwMode="auto">
            <a:xfrm rot="18143362">
              <a:off x="8514765" y="3693358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7" name="文本框 50"/>
            <p:cNvSpPr txBox="1">
              <a:spLocks noChangeArrowheads="1"/>
            </p:cNvSpPr>
            <p:nvPr/>
          </p:nvSpPr>
          <p:spPr bwMode="auto">
            <a:xfrm rot="18419577">
              <a:off x="2141340" y="2254638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8" name="文本框 51"/>
            <p:cNvSpPr txBox="1">
              <a:spLocks noChangeArrowheads="1"/>
            </p:cNvSpPr>
            <p:nvPr/>
          </p:nvSpPr>
          <p:spPr bwMode="auto">
            <a:xfrm rot="17959444">
              <a:off x="9175207" y="3944123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89" name="文本框 52"/>
            <p:cNvSpPr txBox="1">
              <a:spLocks noChangeArrowheads="1"/>
            </p:cNvSpPr>
            <p:nvPr/>
          </p:nvSpPr>
          <p:spPr bwMode="auto">
            <a:xfrm rot="1549510">
              <a:off x="9866514" y="2057865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0" name="文本框 32"/>
            <p:cNvSpPr txBox="1">
              <a:spLocks noChangeArrowheads="1"/>
            </p:cNvSpPr>
            <p:nvPr/>
          </p:nvSpPr>
          <p:spPr bwMode="auto">
            <a:xfrm rot="4190103">
              <a:off x="5242719" y="2499847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1" name="文本框 34"/>
            <p:cNvSpPr txBox="1">
              <a:spLocks noChangeArrowheads="1"/>
            </p:cNvSpPr>
            <p:nvPr/>
          </p:nvSpPr>
          <p:spPr bwMode="auto">
            <a:xfrm rot="8340000">
              <a:off x="6086435" y="3343429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2" name="文本框 36"/>
            <p:cNvSpPr txBox="1">
              <a:spLocks noChangeArrowheads="1"/>
            </p:cNvSpPr>
            <p:nvPr/>
          </p:nvSpPr>
          <p:spPr bwMode="auto">
            <a:xfrm rot="20439237">
              <a:off x="7224746" y="1492851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4" name="文本框 45"/>
            <p:cNvSpPr txBox="1">
              <a:spLocks noChangeArrowheads="1"/>
            </p:cNvSpPr>
            <p:nvPr/>
          </p:nvSpPr>
          <p:spPr bwMode="auto">
            <a:xfrm rot="20439237">
              <a:off x="7972505" y="1523007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5" name="文本框 46"/>
            <p:cNvSpPr txBox="1">
              <a:spLocks noChangeArrowheads="1"/>
            </p:cNvSpPr>
            <p:nvPr/>
          </p:nvSpPr>
          <p:spPr bwMode="auto">
            <a:xfrm rot="20439237">
              <a:off x="8464662" y="1808688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6" name="文本框 47"/>
            <p:cNvSpPr txBox="1">
              <a:spLocks noChangeArrowheads="1"/>
            </p:cNvSpPr>
            <p:nvPr/>
          </p:nvSpPr>
          <p:spPr bwMode="auto">
            <a:xfrm rot="39237">
              <a:off x="9106052" y="2434012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7" name="文本框 49"/>
            <p:cNvSpPr txBox="1">
              <a:spLocks noChangeArrowheads="1"/>
            </p:cNvSpPr>
            <p:nvPr/>
          </p:nvSpPr>
          <p:spPr bwMode="auto">
            <a:xfrm rot="20439237">
              <a:off x="8912365" y="2037233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8" name="文本框 50"/>
            <p:cNvSpPr txBox="1">
              <a:spLocks noChangeArrowheads="1"/>
            </p:cNvSpPr>
            <p:nvPr/>
          </p:nvSpPr>
          <p:spPr bwMode="auto">
            <a:xfrm rot="20439237">
              <a:off x="9510891" y="1735681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399" name="文本框 51"/>
            <p:cNvSpPr txBox="1">
              <a:spLocks noChangeArrowheads="1"/>
            </p:cNvSpPr>
            <p:nvPr/>
          </p:nvSpPr>
          <p:spPr bwMode="auto">
            <a:xfrm rot="20439237">
              <a:off x="9245761" y="2883166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0" name="文本框 32"/>
            <p:cNvSpPr txBox="1">
              <a:spLocks noChangeArrowheads="1"/>
            </p:cNvSpPr>
            <p:nvPr/>
          </p:nvSpPr>
          <p:spPr bwMode="auto">
            <a:xfrm rot="4190103">
              <a:off x="3210590" y="3609243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1" name="文本框 34"/>
            <p:cNvSpPr txBox="1">
              <a:spLocks noChangeArrowheads="1"/>
            </p:cNvSpPr>
            <p:nvPr/>
          </p:nvSpPr>
          <p:spPr bwMode="auto">
            <a:xfrm rot="8340000">
              <a:off x="4756026" y="2913321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2" name="文本框 36"/>
            <p:cNvSpPr txBox="1">
              <a:spLocks noChangeArrowheads="1"/>
            </p:cNvSpPr>
            <p:nvPr/>
          </p:nvSpPr>
          <p:spPr bwMode="auto">
            <a:xfrm rot="2810103">
              <a:off x="4607679" y="1468221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3" name="文本框 37"/>
            <p:cNvSpPr txBox="1">
              <a:spLocks noChangeArrowheads="1"/>
            </p:cNvSpPr>
            <p:nvPr/>
          </p:nvSpPr>
          <p:spPr bwMode="auto">
            <a:xfrm rot="4010103">
              <a:off x="4607679" y="2191947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4" name="文本框 45"/>
            <p:cNvSpPr txBox="1">
              <a:spLocks noChangeArrowheads="1"/>
            </p:cNvSpPr>
            <p:nvPr/>
          </p:nvSpPr>
          <p:spPr bwMode="auto">
            <a:xfrm rot="2810103">
              <a:off x="5357027" y="1501551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5" name="文本框 46"/>
            <p:cNvSpPr txBox="1">
              <a:spLocks noChangeArrowheads="1"/>
            </p:cNvSpPr>
            <p:nvPr/>
          </p:nvSpPr>
          <p:spPr bwMode="auto">
            <a:xfrm rot="2810103">
              <a:off x="5847595" y="1784057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6" name="文本框 47"/>
            <p:cNvSpPr txBox="1">
              <a:spLocks noChangeArrowheads="1"/>
            </p:cNvSpPr>
            <p:nvPr/>
          </p:nvSpPr>
          <p:spPr bwMode="auto">
            <a:xfrm rot="4010103">
              <a:off x="5847595" y="2509369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7" name="文本框 49"/>
            <p:cNvSpPr txBox="1">
              <a:spLocks noChangeArrowheads="1"/>
            </p:cNvSpPr>
            <p:nvPr/>
          </p:nvSpPr>
          <p:spPr bwMode="auto">
            <a:xfrm rot="20439237">
              <a:off x="7826446" y="2551459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8" name="文本框 50"/>
            <p:cNvSpPr txBox="1">
              <a:spLocks noChangeArrowheads="1"/>
            </p:cNvSpPr>
            <p:nvPr/>
          </p:nvSpPr>
          <p:spPr bwMode="auto">
            <a:xfrm rot="4020000">
              <a:off x="6482635" y="2664906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09" name="文本框 51"/>
            <p:cNvSpPr txBox="1">
              <a:spLocks noChangeArrowheads="1"/>
            </p:cNvSpPr>
            <p:nvPr/>
          </p:nvSpPr>
          <p:spPr bwMode="auto">
            <a:xfrm rot="20439237">
              <a:off x="6991368" y="3451353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0" name="文本框 32"/>
            <p:cNvSpPr txBox="1">
              <a:spLocks noChangeArrowheads="1"/>
            </p:cNvSpPr>
            <p:nvPr/>
          </p:nvSpPr>
          <p:spPr bwMode="auto">
            <a:xfrm rot="5400000">
              <a:off x="1045102" y="3460054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1" name="文本框 34"/>
            <p:cNvSpPr txBox="1">
              <a:spLocks noChangeArrowheads="1"/>
            </p:cNvSpPr>
            <p:nvPr/>
          </p:nvSpPr>
          <p:spPr bwMode="auto">
            <a:xfrm rot="8340000">
              <a:off x="2031702" y="3895746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2" name="文本框 36"/>
            <p:cNvSpPr txBox="1">
              <a:spLocks noChangeArrowheads="1"/>
            </p:cNvSpPr>
            <p:nvPr/>
          </p:nvSpPr>
          <p:spPr bwMode="auto">
            <a:xfrm rot="2810103">
              <a:off x="2007982" y="2802193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3" name="文本框 37"/>
            <p:cNvSpPr txBox="1">
              <a:spLocks noChangeArrowheads="1"/>
            </p:cNvSpPr>
            <p:nvPr/>
          </p:nvSpPr>
          <p:spPr bwMode="auto">
            <a:xfrm rot="5220000">
              <a:off x="2588251" y="3177547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4" name="文本框 45"/>
            <p:cNvSpPr txBox="1">
              <a:spLocks noChangeArrowheads="1"/>
            </p:cNvSpPr>
            <p:nvPr/>
          </p:nvSpPr>
          <p:spPr bwMode="auto">
            <a:xfrm rot="2810103">
              <a:off x="3269331" y="2817270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5" name="文本框 46"/>
            <p:cNvSpPr txBox="1">
              <a:spLocks noChangeArrowheads="1"/>
            </p:cNvSpPr>
            <p:nvPr/>
          </p:nvSpPr>
          <p:spPr bwMode="auto">
            <a:xfrm rot="4020000">
              <a:off x="458483" y="1776915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6" name="文本框 47"/>
            <p:cNvSpPr txBox="1">
              <a:spLocks noChangeArrowheads="1"/>
            </p:cNvSpPr>
            <p:nvPr/>
          </p:nvSpPr>
          <p:spPr bwMode="auto">
            <a:xfrm rot="5220000">
              <a:off x="458483" y="3018040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7" name="文本框 49"/>
            <p:cNvSpPr txBox="1">
              <a:spLocks noChangeArrowheads="1"/>
            </p:cNvSpPr>
            <p:nvPr/>
          </p:nvSpPr>
          <p:spPr bwMode="auto">
            <a:xfrm rot="4020000">
              <a:off x="2808132" y="4143307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8" name="文本框 50"/>
            <p:cNvSpPr txBox="1">
              <a:spLocks noChangeArrowheads="1"/>
            </p:cNvSpPr>
            <p:nvPr/>
          </p:nvSpPr>
          <p:spPr bwMode="auto">
            <a:xfrm rot="4020000">
              <a:off x="4459238" y="3644952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19" name="文本框 51"/>
            <p:cNvSpPr txBox="1">
              <a:spLocks noChangeArrowheads="1"/>
            </p:cNvSpPr>
            <p:nvPr/>
          </p:nvSpPr>
          <p:spPr bwMode="auto">
            <a:xfrm rot="4020000">
              <a:off x="4952188" y="3929839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0" name="文本框 32"/>
            <p:cNvSpPr txBox="1">
              <a:spLocks noChangeArrowheads="1"/>
            </p:cNvSpPr>
            <p:nvPr/>
          </p:nvSpPr>
          <p:spPr bwMode="auto">
            <a:xfrm rot="20719261">
              <a:off x="212311" y="2510194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1" name="文本框 34"/>
            <p:cNvSpPr txBox="1">
              <a:spLocks noChangeArrowheads="1"/>
            </p:cNvSpPr>
            <p:nvPr/>
          </p:nvSpPr>
          <p:spPr bwMode="auto">
            <a:xfrm rot="8340000">
              <a:off x="1195037" y="2614943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2" name="文本框 36"/>
            <p:cNvSpPr txBox="1">
              <a:spLocks noChangeArrowheads="1"/>
            </p:cNvSpPr>
            <p:nvPr/>
          </p:nvSpPr>
          <p:spPr bwMode="auto">
            <a:xfrm rot="4020000">
              <a:off x="1749997" y="1171431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3" name="文本框 37"/>
            <p:cNvSpPr txBox="1">
              <a:spLocks noChangeArrowheads="1"/>
            </p:cNvSpPr>
            <p:nvPr/>
          </p:nvSpPr>
          <p:spPr bwMode="auto">
            <a:xfrm rot="5220000">
              <a:off x="1749997" y="1895156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5" name="文本框 46"/>
            <p:cNvSpPr txBox="1">
              <a:spLocks noChangeArrowheads="1"/>
            </p:cNvSpPr>
            <p:nvPr/>
          </p:nvSpPr>
          <p:spPr bwMode="auto">
            <a:xfrm rot="2810103">
              <a:off x="2989913" y="1485679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6" name="文本框 47"/>
            <p:cNvSpPr txBox="1">
              <a:spLocks noChangeArrowheads="1"/>
            </p:cNvSpPr>
            <p:nvPr/>
          </p:nvSpPr>
          <p:spPr bwMode="auto">
            <a:xfrm rot="4010103">
              <a:off x="2630321" y="2243527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7" name="文本框 49"/>
            <p:cNvSpPr txBox="1">
              <a:spLocks noChangeArrowheads="1"/>
            </p:cNvSpPr>
            <p:nvPr/>
          </p:nvSpPr>
          <p:spPr bwMode="auto">
            <a:xfrm rot="2810103">
              <a:off x="3773394" y="1784851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8" name="文本框 50"/>
            <p:cNvSpPr txBox="1">
              <a:spLocks noChangeArrowheads="1"/>
            </p:cNvSpPr>
            <p:nvPr/>
          </p:nvSpPr>
          <p:spPr bwMode="auto">
            <a:xfrm rot="2810103">
              <a:off x="3623366" y="2363355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29" name="文本框 51"/>
            <p:cNvSpPr txBox="1">
              <a:spLocks noChangeArrowheads="1"/>
            </p:cNvSpPr>
            <p:nvPr/>
          </p:nvSpPr>
          <p:spPr bwMode="auto">
            <a:xfrm rot="2810103">
              <a:off x="4116316" y="2649829"/>
              <a:ext cx="609453" cy="1936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0" name="文本框 32"/>
            <p:cNvSpPr txBox="1">
              <a:spLocks noChangeArrowheads="1"/>
            </p:cNvSpPr>
            <p:nvPr/>
          </p:nvSpPr>
          <p:spPr bwMode="auto">
            <a:xfrm rot="5400000">
              <a:off x="5858709" y="4064745"/>
              <a:ext cx="609453" cy="1952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1" name="文本框 34"/>
            <p:cNvSpPr txBox="1">
              <a:spLocks noChangeArrowheads="1"/>
            </p:cNvSpPr>
            <p:nvPr/>
          </p:nvSpPr>
          <p:spPr bwMode="auto">
            <a:xfrm rot="3159237">
              <a:off x="7282786" y="4501201"/>
              <a:ext cx="609453" cy="1952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2" name="文本框 36"/>
            <p:cNvSpPr txBox="1">
              <a:spLocks noChangeArrowheads="1"/>
            </p:cNvSpPr>
            <p:nvPr/>
          </p:nvSpPr>
          <p:spPr bwMode="auto">
            <a:xfrm rot="20439237">
              <a:off x="7842322" y="3059336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3" name="文本框 37"/>
            <p:cNvSpPr txBox="1">
              <a:spLocks noChangeArrowheads="1"/>
            </p:cNvSpPr>
            <p:nvPr/>
          </p:nvSpPr>
          <p:spPr bwMode="auto">
            <a:xfrm rot="39237">
              <a:off x="7842322" y="3783061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4" name="文本框 45"/>
            <p:cNvSpPr txBox="1">
              <a:spLocks noChangeArrowheads="1"/>
            </p:cNvSpPr>
            <p:nvPr/>
          </p:nvSpPr>
          <p:spPr bwMode="auto">
            <a:xfrm rot="20439237">
              <a:off x="8590083" y="3089491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5" name="文本框 46"/>
            <p:cNvSpPr txBox="1">
              <a:spLocks noChangeArrowheads="1"/>
            </p:cNvSpPr>
            <p:nvPr/>
          </p:nvSpPr>
          <p:spPr bwMode="auto">
            <a:xfrm rot="20439237">
              <a:off x="9083826" y="3375172"/>
              <a:ext cx="609639" cy="1936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6" name="文本框 47"/>
            <p:cNvSpPr txBox="1">
              <a:spLocks noChangeArrowheads="1"/>
            </p:cNvSpPr>
            <p:nvPr/>
          </p:nvSpPr>
          <p:spPr bwMode="auto">
            <a:xfrm rot="39237">
              <a:off x="8666287" y="4132227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7" name="文本框 49"/>
            <p:cNvSpPr txBox="1">
              <a:spLocks noChangeArrowheads="1"/>
            </p:cNvSpPr>
            <p:nvPr/>
          </p:nvSpPr>
          <p:spPr bwMode="auto">
            <a:xfrm rot="20439237">
              <a:off x="9777608" y="3762428"/>
              <a:ext cx="609639" cy="19521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14438" name="文本框 50"/>
            <p:cNvSpPr txBox="1">
              <a:spLocks noChangeArrowheads="1"/>
            </p:cNvSpPr>
            <p:nvPr/>
          </p:nvSpPr>
          <p:spPr bwMode="auto">
            <a:xfrm rot="20439237">
              <a:off x="9715691" y="4252848"/>
              <a:ext cx="609639" cy="1952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状元成才路</a:t>
              </a:r>
              <a:endParaRPr kumimoji="0" lang="zh-CN" altLang="zh-CN" sz="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25702" name="TextBox 1"/>
            <p:cNvSpPr txBox="1"/>
            <p:nvPr/>
          </p:nvSpPr>
          <p:spPr>
            <a:xfrm>
              <a:off x="305157" y="1627765"/>
              <a:ext cx="11624445" cy="26123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30000"/>
                </a:lnSpc>
              </a:pPr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树枝在林中</a:t>
              </a:r>
              <a:r>
                <a:rPr lang="zh-CN" altLang="en-US" sz="5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互相碰触着</a:t>
              </a:r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，绿叶在狂风里簌簌地响，雷云</a:t>
              </a:r>
              <a:r>
                <a:rPr lang="zh-CN" altLang="en-US" sz="5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拍着大手</a:t>
              </a:r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561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" name="TextBox 31"/>
          <p:cNvSpPr txBox="1"/>
          <p:nvPr/>
        </p:nvSpPr>
        <p:spPr>
          <a:xfrm>
            <a:off x="1195388" y="168275"/>
            <a:ext cx="6943725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课文解读</a:t>
            </a:r>
            <a:endParaRPr kumimoji="0" lang="zh-CN" altLang="en-US" sz="3730" b="1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六边形 10"/>
          <p:cNvSpPr/>
          <p:nvPr/>
        </p:nvSpPr>
        <p:spPr>
          <a:xfrm>
            <a:off x="8027988" y="836613"/>
            <a:ext cx="3586163" cy="2778125"/>
          </a:xfrm>
          <a:prstGeom prst="hexag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六边形 9"/>
          <p:cNvSpPr/>
          <p:nvPr/>
        </p:nvSpPr>
        <p:spPr>
          <a:xfrm>
            <a:off x="4552950" y="836613"/>
            <a:ext cx="3586163" cy="2778125"/>
          </a:xfrm>
          <a:prstGeom prst="hexag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1260475" y="836613"/>
            <a:ext cx="3586163" cy="2778125"/>
          </a:xfrm>
          <a:prstGeom prst="hexag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29" name="图片 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079500" y="3327400"/>
            <a:ext cx="14944725" cy="2982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31"/>
          <p:cNvSpPr txBox="1"/>
          <p:nvPr/>
        </p:nvSpPr>
        <p:spPr>
          <a:xfrm>
            <a:off x="1195388" y="168275"/>
            <a:ext cx="6943725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课文解读</a:t>
            </a:r>
            <a:endParaRPr kumimoji="0" lang="zh-CN" altLang="en-US" sz="3730" b="1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6631" name="图片 4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8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20218" y="957943"/>
            <a:ext cx="3071401" cy="2536532"/>
          </a:xfrm>
          <a:prstGeom prst="hexagon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800096" y="981075"/>
            <a:ext cx="3079021" cy="2479085"/>
          </a:xfrm>
          <a:prstGeom prst="hexagon">
            <a:avLst/>
          </a:prstGeom>
        </p:spPr>
      </p:pic>
      <p:pic>
        <p:nvPicPr>
          <p:cNvPr id="22539" name="图片 2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309956" y="981075"/>
            <a:ext cx="3074719" cy="2534037"/>
          </a:xfrm>
          <a:prstGeom prst="hexagon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901825" y="4179888"/>
            <a:ext cx="7967663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微软雅黑" panose="020B0503020204020204" pitchFamily="34" charset="-122"/>
              </a:rPr>
              <a:t>  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微软雅黑" panose="020B0503020204020204" pitchFamily="34" charset="-122"/>
              </a:rPr>
              <a:t>这时，花孩子们便穿了紫的、黄的、白的衣裳，冲了出来。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9"/>
          <p:cNvGrpSpPr/>
          <p:nvPr/>
        </p:nvGrpSpPr>
        <p:grpSpPr>
          <a:xfrm>
            <a:off x="-511175" y="4033838"/>
            <a:ext cx="13214350" cy="5227637"/>
            <a:chOff x="-571121" y="2318228"/>
            <a:chExt cx="13145329" cy="5200462"/>
          </a:xfrm>
        </p:grpSpPr>
        <p:pic>
          <p:nvPicPr>
            <p:cNvPr id="6173" name="图片 1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-571121" y="2373602"/>
              <a:ext cx="5145088" cy="51450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74" name="图片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556379" y="2345915"/>
              <a:ext cx="5145088" cy="51450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75" name="图片 1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29120" y="2318228"/>
              <a:ext cx="5145088" cy="514508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矩形 5"/>
          <p:cNvSpPr/>
          <p:nvPr/>
        </p:nvSpPr>
        <p:spPr>
          <a:xfrm>
            <a:off x="1798638" y="555625"/>
            <a:ext cx="7011988" cy="55403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marL="0" marR="0" lvl="0" indent="0" algn="l" defTabSz="6851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5341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复习字词 一起来浇水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5341B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149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21700" y="-620712"/>
            <a:ext cx="3941763" cy="3940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77913" y="4770438"/>
            <a:ext cx="1536700" cy="172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87413" y="2290763"/>
            <a:ext cx="1612900" cy="278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2" name="矩形 38"/>
          <p:cNvSpPr/>
          <p:nvPr/>
        </p:nvSpPr>
        <p:spPr>
          <a:xfrm>
            <a:off x="1103313" y="2255838"/>
            <a:ext cx="3619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8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荒</a:t>
            </a:r>
            <a:endParaRPr lang="zh-CN" altLang="en-US" sz="8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53" name="图片 3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246438" y="4718050"/>
            <a:ext cx="1558925" cy="1876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4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040063" y="2298700"/>
            <a:ext cx="1611312" cy="278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5" name="矩形 41"/>
          <p:cNvSpPr/>
          <p:nvPr/>
        </p:nvSpPr>
        <p:spPr>
          <a:xfrm>
            <a:off x="3221038" y="2308225"/>
            <a:ext cx="37147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8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笛</a:t>
            </a:r>
            <a:endParaRPr lang="zh-CN" altLang="en-US" sz="8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56" name="图片 4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160963" y="4714875"/>
            <a:ext cx="1558925" cy="175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7" name="图片 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887913" y="2254250"/>
            <a:ext cx="1612900" cy="278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8" name="矩形 44"/>
          <p:cNvSpPr/>
          <p:nvPr/>
        </p:nvSpPr>
        <p:spPr>
          <a:xfrm>
            <a:off x="5032375" y="2324100"/>
            <a:ext cx="361950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8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罚</a:t>
            </a:r>
            <a:endParaRPr lang="zh-CN" altLang="en-US" sz="8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59" name="图片 45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092950" y="4706938"/>
            <a:ext cx="1535113" cy="185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0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808788" y="2165350"/>
            <a:ext cx="1611312" cy="278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1" name="矩形 47"/>
          <p:cNvSpPr/>
          <p:nvPr/>
        </p:nvSpPr>
        <p:spPr>
          <a:xfrm>
            <a:off x="8615363" y="2290763"/>
            <a:ext cx="36195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6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</a:t>
            </a:r>
            <a:endParaRPr lang="zh-CN" altLang="en-US" sz="6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62" name="图片 48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8770938" y="4683125"/>
            <a:ext cx="1695450" cy="1906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3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534400" y="2241550"/>
            <a:ext cx="1611313" cy="278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4" name="矩形 50"/>
          <p:cNvSpPr/>
          <p:nvPr/>
        </p:nvSpPr>
        <p:spPr>
          <a:xfrm>
            <a:off x="8707438" y="2268538"/>
            <a:ext cx="3619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8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裳</a:t>
            </a:r>
            <a:endParaRPr lang="zh-CN" altLang="en-US" sz="8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65" name="图片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93850" y="3094038"/>
            <a:ext cx="1997075" cy="187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6" name="图片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13163" y="3168650"/>
            <a:ext cx="2144712" cy="2008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7" name="图片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68913" y="3076575"/>
            <a:ext cx="2151062" cy="2008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8" name="图片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81850" y="3211513"/>
            <a:ext cx="2144713" cy="200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9" name="图片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66225" y="3001963"/>
            <a:ext cx="2149475" cy="200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70" name="矩形 47"/>
          <p:cNvSpPr/>
          <p:nvPr/>
        </p:nvSpPr>
        <p:spPr>
          <a:xfrm>
            <a:off x="6935788" y="2265363"/>
            <a:ext cx="1214437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8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</a:t>
            </a:r>
            <a:endParaRPr lang="zh-CN" altLang="en-US" sz="8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71" name="图片 30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39688" y="17463"/>
            <a:ext cx="1368425" cy="136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文本框 1"/>
          <p:cNvSpPr txBox="1"/>
          <p:nvPr/>
        </p:nvSpPr>
        <p:spPr>
          <a:xfrm>
            <a:off x="409575" y="315913"/>
            <a:ext cx="2290763" cy="8302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kern="1200" cap="none" spc="0" normalizeH="0" baseline="0" noProof="0" dirty="0">
                <a:solidFill>
                  <a:schemeClr val="bg1"/>
                </a:solidFill>
                <a:latin typeface="+mn-lt"/>
                <a:ea typeface="+mn-ea"/>
                <a:cs typeface="+mn-cs"/>
                <a:sym typeface="+mn-ea"/>
              </a:rPr>
              <a:t>1</a:t>
            </a:r>
            <a:endParaRPr kumimoji="0" lang="zh-CN" altLang="en-US" sz="4800" kern="1200" cap="none" spc="0" normalizeH="0" baseline="0" noProof="0" dirty="0">
              <a:solidFill>
                <a:schemeClr val="bg1"/>
              </a:solidFill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六边形 10"/>
          <p:cNvSpPr/>
          <p:nvPr/>
        </p:nvSpPr>
        <p:spPr>
          <a:xfrm>
            <a:off x="8027988" y="836613"/>
            <a:ext cx="3586163" cy="2778125"/>
          </a:xfrm>
          <a:prstGeom prst="hexag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六边形 9"/>
          <p:cNvSpPr/>
          <p:nvPr/>
        </p:nvSpPr>
        <p:spPr>
          <a:xfrm>
            <a:off x="4552950" y="836613"/>
            <a:ext cx="3586163" cy="2778125"/>
          </a:xfrm>
          <a:prstGeom prst="hexag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1260475" y="836613"/>
            <a:ext cx="3586163" cy="2778125"/>
          </a:xfrm>
          <a:prstGeom prst="hexag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31"/>
          <p:cNvSpPr txBox="1"/>
          <p:nvPr/>
        </p:nvSpPr>
        <p:spPr>
          <a:xfrm>
            <a:off x="1195388" y="168275"/>
            <a:ext cx="6943725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课文解读</a:t>
            </a:r>
            <a:endParaRPr kumimoji="0" lang="zh-CN" altLang="en-US" sz="3730" b="1" kern="1200" cap="none" spc="0" normalizeH="0" baseline="0" noProof="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7654" name="图片 4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8" name="图片 2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20218" y="957943"/>
            <a:ext cx="3071401" cy="2536532"/>
          </a:xfrm>
          <a:prstGeom prst="hexagon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800096" y="981075"/>
            <a:ext cx="3079021" cy="2479085"/>
          </a:xfrm>
          <a:prstGeom prst="hexagon">
            <a:avLst/>
          </a:prstGeom>
        </p:spPr>
      </p:pic>
      <p:pic>
        <p:nvPicPr>
          <p:cNvPr id="22539" name="图片 2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309956" y="981075"/>
            <a:ext cx="3074719" cy="2534037"/>
          </a:xfrm>
          <a:prstGeom prst="hexagon">
            <a:avLst/>
          </a:prstGeom>
          <a:noFill/>
          <a:ln w="9525">
            <a:noFill/>
          </a:ln>
        </p:spPr>
      </p:pic>
      <p:sp>
        <p:nvSpPr>
          <p:cNvPr id="27658" name="矩形 8"/>
          <p:cNvSpPr/>
          <p:nvPr/>
        </p:nvSpPr>
        <p:spPr>
          <a:xfrm>
            <a:off x="1901825" y="4179888"/>
            <a:ext cx="7967663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 dirty="0">
                <a:solidFill>
                  <a:srgbClr val="2E75B6"/>
                </a:solidFill>
                <a:latin typeface="楷体_GB2312" panose="02010609030101010101" charset="-122"/>
                <a:ea typeface="楷体_GB2312" panose="02010609030101010101" charset="-122"/>
                <a:sym typeface="微软雅黑" panose="020B0503020204020204" pitchFamily="34" charset="-122"/>
              </a:rPr>
              <a:t>    </a:t>
            </a:r>
            <a:r>
              <a:rPr lang="zh-CN" altLang="en-US" sz="40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微软雅黑" panose="020B0503020204020204" pitchFamily="34" charset="-122"/>
              </a:rPr>
              <a:t>这时，花孩子们便穿了紫的、黄的、白的衣裳，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微软雅黑" panose="020B0503020204020204" pitchFamily="34" charset="-122"/>
              </a:rPr>
              <a:t>冲</a:t>
            </a:r>
            <a:r>
              <a:rPr lang="zh-CN" altLang="en-US" sz="40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微软雅黑" panose="020B0503020204020204" pitchFamily="34" charset="-122"/>
              </a:rPr>
              <a:t>了出来。</a:t>
            </a:r>
            <a:r>
              <a:rPr lang="en-US" altLang="zh-CN" sz="40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endParaRPr lang="zh-CN" altLang="en-US" sz="4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7659" name="图片 3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-1079500" y="3327400"/>
            <a:ext cx="14944725" cy="2982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07950" y="0"/>
            <a:ext cx="122999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363" y="-1198562"/>
            <a:ext cx="9758362" cy="8056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008063" y="1168400"/>
            <a:ext cx="1131887" cy="703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rcRect l="39619" t="53590" r="41815" b="25960"/>
          <a:stretch>
            <a:fillRect/>
          </a:stretch>
        </p:blipFill>
        <p:spPr>
          <a:xfrm>
            <a:off x="1363663" y="3481388"/>
            <a:ext cx="1550987" cy="95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9167813" y="1573213"/>
            <a:ext cx="1346200" cy="833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8688388" y="3346450"/>
            <a:ext cx="958850" cy="595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614363" y="5060950"/>
            <a:ext cx="958850" cy="595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rcRect l="39619" t="53590" r="41815" b="25960"/>
          <a:stretch>
            <a:fillRect/>
          </a:stretch>
        </p:blipFill>
        <p:spPr>
          <a:xfrm>
            <a:off x="7385050" y="5359400"/>
            <a:ext cx="1782763" cy="1103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2139156" y="689769"/>
            <a:ext cx="8053388" cy="5583237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3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你可知道，妈妈，他们的家是在天上，在星星所住的地方。</a:t>
            </a:r>
            <a:endParaRPr lang="zh-CN" altLang="en-US" sz="37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你没有看见他们怎样地急着要到那儿去吗？你不知道他们为什么那样急急忙忙吗？</a:t>
            </a:r>
            <a:endParaRPr lang="zh-CN" altLang="en-US" sz="37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我自然能够猜得出他们是对谁扬起双臂来，他们也有他们的妈妈，就像我有我自己的妈妈一样。</a:t>
            </a:r>
            <a:endParaRPr lang="zh-CN" altLang="en-US" sz="37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8683" name="图片 7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Box 31"/>
          <p:cNvSpPr txBox="1"/>
          <p:nvPr/>
        </p:nvSpPr>
        <p:spPr>
          <a:xfrm>
            <a:off x="1195388" y="168275"/>
            <a:ext cx="6943725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rgbClr val="FE6601"/>
                </a:solidFill>
                <a:latin typeface="+mn-lt"/>
                <a:ea typeface="+mn-ea"/>
                <a:cs typeface="+mn-ea"/>
                <a:sym typeface="+mn-lt"/>
              </a:rPr>
              <a:t>课文解读</a:t>
            </a:r>
            <a:endParaRPr kumimoji="0" lang="zh-CN" altLang="en-US" sz="3730" b="1" kern="1200" cap="none" spc="0" normalizeH="0" baseline="0" noProof="0" dirty="0">
              <a:solidFill>
                <a:srgbClr val="FE660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436562" y="168275"/>
            <a:ext cx="12568237" cy="609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569450" y="-908050"/>
            <a:ext cx="3941763" cy="3941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文本框 9"/>
          <p:cNvSpPr txBox="1"/>
          <p:nvPr/>
        </p:nvSpPr>
        <p:spPr>
          <a:xfrm>
            <a:off x="1323975" y="3033713"/>
            <a:ext cx="1027113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Arial" panose="020B0604020202020204" pitchFamily="34" charset="0"/>
              </a:rPr>
              <a:t>4</a:t>
            </a:r>
            <a:endParaRPr lang="en-US" altLang="zh-CN" sz="8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31"/>
          <p:cNvSpPr txBox="1"/>
          <p:nvPr/>
        </p:nvSpPr>
        <p:spPr>
          <a:xfrm>
            <a:off x="1195388" y="168275"/>
            <a:ext cx="6943725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rgbClr val="FE6601"/>
                </a:solidFill>
                <a:latin typeface="+mn-lt"/>
                <a:ea typeface="+mn-ea"/>
                <a:cs typeface="+mn-ea"/>
                <a:sym typeface="+mn-lt"/>
              </a:rPr>
              <a:t>课文解读</a:t>
            </a:r>
            <a:endParaRPr kumimoji="0" lang="zh-CN" altLang="en-US" sz="3730" b="1" kern="1200" cap="none" spc="0" normalizeH="0" baseline="0" noProof="0" dirty="0">
              <a:solidFill>
                <a:srgbClr val="FE660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9702" name="图片 4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3" name="文本框 11"/>
          <p:cNvSpPr txBox="1"/>
          <p:nvPr/>
        </p:nvSpPr>
        <p:spPr>
          <a:xfrm>
            <a:off x="1195388" y="2357438"/>
            <a:ext cx="9304337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你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没有看见他们怎样地急着要到那儿去吗？你不知道他们为什么那样急急忙忙吗？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4070350"/>
            <a:ext cx="2789238" cy="278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4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Picture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424988" y="3048000"/>
            <a:ext cx="2767012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530725" y="5241925"/>
            <a:ext cx="2860675" cy="811213"/>
          </a:xfrm>
          <a:prstGeom prst="rect">
            <a:avLst/>
          </a:prstGeom>
          <a:solidFill>
            <a:srgbClr val="000000">
              <a:alpha val="39000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Heavy" pitchFamily="18" charset="-122"/>
                <a:ea typeface="思源宋体 Heavy" pitchFamily="18" charset="-122"/>
                <a:cs typeface="+mn-cs"/>
                <a:sym typeface="+mn-ea"/>
              </a:rPr>
              <a:t>大自然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Heavy" pitchFamily="18" charset="-122"/>
              <a:ea typeface="思源宋体 Heavy" pitchFamily="18" charset="-122"/>
              <a:cs typeface="+mn-cs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53480" y="3984217"/>
            <a:ext cx="7520007" cy="76944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 scaled="1"/>
                  </a:gradFill>
                  <a:round/>
                </a:ln>
                <a:gradFill>
                  <a:gsLst>
                    <a:gs pos="56000">
                      <a:schemeClr val="accent1">
                        <a:lumMod val="75000"/>
                      </a:schemeClr>
                    </a:gs>
                    <a:gs pos="86726">
                      <a:srgbClr val="7030A0"/>
                    </a:gs>
                    <a:gs pos="17000">
                      <a:schemeClr val="accent6">
                        <a:lumMod val="0"/>
                      </a:schemeClr>
                    </a:gs>
                  </a:gsLst>
                  <a:lin ang="0" scaled="1"/>
                </a:gradFill>
                <a:effectLst/>
                <a:uLnTx/>
                <a:uFillTx/>
                <a:latin typeface="字魂35号-经典雅黑" pitchFamily="2" charset="-122"/>
                <a:ea typeface="字魂35号-经典雅黑" pitchFamily="2" charset="-122"/>
                <a:cs typeface="+mn-cs"/>
                <a:sym typeface="+mn-ea"/>
              </a:rPr>
              <a:t>你知道花孩子的妈妈是谁吗？</a:t>
            </a:r>
            <a:endParaRPr kumimoji="0" lang="en-US" altLang="zh-CN" sz="4400" b="1" i="0" u="none" strike="noStrike" kern="1200" cap="none" spc="0" normalizeH="0" baseline="0" noProof="0" dirty="0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 scaled="1"/>
                </a:gradFill>
                <a:round/>
              </a:ln>
              <a:gradFill>
                <a:gsLst>
                  <a:gs pos="56000">
                    <a:schemeClr val="accent1">
                      <a:lumMod val="75000"/>
                    </a:schemeClr>
                  </a:gs>
                  <a:gs pos="86726">
                    <a:srgbClr val="7030A0"/>
                  </a:gs>
                  <a:gs pos="17000">
                    <a:schemeClr val="accent6">
                      <a:lumMod val="0"/>
                    </a:schemeClr>
                  </a:gs>
                </a:gsLst>
                <a:lin ang="0" scaled="1"/>
              </a:gradFill>
              <a:effectLst/>
              <a:uLnTx/>
              <a:uFillTx/>
              <a:latin typeface="字魂35号-经典雅黑" pitchFamily="2" charset="-122"/>
              <a:ea typeface="字魂35号-经典雅黑" pitchFamily="2" charset="-122"/>
              <a:cs typeface="+mn-cs"/>
              <a:sym typeface="+mn-ea"/>
            </a:endParaRPr>
          </a:p>
        </p:txBody>
      </p:sp>
      <p:sp>
        <p:nvSpPr>
          <p:cNvPr id="30727" name="矩形 3"/>
          <p:cNvSpPr/>
          <p:nvPr/>
        </p:nvSpPr>
        <p:spPr>
          <a:xfrm>
            <a:off x="1058863" y="1047750"/>
            <a:ext cx="9077325" cy="2752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我自然能够猜得出他们是对谁扬起双臂来，他们也有他们的妈妈，就像我有我自己的妈妈一样。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31"/>
          <p:cNvSpPr txBox="1"/>
          <p:nvPr/>
        </p:nvSpPr>
        <p:spPr>
          <a:xfrm>
            <a:off x="1195388" y="168275"/>
            <a:ext cx="6943725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rgbClr val="FE6601"/>
                </a:solidFill>
                <a:latin typeface="+mn-lt"/>
                <a:ea typeface="+mn-ea"/>
                <a:cs typeface="+mn-ea"/>
                <a:sym typeface="+mn-lt"/>
              </a:rPr>
              <a:t>课文解读</a:t>
            </a:r>
            <a:endParaRPr kumimoji="0" lang="zh-CN" altLang="en-US" sz="3730" b="1" kern="1200" cap="none" spc="0" normalizeH="0" baseline="0" noProof="0" dirty="0">
              <a:solidFill>
                <a:srgbClr val="FE660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6" descr="qq_pic_merged_155329937393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1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925512" y="-1179512"/>
            <a:ext cx="14358937" cy="8359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1871663" y="2084388"/>
            <a:ext cx="9217025" cy="2116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21917" tIns="60958" rIns="121917" bIns="60958">
            <a:spAutoFit/>
          </a:bodyPr>
          <a:lstStyle>
            <a:lvl1pPr marL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713740" algn="l" defTabSz="4572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7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 marL="0" marR="0" lvl="0" indent="713740" algn="l" defTabSz="4572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2773" name="文本框 4"/>
          <p:cNvSpPr txBox="1"/>
          <p:nvPr/>
        </p:nvSpPr>
        <p:spPr>
          <a:xfrm>
            <a:off x="1295400" y="1411288"/>
            <a:ext cx="9024938" cy="4552950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lstStyle/>
          <a:p>
            <a:pPr indent="1202055"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“雨一来，他们便放假了。”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你喜欢这样的表达吗？请你照样子写一写，如：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1202055"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清风一吹，他们便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1202055"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蝴蝶一来，他们便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1202055"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一来，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____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1202055" eaLnBrk="0" hangingPunct="0">
              <a:lnSpc>
                <a:spcPct val="150000"/>
              </a:lnSpc>
            </a:pP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4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196513" y="-1503362"/>
            <a:ext cx="3190875" cy="325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5" name="图片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TextBox 31"/>
          <p:cNvSpPr txBox="1"/>
          <p:nvPr/>
        </p:nvSpPr>
        <p:spPr>
          <a:xfrm>
            <a:off x="1195388" y="168275"/>
            <a:ext cx="6943725" cy="6648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作业卡</a:t>
            </a:r>
            <a:endParaRPr kumimoji="0" lang="zh-CN" altLang="en-US" sz="3730" b="1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0" descr="timg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388" y="1001713"/>
            <a:ext cx="4467225" cy="5778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图片 5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807075" y="4683125"/>
            <a:ext cx="6491288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6448900" y="2367895"/>
            <a:ext cx="5174298" cy="9233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+mn-ea"/>
              </a:rPr>
              <a:t>&lt;&lt;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+mn-ea"/>
              </a:rPr>
              <a:t>金色花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+mn-ea"/>
              </a:rPr>
              <a:t>&gt;&gt;</a:t>
            </a:r>
            <a:endParaRPr kumimoji="0" lang="zh-CN" altLang="en-US" sz="5400" b="1" i="0" u="none" strike="noStrike" kern="1200" cap="none" spc="0" normalizeH="0" baseline="0" noProof="0" dirty="0">
              <a:ln>
                <a:solidFill>
                  <a:srgbClr val="FFFF00"/>
                </a:solidFill>
                <a:round/>
              </a:ln>
              <a:solidFill>
                <a:srgbClr val="FF0000"/>
              </a:soli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21006" y="3681413"/>
            <a:ext cx="4192647" cy="9233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+mn-ea"/>
              </a:rPr>
              <a:t>&lt;&lt;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+mn-ea"/>
              </a:rPr>
              <a:t>同情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+mn-ea"/>
              </a:rPr>
              <a:t>&gt;&gt;</a:t>
            </a:r>
            <a:endParaRPr kumimoji="0" lang="zh-CN" altLang="en-US" sz="5400" b="1" i="0" u="none" strike="noStrike" kern="1200" cap="none" spc="0" normalizeH="0" baseline="0" noProof="0" dirty="0">
              <a:ln>
                <a:solidFill>
                  <a:srgbClr val="FFFF00"/>
                </a:solidFill>
                <a:round/>
              </a:ln>
              <a:solidFill>
                <a:srgbClr val="FF0000"/>
              </a:soli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33798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870575" y="296863"/>
            <a:ext cx="6492875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190625" cy="119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31"/>
          <p:cNvSpPr txBox="1"/>
          <p:nvPr/>
        </p:nvSpPr>
        <p:spPr>
          <a:xfrm>
            <a:off x="1195388" y="168275"/>
            <a:ext cx="6943725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rgbClr val="FE6601"/>
                </a:solidFill>
                <a:latin typeface="+mn-lt"/>
                <a:ea typeface="+mn-ea"/>
                <a:cs typeface="+mn-ea"/>
                <a:sym typeface="+mn-lt"/>
              </a:rPr>
              <a:t>拓展延伸</a:t>
            </a:r>
            <a:endParaRPr kumimoji="0" lang="zh-CN" altLang="en-US" sz="3730" b="1" kern="1200" cap="none" spc="0" normalizeH="0" baseline="0" noProof="0" dirty="0">
              <a:solidFill>
                <a:srgbClr val="FE660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307975" y="257175"/>
            <a:ext cx="2290763" cy="8302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kern="1200" cap="none" spc="0" normalizeH="0" baseline="0" noProof="0" dirty="0">
                <a:solidFill>
                  <a:schemeClr val="bg1"/>
                </a:solidFill>
                <a:latin typeface="+mn-lt"/>
                <a:ea typeface="+mn-ea"/>
                <a:cs typeface="+mn-cs"/>
                <a:sym typeface="+mn-ea"/>
              </a:rPr>
              <a:t>3</a:t>
            </a:r>
            <a:endParaRPr kumimoji="0" lang="zh-CN" altLang="en-US" sz="4800" kern="1200" cap="none" spc="0" normalizeH="0" baseline="0" noProof="0" dirty="0">
              <a:solidFill>
                <a:schemeClr val="bg1"/>
              </a:solidFill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588" y="-46037"/>
            <a:ext cx="12188825" cy="695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图片 1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8883650" y="-393700"/>
            <a:ext cx="3306763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24"/>
          <p:cNvGrpSpPr/>
          <p:nvPr/>
        </p:nvGrpSpPr>
        <p:grpSpPr>
          <a:xfrm>
            <a:off x="3308131" y="1989568"/>
            <a:ext cx="2217376" cy="2217376"/>
            <a:chOff x="3041355" y="-108485"/>
            <a:chExt cx="1663443" cy="166344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041355" y="-108485"/>
              <a:ext cx="1663443" cy="1663443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3501017" y="423815"/>
              <a:ext cx="744120" cy="7463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865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谢</a:t>
              </a:r>
              <a:endParaRPr kumimoji="0" lang="zh-CN" altLang="en-US" sz="58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30"/>
          <p:cNvGrpSpPr/>
          <p:nvPr/>
        </p:nvGrpSpPr>
        <p:grpSpPr>
          <a:xfrm>
            <a:off x="4731226" y="2182564"/>
            <a:ext cx="2217376" cy="2217376"/>
            <a:chOff x="4548802" y="-131274"/>
            <a:chExt cx="1663443" cy="166344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548802" y="-131274"/>
              <a:ext cx="1663443" cy="1663443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4956713" y="425355"/>
              <a:ext cx="744120" cy="7455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865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谢</a:t>
              </a:r>
              <a:endParaRPr kumimoji="0" lang="zh-CN" altLang="en-US" sz="58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29"/>
          <p:cNvGrpSpPr/>
          <p:nvPr/>
        </p:nvGrpSpPr>
        <p:grpSpPr>
          <a:xfrm>
            <a:off x="6256649" y="2375074"/>
            <a:ext cx="2217376" cy="2217376"/>
            <a:chOff x="6056248" y="-131273"/>
            <a:chExt cx="1663443" cy="166344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056248" y="-131273"/>
              <a:ext cx="1663443" cy="166344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6464159" y="441230"/>
              <a:ext cx="744120" cy="7463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865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指</a:t>
              </a:r>
              <a:endParaRPr kumimoji="0" lang="zh-CN" altLang="en-US" sz="58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" name="组合 28"/>
          <p:cNvGrpSpPr/>
          <p:nvPr/>
        </p:nvGrpSpPr>
        <p:grpSpPr>
          <a:xfrm>
            <a:off x="7792311" y="1915734"/>
            <a:ext cx="2217376" cy="2217376"/>
            <a:chOff x="7685485" y="-108485"/>
            <a:chExt cx="1663443" cy="166344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85485" y="-108485"/>
              <a:ext cx="1663443" cy="1663443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8075106" y="441230"/>
              <a:ext cx="744120" cy="7463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865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导</a:t>
              </a:r>
              <a:endParaRPr kumimoji="0" lang="zh-CN" altLang="en-US" sz="58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5" descr="qq_pic_merged_155329937393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7078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25413" y="144463"/>
            <a:ext cx="1006475" cy="3716338"/>
          </a:xfrm>
          <a:prstGeom prst="rect">
            <a:avLst/>
          </a:prstGeom>
          <a:noFill/>
          <a:ln>
            <a:solidFill>
              <a:srgbClr val="FE6601"/>
            </a:solidFill>
          </a:ln>
        </p:spPr>
        <p:txBody>
          <a:bodyPr vert="eaVert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5335" b="1" i="0" u="none" strike="noStrike" kern="120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grpSp>
        <p:nvGrpSpPr>
          <p:cNvPr id="7172" name="组合 48"/>
          <p:cNvGrpSpPr/>
          <p:nvPr/>
        </p:nvGrpSpPr>
        <p:grpSpPr>
          <a:xfrm>
            <a:off x="1057275" y="285750"/>
            <a:ext cx="2411413" cy="3143250"/>
            <a:chOff x="971700" y="0"/>
            <a:chExt cx="1401201" cy="2140829"/>
          </a:xfrm>
        </p:grpSpPr>
        <p:pic>
          <p:nvPicPr>
            <p:cNvPr id="7226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259724" y="1275642"/>
              <a:ext cx="863600" cy="865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227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700" y="0"/>
              <a:ext cx="1224102" cy="14652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28" name="矩形 38"/>
            <p:cNvSpPr/>
            <p:nvPr/>
          </p:nvSpPr>
          <p:spPr>
            <a:xfrm>
              <a:off x="1076793" y="44521"/>
              <a:ext cx="1296108" cy="691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落下</a:t>
              </a:r>
              <a:endParaRPr lang="zh-CN" altLang="en-US" sz="6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73" name="图片 2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082800" y="1538288"/>
            <a:ext cx="1241425" cy="1022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4" name="组合 48"/>
          <p:cNvGrpSpPr/>
          <p:nvPr/>
        </p:nvGrpSpPr>
        <p:grpSpPr>
          <a:xfrm>
            <a:off x="3270250" y="285750"/>
            <a:ext cx="2382838" cy="3143250"/>
            <a:chOff x="971700" y="0"/>
            <a:chExt cx="1385723" cy="2140829"/>
          </a:xfrm>
        </p:grpSpPr>
        <p:pic>
          <p:nvPicPr>
            <p:cNvPr id="7223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259724" y="1275642"/>
              <a:ext cx="863600" cy="865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224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700" y="0"/>
              <a:ext cx="1224102" cy="14652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25" name="矩形 38"/>
            <p:cNvSpPr/>
            <p:nvPr/>
          </p:nvSpPr>
          <p:spPr>
            <a:xfrm>
              <a:off x="1061315" y="44521"/>
              <a:ext cx="1296108" cy="691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6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荒</a:t>
              </a:r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野</a:t>
              </a:r>
              <a:endParaRPr lang="zh-CN" altLang="en-US" sz="6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75" name="图片 5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92600" y="1538288"/>
            <a:ext cx="1238250" cy="1022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6" name="组合 48"/>
          <p:cNvGrpSpPr/>
          <p:nvPr/>
        </p:nvGrpSpPr>
        <p:grpSpPr>
          <a:xfrm>
            <a:off x="9925050" y="285750"/>
            <a:ext cx="2433638" cy="3143250"/>
            <a:chOff x="971700" y="0"/>
            <a:chExt cx="1414918" cy="2140829"/>
          </a:xfrm>
        </p:grpSpPr>
        <p:pic>
          <p:nvPicPr>
            <p:cNvPr id="7220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259724" y="1275642"/>
              <a:ext cx="863600" cy="865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221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700" y="0"/>
              <a:ext cx="1224102" cy="14652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22" name="矩形 38"/>
            <p:cNvSpPr/>
            <p:nvPr/>
          </p:nvSpPr>
          <p:spPr>
            <a:xfrm>
              <a:off x="1090510" y="55571"/>
              <a:ext cx="1296108" cy="6917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狂欢</a:t>
              </a:r>
              <a:endParaRPr lang="zh-CN" altLang="en-US" sz="6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77" name="图片 6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961688" y="1538288"/>
            <a:ext cx="1241425" cy="1022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8" name="组合 48"/>
          <p:cNvGrpSpPr/>
          <p:nvPr/>
        </p:nvGrpSpPr>
        <p:grpSpPr>
          <a:xfrm>
            <a:off x="7764463" y="285750"/>
            <a:ext cx="2463800" cy="3143250"/>
            <a:chOff x="971700" y="0"/>
            <a:chExt cx="1433476" cy="2140829"/>
          </a:xfrm>
        </p:grpSpPr>
        <p:pic>
          <p:nvPicPr>
            <p:cNvPr id="7217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259724" y="1275642"/>
              <a:ext cx="863600" cy="865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218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700" y="0"/>
              <a:ext cx="1224102" cy="14652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9" name="矩形 38"/>
            <p:cNvSpPr/>
            <p:nvPr/>
          </p:nvSpPr>
          <p:spPr>
            <a:xfrm>
              <a:off x="1109068" y="57711"/>
              <a:ext cx="1296108" cy="6917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跳舞</a:t>
              </a:r>
              <a:endParaRPr lang="zh-CN" altLang="en-US" sz="6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79" name="图片 6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804275" y="1538288"/>
            <a:ext cx="1239838" cy="1022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80" name="组合 48"/>
          <p:cNvGrpSpPr/>
          <p:nvPr/>
        </p:nvGrpSpPr>
        <p:grpSpPr>
          <a:xfrm>
            <a:off x="5670550" y="285750"/>
            <a:ext cx="2379663" cy="3143250"/>
            <a:chOff x="971700" y="0"/>
            <a:chExt cx="1384151" cy="2140829"/>
          </a:xfrm>
        </p:grpSpPr>
        <p:pic>
          <p:nvPicPr>
            <p:cNvPr id="7214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259724" y="1275642"/>
              <a:ext cx="863600" cy="865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215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700" y="0"/>
              <a:ext cx="1224102" cy="14652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6" name="矩形 38"/>
            <p:cNvSpPr/>
            <p:nvPr/>
          </p:nvSpPr>
          <p:spPr>
            <a:xfrm>
              <a:off x="1059743" y="61104"/>
              <a:ext cx="1296108" cy="691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口</a:t>
              </a:r>
              <a:r>
                <a:rPr lang="zh-CN" altLang="en-US" sz="6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笛</a:t>
              </a:r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6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81" name="图片 7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692900" y="1538288"/>
            <a:ext cx="1238250" cy="1022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82" name="组合 78"/>
          <p:cNvGrpSpPr/>
          <p:nvPr/>
        </p:nvGrpSpPr>
        <p:grpSpPr>
          <a:xfrm>
            <a:off x="1087438" y="3603625"/>
            <a:ext cx="2557462" cy="3119438"/>
            <a:chOff x="971700" y="0"/>
            <a:chExt cx="1440785" cy="2140829"/>
          </a:xfrm>
        </p:grpSpPr>
        <p:grpSp>
          <p:nvGrpSpPr>
            <p:cNvPr id="7209" name="组合 48"/>
            <p:cNvGrpSpPr/>
            <p:nvPr/>
          </p:nvGrpSpPr>
          <p:grpSpPr>
            <a:xfrm>
              <a:off x="971700" y="0"/>
              <a:ext cx="1368406" cy="2140829"/>
              <a:chOff x="971700" y="0"/>
              <a:chExt cx="1368406" cy="2140829"/>
            </a:xfrm>
          </p:grpSpPr>
          <p:pic>
            <p:nvPicPr>
              <p:cNvPr id="7211" name="图片 18"/>
              <p:cNvPicPr>
                <a:picLocks noChangeAspect="1"/>
              </p:cNvPicPr>
              <p:nvPr/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1259724" y="1275642"/>
                <a:ext cx="863600" cy="8651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212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71700" y="0"/>
                <a:ext cx="1224102" cy="14652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213" name="矩形 38"/>
              <p:cNvSpPr/>
              <p:nvPr/>
            </p:nvSpPr>
            <p:spPr>
              <a:xfrm>
                <a:off x="1043998" y="21531"/>
                <a:ext cx="1296108" cy="6922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60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罚</a:t>
                </a:r>
                <a:r>
                  <a:rPr lang="zh-CN" altLang="en-US" sz="6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站</a:t>
                </a:r>
                <a:endParaRPr lang="zh-CN" altLang="en-US" sz="6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7210" name="图片 8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691760" y="771600"/>
              <a:ext cx="720725" cy="61753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183" name="组合 84"/>
          <p:cNvGrpSpPr/>
          <p:nvPr/>
        </p:nvGrpSpPr>
        <p:grpSpPr>
          <a:xfrm>
            <a:off x="3200400" y="3603625"/>
            <a:ext cx="2555875" cy="3119438"/>
            <a:chOff x="971700" y="0"/>
            <a:chExt cx="1440785" cy="2140829"/>
          </a:xfrm>
        </p:grpSpPr>
        <p:grpSp>
          <p:nvGrpSpPr>
            <p:cNvPr id="7204" name="组合 48"/>
            <p:cNvGrpSpPr/>
            <p:nvPr/>
          </p:nvGrpSpPr>
          <p:grpSpPr>
            <a:xfrm>
              <a:off x="971700" y="0"/>
              <a:ext cx="1427546" cy="2140829"/>
              <a:chOff x="971700" y="0"/>
              <a:chExt cx="1427546" cy="2140829"/>
            </a:xfrm>
          </p:grpSpPr>
          <p:pic>
            <p:nvPicPr>
              <p:cNvPr id="7206" name="图片 18"/>
              <p:cNvPicPr>
                <a:picLocks noChangeAspect="1"/>
              </p:cNvPicPr>
              <p:nvPr/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1259724" y="1275642"/>
                <a:ext cx="863600" cy="8651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207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71700" y="0"/>
                <a:ext cx="1224102" cy="14652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208" name="矩形 38"/>
              <p:cNvSpPr/>
              <p:nvPr/>
            </p:nvSpPr>
            <p:spPr>
              <a:xfrm>
                <a:off x="1103138" y="16180"/>
                <a:ext cx="1296108" cy="6970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6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放</a:t>
                </a:r>
                <a:r>
                  <a:rPr lang="zh-CN" altLang="en-US" sz="60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假</a:t>
                </a:r>
                <a:endParaRPr lang="zh-CN" altLang="en-US" sz="6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7205" name="图片 86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691760" y="771600"/>
              <a:ext cx="720725" cy="61753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184" name="组合 90"/>
          <p:cNvGrpSpPr/>
          <p:nvPr/>
        </p:nvGrpSpPr>
        <p:grpSpPr>
          <a:xfrm>
            <a:off x="5505450" y="3603625"/>
            <a:ext cx="2555875" cy="3119438"/>
            <a:chOff x="971700" y="0"/>
            <a:chExt cx="1440785" cy="2140829"/>
          </a:xfrm>
        </p:grpSpPr>
        <p:grpSp>
          <p:nvGrpSpPr>
            <p:cNvPr id="7199" name="组合 48"/>
            <p:cNvGrpSpPr/>
            <p:nvPr/>
          </p:nvGrpSpPr>
          <p:grpSpPr>
            <a:xfrm>
              <a:off x="971700" y="0"/>
              <a:ext cx="1400503" cy="2140829"/>
              <a:chOff x="971700" y="0"/>
              <a:chExt cx="1400503" cy="2140829"/>
            </a:xfrm>
          </p:grpSpPr>
          <p:pic>
            <p:nvPicPr>
              <p:cNvPr id="7201" name="图片 18"/>
              <p:cNvPicPr>
                <a:picLocks noChangeAspect="1"/>
              </p:cNvPicPr>
              <p:nvPr/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1259724" y="1275642"/>
                <a:ext cx="863600" cy="8651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202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71700" y="0"/>
                <a:ext cx="1224102" cy="14652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203" name="矩形 38"/>
              <p:cNvSpPr/>
              <p:nvPr/>
            </p:nvSpPr>
            <p:spPr>
              <a:xfrm>
                <a:off x="1076095" y="47052"/>
                <a:ext cx="1296108" cy="6970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6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衣</a:t>
                </a:r>
                <a:r>
                  <a:rPr lang="zh-CN" altLang="en-US" sz="60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裳</a:t>
                </a:r>
                <a:endParaRPr lang="zh-CN" altLang="en-US" sz="6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7200" name="图片 92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691760" y="771600"/>
              <a:ext cx="720725" cy="61753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185" name="组合 96"/>
          <p:cNvGrpSpPr/>
          <p:nvPr/>
        </p:nvGrpSpPr>
        <p:grpSpPr>
          <a:xfrm>
            <a:off x="7712075" y="3603625"/>
            <a:ext cx="2557463" cy="3119438"/>
            <a:chOff x="971700" y="0"/>
            <a:chExt cx="1440785" cy="2140829"/>
          </a:xfrm>
        </p:grpSpPr>
        <p:grpSp>
          <p:nvGrpSpPr>
            <p:cNvPr id="7194" name="组合 48"/>
            <p:cNvGrpSpPr/>
            <p:nvPr/>
          </p:nvGrpSpPr>
          <p:grpSpPr>
            <a:xfrm>
              <a:off x="971700" y="0"/>
              <a:ext cx="1379288" cy="2140829"/>
              <a:chOff x="971700" y="0"/>
              <a:chExt cx="1379288" cy="2140829"/>
            </a:xfrm>
          </p:grpSpPr>
          <p:pic>
            <p:nvPicPr>
              <p:cNvPr id="7196" name="图片 18"/>
              <p:cNvPicPr>
                <a:picLocks noChangeAspect="1"/>
              </p:cNvPicPr>
              <p:nvPr/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1259724" y="1275642"/>
                <a:ext cx="863600" cy="8651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97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71700" y="0"/>
                <a:ext cx="1224102" cy="14652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198" name="矩形 38"/>
              <p:cNvSpPr/>
              <p:nvPr/>
            </p:nvSpPr>
            <p:spPr>
              <a:xfrm>
                <a:off x="1054880" y="47033"/>
                <a:ext cx="1296108" cy="6970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6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双臂</a:t>
                </a:r>
                <a:endParaRPr lang="zh-CN" altLang="en-US" sz="6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7195" name="图片 9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691760" y="771600"/>
              <a:ext cx="720725" cy="61753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186" name="组合 102"/>
          <p:cNvGrpSpPr/>
          <p:nvPr/>
        </p:nvGrpSpPr>
        <p:grpSpPr>
          <a:xfrm>
            <a:off x="9966325" y="3508375"/>
            <a:ext cx="2557463" cy="3117850"/>
            <a:chOff x="971700" y="0"/>
            <a:chExt cx="1440785" cy="2140829"/>
          </a:xfrm>
        </p:grpSpPr>
        <p:grpSp>
          <p:nvGrpSpPr>
            <p:cNvPr id="7189" name="组合 48"/>
            <p:cNvGrpSpPr/>
            <p:nvPr/>
          </p:nvGrpSpPr>
          <p:grpSpPr>
            <a:xfrm>
              <a:off x="971700" y="0"/>
              <a:ext cx="1424432" cy="2140829"/>
              <a:chOff x="971700" y="0"/>
              <a:chExt cx="1424432" cy="2140829"/>
            </a:xfrm>
          </p:grpSpPr>
          <p:pic>
            <p:nvPicPr>
              <p:cNvPr id="7191" name="图片 18"/>
              <p:cNvPicPr>
                <a:picLocks noChangeAspect="1"/>
              </p:cNvPicPr>
              <p:nvPr/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1259724" y="1275642"/>
                <a:ext cx="863600" cy="8651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92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71700" y="0"/>
                <a:ext cx="1224102" cy="14652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193" name="矩形 38"/>
              <p:cNvSpPr/>
              <p:nvPr/>
            </p:nvSpPr>
            <p:spPr>
              <a:xfrm>
                <a:off x="1100024" y="61319"/>
                <a:ext cx="1296108" cy="6973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6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簌簌</a:t>
                </a:r>
                <a:endParaRPr lang="zh-CN" altLang="en-US" sz="6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7190" name="图片 104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691760" y="771600"/>
              <a:ext cx="720725" cy="617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矩形 1"/>
          <p:cNvSpPr/>
          <p:nvPr/>
        </p:nvSpPr>
        <p:spPr>
          <a:xfrm>
            <a:off x="258763" y="285750"/>
            <a:ext cx="1014413" cy="3717925"/>
          </a:xfrm>
          <a:prstGeom prst="rect">
            <a:avLst/>
          </a:prstGeom>
          <a:noFill/>
          <a:ln>
            <a:solidFill>
              <a:srgbClr val="E77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4150" y="36513"/>
            <a:ext cx="1004888" cy="351472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335" b="1" i="0" u="none" strike="noStrike" kern="1200" cap="none" spc="0" normalizeH="0" baseline="0" noProof="0" dirty="0">
                <a:ln w="11430"/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一起来浇水</a:t>
            </a:r>
            <a:endParaRPr kumimoji="0" lang="zh-CN" altLang="en-US" sz="5335" b="1" i="0" u="none" strike="noStrike" kern="120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2120900" y="3327400"/>
            <a:ext cx="16227425" cy="3995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 descr="timg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25" y="1101725"/>
            <a:ext cx="7285038" cy="2598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19" descr="u=3033345388,1741025874&amp;fm=26&amp;gp=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081963" y="1100138"/>
            <a:ext cx="2776537" cy="2595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矩形 5"/>
          <p:cNvSpPr/>
          <p:nvPr/>
        </p:nvSpPr>
        <p:spPr>
          <a:xfrm>
            <a:off x="204788" y="4031615"/>
            <a:ext cx="10418762" cy="3291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当雷云在天上轰响，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六月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的阵雨落下的时候，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湿润的东风走过荒野，在竹林中吹着口笛。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endParaRPr lang="en-US" altLang="zh-CN" sz="3200" dirty="0">
              <a:solidFill>
                <a:srgbClr val="FE6601"/>
              </a:solidFill>
              <a:latin typeface="字魂35号-经典雅黑" pitchFamily="2" charset="-122"/>
              <a:ea typeface="字魂35号-经典雅黑" pitchFamily="2" charset="-122"/>
            </a:endParaRPr>
          </a:p>
        </p:txBody>
      </p:sp>
      <p:pic>
        <p:nvPicPr>
          <p:cNvPr id="9222" name="图片 1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31"/>
          <p:cNvSpPr txBox="1"/>
          <p:nvPr/>
        </p:nvSpPr>
        <p:spPr>
          <a:xfrm>
            <a:off x="1195388" y="168275"/>
            <a:ext cx="6943725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课文解读</a:t>
            </a:r>
            <a:endParaRPr kumimoji="0" lang="zh-CN" altLang="en-US" sz="3730" b="1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D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4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3" name="组合 10"/>
          <p:cNvGrpSpPr/>
          <p:nvPr/>
        </p:nvGrpSpPr>
        <p:grpSpPr>
          <a:xfrm>
            <a:off x="2055813" y="1360488"/>
            <a:ext cx="2252662" cy="2057400"/>
            <a:chOff x="795389" y="980823"/>
            <a:chExt cx="2386700" cy="2423705"/>
          </a:xfrm>
        </p:grpSpPr>
        <p:sp>
          <p:nvSpPr>
            <p:cNvPr id="28" name="空心弧 27"/>
            <p:cNvSpPr/>
            <p:nvPr/>
          </p:nvSpPr>
          <p:spPr>
            <a:xfrm>
              <a:off x="795389" y="1018226"/>
              <a:ext cx="2386700" cy="2386302"/>
            </a:xfrm>
            <a:prstGeom prst="blockArc">
              <a:avLst>
                <a:gd name="adj1" fmla="val 10800000"/>
                <a:gd name="adj2" fmla="val 21515135"/>
                <a:gd name="adj3" fmla="val 11781"/>
              </a:avLst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空心弧 31"/>
            <p:cNvSpPr/>
            <p:nvPr/>
          </p:nvSpPr>
          <p:spPr>
            <a:xfrm rot="10800000">
              <a:off x="795389" y="980823"/>
              <a:ext cx="2386700" cy="2386302"/>
            </a:xfrm>
            <a:prstGeom prst="blockArc">
              <a:avLst>
                <a:gd name="adj1" fmla="val 10800000"/>
                <a:gd name="adj2" fmla="val 21515135"/>
                <a:gd name="adj3" fmla="val 11781"/>
              </a:avLst>
            </a:prstGeom>
            <a:solidFill>
              <a:srgbClr val="F3AD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58" name="文本框 1"/>
            <p:cNvSpPr txBox="1"/>
            <p:nvPr/>
          </p:nvSpPr>
          <p:spPr>
            <a:xfrm>
              <a:off x="1257935" y="1944370"/>
              <a:ext cx="1324610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Arial" panose="020B0604020202020204" pitchFamily="34" charset="0"/>
                </a:rPr>
                <a:t>句子一</a:t>
              </a:r>
              <a:endParaRPr lang="zh-CN" altLang="en-US" sz="28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0244" name="组合 11"/>
          <p:cNvGrpSpPr/>
          <p:nvPr/>
        </p:nvGrpSpPr>
        <p:grpSpPr>
          <a:xfrm>
            <a:off x="2055813" y="3613150"/>
            <a:ext cx="2252662" cy="2284413"/>
            <a:chOff x="795864" y="3337506"/>
            <a:chExt cx="2386700" cy="2417238"/>
          </a:xfrm>
        </p:grpSpPr>
        <p:sp>
          <p:nvSpPr>
            <p:cNvPr id="29" name="空心弧 28"/>
            <p:cNvSpPr/>
            <p:nvPr/>
          </p:nvSpPr>
          <p:spPr>
            <a:xfrm rot="10800000">
              <a:off x="795864" y="3337506"/>
              <a:ext cx="2386700" cy="2387002"/>
            </a:xfrm>
            <a:prstGeom prst="blockArc">
              <a:avLst>
                <a:gd name="adj1" fmla="val 10800000"/>
                <a:gd name="adj2" fmla="val 21515135"/>
                <a:gd name="adj3" fmla="val 11781"/>
              </a:avLst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空心弧 32"/>
            <p:cNvSpPr/>
            <p:nvPr/>
          </p:nvSpPr>
          <p:spPr>
            <a:xfrm>
              <a:off x="795864" y="3367742"/>
              <a:ext cx="2386700" cy="2387002"/>
            </a:xfrm>
            <a:prstGeom prst="blockArc">
              <a:avLst>
                <a:gd name="adj1" fmla="val 10800000"/>
                <a:gd name="adj2" fmla="val 21515135"/>
                <a:gd name="adj3" fmla="val 11781"/>
              </a:avLst>
            </a:prstGeom>
            <a:solidFill>
              <a:srgbClr val="F3AD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55" name="文本框 2"/>
            <p:cNvSpPr txBox="1"/>
            <p:nvPr/>
          </p:nvSpPr>
          <p:spPr>
            <a:xfrm>
              <a:off x="1196340" y="4233545"/>
              <a:ext cx="1612265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Arial" panose="020B0604020202020204" pitchFamily="34" charset="0"/>
                </a:rPr>
                <a:t>句子二</a:t>
              </a:r>
              <a:endParaRPr lang="zh-CN" altLang="en-US" sz="28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10245" name="矩形 7"/>
          <p:cNvSpPr/>
          <p:nvPr/>
        </p:nvSpPr>
        <p:spPr>
          <a:xfrm>
            <a:off x="5334000" y="1768475"/>
            <a:ext cx="65913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800" b="1" dirty="0">
                <a:solidFill>
                  <a:srgbClr val="000000"/>
                </a:solidFill>
                <a:latin typeface="字魂35号-经典雅黑" pitchFamily="2" charset="-122"/>
                <a:ea typeface="字魂35号-经典雅黑" pitchFamily="2" charset="-122"/>
                <a:sym typeface="+mn-ea"/>
              </a:rPr>
              <a:t>湿润的东风吹过荒野，在竹林中发出声音。</a:t>
            </a:r>
            <a:endParaRPr lang="zh-CN" altLang="en-US" sz="4800" b="1" dirty="0">
              <a:solidFill>
                <a:srgbClr val="000000"/>
              </a:solidFill>
              <a:latin typeface="字魂35号-经典雅黑" pitchFamily="2" charset="-122"/>
              <a:ea typeface="字魂35号-经典雅黑" pitchFamily="2" charset="-122"/>
            </a:endParaRPr>
          </a:p>
        </p:txBody>
      </p:sp>
      <p:sp>
        <p:nvSpPr>
          <p:cNvPr id="10246" name="矩形 9"/>
          <p:cNvSpPr/>
          <p:nvPr/>
        </p:nvSpPr>
        <p:spPr>
          <a:xfrm>
            <a:off x="5334000" y="3970338"/>
            <a:ext cx="65913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800" b="1" dirty="0">
                <a:solidFill>
                  <a:srgbClr val="000000"/>
                </a:solidFill>
                <a:latin typeface="字魂35号-经典雅黑" pitchFamily="2" charset="-122"/>
                <a:ea typeface="字魂35号-经典雅黑" pitchFamily="2" charset="-122"/>
                <a:sym typeface="+mn-ea"/>
              </a:rPr>
              <a:t>湿润的东风走过荒野，在竹林中吹着口笛。</a:t>
            </a:r>
            <a:endParaRPr lang="zh-CN" altLang="en-US" sz="4800" b="1" dirty="0">
              <a:solidFill>
                <a:srgbClr val="000000"/>
              </a:solidFill>
              <a:latin typeface="字魂35号-经典雅黑" pitchFamily="2" charset="-122"/>
              <a:ea typeface="字魂35号-经典雅黑" pitchFamily="2" charset="-122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1195388" y="168275"/>
            <a:ext cx="6943725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课文解读</a:t>
            </a:r>
            <a:endParaRPr kumimoji="0" lang="zh-CN" altLang="en-US" sz="3730" b="1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248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496425" y="-393700"/>
            <a:ext cx="2695575" cy="2697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9" name="组合 19"/>
          <p:cNvGrpSpPr/>
          <p:nvPr/>
        </p:nvGrpSpPr>
        <p:grpSpPr>
          <a:xfrm>
            <a:off x="-511175" y="4044950"/>
            <a:ext cx="13214350" cy="5226050"/>
            <a:chOff x="-571121" y="2318228"/>
            <a:chExt cx="13145329" cy="5200462"/>
          </a:xfrm>
        </p:grpSpPr>
        <p:pic>
          <p:nvPicPr>
            <p:cNvPr id="10250" name="图片 1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-571121" y="2373602"/>
              <a:ext cx="5145088" cy="51450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1" name="图片 1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556379" y="2345915"/>
              <a:ext cx="5145088" cy="51450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2" name="图片 1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429120" y="2318228"/>
              <a:ext cx="5145088" cy="514508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4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7" name="组合 10"/>
          <p:cNvGrpSpPr/>
          <p:nvPr/>
        </p:nvGrpSpPr>
        <p:grpSpPr>
          <a:xfrm>
            <a:off x="2055813" y="1360488"/>
            <a:ext cx="2252662" cy="2057400"/>
            <a:chOff x="795389" y="980823"/>
            <a:chExt cx="2386700" cy="2423705"/>
          </a:xfrm>
        </p:grpSpPr>
        <p:sp>
          <p:nvSpPr>
            <p:cNvPr id="28" name="空心弧 27"/>
            <p:cNvSpPr/>
            <p:nvPr/>
          </p:nvSpPr>
          <p:spPr>
            <a:xfrm>
              <a:off x="795389" y="1018226"/>
              <a:ext cx="2386700" cy="2386302"/>
            </a:xfrm>
            <a:prstGeom prst="blockArc">
              <a:avLst>
                <a:gd name="adj1" fmla="val 10800000"/>
                <a:gd name="adj2" fmla="val 21515135"/>
                <a:gd name="adj3" fmla="val 11781"/>
              </a:avLst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空心弧 31"/>
            <p:cNvSpPr/>
            <p:nvPr/>
          </p:nvSpPr>
          <p:spPr>
            <a:xfrm rot="10800000">
              <a:off x="795389" y="980823"/>
              <a:ext cx="2386700" cy="2386302"/>
            </a:xfrm>
            <a:prstGeom prst="blockArc">
              <a:avLst>
                <a:gd name="adj1" fmla="val 10800000"/>
                <a:gd name="adj2" fmla="val 21515135"/>
                <a:gd name="adj3" fmla="val 11781"/>
              </a:avLst>
            </a:prstGeom>
            <a:solidFill>
              <a:srgbClr val="F3AD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282" name="文本框 1"/>
            <p:cNvSpPr txBox="1"/>
            <p:nvPr/>
          </p:nvSpPr>
          <p:spPr>
            <a:xfrm>
              <a:off x="1257935" y="1944370"/>
              <a:ext cx="1324610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Arial" panose="020B0604020202020204" pitchFamily="34" charset="0"/>
                </a:rPr>
                <a:t>句子一</a:t>
              </a:r>
              <a:endParaRPr lang="zh-CN" altLang="en-US" sz="28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1268" name="组合 11"/>
          <p:cNvGrpSpPr/>
          <p:nvPr/>
        </p:nvGrpSpPr>
        <p:grpSpPr>
          <a:xfrm>
            <a:off x="2055813" y="3613150"/>
            <a:ext cx="2252662" cy="2284413"/>
            <a:chOff x="795864" y="3337506"/>
            <a:chExt cx="2386700" cy="2417238"/>
          </a:xfrm>
        </p:grpSpPr>
        <p:sp>
          <p:nvSpPr>
            <p:cNvPr id="29" name="空心弧 28"/>
            <p:cNvSpPr/>
            <p:nvPr/>
          </p:nvSpPr>
          <p:spPr>
            <a:xfrm rot="10800000">
              <a:off x="795864" y="3337506"/>
              <a:ext cx="2386700" cy="2387002"/>
            </a:xfrm>
            <a:prstGeom prst="blockArc">
              <a:avLst>
                <a:gd name="adj1" fmla="val 10800000"/>
                <a:gd name="adj2" fmla="val 21515135"/>
                <a:gd name="adj3" fmla="val 11781"/>
              </a:avLst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空心弧 32"/>
            <p:cNvSpPr/>
            <p:nvPr/>
          </p:nvSpPr>
          <p:spPr>
            <a:xfrm>
              <a:off x="795864" y="3367742"/>
              <a:ext cx="2386700" cy="2387002"/>
            </a:xfrm>
            <a:prstGeom prst="blockArc">
              <a:avLst>
                <a:gd name="adj1" fmla="val 10800000"/>
                <a:gd name="adj2" fmla="val 21515135"/>
                <a:gd name="adj3" fmla="val 11781"/>
              </a:avLst>
            </a:prstGeom>
            <a:solidFill>
              <a:srgbClr val="F3AD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279" name="文本框 2"/>
            <p:cNvSpPr txBox="1"/>
            <p:nvPr/>
          </p:nvSpPr>
          <p:spPr>
            <a:xfrm>
              <a:off x="1196340" y="4233545"/>
              <a:ext cx="1612265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Arial" panose="020B0604020202020204" pitchFamily="34" charset="0"/>
                </a:rPr>
                <a:t>句子二</a:t>
              </a:r>
              <a:endParaRPr lang="zh-CN" altLang="en-US" sz="28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11269" name="矩形 7"/>
          <p:cNvSpPr/>
          <p:nvPr/>
        </p:nvSpPr>
        <p:spPr>
          <a:xfrm>
            <a:off x="5334000" y="1768475"/>
            <a:ext cx="65913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800" b="1" dirty="0">
                <a:solidFill>
                  <a:srgbClr val="000000"/>
                </a:solidFill>
                <a:latin typeface="字魂35号-经典雅黑" pitchFamily="2" charset="-122"/>
                <a:ea typeface="字魂35号-经典雅黑" pitchFamily="2" charset="-122"/>
                <a:sym typeface="+mn-ea"/>
              </a:rPr>
              <a:t>湿润的东风</a:t>
            </a:r>
            <a:r>
              <a:rPr lang="zh-CN" altLang="en-US" sz="4800" b="1" dirty="0">
                <a:solidFill>
                  <a:srgbClr val="FE6601"/>
                </a:solidFill>
                <a:latin typeface="字魂35号-经典雅黑" pitchFamily="2" charset="-122"/>
                <a:ea typeface="字魂35号-经典雅黑" pitchFamily="2" charset="-122"/>
                <a:sym typeface="+mn-ea"/>
              </a:rPr>
              <a:t>吹过荒野</a:t>
            </a:r>
            <a:r>
              <a:rPr lang="zh-CN" altLang="en-US" sz="4800" b="1" dirty="0">
                <a:solidFill>
                  <a:srgbClr val="000000"/>
                </a:solidFill>
                <a:latin typeface="字魂35号-经典雅黑" pitchFamily="2" charset="-122"/>
                <a:ea typeface="字魂35号-经典雅黑" pitchFamily="2" charset="-122"/>
                <a:sym typeface="+mn-ea"/>
              </a:rPr>
              <a:t>，在竹林中</a:t>
            </a:r>
            <a:r>
              <a:rPr lang="zh-CN" altLang="en-US" sz="4800" b="1" dirty="0">
                <a:solidFill>
                  <a:srgbClr val="FE6601"/>
                </a:solidFill>
                <a:latin typeface="字魂35号-经典雅黑" pitchFamily="2" charset="-122"/>
                <a:ea typeface="字魂35号-经典雅黑" pitchFamily="2" charset="-122"/>
                <a:sym typeface="+mn-ea"/>
              </a:rPr>
              <a:t>发出声音</a:t>
            </a:r>
            <a:r>
              <a:rPr lang="zh-CN" altLang="en-US" sz="4800" b="1" dirty="0">
                <a:solidFill>
                  <a:srgbClr val="000000"/>
                </a:solidFill>
                <a:latin typeface="字魂35号-经典雅黑" pitchFamily="2" charset="-122"/>
                <a:ea typeface="字魂35号-经典雅黑" pitchFamily="2" charset="-122"/>
                <a:sym typeface="+mn-ea"/>
              </a:rPr>
              <a:t>。</a:t>
            </a:r>
            <a:endParaRPr lang="zh-CN" altLang="en-US" sz="4800" b="1" dirty="0">
              <a:solidFill>
                <a:srgbClr val="000000"/>
              </a:solidFill>
              <a:latin typeface="字魂35号-经典雅黑" pitchFamily="2" charset="-122"/>
              <a:ea typeface="字魂35号-经典雅黑" pitchFamily="2" charset="-122"/>
            </a:endParaRPr>
          </a:p>
        </p:txBody>
      </p:sp>
      <p:sp>
        <p:nvSpPr>
          <p:cNvPr id="11270" name="矩形 9"/>
          <p:cNvSpPr/>
          <p:nvPr/>
        </p:nvSpPr>
        <p:spPr>
          <a:xfrm>
            <a:off x="5334000" y="3970338"/>
            <a:ext cx="65913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800" b="1" dirty="0">
                <a:solidFill>
                  <a:srgbClr val="000000"/>
                </a:solidFill>
                <a:latin typeface="字魂35号-经典雅黑" pitchFamily="2" charset="-122"/>
                <a:ea typeface="字魂35号-经典雅黑" pitchFamily="2" charset="-122"/>
                <a:sym typeface="+mn-ea"/>
              </a:rPr>
              <a:t>湿润的东风</a:t>
            </a:r>
            <a:r>
              <a:rPr lang="zh-CN" altLang="en-US" sz="4800" b="1" dirty="0">
                <a:solidFill>
                  <a:srgbClr val="FF0000"/>
                </a:solidFill>
                <a:latin typeface="字魂35号-经典雅黑" pitchFamily="2" charset="-122"/>
                <a:ea typeface="字魂35号-经典雅黑" pitchFamily="2" charset="-122"/>
                <a:sym typeface="+mn-ea"/>
              </a:rPr>
              <a:t>走过荒野</a:t>
            </a:r>
            <a:r>
              <a:rPr lang="zh-CN" altLang="en-US" sz="4800" b="1" dirty="0">
                <a:solidFill>
                  <a:srgbClr val="000000"/>
                </a:solidFill>
                <a:latin typeface="字魂35号-经典雅黑" pitchFamily="2" charset="-122"/>
                <a:ea typeface="字魂35号-经典雅黑" pitchFamily="2" charset="-122"/>
                <a:sym typeface="+mn-ea"/>
              </a:rPr>
              <a:t>，在竹林中</a:t>
            </a:r>
            <a:r>
              <a:rPr lang="zh-CN" altLang="en-US" sz="4800" b="1" dirty="0">
                <a:solidFill>
                  <a:srgbClr val="FF0000"/>
                </a:solidFill>
                <a:latin typeface="字魂35号-经典雅黑" pitchFamily="2" charset="-122"/>
                <a:ea typeface="字魂35号-经典雅黑" pitchFamily="2" charset="-122"/>
                <a:sym typeface="+mn-ea"/>
              </a:rPr>
              <a:t>吹着口笛</a:t>
            </a:r>
            <a:r>
              <a:rPr lang="zh-CN" altLang="en-US" sz="4800" b="1" dirty="0">
                <a:solidFill>
                  <a:srgbClr val="000000"/>
                </a:solidFill>
                <a:latin typeface="字魂35号-经典雅黑" pitchFamily="2" charset="-122"/>
                <a:ea typeface="字魂35号-经典雅黑" pitchFamily="2" charset="-122"/>
                <a:sym typeface="+mn-ea"/>
              </a:rPr>
              <a:t>。</a:t>
            </a:r>
            <a:endParaRPr lang="zh-CN" altLang="en-US" sz="4800" b="1" dirty="0">
              <a:solidFill>
                <a:srgbClr val="000000"/>
              </a:solidFill>
              <a:latin typeface="字魂35号-经典雅黑" pitchFamily="2" charset="-122"/>
              <a:ea typeface="字魂35号-经典雅黑" pitchFamily="2" charset="-122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1195388" y="168275"/>
            <a:ext cx="6943725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课文解读</a:t>
            </a:r>
            <a:endParaRPr kumimoji="0" lang="zh-CN" altLang="en-US" sz="3730" b="1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127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496425" y="-393700"/>
            <a:ext cx="2695575" cy="2697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3" name="组合 19"/>
          <p:cNvGrpSpPr/>
          <p:nvPr/>
        </p:nvGrpSpPr>
        <p:grpSpPr>
          <a:xfrm>
            <a:off x="-377825" y="4640263"/>
            <a:ext cx="13214350" cy="3713162"/>
            <a:chOff x="-571121" y="2318228"/>
            <a:chExt cx="13145329" cy="5200462"/>
          </a:xfrm>
        </p:grpSpPr>
        <p:pic>
          <p:nvPicPr>
            <p:cNvPr id="11274" name="图片 1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-571121" y="2373602"/>
              <a:ext cx="5145088" cy="51450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5" name="图片 1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556379" y="2345915"/>
              <a:ext cx="5145088" cy="51450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6" name="图片 1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429120" y="2318228"/>
              <a:ext cx="5145088" cy="514508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623060" y="3137535"/>
            <a:ext cx="16227425" cy="3995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2" descr="timg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375" y="1105535"/>
            <a:ext cx="7285038" cy="2598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19" descr="u=3033345388,1741025874&amp;fm=26&amp;gp=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652828" y="1105218"/>
            <a:ext cx="2776537" cy="2595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矩形 5"/>
          <p:cNvSpPr/>
          <p:nvPr/>
        </p:nvSpPr>
        <p:spPr>
          <a:xfrm>
            <a:off x="783273" y="4031615"/>
            <a:ext cx="10418762" cy="3291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当雷云在天上轰响，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六月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的阵雨落下的时候，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湿润的东风走过荒野，在竹林中吹着口笛。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endParaRPr lang="en-US" altLang="zh-CN" sz="3200" dirty="0">
              <a:solidFill>
                <a:srgbClr val="FE6601"/>
              </a:solidFill>
              <a:latin typeface="字魂35号-经典雅黑" pitchFamily="2" charset="-122"/>
              <a:ea typeface="字魂35号-经典雅黑" pitchFamily="2" charset="-122"/>
            </a:endParaRPr>
          </a:p>
        </p:txBody>
      </p:sp>
      <p:pic>
        <p:nvPicPr>
          <p:cNvPr id="12294" name="图片 1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31"/>
          <p:cNvSpPr txBox="1"/>
          <p:nvPr/>
        </p:nvSpPr>
        <p:spPr>
          <a:xfrm>
            <a:off x="1195388" y="168275"/>
            <a:ext cx="6943725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课文解读</a:t>
            </a:r>
            <a:endParaRPr kumimoji="0" lang="zh-CN" altLang="en-US" sz="3730" b="1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85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31"/>
          <p:cNvSpPr txBox="1"/>
          <p:nvPr/>
        </p:nvSpPr>
        <p:spPr>
          <a:xfrm>
            <a:off x="1195388" y="168275"/>
            <a:ext cx="6943725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教学重点</a:t>
            </a:r>
            <a:r>
              <a:rPr kumimoji="0" lang="en-US" altLang="zh-CN" sz="3730" b="1" kern="1200" cap="none" spc="0" normalizeH="0" baseline="0" noProof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kumimoji="0" lang="zh-CN" altLang="en-US" sz="3730" b="1" kern="1200" cap="none" spc="0" normalizeH="0" baseline="0" noProof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阅读方法解密</a:t>
            </a:r>
            <a:endParaRPr kumimoji="0" lang="zh-CN" altLang="en-US" sz="3730" b="1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316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0" name="直接连接符 9"/>
          <p:cNvCxnSpPr/>
          <p:nvPr/>
        </p:nvCxnSpPr>
        <p:spPr>
          <a:xfrm>
            <a:off x="3162300" y="2947988"/>
            <a:ext cx="6848475" cy="55563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8" name="矩形 1"/>
          <p:cNvSpPr/>
          <p:nvPr/>
        </p:nvSpPr>
        <p:spPr>
          <a:xfrm>
            <a:off x="1830388" y="568325"/>
            <a:ext cx="8812212" cy="383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endParaRPr lang="en-US" altLang="zh-CN" sz="5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、联系生活实际想象；</a:t>
            </a:r>
            <a:endParaRPr lang="zh-CN" altLang="en-US" sz="5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、拟人方法创造新鲜感。</a:t>
            </a:r>
            <a:endParaRPr lang="zh-CN" altLang="en-US" sz="5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9" name="图片 3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1376362" y="833438"/>
            <a:ext cx="14944725" cy="48133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3" name="直接连接符 12"/>
          <p:cNvCxnSpPr/>
          <p:nvPr/>
        </p:nvCxnSpPr>
        <p:spPr>
          <a:xfrm flipV="1">
            <a:off x="3048000" y="4291013"/>
            <a:ext cx="7080250" cy="15875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2263775" y="2863850"/>
            <a:ext cx="16530638" cy="4510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31"/>
          <p:cNvSpPr txBox="1"/>
          <p:nvPr/>
        </p:nvSpPr>
        <p:spPr>
          <a:xfrm>
            <a:off x="1195388" y="168275"/>
            <a:ext cx="6943725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课文解读</a:t>
            </a:r>
            <a:endParaRPr kumimoji="0" lang="zh-CN" altLang="en-US" sz="3730" b="1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4340" name="图片 4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31750" y="-196850"/>
            <a:ext cx="1381125" cy="117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文本框 1"/>
          <p:cNvSpPr txBox="1"/>
          <p:nvPr/>
        </p:nvSpPr>
        <p:spPr>
          <a:xfrm>
            <a:off x="906463" y="3773488"/>
            <a:ext cx="9931400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于是，一群一群的花从无人知道的地方突然跑出来，在绿草上跳舞、狂欢。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2" name="图片 110" descr="u=2461475502,3441238485&amp;fm=26&amp;gp=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05300" y="1266825"/>
            <a:ext cx="3200400" cy="1881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Picture 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68350" y="1154113"/>
            <a:ext cx="3219450" cy="206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图片 12" descr="Cache_-331d2010b2b8a9e1.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926388" y="1258888"/>
            <a:ext cx="2955925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DOC_GUID" val="{235d0397-3e6b-481c-8e3c-f83f27df6043}"/>
  <p:tag name="commondata" val="eyJoZGlkIjoiN2YzNjBkOTgyNWQ1YTMxYzM3MzMwNWFiODNmOWIzYWM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2161</Words>
  <Application>WPS 演示</Application>
  <PresentationFormat>自定义</PresentationFormat>
  <Paragraphs>562</Paragraphs>
  <Slides>26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楷体</vt:lpstr>
      <vt:lpstr>字魂35号-经典雅黑</vt:lpstr>
      <vt:lpstr>黑体</vt:lpstr>
      <vt:lpstr>Arial Unicode MS</vt:lpstr>
      <vt:lpstr>Calibri</vt:lpstr>
      <vt:lpstr>楷体_GB2312</vt:lpstr>
      <vt:lpstr>新宋体</vt:lpstr>
      <vt:lpstr>Arial</vt:lpstr>
      <vt:lpstr>思源宋体 Heavy</vt:lpstr>
      <vt:lpstr>第一PPT模板网-WWW.1PPT.COM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143</cp:revision>
  <dcterms:created xsi:type="dcterms:W3CDTF">2019-04-08T06:13:00Z</dcterms:created>
  <dcterms:modified xsi:type="dcterms:W3CDTF">2023-10-22T04:40:10Z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5DBFB5D7821C4CD7A7C4506767D94B2D_12</vt:lpwstr>
  </property>
</Properties>
</file>