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handoutMasterIdLst>
    <p:handoutMasterId r:id="rId20"/>
  </p:handoutMasterIdLst>
  <p:sldIdLst>
    <p:sldId id="372" r:id="rId3"/>
    <p:sldId id="389" r:id="rId5"/>
    <p:sldId id="375" r:id="rId6"/>
    <p:sldId id="374" r:id="rId7"/>
    <p:sldId id="373" r:id="rId8"/>
    <p:sldId id="376" r:id="rId9"/>
    <p:sldId id="377" r:id="rId10"/>
    <p:sldId id="378" r:id="rId11"/>
    <p:sldId id="379" r:id="rId12"/>
    <p:sldId id="380" r:id="rId13"/>
    <p:sldId id="381" r:id="rId14"/>
    <p:sldId id="382" r:id="rId15"/>
    <p:sldId id="383" r:id="rId16"/>
    <p:sldId id="384" r:id="rId17"/>
    <p:sldId id="385" r:id="rId18"/>
    <p:sldId id="386" r:id="rId19"/>
  </p:sldIdLst>
  <p:sldSz cx="12192000" cy="6858000"/>
  <p:notesSz cx="6858000" cy="9144000"/>
  <p:embeddedFontLst>
    <p:embeddedFont>
      <p:font typeface="微软雅黑" panose="020B0503020204020204" charset="-122"/>
      <p:regular r:id="rId25"/>
    </p:embeddedFont>
    <p:embeddedFont>
      <p:font typeface="等线" panose="02010600030101010101" charset="-122"/>
      <p:regular r:id="rId26"/>
    </p:embeddedFont>
    <p:embeddedFont>
      <p:font typeface="Calibri" panose="020F0502020204030204" charset="0"/>
      <p:regular r:id="rId27"/>
      <p:bold r:id="rId28"/>
      <p:italic r:id="rId29"/>
      <p:boldItalic r:id="rId30"/>
    </p:embeddedFont>
  </p:embeddedFontLst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406" userDrawn="1">
          <p15:clr>
            <a:srgbClr val="A4A3A4"/>
          </p15:clr>
        </p15:guide>
        <p15:guide id="3" orient="horz" pos="3932" userDrawn="1">
          <p15:clr>
            <a:srgbClr val="A4A3A4"/>
          </p15:clr>
        </p15:guide>
        <p15:guide id="4" pos="3842" userDrawn="1">
          <p15:clr>
            <a:srgbClr val="A4A3A4"/>
          </p15:clr>
        </p15:guide>
        <p15:guide id="5" pos="411" userDrawn="1">
          <p15:clr>
            <a:srgbClr val="A4A3A4"/>
          </p15:clr>
        </p15:guide>
        <p15:guide id="6" pos="7219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enovo-tr" initials="l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7" autoAdjust="0"/>
    <p:restoredTop sz="94660"/>
  </p:normalViewPr>
  <p:slideViewPr>
    <p:cSldViewPr snapToGrid="0">
      <p:cViewPr>
        <p:scale>
          <a:sx n="100" d="100"/>
          <a:sy n="100" d="100"/>
        </p:scale>
        <p:origin x="-816" y="-432"/>
      </p:cViewPr>
      <p:guideLst>
        <p:guide orient="horz" pos="2160"/>
        <p:guide orient="horz" pos="406"/>
        <p:guide orient="horz" pos="3932"/>
        <p:guide pos="3842"/>
        <p:guide pos="411"/>
        <p:guide pos="721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4752"/>
    </p:cViewPr>
  </p:sorter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1" Type="http://schemas.openxmlformats.org/officeDocument/2006/relationships/tags" Target="tags/tag352.xml"/><Relationship Id="rId30" Type="http://schemas.openxmlformats.org/officeDocument/2006/relationships/font" Target="fonts/font6.fntdata"/><Relationship Id="rId3" Type="http://schemas.openxmlformats.org/officeDocument/2006/relationships/slide" Target="slides/slide1.xml"/><Relationship Id="rId29" Type="http://schemas.openxmlformats.org/officeDocument/2006/relationships/font" Target="fonts/font5.fntdata"/><Relationship Id="rId28" Type="http://schemas.openxmlformats.org/officeDocument/2006/relationships/font" Target="fonts/font4.fntdata"/><Relationship Id="rId27" Type="http://schemas.openxmlformats.org/officeDocument/2006/relationships/font" Target="fonts/font3.fntdata"/><Relationship Id="rId26" Type="http://schemas.openxmlformats.org/officeDocument/2006/relationships/font" Target="fonts/font2.fntdata"/><Relationship Id="rId25" Type="http://schemas.openxmlformats.org/officeDocument/2006/relationships/font" Target="fonts/font1.fntdata"/><Relationship Id="rId24" Type="http://schemas.openxmlformats.org/officeDocument/2006/relationships/commentAuthors" Target="commentAuthors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handoutMaster" Target="handoutMasters/handoutMaster1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8403CF-ACD3-4165-9776-1046518D7D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407E1C-F215-4347-8640-20F5A029561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407E1C-F215-4347-8640-20F5A029561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407E1C-F215-4347-8640-20F5A029561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407E1C-F215-4347-8640-20F5A029561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407E1C-F215-4347-8640-20F5A029561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407E1C-F215-4347-8640-20F5A029561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407E1C-F215-4347-8640-20F5A029561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407E1C-F215-4347-8640-20F5A029561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407E1C-F215-4347-8640-20F5A029561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407E1C-F215-4347-8640-20F5A029561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407E1C-F215-4347-8640-20F5A029561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407E1C-F215-4347-8640-20F5A029561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407E1C-F215-4347-8640-20F5A029561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407E1C-F215-4347-8640-20F5A029561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407E1C-F215-4347-8640-20F5A029561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407E1C-F215-4347-8640-20F5A029561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407E1C-F215-4347-8640-20F5A029561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image" Target="../media/image2.png"/><Relationship Id="rId5" Type="http://schemas.openxmlformats.org/officeDocument/2006/relationships/tags" Target="../tags/tag3.xml"/><Relationship Id="rId4" Type="http://schemas.openxmlformats.org/officeDocument/2006/relationships/image" Target="../media/image1.jpeg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2" Type="http://schemas.openxmlformats.org/officeDocument/2006/relationships/tags" Target="../tags/tag9.xml"/><Relationship Id="rId11" Type="http://schemas.openxmlformats.org/officeDocument/2006/relationships/tags" Target="../tags/tag8.xml"/><Relationship Id="rId10" Type="http://schemas.openxmlformats.org/officeDocument/2006/relationships/tags" Target="../tags/tag7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6" Type="http://schemas.openxmlformats.org/officeDocument/2006/relationships/tags" Target="../tags/tag62.xml"/><Relationship Id="rId5" Type="http://schemas.openxmlformats.org/officeDocument/2006/relationships/tags" Target="../tags/tag61.xml"/><Relationship Id="rId4" Type="http://schemas.openxmlformats.org/officeDocument/2006/relationships/tags" Target="../tags/tag60.xml"/><Relationship Id="rId3" Type="http://schemas.openxmlformats.org/officeDocument/2006/relationships/tags" Target="../tags/tag59.xm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68.xml"/><Relationship Id="rId8" Type="http://schemas.openxmlformats.org/officeDocument/2006/relationships/tags" Target="../tags/tag67.xml"/><Relationship Id="rId7" Type="http://schemas.openxmlformats.org/officeDocument/2006/relationships/tags" Target="../tags/tag66.xml"/><Relationship Id="rId6" Type="http://schemas.openxmlformats.org/officeDocument/2006/relationships/image" Target="../media/image2.png"/><Relationship Id="rId5" Type="http://schemas.openxmlformats.org/officeDocument/2006/relationships/tags" Target="../tags/tag65.xml"/><Relationship Id="rId4" Type="http://schemas.openxmlformats.org/officeDocument/2006/relationships/image" Target="../media/image1.jpeg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2" Type="http://schemas.openxmlformats.org/officeDocument/2006/relationships/tags" Target="../tags/tag71.xml"/><Relationship Id="rId11" Type="http://schemas.openxmlformats.org/officeDocument/2006/relationships/tags" Target="../tags/tag70.xml"/><Relationship Id="rId10" Type="http://schemas.openxmlformats.org/officeDocument/2006/relationships/tags" Target="../tags/tag69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79.xml"/><Relationship Id="rId8" Type="http://schemas.openxmlformats.org/officeDocument/2006/relationships/tags" Target="../tags/tag78.xml"/><Relationship Id="rId7" Type="http://schemas.openxmlformats.org/officeDocument/2006/relationships/tags" Target="../tags/tag77.xml"/><Relationship Id="rId6" Type="http://schemas.openxmlformats.org/officeDocument/2006/relationships/tags" Target="../tags/tag76.xml"/><Relationship Id="rId5" Type="http://schemas.openxmlformats.org/officeDocument/2006/relationships/tags" Target="../tags/tag75.xml"/><Relationship Id="rId4" Type="http://schemas.openxmlformats.org/officeDocument/2006/relationships/tags" Target="../tags/tag74.xml"/><Relationship Id="rId3" Type="http://schemas.openxmlformats.org/officeDocument/2006/relationships/tags" Target="../tags/tag73.xml"/><Relationship Id="rId2" Type="http://schemas.openxmlformats.org/officeDocument/2006/relationships/tags" Target="../tags/tag72.xml"/><Relationship Id="rId15" Type="http://schemas.openxmlformats.org/officeDocument/2006/relationships/tags" Target="../tags/tag85.xml"/><Relationship Id="rId14" Type="http://schemas.openxmlformats.org/officeDocument/2006/relationships/tags" Target="../tags/tag84.xml"/><Relationship Id="rId13" Type="http://schemas.openxmlformats.org/officeDocument/2006/relationships/tags" Target="../tags/tag83.xml"/><Relationship Id="rId12" Type="http://schemas.openxmlformats.org/officeDocument/2006/relationships/tags" Target="../tags/tag82.xml"/><Relationship Id="rId11" Type="http://schemas.openxmlformats.org/officeDocument/2006/relationships/tags" Target="../tags/tag81.xml"/><Relationship Id="rId10" Type="http://schemas.openxmlformats.org/officeDocument/2006/relationships/tags" Target="../tags/tag80.xm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9" Type="http://schemas.openxmlformats.org/officeDocument/2006/relationships/tags" Target="../tags/tag92.xml"/><Relationship Id="rId8" Type="http://schemas.openxmlformats.org/officeDocument/2006/relationships/tags" Target="../tags/tag91.xml"/><Relationship Id="rId7" Type="http://schemas.openxmlformats.org/officeDocument/2006/relationships/tags" Target="../tags/tag90.xml"/><Relationship Id="rId6" Type="http://schemas.openxmlformats.org/officeDocument/2006/relationships/tags" Target="../tags/tag89.xml"/><Relationship Id="rId5" Type="http://schemas.openxmlformats.org/officeDocument/2006/relationships/tags" Target="../tags/tag88.xml"/><Relationship Id="rId4" Type="http://schemas.openxmlformats.org/officeDocument/2006/relationships/image" Target="../media/image4.png"/><Relationship Id="rId3" Type="http://schemas.openxmlformats.org/officeDocument/2006/relationships/tags" Target="../tags/tag87.xml"/><Relationship Id="rId2" Type="http://schemas.openxmlformats.org/officeDocument/2006/relationships/tags" Target="../tags/tag86.xm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99.xml"/><Relationship Id="rId8" Type="http://schemas.openxmlformats.org/officeDocument/2006/relationships/tags" Target="../tags/tag98.xml"/><Relationship Id="rId7" Type="http://schemas.openxmlformats.org/officeDocument/2006/relationships/tags" Target="../tags/tag97.xml"/><Relationship Id="rId6" Type="http://schemas.openxmlformats.org/officeDocument/2006/relationships/tags" Target="../tags/tag96.xml"/><Relationship Id="rId5" Type="http://schemas.openxmlformats.org/officeDocument/2006/relationships/tags" Target="../tags/tag95.xml"/><Relationship Id="rId4" Type="http://schemas.openxmlformats.org/officeDocument/2006/relationships/image" Target="../media/image4.png"/><Relationship Id="rId3" Type="http://schemas.openxmlformats.org/officeDocument/2006/relationships/tags" Target="../tags/tag94.xml"/><Relationship Id="rId2" Type="http://schemas.openxmlformats.org/officeDocument/2006/relationships/tags" Target="../tags/tag93.xml"/><Relationship Id="rId10" Type="http://schemas.openxmlformats.org/officeDocument/2006/relationships/tags" Target="../tags/tag100.xml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108.xml"/><Relationship Id="rId8" Type="http://schemas.openxmlformats.org/officeDocument/2006/relationships/tags" Target="../tags/tag107.xml"/><Relationship Id="rId7" Type="http://schemas.openxmlformats.org/officeDocument/2006/relationships/tags" Target="../tags/tag106.xml"/><Relationship Id="rId6" Type="http://schemas.openxmlformats.org/officeDocument/2006/relationships/tags" Target="../tags/tag105.xml"/><Relationship Id="rId5" Type="http://schemas.openxmlformats.org/officeDocument/2006/relationships/tags" Target="../tags/tag104.xml"/><Relationship Id="rId4" Type="http://schemas.openxmlformats.org/officeDocument/2006/relationships/tags" Target="../tags/tag103.xml"/><Relationship Id="rId3" Type="http://schemas.openxmlformats.org/officeDocument/2006/relationships/tags" Target="../tags/tag102.xml"/><Relationship Id="rId2" Type="http://schemas.openxmlformats.org/officeDocument/2006/relationships/tags" Target="../tags/tag101.xml"/><Relationship Id="rId11" Type="http://schemas.openxmlformats.org/officeDocument/2006/relationships/tags" Target="../tags/tag110.xml"/><Relationship Id="rId10" Type="http://schemas.openxmlformats.org/officeDocument/2006/relationships/tags" Target="../tags/tag109.xml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118.xml"/><Relationship Id="rId8" Type="http://schemas.openxmlformats.org/officeDocument/2006/relationships/tags" Target="../tags/tag117.xml"/><Relationship Id="rId7" Type="http://schemas.openxmlformats.org/officeDocument/2006/relationships/tags" Target="../tags/tag116.xml"/><Relationship Id="rId6" Type="http://schemas.openxmlformats.org/officeDocument/2006/relationships/tags" Target="../tags/tag115.xml"/><Relationship Id="rId5" Type="http://schemas.openxmlformats.org/officeDocument/2006/relationships/tags" Target="../tags/tag114.xml"/><Relationship Id="rId4" Type="http://schemas.openxmlformats.org/officeDocument/2006/relationships/tags" Target="../tags/tag113.xml"/><Relationship Id="rId3" Type="http://schemas.openxmlformats.org/officeDocument/2006/relationships/tags" Target="../tags/tag112.xml"/><Relationship Id="rId2" Type="http://schemas.openxmlformats.org/officeDocument/2006/relationships/tags" Target="../tags/tag111.xml"/><Relationship Id="rId18" Type="http://schemas.openxmlformats.org/officeDocument/2006/relationships/tags" Target="../tags/tag127.xml"/><Relationship Id="rId17" Type="http://schemas.openxmlformats.org/officeDocument/2006/relationships/tags" Target="../tags/tag126.xml"/><Relationship Id="rId16" Type="http://schemas.openxmlformats.org/officeDocument/2006/relationships/tags" Target="../tags/tag125.xml"/><Relationship Id="rId15" Type="http://schemas.openxmlformats.org/officeDocument/2006/relationships/tags" Target="../tags/tag124.xml"/><Relationship Id="rId14" Type="http://schemas.openxmlformats.org/officeDocument/2006/relationships/tags" Target="../tags/tag123.xml"/><Relationship Id="rId13" Type="http://schemas.openxmlformats.org/officeDocument/2006/relationships/tags" Target="../tags/tag122.xml"/><Relationship Id="rId12" Type="http://schemas.openxmlformats.org/officeDocument/2006/relationships/tags" Target="../tags/tag121.xml"/><Relationship Id="rId11" Type="http://schemas.openxmlformats.org/officeDocument/2006/relationships/tags" Target="../tags/tag120.xml"/><Relationship Id="rId10" Type="http://schemas.openxmlformats.org/officeDocument/2006/relationships/tags" Target="../tags/tag119.xml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33.xml"/><Relationship Id="rId8" Type="http://schemas.openxmlformats.org/officeDocument/2006/relationships/tags" Target="../tags/tag132.xml"/><Relationship Id="rId7" Type="http://schemas.openxmlformats.org/officeDocument/2006/relationships/image" Target="../media/image6.png"/><Relationship Id="rId6" Type="http://schemas.openxmlformats.org/officeDocument/2006/relationships/tags" Target="../tags/tag131.xml"/><Relationship Id="rId5" Type="http://schemas.openxmlformats.org/officeDocument/2006/relationships/tags" Target="../tags/tag130.xml"/><Relationship Id="rId4" Type="http://schemas.openxmlformats.org/officeDocument/2006/relationships/image" Target="../media/image5.png"/><Relationship Id="rId3" Type="http://schemas.openxmlformats.org/officeDocument/2006/relationships/tags" Target="../tags/tag129.xml"/><Relationship Id="rId2" Type="http://schemas.openxmlformats.org/officeDocument/2006/relationships/tags" Target="../tags/tag128.xml"/><Relationship Id="rId17" Type="http://schemas.openxmlformats.org/officeDocument/2006/relationships/tags" Target="../tags/tag141.xml"/><Relationship Id="rId16" Type="http://schemas.openxmlformats.org/officeDocument/2006/relationships/tags" Target="../tags/tag140.xml"/><Relationship Id="rId15" Type="http://schemas.openxmlformats.org/officeDocument/2006/relationships/tags" Target="../tags/tag139.xml"/><Relationship Id="rId14" Type="http://schemas.openxmlformats.org/officeDocument/2006/relationships/tags" Target="../tags/tag138.xml"/><Relationship Id="rId13" Type="http://schemas.openxmlformats.org/officeDocument/2006/relationships/tags" Target="../tags/tag137.xml"/><Relationship Id="rId12" Type="http://schemas.openxmlformats.org/officeDocument/2006/relationships/tags" Target="../tags/tag136.xml"/><Relationship Id="rId11" Type="http://schemas.openxmlformats.org/officeDocument/2006/relationships/tags" Target="../tags/tag135.xml"/><Relationship Id="rId10" Type="http://schemas.openxmlformats.org/officeDocument/2006/relationships/tags" Target="../tags/tag134.xml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47.xml"/><Relationship Id="rId8" Type="http://schemas.openxmlformats.org/officeDocument/2006/relationships/tags" Target="../tags/tag146.xml"/><Relationship Id="rId7" Type="http://schemas.openxmlformats.org/officeDocument/2006/relationships/image" Target="../media/image8.png"/><Relationship Id="rId6" Type="http://schemas.openxmlformats.org/officeDocument/2006/relationships/tags" Target="../tags/tag145.xml"/><Relationship Id="rId5" Type="http://schemas.openxmlformats.org/officeDocument/2006/relationships/tags" Target="../tags/tag144.xml"/><Relationship Id="rId4" Type="http://schemas.openxmlformats.org/officeDocument/2006/relationships/image" Target="../media/image7.png"/><Relationship Id="rId3" Type="http://schemas.openxmlformats.org/officeDocument/2006/relationships/tags" Target="../tags/tag143.xml"/><Relationship Id="rId2" Type="http://schemas.openxmlformats.org/officeDocument/2006/relationships/tags" Target="../tags/tag142.xml"/><Relationship Id="rId13" Type="http://schemas.openxmlformats.org/officeDocument/2006/relationships/tags" Target="../tags/tag151.xml"/><Relationship Id="rId12" Type="http://schemas.openxmlformats.org/officeDocument/2006/relationships/tags" Target="../tags/tag150.xml"/><Relationship Id="rId11" Type="http://schemas.openxmlformats.org/officeDocument/2006/relationships/tags" Target="../tags/tag149.xml"/><Relationship Id="rId10" Type="http://schemas.openxmlformats.org/officeDocument/2006/relationships/tags" Target="../tags/tag148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7" Type="http://schemas.openxmlformats.org/officeDocument/2006/relationships/tags" Target="../tags/tag14.xml"/><Relationship Id="rId6" Type="http://schemas.openxmlformats.org/officeDocument/2006/relationships/tags" Target="../tags/tag13.xml"/><Relationship Id="rId5" Type="http://schemas.openxmlformats.org/officeDocument/2006/relationships/tags" Target="../tags/tag12.xml"/><Relationship Id="rId4" Type="http://schemas.openxmlformats.org/officeDocument/2006/relationships/tags" Target="../tags/tag11.xml"/><Relationship Id="rId3" Type="http://schemas.openxmlformats.org/officeDocument/2006/relationships/tags" Target="../tags/tag10.xm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9" Type="http://schemas.openxmlformats.org/officeDocument/2006/relationships/tags" Target="../tags/tag21.xml"/><Relationship Id="rId8" Type="http://schemas.openxmlformats.org/officeDocument/2006/relationships/tags" Target="../tags/tag20.xml"/><Relationship Id="rId7" Type="http://schemas.openxmlformats.org/officeDocument/2006/relationships/tags" Target="../tags/tag19.xml"/><Relationship Id="rId6" Type="http://schemas.openxmlformats.org/officeDocument/2006/relationships/tags" Target="../tags/tag18.xml"/><Relationship Id="rId5" Type="http://schemas.openxmlformats.org/officeDocument/2006/relationships/tags" Target="../tags/tag17.xml"/><Relationship Id="rId4" Type="http://schemas.openxmlformats.org/officeDocument/2006/relationships/image" Target="../media/image1.jpeg"/><Relationship Id="rId3" Type="http://schemas.openxmlformats.org/officeDocument/2006/relationships/tags" Target="../tags/tag16.xml"/><Relationship Id="rId2" Type="http://schemas.openxmlformats.org/officeDocument/2006/relationships/tags" Target="../tags/tag15.xml"/><Relationship Id="rId11" Type="http://schemas.openxmlformats.org/officeDocument/2006/relationships/tags" Target="../tags/tag23.xml"/><Relationship Id="rId10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tags" Target="../tags/tag29.xml"/><Relationship Id="rId7" Type="http://schemas.openxmlformats.org/officeDocument/2006/relationships/tags" Target="../tags/tag28.xml"/><Relationship Id="rId6" Type="http://schemas.openxmlformats.org/officeDocument/2006/relationships/tags" Target="../tags/tag27.xml"/><Relationship Id="rId5" Type="http://schemas.openxmlformats.org/officeDocument/2006/relationships/tags" Target="../tags/tag26.xml"/><Relationship Id="rId4" Type="http://schemas.openxmlformats.org/officeDocument/2006/relationships/tags" Target="../tags/tag25.xml"/><Relationship Id="rId3" Type="http://schemas.openxmlformats.org/officeDocument/2006/relationships/tags" Target="../tags/tag24.xm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36.xml"/><Relationship Id="rId8" Type="http://schemas.openxmlformats.org/officeDocument/2006/relationships/tags" Target="../tags/tag35.xml"/><Relationship Id="rId7" Type="http://schemas.openxmlformats.org/officeDocument/2006/relationships/tags" Target="../tags/tag34.xml"/><Relationship Id="rId6" Type="http://schemas.openxmlformats.org/officeDocument/2006/relationships/tags" Target="../tags/tag33.xml"/><Relationship Id="rId5" Type="http://schemas.openxmlformats.org/officeDocument/2006/relationships/tags" Target="../tags/tag32.xml"/><Relationship Id="rId4" Type="http://schemas.openxmlformats.org/officeDocument/2006/relationships/tags" Target="../tags/tag31.xml"/><Relationship Id="rId3" Type="http://schemas.openxmlformats.org/officeDocument/2006/relationships/tags" Target="../tags/tag30.xml"/><Relationship Id="rId2" Type="http://schemas.openxmlformats.org/officeDocument/2006/relationships/image" Target="../media/image3.png"/><Relationship Id="rId10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9" Type="http://schemas.openxmlformats.org/officeDocument/2006/relationships/tags" Target="../tags/tag43.xml"/><Relationship Id="rId8" Type="http://schemas.openxmlformats.org/officeDocument/2006/relationships/tags" Target="../tags/tag42.xml"/><Relationship Id="rId7" Type="http://schemas.openxmlformats.org/officeDocument/2006/relationships/tags" Target="../tags/tag41.xml"/><Relationship Id="rId6" Type="http://schemas.openxmlformats.org/officeDocument/2006/relationships/image" Target="../media/image2.png"/><Relationship Id="rId5" Type="http://schemas.openxmlformats.org/officeDocument/2006/relationships/tags" Target="../tags/tag40.xml"/><Relationship Id="rId4" Type="http://schemas.openxmlformats.org/officeDocument/2006/relationships/image" Target="../media/image1.jpeg"/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0" Type="http://schemas.openxmlformats.org/officeDocument/2006/relationships/tags" Target="../tags/tag44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47.xml"/><Relationship Id="rId3" Type="http://schemas.openxmlformats.org/officeDocument/2006/relationships/tags" Target="../tags/tag46.xml"/><Relationship Id="rId2" Type="http://schemas.openxmlformats.org/officeDocument/2006/relationships/tags" Target="../tags/tag45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tags" Target="../tags/tag53.xml"/><Relationship Id="rId7" Type="http://schemas.openxmlformats.org/officeDocument/2006/relationships/tags" Target="../tags/tag52.xml"/><Relationship Id="rId6" Type="http://schemas.openxmlformats.org/officeDocument/2006/relationships/tags" Target="../tags/tag51.xml"/><Relationship Id="rId5" Type="http://schemas.openxmlformats.org/officeDocument/2006/relationships/tags" Target="../tags/tag50.xml"/><Relationship Id="rId4" Type="http://schemas.openxmlformats.org/officeDocument/2006/relationships/tags" Target="../tags/tag49.xml"/><Relationship Id="rId3" Type="http://schemas.openxmlformats.org/officeDocument/2006/relationships/tags" Target="../tags/tag48.xm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7" Type="http://schemas.openxmlformats.org/officeDocument/2006/relationships/tags" Target="../tags/tag58.xml"/><Relationship Id="rId6" Type="http://schemas.openxmlformats.org/officeDocument/2006/relationships/tags" Target="../tags/tag57.xml"/><Relationship Id="rId5" Type="http://schemas.openxmlformats.org/officeDocument/2006/relationships/tags" Target="../tags/tag56.xml"/><Relationship Id="rId4" Type="http://schemas.openxmlformats.org/officeDocument/2006/relationships/tags" Target="../tags/tag55.xml"/><Relationship Id="rId3" Type="http://schemas.openxmlformats.org/officeDocument/2006/relationships/tags" Target="../tags/tag54.xm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>
            <p:custDataLst>
              <p:tags r:id="rId2"/>
            </p:custData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8" name="矩形 7"/>
            <p:cNvSpPr/>
            <p:nvPr>
              <p:custDataLst>
                <p:tags r:id="rId3"/>
              </p:custData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 dpi="0" rotWithShape="1">
              <a:blip r:embed="rId4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pic>
          <p:nvPicPr>
            <p:cNvPr id="9" name="图片 8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6"/>
            <a:stretch>
              <a:fillRect/>
            </a:stretch>
          </p:blipFill>
          <p:spPr>
            <a:xfrm rot="6515120">
              <a:off x="1110431" y="1298923"/>
              <a:ext cx="4173973" cy="4173973"/>
            </a:xfrm>
            <a:prstGeom prst="rect">
              <a:avLst/>
            </a:prstGeom>
          </p:spPr>
        </p:pic>
      </p:grp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0" name="任意多边形: 形状 9"/>
          <p:cNvSpPr/>
          <p:nvPr userDrawn="1">
            <p:custDataLst>
              <p:tags r:id="rId10"/>
            </p:custDataLst>
          </p:nvPr>
        </p:nvSpPr>
        <p:spPr>
          <a:xfrm>
            <a:off x="4504932" y="3574104"/>
            <a:ext cx="5820229" cy="190941"/>
          </a:xfrm>
          <a:custGeom>
            <a:avLst/>
            <a:gdLst>
              <a:gd name="connsiteX0" fmla="*/ 0 w 5820229"/>
              <a:gd name="connsiteY0" fmla="*/ 103855 h 190941"/>
              <a:gd name="connsiteX1" fmla="*/ 943429 w 5820229"/>
              <a:gd name="connsiteY1" fmla="*/ 2255 h 190941"/>
              <a:gd name="connsiteX2" fmla="*/ 2046514 w 5820229"/>
              <a:gd name="connsiteY2" fmla="*/ 190941 h 190941"/>
              <a:gd name="connsiteX3" fmla="*/ 3570514 w 5820229"/>
              <a:gd name="connsiteY3" fmla="*/ 2255 h 190941"/>
              <a:gd name="connsiteX4" fmla="*/ 4644572 w 5820229"/>
              <a:gd name="connsiteY4" fmla="*/ 161912 h 190941"/>
              <a:gd name="connsiteX5" fmla="*/ 5820229 w 5820229"/>
              <a:gd name="connsiteY5" fmla="*/ 31284 h 190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820229" h="190941">
                <a:moveTo>
                  <a:pt x="0" y="103855"/>
                </a:moveTo>
                <a:cubicBezTo>
                  <a:pt x="301171" y="45798"/>
                  <a:pt x="602343" y="-12259"/>
                  <a:pt x="943429" y="2255"/>
                </a:cubicBezTo>
                <a:cubicBezTo>
                  <a:pt x="1284515" y="16769"/>
                  <a:pt x="1608667" y="190941"/>
                  <a:pt x="2046514" y="190941"/>
                </a:cubicBezTo>
                <a:cubicBezTo>
                  <a:pt x="2484361" y="190941"/>
                  <a:pt x="3137504" y="7093"/>
                  <a:pt x="3570514" y="2255"/>
                </a:cubicBezTo>
                <a:cubicBezTo>
                  <a:pt x="4003524" y="-2583"/>
                  <a:pt x="4269620" y="157074"/>
                  <a:pt x="4644572" y="161912"/>
                </a:cubicBezTo>
                <a:cubicBezTo>
                  <a:pt x="5019524" y="166750"/>
                  <a:pt x="5419876" y="99017"/>
                  <a:pt x="5820229" y="31284"/>
                </a:cubicBezTo>
              </a:path>
            </a:pathLst>
          </a:custGeom>
          <a:noFill/>
          <a:ln w="28575" cap="rnd">
            <a:solidFill>
              <a:srgbClr val="646262"/>
            </a:solidFill>
            <a:prstDash val="lg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1"/>
            </p:custDataLst>
          </p:nvPr>
        </p:nvSpPr>
        <p:spPr>
          <a:xfrm>
            <a:off x="3426350" y="2208015"/>
            <a:ext cx="8048631" cy="1295045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5400" spc="600" baseline="0">
                <a:solidFill>
                  <a:schemeClr val="tx1">
                    <a:lumMod val="85000"/>
                    <a:lumOff val="15000"/>
                  </a:schemeClr>
                </a:solidFill>
                <a:ea typeface="汉仪旗黑-85S" panose="00020600040101010101" pitchFamily="18" charset="-122"/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12"/>
            </p:custDataLst>
          </p:nvPr>
        </p:nvSpPr>
        <p:spPr>
          <a:xfrm>
            <a:off x="3426350" y="3786404"/>
            <a:ext cx="8048631" cy="613318"/>
          </a:xfrm>
        </p:spPr>
        <p:txBody>
          <a:bodyPr lIns="90000" tIns="0" rIns="90000" bIns="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单击此处编辑副标题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169" y="20518"/>
            <a:ext cx="12089416" cy="6846401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 baseline="0"/>
            </a:lvl1pPr>
            <a:lvl2pPr>
              <a:defRPr baseline="0"/>
            </a:lvl2pPr>
            <a:lvl3pPr>
              <a:defRPr baseline="0"/>
            </a:lvl3pPr>
            <a:lvl4pPr>
              <a:defRPr baseline="0"/>
            </a:lvl4pPr>
            <a:lvl5pPr>
              <a:defRPr baseline="0"/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 userDrawn="1">
            <p:custDataLst>
              <p:tags r:id="rId2"/>
            </p:custData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6" name="组合 5"/>
            <p:cNvGrpSpPr/>
            <p:nvPr userDrawn="1"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sp>
            <p:nvSpPr>
              <p:cNvPr id="7" name="矩形 6"/>
              <p:cNvSpPr/>
              <p:nvPr>
                <p:custDataLst>
                  <p:tags r:id="rId3"/>
                </p:custDataLst>
              </p:nvPr>
            </p:nvSpPr>
            <p:spPr>
              <a:xfrm>
                <a:off x="0" y="0"/>
                <a:ext cx="12192000" cy="6858000"/>
              </a:xfrm>
              <a:prstGeom prst="rect">
                <a:avLst/>
              </a:prstGeom>
              <a:blipFill dpi="0" rotWithShape="1">
                <a:blip r:embed="rId4"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8" name="图片 7"/>
              <p:cNvPicPr>
                <a:picLocks noChangeAspect="1"/>
              </p:cNvPicPr>
              <p:nvPr>
                <p:custDataLst>
                  <p:tags r:id="rId5"/>
                </p:custDataLst>
              </p:nvPr>
            </p:nvPicPr>
            <p:blipFill>
              <a:blip r:embed="rId6"/>
              <a:stretch>
                <a:fillRect/>
              </a:stretch>
            </p:blipFill>
            <p:spPr>
              <a:xfrm rot="6515120">
                <a:off x="1110431" y="1298923"/>
                <a:ext cx="4173973" cy="4173973"/>
              </a:xfrm>
              <a:prstGeom prst="rect">
                <a:avLst/>
              </a:prstGeom>
            </p:spPr>
          </p:pic>
        </p:grpSp>
        <p:sp>
          <p:nvSpPr>
            <p:cNvPr id="9" name="任意多边形: 形状 8"/>
            <p:cNvSpPr/>
            <p:nvPr userDrawn="1">
              <p:custDataLst>
                <p:tags r:id="rId7"/>
              </p:custDataLst>
            </p:nvPr>
          </p:nvSpPr>
          <p:spPr>
            <a:xfrm>
              <a:off x="4325257" y="3574104"/>
              <a:ext cx="5820229" cy="190941"/>
            </a:xfrm>
            <a:custGeom>
              <a:avLst/>
              <a:gdLst>
                <a:gd name="connsiteX0" fmla="*/ 0 w 5820229"/>
                <a:gd name="connsiteY0" fmla="*/ 103855 h 190941"/>
                <a:gd name="connsiteX1" fmla="*/ 943429 w 5820229"/>
                <a:gd name="connsiteY1" fmla="*/ 2255 h 190941"/>
                <a:gd name="connsiteX2" fmla="*/ 2046514 w 5820229"/>
                <a:gd name="connsiteY2" fmla="*/ 190941 h 190941"/>
                <a:gd name="connsiteX3" fmla="*/ 3570514 w 5820229"/>
                <a:gd name="connsiteY3" fmla="*/ 2255 h 190941"/>
                <a:gd name="connsiteX4" fmla="*/ 4644572 w 5820229"/>
                <a:gd name="connsiteY4" fmla="*/ 161912 h 190941"/>
                <a:gd name="connsiteX5" fmla="*/ 5820229 w 5820229"/>
                <a:gd name="connsiteY5" fmla="*/ 31284 h 190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20229" h="190941">
                  <a:moveTo>
                    <a:pt x="0" y="103855"/>
                  </a:moveTo>
                  <a:cubicBezTo>
                    <a:pt x="301171" y="45798"/>
                    <a:pt x="602343" y="-12259"/>
                    <a:pt x="943429" y="2255"/>
                  </a:cubicBezTo>
                  <a:cubicBezTo>
                    <a:pt x="1284515" y="16769"/>
                    <a:pt x="1608667" y="190941"/>
                    <a:pt x="2046514" y="190941"/>
                  </a:cubicBezTo>
                  <a:cubicBezTo>
                    <a:pt x="2484361" y="190941"/>
                    <a:pt x="3137504" y="7093"/>
                    <a:pt x="3570514" y="2255"/>
                  </a:cubicBezTo>
                  <a:cubicBezTo>
                    <a:pt x="4003524" y="-2583"/>
                    <a:pt x="4269620" y="157074"/>
                    <a:pt x="4644572" y="161912"/>
                  </a:cubicBezTo>
                  <a:cubicBezTo>
                    <a:pt x="5019524" y="166750"/>
                    <a:pt x="5419876" y="99017"/>
                    <a:pt x="5820229" y="31284"/>
                  </a:cubicBezTo>
                </a:path>
              </a:pathLst>
            </a:custGeom>
            <a:noFill/>
            <a:ln w="28575" cap="rnd">
              <a:solidFill>
                <a:srgbClr val="646262"/>
              </a:solidFill>
              <a:prstDash val="lg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1"/>
            </p:custDataLst>
          </p:nvPr>
        </p:nvSpPr>
        <p:spPr>
          <a:xfrm>
            <a:off x="4920343" y="2103901"/>
            <a:ext cx="4818743" cy="1343394"/>
          </a:xfrm>
        </p:spPr>
        <p:txBody>
          <a:bodyPr vert="horz" lIns="101600" tIns="38100" rIns="25400" bIns="381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8000" b="1" i="0" u="none" strike="noStrike" kern="1200" cap="none" spc="6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13" hasCustomPrompt="1"/>
            <p:custDataLst>
              <p:tags r:id="rId12"/>
            </p:custDataLst>
          </p:nvPr>
        </p:nvSpPr>
        <p:spPr>
          <a:xfrm>
            <a:off x="4416425" y="3873500"/>
            <a:ext cx="6034088" cy="706744"/>
          </a:xfrm>
        </p:spPr>
        <p:txBody>
          <a:bodyPr>
            <a:normAutofit/>
          </a:bodyPr>
          <a:lstStyle>
            <a:lvl1pPr marL="0" indent="0" algn="ctr">
              <a:buNone/>
              <a:defRPr sz="2400" baseline="0"/>
            </a:lvl1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grpSp>
        <p:nvGrpSpPr>
          <p:cNvPr id="21" name="组合 20"/>
          <p:cNvGrpSpPr/>
          <p:nvPr userDrawn="1">
            <p:custDataLst>
              <p:tags r:id="rId5"/>
            </p:custDataLst>
          </p:nvPr>
        </p:nvGrpSpPr>
        <p:grpSpPr>
          <a:xfrm>
            <a:off x="11032164" y="5582927"/>
            <a:ext cx="851136" cy="1210945"/>
            <a:chOff x="1289955" y="1628061"/>
            <a:chExt cx="3941631" cy="5174701"/>
          </a:xfrm>
        </p:grpSpPr>
        <p:sp>
          <p:nvSpPr>
            <p:cNvPr id="22" name="Shape 209"/>
            <p:cNvSpPr/>
            <p:nvPr>
              <p:custDataLst>
                <p:tags r:id="rId6"/>
              </p:custDataLst>
            </p:nvPr>
          </p:nvSpPr>
          <p:spPr>
            <a:xfrm rot="3758493">
              <a:off x="2721879" y="4293055"/>
              <a:ext cx="2954498" cy="20649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014" extrusionOk="0">
                  <a:moveTo>
                    <a:pt x="0" y="11730"/>
                  </a:moveTo>
                  <a:cubicBezTo>
                    <a:pt x="550" y="11385"/>
                    <a:pt x="818" y="11200"/>
                    <a:pt x="1446" y="10869"/>
                  </a:cubicBezTo>
                  <a:cubicBezTo>
                    <a:pt x="3278" y="9905"/>
                    <a:pt x="4075" y="10600"/>
                    <a:pt x="4893" y="12949"/>
                  </a:cubicBezTo>
                  <a:cubicBezTo>
                    <a:pt x="5476" y="14623"/>
                    <a:pt x="6411" y="21325"/>
                    <a:pt x="8440" y="21003"/>
                  </a:cubicBezTo>
                  <a:cubicBezTo>
                    <a:pt x="10807" y="20628"/>
                    <a:pt x="9528" y="13017"/>
                    <a:pt x="9431" y="11082"/>
                  </a:cubicBezTo>
                  <a:cubicBezTo>
                    <a:pt x="9316" y="8800"/>
                    <a:pt x="8806" y="3250"/>
                    <a:pt x="11582" y="4352"/>
                  </a:cubicBezTo>
                  <a:cubicBezTo>
                    <a:pt x="13589" y="5149"/>
                    <a:pt x="14535" y="10567"/>
                    <a:pt x="16445" y="10863"/>
                  </a:cubicBezTo>
                  <a:cubicBezTo>
                    <a:pt x="18644" y="11204"/>
                    <a:pt x="17737" y="6638"/>
                    <a:pt x="17704" y="4600"/>
                  </a:cubicBezTo>
                  <a:cubicBezTo>
                    <a:pt x="17639" y="584"/>
                    <a:pt x="18794" y="-275"/>
                    <a:pt x="21600" y="69"/>
                  </a:cubicBezTo>
                </a:path>
              </a:pathLst>
            </a:custGeom>
            <a:noFill/>
            <a:ln w="38100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800"/>
            </a:p>
          </p:txBody>
        </p:sp>
        <p:grpSp>
          <p:nvGrpSpPr>
            <p:cNvPr id="23" name="组 13"/>
            <p:cNvGrpSpPr/>
            <p:nvPr/>
          </p:nvGrpSpPr>
          <p:grpSpPr>
            <a:xfrm>
              <a:off x="1289955" y="1628061"/>
              <a:ext cx="2187025" cy="2569107"/>
              <a:chOff x="5943842" y="1013911"/>
              <a:chExt cx="2187025" cy="2569107"/>
            </a:xfrm>
          </p:grpSpPr>
          <p:sp>
            <p:nvSpPr>
              <p:cNvPr id="24" name="Shape 202"/>
              <p:cNvSpPr/>
              <p:nvPr>
                <p:custDataLst>
                  <p:tags r:id="rId7"/>
                </p:custDataLst>
              </p:nvPr>
            </p:nvSpPr>
            <p:spPr>
              <a:xfrm rot="3758493">
                <a:off x="6440283" y="1924630"/>
                <a:ext cx="1816414" cy="5104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522" extrusionOk="0">
                    <a:moveTo>
                      <a:pt x="21600" y="743"/>
                    </a:moveTo>
                    <a:cubicBezTo>
                      <a:pt x="19799" y="-786"/>
                      <a:pt x="18140" y="461"/>
                      <a:pt x="16279" y="823"/>
                    </a:cubicBezTo>
                    <a:cubicBezTo>
                      <a:pt x="10853" y="1876"/>
                      <a:pt x="5372" y="1461"/>
                      <a:pt x="0" y="4698"/>
                    </a:cubicBezTo>
                    <a:lnTo>
                      <a:pt x="0" y="20521"/>
                    </a:lnTo>
                    <a:lnTo>
                      <a:pt x="1843" y="19747"/>
                    </a:lnTo>
                    <a:cubicBezTo>
                      <a:pt x="4727" y="19759"/>
                      <a:pt x="13025" y="19305"/>
                      <a:pt x="15903" y="19016"/>
                    </a:cubicBezTo>
                    <a:cubicBezTo>
                      <a:pt x="17715" y="18834"/>
                      <a:pt x="19629" y="20814"/>
                      <a:pt x="21376" y="20485"/>
                    </a:cubicBezTo>
                  </a:path>
                </a:pathLst>
              </a:custGeom>
              <a:solidFill>
                <a:schemeClr val="bg1"/>
              </a:solidFill>
              <a:ln w="38100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/>
              </a:p>
            </p:txBody>
          </p:sp>
          <p:sp>
            <p:nvSpPr>
              <p:cNvPr id="25" name="Shape 203"/>
              <p:cNvSpPr/>
              <p:nvPr>
                <p:custDataLst>
                  <p:tags r:id="rId8"/>
                </p:custDataLst>
              </p:nvPr>
            </p:nvSpPr>
            <p:spPr>
              <a:xfrm rot="3758493">
                <a:off x="7743128" y="2715926"/>
                <a:ext cx="42879" cy="48862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274" h="21600" extrusionOk="0">
                    <a:moveTo>
                      <a:pt x="0" y="0"/>
                    </a:moveTo>
                    <a:cubicBezTo>
                      <a:pt x="21600" y="2677"/>
                      <a:pt x="19974" y="16418"/>
                      <a:pt x="11161" y="21600"/>
                    </a:cubicBezTo>
                  </a:path>
                </a:pathLst>
              </a:custGeom>
              <a:noFill/>
              <a:ln w="38100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/>
              </a:p>
            </p:txBody>
          </p:sp>
          <p:sp>
            <p:nvSpPr>
              <p:cNvPr id="26" name="Shape 204"/>
              <p:cNvSpPr/>
              <p:nvPr>
                <p:custDataLst>
                  <p:tags r:id="rId9"/>
                </p:custDataLst>
              </p:nvPr>
            </p:nvSpPr>
            <p:spPr>
              <a:xfrm rot="3758493">
                <a:off x="6688919" y="1820269"/>
                <a:ext cx="124286" cy="34178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9761" y="15753"/>
                      <a:pt x="1840" y="7112"/>
                      <a:pt x="0" y="0"/>
                    </a:cubicBezTo>
                  </a:path>
                </a:pathLst>
              </a:custGeom>
              <a:noFill/>
              <a:ln w="38100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/>
              </a:p>
            </p:txBody>
          </p:sp>
          <p:sp>
            <p:nvSpPr>
              <p:cNvPr id="27" name="Shape 205"/>
              <p:cNvSpPr/>
              <p:nvPr>
                <p:custDataLst>
                  <p:tags r:id="rId10"/>
                </p:custDataLst>
              </p:nvPr>
            </p:nvSpPr>
            <p:spPr>
              <a:xfrm rot="3758493">
                <a:off x="6847335" y="1900060"/>
                <a:ext cx="869668" cy="103159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469" h="16954" extrusionOk="0">
                    <a:moveTo>
                      <a:pt x="0" y="11121"/>
                    </a:moveTo>
                    <a:cubicBezTo>
                      <a:pt x="167" y="10786"/>
                      <a:pt x="-956" y="-4646"/>
                      <a:pt x="4852" y="2248"/>
                    </a:cubicBezTo>
                    <a:cubicBezTo>
                      <a:pt x="5261" y="461"/>
                      <a:pt x="6192" y="-121"/>
                      <a:pt x="7478" y="78"/>
                    </a:cubicBezTo>
                    <a:cubicBezTo>
                      <a:pt x="8279" y="78"/>
                      <a:pt x="9110" y="711"/>
                      <a:pt x="9174" y="2178"/>
                    </a:cubicBezTo>
                    <a:cubicBezTo>
                      <a:pt x="10318" y="734"/>
                      <a:pt x="10808" y="-213"/>
                      <a:pt x="12478" y="41"/>
                    </a:cubicBezTo>
                    <a:cubicBezTo>
                      <a:pt x="13434" y="0"/>
                      <a:pt x="13608" y="1386"/>
                      <a:pt x="13442" y="1960"/>
                    </a:cubicBezTo>
                    <a:cubicBezTo>
                      <a:pt x="19959" y="-3583"/>
                      <a:pt x="20644" y="13929"/>
                      <a:pt x="18086" y="16954"/>
                    </a:cubicBezTo>
                  </a:path>
                </a:pathLst>
              </a:custGeom>
              <a:solidFill>
                <a:schemeClr val="bg1"/>
              </a:solidFill>
              <a:ln w="38100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/>
              </a:p>
            </p:txBody>
          </p:sp>
          <p:sp>
            <p:nvSpPr>
              <p:cNvPr id="28" name="Shape 206"/>
              <p:cNvSpPr/>
              <p:nvPr>
                <p:custDataLst>
                  <p:tags r:id="rId11"/>
                </p:custDataLst>
              </p:nvPr>
            </p:nvSpPr>
            <p:spPr>
              <a:xfrm rot="3758493">
                <a:off x="6164716" y="2541971"/>
                <a:ext cx="1046419" cy="2818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74" extrusionOk="0">
                    <a:moveTo>
                      <a:pt x="1076" y="12061"/>
                    </a:moveTo>
                    <a:cubicBezTo>
                      <a:pt x="497" y="8498"/>
                      <a:pt x="228" y="3669"/>
                      <a:pt x="0" y="0"/>
                    </a:cubicBezTo>
                    <a:cubicBezTo>
                      <a:pt x="6860" y="545"/>
                      <a:pt x="13608" y="-26"/>
                      <a:pt x="20206" y="3388"/>
                    </a:cubicBezTo>
                    <a:cubicBezTo>
                      <a:pt x="20298" y="9884"/>
                      <a:pt x="21430" y="15807"/>
                      <a:pt x="21600" y="21574"/>
                    </a:cubicBezTo>
                  </a:path>
                </a:pathLst>
              </a:custGeom>
              <a:solidFill>
                <a:srgbClr val="E7E4EA"/>
              </a:solidFill>
              <a:ln w="38100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/>
              </a:p>
            </p:txBody>
          </p:sp>
          <p:sp>
            <p:nvSpPr>
              <p:cNvPr id="29" name="Shape 207"/>
              <p:cNvSpPr/>
              <p:nvPr>
                <p:custDataLst>
                  <p:tags r:id="rId12"/>
                </p:custDataLst>
              </p:nvPr>
            </p:nvSpPr>
            <p:spPr>
              <a:xfrm rot="3758493">
                <a:off x="5742745" y="2584036"/>
                <a:ext cx="1200079" cy="7978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676" extrusionOk="0">
                    <a:moveTo>
                      <a:pt x="1467" y="19871"/>
                    </a:moveTo>
                    <a:cubicBezTo>
                      <a:pt x="2596" y="15187"/>
                      <a:pt x="1342" y="5194"/>
                      <a:pt x="0" y="486"/>
                    </a:cubicBezTo>
                    <a:cubicBezTo>
                      <a:pt x="6032" y="-924"/>
                      <a:pt x="11979" y="1155"/>
                      <a:pt x="18133" y="1422"/>
                    </a:cubicBezTo>
                    <a:cubicBezTo>
                      <a:pt x="19277" y="7634"/>
                      <a:pt x="21219" y="14259"/>
                      <a:pt x="21600" y="20676"/>
                    </a:cubicBezTo>
                  </a:path>
                </a:pathLst>
              </a:custGeom>
              <a:noFill/>
              <a:ln w="38100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/>
              </a:p>
            </p:txBody>
          </p:sp>
          <p:sp>
            <p:nvSpPr>
              <p:cNvPr id="30" name="Shape 208"/>
              <p:cNvSpPr/>
              <p:nvPr>
                <p:custDataLst>
                  <p:tags r:id="rId13"/>
                </p:custDataLst>
              </p:nvPr>
            </p:nvSpPr>
            <p:spPr>
              <a:xfrm rot="3758493">
                <a:off x="6601321" y="998391"/>
                <a:ext cx="383966" cy="4150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99" h="21600" extrusionOk="0">
                    <a:moveTo>
                      <a:pt x="21399" y="0"/>
                    </a:moveTo>
                    <a:cubicBezTo>
                      <a:pt x="14641" y="0"/>
                      <a:pt x="6540" y="886"/>
                      <a:pt x="325" y="1003"/>
                    </a:cubicBezTo>
                    <a:cubicBezTo>
                      <a:pt x="-42" y="7726"/>
                      <a:pt x="-201" y="14997"/>
                      <a:pt x="411" y="21600"/>
                    </a:cubicBezTo>
                    <a:cubicBezTo>
                      <a:pt x="6724" y="20829"/>
                      <a:pt x="13779" y="19988"/>
                      <a:pt x="20126" y="20284"/>
                    </a:cubicBezTo>
                  </a:path>
                </a:pathLst>
              </a:custGeom>
              <a:noFill/>
              <a:ln w="38100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/>
              </a:p>
            </p:txBody>
          </p:sp>
          <p:sp>
            <p:nvSpPr>
              <p:cNvPr id="31" name="Shape 210"/>
              <p:cNvSpPr/>
              <p:nvPr>
                <p:custDataLst>
                  <p:tags r:id="rId14"/>
                </p:custDataLst>
              </p:nvPr>
            </p:nvSpPr>
            <p:spPr>
              <a:xfrm rot="3758493">
                <a:off x="7598750" y="2950768"/>
                <a:ext cx="573187" cy="4910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7302" y="21128"/>
                      <a:pt x="15635" y="15045"/>
                      <a:pt x="21600" y="9996"/>
                    </a:cubicBezTo>
                    <a:cubicBezTo>
                      <a:pt x="14594" y="7013"/>
                      <a:pt x="7961" y="2130"/>
                      <a:pt x="709" y="0"/>
                    </a:cubicBezTo>
                  </a:path>
                </a:pathLst>
              </a:custGeom>
              <a:noFill/>
              <a:ln w="38100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/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/>
        <p:txBody>
          <a:bodyPr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286385" y="273050"/>
            <a:ext cx="11616055" cy="6311900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 flipH="1">
            <a:off x="10866755" y="5121275"/>
            <a:ext cx="1076960" cy="1715770"/>
          </a:xfrm>
          <a:prstGeom prst="rect">
            <a:avLst/>
          </a:prstGeom>
          <a:solidFill>
            <a:schemeClr val="bg2"/>
          </a:solidFill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>
            <a:normAutofit/>
          </a:bodyPr>
          <a:lstStyle>
            <a:lvl1pPr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1281113" y="2163600"/>
            <a:ext cx="9626600" cy="3445200"/>
          </a:xfrm>
        </p:spPr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1905" y="-4445"/>
            <a:ext cx="4899025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pic>
        <p:nvPicPr>
          <p:cNvPr id="162" name="图片 16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 flipH="1">
            <a:off x="142026" y="5040626"/>
            <a:ext cx="1077174" cy="1715607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>
            <a:normAutofit/>
          </a:bodyPr>
          <a:lstStyle>
            <a:lvl1pPr>
              <a:defRPr sz="3600"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单击编辑标题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586800" y="1764000"/>
            <a:ext cx="3956400" cy="4093200"/>
          </a:xfrm>
        </p:spPr>
        <p:txBody>
          <a:bodyPr>
            <a:normAutofit/>
          </a:bodyPr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5101200" y="769938"/>
            <a:ext cx="6480000" cy="5087937"/>
          </a:xfrm>
        </p:spPr>
        <p:txBody>
          <a:bodyPr>
            <a:normAutofit/>
          </a:bodyPr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3"/>
            </p:custDataLst>
          </p:nvPr>
        </p:nvGrpSpPr>
        <p:grpSpPr>
          <a:xfrm>
            <a:off x="10955020" y="211455"/>
            <a:ext cx="889635" cy="1174750"/>
            <a:chOff x="17252" y="333"/>
            <a:chExt cx="1401" cy="1850"/>
          </a:xfrm>
        </p:grpSpPr>
        <p:sp>
          <p:nvSpPr>
            <p:cNvPr id="12" name="Shape 209"/>
            <p:cNvSpPr/>
            <p:nvPr userDrawn="1">
              <p:custDataLst>
                <p:tags r:id="rId4"/>
              </p:custDataLst>
            </p:nvPr>
          </p:nvSpPr>
          <p:spPr>
            <a:xfrm rot="3758493">
              <a:off x="17758" y="1288"/>
              <a:ext cx="1089" cy="7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014" extrusionOk="0">
                  <a:moveTo>
                    <a:pt x="0" y="11730"/>
                  </a:moveTo>
                  <a:cubicBezTo>
                    <a:pt x="550" y="11385"/>
                    <a:pt x="818" y="11200"/>
                    <a:pt x="1446" y="10869"/>
                  </a:cubicBezTo>
                  <a:cubicBezTo>
                    <a:pt x="3278" y="9905"/>
                    <a:pt x="4075" y="10600"/>
                    <a:pt x="4893" y="12949"/>
                  </a:cubicBezTo>
                  <a:cubicBezTo>
                    <a:pt x="5476" y="14623"/>
                    <a:pt x="6411" y="21325"/>
                    <a:pt x="8440" y="21003"/>
                  </a:cubicBezTo>
                  <a:cubicBezTo>
                    <a:pt x="10807" y="20628"/>
                    <a:pt x="9528" y="13017"/>
                    <a:pt x="9431" y="11082"/>
                  </a:cubicBezTo>
                  <a:cubicBezTo>
                    <a:pt x="9316" y="8800"/>
                    <a:pt x="8806" y="3250"/>
                    <a:pt x="11582" y="4352"/>
                  </a:cubicBezTo>
                  <a:cubicBezTo>
                    <a:pt x="13589" y="5149"/>
                    <a:pt x="14535" y="10567"/>
                    <a:pt x="16445" y="10863"/>
                  </a:cubicBezTo>
                  <a:cubicBezTo>
                    <a:pt x="18644" y="11204"/>
                    <a:pt x="17737" y="6638"/>
                    <a:pt x="17704" y="4600"/>
                  </a:cubicBezTo>
                  <a:cubicBezTo>
                    <a:pt x="17639" y="584"/>
                    <a:pt x="18794" y="-275"/>
                    <a:pt x="21600" y="69"/>
                  </a:cubicBezTo>
                </a:path>
              </a:pathLst>
            </a:custGeom>
            <a:noFill/>
            <a:ln w="38100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800"/>
            </a:p>
          </p:txBody>
        </p:sp>
        <p:sp>
          <p:nvSpPr>
            <p:cNvPr id="14" name="Shape 202"/>
            <p:cNvSpPr/>
            <p:nvPr userDrawn="1">
              <p:custDataLst>
                <p:tags r:id="rId5"/>
              </p:custDataLst>
            </p:nvPr>
          </p:nvSpPr>
          <p:spPr>
            <a:xfrm rot="3758493">
              <a:off x="17098" y="487"/>
              <a:ext cx="999" cy="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999" h="691">
                  <a:moveTo>
                    <a:pt x="345" y="353"/>
                  </a:moveTo>
                  <a:cubicBezTo>
                    <a:pt x="468" y="355"/>
                    <a:pt x="588" y="353"/>
                    <a:pt x="706" y="368"/>
                  </a:cubicBezTo>
                  <a:cubicBezTo>
                    <a:pt x="707" y="389"/>
                    <a:pt x="719" y="410"/>
                    <a:pt x="726" y="429"/>
                  </a:cubicBezTo>
                  <a:lnTo>
                    <a:pt x="729" y="438"/>
                  </a:lnTo>
                  <a:lnTo>
                    <a:pt x="732" y="438"/>
                  </a:lnTo>
                  <a:cubicBezTo>
                    <a:pt x="756" y="520"/>
                    <a:pt x="796" y="607"/>
                    <a:pt x="803" y="691"/>
                  </a:cubicBezTo>
                  <a:lnTo>
                    <a:pt x="391" y="680"/>
                  </a:lnTo>
                  <a:cubicBezTo>
                    <a:pt x="415" y="619"/>
                    <a:pt x="389" y="488"/>
                    <a:pt x="361" y="426"/>
                  </a:cubicBezTo>
                  <a:cubicBezTo>
                    <a:pt x="400" y="420"/>
                    <a:pt x="438" y="419"/>
                    <a:pt x="477" y="420"/>
                  </a:cubicBezTo>
                  <a:lnTo>
                    <a:pt x="488" y="421"/>
                  </a:lnTo>
                  <a:lnTo>
                    <a:pt x="364" y="406"/>
                  </a:lnTo>
                  <a:cubicBezTo>
                    <a:pt x="354" y="390"/>
                    <a:pt x="349" y="369"/>
                    <a:pt x="345" y="353"/>
                  </a:cubicBezTo>
                  <a:close/>
                  <a:moveTo>
                    <a:pt x="299" y="206"/>
                  </a:moveTo>
                  <a:lnTo>
                    <a:pt x="345" y="322"/>
                  </a:lnTo>
                  <a:cubicBezTo>
                    <a:pt x="319" y="290"/>
                    <a:pt x="303" y="244"/>
                    <a:pt x="299" y="206"/>
                  </a:cubicBezTo>
                  <a:close/>
                  <a:moveTo>
                    <a:pt x="142" y="48"/>
                  </a:moveTo>
                  <a:lnTo>
                    <a:pt x="134" y="180"/>
                  </a:lnTo>
                  <a:cubicBezTo>
                    <a:pt x="91" y="178"/>
                    <a:pt x="45" y="184"/>
                    <a:pt x="3" y="189"/>
                  </a:cubicBezTo>
                  <a:cubicBezTo>
                    <a:pt x="-1" y="146"/>
                    <a:pt x="0" y="98"/>
                    <a:pt x="2" y="54"/>
                  </a:cubicBezTo>
                  <a:cubicBezTo>
                    <a:pt x="43" y="54"/>
                    <a:pt x="97" y="48"/>
                    <a:pt x="142" y="48"/>
                  </a:cubicBezTo>
                  <a:close/>
                  <a:moveTo>
                    <a:pt x="579" y="0"/>
                  </a:moveTo>
                  <a:cubicBezTo>
                    <a:pt x="582" y="0"/>
                    <a:pt x="585" y="0"/>
                    <a:pt x="589" y="1"/>
                  </a:cubicBezTo>
                  <a:cubicBezTo>
                    <a:pt x="603" y="0"/>
                    <a:pt x="607" y="22"/>
                    <a:pt x="606" y="35"/>
                  </a:cubicBezTo>
                  <a:lnTo>
                    <a:pt x="605" y="38"/>
                  </a:lnTo>
                  <a:lnTo>
                    <a:pt x="608" y="38"/>
                  </a:lnTo>
                  <a:lnTo>
                    <a:pt x="610" y="36"/>
                  </a:lnTo>
                  <a:cubicBezTo>
                    <a:pt x="634" y="12"/>
                    <a:pt x="653" y="14"/>
                    <a:pt x="668" y="32"/>
                  </a:cubicBezTo>
                  <a:lnTo>
                    <a:pt x="670" y="34"/>
                  </a:lnTo>
                  <a:lnTo>
                    <a:pt x="674" y="34"/>
                  </a:lnTo>
                  <a:cubicBezTo>
                    <a:pt x="700" y="32"/>
                    <a:pt x="725" y="29"/>
                    <a:pt x="751" y="29"/>
                  </a:cubicBezTo>
                  <a:cubicBezTo>
                    <a:pt x="771" y="29"/>
                    <a:pt x="791" y="30"/>
                    <a:pt x="812" y="35"/>
                  </a:cubicBezTo>
                  <a:lnTo>
                    <a:pt x="812" y="47"/>
                  </a:lnTo>
                  <a:lnTo>
                    <a:pt x="821" y="49"/>
                  </a:lnTo>
                  <a:cubicBezTo>
                    <a:pt x="882" y="68"/>
                    <a:pt x="939" y="99"/>
                    <a:pt x="999" y="120"/>
                  </a:cubicBezTo>
                  <a:cubicBezTo>
                    <a:pt x="941" y="159"/>
                    <a:pt x="859" y="206"/>
                    <a:pt x="788" y="209"/>
                  </a:cubicBezTo>
                  <a:lnTo>
                    <a:pt x="788" y="203"/>
                  </a:lnTo>
                  <a:lnTo>
                    <a:pt x="776" y="202"/>
                  </a:lnTo>
                  <a:cubicBezTo>
                    <a:pt x="756" y="201"/>
                    <a:pt x="736" y="199"/>
                    <a:pt x="716" y="196"/>
                  </a:cubicBezTo>
                  <a:lnTo>
                    <a:pt x="704" y="195"/>
                  </a:lnTo>
                  <a:lnTo>
                    <a:pt x="704" y="195"/>
                  </a:lnTo>
                  <a:cubicBezTo>
                    <a:pt x="705" y="262"/>
                    <a:pt x="697" y="328"/>
                    <a:pt x="681" y="351"/>
                  </a:cubicBezTo>
                  <a:lnTo>
                    <a:pt x="383" y="230"/>
                  </a:lnTo>
                  <a:cubicBezTo>
                    <a:pt x="384" y="229"/>
                    <a:pt x="383" y="217"/>
                    <a:pt x="383" y="198"/>
                  </a:cubicBezTo>
                  <a:lnTo>
                    <a:pt x="383" y="195"/>
                  </a:lnTo>
                  <a:lnTo>
                    <a:pt x="353" y="195"/>
                  </a:lnTo>
                  <a:cubicBezTo>
                    <a:pt x="290" y="196"/>
                    <a:pt x="233" y="196"/>
                    <a:pt x="199" y="196"/>
                  </a:cubicBezTo>
                  <a:lnTo>
                    <a:pt x="142" y="203"/>
                  </a:lnTo>
                  <a:lnTo>
                    <a:pt x="142" y="69"/>
                  </a:lnTo>
                  <a:cubicBezTo>
                    <a:pt x="225" y="55"/>
                    <a:pt x="310" y="49"/>
                    <a:pt x="394" y="45"/>
                  </a:cubicBezTo>
                  <a:lnTo>
                    <a:pt x="395" y="45"/>
                  </a:lnTo>
                  <a:lnTo>
                    <a:pt x="396" y="40"/>
                  </a:lnTo>
                  <a:cubicBezTo>
                    <a:pt x="407" y="6"/>
                    <a:pt x="426" y="-6"/>
                    <a:pt x="459" y="40"/>
                  </a:cubicBezTo>
                  <a:lnTo>
                    <a:pt x="460" y="43"/>
                  </a:lnTo>
                  <a:lnTo>
                    <a:pt x="464" y="43"/>
                  </a:lnTo>
                  <a:lnTo>
                    <a:pt x="464" y="40"/>
                  </a:lnTo>
                  <a:cubicBezTo>
                    <a:pt x="472" y="8"/>
                    <a:pt x="487" y="-2"/>
                    <a:pt x="506" y="2"/>
                  </a:cubicBezTo>
                  <a:cubicBezTo>
                    <a:pt x="519" y="2"/>
                    <a:pt x="532" y="13"/>
                    <a:pt x="534" y="40"/>
                  </a:cubicBezTo>
                  <a:lnTo>
                    <a:pt x="534" y="40"/>
                  </a:lnTo>
                  <a:lnTo>
                    <a:pt x="537" y="40"/>
                  </a:lnTo>
                  <a:lnTo>
                    <a:pt x="541" y="34"/>
                  </a:lnTo>
                  <a:cubicBezTo>
                    <a:pt x="553" y="14"/>
                    <a:pt x="562" y="1"/>
                    <a:pt x="579" y="0"/>
                  </a:cubicBezTo>
                  <a:close/>
                </a:path>
              </a:pathLst>
            </a:custGeom>
            <a:solidFill>
              <a:schemeClr val="bg1"/>
            </a:solidFill>
            <a:ln w="38100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800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>
            <a:normAutofit/>
          </a:bodyPr>
          <a:lstStyle>
            <a:lvl1pPr algn="ctr">
              <a:defRPr sz="3600"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0"/>
            </p:custDataLst>
          </p:nvPr>
        </p:nvSpPr>
        <p:spPr>
          <a:xfrm>
            <a:off x="612000" y="1659600"/>
            <a:ext cx="10975975" cy="828000"/>
          </a:xfrm>
        </p:spPr>
        <p:txBody>
          <a:bodyPr>
            <a:normAutofit/>
          </a:bodyPr>
          <a:lstStyle>
            <a:lvl1pPr algn="ctr"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1"/>
            </p:custDataLst>
          </p:nvPr>
        </p:nvSpPr>
        <p:spPr>
          <a:xfrm>
            <a:off x="612775" y="2808000"/>
            <a:ext cx="10965600" cy="3430800"/>
          </a:xfrm>
        </p:spPr>
        <p:txBody>
          <a:bodyPr>
            <a:normAutofit/>
          </a:bodyPr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grpSp>
        <p:nvGrpSpPr>
          <p:cNvPr id="21" name="组合 20"/>
          <p:cNvGrpSpPr/>
          <p:nvPr userDrawn="1">
            <p:custDataLst>
              <p:tags r:id="rId3"/>
            </p:custDataLst>
          </p:nvPr>
        </p:nvGrpSpPr>
        <p:grpSpPr>
          <a:xfrm>
            <a:off x="11032164" y="5582927"/>
            <a:ext cx="851136" cy="1210945"/>
            <a:chOff x="1289955" y="1628061"/>
            <a:chExt cx="3941631" cy="5174701"/>
          </a:xfrm>
        </p:grpSpPr>
        <p:sp>
          <p:nvSpPr>
            <p:cNvPr id="22" name="Shape 209"/>
            <p:cNvSpPr/>
            <p:nvPr>
              <p:custDataLst>
                <p:tags r:id="rId4"/>
              </p:custDataLst>
            </p:nvPr>
          </p:nvSpPr>
          <p:spPr>
            <a:xfrm rot="3758493">
              <a:off x="2721879" y="4293055"/>
              <a:ext cx="2954498" cy="20649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014" extrusionOk="0">
                  <a:moveTo>
                    <a:pt x="0" y="11730"/>
                  </a:moveTo>
                  <a:cubicBezTo>
                    <a:pt x="550" y="11385"/>
                    <a:pt x="818" y="11200"/>
                    <a:pt x="1446" y="10869"/>
                  </a:cubicBezTo>
                  <a:cubicBezTo>
                    <a:pt x="3278" y="9905"/>
                    <a:pt x="4075" y="10600"/>
                    <a:pt x="4893" y="12949"/>
                  </a:cubicBezTo>
                  <a:cubicBezTo>
                    <a:pt x="5476" y="14623"/>
                    <a:pt x="6411" y="21325"/>
                    <a:pt x="8440" y="21003"/>
                  </a:cubicBezTo>
                  <a:cubicBezTo>
                    <a:pt x="10807" y="20628"/>
                    <a:pt x="9528" y="13017"/>
                    <a:pt x="9431" y="11082"/>
                  </a:cubicBezTo>
                  <a:cubicBezTo>
                    <a:pt x="9316" y="8800"/>
                    <a:pt x="8806" y="3250"/>
                    <a:pt x="11582" y="4352"/>
                  </a:cubicBezTo>
                  <a:cubicBezTo>
                    <a:pt x="13589" y="5149"/>
                    <a:pt x="14535" y="10567"/>
                    <a:pt x="16445" y="10863"/>
                  </a:cubicBezTo>
                  <a:cubicBezTo>
                    <a:pt x="18644" y="11204"/>
                    <a:pt x="17737" y="6638"/>
                    <a:pt x="17704" y="4600"/>
                  </a:cubicBezTo>
                  <a:cubicBezTo>
                    <a:pt x="17639" y="584"/>
                    <a:pt x="18794" y="-275"/>
                    <a:pt x="21600" y="69"/>
                  </a:cubicBezTo>
                </a:path>
              </a:pathLst>
            </a:custGeom>
            <a:noFill/>
            <a:ln w="38100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800"/>
            </a:p>
          </p:txBody>
        </p:sp>
        <p:grpSp>
          <p:nvGrpSpPr>
            <p:cNvPr id="23" name="组 13"/>
            <p:cNvGrpSpPr/>
            <p:nvPr/>
          </p:nvGrpSpPr>
          <p:grpSpPr>
            <a:xfrm>
              <a:off x="1289955" y="1628061"/>
              <a:ext cx="2187025" cy="2569107"/>
              <a:chOff x="5943842" y="1013911"/>
              <a:chExt cx="2187025" cy="2569107"/>
            </a:xfrm>
          </p:grpSpPr>
          <p:sp>
            <p:nvSpPr>
              <p:cNvPr id="24" name="Shape 202"/>
              <p:cNvSpPr/>
              <p:nvPr>
                <p:custDataLst>
                  <p:tags r:id="rId5"/>
                </p:custDataLst>
              </p:nvPr>
            </p:nvSpPr>
            <p:spPr>
              <a:xfrm rot="3758493">
                <a:off x="6440283" y="1924630"/>
                <a:ext cx="1816414" cy="5104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522" extrusionOk="0">
                    <a:moveTo>
                      <a:pt x="21600" y="743"/>
                    </a:moveTo>
                    <a:cubicBezTo>
                      <a:pt x="19799" y="-786"/>
                      <a:pt x="18140" y="461"/>
                      <a:pt x="16279" y="823"/>
                    </a:cubicBezTo>
                    <a:cubicBezTo>
                      <a:pt x="10853" y="1876"/>
                      <a:pt x="5372" y="1461"/>
                      <a:pt x="0" y="4698"/>
                    </a:cubicBezTo>
                    <a:lnTo>
                      <a:pt x="0" y="20521"/>
                    </a:lnTo>
                    <a:lnTo>
                      <a:pt x="1843" y="19747"/>
                    </a:lnTo>
                    <a:cubicBezTo>
                      <a:pt x="4727" y="19759"/>
                      <a:pt x="13025" y="19305"/>
                      <a:pt x="15903" y="19016"/>
                    </a:cubicBezTo>
                    <a:cubicBezTo>
                      <a:pt x="17715" y="18834"/>
                      <a:pt x="19629" y="20814"/>
                      <a:pt x="21376" y="20485"/>
                    </a:cubicBezTo>
                  </a:path>
                </a:pathLst>
              </a:custGeom>
              <a:solidFill>
                <a:schemeClr val="bg1"/>
              </a:solidFill>
              <a:ln w="38100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/>
              </a:p>
            </p:txBody>
          </p:sp>
          <p:sp>
            <p:nvSpPr>
              <p:cNvPr id="25" name="Shape 203"/>
              <p:cNvSpPr/>
              <p:nvPr>
                <p:custDataLst>
                  <p:tags r:id="rId6"/>
                </p:custDataLst>
              </p:nvPr>
            </p:nvSpPr>
            <p:spPr>
              <a:xfrm rot="3758493">
                <a:off x="7743128" y="2715926"/>
                <a:ext cx="42879" cy="48862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274" h="21600" extrusionOk="0">
                    <a:moveTo>
                      <a:pt x="0" y="0"/>
                    </a:moveTo>
                    <a:cubicBezTo>
                      <a:pt x="21600" y="2677"/>
                      <a:pt x="19974" y="16418"/>
                      <a:pt x="11161" y="21600"/>
                    </a:cubicBezTo>
                  </a:path>
                </a:pathLst>
              </a:custGeom>
              <a:noFill/>
              <a:ln w="38100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/>
              </a:p>
            </p:txBody>
          </p:sp>
          <p:sp>
            <p:nvSpPr>
              <p:cNvPr id="26" name="Shape 204"/>
              <p:cNvSpPr/>
              <p:nvPr>
                <p:custDataLst>
                  <p:tags r:id="rId7"/>
                </p:custDataLst>
              </p:nvPr>
            </p:nvSpPr>
            <p:spPr>
              <a:xfrm rot="3758493">
                <a:off x="6688919" y="1820269"/>
                <a:ext cx="124286" cy="34178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9761" y="15753"/>
                      <a:pt x="1840" y="7112"/>
                      <a:pt x="0" y="0"/>
                    </a:cubicBezTo>
                  </a:path>
                </a:pathLst>
              </a:custGeom>
              <a:noFill/>
              <a:ln w="38100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/>
              </a:p>
            </p:txBody>
          </p:sp>
          <p:sp>
            <p:nvSpPr>
              <p:cNvPr id="27" name="Shape 205"/>
              <p:cNvSpPr/>
              <p:nvPr>
                <p:custDataLst>
                  <p:tags r:id="rId8"/>
                </p:custDataLst>
              </p:nvPr>
            </p:nvSpPr>
            <p:spPr>
              <a:xfrm rot="3758493">
                <a:off x="6847335" y="1900060"/>
                <a:ext cx="869668" cy="103159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469" h="16954" extrusionOk="0">
                    <a:moveTo>
                      <a:pt x="0" y="11121"/>
                    </a:moveTo>
                    <a:cubicBezTo>
                      <a:pt x="167" y="10786"/>
                      <a:pt x="-956" y="-4646"/>
                      <a:pt x="4852" y="2248"/>
                    </a:cubicBezTo>
                    <a:cubicBezTo>
                      <a:pt x="5261" y="461"/>
                      <a:pt x="6192" y="-121"/>
                      <a:pt x="7478" y="78"/>
                    </a:cubicBezTo>
                    <a:cubicBezTo>
                      <a:pt x="8279" y="78"/>
                      <a:pt x="9110" y="711"/>
                      <a:pt x="9174" y="2178"/>
                    </a:cubicBezTo>
                    <a:cubicBezTo>
                      <a:pt x="10318" y="734"/>
                      <a:pt x="10808" y="-213"/>
                      <a:pt x="12478" y="41"/>
                    </a:cubicBezTo>
                    <a:cubicBezTo>
                      <a:pt x="13434" y="0"/>
                      <a:pt x="13608" y="1386"/>
                      <a:pt x="13442" y="1960"/>
                    </a:cubicBezTo>
                    <a:cubicBezTo>
                      <a:pt x="19959" y="-3583"/>
                      <a:pt x="20644" y="13929"/>
                      <a:pt x="18086" y="16954"/>
                    </a:cubicBezTo>
                  </a:path>
                </a:pathLst>
              </a:custGeom>
              <a:solidFill>
                <a:schemeClr val="bg1"/>
              </a:solidFill>
              <a:ln w="38100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/>
              </a:p>
            </p:txBody>
          </p:sp>
          <p:sp>
            <p:nvSpPr>
              <p:cNvPr id="28" name="Shape 206"/>
              <p:cNvSpPr/>
              <p:nvPr>
                <p:custDataLst>
                  <p:tags r:id="rId9"/>
                </p:custDataLst>
              </p:nvPr>
            </p:nvSpPr>
            <p:spPr>
              <a:xfrm rot="3758493">
                <a:off x="6164716" y="2541971"/>
                <a:ext cx="1046419" cy="2818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74" extrusionOk="0">
                    <a:moveTo>
                      <a:pt x="1076" y="12061"/>
                    </a:moveTo>
                    <a:cubicBezTo>
                      <a:pt x="497" y="8498"/>
                      <a:pt x="228" y="3669"/>
                      <a:pt x="0" y="0"/>
                    </a:cubicBezTo>
                    <a:cubicBezTo>
                      <a:pt x="6860" y="545"/>
                      <a:pt x="13608" y="-26"/>
                      <a:pt x="20206" y="3388"/>
                    </a:cubicBezTo>
                    <a:cubicBezTo>
                      <a:pt x="20298" y="9884"/>
                      <a:pt x="21430" y="15807"/>
                      <a:pt x="21600" y="21574"/>
                    </a:cubicBezTo>
                  </a:path>
                </a:pathLst>
              </a:custGeom>
              <a:solidFill>
                <a:srgbClr val="E7E4EA"/>
              </a:solidFill>
              <a:ln w="38100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/>
              </a:p>
            </p:txBody>
          </p:sp>
          <p:sp>
            <p:nvSpPr>
              <p:cNvPr id="29" name="Shape 207"/>
              <p:cNvSpPr/>
              <p:nvPr>
                <p:custDataLst>
                  <p:tags r:id="rId10"/>
                </p:custDataLst>
              </p:nvPr>
            </p:nvSpPr>
            <p:spPr>
              <a:xfrm rot="3758493">
                <a:off x="5742745" y="2584036"/>
                <a:ext cx="1200079" cy="7978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676" extrusionOk="0">
                    <a:moveTo>
                      <a:pt x="1467" y="19871"/>
                    </a:moveTo>
                    <a:cubicBezTo>
                      <a:pt x="2596" y="15187"/>
                      <a:pt x="1342" y="5194"/>
                      <a:pt x="0" y="486"/>
                    </a:cubicBezTo>
                    <a:cubicBezTo>
                      <a:pt x="6032" y="-924"/>
                      <a:pt x="11979" y="1155"/>
                      <a:pt x="18133" y="1422"/>
                    </a:cubicBezTo>
                    <a:cubicBezTo>
                      <a:pt x="19277" y="7634"/>
                      <a:pt x="21219" y="14259"/>
                      <a:pt x="21600" y="20676"/>
                    </a:cubicBezTo>
                  </a:path>
                </a:pathLst>
              </a:custGeom>
              <a:noFill/>
              <a:ln w="38100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/>
              </a:p>
            </p:txBody>
          </p:sp>
          <p:sp>
            <p:nvSpPr>
              <p:cNvPr id="30" name="Shape 208"/>
              <p:cNvSpPr/>
              <p:nvPr>
                <p:custDataLst>
                  <p:tags r:id="rId11"/>
                </p:custDataLst>
              </p:nvPr>
            </p:nvSpPr>
            <p:spPr>
              <a:xfrm rot="3758493">
                <a:off x="6601321" y="998391"/>
                <a:ext cx="383966" cy="4150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99" h="21600" extrusionOk="0">
                    <a:moveTo>
                      <a:pt x="21399" y="0"/>
                    </a:moveTo>
                    <a:cubicBezTo>
                      <a:pt x="14641" y="0"/>
                      <a:pt x="6540" y="886"/>
                      <a:pt x="325" y="1003"/>
                    </a:cubicBezTo>
                    <a:cubicBezTo>
                      <a:pt x="-42" y="7726"/>
                      <a:pt x="-201" y="14997"/>
                      <a:pt x="411" y="21600"/>
                    </a:cubicBezTo>
                    <a:cubicBezTo>
                      <a:pt x="6724" y="20829"/>
                      <a:pt x="13779" y="19988"/>
                      <a:pt x="20126" y="20284"/>
                    </a:cubicBezTo>
                  </a:path>
                </a:pathLst>
              </a:custGeom>
              <a:noFill/>
              <a:ln w="38100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/>
              </a:p>
            </p:txBody>
          </p:sp>
          <p:sp>
            <p:nvSpPr>
              <p:cNvPr id="31" name="Shape 210"/>
              <p:cNvSpPr/>
              <p:nvPr>
                <p:custDataLst>
                  <p:tags r:id="rId12"/>
                </p:custDataLst>
              </p:nvPr>
            </p:nvSpPr>
            <p:spPr>
              <a:xfrm rot="3758493">
                <a:off x="7598750" y="2950768"/>
                <a:ext cx="573187" cy="4910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7302" y="21128"/>
                      <a:pt x="15635" y="15045"/>
                      <a:pt x="21600" y="9996"/>
                    </a:cubicBezTo>
                    <a:cubicBezTo>
                      <a:pt x="14594" y="7013"/>
                      <a:pt x="7961" y="2130"/>
                      <a:pt x="709" y="0"/>
                    </a:cubicBezTo>
                  </a:path>
                </a:pathLst>
              </a:custGeom>
              <a:noFill/>
              <a:ln w="38100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/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>
            <a:normAutofit/>
          </a:bodyPr>
          <a:lstStyle>
            <a:lvl1pPr algn="ctr">
              <a:defRPr sz="3200"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7"/>
            </p:custDataLst>
          </p:nvPr>
        </p:nvSpPr>
        <p:spPr>
          <a:xfrm>
            <a:off x="604837" y="1681200"/>
            <a:ext cx="10990800" cy="3211200"/>
          </a:xfrm>
        </p:spPr>
        <p:txBody>
          <a:bodyPr>
            <a:normAutofit/>
          </a:bodyPr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18"/>
            </p:custDataLst>
          </p:nvPr>
        </p:nvSpPr>
        <p:spPr>
          <a:xfrm>
            <a:off x="594000" y="5180400"/>
            <a:ext cx="11001600" cy="1011600"/>
          </a:xfrm>
        </p:spPr>
        <p:txBody>
          <a:bodyPr>
            <a:normAutofit/>
          </a:bodyPr>
          <a:lstStyle>
            <a:lvl1pPr marL="0" indent="0">
              <a:buNone/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2"/>
            </p:custDataLst>
          </p:nvPr>
        </p:nvGrpSpPr>
        <p:grpSpPr>
          <a:xfrm>
            <a:off x="9790430" y="5666740"/>
            <a:ext cx="2177415" cy="1131570"/>
            <a:chOff x="15418" y="8924"/>
            <a:chExt cx="3429" cy="1782"/>
          </a:xfrm>
        </p:grpSpPr>
        <p:pic>
          <p:nvPicPr>
            <p:cNvPr id="48" name="图片 47"/>
            <p:cNvPicPr>
              <a:picLocks noChangeAspect="1"/>
            </p:cNvPicPr>
            <p:nvPr userDrawn="1"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16181" y="9090"/>
              <a:ext cx="759" cy="877"/>
            </a:xfrm>
            <a:prstGeom prst="rect">
              <a:avLst/>
            </a:prstGeom>
          </p:spPr>
        </p:pic>
        <p:sp>
          <p:nvSpPr>
            <p:cNvPr id="54" name="Freeform 5"/>
            <p:cNvSpPr>
              <a:spLocks noEditPoints="1"/>
            </p:cNvSpPr>
            <p:nvPr userDrawn="1">
              <p:custDataLst>
                <p:tags r:id="rId5"/>
              </p:custDataLst>
            </p:nvPr>
          </p:nvSpPr>
          <p:spPr bwMode="auto">
            <a:xfrm>
              <a:off x="15418" y="8924"/>
              <a:ext cx="1309" cy="1744"/>
            </a:xfrm>
            <a:custGeom>
              <a:avLst/>
              <a:gdLst>
                <a:gd name="T0" fmla="*/ 0 w 120"/>
                <a:gd name="T1" fmla="*/ 61 h 122"/>
                <a:gd name="T2" fmla="*/ 60 w 120"/>
                <a:gd name="T3" fmla="*/ 0 h 122"/>
                <a:gd name="T4" fmla="*/ 60 w 120"/>
                <a:gd name="T5" fmla="*/ 0 h 122"/>
                <a:gd name="T6" fmla="*/ 120 w 120"/>
                <a:gd name="T7" fmla="*/ 61 h 122"/>
                <a:gd name="T8" fmla="*/ 120 w 120"/>
                <a:gd name="T9" fmla="*/ 61 h 122"/>
                <a:gd name="T10" fmla="*/ 120 w 120"/>
                <a:gd name="T11" fmla="*/ 61 h 122"/>
                <a:gd name="T12" fmla="*/ 60 w 120"/>
                <a:gd name="T13" fmla="*/ 122 h 122"/>
                <a:gd name="T14" fmla="*/ 60 w 120"/>
                <a:gd name="T15" fmla="*/ 122 h 122"/>
                <a:gd name="T16" fmla="*/ 0 w 120"/>
                <a:gd name="T17" fmla="*/ 61 h 122"/>
                <a:gd name="T18" fmla="*/ 4 w 120"/>
                <a:gd name="T19" fmla="*/ 61 h 122"/>
                <a:gd name="T20" fmla="*/ 60 w 120"/>
                <a:gd name="T21" fmla="*/ 118 h 122"/>
                <a:gd name="T22" fmla="*/ 60 w 120"/>
                <a:gd name="T23" fmla="*/ 118 h 122"/>
                <a:gd name="T24" fmla="*/ 116 w 120"/>
                <a:gd name="T25" fmla="*/ 61 h 122"/>
                <a:gd name="T26" fmla="*/ 116 w 120"/>
                <a:gd name="T27" fmla="*/ 61 h 122"/>
                <a:gd name="T28" fmla="*/ 116 w 120"/>
                <a:gd name="T29" fmla="*/ 61 h 122"/>
                <a:gd name="T30" fmla="*/ 60 w 120"/>
                <a:gd name="T31" fmla="*/ 4 h 122"/>
                <a:gd name="T32" fmla="*/ 60 w 120"/>
                <a:gd name="T33" fmla="*/ 4 h 122"/>
                <a:gd name="T34" fmla="*/ 4 w 120"/>
                <a:gd name="T35" fmla="*/ 61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09" h="1744">
                  <a:moveTo>
                    <a:pt x="442" y="1685"/>
                  </a:moveTo>
                  <a:lnTo>
                    <a:pt x="442" y="1685"/>
                  </a:lnTo>
                  <a:lnTo>
                    <a:pt x="441" y="1685"/>
                  </a:lnTo>
                  <a:lnTo>
                    <a:pt x="440" y="1685"/>
                  </a:lnTo>
                  <a:lnTo>
                    <a:pt x="439" y="1685"/>
                  </a:lnTo>
                  <a:lnTo>
                    <a:pt x="438" y="1685"/>
                  </a:lnTo>
                  <a:lnTo>
                    <a:pt x="438" y="1685"/>
                  </a:lnTo>
                  <a:lnTo>
                    <a:pt x="438" y="1685"/>
                  </a:lnTo>
                  <a:lnTo>
                    <a:pt x="442" y="1685"/>
                  </a:lnTo>
                  <a:close/>
                  <a:moveTo>
                    <a:pt x="660" y="750"/>
                  </a:moveTo>
                  <a:lnTo>
                    <a:pt x="478" y="980"/>
                  </a:lnTo>
                  <a:lnTo>
                    <a:pt x="486" y="1023"/>
                  </a:lnTo>
                  <a:lnTo>
                    <a:pt x="581" y="984"/>
                  </a:lnTo>
                  <a:lnTo>
                    <a:pt x="660" y="750"/>
                  </a:lnTo>
                  <a:close/>
                  <a:moveTo>
                    <a:pt x="719" y="665"/>
                  </a:moveTo>
                  <a:lnTo>
                    <a:pt x="719" y="665"/>
                  </a:lnTo>
                  <a:lnTo>
                    <a:pt x="723" y="682"/>
                  </a:lnTo>
                  <a:lnTo>
                    <a:pt x="737" y="678"/>
                  </a:lnTo>
                  <a:lnTo>
                    <a:pt x="733" y="674"/>
                  </a:lnTo>
                  <a:cubicBezTo>
                    <a:pt x="730" y="671"/>
                    <a:pt x="726" y="668"/>
                    <a:pt x="721" y="666"/>
                  </a:cubicBezTo>
                  <a:lnTo>
                    <a:pt x="719" y="665"/>
                  </a:lnTo>
                  <a:close/>
                  <a:moveTo>
                    <a:pt x="496" y="659"/>
                  </a:moveTo>
                  <a:cubicBezTo>
                    <a:pt x="496" y="659"/>
                    <a:pt x="496" y="659"/>
                    <a:pt x="496" y="659"/>
                  </a:cubicBezTo>
                  <a:lnTo>
                    <a:pt x="497" y="659"/>
                  </a:lnTo>
                  <a:lnTo>
                    <a:pt x="497" y="660"/>
                  </a:lnTo>
                  <a:lnTo>
                    <a:pt x="498" y="660"/>
                  </a:lnTo>
                  <a:lnTo>
                    <a:pt x="499" y="660"/>
                  </a:lnTo>
                  <a:lnTo>
                    <a:pt x="500" y="661"/>
                  </a:lnTo>
                  <a:lnTo>
                    <a:pt x="500" y="661"/>
                  </a:lnTo>
                  <a:lnTo>
                    <a:pt x="501" y="661"/>
                  </a:lnTo>
                  <a:lnTo>
                    <a:pt x="501" y="661"/>
                  </a:lnTo>
                  <a:lnTo>
                    <a:pt x="500" y="661"/>
                  </a:lnTo>
                  <a:lnTo>
                    <a:pt x="500" y="661"/>
                  </a:lnTo>
                  <a:lnTo>
                    <a:pt x="500" y="661"/>
                  </a:lnTo>
                  <a:lnTo>
                    <a:pt x="499" y="660"/>
                  </a:lnTo>
                  <a:lnTo>
                    <a:pt x="499" y="660"/>
                  </a:lnTo>
                  <a:lnTo>
                    <a:pt x="498" y="660"/>
                  </a:lnTo>
                  <a:lnTo>
                    <a:pt x="498" y="660"/>
                  </a:lnTo>
                  <a:lnTo>
                    <a:pt x="497" y="659"/>
                  </a:lnTo>
                  <a:lnTo>
                    <a:pt x="496" y="659"/>
                  </a:lnTo>
                  <a:close/>
                  <a:moveTo>
                    <a:pt x="613" y="654"/>
                  </a:moveTo>
                  <a:lnTo>
                    <a:pt x="609" y="654"/>
                  </a:lnTo>
                  <a:cubicBezTo>
                    <a:pt x="541" y="667"/>
                    <a:pt x="465" y="708"/>
                    <a:pt x="423" y="773"/>
                  </a:cubicBezTo>
                  <a:cubicBezTo>
                    <a:pt x="420" y="770"/>
                    <a:pt x="419" y="769"/>
                    <a:pt x="419" y="769"/>
                  </a:cubicBezTo>
                  <a:lnTo>
                    <a:pt x="419" y="769"/>
                  </a:lnTo>
                  <a:lnTo>
                    <a:pt x="421" y="771"/>
                  </a:lnTo>
                  <a:cubicBezTo>
                    <a:pt x="423" y="773"/>
                    <a:pt x="423" y="773"/>
                    <a:pt x="423" y="773"/>
                  </a:cubicBezTo>
                  <a:cubicBezTo>
                    <a:pt x="399" y="812"/>
                    <a:pt x="387" y="864"/>
                    <a:pt x="387" y="915"/>
                  </a:cubicBezTo>
                  <a:cubicBezTo>
                    <a:pt x="387" y="998"/>
                    <a:pt x="419" y="1078"/>
                    <a:pt x="455" y="1097"/>
                  </a:cubicBezTo>
                  <a:cubicBezTo>
                    <a:pt x="463" y="1101"/>
                    <a:pt x="470" y="1105"/>
                    <a:pt x="482" y="1105"/>
                  </a:cubicBezTo>
                  <a:cubicBezTo>
                    <a:pt x="482" y="1105"/>
                    <a:pt x="482" y="1105"/>
                    <a:pt x="486" y="1105"/>
                  </a:cubicBezTo>
                  <a:cubicBezTo>
                    <a:pt x="546" y="1105"/>
                    <a:pt x="646" y="1026"/>
                    <a:pt x="705" y="931"/>
                  </a:cubicBezTo>
                  <a:cubicBezTo>
                    <a:pt x="745" y="876"/>
                    <a:pt x="761" y="812"/>
                    <a:pt x="761" y="761"/>
                  </a:cubicBezTo>
                  <a:cubicBezTo>
                    <a:pt x="761" y="744"/>
                    <a:pt x="759" y="729"/>
                    <a:pt x="756" y="716"/>
                  </a:cubicBezTo>
                  <a:lnTo>
                    <a:pt x="753" y="708"/>
                  </a:lnTo>
                  <a:lnTo>
                    <a:pt x="708" y="722"/>
                  </a:lnTo>
                  <a:lnTo>
                    <a:pt x="705" y="716"/>
                  </a:lnTo>
                  <a:lnTo>
                    <a:pt x="605" y="1007"/>
                  </a:lnTo>
                  <a:lnTo>
                    <a:pt x="462" y="1067"/>
                  </a:lnTo>
                  <a:lnTo>
                    <a:pt x="442" y="980"/>
                  </a:lnTo>
                  <a:lnTo>
                    <a:pt x="442" y="972"/>
                  </a:lnTo>
                  <a:lnTo>
                    <a:pt x="676" y="680"/>
                  </a:lnTo>
                  <a:lnTo>
                    <a:pt x="613" y="689"/>
                  </a:lnTo>
                  <a:lnTo>
                    <a:pt x="613" y="654"/>
                  </a:lnTo>
                  <a:close/>
                  <a:moveTo>
                    <a:pt x="716" y="424"/>
                  </a:moveTo>
                  <a:cubicBezTo>
                    <a:pt x="712" y="460"/>
                    <a:pt x="704" y="500"/>
                    <a:pt x="700" y="512"/>
                  </a:cubicBezTo>
                  <a:cubicBezTo>
                    <a:pt x="700" y="516"/>
                    <a:pt x="704" y="523"/>
                    <a:pt x="712" y="531"/>
                  </a:cubicBezTo>
                  <a:cubicBezTo>
                    <a:pt x="724" y="539"/>
                    <a:pt x="736" y="543"/>
                    <a:pt x="744" y="543"/>
                  </a:cubicBezTo>
                  <a:cubicBezTo>
                    <a:pt x="748" y="543"/>
                    <a:pt x="792" y="519"/>
                    <a:pt x="828" y="500"/>
                  </a:cubicBezTo>
                  <a:cubicBezTo>
                    <a:pt x="832" y="496"/>
                    <a:pt x="836" y="492"/>
                    <a:pt x="844" y="492"/>
                  </a:cubicBezTo>
                  <a:cubicBezTo>
                    <a:pt x="836" y="492"/>
                    <a:pt x="832" y="492"/>
                    <a:pt x="824" y="492"/>
                  </a:cubicBezTo>
                  <a:cubicBezTo>
                    <a:pt x="804" y="492"/>
                    <a:pt x="784" y="492"/>
                    <a:pt x="768" y="488"/>
                  </a:cubicBezTo>
                  <a:cubicBezTo>
                    <a:pt x="740" y="480"/>
                    <a:pt x="728" y="452"/>
                    <a:pt x="716" y="424"/>
                  </a:cubicBezTo>
                  <a:close/>
                  <a:moveTo>
                    <a:pt x="700" y="349"/>
                  </a:moveTo>
                  <a:cubicBezTo>
                    <a:pt x="704" y="349"/>
                    <a:pt x="704" y="349"/>
                    <a:pt x="704" y="349"/>
                  </a:cubicBezTo>
                  <a:cubicBezTo>
                    <a:pt x="724" y="349"/>
                    <a:pt x="724" y="349"/>
                    <a:pt x="724" y="349"/>
                  </a:cubicBezTo>
                  <a:cubicBezTo>
                    <a:pt x="728" y="349"/>
                    <a:pt x="728" y="349"/>
                    <a:pt x="728" y="349"/>
                  </a:cubicBezTo>
                  <a:cubicBezTo>
                    <a:pt x="728" y="353"/>
                    <a:pt x="728" y="353"/>
                    <a:pt x="728" y="353"/>
                  </a:cubicBezTo>
                  <a:cubicBezTo>
                    <a:pt x="728" y="353"/>
                    <a:pt x="728" y="357"/>
                    <a:pt x="728" y="357"/>
                  </a:cubicBezTo>
                  <a:cubicBezTo>
                    <a:pt x="732" y="361"/>
                    <a:pt x="732" y="365"/>
                    <a:pt x="732" y="369"/>
                  </a:cubicBezTo>
                  <a:cubicBezTo>
                    <a:pt x="736" y="381"/>
                    <a:pt x="740" y="393"/>
                    <a:pt x="744" y="405"/>
                  </a:cubicBezTo>
                  <a:cubicBezTo>
                    <a:pt x="752" y="432"/>
                    <a:pt x="772" y="456"/>
                    <a:pt x="776" y="456"/>
                  </a:cubicBezTo>
                  <a:cubicBezTo>
                    <a:pt x="788" y="456"/>
                    <a:pt x="804" y="460"/>
                    <a:pt x="824" y="460"/>
                  </a:cubicBezTo>
                  <a:cubicBezTo>
                    <a:pt x="864" y="460"/>
                    <a:pt x="900" y="456"/>
                    <a:pt x="904" y="456"/>
                  </a:cubicBezTo>
                  <a:cubicBezTo>
                    <a:pt x="908" y="456"/>
                    <a:pt x="908" y="456"/>
                    <a:pt x="908" y="456"/>
                  </a:cubicBezTo>
                  <a:cubicBezTo>
                    <a:pt x="916" y="484"/>
                    <a:pt x="916" y="484"/>
                    <a:pt x="916" y="484"/>
                  </a:cubicBezTo>
                  <a:cubicBezTo>
                    <a:pt x="912" y="484"/>
                    <a:pt x="912" y="484"/>
                    <a:pt x="912" y="484"/>
                  </a:cubicBezTo>
                  <a:cubicBezTo>
                    <a:pt x="908" y="488"/>
                    <a:pt x="908" y="488"/>
                    <a:pt x="908" y="488"/>
                  </a:cubicBezTo>
                  <a:cubicBezTo>
                    <a:pt x="904" y="492"/>
                    <a:pt x="896" y="496"/>
                    <a:pt x="892" y="500"/>
                  </a:cubicBezTo>
                  <a:cubicBezTo>
                    <a:pt x="880" y="508"/>
                    <a:pt x="860" y="516"/>
                    <a:pt x="844" y="527"/>
                  </a:cubicBezTo>
                  <a:cubicBezTo>
                    <a:pt x="808" y="547"/>
                    <a:pt x="768" y="571"/>
                    <a:pt x="748" y="575"/>
                  </a:cubicBezTo>
                  <a:cubicBezTo>
                    <a:pt x="748" y="575"/>
                    <a:pt x="744" y="575"/>
                    <a:pt x="744" y="575"/>
                  </a:cubicBezTo>
                  <a:cubicBezTo>
                    <a:pt x="708" y="571"/>
                    <a:pt x="672" y="547"/>
                    <a:pt x="668" y="512"/>
                  </a:cubicBezTo>
                  <a:cubicBezTo>
                    <a:pt x="668" y="508"/>
                    <a:pt x="668" y="508"/>
                    <a:pt x="668" y="504"/>
                  </a:cubicBezTo>
                  <a:cubicBezTo>
                    <a:pt x="672" y="480"/>
                    <a:pt x="696" y="357"/>
                    <a:pt x="696" y="353"/>
                  </a:cubicBezTo>
                  <a:cubicBezTo>
                    <a:pt x="700" y="349"/>
                    <a:pt x="700" y="349"/>
                    <a:pt x="700" y="349"/>
                  </a:cubicBezTo>
                  <a:close/>
                  <a:moveTo>
                    <a:pt x="883" y="297"/>
                  </a:moveTo>
                  <a:lnTo>
                    <a:pt x="891" y="297"/>
                  </a:lnTo>
                  <a:lnTo>
                    <a:pt x="911" y="297"/>
                  </a:lnTo>
                  <a:lnTo>
                    <a:pt x="911" y="329"/>
                  </a:lnTo>
                  <a:lnTo>
                    <a:pt x="903" y="329"/>
                  </a:lnTo>
                  <a:lnTo>
                    <a:pt x="891" y="329"/>
                  </a:lnTo>
                  <a:lnTo>
                    <a:pt x="883" y="329"/>
                  </a:lnTo>
                  <a:lnTo>
                    <a:pt x="883" y="297"/>
                  </a:lnTo>
                  <a:close/>
                  <a:moveTo>
                    <a:pt x="795" y="266"/>
                  </a:moveTo>
                  <a:lnTo>
                    <a:pt x="827" y="293"/>
                  </a:lnTo>
                  <a:lnTo>
                    <a:pt x="807" y="317"/>
                  </a:lnTo>
                  <a:lnTo>
                    <a:pt x="784" y="297"/>
                  </a:lnTo>
                  <a:lnTo>
                    <a:pt x="776" y="293"/>
                  </a:lnTo>
                  <a:lnTo>
                    <a:pt x="795" y="266"/>
                  </a:lnTo>
                  <a:close/>
                  <a:moveTo>
                    <a:pt x="215" y="214"/>
                  </a:moveTo>
                  <a:cubicBezTo>
                    <a:pt x="215" y="214"/>
                    <a:pt x="216" y="214"/>
                    <a:pt x="217" y="215"/>
                  </a:cubicBezTo>
                  <a:lnTo>
                    <a:pt x="219" y="216"/>
                  </a:lnTo>
                  <a:lnTo>
                    <a:pt x="219" y="218"/>
                  </a:lnTo>
                  <a:cubicBezTo>
                    <a:pt x="215" y="214"/>
                    <a:pt x="215" y="214"/>
                    <a:pt x="215" y="214"/>
                  </a:cubicBezTo>
                  <a:close/>
                  <a:moveTo>
                    <a:pt x="219" y="214"/>
                  </a:moveTo>
                  <a:lnTo>
                    <a:pt x="219" y="214"/>
                  </a:lnTo>
                  <a:lnTo>
                    <a:pt x="218" y="214"/>
                  </a:lnTo>
                  <a:lnTo>
                    <a:pt x="217" y="214"/>
                  </a:lnTo>
                  <a:lnTo>
                    <a:pt x="217" y="214"/>
                  </a:lnTo>
                  <a:lnTo>
                    <a:pt x="215" y="214"/>
                  </a:lnTo>
                  <a:lnTo>
                    <a:pt x="215" y="214"/>
                  </a:lnTo>
                  <a:lnTo>
                    <a:pt x="215" y="214"/>
                  </a:lnTo>
                  <a:lnTo>
                    <a:pt x="219" y="214"/>
                  </a:lnTo>
                  <a:close/>
                  <a:moveTo>
                    <a:pt x="772" y="163"/>
                  </a:moveTo>
                  <a:cubicBezTo>
                    <a:pt x="652" y="163"/>
                    <a:pt x="557" y="262"/>
                    <a:pt x="557" y="381"/>
                  </a:cubicBezTo>
                  <a:cubicBezTo>
                    <a:pt x="557" y="499"/>
                    <a:pt x="652" y="598"/>
                    <a:pt x="772" y="598"/>
                  </a:cubicBezTo>
                  <a:cubicBezTo>
                    <a:pt x="892" y="598"/>
                    <a:pt x="987" y="499"/>
                    <a:pt x="987" y="381"/>
                  </a:cubicBezTo>
                  <a:cubicBezTo>
                    <a:pt x="987" y="377"/>
                    <a:pt x="987" y="377"/>
                    <a:pt x="987" y="377"/>
                  </a:cubicBezTo>
                  <a:cubicBezTo>
                    <a:pt x="987" y="300"/>
                    <a:pt x="947" y="233"/>
                    <a:pt x="887" y="196"/>
                  </a:cubicBezTo>
                  <a:lnTo>
                    <a:pt x="885" y="194"/>
                  </a:lnTo>
                  <a:lnTo>
                    <a:pt x="884" y="194"/>
                  </a:lnTo>
                  <a:cubicBezTo>
                    <a:pt x="879" y="194"/>
                    <a:pt x="879" y="194"/>
                    <a:pt x="879" y="194"/>
                  </a:cubicBezTo>
                  <a:lnTo>
                    <a:pt x="879" y="191"/>
                  </a:lnTo>
                  <a:lnTo>
                    <a:pt x="875" y="188"/>
                  </a:lnTo>
                  <a:lnTo>
                    <a:pt x="869" y="185"/>
                  </a:lnTo>
                  <a:lnTo>
                    <a:pt x="868" y="186"/>
                  </a:lnTo>
                  <a:cubicBezTo>
                    <a:pt x="867" y="186"/>
                    <a:pt x="867" y="186"/>
                    <a:pt x="867" y="186"/>
                  </a:cubicBezTo>
                  <a:lnTo>
                    <a:pt x="865" y="184"/>
                  </a:lnTo>
                  <a:lnTo>
                    <a:pt x="856" y="179"/>
                  </a:lnTo>
                  <a:cubicBezTo>
                    <a:pt x="830" y="169"/>
                    <a:pt x="802" y="163"/>
                    <a:pt x="772" y="163"/>
                  </a:cubicBezTo>
                  <a:close/>
                  <a:moveTo>
                    <a:pt x="962" y="124"/>
                  </a:moveTo>
                  <a:lnTo>
                    <a:pt x="962" y="125"/>
                  </a:lnTo>
                  <a:cubicBezTo>
                    <a:pt x="951" y="135"/>
                    <a:pt x="938" y="142"/>
                    <a:pt x="926" y="150"/>
                  </a:cubicBezTo>
                  <a:cubicBezTo>
                    <a:pt x="923" y="153"/>
                    <a:pt x="920" y="155"/>
                    <a:pt x="916" y="157"/>
                  </a:cubicBezTo>
                  <a:lnTo>
                    <a:pt x="909" y="162"/>
                  </a:lnTo>
                  <a:lnTo>
                    <a:pt x="913" y="162"/>
                  </a:lnTo>
                  <a:cubicBezTo>
                    <a:pt x="915" y="162"/>
                    <a:pt x="917" y="162"/>
                    <a:pt x="919" y="162"/>
                  </a:cubicBezTo>
                  <a:cubicBezTo>
                    <a:pt x="931" y="162"/>
                    <a:pt x="947" y="162"/>
                    <a:pt x="962" y="162"/>
                  </a:cubicBezTo>
                  <a:cubicBezTo>
                    <a:pt x="974" y="162"/>
                    <a:pt x="978" y="162"/>
                    <a:pt x="978" y="162"/>
                  </a:cubicBezTo>
                  <a:cubicBezTo>
                    <a:pt x="978" y="158"/>
                    <a:pt x="982" y="158"/>
                    <a:pt x="982" y="158"/>
                  </a:cubicBezTo>
                  <a:cubicBezTo>
                    <a:pt x="982" y="154"/>
                    <a:pt x="982" y="150"/>
                    <a:pt x="986" y="146"/>
                  </a:cubicBezTo>
                  <a:cubicBezTo>
                    <a:pt x="982" y="146"/>
                    <a:pt x="982" y="146"/>
                    <a:pt x="982" y="146"/>
                  </a:cubicBezTo>
                  <a:cubicBezTo>
                    <a:pt x="974" y="146"/>
                    <a:pt x="974" y="146"/>
                    <a:pt x="974" y="146"/>
                  </a:cubicBezTo>
                  <a:cubicBezTo>
                    <a:pt x="974" y="142"/>
                    <a:pt x="974" y="142"/>
                    <a:pt x="974" y="142"/>
                  </a:cubicBezTo>
                  <a:cubicBezTo>
                    <a:pt x="958" y="139"/>
                    <a:pt x="958" y="139"/>
                    <a:pt x="958" y="139"/>
                  </a:cubicBezTo>
                  <a:cubicBezTo>
                    <a:pt x="958" y="131"/>
                    <a:pt x="958" y="131"/>
                    <a:pt x="958" y="131"/>
                  </a:cubicBezTo>
                  <a:cubicBezTo>
                    <a:pt x="958" y="127"/>
                    <a:pt x="962" y="127"/>
                    <a:pt x="962" y="127"/>
                  </a:cubicBezTo>
                  <a:cubicBezTo>
                    <a:pt x="962" y="127"/>
                    <a:pt x="962" y="127"/>
                    <a:pt x="962" y="125"/>
                  </a:cubicBezTo>
                  <a:lnTo>
                    <a:pt x="962" y="124"/>
                  </a:lnTo>
                  <a:close/>
                  <a:moveTo>
                    <a:pt x="998" y="123"/>
                  </a:moveTo>
                  <a:cubicBezTo>
                    <a:pt x="998" y="123"/>
                    <a:pt x="998" y="125"/>
                    <a:pt x="997" y="128"/>
                  </a:cubicBezTo>
                  <a:lnTo>
                    <a:pt x="997" y="128"/>
                  </a:lnTo>
                  <a:lnTo>
                    <a:pt x="996" y="129"/>
                  </a:lnTo>
                  <a:cubicBezTo>
                    <a:pt x="994" y="131"/>
                    <a:pt x="993" y="132"/>
                    <a:pt x="990" y="135"/>
                  </a:cubicBezTo>
                  <a:cubicBezTo>
                    <a:pt x="990" y="139"/>
                    <a:pt x="990" y="139"/>
                    <a:pt x="990" y="139"/>
                  </a:cubicBezTo>
                  <a:cubicBezTo>
                    <a:pt x="993" y="136"/>
                    <a:pt x="995" y="133"/>
                    <a:pt x="996" y="130"/>
                  </a:cubicBezTo>
                  <a:lnTo>
                    <a:pt x="997" y="128"/>
                  </a:lnTo>
                  <a:lnTo>
                    <a:pt x="998" y="127"/>
                  </a:lnTo>
                  <a:cubicBezTo>
                    <a:pt x="998" y="123"/>
                    <a:pt x="998" y="123"/>
                    <a:pt x="998" y="123"/>
                  </a:cubicBezTo>
                  <a:close/>
                  <a:moveTo>
                    <a:pt x="899" y="0"/>
                  </a:moveTo>
                  <a:cubicBezTo>
                    <a:pt x="919" y="0"/>
                    <a:pt x="934" y="16"/>
                    <a:pt x="950" y="32"/>
                  </a:cubicBezTo>
                  <a:cubicBezTo>
                    <a:pt x="966" y="47"/>
                    <a:pt x="978" y="67"/>
                    <a:pt x="982" y="87"/>
                  </a:cubicBezTo>
                  <a:cubicBezTo>
                    <a:pt x="982" y="89"/>
                    <a:pt x="981" y="91"/>
                    <a:pt x="981" y="93"/>
                  </a:cubicBezTo>
                  <a:lnTo>
                    <a:pt x="981" y="93"/>
                  </a:lnTo>
                  <a:lnTo>
                    <a:pt x="982" y="92"/>
                  </a:lnTo>
                  <a:cubicBezTo>
                    <a:pt x="986" y="89"/>
                    <a:pt x="991" y="87"/>
                    <a:pt x="998" y="87"/>
                  </a:cubicBezTo>
                  <a:cubicBezTo>
                    <a:pt x="1006" y="87"/>
                    <a:pt x="1010" y="87"/>
                    <a:pt x="1014" y="91"/>
                  </a:cubicBezTo>
                  <a:cubicBezTo>
                    <a:pt x="1022" y="99"/>
                    <a:pt x="1030" y="111"/>
                    <a:pt x="1030" y="123"/>
                  </a:cubicBezTo>
                  <a:cubicBezTo>
                    <a:pt x="1030" y="135"/>
                    <a:pt x="1026" y="146"/>
                    <a:pt x="1018" y="158"/>
                  </a:cubicBezTo>
                  <a:cubicBezTo>
                    <a:pt x="1010" y="166"/>
                    <a:pt x="1010" y="170"/>
                    <a:pt x="1006" y="178"/>
                  </a:cubicBezTo>
                  <a:cubicBezTo>
                    <a:pt x="998" y="190"/>
                    <a:pt x="986" y="194"/>
                    <a:pt x="966" y="194"/>
                  </a:cubicBezTo>
                  <a:cubicBezTo>
                    <a:pt x="956" y="194"/>
                    <a:pt x="948" y="194"/>
                    <a:pt x="940" y="194"/>
                  </a:cubicBezTo>
                  <a:lnTo>
                    <a:pt x="937" y="194"/>
                  </a:lnTo>
                  <a:lnTo>
                    <a:pt x="944" y="200"/>
                  </a:lnTo>
                  <a:cubicBezTo>
                    <a:pt x="989" y="244"/>
                    <a:pt x="1017" y="305"/>
                    <a:pt x="1019" y="373"/>
                  </a:cubicBezTo>
                  <a:cubicBezTo>
                    <a:pt x="1019" y="381"/>
                    <a:pt x="1019" y="381"/>
                    <a:pt x="1019" y="381"/>
                  </a:cubicBezTo>
                  <a:cubicBezTo>
                    <a:pt x="1019" y="519"/>
                    <a:pt x="911" y="630"/>
                    <a:pt x="772" y="630"/>
                  </a:cubicBezTo>
                  <a:cubicBezTo>
                    <a:pt x="759" y="630"/>
                    <a:pt x="747" y="629"/>
                    <a:pt x="735" y="627"/>
                  </a:cubicBezTo>
                  <a:lnTo>
                    <a:pt x="733" y="627"/>
                  </a:lnTo>
                  <a:lnTo>
                    <a:pt x="730" y="634"/>
                  </a:lnTo>
                  <a:lnTo>
                    <a:pt x="737" y="638"/>
                  </a:lnTo>
                  <a:cubicBezTo>
                    <a:pt x="748" y="646"/>
                    <a:pt x="758" y="655"/>
                    <a:pt x="765" y="665"/>
                  </a:cubicBezTo>
                  <a:lnTo>
                    <a:pt x="770" y="672"/>
                  </a:lnTo>
                  <a:lnTo>
                    <a:pt x="778" y="670"/>
                  </a:lnTo>
                  <a:cubicBezTo>
                    <a:pt x="788" y="665"/>
                    <a:pt x="800" y="660"/>
                    <a:pt x="812" y="654"/>
                  </a:cubicBezTo>
                  <a:cubicBezTo>
                    <a:pt x="847" y="638"/>
                    <a:pt x="895" y="618"/>
                    <a:pt x="943" y="598"/>
                  </a:cubicBezTo>
                  <a:cubicBezTo>
                    <a:pt x="1042" y="555"/>
                    <a:pt x="1142" y="515"/>
                    <a:pt x="1182" y="511"/>
                  </a:cubicBezTo>
                  <a:cubicBezTo>
                    <a:pt x="1182" y="511"/>
                    <a:pt x="1186" y="511"/>
                    <a:pt x="1190" y="511"/>
                  </a:cubicBezTo>
                  <a:cubicBezTo>
                    <a:pt x="1249" y="511"/>
                    <a:pt x="1301" y="531"/>
                    <a:pt x="1301" y="531"/>
                  </a:cubicBezTo>
                  <a:cubicBezTo>
                    <a:pt x="1309" y="535"/>
                    <a:pt x="1309" y="535"/>
                    <a:pt x="1309" y="535"/>
                  </a:cubicBezTo>
                  <a:cubicBezTo>
                    <a:pt x="1301" y="562"/>
                    <a:pt x="1301" y="562"/>
                    <a:pt x="1301" y="562"/>
                  </a:cubicBezTo>
                  <a:cubicBezTo>
                    <a:pt x="1293" y="562"/>
                    <a:pt x="1293" y="562"/>
                    <a:pt x="1293" y="562"/>
                  </a:cubicBezTo>
                  <a:cubicBezTo>
                    <a:pt x="1293" y="562"/>
                    <a:pt x="1289" y="559"/>
                    <a:pt x="1289" y="559"/>
                  </a:cubicBezTo>
                  <a:cubicBezTo>
                    <a:pt x="1289" y="559"/>
                    <a:pt x="1285" y="559"/>
                    <a:pt x="1285" y="559"/>
                  </a:cubicBezTo>
                  <a:cubicBezTo>
                    <a:pt x="1277" y="555"/>
                    <a:pt x="1269" y="555"/>
                    <a:pt x="1261" y="551"/>
                  </a:cubicBezTo>
                  <a:cubicBezTo>
                    <a:pt x="1241" y="547"/>
                    <a:pt x="1217" y="543"/>
                    <a:pt x="1190" y="543"/>
                  </a:cubicBezTo>
                  <a:cubicBezTo>
                    <a:pt x="1186" y="543"/>
                    <a:pt x="1186" y="543"/>
                    <a:pt x="1182" y="543"/>
                  </a:cubicBezTo>
                  <a:cubicBezTo>
                    <a:pt x="1162" y="543"/>
                    <a:pt x="1050" y="586"/>
                    <a:pt x="955" y="626"/>
                  </a:cubicBezTo>
                  <a:cubicBezTo>
                    <a:pt x="886" y="657"/>
                    <a:pt x="820" y="686"/>
                    <a:pt x="788" y="700"/>
                  </a:cubicBezTo>
                  <a:lnTo>
                    <a:pt x="784" y="702"/>
                  </a:lnTo>
                  <a:lnTo>
                    <a:pt x="788" y="713"/>
                  </a:lnTo>
                  <a:cubicBezTo>
                    <a:pt x="791" y="728"/>
                    <a:pt x="793" y="744"/>
                    <a:pt x="793" y="761"/>
                  </a:cubicBezTo>
                  <a:cubicBezTo>
                    <a:pt x="793" y="820"/>
                    <a:pt x="773" y="887"/>
                    <a:pt x="733" y="951"/>
                  </a:cubicBezTo>
                  <a:cubicBezTo>
                    <a:pt x="681" y="1032"/>
                    <a:pt x="602" y="1103"/>
                    <a:pt x="529" y="1128"/>
                  </a:cubicBezTo>
                  <a:lnTo>
                    <a:pt x="521" y="1130"/>
                  </a:lnTo>
                  <a:lnTo>
                    <a:pt x="521" y="1133"/>
                  </a:lnTo>
                  <a:cubicBezTo>
                    <a:pt x="519" y="1136"/>
                    <a:pt x="517" y="1140"/>
                    <a:pt x="517" y="1146"/>
                  </a:cubicBezTo>
                  <a:cubicBezTo>
                    <a:pt x="517" y="1158"/>
                    <a:pt x="513" y="1177"/>
                    <a:pt x="509" y="1197"/>
                  </a:cubicBezTo>
                  <a:cubicBezTo>
                    <a:pt x="501" y="1245"/>
                    <a:pt x="489" y="1304"/>
                    <a:pt x="481" y="1368"/>
                  </a:cubicBezTo>
                  <a:cubicBezTo>
                    <a:pt x="462" y="1494"/>
                    <a:pt x="442" y="1637"/>
                    <a:pt x="438" y="1685"/>
                  </a:cubicBezTo>
                  <a:cubicBezTo>
                    <a:pt x="438" y="1692"/>
                    <a:pt x="442" y="1696"/>
                    <a:pt x="442" y="1696"/>
                  </a:cubicBezTo>
                  <a:cubicBezTo>
                    <a:pt x="442" y="1704"/>
                    <a:pt x="458" y="1712"/>
                    <a:pt x="481" y="1712"/>
                  </a:cubicBezTo>
                  <a:cubicBezTo>
                    <a:pt x="509" y="1712"/>
                    <a:pt x="537" y="1704"/>
                    <a:pt x="537" y="1704"/>
                  </a:cubicBezTo>
                  <a:cubicBezTo>
                    <a:pt x="537" y="1704"/>
                    <a:pt x="537" y="1704"/>
                    <a:pt x="541" y="1704"/>
                  </a:cubicBezTo>
                  <a:cubicBezTo>
                    <a:pt x="545" y="1704"/>
                    <a:pt x="545" y="1704"/>
                    <a:pt x="545" y="1704"/>
                  </a:cubicBezTo>
                  <a:cubicBezTo>
                    <a:pt x="553" y="1732"/>
                    <a:pt x="553" y="1732"/>
                    <a:pt x="553" y="1732"/>
                  </a:cubicBezTo>
                  <a:cubicBezTo>
                    <a:pt x="545" y="1732"/>
                    <a:pt x="545" y="1732"/>
                    <a:pt x="545" y="1732"/>
                  </a:cubicBezTo>
                  <a:cubicBezTo>
                    <a:pt x="545" y="1732"/>
                    <a:pt x="541" y="1736"/>
                    <a:pt x="541" y="1736"/>
                  </a:cubicBezTo>
                  <a:cubicBezTo>
                    <a:pt x="537" y="1736"/>
                    <a:pt x="533" y="1736"/>
                    <a:pt x="525" y="1736"/>
                  </a:cubicBezTo>
                  <a:cubicBezTo>
                    <a:pt x="513" y="1740"/>
                    <a:pt x="497" y="1744"/>
                    <a:pt x="481" y="1744"/>
                  </a:cubicBezTo>
                  <a:cubicBezTo>
                    <a:pt x="481" y="1744"/>
                    <a:pt x="478" y="1744"/>
                    <a:pt x="478" y="1744"/>
                  </a:cubicBezTo>
                  <a:cubicBezTo>
                    <a:pt x="454" y="1744"/>
                    <a:pt x="422" y="1736"/>
                    <a:pt x="410" y="1704"/>
                  </a:cubicBezTo>
                  <a:lnTo>
                    <a:pt x="411" y="1704"/>
                  </a:lnTo>
                  <a:lnTo>
                    <a:pt x="412" y="1703"/>
                  </a:lnTo>
                  <a:lnTo>
                    <a:pt x="412" y="1703"/>
                  </a:lnTo>
                  <a:lnTo>
                    <a:pt x="413" y="1703"/>
                  </a:lnTo>
                  <a:cubicBezTo>
                    <a:pt x="413" y="1703"/>
                    <a:pt x="414" y="1702"/>
                    <a:pt x="415" y="1702"/>
                  </a:cubicBezTo>
                  <a:lnTo>
                    <a:pt x="416" y="1702"/>
                  </a:lnTo>
                  <a:lnTo>
                    <a:pt x="416" y="1701"/>
                  </a:lnTo>
                  <a:lnTo>
                    <a:pt x="417" y="1701"/>
                  </a:lnTo>
                  <a:cubicBezTo>
                    <a:pt x="418" y="1700"/>
                    <a:pt x="418" y="1700"/>
                    <a:pt x="418" y="1700"/>
                  </a:cubicBezTo>
                  <a:lnTo>
                    <a:pt x="416" y="1701"/>
                  </a:lnTo>
                  <a:lnTo>
                    <a:pt x="416" y="1701"/>
                  </a:lnTo>
                  <a:lnTo>
                    <a:pt x="416" y="1702"/>
                  </a:lnTo>
                  <a:lnTo>
                    <a:pt x="415" y="1702"/>
                  </a:lnTo>
                  <a:cubicBezTo>
                    <a:pt x="415" y="1702"/>
                    <a:pt x="414" y="1702"/>
                    <a:pt x="413" y="1703"/>
                  </a:cubicBezTo>
                  <a:lnTo>
                    <a:pt x="412" y="1703"/>
                  </a:lnTo>
                  <a:lnTo>
                    <a:pt x="411" y="1704"/>
                  </a:lnTo>
                  <a:lnTo>
                    <a:pt x="411" y="1704"/>
                  </a:lnTo>
                  <a:cubicBezTo>
                    <a:pt x="410" y="1704"/>
                    <a:pt x="410" y="1704"/>
                    <a:pt x="410" y="1704"/>
                  </a:cubicBezTo>
                  <a:cubicBezTo>
                    <a:pt x="410" y="1696"/>
                    <a:pt x="406" y="1692"/>
                    <a:pt x="406" y="1685"/>
                  </a:cubicBezTo>
                  <a:cubicBezTo>
                    <a:pt x="410" y="1595"/>
                    <a:pt x="472" y="1228"/>
                    <a:pt x="487" y="1137"/>
                  </a:cubicBezTo>
                  <a:lnTo>
                    <a:pt x="487" y="1137"/>
                  </a:lnTo>
                  <a:lnTo>
                    <a:pt x="482" y="1137"/>
                  </a:lnTo>
                  <a:cubicBezTo>
                    <a:pt x="466" y="1137"/>
                    <a:pt x="451" y="1133"/>
                    <a:pt x="435" y="1121"/>
                  </a:cubicBezTo>
                  <a:cubicBezTo>
                    <a:pt x="439" y="1117"/>
                    <a:pt x="439" y="1117"/>
                    <a:pt x="439" y="1117"/>
                  </a:cubicBezTo>
                  <a:cubicBezTo>
                    <a:pt x="435" y="1121"/>
                    <a:pt x="435" y="1121"/>
                    <a:pt x="435" y="1121"/>
                  </a:cubicBezTo>
                  <a:cubicBezTo>
                    <a:pt x="423" y="1113"/>
                    <a:pt x="412" y="1102"/>
                    <a:pt x="402" y="1088"/>
                  </a:cubicBezTo>
                  <a:lnTo>
                    <a:pt x="399" y="1083"/>
                  </a:lnTo>
                  <a:lnTo>
                    <a:pt x="393" y="1090"/>
                  </a:lnTo>
                  <a:cubicBezTo>
                    <a:pt x="367" y="1122"/>
                    <a:pt x="321" y="1178"/>
                    <a:pt x="283" y="1213"/>
                  </a:cubicBezTo>
                  <a:cubicBezTo>
                    <a:pt x="263" y="1229"/>
                    <a:pt x="247" y="1241"/>
                    <a:pt x="227" y="1245"/>
                  </a:cubicBezTo>
                  <a:cubicBezTo>
                    <a:pt x="227" y="1245"/>
                    <a:pt x="223" y="1241"/>
                    <a:pt x="223" y="1241"/>
                  </a:cubicBezTo>
                  <a:cubicBezTo>
                    <a:pt x="223" y="1233"/>
                    <a:pt x="223" y="1233"/>
                    <a:pt x="223" y="1233"/>
                  </a:cubicBezTo>
                  <a:cubicBezTo>
                    <a:pt x="219" y="1241"/>
                    <a:pt x="219" y="1241"/>
                    <a:pt x="219" y="1241"/>
                  </a:cubicBezTo>
                  <a:cubicBezTo>
                    <a:pt x="191" y="1233"/>
                    <a:pt x="171" y="1193"/>
                    <a:pt x="147" y="1154"/>
                  </a:cubicBezTo>
                  <a:cubicBezTo>
                    <a:pt x="131" y="1118"/>
                    <a:pt x="119" y="1083"/>
                    <a:pt x="115" y="1063"/>
                  </a:cubicBezTo>
                  <a:cubicBezTo>
                    <a:pt x="115" y="1063"/>
                    <a:pt x="111" y="1063"/>
                    <a:pt x="111" y="1063"/>
                  </a:cubicBezTo>
                  <a:cubicBezTo>
                    <a:pt x="84" y="1063"/>
                    <a:pt x="24" y="1079"/>
                    <a:pt x="20" y="1083"/>
                  </a:cubicBezTo>
                  <a:cubicBezTo>
                    <a:pt x="16" y="1075"/>
                    <a:pt x="16" y="1075"/>
                    <a:pt x="16" y="1075"/>
                  </a:cubicBezTo>
                  <a:cubicBezTo>
                    <a:pt x="8" y="1075"/>
                    <a:pt x="8" y="1075"/>
                    <a:pt x="8" y="1075"/>
                  </a:cubicBezTo>
                  <a:cubicBezTo>
                    <a:pt x="0" y="1051"/>
                    <a:pt x="0" y="1051"/>
                    <a:pt x="0" y="1051"/>
                  </a:cubicBezTo>
                  <a:cubicBezTo>
                    <a:pt x="12" y="1051"/>
                    <a:pt x="12" y="1051"/>
                    <a:pt x="12" y="1051"/>
                  </a:cubicBezTo>
                  <a:cubicBezTo>
                    <a:pt x="16" y="1051"/>
                    <a:pt x="16" y="1051"/>
                    <a:pt x="20" y="1047"/>
                  </a:cubicBezTo>
                  <a:cubicBezTo>
                    <a:pt x="28" y="1047"/>
                    <a:pt x="36" y="1043"/>
                    <a:pt x="48" y="1043"/>
                  </a:cubicBezTo>
                  <a:cubicBezTo>
                    <a:pt x="68" y="1039"/>
                    <a:pt x="92" y="1031"/>
                    <a:pt x="111" y="1031"/>
                  </a:cubicBezTo>
                  <a:cubicBezTo>
                    <a:pt x="115" y="1031"/>
                    <a:pt x="123" y="1031"/>
                    <a:pt x="127" y="1035"/>
                  </a:cubicBezTo>
                  <a:cubicBezTo>
                    <a:pt x="135" y="1039"/>
                    <a:pt x="143" y="1043"/>
                    <a:pt x="143" y="1055"/>
                  </a:cubicBezTo>
                  <a:cubicBezTo>
                    <a:pt x="143" y="1059"/>
                    <a:pt x="143" y="1059"/>
                    <a:pt x="143" y="1059"/>
                  </a:cubicBezTo>
                  <a:cubicBezTo>
                    <a:pt x="143" y="1063"/>
                    <a:pt x="159" y="1106"/>
                    <a:pt x="179" y="1138"/>
                  </a:cubicBezTo>
                  <a:cubicBezTo>
                    <a:pt x="187" y="1158"/>
                    <a:pt x="199" y="1178"/>
                    <a:pt x="207" y="1190"/>
                  </a:cubicBezTo>
                  <a:cubicBezTo>
                    <a:pt x="215" y="1201"/>
                    <a:pt x="227" y="1213"/>
                    <a:pt x="227" y="1213"/>
                  </a:cubicBezTo>
                  <a:cubicBezTo>
                    <a:pt x="227" y="1213"/>
                    <a:pt x="227" y="1213"/>
                    <a:pt x="231" y="1213"/>
                  </a:cubicBezTo>
                  <a:cubicBezTo>
                    <a:pt x="231" y="1209"/>
                    <a:pt x="231" y="1209"/>
                    <a:pt x="231" y="1209"/>
                  </a:cubicBezTo>
                  <a:cubicBezTo>
                    <a:pt x="235" y="1209"/>
                    <a:pt x="235" y="1209"/>
                    <a:pt x="239" y="1205"/>
                  </a:cubicBezTo>
                  <a:cubicBezTo>
                    <a:pt x="247" y="1201"/>
                    <a:pt x="255" y="1197"/>
                    <a:pt x="263" y="1190"/>
                  </a:cubicBezTo>
                  <a:cubicBezTo>
                    <a:pt x="279" y="1174"/>
                    <a:pt x="299" y="1154"/>
                    <a:pt x="318" y="1130"/>
                  </a:cubicBezTo>
                  <a:cubicBezTo>
                    <a:pt x="344" y="1098"/>
                    <a:pt x="370" y="1066"/>
                    <a:pt x="381" y="1053"/>
                  </a:cubicBezTo>
                  <a:lnTo>
                    <a:pt x="382" y="1052"/>
                  </a:lnTo>
                  <a:lnTo>
                    <a:pt x="376" y="1037"/>
                  </a:lnTo>
                  <a:cubicBezTo>
                    <a:pt x="363" y="1001"/>
                    <a:pt x="355" y="958"/>
                    <a:pt x="355" y="915"/>
                  </a:cubicBezTo>
                  <a:cubicBezTo>
                    <a:pt x="355" y="860"/>
                    <a:pt x="367" y="800"/>
                    <a:pt x="399" y="753"/>
                  </a:cubicBezTo>
                  <a:cubicBezTo>
                    <a:pt x="422" y="719"/>
                    <a:pt x="452" y="692"/>
                    <a:pt x="486" y="670"/>
                  </a:cubicBezTo>
                  <a:lnTo>
                    <a:pt x="492" y="667"/>
                  </a:lnTo>
                  <a:lnTo>
                    <a:pt x="492" y="667"/>
                  </a:lnTo>
                  <a:cubicBezTo>
                    <a:pt x="488" y="667"/>
                    <a:pt x="488" y="667"/>
                    <a:pt x="488" y="667"/>
                  </a:cubicBezTo>
                  <a:cubicBezTo>
                    <a:pt x="488" y="659"/>
                    <a:pt x="488" y="659"/>
                    <a:pt x="488" y="659"/>
                  </a:cubicBezTo>
                  <a:cubicBezTo>
                    <a:pt x="488" y="655"/>
                    <a:pt x="488" y="655"/>
                    <a:pt x="488" y="651"/>
                  </a:cubicBezTo>
                  <a:cubicBezTo>
                    <a:pt x="488" y="524"/>
                    <a:pt x="421" y="417"/>
                    <a:pt x="354" y="337"/>
                  </a:cubicBezTo>
                  <a:cubicBezTo>
                    <a:pt x="324" y="306"/>
                    <a:pt x="295" y="279"/>
                    <a:pt x="272" y="258"/>
                  </a:cubicBezTo>
                  <a:lnTo>
                    <a:pt x="271" y="258"/>
                  </a:lnTo>
                  <a:lnTo>
                    <a:pt x="270" y="258"/>
                  </a:lnTo>
                  <a:lnTo>
                    <a:pt x="270" y="257"/>
                  </a:lnTo>
                  <a:lnTo>
                    <a:pt x="263" y="251"/>
                  </a:lnTo>
                  <a:cubicBezTo>
                    <a:pt x="244" y="235"/>
                    <a:pt x="229" y="223"/>
                    <a:pt x="220" y="217"/>
                  </a:cubicBezTo>
                  <a:lnTo>
                    <a:pt x="219" y="216"/>
                  </a:lnTo>
                  <a:lnTo>
                    <a:pt x="219" y="214"/>
                  </a:lnTo>
                  <a:lnTo>
                    <a:pt x="219" y="214"/>
                  </a:lnTo>
                  <a:lnTo>
                    <a:pt x="219" y="211"/>
                  </a:lnTo>
                  <a:cubicBezTo>
                    <a:pt x="219" y="206"/>
                    <a:pt x="219" y="206"/>
                    <a:pt x="219" y="206"/>
                  </a:cubicBezTo>
                  <a:cubicBezTo>
                    <a:pt x="215" y="206"/>
                    <a:pt x="215" y="206"/>
                    <a:pt x="215" y="206"/>
                  </a:cubicBezTo>
                  <a:cubicBezTo>
                    <a:pt x="231" y="178"/>
                    <a:pt x="231" y="178"/>
                    <a:pt x="231" y="178"/>
                  </a:cubicBezTo>
                  <a:cubicBezTo>
                    <a:pt x="235" y="190"/>
                    <a:pt x="235" y="190"/>
                    <a:pt x="235" y="190"/>
                  </a:cubicBezTo>
                  <a:cubicBezTo>
                    <a:pt x="235" y="190"/>
                    <a:pt x="235" y="190"/>
                    <a:pt x="239" y="190"/>
                  </a:cubicBezTo>
                  <a:cubicBezTo>
                    <a:pt x="239" y="194"/>
                    <a:pt x="243" y="194"/>
                    <a:pt x="247" y="198"/>
                  </a:cubicBezTo>
                  <a:cubicBezTo>
                    <a:pt x="249" y="199"/>
                    <a:pt x="251" y="200"/>
                    <a:pt x="253" y="202"/>
                  </a:cubicBezTo>
                  <a:lnTo>
                    <a:pt x="256" y="203"/>
                  </a:lnTo>
                  <a:lnTo>
                    <a:pt x="250" y="182"/>
                  </a:lnTo>
                  <a:lnTo>
                    <a:pt x="250" y="178"/>
                  </a:lnTo>
                  <a:lnTo>
                    <a:pt x="278" y="171"/>
                  </a:lnTo>
                  <a:lnTo>
                    <a:pt x="299" y="240"/>
                  </a:lnTo>
                  <a:lnTo>
                    <a:pt x="299" y="240"/>
                  </a:lnTo>
                  <a:cubicBezTo>
                    <a:pt x="323" y="261"/>
                    <a:pt x="350" y="287"/>
                    <a:pt x="377" y="317"/>
                  </a:cubicBezTo>
                  <a:cubicBezTo>
                    <a:pt x="449" y="397"/>
                    <a:pt x="520" y="512"/>
                    <a:pt x="520" y="651"/>
                  </a:cubicBezTo>
                  <a:lnTo>
                    <a:pt x="520" y="652"/>
                  </a:lnTo>
                  <a:lnTo>
                    <a:pt x="535" y="645"/>
                  </a:lnTo>
                  <a:cubicBezTo>
                    <a:pt x="576" y="627"/>
                    <a:pt x="619" y="618"/>
                    <a:pt x="658" y="618"/>
                  </a:cubicBezTo>
                  <a:lnTo>
                    <a:pt x="663" y="618"/>
                  </a:lnTo>
                  <a:lnTo>
                    <a:pt x="664" y="618"/>
                  </a:lnTo>
                  <a:lnTo>
                    <a:pt x="672" y="618"/>
                  </a:lnTo>
                  <a:lnTo>
                    <a:pt x="672" y="619"/>
                  </a:lnTo>
                  <a:lnTo>
                    <a:pt x="681" y="619"/>
                  </a:lnTo>
                  <a:cubicBezTo>
                    <a:pt x="684" y="620"/>
                    <a:pt x="688" y="620"/>
                    <a:pt x="692" y="621"/>
                  </a:cubicBezTo>
                  <a:lnTo>
                    <a:pt x="701" y="623"/>
                  </a:lnTo>
                  <a:lnTo>
                    <a:pt x="702" y="620"/>
                  </a:lnTo>
                  <a:lnTo>
                    <a:pt x="699" y="619"/>
                  </a:lnTo>
                  <a:cubicBezTo>
                    <a:pt x="599" y="587"/>
                    <a:pt x="525" y="493"/>
                    <a:pt x="525" y="381"/>
                  </a:cubicBezTo>
                  <a:cubicBezTo>
                    <a:pt x="525" y="242"/>
                    <a:pt x="637" y="131"/>
                    <a:pt x="772" y="131"/>
                  </a:cubicBezTo>
                  <a:cubicBezTo>
                    <a:pt x="806" y="131"/>
                    <a:pt x="838" y="138"/>
                    <a:pt x="867" y="150"/>
                  </a:cubicBezTo>
                  <a:lnTo>
                    <a:pt x="868" y="150"/>
                  </a:lnTo>
                  <a:lnTo>
                    <a:pt x="869" y="150"/>
                  </a:lnTo>
                  <a:cubicBezTo>
                    <a:pt x="871" y="149"/>
                    <a:pt x="873" y="148"/>
                    <a:pt x="875" y="146"/>
                  </a:cubicBezTo>
                  <a:cubicBezTo>
                    <a:pt x="883" y="142"/>
                    <a:pt x="895" y="135"/>
                    <a:pt x="907" y="127"/>
                  </a:cubicBezTo>
                  <a:cubicBezTo>
                    <a:pt x="926" y="115"/>
                    <a:pt x="946" y="95"/>
                    <a:pt x="950" y="87"/>
                  </a:cubicBezTo>
                  <a:cubicBezTo>
                    <a:pt x="950" y="83"/>
                    <a:pt x="938" y="63"/>
                    <a:pt x="926" y="51"/>
                  </a:cubicBezTo>
                  <a:cubicBezTo>
                    <a:pt x="919" y="40"/>
                    <a:pt x="903" y="32"/>
                    <a:pt x="899" y="32"/>
                  </a:cubicBezTo>
                  <a:cubicBezTo>
                    <a:pt x="895" y="36"/>
                    <a:pt x="895" y="40"/>
                    <a:pt x="895" y="44"/>
                  </a:cubicBezTo>
                  <a:cubicBezTo>
                    <a:pt x="895" y="47"/>
                    <a:pt x="895" y="55"/>
                    <a:pt x="899" y="55"/>
                  </a:cubicBezTo>
                  <a:cubicBezTo>
                    <a:pt x="907" y="59"/>
                    <a:pt x="919" y="67"/>
                    <a:pt x="922" y="67"/>
                  </a:cubicBezTo>
                  <a:cubicBezTo>
                    <a:pt x="930" y="71"/>
                    <a:pt x="930" y="71"/>
                    <a:pt x="930" y="71"/>
                  </a:cubicBezTo>
                  <a:cubicBezTo>
                    <a:pt x="919" y="99"/>
                    <a:pt x="919" y="99"/>
                    <a:pt x="919" y="99"/>
                  </a:cubicBezTo>
                  <a:cubicBezTo>
                    <a:pt x="911" y="99"/>
                    <a:pt x="911" y="99"/>
                    <a:pt x="911" y="99"/>
                  </a:cubicBezTo>
                  <a:cubicBezTo>
                    <a:pt x="907" y="99"/>
                    <a:pt x="907" y="99"/>
                    <a:pt x="907" y="99"/>
                  </a:cubicBezTo>
                  <a:cubicBezTo>
                    <a:pt x="907" y="95"/>
                    <a:pt x="907" y="95"/>
                    <a:pt x="907" y="95"/>
                  </a:cubicBezTo>
                  <a:cubicBezTo>
                    <a:pt x="903" y="95"/>
                    <a:pt x="903" y="91"/>
                    <a:pt x="899" y="91"/>
                  </a:cubicBezTo>
                  <a:cubicBezTo>
                    <a:pt x="895" y="87"/>
                    <a:pt x="887" y="87"/>
                    <a:pt x="883" y="83"/>
                  </a:cubicBezTo>
                  <a:cubicBezTo>
                    <a:pt x="867" y="75"/>
                    <a:pt x="863" y="59"/>
                    <a:pt x="863" y="44"/>
                  </a:cubicBezTo>
                  <a:cubicBezTo>
                    <a:pt x="863" y="32"/>
                    <a:pt x="867" y="20"/>
                    <a:pt x="879" y="8"/>
                  </a:cubicBezTo>
                  <a:cubicBezTo>
                    <a:pt x="883" y="0"/>
                    <a:pt x="891" y="0"/>
                    <a:pt x="899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/>
            </a:p>
          </p:txBody>
        </p:sp>
        <p:pic>
          <p:nvPicPr>
            <p:cNvPr id="49" name="图片 48"/>
            <p:cNvPicPr>
              <a:picLocks noChangeAspect="1"/>
            </p:cNvPicPr>
            <p:nvPr userDrawn="1">
              <p:custDataLst>
                <p:tags r:id="rId6"/>
              </p:custDataLst>
            </p:nvPr>
          </p:nvPicPr>
          <p:blipFill>
            <a:blip r:embed="rId7"/>
            <a:stretch>
              <a:fillRect/>
            </a:stretch>
          </p:blipFill>
          <p:spPr>
            <a:xfrm>
              <a:off x="17168" y="9660"/>
              <a:ext cx="756" cy="682"/>
            </a:xfrm>
            <a:prstGeom prst="rect">
              <a:avLst/>
            </a:prstGeom>
          </p:spPr>
        </p:pic>
        <p:sp>
          <p:nvSpPr>
            <p:cNvPr id="87" name="Freeform 56"/>
            <p:cNvSpPr>
              <a:spLocks noEditPoints="1"/>
            </p:cNvSpPr>
            <p:nvPr userDrawn="1">
              <p:custDataLst>
                <p:tags r:id="rId8"/>
              </p:custDataLst>
            </p:nvPr>
          </p:nvSpPr>
          <p:spPr bwMode="auto">
            <a:xfrm>
              <a:off x="17885" y="9292"/>
              <a:ext cx="963" cy="1415"/>
            </a:xfrm>
            <a:custGeom>
              <a:avLst/>
              <a:gdLst>
                <a:gd name="T0" fmla="*/ 0 w 112"/>
                <a:gd name="T1" fmla="*/ 55 h 110"/>
                <a:gd name="T2" fmla="*/ 56 w 112"/>
                <a:gd name="T3" fmla="*/ 0 h 110"/>
                <a:gd name="T4" fmla="*/ 56 w 112"/>
                <a:gd name="T5" fmla="*/ 0 h 110"/>
                <a:gd name="T6" fmla="*/ 112 w 112"/>
                <a:gd name="T7" fmla="*/ 55 h 110"/>
                <a:gd name="T8" fmla="*/ 112 w 112"/>
                <a:gd name="T9" fmla="*/ 55 h 110"/>
                <a:gd name="T10" fmla="*/ 56 w 112"/>
                <a:gd name="T11" fmla="*/ 110 h 110"/>
                <a:gd name="T12" fmla="*/ 56 w 112"/>
                <a:gd name="T13" fmla="*/ 110 h 110"/>
                <a:gd name="T14" fmla="*/ 0 w 112"/>
                <a:gd name="T15" fmla="*/ 55 h 110"/>
                <a:gd name="T16" fmla="*/ 4 w 112"/>
                <a:gd name="T17" fmla="*/ 55 h 110"/>
                <a:gd name="T18" fmla="*/ 56 w 112"/>
                <a:gd name="T19" fmla="*/ 106 h 110"/>
                <a:gd name="T20" fmla="*/ 56 w 112"/>
                <a:gd name="T21" fmla="*/ 106 h 110"/>
                <a:gd name="T22" fmla="*/ 108 w 112"/>
                <a:gd name="T23" fmla="*/ 55 h 110"/>
                <a:gd name="T24" fmla="*/ 108 w 112"/>
                <a:gd name="T25" fmla="*/ 55 h 110"/>
                <a:gd name="T26" fmla="*/ 56 w 112"/>
                <a:gd name="T27" fmla="*/ 4 h 110"/>
                <a:gd name="T28" fmla="*/ 56 w 112"/>
                <a:gd name="T29" fmla="*/ 4 h 110"/>
                <a:gd name="T30" fmla="*/ 4 w 112"/>
                <a:gd name="T31" fmla="*/ 5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63" h="1415">
                  <a:moveTo>
                    <a:pt x="425" y="601"/>
                  </a:moveTo>
                  <a:lnTo>
                    <a:pt x="436" y="710"/>
                  </a:lnTo>
                  <a:lnTo>
                    <a:pt x="463" y="739"/>
                  </a:lnTo>
                  <a:lnTo>
                    <a:pt x="463" y="716"/>
                  </a:lnTo>
                  <a:lnTo>
                    <a:pt x="425" y="601"/>
                  </a:lnTo>
                  <a:close/>
                  <a:moveTo>
                    <a:pt x="462" y="492"/>
                  </a:moveTo>
                  <a:lnTo>
                    <a:pt x="450" y="546"/>
                  </a:lnTo>
                  <a:lnTo>
                    <a:pt x="428" y="518"/>
                  </a:lnTo>
                  <a:lnTo>
                    <a:pt x="490" y="713"/>
                  </a:lnTo>
                  <a:lnTo>
                    <a:pt x="490" y="811"/>
                  </a:lnTo>
                  <a:lnTo>
                    <a:pt x="412" y="726"/>
                  </a:lnTo>
                  <a:lnTo>
                    <a:pt x="408" y="723"/>
                  </a:lnTo>
                  <a:lnTo>
                    <a:pt x="408" y="720"/>
                  </a:lnTo>
                  <a:lnTo>
                    <a:pt x="392" y="524"/>
                  </a:lnTo>
                  <a:lnTo>
                    <a:pt x="375" y="556"/>
                  </a:lnTo>
                  <a:lnTo>
                    <a:pt x="352" y="516"/>
                  </a:lnTo>
                  <a:lnTo>
                    <a:pt x="350" y="519"/>
                  </a:lnTo>
                  <a:cubicBezTo>
                    <a:pt x="349" y="523"/>
                    <a:pt x="347" y="526"/>
                    <a:pt x="345" y="529"/>
                  </a:cubicBezTo>
                  <a:lnTo>
                    <a:pt x="344" y="533"/>
                  </a:lnTo>
                  <a:lnTo>
                    <a:pt x="344" y="533"/>
                  </a:lnTo>
                  <a:lnTo>
                    <a:pt x="344" y="533"/>
                  </a:lnTo>
                  <a:lnTo>
                    <a:pt x="341" y="540"/>
                  </a:lnTo>
                  <a:cubicBezTo>
                    <a:pt x="327" y="578"/>
                    <a:pt x="320" y="628"/>
                    <a:pt x="320" y="679"/>
                  </a:cubicBezTo>
                  <a:cubicBezTo>
                    <a:pt x="320" y="683"/>
                    <a:pt x="320" y="683"/>
                    <a:pt x="320" y="683"/>
                  </a:cubicBezTo>
                  <a:cubicBezTo>
                    <a:pt x="320" y="727"/>
                    <a:pt x="347" y="778"/>
                    <a:pt x="385" y="818"/>
                  </a:cubicBezTo>
                  <a:cubicBezTo>
                    <a:pt x="422" y="856"/>
                    <a:pt x="470" y="883"/>
                    <a:pt x="500" y="883"/>
                  </a:cubicBezTo>
                  <a:cubicBezTo>
                    <a:pt x="500" y="883"/>
                    <a:pt x="500" y="883"/>
                    <a:pt x="504" y="883"/>
                  </a:cubicBezTo>
                  <a:cubicBezTo>
                    <a:pt x="524" y="883"/>
                    <a:pt x="548" y="865"/>
                    <a:pt x="567" y="837"/>
                  </a:cubicBezTo>
                  <a:lnTo>
                    <a:pt x="573" y="828"/>
                  </a:lnTo>
                  <a:lnTo>
                    <a:pt x="572" y="827"/>
                  </a:lnTo>
                  <a:cubicBezTo>
                    <a:pt x="561" y="814"/>
                    <a:pt x="561" y="814"/>
                    <a:pt x="561" y="814"/>
                  </a:cubicBezTo>
                  <a:cubicBezTo>
                    <a:pt x="571" y="811"/>
                    <a:pt x="571" y="811"/>
                    <a:pt x="571" y="811"/>
                  </a:cubicBezTo>
                  <a:cubicBezTo>
                    <a:pt x="571" y="811"/>
                    <a:pt x="575" y="811"/>
                    <a:pt x="575" y="811"/>
                  </a:cubicBezTo>
                  <a:cubicBezTo>
                    <a:pt x="577" y="808"/>
                    <a:pt x="580" y="806"/>
                    <a:pt x="584" y="803"/>
                  </a:cubicBezTo>
                  <a:lnTo>
                    <a:pt x="587" y="801"/>
                  </a:lnTo>
                  <a:lnTo>
                    <a:pt x="588" y="799"/>
                  </a:lnTo>
                  <a:cubicBezTo>
                    <a:pt x="601" y="769"/>
                    <a:pt x="609" y="733"/>
                    <a:pt x="609" y="700"/>
                  </a:cubicBezTo>
                  <a:cubicBezTo>
                    <a:pt x="609" y="679"/>
                    <a:pt x="605" y="662"/>
                    <a:pt x="602" y="649"/>
                  </a:cubicBezTo>
                  <a:cubicBezTo>
                    <a:pt x="602" y="645"/>
                    <a:pt x="602" y="645"/>
                    <a:pt x="602" y="645"/>
                  </a:cubicBezTo>
                  <a:cubicBezTo>
                    <a:pt x="579" y="577"/>
                    <a:pt x="520" y="518"/>
                    <a:pt x="463" y="492"/>
                  </a:cubicBezTo>
                  <a:lnTo>
                    <a:pt x="462" y="492"/>
                  </a:lnTo>
                  <a:close/>
                  <a:moveTo>
                    <a:pt x="383" y="485"/>
                  </a:moveTo>
                  <a:lnTo>
                    <a:pt x="383" y="485"/>
                  </a:lnTo>
                  <a:cubicBezTo>
                    <a:pt x="379" y="487"/>
                    <a:pt x="376" y="489"/>
                    <a:pt x="374" y="491"/>
                  </a:cubicBezTo>
                  <a:lnTo>
                    <a:pt x="372" y="492"/>
                  </a:lnTo>
                  <a:lnTo>
                    <a:pt x="375" y="499"/>
                  </a:lnTo>
                  <a:lnTo>
                    <a:pt x="383" y="485"/>
                  </a:lnTo>
                  <a:close/>
                  <a:moveTo>
                    <a:pt x="296" y="407"/>
                  </a:moveTo>
                  <a:lnTo>
                    <a:pt x="296" y="407"/>
                  </a:lnTo>
                  <a:cubicBezTo>
                    <a:pt x="296" y="407"/>
                    <a:pt x="296" y="407"/>
                    <a:pt x="296" y="407"/>
                  </a:cubicBezTo>
                  <a:lnTo>
                    <a:pt x="296" y="407"/>
                  </a:lnTo>
                  <a:close/>
                  <a:moveTo>
                    <a:pt x="316" y="404"/>
                  </a:moveTo>
                  <a:cubicBezTo>
                    <a:pt x="316" y="407"/>
                    <a:pt x="315" y="409"/>
                    <a:pt x="315" y="410"/>
                  </a:cubicBezTo>
                  <a:lnTo>
                    <a:pt x="314" y="411"/>
                  </a:lnTo>
                  <a:lnTo>
                    <a:pt x="318" y="409"/>
                  </a:lnTo>
                  <a:lnTo>
                    <a:pt x="319" y="409"/>
                  </a:lnTo>
                  <a:lnTo>
                    <a:pt x="318" y="406"/>
                  </a:lnTo>
                  <a:cubicBezTo>
                    <a:pt x="318" y="406"/>
                    <a:pt x="317" y="405"/>
                    <a:pt x="316" y="404"/>
                  </a:cubicBezTo>
                  <a:close/>
                  <a:moveTo>
                    <a:pt x="279" y="390"/>
                  </a:moveTo>
                  <a:cubicBezTo>
                    <a:pt x="279" y="394"/>
                    <a:pt x="279" y="394"/>
                    <a:pt x="275" y="394"/>
                  </a:cubicBezTo>
                  <a:cubicBezTo>
                    <a:pt x="274" y="395"/>
                    <a:pt x="273" y="397"/>
                    <a:pt x="272" y="398"/>
                  </a:cubicBezTo>
                  <a:lnTo>
                    <a:pt x="272" y="399"/>
                  </a:lnTo>
                  <a:lnTo>
                    <a:pt x="284" y="407"/>
                  </a:lnTo>
                  <a:lnTo>
                    <a:pt x="289" y="410"/>
                  </a:lnTo>
                  <a:lnTo>
                    <a:pt x="289" y="409"/>
                  </a:lnTo>
                  <a:cubicBezTo>
                    <a:pt x="289" y="407"/>
                    <a:pt x="289" y="407"/>
                    <a:pt x="289" y="407"/>
                  </a:cubicBezTo>
                  <a:cubicBezTo>
                    <a:pt x="289" y="407"/>
                    <a:pt x="289" y="404"/>
                    <a:pt x="289" y="404"/>
                  </a:cubicBezTo>
                  <a:cubicBezTo>
                    <a:pt x="289" y="400"/>
                    <a:pt x="289" y="400"/>
                    <a:pt x="289" y="397"/>
                  </a:cubicBezTo>
                  <a:cubicBezTo>
                    <a:pt x="289" y="397"/>
                    <a:pt x="286" y="394"/>
                    <a:pt x="282" y="390"/>
                  </a:cubicBezTo>
                  <a:cubicBezTo>
                    <a:pt x="282" y="390"/>
                    <a:pt x="282" y="390"/>
                    <a:pt x="279" y="390"/>
                  </a:cubicBezTo>
                  <a:close/>
                  <a:moveTo>
                    <a:pt x="323" y="340"/>
                  </a:moveTo>
                  <a:cubicBezTo>
                    <a:pt x="322" y="340"/>
                    <a:pt x="321" y="340"/>
                    <a:pt x="321" y="340"/>
                  </a:cubicBezTo>
                  <a:cubicBezTo>
                    <a:pt x="317" y="340"/>
                    <a:pt x="317" y="340"/>
                    <a:pt x="317" y="340"/>
                  </a:cubicBezTo>
                  <a:cubicBezTo>
                    <a:pt x="314" y="340"/>
                    <a:pt x="310" y="343"/>
                    <a:pt x="303" y="347"/>
                  </a:cubicBezTo>
                  <a:cubicBezTo>
                    <a:pt x="297" y="350"/>
                    <a:pt x="286" y="357"/>
                    <a:pt x="276" y="360"/>
                  </a:cubicBezTo>
                  <a:cubicBezTo>
                    <a:pt x="266" y="365"/>
                    <a:pt x="257" y="371"/>
                    <a:pt x="249" y="376"/>
                  </a:cubicBezTo>
                  <a:lnTo>
                    <a:pt x="248" y="377"/>
                  </a:lnTo>
                  <a:lnTo>
                    <a:pt x="249" y="379"/>
                  </a:lnTo>
                  <a:lnTo>
                    <a:pt x="252" y="382"/>
                  </a:lnTo>
                  <a:lnTo>
                    <a:pt x="252" y="381"/>
                  </a:lnTo>
                  <a:cubicBezTo>
                    <a:pt x="253" y="379"/>
                    <a:pt x="256" y="377"/>
                    <a:pt x="258" y="377"/>
                  </a:cubicBezTo>
                  <a:cubicBezTo>
                    <a:pt x="262" y="370"/>
                    <a:pt x="272" y="363"/>
                    <a:pt x="282" y="363"/>
                  </a:cubicBezTo>
                  <a:cubicBezTo>
                    <a:pt x="289" y="363"/>
                    <a:pt x="296" y="366"/>
                    <a:pt x="303" y="370"/>
                  </a:cubicBezTo>
                  <a:cubicBezTo>
                    <a:pt x="303" y="373"/>
                    <a:pt x="306" y="373"/>
                    <a:pt x="306" y="377"/>
                  </a:cubicBezTo>
                  <a:cubicBezTo>
                    <a:pt x="310" y="377"/>
                    <a:pt x="310" y="377"/>
                    <a:pt x="310" y="377"/>
                  </a:cubicBezTo>
                  <a:cubicBezTo>
                    <a:pt x="310" y="377"/>
                    <a:pt x="313" y="377"/>
                    <a:pt x="313" y="377"/>
                  </a:cubicBezTo>
                  <a:cubicBezTo>
                    <a:pt x="316" y="377"/>
                    <a:pt x="320" y="377"/>
                    <a:pt x="323" y="380"/>
                  </a:cubicBezTo>
                  <a:cubicBezTo>
                    <a:pt x="333" y="383"/>
                    <a:pt x="339" y="390"/>
                    <a:pt x="343" y="397"/>
                  </a:cubicBezTo>
                  <a:lnTo>
                    <a:pt x="343" y="397"/>
                  </a:lnTo>
                  <a:lnTo>
                    <a:pt x="343" y="397"/>
                  </a:lnTo>
                  <a:cubicBezTo>
                    <a:pt x="392" y="374"/>
                    <a:pt x="392" y="374"/>
                    <a:pt x="392" y="374"/>
                  </a:cubicBezTo>
                  <a:cubicBezTo>
                    <a:pt x="389" y="371"/>
                    <a:pt x="385" y="364"/>
                    <a:pt x="382" y="357"/>
                  </a:cubicBezTo>
                  <a:cubicBezTo>
                    <a:pt x="379" y="354"/>
                    <a:pt x="336" y="339"/>
                    <a:pt x="323" y="340"/>
                  </a:cubicBezTo>
                  <a:close/>
                  <a:moveTo>
                    <a:pt x="242" y="214"/>
                  </a:moveTo>
                  <a:lnTo>
                    <a:pt x="249" y="214"/>
                  </a:lnTo>
                  <a:lnTo>
                    <a:pt x="266" y="214"/>
                  </a:lnTo>
                  <a:lnTo>
                    <a:pt x="266" y="241"/>
                  </a:lnTo>
                  <a:lnTo>
                    <a:pt x="259" y="241"/>
                  </a:lnTo>
                  <a:lnTo>
                    <a:pt x="249" y="241"/>
                  </a:lnTo>
                  <a:lnTo>
                    <a:pt x="242" y="241"/>
                  </a:lnTo>
                  <a:lnTo>
                    <a:pt x="242" y="214"/>
                  </a:lnTo>
                  <a:close/>
                  <a:moveTo>
                    <a:pt x="374" y="99"/>
                  </a:moveTo>
                  <a:cubicBezTo>
                    <a:pt x="279" y="99"/>
                    <a:pt x="204" y="174"/>
                    <a:pt x="204" y="266"/>
                  </a:cubicBezTo>
                  <a:cubicBezTo>
                    <a:pt x="204" y="296"/>
                    <a:pt x="212" y="324"/>
                    <a:pt x="226" y="348"/>
                  </a:cubicBezTo>
                  <a:lnTo>
                    <a:pt x="232" y="356"/>
                  </a:lnTo>
                  <a:lnTo>
                    <a:pt x="233" y="356"/>
                  </a:lnTo>
                  <a:cubicBezTo>
                    <a:pt x="234" y="355"/>
                    <a:pt x="235" y="354"/>
                    <a:pt x="235" y="354"/>
                  </a:cubicBezTo>
                  <a:cubicBezTo>
                    <a:pt x="242" y="350"/>
                    <a:pt x="252" y="343"/>
                    <a:pt x="263" y="337"/>
                  </a:cubicBezTo>
                  <a:cubicBezTo>
                    <a:pt x="283" y="327"/>
                    <a:pt x="303" y="313"/>
                    <a:pt x="317" y="313"/>
                  </a:cubicBezTo>
                  <a:cubicBezTo>
                    <a:pt x="317" y="313"/>
                    <a:pt x="317" y="313"/>
                    <a:pt x="321" y="313"/>
                  </a:cubicBezTo>
                  <a:cubicBezTo>
                    <a:pt x="338" y="313"/>
                    <a:pt x="382" y="323"/>
                    <a:pt x="402" y="340"/>
                  </a:cubicBezTo>
                  <a:cubicBezTo>
                    <a:pt x="416" y="354"/>
                    <a:pt x="423" y="374"/>
                    <a:pt x="423" y="377"/>
                  </a:cubicBezTo>
                  <a:cubicBezTo>
                    <a:pt x="426" y="391"/>
                    <a:pt x="426" y="391"/>
                    <a:pt x="426" y="391"/>
                  </a:cubicBezTo>
                  <a:cubicBezTo>
                    <a:pt x="389" y="408"/>
                    <a:pt x="363" y="419"/>
                    <a:pt x="346" y="427"/>
                  </a:cubicBezTo>
                  <a:lnTo>
                    <a:pt x="342" y="429"/>
                  </a:lnTo>
                  <a:lnTo>
                    <a:pt x="352" y="431"/>
                  </a:lnTo>
                  <a:cubicBezTo>
                    <a:pt x="359" y="431"/>
                    <a:pt x="367" y="432"/>
                    <a:pt x="374" y="432"/>
                  </a:cubicBezTo>
                  <a:cubicBezTo>
                    <a:pt x="466" y="432"/>
                    <a:pt x="544" y="357"/>
                    <a:pt x="544" y="266"/>
                  </a:cubicBezTo>
                  <a:cubicBezTo>
                    <a:pt x="544" y="174"/>
                    <a:pt x="466" y="99"/>
                    <a:pt x="374" y="99"/>
                  </a:cubicBezTo>
                  <a:close/>
                  <a:moveTo>
                    <a:pt x="217" y="0"/>
                  </a:moveTo>
                  <a:cubicBezTo>
                    <a:pt x="217" y="10"/>
                    <a:pt x="217" y="10"/>
                    <a:pt x="217" y="10"/>
                  </a:cubicBezTo>
                  <a:cubicBezTo>
                    <a:pt x="217" y="24"/>
                    <a:pt x="217" y="24"/>
                    <a:pt x="217" y="24"/>
                  </a:cubicBezTo>
                  <a:cubicBezTo>
                    <a:pt x="217" y="27"/>
                    <a:pt x="214" y="27"/>
                    <a:pt x="214" y="27"/>
                  </a:cubicBezTo>
                  <a:cubicBezTo>
                    <a:pt x="214" y="27"/>
                    <a:pt x="214" y="27"/>
                    <a:pt x="214" y="31"/>
                  </a:cubicBezTo>
                  <a:cubicBezTo>
                    <a:pt x="214" y="31"/>
                    <a:pt x="211" y="31"/>
                    <a:pt x="211" y="31"/>
                  </a:cubicBezTo>
                  <a:cubicBezTo>
                    <a:pt x="211" y="31"/>
                    <a:pt x="207" y="31"/>
                    <a:pt x="207" y="31"/>
                  </a:cubicBezTo>
                  <a:cubicBezTo>
                    <a:pt x="204" y="31"/>
                    <a:pt x="200" y="31"/>
                    <a:pt x="197" y="31"/>
                  </a:cubicBezTo>
                  <a:cubicBezTo>
                    <a:pt x="187" y="34"/>
                    <a:pt x="177" y="38"/>
                    <a:pt x="173" y="38"/>
                  </a:cubicBezTo>
                  <a:cubicBezTo>
                    <a:pt x="173" y="41"/>
                    <a:pt x="173" y="41"/>
                    <a:pt x="177" y="44"/>
                  </a:cubicBezTo>
                  <a:cubicBezTo>
                    <a:pt x="207" y="68"/>
                    <a:pt x="265" y="92"/>
                    <a:pt x="275" y="96"/>
                  </a:cubicBezTo>
                  <a:cubicBezTo>
                    <a:pt x="276" y="96"/>
                    <a:pt x="277" y="96"/>
                    <a:pt x="277" y="96"/>
                  </a:cubicBezTo>
                  <a:lnTo>
                    <a:pt x="279" y="96"/>
                  </a:lnTo>
                  <a:lnTo>
                    <a:pt x="283" y="93"/>
                  </a:lnTo>
                  <a:lnTo>
                    <a:pt x="291" y="90"/>
                  </a:lnTo>
                  <a:lnTo>
                    <a:pt x="289" y="88"/>
                  </a:lnTo>
                  <a:cubicBezTo>
                    <a:pt x="282" y="83"/>
                    <a:pt x="273" y="73"/>
                    <a:pt x="259" y="54"/>
                  </a:cubicBezTo>
                  <a:cubicBezTo>
                    <a:pt x="260" y="53"/>
                    <a:pt x="261" y="53"/>
                    <a:pt x="261" y="53"/>
                  </a:cubicBezTo>
                  <a:lnTo>
                    <a:pt x="262" y="53"/>
                  </a:lnTo>
                  <a:lnTo>
                    <a:pt x="262" y="52"/>
                  </a:lnTo>
                  <a:lnTo>
                    <a:pt x="263" y="52"/>
                  </a:lnTo>
                  <a:lnTo>
                    <a:pt x="264" y="51"/>
                  </a:lnTo>
                  <a:lnTo>
                    <a:pt x="264" y="51"/>
                  </a:lnTo>
                  <a:lnTo>
                    <a:pt x="265" y="51"/>
                  </a:lnTo>
                  <a:lnTo>
                    <a:pt x="265" y="51"/>
                  </a:lnTo>
                  <a:lnTo>
                    <a:pt x="264" y="51"/>
                  </a:lnTo>
                  <a:lnTo>
                    <a:pt x="264" y="52"/>
                  </a:lnTo>
                  <a:lnTo>
                    <a:pt x="263" y="52"/>
                  </a:lnTo>
                  <a:lnTo>
                    <a:pt x="263" y="52"/>
                  </a:lnTo>
                  <a:lnTo>
                    <a:pt x="262" y="53"/>
                  </a:lnTo>
                  <a:lnTo>
                    <a:pt x="261" y="53"/>
                  </a:lnTo>
                  <a:cubicBezTo>
                    <a:pt x="259" y="54"/>
                    <a:pt x="259" y="54"/>
                    <a:pt x="259" y="54"/>
                  </a:cubicBezTo>
                  <a:cubicBezTo>
                    <a:pt x="256" y="47"/>
                    <a:pt x="249" y="37"/>
                    <a:pt x="249" y="30"/>
                  </a:cubicBezTo>
                  <a:cubicBezTo>
                    <a:pt x="249" y="13"/>
                    <a:pt x="263" y="6"/>
                    <a:pt x="269" y="3"/>
                  </a:cubicBezTo>
                  <a:cubicBezTo>
                    <a:pt x="280" y="3"/>
                    <a:pt x="286" y="3"/>
                    <a:pt x="293" y="3"/>
                  </a:cubicBezTo>
                  <a:cubicBezTo>
                    <a:pt x="297" y="3"/>
                    <a:pt x="297" y="3"/>
                    <a:pt x="300" y="3"/>
                  </a:cubicBezTo>
                  <a:cubicBezTo>
                    <a:pt x="307" y="3"/>
                    <a:pt x="307" y="3"/>
                    <a:pt x="307" y="3"/>
                  </a:cubicBezTo>
                  <a:cubicBezTo>
                    <a:pt x="303" y="30"/>
                    <a:pt x="303" y="30"/>
                    <a:pt x="303" y="30"/>
                  </a:cubicBezTo>
                  <a:cubicBezTo>
                    <a:pt x="297" y="30"/>
                    <a:pt x="297" y="30"/>
                    <a:pt x="297" y="30"/>
                  </a:cubicBezTo>
                  <a:cubicBezTo>
                    <a:pt x="297" y="30"/>
                    <a:pt x="297" y="30"/>
                    <a:pt x="293" y="30"/>
                  </a:cubicBezTo>
                  <a:cubicBezTo>
                    <a:pt x="290" y="30"/>
                    <a:pt x="283" y="30"/>
                    <a:pt x="280" y="30"/>
                  </a:cubicBezTo>
                  <a:cubicBezTo>
                    <a:pt x="280" y="34"/>
                    <a:pt x="280" y="37"/>
                    <a:pt x="283" y="37"/>
                  </a:cubicBezTo>
                  <a:cubicBezTo>
                    <a:pt x="293" y="54"/>
                    <a:pt x="300" y="61"/>
                    <a:pt x="307" y="67"/>
                  </a:cubicBezTo>
                  <a:cubicBezTo>
                    <a:pt x="310" y="67"/>
                    <a:pt x="310" y="71"/>
                    <a:pt x="310" y="71"/>
                  </a:cubicBezTo>
                  <a:cubicBezTo>
                    <a:pt x="317" y="71"/>
                    <a:pt x="317" y="71"/>
                    <a:pt x="317" y="71"/>
                  </a:cubicBezTo>
                  <a:cubicBezTo>
                    <a:pt x="314" y="78"/>
                    <a:pt x="314" y="78"/>
                    <a:pt x="314" y="78"/>
                  </a:cubicBezTo>
                  <a:cubicBezTo>
                    <a:pt x="314" y="81"/>
                    <a:pt x="314" y="81"/>
                    <a:pt x="314" y="81"/>
                  </a:cubicBezTo>
                  <a:lnTo>
                    <a:pt x="314" y="81"/>
                  </a:lnTo>
                  <a:lnTo>
                    <a:pt x="315" y="81"/>
                  </a:lnTo>
                  <a:cubicBezTo>
                    <a:pt x="334" y="75"/>
                    <a:pt x="354" y="72"/>
                    <a:pt x="374" y="72"/>
                  </a:cubicBezTo>
                  <a:cubicBezTo>
                    <a:pt x="483" y="72"/>
                    <a:pt x="571" y="157"/>
                    <a:pt x="571" y="266"/>
                  </a:cubicBezTo>
                  <a:cubicBezTo>
                    <a:pt x="571" y="354"/>
                    <a:pt x="508" y="431"/>
                    <a:pt x="423" y="453"/>
                  </a:cubicBezTo>
                  <a:lnTo>
                    <a:pt x="423" y="453"/>
                  </a:lnTo>
                  <a:lnTo>
                    <a:pt x="425" y="453"/>
                  </a:lnTo>
                  <a:cubicBezTo>
                    <a:pt x="428" y="453"/>
                    <a:pt x="432" y="454"/>
                    <a:pt x="436" y="455"/>
                  </a:cubicBezTo>
                  <a:lnTo>
                    <a:pt x="439" y="455"/>
                  </a:lnTo>
                  <a:lnTo>
                    <a:pt x="439" y="455"/>
                  </a:lnTo>
                  <a:lnTo>
                    <a:pt x="856" y="307"/>
                  </a:lnTo>
                  <a:lnTo>
                    <a:pt x="878" y="258"/>
                  </a:lnTo>
                  <a:lnTo>
                    <a:pt x="902" y="272"/>
                  </a:lnTo>
                  <a:lnTo>
                    <a:pt x="894" y="291"/>
                  </a:lnTo>
                  <a:lnTo>
                    <a:pt x="919" y="279"/>
                  </a:lnTo>
                  <a:lnTo>
                    <a:pt x="929" y="306"/>
                  </a:lnTo>
                  <a:lnTo>
                    <a:pt x="946" y="306"/>
                  </a:lnTo>
                  <a:lnTo>
                    <a:pt x="946" y="332"/>
                  </a:lnTo>
                  <a:lnTo>
                    <a:pt x="872" y="332"/>
                  </a:lnTo>
                  <a:lnTo>
                    <a:pt x="479" y="469"/>
                  </a:lnTo>
                  <a:lnTo>
                    <a:pt x="486" y="472"/>
                  </a:lnTo>
                  <a:cubicBezTo>
                    <a:pt x="546" y="502"/>
                    <a:pt x="602" y="563"/>
                    <a:pt x="626" y="632"/>
                  </a:cubicBezTo>
                  <a:cubicBezTo>
                    <a:pt x="626" y="639"/>
                    <a:pt x="626" y="639"/>
                    <a:pt x="626" y="639"/>
                  </a:cubicBezTo>
                  <a:cubicBezTo>
                    <a:pt x="626" y="639"/>
                    <a:pt x="626" y="639"/>
                    <a:pt x="629" y="639"/>
                  </a:cubicBezTo>
                  <a:cubicBezTo>
                    <a:pt x="629" y="645"/>
                    <a:pt x="629" y="645"/>
                    <a:pt x="629" y="645"/>
                  </a:cubicBezTo>
                  <a:cubicBezTo>
                    <a:pt x="633" y="662"/>
                    <a:pt x="636" y="679"/>
                    <a:pt x="636" y="700"/>
                  </a:cubicBezTo>
                  <a:cubicBezTo>
                    <a:pt x="636" y="724"/>
                    <a:pt x="633" y="749"/>
                    <a:pt x="626" y="774"/>
                  </a:cubicBezTo>
                  <a:lnTo>
                    <a:pt x="626" y="776"/>
                  </a:lnTo>
                  <a:lnTo>
                    <a:pt x="629" y="774"/>
                  </a:lnTo>
                  <a:cubicBezTo>
                    <a:pt x="663" y="756"/>
                    <a:pt x="704" y="736"/>
                    <a:pt x="742" y="736"/>
                  </a:cubicBezTo>
                  <a:cubicBezTo>
                    <a:pt x="755" y="736"/>
                    <a:pt x="772" y="739"/>
                    <a:pt x="786" y="750"/>
                  </a:cubicBezTo>
                  <a:cubicBezTo>
                    <a:pt x="834" y="784"/>
                    <a:pt x="868" y="831"/>
                    <a:pt x="881" y="852"/>
                  </a:cubicBezTo>
                  <a:cubicBezTo>
                    <a:pt x="949" y="821"/>
                    <a:pt x="949" y="821"/>
                    <a:pt x="949" y="821"/>
                  </a:cubicBezTo>
                  <a:cubicBezTo>
                    <a:pt x="963" y="845"/>
                    <a:pt x="963" y="845"/>
                    <a:pt x="963" y="845"/>
                  </a:cubicBezTo>
                  <a:cubicBezTo>
                    <a:pt x="871" y="886"/>
                    <a:pt x="871" y="886"/>
                    <a:pt x="871" y="886"/>
                  </a:cubicBezTo>
                  <a:cubicBezTo>
                    <a:pt x="868" y="883"/>
                    <a:pt x="868" y="883"/>
                    <a:pt x="868" y="883"/>
                  </a:cubicBezTo>
                  <a:cubicBezTo>
                    <a:pt x="864" y="876"/>
                    <a:pt x="864" y="876"/>
                    <a:pt x="864" y="876"/>
                  </a:cubicBezTo>
                  <a:lnTo>
                    <a:pt x="866" y="875"/>
                  </a:lnTo>
                  <a:lnTo>
                    <a:pt x="866" y="875"/>
                  </a:lnTo>
                  <a:lnTo>
                    <a:pt x="867" y="874"/>
                  </a:lnTo>
                  <a:cubicBezTo>
                    <a:pt x="868" y="874"/>
                    <a:pt x="868" y="874"/>
                    <a:pt x="869" y="873"/>
                  </a:cubicBezTo>
                  <a:lnTo>
                    <a:pt x="869" y="873"/>
                  </a:lnTo>
                  <a:lnTo>
                    <a:pt x="869" y="873"/>
                  </a:lnTo>
                  <a:lnTo>
                    <a:pt x="870" y="873"/>
                  </a:lnTo>
                  <a:lnTo>
                    <a:pt x="870" y="873"/>
                  </a:lnTo>
                  <a:cubicBezTo>
                    <a:pt x="871" y="872"/>
                    <a:pt x="871" y="872"/>
                    <a:pt x="871" y="872"/>
                  </a:cubicBezTo>
                  <a:cubicBezTo>
                    <a:pt x="871" y="872"/>
                    <a:pt x="871" y="872"/>
                    <a:pt x="871" y="872"/>
                  </a:cubicBezTo>
                  <a:lnTo>
                    <a:pt x="871" y="872"/>
                  </a:lnTo>
                  <a:lnTo>
                    <a:pt x="871" y="872"/>
                  </a:lnTo>
                  <a:lnTo>
                    <a:pt x="870" y="873"/>
                  </a:lnTo>
                  <a:lnTo>
                    <a:pt x="869" y="873"/>
                  </a:lnTo>
                  <a:lnTo>
                    <a:pt x="868" y="874"/>
                  </a:lnTo>
                  <a:cubicBezTo>
                    <a:pt x="868" y="874"/>
                    <a:pt x="867" y="874"/>
                    <a:pt x="866" y="875"/>
                  </a:cubicBezTo>
                  <a:lnTo>
                    <a:pt x="866" y="875"/>
                  </a:lnTo>
                  <a:lnTo>
                    <a:pt x="866" y="875"/>
                  </a:lnTo>
                  <a:lnTo>
                    <a:pt x="866" y="875"/>
                  </a:lnTo>
                  <a:lnTo>
                    <a:pt x="865" y="875"/>
                  </a:lnTo>
                  <a:cubicBezTo>
                    <a:pt x="864" y="876"/>
                    <a:pt x="864" y="876"/>
                    <a:pt x="864" y="876"/>
                  </a:cubicBezTo>
                  <a:cubicBezTo>
                    <a:pt x="864" y="876"/>
                    <a:pt x="864" y="876"/>
                    <a:pt x="864" y="872"/>
                  </a:cubicBezTo>
                  <a:cubicBezTo>
                    <a:pt x="861" y="872"/>
                    <a:pt x="861" y="869"/>
                    <a:pt x="857" y="866"/>
                  </a:cubicBezTo>
                  <a:cubicBezTo>
                    <a:pt x="854" y="859"/>
                    <a:pt x="847" y="849"/>
                    <a:pt x="837" y="838"/>
                  </a:cubicBezTo>
                  <a:cubicBezTo>
                    <a:pt x="823" y="818"/>
                    <a:pt x="796" y="791"/>
                    <a:pt x="769" y="770"/>
                  </a:cubicBezTo>
                  <a:cubicBezTo>
                    <a:pt x="762" y="767"/>
                    <a:pt x="752" y="763"/>
                    <a:pt x="742" y="763"/>
                  </a:cubicBezTo>
                  <a:cubicBezTo>
                    <a:pt x="711" y="763"/>
                    <a:pt x="673" y="780"/>
                    <a:pt x="643" y="797"/>
                  </a:cubicBezTo>
                  <a:cubicBezTo>
                    <a:pt x="631" y="805"/>
                    <a:pt x="621" y="812"/>
                    <a:pt x="612" y="818"/>
                  </a:cubicBezTo>
                  <a:lnTo>
                    <a:pt x="609" y="820"/>
                  </a:lnTo>
                  <a:lnTo>
                    <a:pt x="605" y="829"/>
                  </a:lnTo>
                  <a:cubicBezTo>
                    <a:pt x="581" y="875"/>
                    <a:pt x="545" y="908"/>
                    <a:pt x="500" y="910"/>
                  </a:cubicBezTo>
                  <a:cubicBezTo>
                    <a:pt x="482" y="909"/>
                    <a:pt x="461" y="903"/>
                    <a:pt x="441" y="893"/>
                  </a:cubicBezTo>
                  <a:lnTo>
                    <a:pt x="433" y="889"/>
                  </a:lnTo>
                  <a:lnTo>
                    <a:pt x="433" y="891"/>
                  </a:lnTo>
                  <a:cubicBezTo>
                    <a:pt x="433" y="896"/>
                    <a:pt x="433" y="896"/>
                    <a:pt x="433" y="896"/>
                  </a:cubicBezTo>
                  <a:cubicBezTo>
                    <a:pt x="433" y="896"/>
                    <a:pt x="433" y="899"/>
                    <a:pt x="433" y="906"/>
                  </a:cubicBezTo>
                  <a:cubicBezTo>
                    <a:pt x="433" y="906"/>
                    <a:pt x="433" y="909"/>
                    <a:pt x="433" y="909"/>
                  </a:cubicBezTo>
                  <a:cubicBezTo>
                    <a:pt x="433" y="960"/>
                    <a:pt x="433" y="1150"/>
                    <a:pt x="454" y="1215"/>
                  </a:cubicBezTo>
                  <a:cubicBezTo>
                    <a:pt x="478" y="1300"/>
                    <a:pt x="478" y="1384"/>
                    <a:pt x="478" y="1384"/>
                  </a:cubicBezTo>
                  <a:cubicBezTo>
                    <a:pt x="481" y="1398"/>
                    <a:pt x="481" y="1398"/>
                    <a:pt x="481" y="1398"/>
                  </a:cubicBezTo>
                  <a:cubicBezTo>
                    <a:pt x="399" y="1415"/>
                    <a:pt x="399" y="1415"/>
                    <a:pt x="399" y="1415"/>
                  </a:cubicBezTo>
                  <a:cubicBezTo>
                    <a:pt x="399" y="1408"/>
                    <a:pt x="399" y="1408"/>
                    <a:pt x="399" y="1408"/>
                  </a:cubicBezTo>
                  <a:cubicBezTo>
                    <a:pt x="395" y="1395"/>
                    <a:pt x="395" y="1395"/>
                    <a:pt x="395" y="1395"/>
                  </a:cubicBezTo>
                  <a:cubicBezTo>
                    <a:pt x="392" y="1388"/>
                    <a:pt x="392" y="1388"/>
                    <a:pt x="392" y="1388"/>
                  </a:cubicBezTo>
                  <a:cubicBezTo>
                    <a:pt x="450" y="1374"/>
                    <a:pt x="450" y="1374"/>
                    <a:pt x="450" y="1374"/>
                  </a:cubicBezTo>
                  <a:cubicBezTo>
                    <a:pt x="450" y="1351"/>
                    <a:pt x="443" y="1283"/>
                    <a:pt x="426" y="1222"/>
                  </a:cubicBezTo>
                  <a:cubicBezTo>
                    <a:pt x="406" y="1147"/>
                    <a:pt x="406" y="953"/>
                    <a:pt x="406" y="906"/>
                  </a:cubicBezTo>
                  <a:cubicBezTo>
                    <a:pt x="406" y="906"/>
                    <a:pt x="406" y="903"/>
                    <a:pt x="406" y="903"/>
                  </a:cubicBezTo>
                  <a:cubicBezTo>
                    <a:pt x="406" y="896"/>
                    <a:pt x="406" y="896"/>
                    <a:pt x="406" y="896"/>
                  </a:cubicBezTo>
                  <a:cubicBezTo>
                    <a:pt x="406" y="896"/>
                    <a:pt x="406" y="896"/>
                    <a:pt x="406" y="892"/>
                  </a:cubicBezTo>
                  <a:cubicBezTo>
                    <a:pt x="406" y="889"/>
                    <a:pt x="409" y="889"/>
                    <a:pt x="413" y="889"/>
                  </a:cubicBezTo>
                  <a:cubicBezTo>
                    <a:pt x="428" y="889"/>
                    <a:pt x="432" y="889"/>
                    <a:pt x="433" y="889"/>
                  </a:cubicBezTo>
                  <a:lnTo>
                    <a:pt x="433" y="889"/>
                  </a:lnTo>
                  <a:lnTo>
                    <a:pt x="432" y="889"/>
                  </a:lnTo>
                  <a:cubicBezTo>
                    <a:pt x="363" y="850"/>
                    <a:pt x="296" y="766"/>
                    <a:pt x="293" y="679"/>
                  </a:cubicBezTo>
                  <a:cubicBezTo>
                    <a:pt x="293" y="641"/>
                    <a:pt x="297" y="601"/>
                    <a:pt x="306" y="565"/>
                  </a:cubicBezTo>
                  <a:lnTo>
                    <a:pt x="307" y="560"/>
                  </a:lnTo>
                  <a:lnTo>
                    <a:pt x="88" y="721"/>
                  </a:lnTo>
                  <a:lnTo>
                    <a:pt x="88" y="722"/>
                  </a:lnTo>
                  <a:cubicBezTo>
                    <a:pt x="88" y="724"/>
                    <a:pt x="88" y="726"/>
                    <a:pt x="88" y="730"/>
                  </a:cubicBezTo>
                  <a:cubicBezTo>
                    <a:pt x="88" y="730"/>
                    <a:pt x="88" y="733"/>
                    <a:pt x="88" y="733"/>
                  </a:cubicBezTo>
                  <a:cubicBezTo>
                    <a:pt x="95" y="740"/>
                    <a:pt x="95" y="740"/>
                    <a:pt x="95" y="740"/>
                  </a:cubicBezTo>
                  <a:cubicBezTo>
                    <a:pt x="75" y="760"/>
                    <a:pt x="75" y="760"/>
                    <a:pt x="75" y="760"/>
                  </a:cubicBezTo>
                  <a:cubicBezTo>
                    <a:pt x="71" y="753"/>
                    <a:pt x="71" y="753"/>
                    <a:pt x="71" y="753"/>
                  </a:cubicBezTo>
                  <a:cubicBezTo>
                    <a:pt x="67" y="751"/>
                    <a:pt x="65" y="747"/>
                    <a:pt x="63" y="744"/>
                  </a:cubicBezTo>
                  <a:lnTo>
                    <a:pt x="62" y="740"/>
                  </a:lnTo>
                  <a:lnTo>
                    <a:pt x="17" y="774"/>
                  </a:lnTo>
                  <a:lnTo>
                    <a:pt x="7" y="757"/>
                  </a:lnTo>
                  <a:lnTo>
                    <a:pt x="0" y="754"/>
                  </a:lnTo>
                  <a:lnTo>
                    <a:pt x="323" y="516"/>
                  </a:lnTo>
                  <a:lnTo>
                    <a:pt x="326" y="508"/>
                  </a:lnTo>
                  <a:cubicBezTo>
                    <a:pt x="337" y="488"/>
                    <a:pt x="351" y="471"/>
                    <a:pt x="370" y="461"/>
                  </a:cubicBezTo>
                  <a:lnTo>
                    <a:pt x="374" y="459"/>
                  </a:lnTo>
                  <a:lnTo>
                    <a:pt x="374" y="459"/>
                  </a:lnTo>
                  <a:cubicBezTo>
                    <a:pt x="349" y="459"/>
                    <a:pt x="325" y="454"/>
                    <a:pt x="303" y="446"/>
                  </a:cubicBezTo>
                  <a:lnTo>
                    <a:pt x="296" y="443"/>
                  </a:lnTo>
                  <a:lnTo>
                    <a:pt x="295" y="444"/>
                  </a:lnTo>
                  <a:cubicBezTo>
                    <a:pt x="293" y="448"/>
                    <a:pt x="293" y="448"/>
                    <a:pt x="293" y="448"/>
                  </a:cubicBezTo>
                  <a:lnTo>
                    <a:pt x="292" y="441"/>
                  </a:lnTo>
                  <a:lnTo>
                    <a:pt x="290" y="441"/>
                  </a:lnTo>
                  <a:cubicBezTo>
                    <a:pt x="248" y="421"/>
                    <a:pt x="214" y="387"/>
                    <a:pt x="195" y="345"/>
                  </a:cubicBezTo>
                  <a:lnTo>
                    <a:pt x="191" y="336"/>
                  </a:lnTo>
                  <a:lnTo>
                    <a:pt x="171" y="349"/>
                  </a:lnTo>
                  <a:lnTo>
                    <a:pt x="160" y="332"/>
                  </a:lnTo>
                  <a:lnTo>
                    <a:pt x="157" y="326"/>
                  </a:lnTo>
                  <a:lnTo>
                    <a:pt x="182" y="309"/>
                  </a:lnTo>
                  <a:lnTo>
                    <a:pt x="181" y="302"/>
                  </a:lnTo>
                  <a:cubicBezTo>
                    <a:pt x="178" y="290"/>
                    <a:pt x="177" y="278"/>
                    <a:pt x="177" y="266"/>
                  </a:cubicBezTo>
                  <a:cubicBezTo>
                    <a:pt x="177" y="204"/>
                    <a:pt x="205" y="151"/>
                    <a:pt x="249" y="116"/>
                  </a:cubicBezTo>
                  <a:lnTo>
                    <a:pt x="251" y="114"/>
                  </a:lnTo>
                  <a:lnTo>
                    <a:pt x="249" y="114"/>
                  </a:lnTo>
                  <a:cubicBezTo>
                    <a:pt x="243" y="111"/>
                    <a:pt x="235" y="108"/>
                    <a:pt x="228" y="106"/>
                  </a:cubicBezTo>
                  <a:cubicBezTo>
                    <a:pt x="207" y="96"/>
                    <a:pt x="180" y="82"/>
                    <a:pt x="160" y="65"/>
                  </a:cubicBezTo>
                  <a:lnTo>
                    <a:pt x="161" y="63"/>
                  </a:lnTo>
                  <a:lnTo>
                    <a:pt x="161" y="63"/>
                  </a:lnTo>
                  <a:lnTo>
                    <a:pt x="161" y="61"/>
                  </a:lnTo>
                  <a:lnTo>
                    <a:pt x="162" y="60"/>
                  </a:lnTo>
                  <a:lnTo>
                    <a:pt x="162" y="60"/>
                  </a:lnTo>
                  <a:lnTo>
                    <a:pt x="162" y="60"/>
                  </a:lnTo>
                  <a:cubicBezTo>
                    <a:pt x="163" y="58"/>
                    <a:pt x="163" y="58"/>
                    <a:pt x="163" y="58"/>
                  </a:cubicBezTo>
                  <a:lnTo>
                    <a:pt x="162" y="60"/>
                  </a:lnTo>
                  <a:lnTo>
                    <a:pt x="162" y="61"/>
                  </a:lnTo>
                  <a:lnTo>
                    <a:pt x="161" y="61"/>
                  </a:lnTo>
                  <a:lnTo>
                    <a:pt x="161" y="62"/>
                  </a:lnTo>
                  <a:lnTo>
                    <a:pt x="161" y="63"/>
                  </a:lnTo>
                  <a:lnTo>
                    <a:pt x="160" y="63"/>
                  </a:lnTo>
                  <a:cubicBezTo>
                    <a:pt x="160" y="65"/>
                    <a:pt x="160" y="65"/>
                    <a:pt x="160" y="65"/>
                  </a:cubicBezTo>
                  <a:cubicBezTo>
                    <a:pt x="149" y="58"/>
                    <a:pt x="146" y="48"/>
                    <a:pt x="146" y="38"/>
                  </a:cubicBezTo>
                  <a:cubicBezTo>
                    <a:pt x="146" y="17"/>
                    <a:pt x="170" y="10"/>
                    <a:pt x="180" y="7"/>
                  </a:cubicBezTo>
                  <a:cubicBezTo>
                    <a:pt x="194" y="3"/>
                    <a:pt x="207" y="3"/>
                    <a:pt x="207" y="3"/>
                  </a:cubicBezTo>
                  <a:cubicBezTo>
                    <a:pt x="217" y="0"/>
                    <a:pt x="217" y="0"/>
                    <a:pt x="217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/>
            </a:p>
          </p:txBody>
        </p:sp>
      </p:grpSp>
      <p:sp>
        <p:nvSpPr>
          <p:cNvPr id="10" name="矩形 9"/>
          <p:cNvSpPr/>
          <p:nvPr userDrawn="1">
            <p:custDataLst>
              <p:tags r:id="rId9"/>
            </p:custDataLst>
          </p:nvPr>
        </p:nvSpPr>
        <p:spPr>
          <a:xfrm>
            <a:off x="0" y="127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>
          <a:xfrm>
            <a:off x="579600" y="237600"/>
            <a:ext cx="11037600" cy="441964"/>
          </a:xfrm>
        </p:spPr>
        <p:txBody>
          <a:bodyPr>
            <a:normAutofit/>
          </a:bodyPr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4"/>
            </p:custDataLst>
          </p:nvPr>
        </p:nvSpPr>
        <p:spPr>
          <a:xfrm>
            <a:off x="579600" y="1663200"/>
            <a:ext cx="5342400" cy="2894400"/>
          </a:xfrm>
        </p:spPr>
        <p:txBody>
          <a:bodyPr>
            <a:normAutofit/>
          </a:bodyPr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5"/>
            </p:custDataLst>
          </p:nvPr>
        </p:nvSpPr>
        <p:spPr>
          <a:xfrm>
            <a:off x="6242400" y="1663200"/>
            <a:ext cx="5367600" cy="2894400"/>
          </a:xfrm>
        </p:spPr>
        <p:txBody>
          <a:bodyPr>
            <a:normAutofit/>
          </a:bodyPr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6"/>
            </p:custDataLst>
          </p:nvPr>
        </p:nvSpPr>
        <p:spPr>
          <a:xfrm>
            <a:off x="572400" y="4816800"/>
            <a:ext cx="5342400" cy="781200"/>
          </a:xfrm>
        </p:spPr>
        <p:txBody>
          <a:bodyPr>
            <a:normAutofit/>
          </a:bodyPr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7"/>
            </p:custDataLst>
          </p:nvPr>
        </p:nvSpPr>
        <p:spPr>
          <a:xfrm>
            <a:off x="6253200" y="4813200"/>
            <a:ext cx="5367600" cy="781200"/>
          </a:xfrm>
        </p:spPr>
        <p:txBody>
          <a:bodyPr>
            <a:normAutofit/>
          </a:bodyPr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pic>
        <p:nvPicPr>
          <p:cNvPr id="51" name="图片 50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82015" y="194310"/>
            <a:ext cx="817880" cy="946150"/>
          </a:xfrm>
          <a:prstGeom prst="rect">
            <a:avLst/>
          </a:prstGeom>
        </p:spPr>
      </p:pic>
      <p:sp>
        <p:nvSpPr>
          <p:cNvPr id="53" name="Freeform 5"/>
          <p:cNvSpPr>
            <a:spLocks noEditPoints="1"/>
          </p:cNvSpPr>
          <p:nvPr userDrawn="1">
            <p:custDataLst>
              <p:tags r:id="rId5"/>
            </p:custDataLst>
          </p:nvPr>
        </p:nvSpPr>
        <p:spPr bwMode="auto">
          <a:xfrm>
            <a:off x="59055" y="14605"/>
            <a:ext cx="1411605" cy="1880870"/>
          </a:xfrm>
          <a:custGeom>
            <a:avLst/>
            <a:gdLst>
              <a:gd name="T0" fmla="*/ 0 w 120"/>
              <a:gd name="T1" fmla="*/ 61 h 122"/>
              <a:gd name="T2" fmla="*/ 60 w 120"/>
              <a:gd name="T3" fmla="*/ 0 h 122"/>
              <a:gd name="T4" fmla="*/ 60 w 120"/>
              <a:gd name="T5" fmla="*/ 0 h 122"/>
              <a:gd name="T6" fmla="*/ 120 w 120"/>
              <a:gd name="T7" fmla="*/ 61 h 122"/>
              <a:gd name="T8" fmla="*/ 120 w 120"/>
              <a:gd name="T9" fmla="*/ 61 h 122"/>
              <a:gd name="T10" fmla="*/ 120 w 120"/>
              <a:gd name="T11" fmla="*/ 61 h 122"/>
              <a:gd name="T12" fmla="*/ 60 w 120"/>
              <a:gd name="T13" fmla="*/ 122 h 122"/>
              <a:gd name="T14" fmla="*/ 60 w 120"/>
              <a:gd name="T15" fmla="*/ 122 h 122"/>
              <a:gd name="T16" fmla="*/ 0 w 120"/>
              <a:gd name="T17" fmla="*/ 61 h 122"/>
              <a:gd name="T18" fmla="*/ 4 w 120"/>
              <a:gd name="T19" fmla="*/ 61 h 122"/>
              <a:gd name="T20" fmla="*/ 60 w 120"/>
              <a:gd name="T21" fmla="*/ 118 h 122"/>
              <a:gd name="T22" fmla="*/ 60 w 120"/>
              <a:gd name="T23" fmla="*/ 118 h 122"/>
              <a:gd name="T24" fmla="*/ 116 w 120"/>
              <a:gd name="T25" fmla="*/ 61 h 122"/>
              <a:gd name="T26" fmla="*/ 116 w 120"/>
              <a:gd name="T27" fmla="*/ 61 h 122"/>
              <a:gd name="T28" fmla="*/ 116 w 120"/>
              <a:gd name="T29" fmla="*/ 61 h 122"/>
              <a:gd name="T30" fmla="*/ 60 w 120"/>
              <a:gd name="T31" fmla="*/ 4 h 122"/>
              <a:gd name="T32" fmla="*/ 60 w 120"/>
              <a:gd name="T33" fmla="*/ 4 h 122"/>
              <a:gd name="T34" fmla="*/ 4 w 120"/>
              <a:gd name="T35" fmla="*/ 61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223" h="2962">
                <a:moveTo>
                  <a:pt x="750" y="2861"/>
                </a:moveTo>
                <a:lnTo>
                  <a:pt x="750" y="2861"/>
                </a:lnTo>
                <a:lnTo>
                  <a:pt x="749" y="2861"/>
                </a:lnTo>
                <a:lnTo>
                  <a:pt x="748" y="2861"/>
                </a:lnTo>
                <a:lnTo>
                  <a:pt x="748" y="2861"/>
                </a:lnTo>
                <a:lnTo>
                  <a:pt x="747" y="2861"/>
                </a:lnTo>
                <a:lnTo>
                  <a:pt x="746" y="2861"/>
                </a:lnTo>
                <a:lnTo>
                  <a:pt x="745" y="2861"/>
                </a:lnTo>
                <a:lnTo>
                  <a:pt x="745" y="2861"/>
                </a:lnTo>
                <a:lnTo>
                  <a:pt x="744" y="2861"/>
                </a:lnTo>
                <a:lnTo>
                  <a:pt x="743" y="2861"/>
                </a:lnTo>
                <a:lnTo>
                  <a:pt x="743" y="2861"/>
                </a:lnTo>
                <a:lnTo>
                  <a:pt x="750" y="2861"/>
                </a:lnTo>
                <a:close/>
                <a:moveTo>
                  <a:pt x="1121" y="1273"/>
                </a:moveTo>
                <a:lnTo>
                  <a:pt x="811" y="1664"/>
                </a:lnTo>
                <a:lnTo>
                  <a:pt x="825" y="1737"/>
                </a:lnTo>
                <a:lnTo>
                  <a:pt x="987" y="1671"/>
                </a:lnTo>
                <a:lnTo>
                  <a:pt x="1121" y="1273"/>
                </a:lnTo>
                <a:close/>
                <a:moveTo>
                  <a:pt x="1222" y="1130"/>
                </a:moveTo>
                <a:lnTo>
                  <a:pt x="1227" y="1158"/>
                </a:lnTo>
                <a:lnTo>
                  <a:pt x="1250" y="1152"/>
                </a:lnTo>
                <a:lnTo>
                  <a:pt x="1244" y="1146"/>
                </a:lnTo>
                <a:cubicBezTo>
                  <a:pt x="1238" y="1140"/>
                  <a:pt x="1231" y="1135"/>
                  <a:pt x="1223" y="1131"/>
                </a:cubicBezTo>
                <a:lnTo>
                  <a:pt x="1222" y="1130"/>
                </a:lnTo>
                <a:close/>
                <a:moveTo>
                  <a:pt x="845" y="1120"/>
                </a:moveTo>
                <a:lnTo>
                  <a:pt x="846" y="1120"/>
                </a:lnTo>
                <a:lnTo>
                  <a:pt x="847" y="1120"/>
                </a:lnTo>
                <a:lnTo>
                  <a:pt x="848" y="1121"/>
                </a:lnTo>
                <a:lnTo>
                  <a:pt x="849" y="1121"/>
                </a:lnTo>
                <a:lnTo>
                  <a:pt x="851" y="1122"/>
                </a:lnTo>
                <a:lnTo>
                  <a:pt x="852" y="1123"/>
                </a:lnTo>
                <a:lnTo>
                  <a:pt x="851" y="1123"/>
                </a:lnTo>
                <a:lnTo>
                  <a:pt x="851" y="1122"/>
                </a:lnTo>
                <a:lnTo>
                  <a:pt x="849" y="1122"/>
                </a:lnTo>
                <a:lnTo>
                  <a:pt x="849" y="1121"/>
                </a:lnTo>
                <a:lnTo>
                  <a:pt x="848" y="1121"/>
                </a:lnTo>
                <a:lnTo>
                  <a:pt x="848" y="1121"/>
                </a:lnTo>
                <a:lnTo>
                  <a:pt x="846" y="1120"/>
                </a:lnTo>
                <a:lnTo>
                  <a:pt x="845" y="1120"/>
                </a:lnTo>
                <a:lnTo>
                  <a:pt x="845" y="1120"/>
                </a:lnTo>
                <a:close/>
                <a:moveTo>
                  <a:pt x="844" y="1119"/>
                </a:moveTo>
                <a:cubicBezTo>
                  <a:pt x="844" y="1119"/>
                  <a:pt x="844" y="1119"/>
                  <a:pt x="844" y="1119"/>
                </a:cubicBezTo>
                <a:lnTo>
                  <a:pt x="844" y="1119"/>
                </a:lnTo>
                <a:lnTo>
                  <a:pt x="844" y="1119"/>
                </a:lnTo>
                <a:close/>
                <a:moveTo>
                  <a:pt x="1041" y="1110"/>
                </a:moveTo>
                <a:lnTo>
                  <a:pt x="1023" y="1113"/>
                </a:lnTo>
                <a:cubicBezTo>
                  <a:pt x="911" y="1137"/>
                  <a:pt x="786" y="1206"/>
                  <a:pt x="717" y="1313"/>
                </a:cubicBezTo>
                <a:cubicBezTo>
                  <a:pt x="717" y="1313"/>
                  <a:pt x="717" y="1313"/>
                  <a:pt x="717" y="1312"/>
                </a:cubicBezTo>
                <a:lnTo>
                  <a:pt x="716" y="1312"/>
                </a:lnTo>
                <a:lnTo>
                  <a:pt x="716" y="1312"/>
                </a:lnTo>
                <a:cubicBezTo>
                  <a:pt x="716" y="1312"/>
                  <a:pt x="716" y="1311"/>
                  <a:pt x="715" y="1311"/>
                </a:cubicBezTo>
                <a:lnTo>
                  <a:pt x="715" y="1310"/>
                </a:lnTo>
                <a:lnTo>
                  <a:pt x="715" y="1310"/>
                </a:lnTo>
                <a:lnTo>
                  <a:pt x="714" y="1309"/>
                </a:lnTo>
                <a:lnTo>
                  <a:pt x="713" y="1308"/>
                </a:lnTo>
                <a:lnTo>
                  <a:pt x="712" y="1308"/>
                </a:lnTo>
                <a:lnTo>
                  <a:pt x="712" y="1308"/>
                </a:lnTo>
                <a:lnTo>
                  <a:pt x="712" y="1307"/>
                </a:lnTo>
                <a:lnTo>
                  <a:pt x="711" y="1307"/>
                </a:lnTo>
                <a:lnTo>
                  <a:pt x="711" y="1306"/>
                </a:lnTo>
                <a:lnTo>
                  <a:pt x="711" y="1307"/>
                </a:lnTo>
                <a:lnTo>
                  <a:pt x="711" y="1307"/>
                </a:lnTo>
                <a:lnTo>
                  <a:pt x="712" y="1308"/>
                </a:lnTo>
                <a:lnTo>
                  <a:pt x="713" y="1308"/>
                </a:lnTo>
                <a:lnTo>
                  <a:pt x="713" y="1309"/>
                </a:lnTo>
                <a:lnTo>
                  <a:pt x="714" y="1309"/>
                </a:lnTo>
                <a:lnTo>
                  <a:pt x="714" y="1310"/>
                </a:lnTo>
                <a:lnTo>
                  <a:pt x="715" y="1310"/>
                </a:lnTo>
                <a:lnTo>
                  <a:pt x="716" y="1312"/>
                </a:lnTo>
                <a:lnTo>
                  <a:pt x="717" y="1313"/>
                </a:lnTo>
                <a:cubicBezTo>
                  <a:pt x="676" y="1380"/>
                  <a:pt x="656" y="1467"/>
                  <a:pt x="656" y="1555"/>
                </a:cubicBezTo>
                <a:cubicBezTo>
                  <a:pt x="656" y="1696"/>
                  <a:pt x="710" y="1831"/>
                  <a:pt x="771" y="1865"/>
                </a:cubicBezTo>
                <a:cubicBezTo>
                  <a:pt x="784" y="1871"/>
                  <a:pt x="798" y="1878"/>
                  <a:pt x="818" y="1878"/>
                </a:cubicBezTo>
                <a:cubicBezTo>
                  <a:pt x="818" y="1878"/>
                  <a:pt x="818" y="1878"/>
                  <a:pt x="825" y="1878"/>
                </a:cubicBezTo>
                <a:cubicBezTo>
                  <a:pt x="926" y="1878"/>
                  <a:pt x="1095" y="1743"/>
                  <a:pt x="1196" y="1582"/>
                </a:cubicBezTo>
                <a:cubicBezTo>
                  <a:pt x="1264" y="1488"/>
                  <a:pt x="1291" y="1380"/>
                  <a:pt x="1291" y="1292"/>
                </a:cubicBezTo>
                <a:cubicBezTo>
                  <a:pt x="1291" y="1260"/>
                  <a:pt x="1287" y="1230"/>
                  <a:pt x="1279" y="1205"/>
                </a:cubicBezTo>
                <a:lnTo>
                  <a:pt x="1278" y="1202"/>
                </a:lnTo>
                <a:lnTo>
                  <a:pt x="1203" y="1225"/>
                </a:lnTo>
                <a:lnTo>
                  <a:pt x="1197" y="1214"/>
                </a:lnTo>
                <a:lnTo>
                  <a:pt x="1027" y="1710"/>
                </a:lnTo>
                <a:lnTo>
                  <a:pt x="784" y="1812"/>
                </a:lnTo>
                <a:lnTo>
                  <a:pt x="750" y="1664"/>
                </a:lnTo>
                <a:lnTo>
                  <a:pt x="750" y="1651"/>
                </a:lnTo>
                <a:lnTo>
                  <a:pt x="1148" y="1155"/>
                </a:lnTo>
                <a:lnTo>
                  <a:pt x="1041" y="1170"/>
                </a:lnTo>
                <a:lnTo>
                  <a:pt x="1041" y="1110"/>
                </a:lnTo>
                <a:close/>
                <a:moveTo>
                  <a:pt x="1215" y="721"/>
                </a:moveTo>
                <a:cubicBezTo>
                  <a:pt x="1209" y="782"/>
                  <a:pt x="1195" y="849"/>
                  <a:pt x="1188" y="869"/>
                </a:cubicBezTo>
                <a:cubicBezTo>
                  <a:pt x="1188" y="876"/>
                  <a:pt x="1195" y="889"/>
                  <a:pt x="1209" y="903"/>
                </a:cubicBezTo>
                <a:cubicBezTo>
                  <a:pt x="1229" y="916"/>
                  <a:pt x="1249" y="923"/>
                  <a:pt x="1263" y="923"/>
                </a:cubicBezTo>
                <a:cubicBezTo>
                  <a:pt x="1270" y="923"/>
                  <a:pt x="1345" y="883"/>
                  <a:pt x="1406" y="849"/>
                </a:cubicBezTo>
                <a:cubicBezTo>
                  <a:pt x="1412" y="842"/>
                  <a:pt x="1419" y="836"/>
                  <a:pt x="1433" y="836"/>
                </a:cubicBezTo>
                <a:cubicBezTo>
                  <a:pt x="1419" y="836"/>
                  <a:pt x="1412" y="836"/>
                  <a:pt x="1399" y="836"/>
                </a:cubicBezTo>
                <a:cubicBezTo>
                  <a:pt x="1365" y="836"/>
                  <a:pt x="1331" y="836"/>
                  <a:pt x="1304" y="829"/>
                </a:cubicBezTo>
                <a:cubicBezTo>
                  <a:pt x="1256" y="815"/>
                  <a:pt x="1236" y="768"/>
                  <a:pt x="1215" y="721"/>
                </a:cubicBezTo>
                <a:close/>
                <a:moveTo>
                  <a:pt x="1188" y="593"/>
                </a:moveTo>
                <a:cubicBezTo>
                  <a:pt x="1195" y="593"/>
                  <a:pt x="1195" y="593"/>
                  <a:pt x="1195" y="593"/>
                </a:cubicBezTo>
                <a:cubicBezTo>
                  <a:pt x="1229" y="593"/>
                  <a:pt x="1229" y="593"/>
                  <a:pt x="1229" y="593"/>
                </a:cubicBezTo>
                <a:cubicBezTo>
                  <a:pt x="1236" y="593"/>
                  <a:pt x="1236" y="593"/>
                  <a:pt x="1236" y="593"/>
                </a:cubicBezTo>
                <a:cubicBezTo>
                  <a:pt x="1236" y="600"/>
                  <a:pt x="1236" y="600"/>
                  <a:pt x="1236" y="600"/>
                </a:cubicBezTo>
                <a:cubicBezTo>
                  <a:pt x="1236" y="600"/>
                  <a:pt x="1236" y="606"/>
                  <a:pt x="1236" y="606"/>
                </a:cubicBezTo>
                <a:cubicBezTo>
                  <a:pt x="1243" y="613"/>
                  <a:pt x="1243" y="620"/>
                  <a:pt x="1243" y="627"/>
                </a:cubicBezTo>
                <a:cubicBezTo>
                  <a:pt x="1249" y="647"/>
                  <a:pt x="1256" y="667"/>
                  <a:pt x="1263" y="687"/>
                </a:cubicBezTo>
                <a:cubicBezTo>
                  <a:pt x="1277" y="734"/>
                  <a:pt x="1311" y="775"/>
                  <a:pt x="1317" y="775"/>
                </a:cubicBezTo>
                <a:cubicBezTo>
                  <a:pt x="1338" y="775"/>
                  <a:pt x="1365" y="782"/>
                  <a:pt x="1399" y="782"/>
                </a:cubicBezTo>
                <a:cubicBezTo>
                  <a:pt x="1467" y="782"/>
                  <a:pt x="1528" y="775"/>
                  <a:pt x="1535" y="775"/>
                </a:cubicBezTo>
                <a:cubicBezTo>
                  <a:pt x="1541" y="775"/>
                  <a:pt x="1541" y="775"/>
                  <a:pt x="1541" y="775"/>
                </a:cubicBezTo>
                <a:cubicBezTo>
                  <a:pt x="1555" y="822"/>
                  <a:pt x="1555" y="822"/>
                  <a:pt x="1555" y="822"/>
                </a:cubicBezTo>
                <a:cubicBezTo>
                  <a:pt x="1548" y="822"/>
                  <a:pt x="1548" y="822"/>
                  <a:pt x="1548" y="822"/>
                </a:cubicBezTo>
                <a:cubicBezTo>
                  <a:pt x="1541" y="829"/>
                  <a:pt x="1541" y="829"/>
                  <a:pt x="1541" y="829"/>
                </a:cubicBezTo>
                <a:cubicBezTo>
                  <a:pt x="1535" y="836"/>
                  <a:pt x="1521" y="842"/>
                  <a:pt x="1514" y="849"/>
                </a:cubicBezTo>
                <a:cubicBezTo>
                  <a:pt x="1494" y="862"/>
                  <a:pt x="1460" y="876"/>
                  <a:pt x="1433" y="896"/>
                </a:cubicBezTo>
                <a:cubicBezTo>
                  <a:pt x="1372" y="930"/>
                  <a:pt x="1304" y="970"/>
                  <a:pt x="1270" y="977"/>
                </a:cubicBezTo>
                <a:cubicBezTo>
                  <a:pt x="1270" y="977"/>
                  <a:pt x="1263" y="977"/>
                  <a:pt x="1263" y="977"/>
                </a:cubicBezTo>
                <a:cubicBezTo>
                  <a:pt x="1202" y="970"/>
                  <a:pt x="1141" y="930"/>
                  <a:pt x="1134" y="869"/>
                </a:cubicBezTo>
                <a:cubicBezTo>
                  <a:pt x="1134" y="862"/>
                  <a:pt x="1134" y="862"/>
                  <a:pt x="1134" y="856"/>
                </a:cubicBezTo>
                <a:cubicBezTo>
                  <a:pt x="1141" y="815"/>
                  <a:pt x="1182" y="606"/>
                  <a:pt x="1182" y="600"/>
                </a:cubicBezTo>
                <a:cubicBezTo>
                  <a:pt x="1188" y="593"/>
                  <a:pt x="1188" y="593"/>
                  <a:pt x="1188" y="593"/>
                </a:cubicBezTo>
                <a:close/>
                <a:moveTo>
                  <a:pt x="1500" y="505"/>
                </a:moveTo>
                <a:lnTo>
                  <a:pt x="1514" y="505"/>
                </a:lnTo>
                <a:lnTo>
                  <a:pt x="1548" y="505"/>
                </a:lnTo>
                <a:lnTo>
                  <a:pt x="1548" y="560"/>
                </a:lnTo>
                <a:lnTo>
                  <a:pt x="1534" y="560"/>
                </a:lnTo>
                <a:lnTo>
                  <a:pt x="1514" y="560"/>
                </a:lnTo>
                <a:lnTo>
                  <a:pt x="1500" y="560"/>
                </a:lnTo>
                <a:lnTo>
                  <a:pt x="1500" y="505"/>
                </a:lnTo>
                <a:close/>
                <a:moveTo>
                  <a:pt x="1350" y="452"/>
                </a:moveTo>
                <a:lnTo>
                  <a:pt x="1404" y="497"/>
                </a:lnTo>
                <a:lnTo>
                  <a:pt x="1370" y="538"/>
                </a:lnTo>
                <a:lnTo>
                  <a:pt x="1332" y="504"/>
                </a:lnTo>
                <a:lnTo>
                  <a:pt x="1318" y="497"/>
                </a:lnTo>
                <a:lnTo>
                  <a:pt x="1350" y="452"/>
                </a:lnTo>
                <a:close/>
                <a:moveTo>
                  <a:pt x="366" y="363"/>
                </a:moveTo>
                <a:cubicBezTo>
                  <a:pt x="367" y="363"/>
                  <a:pt x="369" y="365"/>
                  <a:pt x="372" y="367"/>
                </a:cubicBezTo>
                <a:lnTo>
                  <a:pt x="373" y="367"/>
                </a:lnTo>
                <a:lnTo>
                  <a:pt x="373" y="370"/>
                </a:lnTo>
                <a:cubicBezTo>
                  <a:pt x="366" y="363"/>
                  <a:pt x="366" y="363"/>
                  <a:pt x="366" y="363"/>
                </a:cubicBezTo>
                <a:close/>
                <a:moveTo>
                  <a:pt x="373" y="363"/>
                </a:moveTo>
                <a:lnTo>
                  <a:pt x="373" y="363"/>
                </a:lnTo>
                <a:lnTo>
                  <a:pt x="372" y="363"/>
                </a:lnTo>
                <a:lnTo>
                  <a:pt x="371" y="363"/>
                </a:lnTo>
                <a:lnTo>
                  <a:pt x="371" y="363"/>
                </a:lnTo>
                <a:lnTo>
                  <a:pt x="370" y="363"/>
                </a:lnTo>
                <a:lnTo>
                  <a:pt x="369" y="363"/>
                </a:lnTo>
                <a:lnTo>
                  <a:pt x="368" y="363"/>
                </a:lnTo>
                <a:lnTo>
                  <a:pt x="368" y="363"/>
                </a:lnTo>
                <a:lnTo>
                  <a:pt x="367" y="363"/>
                </a:lnTo>
                <a:lnTo>
                  <a:pt x="366" y="363"/>
                </a:lnTo>
                <a:lnTo>
                  <a:pt x="366" y="363"/>
                </a:lnTo>
                <a:lnTo>
                  <a:pt x="373" y="363"/>
                </a:lnTo>
                <a:close/>
                <a:moveTo>
                  <a:pt x="1311" y="277"/>
                </a:moveTo>
                <a:cubicBezTo>
                  <a:pt x="1108" y="277"/>
                  <a:pt x="945" y="445"/>
                  <a:pt x="945" y="647"/>
                </a:cubicBezTo>
                <a:cubicBezTo>
                  <a:pt x="945" y="849"/>
                  <a:pt x="1108" y="1017"/>
                  <a:pt x="1311" y="1017"/>
                </a:cubicBezTo>
                <a:cubicBezTo>
                  <a:pt x="1513" y="1017"/>
                  <a:pt x="1676" y="849"/>
                  <a:pt x="1676" y="647"/>
                </a:cubicBezTo>
                <a:cubicBezTo>
                  <a:pt x="1676" y="640"/>
                  <a:pt x="1676" y="640"/>
                  <a:pt x="1676" y="640"/>
                </a:cubicBezTo>
                <a:cubicBezTo>
                  <a:pt x="1676" y="510"/>
                  <a:pt x="1608" y="397"/>
                  <a:pt x="1506" y="333"/>
                </a:cubicBezTo>
                <a:lnTo>
                  <a:pt x="1502" y="330"/>
                </a:lnTo>
                <a:lnTo>
                  <a:pt x="1502" y="330"/>
                </a:lnTo>
                <a:cubicBezTo>
                  <a:pt x="1493" y="330"/>
                  <a:pt x="1493" y="330"/>
                  <a:pt x="1493" y="330"/>
                </a:cubicBezTo>
                <a:lnTo>
                  <a:pt x="1494" y="325"/>
                </a:lnTo>
                <a:lnTo>
                  <a:pt x="1485" y="320"/>
                </a:lnTo>
                <a:lnTo>
                  <a:pt x="1474" y="315"/>
                </a:lnTo>
                <a:lnTo>
                  <a:pt x="1474" y="315"/>
                </a:lnTo>
                <a:cubicBezTo>
                  <a:pt x="1472" y="316"/>
                  <a:pt x="1472" y="316"/>
                  <a:pt x="1472" y="316"/>
                </a:cubicBezTo>
                <a:lnTo>
                  <a:pt x="1470" y="313"/>
                </a:lnTo>
                <a:lnTo>
                  <a:pt x="1469" y="312"/>
                </a:lnTo>
                <a:cubicBezTo>
                  <a:pt x="1421" y="290"/>
                  <a:pt x="1368" y="277"/>
                  <a:pt x="1311" y="277"/>
                </a:cubicBezTo>
                <a:close/>
                <a:moveTo>
                  <a:pt x="1635" y="210"/>
                </a:moveTo>
                <a:lnTo>
                  <a:pt x="1633" y="212"/>
                </a:lnTo>
                <a:cubicBezTo>
                  <a:pt x="1616" y="229"/>
                  <a:pt x="1594" y="242"/>
                  <a:pt x="1574" y="255"/>
                </a:cubicBezTo>
                <a:cubicBezTo>
                  <a:pt x="1566" y="261"/>
                  <a:pt x="1559" y="266"/>
                  <a:pt x="1552" y="270"/>
                </a:cubicBezTo>
                <a:lnTo>
                  <a:pt x="1543" y="276"/>
                </a:lnTo>
                <a:lnTo>
                  <a:pt x="1551" y="276"/>
                </a:lnTo>
                <a:cubicBezTo>
                  <a:pt x="1554" y="276"/>
                  <a:pt x="1557" y="276"/>
                  <a:pt x="1561" y="276"/>
                </a:cubicBezTo>
                <a:cubicBezTo>
                  <a:pt x="1581" y="276"/>
                  <a:pt x="1608" y="276"/>
                  <a:pt x="1635" y="276"/>
                </a:cubicBezTo>
                <a:cubicBezTo>
                  <a:pt x="1655" y="276"/>
                  <a:pt x="1662" y="276"/>
                  <a:pt x="1662" y="276"/>
                </a:cubicBezTo>
                <a:cubicBezTo>
                  <a:pt x="1662" y="269"/>
                  <a:pt x="1669" y="269"/>
                  <a:pt x="1669" y="269"/>
                </a:cubicBezTo>
                <a:cubicBezTo>
                  <a:pt x="1669" y="263"/>
                  <a:pt x="1669" y="256"/>
                  <a:pt x="1676" y="249"/>
                </a:cubicBezTo>
                <a:cubicBezTo>
                  <a:pt x="1669" y="249"/>
                  <a:pt x="1669" y="249"/>
                  <a:pt x="1669" y="249"/>
                </a:cubicBezTo>
                <a:cubicBezTo>
                  <a:pt x="1655" y="249"/>
                  <a:pt x="1655" y="249"/>
                  <a:pt x="1655" y="249"/>
                </a:cubicBezTo>
                <a:cubicBezTo>
                  <a:pt x="1655" y="242"/>
                  <a:pt x="1655" y="242"/>
                  <a:pt x="1655" y="242"/>
                </a:cubicBezTo>
                <a:cubicBezTo>
                  <a:pt x="1628" y="236"/>
                  <a:pt x="1628" y="236"/>
                  <a:pt x="1628" y="236"/>
                </a:cubicBezTo>
                <a:cubicBezTo>
                  <a:pt x="1628" y="222"/>
                  <a:pt x="1628" y="222"/>
                  <a:pt x="1628" y="222"/>
                </a:cubicBezTo>
                <a:cubicBezTo>
                  <a:pt x="1628" y="215"/>
                  <a:pt x="1635" y="215"/>
                  <a:pt x="1635" y="215"/>
                </a:cubicBezTo>
                <a:cubicBezTo>
                  <a:pt x="1635" y="215"/>
                  <a:pt x="1635" y="215"/>
                  <a:pt x="1635" y="211"/>
                </a:cubicBezTo>
                <a:lnTo>
                  <a:pt x="1635" y="210"/>
                </a:lnTo>
                <a:close/>
                <a:moveTo>
                  <a:pt x="1696" y="209"/>
                </a:moveTo>
                <a:cubicBezTo>
                  <a:pt x="1696" y="209"/>
                  <a:pt x="1696" y="212"/>
                  <a:pt x="1694" y="217"/>
                </a:cubicBezTo>
                <a:lnTo>
                  <a:pt x="1694" y="217"/>
                </a:lnTo>
                <a:lnTo>
                  <a:pt x="1694" y="218"/>
                </a:lnTo>
                <a:cubicBezTo>
                  <a:pt x="1689" y="222"/>
                  <a:pt x="1688" y="223"/>
                  <a:pt x="1682" y="229"/>
                </a:cubicBezTo>
                <a:cubicBezTo>
                  <a:pt x="1682" y="236"/>
                  <a:pt x="1682" y="236"/>
                  <a:pt x="1682" y="236"/>
                </a:cubicBezTo>
                <a:cubicBezTo>
                  <a:pt x="1687" y="231"/>
                  <a:pt x="1691" y="226"/>
                  <a:pt x="1693" y="221"/>
                </a:cubicBezTo>
                <a:lnTo>
                  <a:pt x="1694" y="217"/>
                </a:lnTo>
                <a:lnTo>
                  <a:pt x="1696" y="215"/>
                </a:lnTo>
                <a:cubicBezTo>
                  <a:pt x="1696" y="209"/>
                  <a:pt x="1696" y="209"/>
                  <a:pt x="1696" y="209"/>
                </a:cubicBezTo>
                <a:close/>
                <a:moveTo>
                  <a:pt x="1526" y="0"/>
                </a:moveTo>
                <a:cubicBezTo>
                  <a:pt x="1560" y="0"/>
                  <a:pt x="1587" y="27"/>
                  <a:pt x="1614" y="54"/>
                </a:cubicBezTo>
                <a:cubicBezTo>
                  <a:pt x="1641" y="81"/>
                  <a:pt x="1661" y="114"/>
                  <a:pt x="1668" y="148"/>
                </a:cubicBezTo>
                <a:cubicBezTo>
                  <a:pt x="1668" y="151"/>
                  <a:pt x="1667" y="155"/>
                  <a:pt x="1666" y="158"/>
                </a:cubicBezTo>
                <a:lnTo>
                  <a:pt x="1666" y="159"/>
                </a:lnTo>
                <a:lnTo>
                  <a:pt x="1668" y="157"/>
                </a:lnTo>
                <a:cubicBezTo>
                  <a:pt x="1674" y="152"/>
                  <a:pt x="1683" y="148"/>
                  <a:pt x="1696" y="148"/>
                </a:cubicBezTo>
                <a:cubicBezTo>
                  <a:pt x="1709" y="148"/>
                  <a:pt x="1716" y="148"/>
                  <a:pt x="1723" y="155"/>
                </a:cubicBezTo>
                <a:cubicBezTo>
                  <a:pt x="1736" y="168"/>
                  <a:pt x="1750" y="188"/>
                  <a:pt x="1750" y="209"/>
                </a:cubicBezTo>
                <a:cubicBezTo>
                  <a:pt x="1750" y="229"/>
                  <a:pt x="1743" y="249"/>
                  <a:pt x="1730" y="269"/>
                </a:cubicBezTo>
                <a:cubicBezTo>
                  <a:pt x="1716" y="283"/>
                  <a:pt x="1716" y="290"/>
                  <a:pt x="1709" y="303"/>
                </a:cubicBezTo>
                <a:cubicBezTo>
                  <a:pt x="1696" y="323"/>
                  <a:pt x="1676" y="330"/>
                  <a:pt x="1642" y="330"/>
                </a:cubicBezTo>
                <a:cubicBezTo>
                  <a:pt x="1625" y="330"/>
                  <a:pt x="1610" y="330"/>
                  <a:pt x="1596" y="330"/>
                </a:cubicBezTo>
                <a:lnTo>
                  <a:pt x="1591" y="330"/>
                </a:lnTo>
                <a:lnTo>
                  <a:pt x="1602" y="340"/>
                </a:lnTo>
                <a:cubicBezTo>
                  <a:pt x="1678" y="415"/>
                  <a:pt x="1727" y="518"/>
                  <a:pt x="1730" y="634"/>
                </a:cubicBezTo>
                <a:cubicBezTo>
                  <a:pt x="1730" y="647"/>
                  <a:pt x="1730" y="647"/>
                  <a:pt x="1730" y="647"/>
                </a:cubicBezTo>
                <a:cubicBezTo>
                  <a:pt x="1730" y="883"/>
                  <a:pt x="1547" y="1071"/>
                  <a:pt x="1311" y="1071"/>
                </a:cubicBezTo>
                <a:cubicBezTo>
                  <a:pt x="1289" y="1071"/>
                  <a:pt x="1268" y="1069"/>
                  <a:pt x="1247" y="1066"/>
                </a:cubicBezTo>
                <a:lnTo>
                  <a:pt x="1244" y="1066"/>
                </a:lnTo>
                <a:lnTo>
                  <a:pt x="1240" y="1078"/>
                </a:lnTo>
                <a:lnTo>
                  <a:pt x="1250" y="1084"/>
                </a:lnTo>
                <a:cubicBezTo>
                  <a:pt x="1273" y="1099"/>
                  <a:pt x="1290" y="1117"/>
                  <a:pt x="1304" y="1138"/>
                </a:cubicBezTo>
                <a:lnTo>
                  <a:pt x="1307" y="1143"/>
                </a:lnTo>
                <a:lnTo>
                  <a:pt x="1312" y="1141"/>
                </a:lnTo>
                <a:cubicBezTo>
                  <a:pt x="1332" y="1134"/>
                  <a:pt x="1355" y="1122"/>
                  <a:pt x="1379" y="1110"/>
                </a:cubicBezTo>
                <a:cubicBezTo>
                  <a:pt x="1440" y="1083"/>
                  <a:pt x="1521" y="1050"/>
                  <a:pt x="1602" y="1016"/>
                </a:cubicBezTo>
                <a:cubicBezTo>
                  <a:pt x="1771" y="942"/>
                  <a:pt x="1939" y="875"/>
                  <a:pt x="2007" y="868"/>
                </a:cubicBezTo>
                <a:cubicBezTo>
                  <a:pt x="2007" y="868"/>
                  <a:pt x="2014" y="868"/>
                  <a:pt x="2020" y="868"/>
                </a:cubicBezTo>
                <a:cubicBezTo>
                  <a:pt x="2122" y="868"/>
                  <a:pt x="2209" y="902"/>
                  <a:pt x="2209" y="902"/>
                </a:cubicBezTo>
                <a:cubicBezTo>
                  <a:pt x="2223" y="908"/>
                  <a:pt x="2223" y="908"/>
                  <a:pt x="2223" y="908"/>
                </a:cubicBezTo>
                <a:cubicBezTo>
                  <a:pt x="2209" y="955"/>
                  <a:pt x="2209" y="955"/>
                  <a:pt x="2209" y="955"/>
                </a:cubicBezTo>
                <a:cubicBezTo>
                  <a:pt x="2196" y="955"/>
                  <a:pt x="2196" y="955"/>
                  <a:pt x="2196" y="955"/>
                </a:cubicBezTo>
                <a:cubicBezTo>
                  <a:pt x="2196" y="955"/>
                  <a:pt x="2189" y="949"/>
                  <a:pt x="2189" y="949"/>
                </a:cubicBezTo>
                <a:cubicBezTo>
                  <a:pt x="2189" y="949"/>
                  <a:pt x="2182" y="949"/>
                  <a:pt x="2182" y="949"/>
                </a:cubicBezTo>
                <a:cubicBezTo>
                  <a:pt x="2169" y="942"/>
                  <a:pt x="2155" y="942"/>
                  <a:pt x="2142" y="935"/>
                </a:cubicBezTo>
                <a:cubicBezTo>
                  <a:pt x="2108" y="929"/>
                  <a:pt x="2068" y="922"/>
                  <a:pt x="2020" y="922"/>
                </a:cubicBezTo>
                <a:cubicBezTo>
                  <a:pt x="2014" y="922"/>
                  <a:pt x="2014" y="922"/>
                  <a:pt x="2007" y="922"/>
                </a:cubicBezTo>
                <a:cubicBezTo>
                  <a:pt x="1973" y="922"/>
                  <a:pt x="1784" y="996"/>
                  <a:pt x="1622" y="1063"/>
                </a:cubicBezTo>
                <a:cubicBezTo>
                  <a:pt x="1500" y="1119"/>
                  <a:pt x="1383" y="1170"/>
                  <a:pt x="1331" y="1193"/>
                </a:cubicBezTo>
                <a:lnTo>
                  <a:pt x="1331" y="1193"/>
                </a:lnTo>
                <a:lnTo>
                  <a:pt x="1332" y="1199"/>
                </a:lnTo>
                <a:cubicBezTo>
                  <a:pt x="1341" y="1227"/>
                  <a:pt x="1345" y="1259"/>
                  <a:pt x="1345" y="1292"/>
                </a:cubicBezTo>
                <a:cubicBezTo>
                  <a:pt x="1345" y="1393"/>
                  <a:pt x="1311" y="1508"/>
                  <a:pt x="1244" y="1616"/>
                </a:cubicBezTo>
                <a:cubicBezTo>
                  <a:pt x="1152" y="1758"/>
                  <a:pt x="1012" y="1882"/>
                  <a:pt x="885" y="1920"/>
                </a:cubicBezTo>
                <a:lnTo>
                  <a:pt x="885" y="1920"/>
                </a:lnTo>
                <a:lnTo>
                  <a:pt x="885" y="1920"/>
                </a:lnTo>
                <a:cubicBezTo>
                  <a:pt x="883" y="1926"/>
                  <a:pt x="878" y="1933"/>
                  <a:pt x="878" y="1945"/>
                </a:cubicBezTo>
                <a:cubicBezTo>
                  <a:pt x="878" y="1965"/>
                  <a:pt x="871" y="1999"/>
                  <a:pt x="865" y="2032"/>
                </a:cubicBezTo>
                <a:cubicBezTo>
                  <a:pt x="851" y="2113"/>
                  <a:pt x="831" y="2214"/>
                  <a:pt x="817" y="2322"/>
                </a:cubicBezTo>
                <a:cubicBezTo>
                  <a:pt x="784" y="2538"/>
                  <a:pt x="750" y="2780"/>
                  <a:pt x="743" y="2861"/>
                </a:cubicBezTo>
                <a:cubicBezTo>
                  <a:pt x="743" y="2874"/>
                  <a:pt x="750" y="2881"/>
                  <a:pt x="750" y="2881"/>
                </a:cubicBezTo>
                <a:cubicBezTo>
                  <a:pt x="750" y="2895"/>
                  <a:pt x="777" y="2908"/>
                  <a:pt x="817" y="2908"/>
                </a:cubicBezTo>
                <a:cubicBezTo>
                  <a:pt x="865" y="2908"/>
                  <a:pt x="912" y="2895"/>
                  <a:pt x="912" y="2895"/>
                </a:cubicBezTo>
                <a:cubicBezTo>
                  <a:pt x="912" y="2895"/>
                  <a:pt x="912" y="2895"/>
                  <a:pt x="919" y="2895"/>
                </a:cubicBezTo>
                <a:cubicBezTo>
                  <a:pt x="925" y="2895"/>
                  <a:pt x="925" y="2895"/>
                  <a:pt x="925" y="2895"/>
                </a:cubicBezTo>
                <a:cubicBezTo>
                  <a:pt x="939" y="2942"/>
                  <a:pt x="939" y="2942"/>
                  <a:pt x="939" y="2942"/>
                </a:cubicBezTo>
                <a:cubicBezTo>
                  <a:pt x="925" y="2942"/>
                  <a:pt x="925" y="2942"/>
                  <a:pt x="925" y="2942"/>
                </a:cubicBezTo>
                <a:cubicBezTo>
                  <a:pt x="925" y="2942"/>
                  <a:pt x="919" y="2949"/>
                  <a:pt x="919" y="2949"/>
                </a:cubicBezTo>
                <a:cubicBezTo>
                  <a:pt x="912" y="2949"/>
                  <a:pt x="905" y="2949"/>
                  <a:pt x="892" y="2949"/>
                </a:cubicBezTo>
                <a:cubicBezTo>
                  <a:pt x="871" y="2955"/>
                  <a:pt x="844" y="2962"/>
                  <a:pt x="817" y="2962"/>
                </a:cubicBezTo>
                <a:cubicBezTo>
                  <a:pt x="817" y="2962"/>
                  <a:pt x="811" y="2962"/>
                  <a:pt x="811" y="2962"/>
                </a:cubicBezTo>
                <a:cubicBezTo>
                  <a:pt x="770" y="2962"/>
                  <a:pt x="716" y="2949"/>
                  <a:pt x="696" y="2895"/>
                </a:cubicBezTo>
                <a:lnTo>
                  <a:pt x="696" y="2894"/>
                </a:lnTo>
                <a:lnTo>
                  <a:pt x="696" y="2894"/>
                </a:lnTo>
                <a:lnTo>
                  <a:pt x="697" y="2894"/>
                </a:lnTo>
                <a:lnTo>
                  <a:pt x="699" y="2893"/>
                </a:lnTo>
                <a:lnTo>
                  <a:pt x="699" y="2893"/>
                </a:lnTo>
                <a:lnTo>
                  <a:pt x="699" y="2893"/>
                </a:lnTo>
                <a:lnTo>
                  <a:pt x="700" y="2892"/>
                </a:lnTo>
                <a:lnTo>
                  <a:pt x="702" y="2891"/>
                </a:lnTo>
                <a:lnTo>
                  <a:pt x="705" y="2890"/>
                </a:lnTo>
                <a:lnTo>
                  <a:pt x="705" y="2890"/>
                </a:lnTo>
                <a:lnTo>
                  <a:pt x="706" y="2890"/>
                </a:lnTo>
                <a:lnTo>
                  <a:pt x="707" y="2889"/>
                </a:lnTo>
                <a:lnTo>
                  <a:pt x="708" y="2889"/>
                </a:lnTo>
                <a:lnTo>
                  <a:pt x="709" y="2888"/>
                </a:lnTo>
                <a:lnTo>
                  <a:pt x="709" y="2888"/>
                </a:lnTo>
                <a:lnTo>
                  <a:pt x="708" y="2889"/>
                </a:lnTo>
                <a:lnTo>
                  <a:pt x="708" y="2889"/>
                </a:lnTo>
                <a:lnTo>
                  <a:pt x="707" y="2889"/>
                </a:lnTo>
                <a:lnTo>
                  <a:pt x="705" y="2890"/>
                </a:lnTo>
                <a:lnTo>
                  <a:pt x="704" y="2891"/>
                </a:lnTo>
                <a:lnTo>
                  <a:pt x="702" y="2891"/>
                </a:lnTo>
                <a:lnTo>
                  <a:pt x="701" y="2892"/>
                </a:lnTo>
                <a:lnTo>
                  <a:pt x="699" y="2893"/>
                </a:lnTo>
                <a:lnTo>
                  <a:pt x="699" y="2893"/>
                </a:lnTo>
                <a:lnTo>
                  <a:pt x="697" y="2894"/>
                </a:lnTo>
                <a:lnTo>
                  <a:pt x="697" y="2894"/>
                </a:lnTo>
                <a:lnTo>
                  <a:pt x="696" y="2894"/>
                </a:lnTo>
                <a:lnTo>
                  <a:pt x="696" y="2895"/>
                </a:lnTo>
                <a:cubicBezTo>
                  <a:pt x="696" y="2895"/>
                  <a:pt x="696" y="2895"/>
                  <a:pt x="696" y="2895"/>
                </a:cubicBezTo>
                <a:cubicBezTo>
                  <a:pt x="696" y="2881"/>
                  <a:pt x="689" y="2874"/>
                  <a:pt x="689" y="2861"/>
                </a:cubicBezTo>
                <a:cubicBezTo>
                  <a:pt x="695" y="2711"/>
                  <a:pt x="798" y="2107"/>
                  <a:pt x="825" y="1938"/>
                </a:cubicBezTo>
                <a:lnTo>
                  <a:pt x="826" y="1931"/>
                </a:lnTo>
                <a:lnTo>
                  <a:pt x="818" y="1932"/>
                </a:lnTo>
                <a:cubicBezTo>
                  <a:pt x="791" y="1932"/>
                  <a:pt x="764" y="1925"/>
                  <a:pt x="737" y="1905"/>
                </a:cubicBezTo>
                <a:lnTo>
                  <a:pt x="738" y="1904"/>
                </a:lnTo>
                <a:lnTo>
                  <a:pt x="738" y="1904"/>
                </a:lnTo>
                <a:lnTo>
                  <a:pt x="738" y="1904"/>
                </a:lnTo>
                <a:lnTo>
                  <a:pt x="739" y="1903"/>
                </a:lnTo>
                <a:lnTo>
                  <a:pt x="740" y="1902"/>
                </a:lnTo>
                <a:lnTo>
                  <a:pt x="741" y="1901"/>
                </a:lnTo>
                <a:lnTo>
                  <a:pt x="742" y="1900"/>
                </a:lnTo>
                <a:lnTo>
                  <a:pt x="742" y="1900"/>
                </a:lnTo>
                <a:lnTo>
                  <a:pt x="743" y="1899"/>
                </a:lnTo>
                <a:lnTo>
                  <a:pt x="744" y="1898"/>
                </a:lnTo>
                <a:lnTo>
                  <a:pt x="744" y="1898"/>
                </a:lnTo>
                <a:cubicBezTo>
                  <a:pt x="744" y="1899"/>
                  <a:pt x="743" y="1899"/>
                  <a:pt x="743" y="1899"/>
                </a:cubicBezTo>
                <a:lnTo>
                  <a:pt x="743" y="1899"/>
                </a:lnTo>
                <a:lnTo>
                  <a:pt x="742" y="1900"/>
                </a:lnTo>
                <a:lnTo>
                  <a:pt x="742" y="1901"/>
                </a:lnTo>
                <a:lnTo>
                  <a:pt x="740" y="1902"/>
                </a:lnTo>
                <a:lnTo>
                  <a:pt x="740" y="1902"/>
                </a:lnTo>
                <a:cubicBezTo>
                  <a:pt x="739" y="1903"/>
                  <a:pt x="739" y="1903"/>
                  <a:pt x="739" y="1903"/>
                </a:cubicBezTo>
                <a:lnTo>
                  <a:pt x="738" y="1904"/>
                </a:lnTo>
                <a:lnTo>
                  <a:pt x="738" y="1904"/>
                </a:lnTo>
                <a:lnTo>
                  <a:pt x="737" y="1905"/>
                </a:lnTo>
                <a:cubicBezTo>
                  <a:pt x="737" y="1905"/>
                  <a:pt x="737" y="1905"/>
                  <a:pt x="737" y="1905"/>
                </a:cubicBezTo>
                <a:cubicBezTo>
                  <a:pt x="715" y="1890"/>
                  <a:pt x="695" y="1869"/>
                  <a:pt x="677" y="1842"/>
                </a:cubicBezTo>
                <a:lnTo>
                  <a:pt x="676" y="1840"/>
                </a:lnTo>
                <a:lnTo>
                  <a:pt x="672" y="1844"/>
                </a:lnTo>
                <a:cubicBezTo>
                  <a:pt x="629" y="1896"/>
                  <a:pt x="547" y="1997"/>
                  <a:pt x="479" y="2060"/>
                </a:cubicBezTo>
                <a:cubicBezTo>
                  <a:pt x="446" y="2087"/>
                  <a:pt x="419" y="2107"/>
                  <a:pt x="385" y="2114"/>
                </a:cubicBezTo>
                <a:cubicBezTo>
                  <a:pt x="385" y="2114"/>
                  <a:pt x="378" y="2107"/>
                  <a:pt x="378" y="2107"/>
                </a:cubicBezTo>
                <a:cubicBezTo>
                  <a:pt x="378" y="2097"/>
                  <a:pt x="378" y="2095"/>
                  <a:pt x="378" y="2094"/>
                </a:cubicBezTo>
                <a:lnTo>
                  <a:pt x="378" y="2094"/>
                </a:lnTo>
                <a:lnTo>
                  <a:pt x="378" y="2094"/>
                </a:lnTo>
                <a:lnTo>
                  <a:pt x="376" y="2098"/>
                </a:lnTo>
                <a:cubicBezTo>
                  <a:pt x="371" y="2107"/>
                  <a:pt x="371" y="2107"/>
                  <a:pt x="371" y="2107"/>
                </a:cubicBezTo>
                <a:cubicBezTo>
                  <a:pt x="324" y="2094"/>
                  <a:pt x="290" y="2026"/>
                  <a:pt x="250" y="1959"/>
                </a:cubicBezTo>
                <a:cubicBezTo>
                  <a:pt x="223" y="1898"/>
                  <a:pt x="203" y="1838"/>
                  <a:pt x="196" y="1804"/>
                </a:cubicBezTo>
                <a:cubicBezTo>
                  <a:pt x="196" y="1804"/>
                  <a:pt x="189" y="1804"/>
                  <a:pt x="189" y="1804"/>
                </a:cubicBezTo>
                <a:cubicBezTo>
                  <a:pt x="142" y="1804"/>
                  <a:pt x="41" y="1831"/>
                  <a:pt x="34" y="1838"/>
                </a:cubicBezTo>
                <a:cubicBezTo>
                  <a:pt x="30" y="1829"/>
                  <a:pt x="28" y="1826"/>
                  <a:pt x="27" y="1825"/>
                </a:cubicBezTo>
                <a:lnTo>
                  <a:pt x="27" y="1824"/>
                </a:lnTo>
                <a:lnTo>
                  <a:pt x="27" y="1824"/>
                </a:lnTo>
                <a:cubicBezTo>
                  <a:pt x="27" y="1824"/>
                  <a:pt x="27" y="1824"/>
                  <a:pt x="27" y="1824"/>
                </a:cubicBezTo>
                <a:lnTo>
                  <a:pt x="27" y="1824"/>
                </a:lnTo>
                <a:lnTo>
                  <a:pt x="23" y="1824"/>
                </a:lnTo>
                <a:cubicBezTo>
                  <a:pt x="14" y="1824"/>
                  <a:pt x="14" y="1824"/>
                  <a:pt x="14" y="1824"/>
                </a:cubicBezTo>
                <a:cubicBezTo>
                  <a:pt x="0" y="1784"/>
                  <a:pt x="0" y="1784"/>
                  <a:pt x="0" y="1784"/>
                </a:cubicBezTo>
                <a:cubicBezTo>
                  <a:pt x="20" y="1784"/>
                  <a:pt x="20" y="1784"/>
                  <a:pt x="20" y="1784"/>
                </a:cubicBezTo>
                <a:cubicBezTo>
                  <a:pt x="27" y="1784"/>
                  <a:pt x="27" y="1784"/>
                  <a:pt x="34" y="1777"/>
                </a:cubicBezTo>
                <a:cubicBezTo>
                  <a:pt x="47" y="1777"/>
                  <a:pt x="61" y="1770"/>
                  <a:pt x="81" y="1770"/>
                </a:cubicBezTo>
                <a:cubicBezTo>
                  <a:pt x="115" y="1763"/>
                  <a:pt x="155" y="1750"/>
                  <a:pt x="189" y="1750"/>
                </a:cubicBezTo>
                <a:cubicBezTo>
                  <a:pt x="196" y="1750"/>
                  <a:pt x="209" y="1750"/>
                  <a:pt x="216" y="1757"/>
                </a:cubicBezTo>
                <a:cubicBezTo>
                  <a:pt x="230" y="1763"/>
                  <a:pt x="243" y="1770"/>
                  <a:pt x="243" y="1790"/>
                </a:cubicBezTo>
                <a:cubicBezTo>
                  <a:pt x="243" y="1797"/>
                  <a:pt x="243" y="1797"/>
                  <a:pt x="243" y="1797"/>
                </a:cubicBezTo>
                <a:cubicBezTo>
                  <a:pt x="243" y="1804"/>
                  <a:pt x="270" y="1878"/>
                  <a:pt x="304" y="1932"/>
                </a:cubicBezTo>
                <a:cubicBezTo>
                  <a:pt x="317" y="1966"/>
                  <a:pt x="338" y="1999"/>
                  <a:pt x="351" y="2020"/>
                </a:cubicBezTo>
                <a:cubicBezTo>
                  <a:pt x="365" y="2040"/>
                  <a:pt x="385" y="2060"/>
                  <a:pt x="385" y="2060"/>
                </a:cubicBezTo>
                <a:cubicBezTo>
                  <a:pt x="385" y="2060"/>
                  <a:pt x="385" y="2060"/>
                  <a:pt x="392" y="2060"/>
                </a:cubicBezTo>
                <a:cubicBezTo>
                  <a:pt x="392" y="2053"/>
                  <a:pt x="392" y="2053"/>
                  <a:pt x="392" y="2053"/>
                </a:cubicBezTo>
                <a:cubicBezTo>
                  <a:pt x="398" y="2053"/>
                  <a:pt x="398" y="2053"/>
                  <a:pt x="405" y="2047"/>
                </a:cubicBezTo>
                <a:cubicBezTo>
                  <a:pt x="419" y="2040"/>
                  <a:pt x="432" y="2033"/>
                  <a:pt x="446" y="2020"/>
                </a:cubicBezTo>
                <a:cubicBezTo>
                  <a:pt x="473" y="1993"/>
                  <a:pt x="506" y="1959"/>
                  <a:pt x="540" y="1919"/>
                </a:cubicBezTo>
                <a:cubicBezTo>
                  <a:pt x="584" y="1864"/>
                  <a:pt x="628" y="1809"/>
                  <a:pt x="647" y="1787"/>
                </a:cubicBezTo>
                <a:lnTo>
                  <a:pt x="647" y="1786"/>
                </a:lnTo>
                <a:lnTo>
                  <a:pt x="643" y="1775"/>
                </a:lnTo>
                <a:cubicBezTo>
                  <a:pt x="617" y="1711"/>
                  <a:pt x="602" y="1633"/>
                  <a:pt x="602" y="1555"/>
                </a:cubicBezTo>
                <a:cubicBezTo>
                  <a:pt x="602" y="1461"/>
                  <a:pt x="622" y="1360"/>
                  <a:pt x="676" y="1279"/>
                </a:cubicBezTo>
                <a:cubicBezTo>
                  <a:pt x="715" y="1222"/>
                  <a:pt x="767" y="1175"/>
                  <a:pt x="824" y="1139"/>
                </a:cubicBezTo>
                <a:lnTo>
                  <a:pt x="836" y="1132"/>
                </a:lnTo>
                <a:lnTo>
                  <a:pt x="833" y="1132"/>
                </a:lnTo>
                <a:cubicBezTo>
                  <a:pt x="830" y="1132"/>
                  <a:pt x="830" y="1132"/>
                  <a:pt x="830" y="1132"/>
                </a:cubicBezTo>
                <a:cubicBezTo>
                  <a:pt x="830" y="1119"/>
                  <a:pt x="830" y="1119"/>
                  <a:pt x="830" y="1119"/>
                </a:cubicBezTo>
                <a:cubicBezTo>
                  <a:pt x="830" y="1112"/>
                  <a:pt x="830" y="1112"/>
                  <a:pt x="830" y="1105"/>
                </a:cubicBezTo>
                <a:cubicBezTo>
                  <a:pt x="830" y="889"/>
                  <a:pt x="716" y="707"/>
                  <a:pt x="601" y="572"/>
                </a:cubicBezTo>
                <a:cubicBezTo>
                  <a:pt x="551" y="519"/>
                  <a:pt x="503" y="473"/>
                  <a:pt x="463" y="439"/>
                </a:cubicBezTo>
                <a:lnTo>
                  <a:pt x="462" y="438"/>
                </a:lnTo>
                <a:lnTo>
                  <a:pt x="459" y="439"/>
                </a:lnTo>
                <a:lnTo>
                  <a:pt x="458" y="435"/>
                </a:lnTo>
                <a:lnTo>
                  <a:pt x="448" y="426"/>
                </a:lnTo>
                <a:cubicBezTo>
                  <a:pt x="415" y="398"/>
                  <a:pt x="389" y="378"/>
                  <a:pt x="375" y="369"/>
                </a:cubicBezTo>
                <a:lnTo>
                  <a:pt x="373" y="367"/>
                </a:lnTo>
                <a:lnTo>
                  <a:pt x="373" y="366"/>
                </a:lnTo>
                <a:cubicBezTo>
                  <a:pt x="373" y="365"/>
                  <a:pt x="373" y="364"/>
                  <a:pt x="373" y="363"/>
                </a:cubicBezTo>
                <a:lnTo>
                  <a:pt x="373" y="363"/>
                </a:lnTo>
                <a:lnTo>
                  <a:pt x="373" y="360"/>
                </a:lnTo>
                <a:cubicBezTo>
                  <a:pt x="373" y="349"/>
                  <a:pt x="373" y="349"/>
                  <a:pt x="373" y="349"/>
                </a:cubicBezTo>
                <a:cubicBezTo>
                  <a:pt x="366" y="349"/>
                  <a:pt x="366" y="349"/>
                  <a:pt x="366" y="349"/>
                </a:cubicBezTo>
                <a:cubicBezTo>
                  <a:pt x="393" y="302"/>
                  <a:pt x="393" y="302"/>
                  <a:pt x="393" y="302"/>
                </a:cubicBezTo>
                <a:cubicBezTo>
                  <a:pt x="400" y="322"/>
                  <a:pt x="400" y="322"/>
                  <a:pt x="400" y="322"/>
                </a:cubicBezTo>
                <a:cubicBezTo>
                  <a:pt x="400" y="322"/>
                  <a:pt x="400" y="322"/>
                  <a:pt x="406" y="322"/>
                </a:cubicBezTo>
                <a:cubicBezTo>
                  <a:pt x="406" y="329"/>
                  <a:pt x="413" y="329"/>
                  <a:pt x="420" y="336"/>
                </a:cubicBezTo>
                <a:cubicBezTo>
                  <a:pt x="423" y="337"/>
                  <a:pt x="427" y="340"/>
                  <a:pt x="431" y="342"/>
                </a:cubicBezTo>
                <a:lnTo>
                  <a:pt x="434" y="344"/>
                </a:lnTo>
                <a:lnTo>
                  <a:pt x="425" y="309"/>
                </a:lnTo>
                <a:lnTo>
                  <a:pt x="425" y="302"/>
                </a:lnTo>
                <a:lnTo>
                  <a:pt x="473" y="291"/>
                </a:lnTo>
                <a:lnTo>
                  <a:pt x="508" y="406"/>
                </a:lnTo>
                <a:lnTo>
                  <a:pt x="509" y="407"/>
                </a:lnTo>
                <a:cubicBezTo>
                  <a:pt x="549" y="443"/>
                  <a:pt x="595" y="487"/>
                  <a:pt x="642" y="538"/>
                </a:cubicBezTo>
                <a:cubicBezTo>
                  <a:pt x="763" y="673"/>
                  <a:pt x="884" y="869"/>
                  <a:pt x="884" y="1105"/>
                </a:cubicBezTo>
                <a:lnTo>
                  <a:pt x="884" y="1106"/>
                </a:lnTo>
                <a:lnTo>
                  <a:pt x="893" y="1102"/>
                </a:lnTo>
                <a:cubicBezTo>
                  <a:pt x="967" y="1068"/>
                  <a:pt x="1046" y="1050"/>
                  <a:pt x="1115" y="1050"/>
                </a:cubicBezTo>
                <a:lnTo>
                  <a:pt x="1122" y="1050"/>
                </a:lnTo>
                <a:lnTo>
                  <a:pt x="1127" y="1050"/>
                </a:lnTo>
                <a:lnTo>
                  <a:pt x="1141" y="1050"/>
                </a:lnTo>
                <a:lnTo>
                  <a:pt x="1141" y="1051"/>
                </a:lnTo>
                <a:lnTo>
                  <a:pt x="1155" y="1052"/>
                </a:lnTo>
                <a:cubicBezTo>
                  <a:pt x="1161" y="1053"/>
                  <a:pt x="1167" y="1054"/>
                  <a:pt x="1173" y="1055"/>
                </a:cubicBezTo>
                <a:lnTo>
                  <a:pt x="1190" y="1059"/>
                </a:lnTo>
                <a:lnTo>
                  <a:pt x="1192" y="1054"/>
                </a:lnTo>
                <a:lnTo>
                  <a:pt x="1186" y="1052"/>
                </a:lnTo>
                <a:cubicBezTo>
                  <a:pt x="1016" y="999"/>
                  <a:pt x="891" y="838"/>
                  <a:pt x="891" y="647"/>
                </a:cubicBezTo>
                <a:cubicBezTo>
                  <a:pt x="891" y="411"/>
                  <a:pt x="1080" y="223"/>
                  <a:pt x="1311" y="223"/>
                </a:cubicBezTo>
                <a:cubicBezTo>
                  <a:pt x="1368" y="223"/>
                  <a:pt x="1423" y="234"/>
                  <a:pt x="1472" y="255"/>
                </a:cubicBezTo>
                <a:lnTo>
                  <a:pt x="1472" y="255"/>
                </a:lnTo>
                <a:lnTo>
                  <a:pt x="1476" y="255"/>
                </a:lnTo>
                <a:cubicBezTo>
                  <a:pt x="1479" y="254"/>
                  <a:pt x="1482" y="252"/>
                  <a:pt x="1486" y="249"/>
                </a:cubicBezTo>
                <a:cubicBezTo>
                  <a:pt x="1499" y="242"/>
                  <a:pt x="1520" y="229"/>
                  <a:pt x="1540" y="215"/>
                </a:cubicBezTo>
                <a:cubicBezTo>
                  <a:pt x="1574" y="195"/>
                  <a:pt x="1607" y="161"/>
                  <a:pt x="1614" y="148"/>
                </a:cubicBezTo>
                <a:cubicBezTo>
                  <a:pt x="1614" y="141"/>
                  <a:pt x="1594" y="108"/>
                  <a:pt x="1574" y="87"/>
                </a:cubicBezTo>
                <a:cubicBezTo>
                  <a:pt x="1560" y="67"/>
                  <a:pt x="1533" y="54"/>
                  <a:pt x="1526" y="54"/>
                </a:cubicBezTo>
                <a:cubicBezTo>
                  <a:pt x="1520" y="61"/>
                  <a:pt x="1520" y="67"/>
                  <a:pt x="1520" y="74"/>
                </a:cubicBezTo>
                <a:cubicBezTo>
                  <a:pt x="1520" y="81"/>
                  <a:pt x="1520" y="94"/>
                  <a:pt x="1526" y="94"/>
                </a:cubicBezTo>
                <a:cubicBezTo>
                  <a:pt x="1540" y="101"/>
                  <a:pt x="1560" y="114"/>
                  <a:pt x="1567" y="114"/>
                </a:cubicBezTo>
                <a:cubicBezTo>
                  <a:pt x="1580" y="121"/>
                  <a:pt x="1580" y="121"/>
                  <a:pt x="1580" y="121"/>
                </a:cubicBezTo>
                <a:cubicBezTo>
                  <a:pt x="1560" y="168"/>
                  <a:pt x="1560" y="168"/>
                  <a:pt x="1560" y="168"/>
                </a:cubicBezTo>
                <a:cubicBezTo>
                  <a:pt x="1547" y="168"/>
                  <a:pt x="1547" y="168"/>
                  <a:pt x="1547" y="168"/>
                </a:cubicBezTo>
                <a:cubicBezTo>
                  <a:pt x="1540" y="168"/>
                  <a:pt x="1540" y="168"/>
                  <a:pt x="1540" y="168"/>
                </a:cubicBezTo>
                <a:cubicBezTo>
                  <a:pt x="1540" y="161"/>
                  <a:pt x="1540" y="161"/>
                  <a:pt x="1540" y="161"/>
                </a:cubicBezTo>
                <a:cubicBezTo>
                  <a:pt x="1533" y="161"/>
                  <a:pt x="1533" y="155"/>
                  <a:pt x="1526" y="155"/>
                </a:cubicBezTo>
                <a:cubicBezTo>
                  <a:pt x="1520" y="148"/>
                  <a:pt x="1506" y="148"/>
                  <a:pt x="1499" y="141"/>
                </a:cubicBezTo>
                <a:cubicBezTo>
                  <a:pt x="1472" y="128"/>
                  <a:pt x="1466" y="101"/>
                  <a:pt x="1466" y="74"/>
                </a:cubicBezTo>
                <a:cubicBezTo>
                  <a:pt x="1466" y="54"/>
                  <a:pt x="1472" y="34"/>
                  <a:pt x="1493" y="13"/>
                </a:cubicBezTo>
                <a:cubicBezTo>
                  <a:pt x="1499" y="0"/>
                  <a:pt x="1513" y="0"/>
                  <a:pt x="1526" y="0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/>
          </a:p>
        </p:txBody>
      </p:sp>
      <p:pic>
        <p:nvPicPr>
          <p:cNvPr id="13" name="图片 12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10153015" y="5511800"/>
            <a:ext cx="885825" cy="798830"/>
          </a:xfrm>
          <a:prstGeom prst="rect">
            <a:avLst/>
          </a:prstGeom>
        </p:spPr>
      </p:pic>
      <p:sp>
        <p:nvSpPr>
          <p:cNvPr id="15" name="Freeform 56"/>
          <p:cNvSpPr>
            <a:spLocks noEditPoints="1"/>
          </p:cNvSpPr>
          <p:nvPr userDrawn="1">
            <p:custDataLst>
              <p:tags r:id="rId8"/>
            </p:custDataLst>
          </p:nvPr>
        </p:nvSpPr>
        <p:spPr bwMode="auto">
          <a:xfrm>
            <a:off x="10992485" y="5080635"/>
            <a:ext cx="1127760" cy="1656715"/>
          </a:xfrm>
          <a:custGeom>
            <a:avLst/>
            <a:gdLst>
              <a:gd name="T0" fmla="*/ 0 w 112"/>
              <a:gd name="T1" fmla="*/ 55 h 110"/>
              <a:gd name="T2" fmla="*/ 56 w 112"/>
              <a:gd name="T3" fmla="*/ 0 h 110"/>
              <a:gd name="T4" fmla="*/ 56 w 112"/>
              <a:gd name="T5" fmla="*/ 0 h 110"/>
              <a:gd name="T6" fmla="*/ 112 w 112"/>
              <a:gd name="T7" fmla="*/ 55 h 110"/>
              <a:gd name="T8" fmla="*/ 112 w 112"/>
              <a:gd name="T9" fmla="*/ 55 h 110"/>
              <a:gd name="T10" fmla="*/ 56 w 112"/>
              <a:gd name="T11" fmla="*/ 110 h 110"/>
              <a:gd name="T12" fmla="*/ 56 w 112"/>
              <a:gd name="T13" fmla="*/ 110 h 110"/>
              <a:gd name="T14" fmla="*/ 0 w 112"/>
              <a:gd name="T15" fmla="*/ 55 h 110"/>
              <a:gd name="T16" fmla="*/ 4 w 112"/>
              <a:gd name="T17" fmla="*/ 55 h 110"/>
              <a:gd name="T18" fmla="*/ 56 w 112"/>
              <a:gd name="T19" fmla="*/ 106 h 110"/>
              <a:gd name="T20" fmla="*/ 56 w 112"/>
              <a:gd name="T21" fmla="*/ 106 h 110"/>
              <a:gd name="T22" fmla="*/ 108 w 112"/>
              <a:gd name="T23" fmla="*/ 55 h 110"/>
              <a:gd name="T24" fmla="*/ 108 w 112"/>
              <a:gd name="T25" fmla="*/ 55 h 110"/>
              <a:gd name="T26" fmla="*/ 56 w 112"/>
              <a:gd name="T27" fmla="*/ 4 h 110"/>
              <a:gd name="T28" fmla="*/ 56 w 112"/>
              <a:gd name="T29" fmla="*/ 4 h 110"/>
              <a:gd name="T30" fmla="*/ 4 w 112"/>
              <a:gd name="T31" fmla="*/ 55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775" h="2609">
                <a:moveTo>
                  <a:pt x="760" y="1640"/>
                </a:moveTo>
                <a:cubicBezTo>
                  <a:pt x="797" y="1640"/>
                  <a:pt x="797" y="1640"/>
                  <a:pt x="797" y="1640"/>
                </a:cubicBezTo>
                <a:cubicBezTo>
                  <a:pt x="797" y="1653"/>
                  <a:pt x="797" y="1653"/>
                  <a:pt x="797" y="1653"/>
                </a:cubicBezTo>
                <a:cubicBezTo>
                  <a:pt x="797" y="1653"/>
                  <a:pt x="797" y="1659"/>
                  <a:pt x="797" y="1671"/>
                </a:cubicBezTo>
                <a:cubicBezTo>
                  <a:pt x="797" y="1671"/>
                  <a:pt x="797" y="1678"/>
                  <a:pt x="797" y="1678"/>
                </a:cubicBezTo>
                <a:cubicBezTo>
                  <a:pt x="797" y="1771"/>
                  <a:pt x="797" y="2121"/>
                  <a:pt x="835" y="2240"/>
                </a:cubicBezTo>
                <a:cubicBezTo>
                  <a:pt x="879" y="2396"/>
                  <a:pt x="879" y="2553"/>
                  <a:pt x="879" y="2553"/>
                </a:cubicBezTo>
                <a:cubicBezTo>
                  <a:pt x="885" y="2578"/>
                  <a:pt x="885" y="2578"/>
                  <a:pt x="885" y="2578"/>
                </a:cubicBezTo>
                <a:cubicBezTo>
                  <a:pt x="735" y="2609"/>
                  <a:pt x="735" y="2609"/>
                  <a:pt x="735" y="2609"/>
                </a:cubicBezTo>
                <a:cubicBezTo>
                  <a:pt x="735" y="2596"/>
                  <a:pt x="735" y="2596"/>
                  <a:pt x="735" y="2596"/>
                </a:cubicBezTo>
                <a:cubicBezTo>
                  <a:pt x="728" y="2571"/>
                  <a:pt x="728" y="2571"/>
                  <a:pt x="728" y="2571"/>
                </a:cubicBezTo>
                <a:cubicBezTo>
                  <a:pt x="722" y="2559"/>
                  <a:pt x="722" y="2559"/>
                  <a:pt x="722" y="2559"/>
                </a:cubicBezTo>
                <a:cubicBezTo>
                  <a:pt x="829" y="2534"/>
                  <a:pt x="829" y="2534"/>
                  <a:pt x="829" y="2534"/>
                </a:cubicBezTo>
                <a:cubicBezTo>
                  <a:pt x="829" y="2490"/>
                  <a:pt x="816" y="2365"/>
                  <a:pt x="785" y="2253"/>
                </a:cubicBezTo>
                <a:cubicBezTo>
                  <a:pt x="747" y="2115"/>
                  <a:pt x="747" y="1759"/>
                  <a:pt x="747" y="1671"/>
                </a:cubicBezTo>
                <a:cubicBezTo>
                  <a:pt x="747" y="1671"/>
                  <a:pt x="747" y="1665"/>
                  <a:pt x="747" y="1665"/>
                </a:cubicBezTo>
                <a:cubicBezTo>
                  <a:pt x="747" y="1653"/>
                  <a:pt x="747" y="1653"/>
                  <a:pt x="747" y="1653"/>
                </a:cubicBezTo>
                <a:cubicBezTo>
                  <a:pt x="747" y="1653"/>
                  <a:pt x="747" y="1653"/>
                  <a:pt x="747" y="1646"/>
                </a:cubicBezTo>
                <a:cubicBezTo>
                  <a:pt x="747" y="1640"/>
                  <a:pt x="753" y="1640"/>
                  <a:pt x="760" y="1640"/>
                </a:cubicBezTo>
                <a:close/>
                <a:moveTo>
                  <a:pt x="785" y="1108"/>
                </a:moveTo>
                <a:lnTo>
                  <a:pt x="804" y="1309"/>
                </a:lnTo>
                <a:lnTo>
                  <a:pt x="854" y="1364"/>
                </a:lnTo>
                <a:lnTo>
                  <a:pt x="854" y="1322"/>
                </a:lnTo>
                <a:lnTo>
                  <a:pt x="785" y="1108"/>
                </a:lnTo>
                <a:close/>
                <a:moveTo>
                  <a:pt x="851" y="905"/>
                </a:moveTo>
                <a:lnTo>
                  <a:pt x="829" y="1006"/>
                </a:lnTo>
                <a:lnTo>
                  <a:pt x="791" y="957"/>
                </a:lnTo>
                <a:lnTo>
                  <a:pt x="904" y="1315"/>
                </a:lnTo>
                <a:lnTo>
                  <a:pt x="904" y="1496"/>
                </a:lnTo>
                <a:lnTo>
                  <a:pt x="760" y="1339"/>
                </a:lnTo>
                <a:lnTo>
                  <a:pt x="754" y="1334"/>
                </a:lnTo>
                <a:lnTo>
                  <a:pt x="754" y="1328"/>
                </a:lnTo>
                <a:lnTo>
                  <a:pt x="724" y="963"/>
                </a:lnTo>
                <a:lnTo>
                  <a:pt x="691" y="1025"/>
                </a:lnTo>
                <a:lnTo>
                  <a:pt x="649" y="951"/>
                </a:lnTo>
                <a:lnTo>
                  <a:pt x="646" y="956"/>
                </a:lnTo>
                <a:cubicBezTo>
                  <a:pt x="643" y="962"/>
                  <a:pt x="640" y="968"/>
                  <a:pt x="637" y="975"/>
                </a:cubicBezTo>
                <a:lnTo>
                  <a:pt x="634" y="982"/>
                </a:lnTo>
                <a:lnTo>
                  <a:pt x="634" y="982"/>
                </a:lnTo>
                <a:lnTo>
                  <a:pt x="633" y="983"/>
                </a:lnTo>
                <a:lnTo>
                  <a:pt x="632" y="984"/>
                </a:lnTo>
                <a:cubicBezTo>
                  <a:pt x="631" y="988"/>
                  <a:pt x="629" y="991"/>
                  <a:pt x="628" y="995"/>
                </a:cubicBezTo>
                <a:cubicBezTo>
                  <a:pt x="603" y="1064"/>
                  <a:pt x="590" y="1157"/>
                  <a:pt x="590" y="1251"/>
                </a:cubicBezTo>
                <a:cubicBezTo>
                  <a:pt x="590" y="1258"/>
                  <a:pt x="590" y="1258"/>
                  <a:pt x="590" y="1258"/>
                </a:cubicBezTo>
                <a:cubicBezTo>
                  <a:pt x="590" y="1339"/>
                  <a:pt x="640" y="1433"/>
                  <a:pt x="709" y="1508"/>
                </a:cubicBezTo>
                <a:cubicBezTo>
                  <a:pt x="778" y="1577"/>
                  <a:pt x="866" y="1627"/>
                  <a:pt x="922" y="1627"/>
                </a:cubicBezTo>
                <a:cubicBezTo>
                  <a:pt x="922" y="1627"/>
                  <a:pt x="922" y="1627"/>
                  <a:pt x="929" y="1627"/>
                </a:cubicBezTo>
                <a:cubicBezTo>
                  <a:pt x="970" y="1627"/>
                  <a:pt x="1016" y="1588"/>
                  <a:pt x="1053" y="1532"/>
                </a:cubicBezTo>
                <a:lnTo>
                  <a:pt x="1057" y="1526"/>
                </a:lnTo>
                <a:lnTo>
                  <a:pt x="1055" y="1525"/>
                </a:lnTo>
                <a:cubicBezTo>
                  <a:pt x="1035" y="1501"/>
                  <a:pt x="1035" y="1501"/>
                  <a:pt x="1035" y="1501"/>
                </a:cubicBezTo>
                <a:cubicBezTo>
                  <a:pt x="1054" y="1495"/>
                  <a:pt x="1054" y="1495"/>
                  <a:pt x="1054" y="1495"/>
                </a:cubicBezTo>
                <a:cubicBezTo>
                  <a:pt x="1054" y="1495"/>
                  <a:pt x="1060" y="1495"/>
                  <a:pt x="1060" y="1495"/>
                </a:cubicBezTo>
                <a:cubicBezTo>
                  <a:pt x="1066" y="1490"/>
                  <a:pt x="1071" y="1484"/>
                  <a:pt x="1081" y="1479"/>
                </a:cubicBezTo>
                <a:lnTo>
                  <a:pt x="1082" y="1478"/>
                </a:lnTo>
                <a:lnTo>
                  <a:pt x="1084" y="1473"/>
                </a:lnTo>
                <a:cubicBezTo>
                  <a:pt x="1108" y="1417"/>
                  <a:pt x="1123" y="1351"/>
                  <a:pt x="1123" y="1289"/>
                </a:cubicBezTo>
                <a:cubicBezTo>
                  <a:pt x="1123" y="1251"/>
                  <a:pt x="1117" y="1220"/>
                  <a:pt x="1110" y="1195"/>
                </a:cubicBezTo>
                <a:cubicBezTo>
                  <a:pt x="1110" y="1189"/>
                  <a:pt x="1110" y="1189"/>
                  <a:pt x="1110" y="1189"/>
                </a:cubicBezTo>
                <a:cubicBezTo>
                  <a:pt x="1068" y="1061"/>
                  <a:pt x="957" y="951"/>
                  <a:pt x="851" y="905"/>
                </a:cubicBezTo>
                <a:lnTo>
                  <a:pt x="851" y="905"/>
                </a:lnTo>
                <a:close/>
                <a:moveTo>
                  <a:pt x="706" y="893"/>
                </a:moveTo>
                <a:lnTo>
                  <a:pt x="701" y="895"/>
                </a:lnTo>
                <a:cubicBezTo>
                  <a:pt x="698" y="897"/>
                  <a:pt x="694" y="900"/>
                  <a:pt x="691" y="902"/>
                </a:cubicBezTo>
                <a:lnTo>
                  <a:pt x="684" y="907"/>
                </a:lnTo>
                <a:lnTo>
                  <a:pt x="691" y="920"/>
                </a:lnTo>
                <a:lnTo>
                  <a:pt x="706" y="893"/>
                </a:lnTo>
                <a:close/>
                <a:moveTo>
                  <a:pt x="584" y="744"/>
                </a:moveTo>
                <a:cubicBezTo>
                  <a:pt x="584" y="749"/>
                  <a:pt x="584" y="752"/>
                  <a:pt x="582" y="754"/>
                </a:cubicBezTo>
                <a:lnTo>
                  <a:pt x="582" y="756"/>
                </a:lnTo>
                <a:lnTo>
                  <a:pt x="586" y="753"/>
                </a:lnTo>
                <a:lnTo>
                  <a:pt x="589" y="752"/>
                </a:lnTo>
                <a:lnTo>
                  <a:pt x="589" y="751"/>
                </a:lnTo>
                <a:cubicBezTo>
                  <a:pt x="588" y="749"/>
                  <a:pt x="587" y="747"/>
                  <a:pt x="584" y="744"/>
                </a:cubicBezTo>
                <a:close/>
                <a:moveTo>
                  <a:pt x="515" y="719"/>
                </a:moveTo>
                <a:cubicBezTo>
                  <a:pt x="515" y="726"/>
                  <a:pt x="515" y="726"/>
                  <a:pt x="509" y="726"/>
                </a:cubicBezTo>
                <a:cubicBezTo>
                  <a:pt x="506" y="729"/>
                  <a:pt x="504" y="732"/>
                  <a:pt x="504" y="734"/>
                </a:cubicBezTo>
                <a:lnTo>
                  <a:pt x="503" y="735"/>
                </a:lnTo>
                <a:lnTo>
                  <a:pt x="519" y="746"/>
                </a:lnTo>
                <a:lnTo>
                  <a:pt x="535" y="755"/>
                </a:lnTo>
                <a:lnTo>
                  <a:pt x="535" y="755"/>
                </a:lnTo>
                <a:cubicBezTo>
                  <a:pt x="534" y="751"/>
                  <a:pt x="534" y="751"/>
                  <a:pt x="534" y="751"/>
                </a:cubicBezTo>
                <a:cubicBezTo>
                  <a:pt x="534" y="751"/>
                  <a:pt x="534" y="744"/>
                  <a:pt x="534" y="744"/>
                </a:cubicBezTo>
                <a:cubicBezTo>
                  <a:pt x="534" y="738"/>
                  <a:pt x="534" y="738"/>
                  <a:pt x="534" y="732"/>
                </a:cubicBezTo>
                <a:cubicBezTo>
                  <a:pt x="534" y="732"/>
                  <a:pt x="528" y="726"/>
                  <a:pt x="522" y="719"/>
                </a:cubicBezTo>
                <a:cubicBezTo>
                  <a:pt x="522" y="719"/>
                  <a:pt x="522" y="719"/>
                  <a:pt x="515" y="719"/>
                </a:cubicBezTo>
                <a:close/>
                <a:moveTo>
                  <a:pt x="595" y="625"/>
                </a:moveTo>
                <a:cubicBezTo>
                  <a:pt x="593" y="625"/>
                  <a:pt x="592" y="625"/>
                  <a:pt x="591" y="626"/>
                </a:cubicBezTo>
                <a:cubicBezTo>
                  <a:pt x="584" y="626"/>
                  <a:pt x="584" y="626"/>
                  <a:pt x="584" y="626"/>
                </a:cubicBezTo>
                <a:cubicBezTo>
                  <a:pt x="578" y="626"/>
                  <a:pt x="572" y="632"/>
                  <a:pt x="559" y="638"/>
                </a:cubicBezTo>
                <a:cubicBezTo>
                  <a:pt x="547" y="645"/>
                  <a:pt x="528" y="657"/>
                  <a:pt x="509" y="663"/>
                </a:cubicBezTo>
                <a:cubicBezTo>
                  <a:pt x="490" y="673"/>
                  <a:pt x="473" y="683"/>
                  <a:pt x="460" y="692"/>
                </a:cubicBezTo>
                <a:lnTo>
                  <a:pt x="457" y="694"/>
                </a:lnTo>
                <a:lnTo>
                  <a:pt x="458" y="694"/>
                </a:lnTo>
                <a:lnTo>
                  <a:pt x="466" y="703"/>
                </a:lnTo>
                <a:lnTo>
                  <a:pt x="466" y="702"/>
                </a:lnTo>
                <a:cubicBezTo>
                  <a:pt x="468" y="698"/>
                  <a:pt x="473" y="694"/>
                  <a:pt x="478" y="694"/>
                </a:cubicBezTo>
                <a:cubicBezTo>
                  <a:pt x="484" y="682"/>
                  <a:pt x="503" y="669"/>
                  <a:pt x="522" y="669"/>
                </a:cubicBezTo>
                <a:cubicBezTo>
                  <a:pt x="534" y="669"/>
                  <a:pt x="547" y="675"/>
                  <a:pt x="559" y="682"/>
                </a:cubicBezTo>
                <a:cubicBezTo>
                  <a:pt x="559" y="688"/>
                  <a:pt x="566" y="688"/>
                  <a:pt x="566" y="694"/>
                </a:cubicBezTo>
                <a:cubicBezTo>
                  <a:pt x="572" y="694"/>
                  <a:pt x="572" y="694"/>
                  <a:pt x="572" y="694"/>
                </a:cubicBezTo>
                <a:cubicBezTo>
                  <a:pt x="572" y="694"/>
                  <a:pt x="578" y="694"/>
                  <a:pt x="578" y="694"/>
                </a:cubicBezTo>
                <a:cubicBezTo>
                  <a:pt x="584" y="694"/>
                  <a:pt x="591" y="694"/>
                  <a:pt x="597" y="700"/>
                </a:cubicBezTo>
                <a:cubicBezTo>
                  <a:pt x="614" y="706"/>
                  <a:pt x="624" y="716"/>
                  <a:pt x="631" y="727"/>
                </a:cubicBezTo>
                <a:lnTo>
                  <a:pt x="633" y="731"/>
                </a:lnTo>
                <a:lnTo>
                  <a:pt x="640" y="727"/>
                </a:lnTo>
                <a:cubicBezTo>
                  <a:pt x="722" y="688"/>
                  <a:pt x="722" y="688"/>
                  <a:pt x="722" y="688"/>
                </a:cubicBezTo>
                <a:cubicBezTo>
                  <a:pt x="716" y="682"/>
                  <a:pt x="710" y="669"/>
                  <a:pt x="703" y="657"/>
                </a:cubicBezTo>
                <a:cubicBezTo>
                  <a:pt x="698" y="651"/>
                  <a:pt x="620" y="623"/>
                  <a:pt x="595" y="625"/>
                </a:cubicBezTo>
                <a:close/>
                <a:moveTo>
                  <a:pt x="446" y="394"/>
                </a:moveTo>
                <a:lnTo>
                  <a:pt x="459" y="394"/>
                </a:lnTo>
                <a:lnTo>
                  <a:pt x="490" y="394"/>
                </a:lnTo>
                <a:lnTo>
                  <a:pt x="490" y="444"/>
                </a:lnTo>
                <a:lnTo>
                  <a:pt x="477" y="444"/>
                </a:lnTo>
                <a:lnTo>
                  <a:pt x="459" y="444"/>
                </a:lnTo>
                <a:lnTo>
                  <a:pt x="446" y="444"/>
                </a:lnTo>
                <a:lnTo>
                  <a:pt x="446" y="394"/>
                </a:lnTo>
                <a:close/>
                <a:moveTo>
                  <a:pt x="691" y="182"/>
                </a:moveTo>
                <a:cubicBezTo>
                  <a:pt x="515" y="182"/>
                  <a:pt x="377" y="320"/>
                  <a:pt x="377" y="489"/>
                </a:cubicBezTo>
                <a:cubicBezTo>
                  <a:pt x="377" y="544"/>
                  <a:pt x="392" y="596"/>
                  <a:pt x="418" y="641"/>
                </a:cubicBezTo>
                <a:lnTo>
                  <a:pt x="427" y="655"/>
                </a:lnTo>
                <a:lnTo>
                  <a:pt x="429" y="654"/>
                </a:lnTo>
                <a:cubicBezTo>
                  <a:pt x="431" y="653"/>
                  <a:pt x="432" y="652"/>
                  <a:pt x="434" y="651"/>
                </a:cubicBezTo>
                <a:cubicBezTo>
                  <a:pt x="446" y="645"/>
                  <a:pt x="465" y="632"/>
                  <a:pt x="484" y="620"/>
                </a:cubicBezTo>
                <a:cubicBezTo>
                  <a:pt x="521" y="601"/>
                  <a:pt x="559" y="576"/>
                  <a:pt x="584" y="576"/>
                </a:cubicBezTo>
                <a:cubicBezTo>
                  <a:pt x="584" y="576"/>
                  <a:pt x="584" y="576"/>
                  <a:pt x="591" y="576"/>
                </a:cubicBezTo>
                <a:cubicBezTo>
                  <a:pt x="622" y="576"/>
                  <a:pt x="703" y="595"/>
                  <a:pt x="741" y="626"/>
                </a:cubicBezTo>
                <a:cubicBezTo>
                  <a:pt x="766" y="651"/>
                  <a:pt x="779" y="688"/>
                  <a:pt x="779" y="694"/>
                </a:cubicBezTo>
                <a:cubicBezTo>
                  <a:pt x="785" y="719"/>
                  <a:pt x="785" y="719"/>
                  <a:pt x="785" y="719"/>
                </a:cubicBezTo>
                <a:cubicBezTo>
                  <a:pt x="716" y="750"/>
                  <a:pt x="669" y="772"/>
                  <a:pt x="637" y="787"/>
                </a:cubicBezTo>
                <a:lnTo>
                  <a:pt x="631" y="789"/>
                </a:lnTo>
                <a:lnTo>
                  <a:pt x="642" y="791"/>
                </a:lnTo>
                <a:cubicBezTo>
                  <a:pt x="658" y="794"/>
                  <a:pt x="674" y="795"/>
                  <a:pt x="691" y="795"/>
                </a:cubicBezTo>
                <a:cubicBezTo>
                  <a:pt x="860" y="795"/>
                  <a:pt x="1004" y="657"/>
                  <a:pt x="1004" y="489"/>
                </a:cubicBezTo>
                <a:cubicBezTo>
                  <a:pt x="1004" y="320"/>
                  <a:pt x="860" y="182"/>
                  <a:pt x="691" y="182"/>
                </a:cubicBezTo>
                <a:close/>
                <a:moveTo>
                  <a:pt x="402" y="0"/>
                </a:moveTo>
                <a:cubicBezTo>
                  <a:pt x="402" y="19"/>
                  <a:pt x="402" y="19"/>
                  <a:pt x="402" y="19"/>
                </a:cubicBezTo>
                <a:cubicBezTo>
                  <a:pt x="402" y="44"/>
                  <a:pt x="402" y="44"/>
                  <a:pt x="402" y="44"/>
                </a:cubicBezTo>
                <a:cubicBezTo>
                  <a:pt x="402" y="50"/>
                  <a:pt x="396" y="50"/>
                  <a:pt x="396" y="50"/>
                </a:cubicBezTo>
                <a:cubicBezTo>
                  <a:pt x="396" y="50"/>
                  <a:pt x="396" y="50"/>
                  <a:pt x="396" y="57"/>
                </a:cubicBezTo>
                <a:cubicBezTo>
                  <a:pt x="396" y="57"/>
                  <a:pt x="389" y="57"/>
                  <a:pt x="389" y="57"/>
                </a:cubicBezTo>
                <a:cubicBezTo>
                  <a:pt x="389" y="57"/>
                  <a:pt x="383" y="57"/>
                  <a:pt x="383" y="57"/>
                </a:cubicBezTo>
                <a:cubicBezTo>
                  <a:pt x="377" y="57"/>
                  <a:pt x="370" y="57"/>
                  <a:pt x="364" y="57"/>
                </a:cubicBezTo>
                <a:cubicBezTo>
                  <a:pt x="345" y="63"/>
                  <a:pt x="326" y="69"/>
                  <a:pt x="320" y="69"/>
                </a:cubicBezTo>
                <a:cubicBezTo>
                  <a:pt x="320" y="75"/>
                  <a:pt x="320" y="75"/>
                  <a:pt x="326" y="82"/>
                </a:cubicBezTo>
                <a:cubicBezTo>
                  <a:pt x="383" y="126"/>
                  <a:pt x="490" y="170"/>
                  <a:pt x="508" y="176"/>
                </a:cubicBezTo>
                <a:cubicBezTo>
                  <a:pt x="510" y="176"/>
                  <a:pt x="511" y="176"/>
                  <a:pt x="513" y="176"/>
                </a:cubicBezTo>
                <a:lnTo>
                  <a:pt x="515" y="176"/>
                </a:lnTo>
                <a:lnTo>
                  <a:pt x="523" y="171"/>
                </a:lnTo>
                <a:lnTo>
                  <a:pt x="535" y="166"/>
                </a:lnTo>
                <a:lnTo>
                  <a:pt x="533" y="164"/>
                </a:lnTo>
                <a:cubicBezTo>
                  <a:pt x="520" y="154"/>
                  <a:pt x="503" y="135"/>
                  <a:pt x="478" y="100"/>
                </a:cubicBezTo>
                <a:lnTo>
                  <a:pt x="478" y="100"/>
                </a:lnTo>
                <a:lnTo>
                  <a:pt x="479" y="100"/>
                </a:lnTo>
                <a:lnTo>
                  <a:pt x="479" y="100"/>
                </a:lnTo>
                <a:lnTo>
                  <a:pt x="479" y="100"/>
                </a:lnTo>
                <a:cubicBezTo>
                  <a:pt x="481" y="99"/>
                  <a:pt x="483" y="98"/>
                  <a:pt x="486" y="96"/>
                </a:cubicBezTo>
                <a:lnTo>
                  <a:pt x="489" y="95"/>
                </a:lnTo>
                <a:lnTo>
                  <a:pt x="489" y="95"/>
                </a:lnTo>
                <a:cubicBezTo>
                  <a:pt x="488" y="95"/>
                  <a:pt x="486" y="96"/>
                  <a:pt x="482" y="98"/>
                </a:cubicBezTo>
                <a:lnTo>
                  <a:pt x="479" y="100"/>
                </a:lnTo>
                <a:lnTo>
                  <a:pt x="478" y="100"/>
                </a:lnTo>
                <a:lnTo>
                  <a:pt x="478" y="100"/>
                </a:lnTo>
                <a:cubicBezTo>
                  <a:pt x="478" y="100"/>
                  <a:pt x="478" y="100"/>
                  <a:pt x="478" y="100"/>
                </a:cubicBezTo>
                <a:cubicBezTo>
                  <a:pt x="472" y="88"/>
                  <a:pt x="459" y="69"/>
                  <a:pt x="459" y="56"/>
                </a:cubicBezTo>
                <a:cubicBezTo>
                  <a:pt x="459" y="25"/>
                  <a:pt x="484" y="12"/>
                  <a:pt x="497" y="6"/>
                </a:cubicBezTo>
                <a:cubicBezTo>
                  <a:pt x="516" y="6"/>
                  <a:pt x="528" y="6"/>
                  <a:pt x="541" y="6"/>
                </a:cubicBezTo>
                <a:cubicBezTo>
                  <a:pt x="547" y="6"/>
                  <a:pt x="547" y="6"/>
                  <a:pt x="554" y="6"/>
                </a:cubicBezTo>
                <a:cubicBezTo>
                  <a:pt x="566" y="6"/>
                  <a:pt x="566" y="6"/>
                  <a:pt x="566" y="6"/>
                </a:cubicBezTo>
                <a:cubicBezTo>
                  <a:pt x="560" y="56"/>
                  <a:pt x="560" y="56"/>
                  <a:pt x="560" y="56"/>
                </a:cubicBezTo>
                <a:cubicBezTo>
                  <a:pt x="547" y="56"/>
                  <a:pt x="547" y="56"/>
                  <a:pt x="547" y="56"/>
                </a:cubicBezTo>
                <a:cubicBezTo>
                  <a:pt x="547" y="56"/>
                  <a:pt x="547" y="56"/>
                  <a:pt x="541" y="56"/>
                </a:cubicBezTo>
                <a:cubicBezTo>
                  <a:pt x="535" y="56"/>
                  <a:pt x="522" y="56"/>
                  <a:pt x="516" y="56"/>
                </a:cubicBezTo>
                <a:cubicBezTo>
                  <a:pt x="516" y="63"/>
                  <a:pt x="516" y="69"/>
                  <a:pt x="522" y="69"/>
                </a:cubicBezTo>
                <a:cubicBezTo>
                  <a:pt x="541" y="100"/>
                  <a:pt x="554" y="113"/>
                  <a:pt x="566" y="125"/>
                </a:cubicBezTo>
                <a:cubicBezTo>
                  <a:pt x="572" y="125"/>
                  <a:pt x="572" y="132"/>
                  <a:pt x="572" y="132"/>
                </a:cubicBezTo>
                <a:cubicBezTo>
                  <a:pt x="585" y="132"/>
                  <a:pt x="585" y="132"/>
                  <a:pt x="585" y="132"/>
                </a:cubicBezTo>
                <a:cubicBezTo>
                  <a:pt x="579" y="144"/>
                  <a:pt x="579" y="144"/>
                  <a:pt x="579" y="144"/>
                </a:cubicBezTo>
                <a:cubicBezTo>
                  <a:pt x="579" y="146"/>
                  <a:pt x="579" y="147"/>
                  <a:pt x="579" y="148"/>
                </a:cubicBezTo>
                <a:lnTo>
                  <a:pt x="579" y="149"/>
                </a:lnTo>
                <a:lnTo>
                  <a:pt x="582" y="148"/>
                </a:lnTo>
                <a:cubicBezTo>
                  <a:pt x="616" y="138"/>
                  <a:pt x="653" y="132"/>
                  <a:pt x="691" y="132"/>
                </a:cubicBezTo>
                <a:cubicBezTo>
                  <a:pt x="891" y="132"/>
                  <a:pt x="1054" y="288"/>
                  <a:pt x="1054" y="489"/>
                </a:cubicBezTo>
                <a:cubicBezTo>
                  <a:pt x="1054" y="652"/>
                  <a:pt x="938" y="793"/>
                  <a:pt x="781" y="834"/>
                </a:cubicBezTo>
                <a:lnTo>
                  <a:pt x="781" y="834"/>
                </a:lnTo>
                <a:lnTo>
                  <a:pt x="783" y="834"/>
                </a:lnTo>
                <a:cubicBezTo>
                  <a:pt x="790" y="835"/>
                  <a:pt x="797" y="836"/>
                  <a:pt x="804" y="837"/>
                </a:cubicBezTo>
                <a:lnTo>
                  <a:pt x="810" y="838"/>
                </a:lnTo>
                <a:lnTo>
                  <a:pt x="810" y="838"/>
                </a:lnTo>
                <a:lnTo>
                  <a:pt x="1578" y="566"/>
                </a:lnTo>
                <a:lnTo>
                  <a:pt x="1619" y="476"/>
                </a:lnTo>
                <a:lnTo>
                  <a:pt x="1663" y="501"/>
                </a:lnTo>
                <a:lnTo>
                  <a:pt x="1649" y="536"/>
                </a:lnTo>
                <a:lnTo>
                  <a:pt x="1694" y="514"/>
                </a:lnTo>
                <a:lnTo>
                  <a:pt x="1713" y="564"/>
                </a:lnTo>
                <a:lnTo>
                  <a:pt x="1744" y="564"/>
                </a:lnTo>
                <a:lnTo>
                  <a:pt x="1744" y="613"/>
                </a:lnTo>
                <a:lnTo>
                  <a:pt x="1604" y="613"/>
                </a:lnTo>
                <a:lnTo>
                  <a:pt x="884" y="863"/>
                </a:lnTo>
                <a:lnTo>
                  <a:pt x="903" y="873"/>
                </a:lnTo>
                <a:cubicBezTo>
                  <a:pt x="1012" y="929"/>
                  <a:pt x="1111" y="1039"/>
                  <a:pt x="1154" y="1164"/>
                </a:cubicBezTo>
                <a:cubicBezTo>
                  <a:pt x="1154" y="1176"/>
                  <a:pt x="1154" y="1176"/>
                  <a:pt x="1154" y="1176"/>
                </a:cubicBezTo>
                <a:cubicBezTo>
                  <a:pt x="1154" y="1176"/>
                  <a:pt x="1154" y="1176"/>
                  <a:pt x="1160" y="1176"/>
                </a:cubicBezTo>
                <a:cubicBezTo>
                  <a:pt x="1160" y="1189"/>
                  <a:pt x="1160" y="1189"/>
                  <a:pt x="1160" y="1189"/>
                </a:cubicBezTo>
                <a:cubicBezTo>
                  <a:pt x="1167" y="1220"/>
                  <a:pt x="1173" y="1251"/>
                  <a:pt x="1173" y="1289"/>
                </a:cubicBezTo>
                <a:cubicBezTo>
                  <a:pt x="1173" y="1334"/>
                  <a:pt x="1167" y="1379"/>
                  <a:pt x="1156" y="1423"/>
                </a:cubicBezTo>
                <a:lnTo>
                  <a:pt x="1154" y="1430"/>
                </a:lnTo>
                <a:lnTo>
                  <a:pt x="1161" y="1426"/>
                </a:lnTo>
                <a:cubicBezTo>
                  <a:pt x="1223" y="1395"/>
                  <a:pt x="1299" y="1357"/>
                  <a:pt x="1368" y="1357"/>
                </a:cubicBezTo>
                <a:cubicBezTo>
                  <a:pt x="1393" y="1357"/>
                  <a:pt x="1424" y="1363"/>
                  <a:pt x="1449" y="1382"/>
                </a:cubicBezTo>
                <a:cubicBezTo>
                  <a:pt x="1537" y="1445"/>
                  <a:pt x="1600" y="1533"/>
                  <a:pt x="1625" y="1570"/>
                </a:cubicBezTo>
                <a:cubicBezTo>
                  <a:pt x="1751" y="1514"/>
                  <a:pt x="1751" y="1514"/>
                  <a:pt x="1751" y="1514"/>
                </a:cubicBezTo>
                <a:cubicBezTo>
                  <a:pt x="1776" y="1558"/>
                  <a:pt x="1776" y="1558"/>
                  <a:pt x="1776" y="1558"/>
                </a:cubicBezTo>
                <a:cubicBezTo>
                  <a:pt x="1606" y="1633"/>
                  <a:pt x="1606" y="1633"/>
                  <a:pt x="1606" y="1633"/>
                </a:cubicBezTo>
                <a:cubicBezTo>
                  <a:pt x="1600" y="1627"/>
                  <a:pt x="1600" y="1627"/>
                  <a:pt x="1600" y="1627"/>
                </a:cubicBezTo>
                <a:cubicBezTo>
                  <a:pt x="1594" y="1614"/>
                  <a:pt x="1594" y="1614"/>
                  <a:pt x="1594" y="1614"/>
                </a:cubicBezTo>
                <a:cubicBezTo>
                  <a:pt x="1594" y="1614"/>
                  <a:pt x="1594" y="1614"/>
                  <a:pt x="1594" y="1614"/>
                </a:cubicBezTo>
                <a:lnTo>
                  <a:pt x="1594" y="1614"/>
                </a:lnTo>
                <a:lnTo>
                  <a:pt x="1595" y="1614"/>
                </a:lnTo>
                <a:lnTo>
                  <a:pt x="1595" y="1614"/>
                </a:lnTo>
                <a:lnTo>
                  <a:pt x="1595" y="1613"/>
                </a:lnTo>
                <a:lnTo>
                  <a:pt x="1596" y="1613"/>
                </a:lnTo>
                <a:lnTo>
                  <a:pt x="1597" y="1613"/>
                </a:lnTo>
                <a:lnTo>
                  <a:pt x="1597" y="1612"/>
                </a:lnTo>
                <a:lnTo>
                  <a:pt x="1598" y="1612"/>
                </a:lnTo>
                <a:lnTo>
                  <a:pt x="1598" y="1612"/>
                </a:lnTo>
                <a:lnTo>
                  <a:pt x="1599" y="1612"/>
                </a:lnTo>
                <a:lnTo>
                  <a:pt x="1600" y="1611"/>
                </a:lnTo>
                <a:lnTo>
                  <a:pt x="1602" y="1610"/>
                </a:lnTo>
                <a:lnTo>
                  <a:pt x="1603" y="1610"/>
                </a:lnTo>
                <a:lnTo>
                  <a:pt x="1604" y="1609"/>
                </a:lnTo>
                <a:lnTo>
                  <a:pt x="1605" y="1609"/>
                </a:lnTo>
                <a:lnTo>
                  <a:pt x="1606" y="1608"/>
                </a:lnTo>
                <a:lnTo>
                  <a:pt x="1606" y="1608"/>
                </a:lnTo>
                <a:lnTo>
                  <a:pt x="1605" y="1609"/>
                </a:lnTo>
                <a:lnTo>
                  <a:pt x="1605" y="1609"/>
                </a:lnTo>
                <a:lnTo>
                  <a:pt x="1604" y="1609"/>
                </a:lnTo>
                <a:lnTo>
                  <a:pt x="1603" y="1609"/>
                </a:lnTo>
                <a:lnTo>
                  <a:pt x="1603" y="1610"/>
                </a:lnTo>
                <a:lnTo>
                  <a:pt x="1602" y="1610"/>
                </a:lnTo>
                <a:lnTo>
                  <a:pt x="1602" y="1610"/>
                </a:lnTo>
                <a:lnTo>
                  <a:pt x="1601" y="1611"/>
                </a:lnTo>
                <a:lnTo>
                  <a:pt x="1600" y="1611"/>
                </a:lnTo>
                <a:lnTo>
                  <a:pt x="1598" y="1612"/>
                </a:lnTo>
                <a:lnTo>
                  <a:pt x="1597" y="1612"/>
                </a:lnTo>
                <a:lnTo>
                  <a:pt x="1596" y="1613"/>
                </a:lnTo>
                <a:lnTo>
                  <a:pt x="1595" y="1614"/>
                </a:lnTo>
                <a:lnTo>
                  <a:pt x="1594" y="1614"/>
                </a:lnTo>
                <a:lnTo>
                  <a:pt x="1594" y="1614"/>
                </a:lnTo>
                <a:cubicBezTo>
                  <a:pt x="1594" y="1614"/>
                  <a:pt x="1594" y="1614"/>
                  <a:pt x="1594" y="1608"/>
                </a:cubicBezTo>
                <a:cubicBezTo>
                  <a:pt x="1588" y="1608"/>
                  <a:pt x="1588" y="1602"/>
                  <a:pt x="1581" y="1595"/>
                </a:cubicBezTo>
                <a:cubicBezTo>
                  <a:pt x="1575" y="1583"/>
                  <a:pt x="1562" y="1564"/>
                  <a:pt x="1544" y="1545"/>
                </a:cubicBezTo>
                <a:cubicBezTo>
                  <a:pt x="1519" y="1508"/>
                  <a:pt x="1468" y="1457"/>
                  <a:pt x="1418" y="1420"/>
                </a:cubicBezTo>
                <a:cubicBezTo>
                  <a:pt x="1406" y="1413"/>
                  <a:pt x="1387" y="1407"/>
                  <a:pt x="1368" y="1407"/>
                </a:cubicBezTo>
                <a:cubicBezTo>
                  <a:pt x="1311" y="1407"/>
                  <a:pt x="1242" y="1439"/>
                  <a:pt x="1186" y="1470"/>
                </a:cubicBezTo>
                <a:cubicBezTo>
                  <a:pt x="1165" y="1484"/>
                  <a:pt x="1145" y="1497"/>
                  <a:pt x="1129" y="1508"/>
                </a:cubicBezTo>
                <a:lnTo>
                  <a:pt x="1123" y="1512"/>
                </a:lnTo>
                <a:lnTo>
                  <a:pt x="1116" y="1527"/>
                </a:lnTo>
                <a:cubicBezTo>
                  <a:pt x="1072" y="1612"/>
                  <a:pt x="1005" y="1674"/>
                  <a:pt x="922" y="1677"/>
                </a:cubicBezTo>
                <a:cubicBezTo>
                  <a:pt x="766" y="1671"/>
                  <a:pt x="546" y="1464"/>
                  <a:pt x="540" y="1251"/>
                </a:cubicBezTo>
                <a:cubicBezTo>
                  <a:pt x="540" y="1185"/>
                  <a:pt x="546" y="1115"/>
                  <a:pt x="561" y="1051"/>
                </a:cubicBezTo>
                <a:lnTo>
                  <a:pt x="566" y="1032"/>
                </a:lnTo>
                <a:lnTo>
                  <a:pt x="163" y="1330"/>
                </a:lnTo>
                <a:lnTo>
                  <a:pt x="163" y="1331"/>
                </a:lnTo>
                <a:cubicBezTo>
                  <a:pt x="163" y="1335"/>
                  <a:pt x="163" y="1339"/>
                  <a:pt x="163" y="1345"/>
                </a:cubicBezTo>
                <a:cubicBezTo>
                  <a:pt x="163" y="1345"/>
                  <a:pt x="163" y="1352"/>
                  <a:pt x="163" y="1352"/>
                </a:cubicBezTo>
                <a:cubicBezTo>
                  <a:pt x="176" y="1364"/>
                  <a:pt x="176" y="1364"/>
                  <a:pt x="176" y="1364"/>
                </a:cubicBezTo>
                <a:cubicBezTo>
                  <a:pt x="138" y="1401"/>
                  <a:pt x="138" y="1401"/>
                  <a:pt x="138" y="1401"/>
                </a:cubicBezTo>
                <a:cubicBezTo>
                  <a:pt x="132" y="1389"/>
                  <a:pt x="132" y="1389"/>
                  <a:pt x="132" y="1389"/>
                </a:cubicBezTo>
                <a:cubicBezTo>
                  <a:pt x="125" y="1384"/>
                  <a:pt x="120" y="1378"/>
                  <a:pt x="118" y="1371"/>
                </a:cubicBezTo>
                <a:lnTo>
                  <a:pt x="116" y="1365"/>
                </a:lnTo>
                <a:lnTo>
                  <a:pt x="31" y="1427"/>
                </a:lnTo>
                <a:lnTo>
                  <a:pt x="13" y="1396"/>
                </a:lnTo>
                <a:lnTo>
                  <a:pt x="0" y="1389"/>
                </a:lnTo>
                <a:lnTo>
                  <a:pt x="594" y="952"/>
                </a:lnTo>
                <a:lnTo>
                  <a:pt x="602" y="936"/>
                </a:lnTo>
                <a:cubicBezTo>
                  <a:pt x="622" y="898"/>
                  <a:pt x="647" y="867"/>
                  <a:pt x="681" y="849"/>
                </a:cubicBezTo>
                <a:lnTo>
                  <a:pt x="690" y="845"/>
                </a:lnTo>
                <a:lnTo>
                  <a:pt x="673" y="845"/>
                </a:lnTo>
                <a:cubicBezTo>
                  <a:pt x="632" y="843"/>
                  <a:pt x="593" y="834"/>
                  <a:pt x="556" y="819"/>
                </a:cubicBezTo>
                <a:lnTo>
                  <a:pt x="547" y="816"/>
                </a:lnTo>
                <a:lnTo>
                  <a:pt x="545" y="818"/>
                </a:lnTo>
                <a:cubicBezTo>
                  <a:pt x="541" y="826"/>
                  <a:pt x="541" y="826"/>
                  <a:pt x="541" y="826"/>
                </a:cubicBezTo>
                <a:cubicBezTo>
                  <a:pt x="540" y="821"/>
                  <a:pt x="540" y="817"/>
                  <a:pt x="539" y="813"/>
                </a:cubicBezTo>
                <a:lnTo>
                  <a:pt x="539" y="812"/>
                </a:lnTo>
                <a:lnTo>
                  <a:pt x="532" y="809"/>
                </a:lnTo>
                <a:cubicBezTo>
                  <a:pt x="452" y="770"/>
                  <a:pt x="388" y="703"/>
                  <a:pt x="354" y="623"/>
                </a:cubicBezTo>
                <a:lnTo>
                  <a:pt x="353" y="619"/>
                </a:lnTo>
                <a:lnTo>
                  <a:pt x="314" y="644"/>
                </a:lnTo>
                <a:lnTo>
                  <a:pt x="295" y="612"/>
                </a:lnTo>
                <a:lnTo>
                  <a:pt x="289" y="601"/>
                </a:lnTo>
                <a:lnTo>
                  <a:pt x="337" y="569"/>
                </a:lnTo>
                <a:lnTo>
                  <a:pt x="334" y="555"/>
                </a:lnTo>
                <a:cubicBezTo>
                  <a:pt x="329" y="534"/>
                  <a:pt x="327" y="511"/>
                  <a:pt x="327" y="489"/>
                </a:cubicBezTo>
                <a:cubicBezTo>
                  <a:pt x="327" y="377"/>
                  <a:pt x="377" y="279"/>
                  <a:pt x="457" y="214"/>
                </a:cubicBezTo>
                <a:lnTo>
                  <a:pt x="463" y="210"/>
                </a:lnTo>
                <a:lnTo>
                  <a:pt x="460" y="209"/>
                </a:lnTo>
                <a:cubicBezTo>
                  <a:pt x="449" y="204"/>
                  <a:pt x="435" y="199"/>
                  <a:pt x="421" y="195"/>
                </a:cubicBezTo>
                <a:cubicBezTo>
                  <a:pt x="383" y="176"/>
                  <a:pt x="333" y="151"/>
                  <a:pt x="295" y="119"/>
                </a:cubicBezTo>
                <a:lnTo>
                  <a:pt x="295" y="119"/>
                </a:lnTo>
                <a:lnTo>
                  <a:pt x="295" y="119"/>
                </a:lnTo>
                <a:lnTo>
                  <a:pt x="296" y="118"/>
                </a:lnTo>
                <a:lnTo>
                  <a:pt x="296" y="117"/>
                </a:lnTo>
                <a:lnTo>
                  <a:pt x="297" y="115"/>
                </a:lnTo>
                <a:lnTo>
                  <a:pt x="298" y="114"/>
                </a:lnTo>
                <a:cubicBezTo>
                  <a:pt x="298" y="113"/>
                  <a:pt x="299" y="112"/>
                  <a:pt x="299" y="111"/>
                </a:cubicBezTo>
                <a:lnTo>
                  <a:pt x="299" y="111"/>
                </a:lnTo>
                <a:lnTo>
                  <a:pt x="300" y="110"/>
                </a:lnTo>
                <a:lnTo>
                  <a:pt x="300" y="109"/>
                </a:lnTo>
                <a:lnTo>
                  <a:pt x="301" y="108"/>
                </a:lnTo>
                <a:lnTo>
                  <a:pt x="301" y="107"/>
                </a:lnTo>
                <a:lnTo>
                  <a:pt x="301" y="107"/>
                </a:lnTo>
                <a:cubicBezTo>
                  <a:pt x="301" y="107"/>
                  <a:pt x="301" y="107"/>
                  <a:pt x="301" y="107"/>
                </a:cubicBezTo>
                <a:lnTo>
                  <a:pt x="301" y="107"/>
                </a:lnTo>
                <a:lnTo>
                  <a:pt x="301" y="107"/>
                </a:lnTo>
                <a:lnTo>
                  <a:pt x="301" y="108"/>
                </a:lnTo>
                <a:lnTo>
                  <a:pt x="301" y="108"/>
                </a:lnTo>
                <a:lnTo>
                  <a:pt x="300" y="109"/>
                </a:lnTo>
                <a:lnTo>
                  <a:pt x="299" y="111"/>
                </a:lnTo>
                <a:lnTo>
                  <a:pt x="299" y="112"/>
                </a:lnTo>
                <a:cubicBezTo>
                  <a:pt x="298" y="113"/>
                  <a:pt x="298" y="114"/>
                  <a:pt x="297" y="115"/>
                </a:cubicBezTo>
                <a:lnTo>
                  <a:pt x="297" y="115"/>
                </a:lnTo>
                <a:lnTo>
                  <a:pt x="297" y="116"/>
                </a:lnTo>
                <a:lnTo>
                  <a:pt x="296" y="117"/>
                </a:lnTo>
                <a:lnTo>
                  <a:pt x="296" y="118"/>
                </a:lnTo>
                <a:lnTo>
                  <a:pt x="296" y="118"/>
                </a:lnTo>
                <a:lnTo>
                  <a:pt x="295" y="119"/>
                </a:lnTo>
                <a:lnTo>
                  <a:pt x="295" y="119"/>
                </a:lnTo>
                <a:cubicBezTo>
                  <a:pt x="295" y="119"/>
                  <a:pt x="295" y="119"/>
                  <a:pt x="295" y="119"/>
                </a:cubicBezTo>
                <a:cubicBezTo>
                  <a:pt x="276" y="107"/>
                  <a:pt x="270" y="88"/>
                  <a:pt x="270" y="69"/>
                </a:cubicBezTo>
                <a:cubicBezTo>
                  <a:pt x="270" y="31"/>
                  <a:pt x="314" y="19"/>
                  <a:pt x="333" y="13"/>
                </a:cubicBezTo>
                <a:cubicBezTo>
                  <a:pt x="358" y="6"/>
                  <a:pt x="383" y="6"/>
                  <a:pt x="383" y="6"/>
                </a:cubicBezTo>
                <a:cubicBezTo>
                  <a:pt x="402" y="0"/>
                  <a:pt x="402" y="0"/>
                  <a:pt x="402" y="0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9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>
            <a:normAutofit/>
          </a:bodyPr>
          <a:lstStyle>
            <a:lvl1pPr algn="ctr">
              <a:defRPr sz="6000" cap="all"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3"/>
            </p:custDataLst>
          </p:nvPr>
        </p:nvSpPr>
        <p:spPr>
          <a:xfrm>
            <a:off x="1522413" y="3862800"/>
            <a:ext cx="9144000" cy="1656000"/>
          </a:xfrm>
        </p:spPr>
        <p:txBody>
          <a:bodyPr>
            <a:normAutofit/>
          </a:bodyPr>
          <a:lstStyle>
            <a:lvl1pPr algn="ctr">
              <a:defRPr cap="all"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169" y="20518"/>
            <a:ext cx="12089416" cy="6846401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4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 userDrawn="1">
            <p:custDataLst>
              <p:tags r:id="rId2"/>
            </p:custData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8" name="矩形 7"/>
            <p:cNvSpPr/>
            <p:nvPr>
              <p:custDataLst>
                <p:tags r:id="rId3"/>
              </p:custData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 dpi="0" rotWithShape="1">
              <a:blip r:embed="rId4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Freeform 197"/>
            <p:cNvSpPr>
              <a:spLocks noEditPoints="1"/>
            </p:cNvSpPr>
            <p:nvPr>
              <p:custDataLst>
                <p:tags r:id="rId5"/>
              </p:custDataLst>
            </p:nvPr>
          </p:nvSpPr>
          <p:spPr bwMode="auto">
            <a:xfrm>
              <a:off x="887920" y="2355307"/>
              <a:ext cx="4400694" cy="2169900"/>
            </a:xfrm>
            <a:custGeom>
              <a:avLst/>
              <a:gdLst>
                <a:gd name="T0" fmla="*/ 238 w 1347"/>
                <a:gd name="T1" fmla="*/ 94 h 671"/>
                <a:gd name="T2" fmla="*/ 264 w 1347"/>
                <a:gd name="T3" fmla="*/ 254 h 671"/>
                <a:gd name="T4" fmla="*/ 296 w 1347"/>
                <a:gd name="T5" fmla="*/ 275 h 671"/>
                <a:gd name="T6" fmla="*/ 85 w 1347"/>
                <a:gd name="T7" fmla="*/ 295 h 671"/>
                <a:gd name="T8" fmla="*/ 89 w 1347"/>
                <a:gd name="T9" fmla="*/ 658 h 671"/>
                <a:gd name="T10" fmla="*/ 599 w 1347"/>
                <a:gd name="T11" fmla="*/ 658 h 671"/>
                <a:gd name="T12" fmla="*/ 1159 w 1347"/>
                <a:gd name="T13" fmla="*/ 608 h 671"/>
                <a:gd name="T14" fmla="*/ 1287 w 1347"/>
                <a:gd name="T15" fmla="*/ 397 h 671"/>
                <a:gd name="T16" fmla="*/ 948 w 1347"/>
                <a:gd name="T17" fmla="*/ 248 h 671"/>
                <a:gd name="T18" fmla="*/ 940 w 1347"/>
                <a:gd name="T19" fmla="*/ 85 h 671"/>
                <a:gd name="T20" fmla="*/ 1148 w 1347"/>
                <a:gd name="T21" fmla="*/ 64 h 671"/>
                <a:gd name="T22" fmla="*/ 1115 w 1347"/>
                <a:gd name="T23" fmla="*/ 14 h 671"/>
                <a:gd name="T24" fmla="*/ 755 w 1347"/>
                <a:gd name="T25" fmla="*/ 23 h 671"/>
                <a:gd name="T26" fmla="*/ 268 w 1347"/>
                <a:gd name="T27" fmla="*/ 8 h 671"/>
                <a:gd name="T28" fmla="*/ 19 w 1347"/>
                <a:gd name="T29" fmla="*/ 29 h 671"/>
                <a:gd name="T30" fmla="*/ 1201 w 1347"/>
                <a:gd name="T31" fmla="*/ 47 h 671"/>
                <a:gd name="T32" fmla="*/ 1190 w 1347"/>
                <a:gd name="T33" fmla="*/ 21 h 671"/>
                <a:gd name="T34" fmla="*/ 1140 w 1347"/>
                <a:gd name="T35" fmla="*/ 42 h 671"/>
                <a:gd name="T36" fmla="*/ 1110 w 1347"/>
                <a:gd name="T37" fmla="*/ 31 h 671"/>
                <a:gd name="T38" fmla="*/ 270 w 1347"/>
                <a:gd name="T39" fmla="*/ 190 h 671"/>
                <a:gd name="T40" fmla="*/ 77 w 1347"/>
                <a:gd name="T41" fmla="*/ 339 h 671"/>
                <a:gd name="T42" fmla="*/ 95 w 1347"/>
                <a:gd name="T43" fmla="*/ 651 h 671"/>
                <a:gd name="T44" fmla="*/ 100 w 1347"/>
                <a:gd name="T45" fmla="*/ 578 h 671"/>
                <a:gd name="T46" fmla="*/ 146 w 1347"/>
                <a:gd name="T47" fmla="*/ 643 h 671"/>
                <a:gd name="T48" fmla="*/ 243 w 1347"/>
                <a:gd name="T49" fmla="*/ 636 h 671"/>
                <a:gd name="T50" fmla="*/ 416 w 1347"/>
                <a:gd name="T51" fmla="*/ 654 h 671"/>
                <a:gd name="T52" fmla="*/ 590 w 1347"/>
                <a:gd name="T53" fmla="*/ 639 h 671"/>
                <a:gd name="T54" fmla="*/ 693 w 1347"/>
                <a:gd name="T55" fmla="*/ 644 h 671"/>
                <a:gd name="T56" fmla="*/ 764 w 1347"/>
                <a:gd name="T57" fmla="*/ 644 h 671"/>
                <a:gd name="T58" fmla="*/ 1069 w 1347"/>
                <a:gd name="T59" fmla="*/ 636 h 671"/>
                <a:gd name="T60" fmla="*/ 1202 w 1347"/>
                <a:gd name="T61" fmla="*/ 548 h 671"/>
                <a:gd name="T62" fmla="*/ 1317 w 1347"/>
                <a:gd name="T63" fmla="*/ 474 h 671"/>
                <a:gd name="T64" fmla="*/ 1318 w 1347"/>
                <a:gd name="T65" fmla="*/ 460 h 671"/>
                <a:gd name="T66" fmla="*/ 879 w 1347"/>
                <a:gd name="T67" fmla="*/ 615 h 671"/>
                <a:gd name="T68" fmla="*/ 219 w 1347"/>
                <a:gd name="T69" fmla="*/ 628 h 671"/>
                <a:gd name="T70" fmla="*/ 87 w 1347"/>
                <a:gd name="T71" fmla="*/ 347 h 671"/>
                <a:gd name="T72" fmla="*/ 278 w 1347"/>
                <a:gd name="T73" fmla="*/ 301 h 671"/>
                <a:gd name="T74" fmla="*/ 313 w 1347"/>
                <a:gd name="T75" fmla="*/ 320 h 671"/>
                <a:gd name="T76" fmla="*/ 899 w 1347"/>
                <a:gd name="T77" fmla="*/ 298 h 671"/>
                <a:gd name="T78" fmla="*/ 826 w 1347"/>
                <a:gd name="T79" fmla="*/ 330 h 671"/>
                <a:gd name="T80" fmla="*/ 889 w 1347"/>
                <a:gd name="T81" fmla="*/ 296 h 671"/>
                <a:gd name="T82" fmla="*/ 791 w 1347"/>
                <a:gd name="T83" fmla="*/ 343 h 671"/>
                <a:gd name="T84" fmla="*/ 1030 w 1347"/>
                <a:gd name="T85" fmla="*/ 327 h 671"/>
                <a:gd name="T86" fmla="*/ 1000 w 1347"/>
                <a:gd name="T87" fmla="*/ 307 h 671"/>
                <a:gd name="T88" fmla="*/ 951 w 1347"/>
                <a:gd name="T89" fmla="*/ 280 h 671"/>
                <a:gd name="T90" fmla="*/ 288 w 1347"/>
                <a:gd name="T91" fmla="*/ 342 h 671"/>
                <a:gd name="T92" fmla="*/ 905 w 1347"/>
                <a:gd name="T93" fmla="*/ 318 h 671"/>
                <a:gd name="T94" fmla="*/ 908 w 1347"/>
                <a:gd name="T95" fmla="*/ 243 h 671"/>
                <a:gd name="T96" fmla="*/ 927 w 1347"/>
                <a:gd name="T97" fmla="*/ 178 h 671"/>
                <a:gd name="T98" fmla="*/ 914 w 1347"/>
                <a:gd name="T99" fmla="*/ 184 h 671"/>
                <a:gd name="T100" fmla="*/ 905 w 1347"/>
                <a:gd name="T101" fmla="*/ 24 h 671"/>
                <a:gd name="T102" fmla="*/ 923 w 1347"/>
                <a:gd name="T103" fmla="*/ 71 h 671"/>
                <a:gd name="T104" fmla="*/ 900 w 1347"/>
                <a:gd name="T105" fmla="*/ 115 h 671"/>
                <a:gd name="T106" fmla="*/ 791 w 1347"/>
                <a:gd name="T107" fmla="*/ 35 h 671"/>
                <a:gd name="T108" fmla="*/ 881 w 1347"/>
                <a:gd name="T109" fmla="*/ 71 h 671"/>
                <a:gd name="T110" fmla="*/ 903 w 1347"/>
                <a:gd name="T111" fmla="*/ 232 h 671"/>
                <a:gd name="T112" fmla="*/ 295 w 1347"/>
                <a:gd name="T113" fmla="*/ 189 h 671"/>
                <a:gd name="T114" fmla="*/ 272 w 1347"/>
                <a:gd name="T115" fmla="*/ 24 h 671"/>
                <a:gd name="T116" fmla="*/ 271 w 1347"/>
                <a:gd name="T117" fmla="*/ 68 h 671"/>
                <a:gd name="T118" fmla="*/ 265 w 1347"/>
                <a:gd name="T119" fmla="*/ 133 h 671"/>
                <a:gd name="T120" fmla="*/ 266 w 1347"/>
                <a:gd name="T121" fmla="*/ 85 h 671"/>
                <a:gd name="T122" fmla="*/ 18 w 1347"/>
                <a:gd name="T123" fmla="*/ 43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347" h="671">
                  <a:moveTo>
                    <a:pt x="4" y="49"/>
                  </a:moveTo>
                  <a:lnTo>
                    <a:pt x="4" y="49"/>
                  </a:lnTo>
                  <a:lnTo>
                    <a:pt x="11" y="51"/>
                  </a:lnTo>
                  <a:lnTo>
                    <a:pt x="18" y="53"/>
                  </a:lnTo>
                  <a:lnTo>
                    <a:pt x="32" y="54"/>
                  </a:lnTo>
                  <a:lnTo>
                    <a:pt x="48" y="54"/>
                  </a:lnTo>
                  <a:lnTo>
                    <a:pt x="63" y="51"/>
                  </a:lnTo>
                  <a:lnTo>
                    <a:pt x="63" y="51"/>
                  </a:lnTo>
                  <a:lnTo>
                    <a:pt x="75" y="54"/>
                  </a:lnTo>
                  <a:lnTo>
                    <a:pt x="85" y="54"/>
                  </a:lnTo>
                  <a:lnTo>
                    <a:pt x="108" y="53"/>
                  </a:lnTo>
                  <a:lnTo>
                    <a:pt x="108" y="53"/>
                  </a:lnTo>
                  <a:lnTo>
                    <a:pt x="111" y="54"/>
                  </a:lnTo>
                  <a:lnTo>
                    <a:pt x="114" y="55"/>
                  </a:lnTo>
                  <a:lnTo>
                    <a:pt x="130" y="58"/>
                  </a:lnTo>
                  <a:lnTo>
                    <a:pt x="153" y="58"/>
                  </a:lnTo>
                  <a:lnTo>
                    <a:pt x="178" y="58"/>
                  </a:lnTo>
                  <a:lnTo>
                    <a:pt x="229" y="55"/>
                  </a:lnTo>
                  <a:lnTo>
                    <a:pt x="259" y="54"/>
                  </a:lnTo>
                  <a:lnTo>
                    <a:pt x="259" y="54"/>
                  </a:lnTo>
                  <a:lnTo>
                    <a:pt x="252" y="58"/>
                  </a:lnTo>
                  <a:lnTo>
                    <a:pt x="245" y="62"/>
                  </a:lnTo>
                  <a:lnTo>
                    <a:pt x="242" y="70"/>
                  </a:lnTo>
                  <a:lnTo>
                    <a:pt x="239" y="77"/>
                  </a:lnTo>
                  <a:lnTo>
                    <a:pt x="238" y="85"/>
                  </a:lnTo>
                  <a:lnTo>
                    <a:pt x="238" y="94"/>
                  </a:lnTo>
                  <a:lnTo>
                    <a:pt x="239" y="101"/>
                  </a:lnTo>
                  <a:lnTo>
                    <a:pt x="242" y="108"/>
                  </a:lnTo>
                  <a:lnTo>
                    <a:pt x="242" y="108"/>
                  </a:lnTo>
                  <a:lnTo>
                    <a:pt x="244" y="120"/>
                  </a:lnTo>
                  <a:lnTo>
                    <a:pt x="249" y="132"/>
                  </a:lnTo>
                  <a:lnTo>
                    <a:pt x="252" y="137"/>
                  </a:lnTo>
                  <a:lnTo>
                    <a:pt x="256" y="142"/>
                  </a:lnTo>
                  <a:lnTo>
                    <a:pt x="260" y="144"/>
                  </a:lnTo>
                  <a:lnTo>
                    <a:pt x="266" y="147"/>
                  </a:lnTo>
                  <a:lnTo>
                    <a:pt x="266" y="147"/>
                  </a:lnTo>
                  <a:lnTo>
                    <a:pt x="266" y="159"/>
                  </a:lnTo>
                  <a:lnTo>
                    <a:pt x="266" y="159"/>
                  </a:lnTo>
                  <a:lnTo>
                    <a:pt x="262" y="162"/>
                  </a:lnTo>
                  <a:lnTo>
                    <a:pt x="259" y="166"/>
                  </a:lnTo>
                  <a:lnTo>
                    <a:pt x="258" y="171"/>
                  </a:lnTo>
                  <a:lnTo>
                    <a:pt x="255" y="176"/>
                  </a:lnTo>
                  <a:lnTo>
                    <a:pt x="254" y="188"/>
                  </a:lnTo>
                  <a:lnTo>
                    <a:pt x="255" y="200"/>
                  </a:lnTo>
                  <a:lnTo>
                    <a:pt x="258" y="212"/>
                  </a:lnTo>
                  <a:lnTo>
                    <a:pt x="261" y="224"/>
                  </a:lnTo>
                  <a:lnTo>
                    <a:pt x="266" y="235"/>
                  </a:lnTo>
                  <a:lnTo>
                    <a:pt x="270" y="242"/>
                  </a:lnTo>
                  <a:lnTo>
                    <a:pt x="270" y="242"/>
                  </a:lnTo>
                  <a:lnTo>
                    <a:pt x="267" y="245"/>
                  </a:lnTo>
                  <a:lnTo>
                    <a:pt x="265" y="249"/>
                  </a:lnTo>
                  <a:lnTo>
                    <a:pt x="264" y="254"/>
                  </a:lnTo>
                  <a:lnTo>
                    <a:pt x="262" y="259"/>
                  </a:lnTo>
                  <a:lnTo>
                    <a:pt x="262" y="263"/>
                  </a:lnTo>
                  <a:lnTo>
                    <a:pt x="264" y="268"/>
                  </a:lnTo>
                  <a:lnTo>
                    <a:pt x="265" y="272"/>
                  </a:lnTo>
                  <a:lnTo>
                    <a:pt x="268" y="274"/>
                  </a:lnTo>
                  <a:lnTo>
                    <a:pt x="268" y="274"/>
                  </a:lnTo>
                  <a:lnTo>
                    <a:pt x="272" y="274"/>
                  </a:lnTo>
                  <a:lnTo>
                    <a:pt x="273" y="273"/>
                  </a:lnTo>
                  <a:lnTo>
                    <a:pt x="274" y="269"/>
                  </a:lnTo>
                  <a:lnTo>
                    <a:pt x="274" y="265"/>
                  </a:lnTo>
                  <a:lnTo>
                    <a:pt x="274" y="256"/>
                  </a:lnTo>
                  <a:lnTo>
                    <a:pt x="274" y="253"/>
                  </a:lnTo>
                  <a:lnTo>
                    <a:pt x="276" y="250"/>
                  </a:lnTo>
                  <a:lnTo>
                    <a:pt x="276" y="250"/>
                  </a:lnTo>
                  <a:lnTo>
                    <a:pt x="278" y="251"/>
                  </a:lnTo>
                  <a:lnTo>
                    <a:pt x="278" y="251"/>
                  </a:lnTo>
                  <a:lnTo>
                    <a:pt x="282" y="254"/>
                  </a:lnTo>
                  <a:lnTo>
                    <a:pt x="285" y="255"/>
                  </a:lnTo>
                  <a:lnTo>
                    <a:pt x="289" y="256"/>
                  </a:lnTo>
                  <a:lnTo>
                    <a:pt x="294" y="255"/>
                  </a:lnTo>
                  <a:lnTo>
                    <a:pt x="294" y="255"/>
                  </a:lnTo>
                  <a:lnTo>
                    <a:pt x="295" y="260"/>
                  </a:lnTo>
                  <a:lnTo>
                    <a:pt x="296" y="265"/>
                  </a:lnTo>
                  <a:lnTo>
                    <a:pt x="296" y="271"/>
                  </a:lnTo>
                  <a:lnTo>
                    <a:pt x="296" y="275"/>
                  </a:lnTo>
                  <a:lnTo>
                    <a:pt x="296" y="275"/>
                  </a:lnTo>
                  <a:lnTo>
                    <a:pt x="268" y="275"/>
                  </a:lnTo>
                  <a:lnTo>
                    <a:pt x="242" y="275"/>
                  </a:lnTo>
                  <a:lnTo>
                    <a:pt x="189" y="277"/>
                  </a:lnTo>
                  <a:lnTo>
                    <a:pt x="189" y="277"/>
                  </a:lnTo>
                  <a:lnTo>
                    <a:pt x="165" y="275"/>
                  </a:lnTo>
                  <a:lnTo>
                    <a:pt x="153" y="274"/>
                  </a:lnTo>
                  <a:lnTo>
                    <a:pt x="141" y="272"/>
                  </a:lnTo>
                  <a:lnTo>
                    <a:pt x="141" y="272"/>
                  </a:lnTo>
                  <a:lnTo>
                    <a:pt x="136" y="271"/>
                  </a:lnTo>
                  <a:lnTo>
                    <a:pt x="130" y="272"/>
                  </a:lnTo>
                  <a:lnTo>
                    <a:pt x="128" y="273"/>
                  </a:lnTo>
                  <a:lnTo>
                    <a:pt x="126" y="274"/>
                  </a:lnTo>
                  <a:lnTo>
                    <a:pt x="128" y="275"/>
                  </a:lnTo>
                  <a:lnTo>
                    <a:pt x="130" y="278"/>
                  </a:lnTo>
                  <a:lnTo>
                    <a:pt x="130" y="278"/>
                  </a:lnTo>
                  <a:lnTo>
                    <a:pt x="124" y="280"/>
                  </a:lnTo>
                  <a:lnTo>
                    <a:pt x="118" y="282"/>
                  </a:lnTo>
                  <a:lnTo>
                    <a:pt x="111" y="284"/>
                  </a:lnTo>
                  <a:lnTo>
                    <a:pt x="105" y="286"/>
                  </a:lnTo>
                  <a:lnTo>
                    <a:pt x="105" y="286"/>
                  </a:lnTo>
                  <a:lnTo>
                    <a:pt x="102" y="285"/>
                  </a:lnTo>
                  <a:lnTo>
                    <a:pt x="100" y="284"/>
                  </a:lnTo>
                  <a:lnTo>
                    <a:pt x="99" y="284"/>
                  </a:lnTo>
                  <a:lnTo>
                    <a:pt x="96" y="285"/>
                  </a:lnTo>
                  <a:lnTo>
                    <a:pt x="90" y="289"/>
                  </a:lnTo>
                  <a:lnTo>
                    <a:pt x="85" y="295"/>
                  </a:lnTo>
                  <a:lnTo>
                    <a:pt x="76" y="308"/>
                  </a:lnTo>
                  <a:lnTo>
                    <a:pt x="71" y="316"/>
                  </a:lnTo>
                  <a:lnTo>
                    <a:pt x="71" y="316"/>
                  </a:lnTo>
                  <a:lnTo>
                    <a:pt x="69" y="318"/>
                  </a:lnTo>
                  <a:lnTo>
                    <a:pt x="66" y="320"/>
                  </a:lnTo>
                  <a:lnTo>
                    <a:pt x="63" y="327"/>
                  </a:lnTo>
                  <a:lnTo>
                    <a:pt x="61" y="337"/>
                  </a:lnTo>
                  <a:lnTo>
                    <a:pt x="61" y="349"/>
                  </a:lnTo>
                  <a:lnTo>
                    <a:pt x="61" y="372"/>
                  </a:lnTo>
                  <a:lnTo>
                    <a:pt x="64" y="387"/>
                  </a:lnTo>
                  <a:lnTo>
                    <a:pt x="64" y="387"/>
                  </a:lnTo>
                  <a:lnTo>
                    <a:pt x="66" y="409"/>
                  </a:lnTo>
                  <a:lnTo>
                    <a:pt x="70" y="431"/>
                  </a:lnTo>
                  <a:lnTo>
                    <a:pt x="70" y="431"/>
                  </a:lnTo>
                  <a:lnTo>
                    <a:pt x="75" y="471"/>
                  </a:lnTo>
                  <a:lnTo>
                    <a:pt x="77" y="510"/>
                  </a:lnTo>
                  <a:lnTo>
                    <a:pt x="77" y="550"/>
                  </a:lnTo>
                  <a:lnTo>
                    <a:pt x="76" y="589"/>
                  </a:lnTo>
                  <a:lnTo>
                    <a:pt x="76" y="589"/>
                  </a:lnTo>
                  <a:lnTo>
                    <a:pt x="75" y="607"/>
                  </a:lnTo>
                  <a:lnTo>
                    <a:pt x="75" y="616"/>
                  </a:lnTo>
                  <a:lnTo>
                    <a:pt x="75" y="626"/>
                  </a:lnTo>
                  <a:lnTo>
                    <a:pt x="77" y="636"/>
                  </a:lnTo>
                  <a:lnTo>
                    <a:pt x="79" y="644"/>
                  </a:lnTo>
                  <a:lnTo>
                    <a:pt x="83" y="652"/>
                  </a:lnTo>
                  <a:lnTo>
                    <a:pt x="89" y="658"/>
                  </a:lnTo>
                  <a:lnTo>
                    <a:pt x="89" y="658"/>
                  </a:lnTo>
                  <a:lnTo>
                    <a:pt x="90" y="661"/>
                  </a:lnTo>
                  <a:lnTo>
                    <a:pt x="91" y="662"/>
                  </a:lnTo>
                  <a:lnTo>
                    <a:pt x="93" y="663"/>
                  </a:lnTo>
                  <a:lnTo>
                    <a:pt x="95" y="663"/>
                  </a:lnTo>
                  <a:lnTo>
                    <a:pt x="95" y="663"/>
                  </a:lnTo>
                  <a:lnTo>
                    <a:pt x="101" y="666"/>
                  </a:lnTo>
                  <a:lnTo>
                    <a:pt x="108" y="668"/>
                  </a:lnTo>
                  <a:lnTo>
                    <a:pt x="124" y="671"/>
                  </a:lnTo>
                  <a:lnTo>
                    <a:pt x="141" y="671"/>
                  </a:lnTo>
                  <a:lnTo>
                    <a:pt x="158" y="671"/>
                  </a:lnTo>
                  <a:lnTo>
                    <a:pt x="193" y="667"/>
                  </a:lnTo>
                  <a:lnTo>
                    <a:pt x="223" y="663"/>
                  </a:lnTo>
                  <a:lnTo>
                    <a:pt x="223" y="663"/>
                  </a:lnTo>
                  <a:lnTo>
                    <a:pt x="260" y="662"/>
                  </a:lnTo>
                  <a:lnTo>
                    <a:pt x="297" y="663"/>
                  </a:lnTo>
                  <a:lnTo>
                    <a:pt x="335" y="664"/>
                  </a:lnTo>
                  <a:lnTo>
                    <a:pt x="373" y="666"/>
                  </a:lnTo>
                  <a:lnTo>
                    <a:pt x="373" y="666"/>
                  </a:lnTo>
                  <a:lnTo>
                    <a:pt x="410" y="663"/>
                  </a:lnTo>
                  <a:lnTo>
                    <a:pt x="448" y="661"/>
                  </a:lnTo>
                  <a:lnTo>
                    <a:pt x="485" y="657"/>
                  </a:lnTo>
                  <a:lnTo>
                    <a:pt x="504" y="657"/>
                  </a:lnTo>
                  <a:lnTo>
                    <a:pt x="524" y="657"/>
                  </a:lnTo>
                  <a:lnTo>
                    <a:pt x="524" y="657"/>
                  </a:lnTo>
                  <a:lnTo>
                    <a:pt x="599" y="658"/>
                  </a:lnTo>
                  <a:lnTo>
                    <a:pt x="675" y="657"/>
                  </a:lnTo>
                  <a:lnTo>
                    <a:pt x="675" y="657"/>
                  </a:lnTo>
                  <a:lnTo>
                    <a:pt x="693" y="658"/>
                  </a:lnTo>
                  <a:lnTo>
                    <a:pt x="711" y="660"/>
                  </a:lnTo>
                  <a:lnTo>
                    <a:pt x="729" y="662"/>
                  </a:lnTo>
                  <a:lnTo>
                    <a:pt x="747" y="662"/>
                  </a:lnTo>
                  <a:lnTo>
                    <a:pt x="747" y="662"/>
                  </a:lnTo>
                  <a:lnTo>
                    <a:pt x="764" y="661"/>
                  </a:lnTo>
                  <a:lnTo>
                    <a:pt x="782" y="660"/>
                  </a:lnTo>
                  <a:lnTo>
                    <a:pt x="799" y="658"/>
                  </a:lnTo>
                  <a:lnTo>
                    <a:pt x="816" y="657"/>
                  </a:lnTo>
                  <a:lnTo>
                    <a:pt x="816" y="657"/>
                  </a:lnTo>
                  <a:lnTo>
                    <a:pt x="891" y="657"/>
                  </a:lnTo>
                  <a:lnTo>
                    <a:pt x="927" y="656"/>
                  </a:lnTo>
                  <a:lnTo>
                    <a:pt x="964" y="654"/>
                  </a:lnTo>
                  <a:lnTo>
                    <a:pt x="964" y="654"/>
                  </a:lnTo>
                  <a:lnTo>
                    <a:pt x="998" y="652"/>
                  </a:lnTo>
                  <a:lnTo>
                    <a:pt x="1033" y="650"/>
                  </a:lnTo>
                  <a:lnTo>
                    <a:pt x="1051" y="649"/>
                  </a:lnTo>
                  <a:lnTo>
                    <a:pt x="1068" y="646"/>
                  </a:lnTo>
                  <a:lnTo>
                    <a:pt x="1085" y="643"/>
                  </a:lnTo>
                  <a:lnTo>
                    <a:pt x="1100" y="637"/>
                  </a:lnTo>
                  <a:lnTo>
                    <a:pt x="1100" y="637"/>
                  </a:lnTo>
                  <a:lnTo>
                    <a:pt x="1116" y="631"/>
                  </a:lnTo>
                  <a:lnTo>
                    <a:pt x="1130" y="624"/>
                  </a:lnTo>
                  <a:lnTo>
                    <a:pt x="1159" y="608"/>
                  </a:lnTo>
                  <a:lnTo>
                    <a:pt x="1215" y="573"/>
                  </a:lnTo>
                  <a:lnTo>
                    <a:pt x="1215" y="573"/>
                  </a:lnTo>
                  <a:lnTo>
                    <a:pt x="1224" y="571"/>
                  </a:lnTo>
                  <a:lnTo>
                    <a:pt x="1234" y="566"/>
                  </a:lnTo>
                  <a:lnTo>
                    <a:pt x="1243" y="561"/>
                  </a:lnTo>
                  <a:lnTo>
                    <a:pt x="1253" y="555"/>
                  </a:lnTo>
                  <a:lnTo>
                    <a:pt x="1271" y="540"/>
                  </a:lnTo>
                  <a:lnTo>
                    <a:pt x="1286" y="527"/>
                  </a:lnTo>
                  <a:lnTo>
                    <a:pt x="1286" y="527"/>
                  </a:lnTo>
                  <a:lnTo>
                    <a:pt x="1306" y="510"/>
                  </a:lnTo>
                  <a:lnTo>
                    <a:pt x="1323" y="495"/>
                  </a:lnTo>
                  <a:lnTo>
                    <a:pt x="1330" y="487"/>
                  </a:lnTo>
                  <a:lnTo>
                    <a:pt x="1336" y="480"/>
                  </a:lnTo>
                  <a:lnTo>
                    <a:pt x="1340" y="472"/>
                  </a:lnTo>
                  <a:lnTo>
                    <a:pt x="1343" y="466"/>
                  </a:lnTo>
                  <a:lnTo>
                    <a:pt x="1343" y="466"/>
                  </a:lnTo>
                  <a:lnTo>
                    <a:pt x="1346" y="460"/>
                  </a:lnTo>
                  <a:lnTo>
                    <a:pt x="1347" y="455"/>
                  </a:lnTo>
                  <a:lnTo>
                    <a:pt x="1347" y="449"/>
                  </a:lnTo>
                  <a:lnTo>
                    <a:pt x="1345" y="444"/>
                  </a:lnTo>
                  <a:lnTo>
                    <a:pt x="1342" y="438"/>
                  </a:lnTo>
                  <a:lnTo>
                    <a:pt x="1338" y="433"/>
                  </a:lnTo>
                  <a:lnTo>
                    <a:pt x="1329" y="425"/>
                  </a:lnTo>
                  <a:lnTo>
                    <a:pt x="1318" y="416"/>
                  </a:lnTo>
                  <a:lnTo>
                    <a:pt x="1306" y="408"/>
                  </a:lnTo>
                  <a:lnTo>
                    <a:pt x="1287" y="397"/>
                  </a:lnTo>
                  <a:lnTo>
                    <a:pt x="1287" y="397"/>
                  </a:lnTo>
                  <a:lnTo>
                    <a:pt x="1275" y="389"/>
                  </a:lnTo>
                  <a:lnTo>
                    <a:pt x="1264" y="379"/>
                  </a:lnTo>
                  <a:lnTo>
                    <a:pt x="1243" y="360"/>
                  </a:lnTo>
                  <a:lnTo>
                    <a:pt x="1223" y="339"/>
                  </a:lnTo>
                  <a:lnTo>
                    <a:pt x="1212" y="330"/>
                  </a:lnTo>
                  <a:lnTo>
                    <a:pt x="1201" y="320"/>
                  </a:lnTo>
                  <a:lnTo>
                    <a:pt x="1201" y="320"/>
                  </a:lnTo>
                  <a:lnTo>
                    <a:pt x="1181" y="306"/>
                  </a:lnTo>
                  <a:lnTo>
                    <a:pt x="1159" y="291"/>
                  </a:lnTo>
                  <a:lnTo>
                    <a:pt x="1137" y="277"/>
                  </a:lnTo>
                  <a:lnTo>
                    <a:pt x="1115" y="266"/>
                  </a:lnTo>
                  <a:lnTo>
                    <a:pt x="1115" y="266"/>
                  </a:lnTo>
                  <a:lnTo>
                    <a:pt x="1105" y="262"/>
                  </a:lnTo>
                  <a:lnTo>
                    <a:pt x="1088" y="257"/>
                  </a:lnTo>
                  <a:lnTo>
                    <a:pt x="1080" y="256"/>
                  </a:lnTo>
                  <a:lnTo>
                    <a:pt x="1072" y="256"/>
                  </a:lnTo>
                  <a:lnTo>
                    <a:pt x="1070" y="256"/>
                  </a:lnTo>
                  <a:lnTo>
                    <a:pt x="1069" y="257"/>
                  </a:lnTo>
                  <a:lnTo>
                    <a:pt x="1068" y="260"/>
                  </a:lnTo>
                  <a:lnTo>
                    <a:pt x="1069" y="262"/>
                  </a:lnTo>
                  <a:lnTo>
                    <a:pt x="1069" y="262"/>
                  </a:lnTo>
                  <a:lnTo>
                    <a:pt x="952" y="263"/>
                  </a:lnTo>
                  <a:lnTo>
                    <a:pt x="952" y="263"/>
                  </a:lnTo>
                  <a:lnTo>
                    <a:pt x="951" y="256"/>
                  </a:lnTo>
                  <a:lnTo>
                    <a:pt x="948" y="248"/>
                  </a:lnTo>
                  <a:lnTo>
                    <a:pt x="944" y="241"/>
                  </a:lnTo>
                  <a:lnTo>
                    <a:pt x="939" y="235"/>
                  </a:lnTo>
                  <a:lnTo>
                    <a:pt x="939" y="235"/>
                  </a:lnTo>
                  <a:lnTo>
                    <a:pt x="944" y="226"/>
                  </a:lnTo>
                  <a:lnTo>
                    <a:pt x="948" y="214"/>
                  </a:lnTo>
                  <a:lnTo>
                    <a:pt x="951" y="202"/>
                  </a:lnTo>
                  <a:lnTo>
                    <a:pt x="952" y="190"/>
                  </a:lnTo>
                  <a:lnTo>
                    <a:pt x="951" y="178"/>
                  </a:lnTo>
                  <a:lnTo>
                    <a:pt x="948" y="172"/>
                  </a:lnTo>
                  <a:lnTo>
                    <a:pt x="946" y="167"/>
                  </a:lnTo>
                  <a:lnTo>
                    <a:pt x="942" y="163"/>
                  </a:lnTo>
                  <a:lnTo>
                    <a:pt x="939" y="160"/>
                  </a:lnTo>
                  <a:lnTo>
                    <a:pt x="933" y="157"/>
                  </a:lnTo>
                  <a:lnTo>
                    <a:pt x="927" y="155"/>
                  </a:lnTo>
                  <a:lnTo>
                    <a:pt x="927" y="155"/>
                  </a:lnTo>
                  <a:lnTo>
                    <a:pt x="926" y="141"/>
                  </a:lnTo>
                  <a:lnTo>
                    <a:pt x="924" y="133"/>
                  </a:lnTo>
                  <a:lnTo>
                    <a:pt x="922" y="126"/>
                  </a:lnTo>
                  <a:lnTo>
                    <a:pt x="922" y="126"/>
                  </a:lnTo>
                  <a:lnTo>
                    <a:pt x="927" y="123"/>
                  </a:lnTo>
                  <a:lnTo>
                    <a:pt x="930" y="118"/>
                  </a:lnTo>
                  <a:lnTo>
                    <a:pt x="934" y="114"/>
                  </a:lnTo>
                  <a:lnTo>
                    <a:pt x="936" y="108"/>
                  </a:lnTo>
                  <a:lnTo>
                    <a:pt x="939" y="103"/>
                  </a:lnTo>
                  <a:lnTo>
                    <a:pt x="940" y="97"/>
                  </a:lnTo>
                  <a:lnTo>
                    <a:pt x="940" y="85"/>
                  </a:lnTo>
                  <a:lnTo>
                    <a:pt x="939" y="80"/>
                  </a:lnTo>
                  <a:lnTo>
                    <a:pt x="938" y="74"/>
                  </a:lnTo>
                  <a:lnTo>
                    <a:pt x="935" y="70"/>
                  </a:lnTo>
                  <a:lnTo>
                    <a:pt x="932" y="65"/>
                  </a:lnTo>
                  <a:lnTo>
                    <a:pt x="928" y="61"/>
                  </a:lnTo>
                  <a:lnTo>
                    <a:pt x="924" y="58"/>
                  </a:lnTo>
                  <a:lnTo>
                    <a:pt x="918" y="54"/>
                  </a:lnTo>
                  <a:lnTo>
                    <a:pt x="914" y="53"/>
                  </a:lnTo>
                  <a:lnTo>
                    <a:pt x="914" y="53"/>
                  </a:lnTo>
                  <a:lnTo>
                    <a:pt x="914" y="43"/>
                  </a:lnTo>
                  <a:lnTo>
                    <a:pt x="914" y="43"/>
                  </a:lnTo>
                  <a:lnTo>
                    <a:pt x="965" y="41"/>
                  </a:lnTo>
                  <a:lnTo>
                    <a:pt x="1018" y="38"/>
                  </a:lnTo>
                  <a:lnTo>
                    <a:pt x="1018" y="38"/>
                  </a:lnTo>
                  <a:lnTo>
                    <a:pt x="1044" y="38"/>
                  </a:lnTo>
                  <a:lnTo>
                    <a:pt x="1070" y="41"/>
                  </a:lnTo>
                  <a:lnTo>
                    <a:pt x="1095" y="42"/>
                  </a:lnTo>
                  <a:lnTo>
                    <a:pt x="1109" y="41"/>
                  </a:lnTo>
                  <a:lnTo>
                    <a:pt x="1121" y="39"/>
                  </a:lnTo>
                  <a:lnTo>
                    <a:pt x="1121" y="39"/>
                  </a:lnTo>
                  <a:lnTo>
                    <a:pt x="1123" y="44"/>
                  </a:lnTo>
                  <a:lnTo>
                    <a:pt x="1125" y="49"/>
                  </a:lnTo>
                  <a:lnTo>
                    <a:pt x="1128" y="53"/>
                  </a:lnTo>
                  <a:lnTo>
                    <a:pt x="1131" y="56"/>
                  </a:lnTo>
                  <a:lnTo>
                    <a:pt x="1140" y="61"/>
                  </a:lnTo>
                  <a:lnTo>
                    <a:pt x="1148" y="64"/>
                  </a:lnTo>
                  <a:lnTo>
                    <a:pt x="1159" y="65"/>
                  </a:lnTo>
                  <a:lnTo>
                    <a:pt x="1169" y="65"/>
                  </a:lnTo>
                  <a:lnTo>
                    <a:pt x="1178" y="64"/>
                  </a:lnTo>
                  <a:lnTo>
                    <a:pt x="1188" y="61"/>
                  </a:lnTo>
                  <a:lnTo>
                    <a:pt x="1188" y="61"/>
                  </a:lnTo>
                  <a:lnTo>
                    <a:pt x="1202" y="55"/>
                  </a:lnTo>
                  <a:lnTo>
                    <a:pt x="1224" y="45"/>
                  </a:lnTo>
                  <a:lnTo>
                    <a:pt x="1234" y="39"/>
                  </a:lnTo>
                  <a:lnTo>
                    <a:pt x="1241" y="33"/>
                  </a:lnTo>
                  <a:lnTo>
                    <a:pt x="1242" y="31"/>
                  </a:lnTo>
                  <a:lnTo>
                    <a:pt x="1242" y="29"/>
                  </a:lnTo>
                  <a:lnTo>
                    <a:pt x="1241" y="26"/>
                  </a:lnTo>
                  <a:lnTo>
                    <a:pt x="1239" y="24"/>
                  </a:lnTo>
                  <a:lnTo>
                    <a:pt x="1239" y="24"/>
                  </a:lnTo>
                  <a:lnTo>
                    <a:pt x="1213" y="14"/>
                  </a:lnTo>
                  <a:lnTo>
                    <a:pt x="1196" y="8"/>
                  </a:lnTo>
                  <a:lnTo>
                    <a:pt x="1177" y="3"/>
                  </a:lnTo>
                  <a:lnTo>
                    <a:pt x="1160" y="0"/>
                  </a:lnTo>
                  <a:lnTo>
                    <a:pt x="1152" y="0"/>
                  </a:lnTo>
                  <a:lnTo>
                    <a:pt x="1143" y="0"/>
                  </a:lnTo>
                  <a:lnTo>
                    <a:pt x="1137" y="2"/>
                  </a:lnTo>
                  <a:lnTo>
                    <a:pt x="1131" y="5"/>
                  </a:lnTo>
                  <a:lnTo>
                    <a:pt x="1128" y="9"/>
                  </a:lnTo>
                  <a:lnTo>
                    <a:pt x="1124" y="15"/>
                  </a:lnTo>
                  <a:lnTo>
                    <a:pt x="1124" y="15"/>
                  </a:lnTo>
                  <a:lnTo>
                    <a:pt x="1115" y="14"/>
                  </a:lnTo>
                  <a:lnTo>
                    <a:pt x="1115" y="14"/>
                  </a:lnTo>
                  <a:lnTo>
                    <a:pt x="1089" y="11"/>
                  </a:lnTo>
                  <a:lnTo>
                    <a:pt x="1065" y="11"/>
                  </a:lnTo>
                  <a:lnTo>
                    <a:pt x="1040" y="12"/>
                  </a:lnTo>
                  <a:lnTo>
                    <a:pt x="1015" y="14"/>
                  </a:lnTo>
                  <a:lnTo>
                    <a:pt x="965" y="20"/>
                  </a:lnTo>
                  <a:lnTo>
                    <a:pt x="940" y="23"/>
                  </a:lnTo>
                  <a:lnTo>
                    <a:pt x="915" y="24"/>
                  </a:lnTo>
                  <a:lnTo>
                    <a:pt x="915" y="24"/>
                  </a:lnTo>
                  <a:lnTo>
                    <a:pt x="916" y="20"/>
                  </a:lnTo>
                  <a:lnTo>
                    <a:pt x="917" y="12"/>
                  </a:lnTo>
                  <a:lnTo>
                    <a:pt x="916" y="8"/>
                  </a:lnTo>
                  <a:lnTo>
                    <a:pt x="915" y="6"/>
                  </a:lnTo>
                  <a:lnTo>
                    <a:pt x="914" y="5"/>
                  </a:lnTo>
                  <a:lnTo>
                    <a:pt x="910" y="6"/>
                  </a:lnTo>
                  <a:lnTo>
                    <a:pt x="910" y="6"/>
                  </a:lnTo>
                  <a:lnTo>
                    <a:pt x="906" y="1"/>
                  </a:lnTo>
                  <a:lnTo>
                    <a:pt x="904" y="1"/>
                  </a:lnTo>
                  <a:lnTo>
                    <a:pt x="903" y="1"/>
                  </a:lnTo>
                  <a:lnTo>
                    <a:pt x="900" y="2"/>
                  </a:lnTo>
                  <a:lnTo>
                    <a:pt x="898" y="7"/>
                  </a:lnTo>
                  <a:lnTo>
                    <a:pt x="896" y="17"/>
                  </a:lnTo>
                  <a:lnTo>
                    <a:pt x="894" y="24"/>
                  </a:lnTo>
                  <a:lnTo>
                    <a:pt x="894" y="24"/>
                  </a:lnTo>
                  <a:lnTo>
                    <a:pt x="824" y="24"/>
                  </a:lnTo>
                  <a:lnTo>
                    <a:pt x="755" y="23"/>
                  </a:lnTo>
                  <a:lnTo>
                    <a:pt x="616" y="18"/>
                  </a:lnTo>
                  <a:lnTo>
                    <a:pt x="616" y="18"/>
                  </a:lnTo>
                  <a:lnTo>
                    <a:pt x="583" y="17"/>
                  </a:lnTo>
                  <a:lnTo>
                    <a:pt x="549" y="17"/>
                  </a:lnTo>
                  <a:lnTo>
                    <a:pt x="481" y="18"/>
                  </a:lnTo>
                  <a:lnTo>
                    <a:pt x="345" y="24"/>
                  </a:lnTo>
                  <a:lnTo>
                    <a:pt x="345" y="24"/>
                  </a:lnTo>
                  <a:lnTo>
                    <a:pt x="343" y="21"/>
                  </a:lnTo>
                  <a:lnTo>
                    <a:pt x="341" y="21"/>
                  </a:lnTo>
                  <a:lnTo>
                    <a:pt x="333" y="21"/>
                  </a:lnTo>
                  <a:lnTo>
                    <a:pt x="320" y="25"/>
                  </a:lnTo>
                  <a:lnTo>
                    <a:pt x="320" y="25"/>
                  </a:lnTo>
                  <a:lnTo>
                    <a:pt x="284" y="26"/>
                  </a:lnTo>
                  <a:lnTo>
                    <a:pt x="284" y="26"/>
                  </a:lnTo>
                  <a:lnTo>
                    <a:pt x="280" y="19"/>
                  </a:lnTo>
                  <a:lnTo>
                    <a:pt x="277" y="13"/>
                  </a:lnTo>
                  <a:lnTo>
                    <a:pt x="277" y="13"/>
                  </a:lnTo>
                  <a:lnTo>
                    <a:pt x="278" y="11"/>
                  </a:lnTo>
                  <a:lnTo>
                    <a:pt x="278" y="9"/>
                  </a:lnTo>
                  <a:lnTo>
                    <a:pt x="278" y="7"/>
                  </a:lnTo>
                  <a:lnTo>
                    <a:pt x="277" y="6"/>
                  </a:lnTo>
                  <a:lnTo>
                    <a:pt x="274" y="6"/>
                  </a:lnTo>
                  <a:lnTo>
                    <a:pt x="272" y="6"/>
                  </a:lnTo>
                  <a:lnTo>
                    <a:pt x="271" y="7"/>
                  </a:lnTo>
                  <a:lnTo>
                    <a:pt x="268" y="8"/>
                  </a:lnTo>
                  <a:lnTo>
                    <a:pt x="268" y="8"/>
                  </a:lnTo>
                  <a:lnTo>
                    <a:pt x="267" y="9"/>
                  </a:lnTo>
                  <a:lnTo>
                    <a:pt x="266" y="12"/>
                  </a:lnTo>
                  <a:lnTo>
                    <a:pt x="264" y="17"/>
                  </a:lnTo>
                  <a:lnTo>
                    <a:pt x="261" y="27"/>
                  </a:lnTo>
                  <a:lnTo>
                    <a:pt x="261" y="27"/>
                  </a:lnTo>
                  <a:lnTo>
                    <a:pt x="235" y="27"/>
                  </a:lnTo>
                  <a:lnTo>
                    <a:pt x="208" y="29"/>
                  </a:lnTo>
                  <a:lnTo>
                    <a:pt x="182" y="30"/>
                  </a:lnTo>
                  <a:lnTo>
                    <a:pt x="155" y="30"/>
                  </a:lnTo>
                  <a:lnTo>
                    <a:pt x="155" y="30"/>
                  </a:lnTo>
                  <a:lnTo>
                    <a:pt x="153" y="27"/>
                  </a:lnTo>
                  <a:lnTo>
                    <a:pt x="149" y="26"/>
                  </a:lnTo>
                  <a:lnTo>
                    <a:pt x="140" y="25"/>
                  </a:lnTo>
                  <a:lnTo>
                    <a:pt x="129" y="25"/>
                  </a:lnTo>
                  <a:lnTo>
                    <a:pt x="122" y="26"/>
                  </a:lnTo>
                  <a:lnTo>
                    <a:pt x="122" y="26"/>
                  </a:lnTo>
                  <a:lnTo>
                    <a:pt x="115" y="23"/>
                  </a:lnTo>
                  <a:lnTo>
                    <a:pt x="108" y="21"/>
                  </a:lnTo>
                  <a:lnTo>
                    <a:pt x="99" y="20"/>
                  </a:lnTo>
                  <a:lnTo>
                    <a:pt x="88" y="20"/>
                  </a:lnTo>
                  <a:lnTo>
                    <a:pt x="67" y="20"/>
                  </a:lnTo>
                  <a:lnTo>
                    <a:pt x="53" y="21"/>
                  </a:lnTo>
                  <a:lnTo>
                    <a:pt x="53" y="21"/>
                  </a:lnTo>
                  <a:lnTo>
                    <a:pt x="35" y="24"/>
                  </a:lnTo>
                  <a:lnTo>
                    <a:pt x="26" y="25"/>
                  </a:lnTo>
                  <a:lnTo>
                    <a:pt x="19" y="29"/>
                  </a:lnTo>
                  <a:lnTo>
                    <a:pt x="19" y="29"/>
                  </a:lnTo>
                  <a:lnTo>
                    <a:pt x="13" y="32"/>
                  </a:lnTo>
                  <a:lnTo>
                    <a:pt x="5" y="38"/>
                  </a:lnTo>
                  <a:lnTo>
                    <a:pt x="2" y="41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4" y="49"/>
                  </a:lnTo>
                  <a:lnTo>
                    <a:pt x="4" y="49"/>
                  </a:lnTo>
                  <a:close/>
                  <a:moveTo>
                    <a:pt x="1196" y="37"/>
                  </a:moveTo>
                  <a:lnTo>
                    <a:pt x="1196" y="37"/>
                  </a:lnTo>
                  <a:lnTo>
                    <a:pt x="1193" y="37"/>
                  </a:lnTo>
                  <a:lnTo>
                    <a:pt x="1193" y="37"/>
                  </a:lnTo>
                  <a:lnTo>
                    <a:pt x="1192" y="35"/>
                  </a:lnTo>
                  <a:lnTo>
                    <a:pt x="1192" y="35"/>
                  </a:lnTo>
                  <a:lnTo>
                    <a:pt x="1192" y="35"/>
                  </a:lnTo>
                  <a:lnTo>
                    <a:pt x="1192" y="35"/>
                  </a:lnTo>
                  <a:lnTo>
                    <a:pt x="1195" y="35"/>
                  </a:lnTo>
                  <a:lnTo>
                    <a:pt x="1198" y="36"/>
                  </a:lnTo>
                  <a:lnTo>
                    <a:pt x="1198" y="36"/>
                  </a:lnTo>
                  <a:lnTo>
                    <a:pt x="1196" y="37"/>
                  </a:lnTo>
                  <a:lnTo>
                    <a:pt x="1196" y="37"/>
                  </a:lnTo>
                  <a:close/>
                  <a:moveTo>
                    <a:pt x="1199" y="48"/>
                  </a:moveTo>
                  <a:lnTo>
                    <a:pt x="1199" y="48"/>
                  </a:lnTo>
                  <a:lnTo>
                    <a:pt x="1200" y="47"/>
                  </a:lnTo>
                  <a:lnTo>
                    <a:pt x="1200" y="47"/>
                  </a:lnTo>
                  <a:lnTo>
                    <a:pt x="1201" y="47"/>
                  </a:lnTo>
                  <a:lnTo>
                    <a:pt x="1201" y="47"/>
                  </a:lnTo>
                  <a:lnTo>
                    <a:pt x="1199" y="48"/>
                  </a:lnTo>
                  <a:lnTo>
                    <a:pt x="1199" y="48"/>
                  </a:lnTo>
                  <a:close/>
                  <a:moveTo>
                    <a:pt x="1210" y="35"/>
                  </a:moveTo>
                  <a:lnTo>
                    <a:pt x="1210" y="35"/>
                  </a:lnTo>
                  <a:lnTo>
                    <a:pt x="1210" y="33"/>
                  </a:lnTo>
                  <a:lnTo>
                    <a:pt x="1210" y="33"/>
                  </a:lnTo>
                  <a:lnTo>
                    <a:pt x="1212" y="35"/>
                  </a:lnTo>
                  <a:lnTo>
                    <a:pt x="1212" y="35"/>
                  </a:lnTo>
                  <a:lnTo>
                    <a:pt x="1210" y="35"/>
                  </a:lnTo>
                  <a:lnTo>
                    <a:pt x="1210" y="35"/>
                  </a:lnTo>
                  <a:close/>
                  <a:moveTo>
                    <a:pt x="1227" y="33"/>
                  </a:moveTo>
                  <a:lnTo>
                    <a:pt x="1227" y="33"/>
                  </a:lnTo>
                  <a:lnTo>
                    <a:pt x="1225" y="31"/>
                  </a:lnTo>
                  <a:lnTo>
                    <a:pt x="1223" y="29"/>
                  </a:lnTo>
                  <a:lnTo>
                    <a:pt x="1217" y="26"/>
                  </a:lnTo>
                  <a:lnTo>
                    <a:pt x="1217" y="26"/>
                  </a:lnTo>
                  <a:lnTo>
                    <a:pt x="1230" y="31"/>
                  </a:lnTo>
                  <a:lnTo>
                    <a:pt x="1230" y="31"/>
                  </a:lnTo>
                  <a:lnTo>
                    <a:pt x="1227" y="33"/>
                  </a:lnTo>
                  <a:lnTo>
                    <a:pt x="1227" y="33"/>
                  </a:lnTo>
                  <a:close/>
                  <a:moveTo>
                    <a:pt x="1210" y="24"/>
                  </a:moveTo>
                  <a:lnTo>
                    <a:pt x="1210" y="24"/>
                  </a:lnTo>
                  <a:lnTo>
                    <a:pt x="1200" y="21"/>
                  </a:lnTo>
                  <a:lnTo>
                    <a:pt x="1190" y="21"/>
                  </a:lnTo>
                  <a:lnTo>
                    <a:pt x="1190" y="21"/>
                  </a:lnTo>
                  <a:lnTo>
                    <a:pt x="1183" y="15"/>
                  </a:lnTo>
                  <a:lnTo>
                    <a:pt x="1183" y="15"/>
                  </a:lnTo>
                  <a:lnTo>
                    <a:pt x="1210" y="24"/>
                  </a:lnTo>
                  <a:lnTo>
                    <a:pt x="1210" y="24"/>
                  </a:lnTo>
                  <a:close/>
                  <a:moveTo>
                    <a:pt x="1180" y="54"/>
                  </a:moveTo>
                  <a:lnTo>
                    <a:pt x="1180" y="54"/>
                  </a:lnTo>
                  <a:lnTo>
                    <a:pt x="1176" y="54"/>
                  </a:lnTo>
                  <a:lnTo>
                    <a:pt x="1176" y="54"/>
                  </a:lnTo>
                  <a:lnTo>
                    <a:pt x="1177" y="54"/>
                  </a:lnTo>
                  <a:lnTo>
                    <a:pt x="1177" y="54"/>
                  </a:lnTo>
                  <a:lnTo>
                    <a:pt x="1180" y="54"/>
                  </a:lnTo>
                  <a:lnTo>
                    <a:pt x="1180" y="54"/>
                  </a:lnTo>
                  <a:close/>
                  <a:moveTo>
                    <a:pt x="1176" y="43"/>
                  </a:moveTo>
                  <a:lnTo>
                    <a:pt x="1176" y="43"/>
                  </a:lnTo>
                  <a:lnTo>
                    <a:pt x="1177" y="43"/>
                  </a:lnTo>
                  <a:lnTo>
                    <a:pt x="1177" y="43"/>
                  </a:lnTo>
                  <a:lnTo>
                    <a:pt x="1177" y="43"/>
                  </a:lnTo>
                  <a:lnTo>
                    <a:pt x="1177" y="43"/>
                  </a:lnTo>
                  <a:lnTo>
                    <a:pt x="1176" y="44"/>
                  </a:lnTo>
                  <a:lnTo>
                    <a:pt x="1176" y="44"/>
                  </a:lnTo>
                  <a:lnTo>
                    <a:pt x="1172" y="44"/>
                  </a:lnTo>
                  <a:lnTo>
                    <a:pt x="1172" y="44"/>
                  </a:lnTo>
                  <a:lnTo>
                    <a:pt x="1176" y="43"/>
                  </a:lnTo>
                  <a:lnTo>
                    <a:pt x="1176" y="43"/>
                  </a:lnTo>
                  <a:close/>
                  <a:moveTo>
                    <a:pt x="1140" y="42"/>
                  </a:moveTo>
                  <a:lnTo>
                    <a:pt x="1140" y="42"/>
                  </a:lnTo>
                  <a:lnTo>
                    <a:pt x="1145" y="45"/>
                  </a:lnTo>
                  <a:lnTo>
                    <a:pt x="1150" y="47"/>
                  </a:lnTo>
                  <a:lnTo>
                    <a:pt x="1150" y="47"/>
                  </a:lnTo>
                  <a:lnTo>
                    <a:pt x="1145" y="45"/>
                  </a:lnTo>
                  <a:lnTo>
                    <a:pt x="1140" y="42"/>
                  </a:lnTo>
                  <a:lnTo>
                    <a:pt x="1140" y="42"/>
                  </a:lnTo>
                  <a:close/>
                  <a:moveTo>
                    <a:pt x="1157" y="11"/>
                  </a:moveTo>
                  <a:lnTo>
                    <a:pt x="1157" y="11"/>
                  </a:lnTo>
                  <a:lnTo>
                    <a:pt x="1156" y="12"/>
                  </a:lnTo>
                  <a:lnTo>
                    <a:pt x="1156" y="12"/>
                  </a:lnTo>
                  <a:lnTo>
                    <a:pt x="1145" y="13"/>
                  </a:lnTo>
                  <a:lnTo>
                    <a:pt x="1140" y="14"/>
                  </a:lnTo>
                  <a:lnTo>
                    <a:pt x="1136" y="18"/>
                  </a:lnTo>
                  <a:lnTo>
                    <a:pt x="1136" y="18"/>
                  </a:lnTo>
                  <a:lnTo>
                    <a:pt x="1134" y="18"/>
                  </a:lnTo>
                  <a:lnTo>
                    <a:pt x="1134" y="18"/>
                  </a:lnTo>
                  <a:lnTo>
                    <a:pt x="1135" y="14"/>
                  </a:lnTo>
                  <a:lnTo>
                    <a:pt x="1137" y="13"/>
                  </a:lnTo>
                  <a:lnTo>
                    <a:pt x="1145" y="11"/>
                  </a:lnTo>
                  <a:lnTo>
                    <a:pt x="1151" y="11"/>
                  </a:lnTo>
                  <a:lnTo>
                    <a:pt x="1157" y="11"/>
                  </a:lnTo>
                  <a:lnTo>
                    <a:pt x="1157" y="11"/>
                  </a:lnTo>
                  <a:close/>
                  <a:moveTo>
                    <a:pt x="1106" y="31"/>
                  </a:moveTo>
                  <a:lnTo>
                    <a:pt x="1106" y="31"/>
                  </a:lnTo>
                  <a:lnTo>
                    <a:pt x="1110" y="31"/>
                  </a:lnTo>
                  <a:lnTo>
                    <a:pt x="1110" y="31"/>
                  </a:lnTo>
                  <a:lnTo>
                    <a:pt x="1104" y="31"/>
                  </a:lnTo>
                  <a:lnTo>
                    <a:pt x="1104" y="31"/>
                  </a:lnTo>
                  <a:lnTo>
                    <a:pt x="1106" y="31"/>
                  </a:lnTo>
                  <a:lnTo>
                    <a:pt x="1106" y="31"/>
                  </a:lnTo>
                  <a:close/>
                  <a:moveTo>
                    <a:pt x="915" y="33"/>
                  </a:moveTo>
                  <a:lnTo>
                    <a:pt x="915" y="33"/>
                  </a:lnTo>
                  <a:lnTo>
                    <a:pt x="927" y="32"/>
                  </a:lnTo>
                  <a:lnTo>
                    <a:pt x="940" y="32"/>
                  </a:lnTo>
                  <a:lnTo>
                    <a:pt x="940" y="32"/>
                  </a:lnTo>
                  <a:lnTo>
                    <a:pt x="915" y="33"/>
                  </a:lnTo>
                  <a:lnTo>
                    <a:pt x="915" y="33"/>
                  </a:lnTo>
                  <a:lnTo>
                    <a:pt x="915" y="33"/>
                  </a:lnTo>
                  <a:lnTo>
                    <a:pt x="915" y="33"/>
                  </a:lnTo>
                  <a:close/>
                  <a:moveTo>
                    <a:pt x="282" y="238"/>
                  </a:moveTo>
                  <a:lnTo>
                    <a:pt x="282" y="238"/>
                  </a:lnTo>
                  <a:lnTo>
                    <a:pt x="279" y="238"/>
                  </a:lnTo>
                  <a:lnTo>
                    <a:pt x="279" y="238"/>
                  </a:lnTo>
                  <a:lnTo>
                    <a:pt x="279" y="238"/>
                  </a:lnTo>
                  <a:lnTo>
                    <a:pt x="279" y="238"/>
                  </a:lnTo>
                  <a:lnTo>
                    <a:pt x="273" y="227"/>
                  </a:lnTo>
                  <a:lnTo>
                    <a:pt x="270" y="215"/>
                  </a:lnTo>
                  <a:lnTo>
                    <a:pt x="267" y="203"/>
                  </a:lnTo>
                  <a:lnTo>
                    <a:pt x="265" y="191"/>
                  </a:lnTo>
                  <a:lnTo>
                    <a:pt x="265" y="191"/>
                  </a:lnTo>
                  <a:lnTo>
                    <a:pt x="267" y="191"/>
                  </a:lnTo>
                  <a:lnTo>
                    <a:pt x="270" y="190"/>
                  </a:lnTo>
                  <a:lnTo>
                    <a:pt x="272" y="188"/>
                  </a:lnTo>
                  <a:lnTo>
                    <a:pt x="272" y="188"/>
                  </a:lnTo>
                  <a:lnTo>
                    <a:pt x="272" y="191"/>
                  </a:lnTo>
                  <a:lnTo>
                    <a:pt x="273" y="194"/>
                  </a:lnTo>
                  <a:lnTo>
                    <a:pt x="274" y="194"/>
                  </a:lnTo>
                  <a:lnTo>
                    <a:pt x="277" y="192"/>
                  </a:lnTo>
                  <a:lnTo>
                    <a:pt x="280" y="188"/>
                  </a:lnTo>
                  <a:lnTo>
                    <a:pt x="282" y="180"/>
                  </a:lnTo>
                  <a:lnTo>
                    <a:pt x="282" y="180"/>
                  </a:lnTo>
                  <a:lnTo>
                    <a:pt x="285" y="195"/>
                  </a:lnTo>
                  <a:lnTo>
                    <a:pt x="286" y="209"/>
                  </a:lnTo>
                  <a:lnTo>
                    <a:pt x="285" y="224"/>
                  </a:lnTo>
                  <a:lnTo>
                    <a:pt x="284" y="231"/>
                  </a:lnTo>
                  <a:lnTo>
                    <a:pt x="282" y="238"/>
                  </a:lnTo>
                  <a:lnTo>
                    <a:pt x="282" y="238"/>
                  </a:lnTo>
                  <a:close/>
                  <a:moveTo>
                    <a:pt x="72" y="386"/>
                  </a:moveTo>
                  <a:lnTo>
                    <a:pt x="72" y="386"/>
                  </a:lnTo>
                  <a:lnTo>
                    <a:pt x="71" y="363"/>
                  </a:lnTo>
                  <a:lnTo>
                    <a:pt x="71" y="363"/>
                  </a:lnTo>
                  <a:lnTo>
                    <a:pt x="73" y="385"/>
                  </a:lnTo>
                  <a:lnTo>
                    <a:pt x="76" y="398"/>
                  </a:lnTo>
                  <a:lnTo>
                    <a:pt x="76" y="398"/>
                  </a:lnTo>
                  <a:lnTo>
                    <a:pt x="72" y="386"/>
                  </a:lnTo>
                  <a:lnTo>
                    <a:pt x="72" y="386"/>
                  </a:lnTo>
                  <a:close/>
                  <a:moveTo>
                    <a:pt x="77" y="339"/>
                  </a:moveTo>
                  <a:lnTo>
                    <a:pt x="77" y="339"/>
                  </a:lnTo>
                  <a:lnTo>
                    <a:pt x="76" y="339"/>
                  </a:lnTo>
                  <a:lnTo>
                    <a:pt x="75" y="341"/>
                  </a:lnTo>
                  <a:lnTo>
                    <a:pt x="72" y="345"/>
                  </a:lnTo>
                  <a:lnTo>
                    <a:pt x="72" y="345"/>
                  </a:lnTo>
                  <a:lnTo>
                    <a:pt x="76" y="331"/>
                  </a:lnTo>
                  <a:lnTo>
                    <a:pt x="78" y="324"/>
                  </a:lnTo>
                  <a:lnTo>
                    <a:pt x="81" y="316"/>
                  </a:lnTo>
                  <a:lnTo>
                    <a:pt x="81" y="316"/>
                  </a:lnTo>
                  <a:lnTo>
                    <a:pt x="78" y="327"/>
                  </a:lnTo>
                  <a:lnTo>
                    <a:pt x="77" y="339"/>
                  </a:lnTo>
                  <a:lnTo>
                    <a:pt x="77" y="339"/>
                  </a:lnTo>
                  <a:close/>
                  <a:moveTo>
                    <a:pt x="87" y="503"/>
                  </a:moveTo>
                  <a:lnTo>
                    <a:pt x="87" y="503"/>
                  </a:lnTo>
                  <a:lnTo>
                    <a:pt x="84" y="471"/>
                  </a:lnTo>
                  <a:lnTo>
                    <a:pt x="81" y="440"/>
                  </a:lnTo>
                  <a:lnTo>
                    <a:pt x="81" y="440"/>
                  </a:lnTo>
                  <a:lnTo>
                    <a:pt x="82" y="443"/>
                  </a:lnTo>
                  <a:lnTo>
                    <a:pt x="82" y="443"/>
                  </a:lnTo>
                  <a:lnTo>
                    <a:pt x="85" y="473"/>
                  </a:lnTo>
                  <a:lnTo>
                    <a:pt x="87" y="487"/>
                  </a:lnTo>
                  <a:lnTo>
                    <a:pt x="87" y="503"/>
                  </a:lnTo>
                  <a:lnTo>
                    <a:pt x="87" y="503"/>
                  </a:lnTo>
                  <a:close/>
                  <a:moveTo>
                    <a:pt x="95" y="651"/>
                  </a:moveTo>
                  <a:lnTo>
                    <a:pt x="95" y="651"/>
                  </a:lnTo>
                  <a:lnTo>
                    <a:pt x="95" y="651"/>
                  </a:lnTo>
                  <a:lnTo>
                    <a:pt x="95" y="651"/>
                  </a:lnTo>
                  <a:lnTo>
                    <a:pt x="91" y="646"/>
                  </a:lnTo>
                  <a:lnTo>
                    <a:pt x="91" y="646"/>
                  </a:lnTo>
                  <a:lnTo>
                    <a:pt x="93" y="646"/>
                  </a:lnTo>
                  <a:lnTo>
                    <a:pt x="93" y="646"/>
                  </a:lnTo>
                  <a:lnTo>
                    <a:pt x="96" y="649"/>
                  </a:lnTo>
                  <a:lnTo>
                    <a:pt x="96" y="649"/>
                  </a:lnTo>
                  <a:lnTo>
                    <a:pt x="95" y="651"/>
                  </a:lnTo>
                  <a:lnTo>
                    <a:pt x="95" y="651"/>
                  </a:lnTo>
                  <a:close/>
                  <a:moveTo>
                    <a:pt x="96" y="493"/>
                  </a:moveTo>
                  <a:lnTo>
                    <a:pt x="96" y="493"/>
                  </a:lnTo>
                  <a:lnTo>
                    <a:pt x="95" y="480"/>
                  </a:lnTo>
                  <a:lnTo>
                    <a:pt x="95" y="480"/>
                  </a:lnTo>
                  <a:lnTo>
                    <a:pt x="97" y="495"/>
                  </a:lnTo>
                  <a:lnTo>
                    <a:pt x="97" y="495"/>
                  </a:lnTo>
                  <a:lnTo>
                    <a:pt x="96" y="493"/>
                  </a:lnTo>
                  <a:lnTo>
                    <a:pt x="96" y="493"/>
                  </a:lnTo>
                  <a:close/>
                  <a:moveTo>
                    <a:pt x="100" y="578"/>
                  </a:moveTo>
                  <a:lnTo>
                    <a:pt x="100" y="578"/>
                  </a:lnTo>
                  <a:lnTo>
                    <a:pt x="99" y="540"/>
                  </a:lnTo>
                  <a:lnTo>
                    <a:pt x="99" y="522"/>
                  </a:lnTo>
                  <a:lnTo>
                    <a:pt x="99" y="503"/>
                  </a:lnTo>
                  <a:lnTo>
                    <a:pt x="99" y="503"/>
                  </a:lnTo>
                  <a:lnTo>
                    <a:pt x="101" y="534"/>
                  </a:lnTo>
                  <a:lnTo>
                    <a:pt x="102" y="567"/>
                  </a:lnTo>
                  <a:lnTo>
                    <a:pt x="102" y="567"/>
                  </a:lnTo>
                  <a:lnTo>
                    <a:pt x="100" y="578"/>
                  </a:lnTo>
                  <a:lnTo>
                    <a:pt x="100" y="578"/>
                  </a:lnTo>
                  <a:close/>
                  <a:moveTo>
                    <a:pt x="103" y="656"/>
                  </a:moveTo>
                  <a:lnTo>
                    <a:pt x="103" y="656"/>
                  </a:lnTo>
                  <a:lnTo>
                    <a:pt x="105" y="654"/>
                  </a:lnTo>
                  <a:lnTo>
                    <a:pt x="105" y="654"/>
                  </a:lnTo>
                  <a:lnTo>
                    <a:pt x="117" y="657"/>
                  </a:lnTo>
                  <a:lnTo>
                    <a:pt x="129" y="660"/>
                  </a:lnTo>
                  <a:lnTo>
                    <a:pt x="129" y="660"/>
                  </a:lnTo>
                  <a:lnTo>
                    <a:pt x="115" y="658"/>
                  </a:lnTo>
                  <a:lnTo>
                    <a:pt x="108" y="657"/>
                  </a:lnTo>
                  <a:lnTo>
                    <a:pt x="103" y="656"/>
                  </a:lnTo>
                  <a:lnTo>
                    <a:pt x="103" y="656"/>
                  </a:lnTo>
                  <a:close/>
                  <a:moveTo>
                    <a:pt x="102" y="619"/>
                  </a:moveTo>
                  <a:lnTo>
                    <a:pt x="102" y="619"/>
                  </a:lnTo>
                  <a:lnTo>
                    <a:pt x="102" y="616"/>
                  </a:lnTo>
                  <a:lnTo>
                    <a:pt x="102" y="616"/>
                  </a:lnTo>
                  <a:lnTo>
                    <a:pt x="103" y="620"/>
                  </a:lnTo>
                  <a:lnTo>
                    <a:pt x="103" y="620"/>
                  </a:lnTo>
                  <a:lnTo>
                    <a:pt x="102" y="619"/>
                  </a:lnTo>
                  <a:lnTo>
                    <a:pt x="102" y="619"/>
                  </a:lnTo>
                  <a:close/>
                  <a:moveTo>
                    <a:pt x="142" y="644"/>
                  </a:moveTo>
                  <a:lnTo>
                    <a:pt x="142" y="644"/>
                  </a:lnTo>
                  <a:lnTo>
                    <a:pt x="140" y="642"/>
                  </a:lnTo>
                  <a:lnTo>
                    <a:pt x="140" y="642"/>
                  </a:lnTo>
                  <a:lnTo>
                    <a:pt x="146" y="643"/>
                  </a:lnTo>
                  <a:lnTo>
                    <a:pt x="146" y="643"/>
                  </a:lnTo>
                  <a:lnTo>
                    <a:pt x="142" y="644"/>
                  </a:lnTo>
                  <a:lnTo>
                    <a:pt x="142" y="644"/>
                  </a:lnTo>
                  <a:close/>
                  <a:moveTo>
                    <a:pt x="209" y="655"/>
                  </a:moveTo>
                  <a:lnTo>
                    <a:pt x="209" y="655"/>
                  </a:lnTo>
                  <a:lnTo>
                    <a:pt x="182" y="656"/>
                  </a:lnTo>
                  <a:lnTo>
                    <a:pt x="182" y="656"/>
                  </a:lnTo>
                  <a:lnTo>
                    <a:pt x="214" y="654"/>
                  </a:lnTo>
                  <a:lnTo>
                    <a:pt x="245" y="651"/>
                  </a:lnTo>
                  <a:lnTo>
                    <a:pt x="309" y="651"/>
                  </a:lnTo>
                  <a:lnTo>
                    <a:pt x="309" y="651"/>
                  </a:lnTo>
                  <a:lnTo>
                    <a:pt x="313" y="652"/>
                  </a:lnTo>
                  <a:lnTo>
                    <a:pt x="313" y="652"/>
                  </a:lnTo>
                  <a:lnTo>
                    <a:pt x="286" y="651"/>
                  </a:lnTo>
                  <a:lnTo>
                    <a:pt x="261" y="651"/>
                  </a:lnTo>
                  <a:lnTo>
                    <a:pt x="209" y="655"/>
                  </a:lnTo>
                  <a:lnTo>
                    <a:pt x="209" y="655"/>
                  </a:lnTo>
                  <a:close/>
                  <a:moveTo>
                    <a:pt x="220" y="637"/>
                  </a:moveTo>
                  <a:lnTo>
                    <a:pt x="220" y="637"/>
                  </a:lnTo>
                  <a:lnTo>
                    <a:pt x="238" y="634"/>
                  </a:lnTo>
                  <a:lnTo>
                    <a:pt x="254" y="633"/>
                  </a:lnTo>
                  <a:lnTo>
                    <a:pt x="271" y="632"/>
                  </a:lnTo>
                  <a:lnTo>
                    <a:pt x="289" y="632"/>
                  </a:lnTo>
                  <a:lnTo>
                    <a:pt x="289" y="632"/>
                  </a:lnTo>
                  <a:lnTo>
                    <a:pt x="266" y="634"/>
                  </a:lnTo>
                  <a:lnTo>
                    <a:pt x="266" y="634"/>
                  </a:lnTo>
                  <a:lnTo>
                    <a:pt x="243" y="636"/>
                  </a:lnTo>
                  <a:lnTo>
                    <a:pt x="220" y="637"/>
                  </a:lnTo>
                  <a:lnTo>
                    <a:pt x="220" y="637"/>
                  </a:lnTo>
                  <a:close/>
                  <a:moveTo>
                    <a:pt x="318" y="654"/>
                  </a:moveTo>
                  <a:lnTo>
                    <a:pt x="318" y="654"/>
                  </a:lnTo>
                  <a:lnTo>
                    <a:pt x="320" y="651"/>
                  </a:lnTo>
                  <a:lnTo>
                    <a:pt x="320" y="651"/>
                  </a:lnTo>
                  <a:lnTo>
                    <a:pt x="337" y="651"/>
                  </a:lnTo>
                  <a:lnTo>
                    <a:pt x="337" y="651"/>
                  </a:lnTo>
                  <a:lnTo>
                    <a:pt x="338" y="655"/>
                  </a:lnTo>
                  <a:lnTo>
                    <a:pt x="338" y="655"/>
                  </a:lnTo>
                  <a:lnTo>
                    <a:pt x="318" y="654"/>
                  </a:lnTo>
                  <a:lnTo>
                    <a:pt x="318" y="654"/>
                  </a:lnTo>
                  <a:close/>
                  <a:moveTo>
                    <a:pt x="363" y="640"/>
                  </a:moveTo>
                  <a:lnTo>
                    <a:pt x="363" y="640"/>
                  </a:lnTo>
                  <a:lnTo>
                    <a:pt x="341" y="640"/>
                  </a:lnTo>
                  <a:lnTo>
                    <a:pt x="341" y="640"/>
                  </a:lnTo>
                  <a:lnTo>
                    <a:pt x="354" y="639"/>
                  </a:lnTo>
                  <a:lnTo>
                    <a:pt x="368" y="638"/>
                  </a:lnTo>
                  <a:lnTo>
                    <a:pt x="368" y="638"/>
                  </a:lnTo>
                  <a:lnTo>
                    <a:pt x="363" y="640"/>
                  </a:lnTo>
                  <a:lnTo>
                    <a:pt x="363" y="640"/>
                  </a:lnTo>
                  <a:close/>
                  <a:moveTo>
                    <a:pt x="382" y="656"/>
                  </a:moveTo>
                  <a:lnTo>
                    <a:pt x="382" y="656"/>
                  </a:lnTo>
                  <a:lnTo>
                    <a:pt x="398" y="654"/>
                  </a:lnTo>
                  <a:lnTo>
                    <a:pt x="398" y="654"/>
                  </a:lnTo>
                  <a:lnTo>
                    <a:pt x="416" y="654"/>
                  </a:lnTo>
                  <a:lnTo>
                    <a:pt x="416" y="654"/>
                  </a:lnTo>
                  <a:lnTo>
                    <a:pt x="382" y="656"/>
                  </a:lnTo>
                  <a:lnTo>
                    <a:pt x="382" y="656"/>
                  </a:lnTo>
                  <a:close/>
                  <a:moveTo>
                    <a:pt x="507" y="628"/>
                  </a:moveTo>
                  <a:lnTo>
                    <a:pt x="507" y="628"/>
                  </a:lnTo>
                  <a:lnTo>
                    <a:pt x="473" y="630"/>
                  </a:lnTo>
                  <a:lnTo>
                    <a:pt x="438" y="632"/>
                  </a:lnTo>
                  <a:lnTo>
                    <a:pt x="438" y="632"/>
                  </a:lnTo>
                  <a:lnTo>
                    <a:pt x="438" y="631"/>
                  </a:lnTo>
                  <a:lnTo>
                    <a:pt x="438" y="631"/>
                  </a:lnTo>
                  <a:lnTo>
                    <a:pt x="512" y="628"/>
                  </a:lnTo>
                  <a:lnTo>
                    <a:pt x="512" y="628"/>
                  </a:lnTo>
                  <a:lnTo>
                    <a:pt x="507" y="628"/>
                  </a:lnTo>
                  <a:lnTo>
                    <a:pt x="507" y="628"/>
                  </a:lnTo>
                  <a:close/>
                  <a:moveTo>
                    <a:pt x="534" y="642"/>
                  </a:moveTo>
                  <a:lnTo>
                    <a:pt x="534" y="642"/>
                  </a:lnTo>
                  <a:lnTo>
                    <a:pt x="557" y="640"/>
                  </a:lnTo>
                  <a:lnTo>
                    <a:pt x="557" y="640"/>
                  </a:lnTo>
                  <a:lnTo>
                    <a:pt x="534" y="642"/>
                  </a:lnTo>
                  <a:lnTo>
                    <a:pt x="534" y="642"/>
                  </a:lnTo>
                  <a:close/>
                  <a:moveTo>
                    <a:pt x="615" y="640"/>
                  </a:moveTo>
                  <a:lnTo>
                    <a:pt x="615" y="640"/>
                  </a:lnTo>
                  <a:lnTo>
                    <a:pt x="587" y="640"/>
                  </a:lnTo>
                  <a:lnTo>
                    <a:pt x="587" y="640"/>
                  </a:lnTo>
                  <a:lnTo>
                    <a:pt x="590" y="639"/>
                  </a:lnTo>
                  <a:lnTo>
                    <a:pt x="590" y="639"/>
                  </a:lnTo>
                  <a:lnTo>
                    <a:pt x="591" y="638"/>
                  </a:lnTo>
                  <a:lnTo>
                    <a:pt x="591" y="638"/>
                  </a:lnTo>
                  <a:lnTo>
                    <a:pt x="616" y="638"/>
                  </a:lnTo>
                  <a:lnTo>
                    <a:pt x="616" y="638"/>
                  </a:lnTo>
                  <a:lnTo>
                    <a:pt x="615" y="640"/>
                  </a:lnTo>
                  <a:lnTo>
                    <a:pt x="615" y="640"/>
                  </a:lnTo>
                  <a:close/>
                  <a:moveTo>
                    <a:pt x="674" y="643"/>
                  </a:moveTo>
                  <a:lnTo>
                    <a:pt x="674" y="643"/>
                  </a:lnTo>
                  <a:lnTo>
                    <a:pt x="631" y="640"/>
                  </a:lnTo>
                  <a:lnTo>
                    <a:pt x="631" y="640"/>
                  </a:lnTo>
                  <a:lnTo>
                    <a:pt x="626" y="638"/>
                  </a:lnTo>
                  <a:lnTo>
                    <a:pt x="626" y="638"/>
                  </a:lnTo>
                  <a:lnTo>
                    <a:pt x="675" y="638"/>
                  </a:lnTo>
                  <a:lnTo>
                    <a:pt x="675" y="638"/>
                  </a:lnTo>
                  <a:lnTo>
                    <a:pt x="674" y="640"/>
                  </a:lnTo>
                  <a:lnTo>
                    <a:pt x="674" y="643"/>
                  </a:lnTo>
                  <a:lnTo>
                    <a:pt x="674" y="643"/>
                  </a:lnTo>
                  <a:close/>
                  <a:moveTo>
                    <a:pt x="693" y="644"/>
                  </a:moveTo>
                  <a:lnTo>
                    <a:pt x="693" y="644"/>
                  </a:lnTo>
                  <a:lnTo>
                    <a:pt x="688" y="642"/>
                  </a:lnTo>
                  <a:lnTo>
                    <a:pt x="688" y="642"/>
                  </a:lnTo>
                  <a:lnTo>
                    <a:pt x="694" y="639"/>
                  </a:lnTo>
                  <a:lnTo>
                    <a:pt x="694" y="639"/>
                  </a:lnTo>
                  <a:lnTo>
                    <a:pt x="709" y="645"/>
                  </a:lnTo>
                  <a:lnTo>
                    <a:pt x="709" y="645"/>
                  </a:lnTo>
                  <a:lnTo>
                    <a:pt x="693" y="644"/>
                  </a:lnTo>
                  <a:lnTo>
                    <a:pt x="693" y="644"/>
                  </a:lnTo>
                  <a:close/>
                  <a:moveTo>
                    <a:pt x="723" y="628"/>
                  </a:moveTo>
                  <a:lnTo>
                    <a:pt x="723" y="628"/>
                  </a:lnTo>
                  <a:lnTo>
                    <a:pt x="817" y="626"/>
                  </a:lnTo>
                  <a:lnTo>
                    <a:pt x="817" y="626"/>
                  </a:lnTo>
                  <a:lnTo>
                    <a:pt x="815" y="626"/>
                  </a:lnTo>
                  <a:lnTo>
                    <a:pt x="815" y="626"/>
                  </a:lnTo>
                  <a:lnTo>
                    <a:pt x="800" y="627"/>
                  </a:lnTo>
                  <a:lnTo>
                    <a:pt x="786" y="630"/>
                  </a:lnTo>
                  <a:lnTo>
                    <a:pt x="786" y="630"/>
                  </a:lnTo>
                  <a:lnTo>
                    <a:pt x="755" y="630"/>
                  </a:lnTo>
                  <a:lnTo>
                    <a:pt x="723" y="628"/>
                  </a:lnTo>
                  <a:lnTo>
                    <a:pt x="723" y="628"/>
                  </a:lnTo>
                  <a:close/>
                  <a:moveTo>
                    <a:pt x="764" y="644"/>
                  </a:moveTo>
                  <a:lnTo>
                    <a:pt x="764" y="644"/>
                  </a:lnTo>
                  <a:lnTo>
                    <a:pt x="775" y="642"/>
                  </a:lnTo>
                  <a:lnTo>
                    <a:pt x="775" y="642"/>
                  </a:lnTo>
                  <a:lnTo>
                    <a:pt x="784" y="640"/>
                  </a:lnTo>
                  <a:lnTo>
                    <a:pt x="784" y="640"/>
                  </a:lnTo>
                  <a:lnTo>
                    <a:pt x="815" y="637"/>
                  </a:lnTo>
                  <a:lnTo>
                    <a:pt x="831" y="637"/>
                  </a:lnTo>
                  <a:lnTo>
                    <a:pt x="845" y="638"/>
                  </a:lnTo>
                  <a:lnTo>
                    <a:pt x="845" y="638"/>
                  </a:lnTo>
                  <a:lnTo>
                    <a:pt x="805" y="643"/>
                  </a:lnTo>
                  <a:lnTo>
                    <a:pt x="785" y="644"/>
                  </a:lnTo>
                  <a:lnTo>
                    <a:pt x="764" y="644"/>
                  </a:lnTo>
                  <a:lnTo>
                    <a:pt x="764" y="644"/>
                  </a:lnTo>
                  <a:close/>
                  <a:moveTo>
                    <a:pt x="880" y="628"/>
                  </a:moveTo>
                  <a:lnTo>
                    <a:pt x="880" y="628"/>
                  </a:lnTo>
                  <a:lnTo>
                    <a:pt x="881" y="626"/>
                  </a:lnTo>
                  <a:lnTo>
                    <a:pt x="881" y="625"/>
                  </a:lnTo>
                  <a:lnTo>
                    <a:pt x="881" y="625"/>
                  </a:lnTo>
                  <a:lnTo>
                    <a:pt x="920" y="625"/>
                  </a:lnTo>
                  <a:lnTo>
                    <a:pt x="959" y="627"/>
                  </a:lnTo>
                  <a:lnTo>
                    <a:pt x="959" y="627"/>
                  </a:lnTo>
                  <a:lnTo>
                    <a:pt x="920" y="628"/>
                  </a:lnTo>
                  <a:lnTo>
                    <a:pt x="880" y="628"/>
                  </a:lnTo>
                  <a:lnTo>
                    <a:pt x="880" y="628"/>
                  </a:lnTo>
                  <a:close/>
                  <a:moveTo>
                    <a:pt x="1029" y="633"/>
                  </a:moveTo>
                  <a:lnTo>
                    <a:pt x="1029" y="633"/>
                  </a:lnTo>
                  <a:lnTo>
                    <a:pt x="1027" y="632"/>
                  </a:lnTo>
                  <a:lnTo>
                    <a:pt x="1024" y="631"/>
                  </a:lnTo>
                  <a:lnTo>
                    <a:pt x="1024" y="631"/>
                  </a:lnTo>
                  <a:lnTo>
                    <a:pt x="1038" y="630"/>
                  </a:lnTo>
                  <a:lnTo>
                    <a:pt x="1052" y="630"/>
                  </a:lnTo>
                  <a:lnTo>
                    <a:pt x="1052" y="630"/>
                  </a:lnTo>
                  <a:lnTo>
                    <a:pt x="1029" y="633"/>
                  </a:lnTo>
                  <a:lnTo>
                    <a:pt x="1029" y="633"/>
                  </a:lnTo>
                  <a:close/>
                  <a:moveTo>
                    <a:pt x="1097" y="628"/>
                  </a:moveTo>
                  <a:lnTo>
                    <a:pt x="1097" y="628"/>
                  </a:lnTo>
                  <a:lnTo>
                    <a:pt x="1083" y="633"/>
                  </a:lnTo>
                  <a:lnTo>
                    <a:pt x="1069" y="636"/>
                  </a:lnTo>
                  <a:lnTo>
                    <a:pt x="1069" y="636"/>
                  </a:lnTo>
                  <a:lnTo>
                    <a:pt x="1087" y="630"/>
                  </a:lnTo>
                  <a:lnTo>
                    <a:pt x="1104" y="624"/>
                  </a:lnTo>
                  <a:lnTo>
                    <a:pt x="1137" y="608"/>
                  </a:lnTo>
                  <a:lnTo>
                    <a:pt x="1137" y="608"/>
                  </a:lnTo>
                  <a:lnTo>
                    <a:pt x="1117" y="619"/>
                  </a:lnTo>
                  <a:lnTo>
                    <a:pt x="1097" y="628"/>
                  </a:lnTo>
                  <a:lnTo>
                    <a:pt x="1097" y="628"/>
                  </a:lnTo>
                  <a:close/>
                  <a:moveTo>
                    <a:pt x="1064" y="621"/>
                  </a:moveTo>
                  <a:lnTo>
                    <a:pt x="1064" y="621"/>
                  </a:lnTo>
                  <a:lnTo>
                    <a:pt x="1071" y="619"/>
                  </a:lnTo>
                  <a:lnTo>
                    <a:pt x="1071" y="619"/>
                  </a:lnTo>
                  <a:lnTo>
                    <a:pt x="1071" y="621"/>
                  </a:lnTo>
                  <a:lnTo>
                    <a:pt x="1071" y="621"/>
                  </a:lnTo>
                  <a:lnTo>
                    <a:pt x="1064" y="621"/>
                  </a:lnTo>
                  <a:lnTo>
                    <a:pt x="1064" y="621"/>
                  </a:lnTo>
                  <a:close/>
                  <a:moveTo>
                    <a:pt x="1202" y="548"/>
                  </a:moveTo>
                  <a:lnTo>
                    <a:pt x="1202" y="548"/>
                  </a:lnTo>
                  <a:lnTo>
                    <a:pt x="1231" y="528"/>
                  </a:lnTo>
                  <a:lnTo>
                    <a:pt x="1246" y="519"/>
                  </a:lnTo>
                  <a:lnTo>
                    <a:pt x="1260" y="510"/>
                  </a:lnTo>
                  <a:lnTo>
                    <a:pt x="1260" y="510"/>
                  </a:lnTo>
                  <a:lnTo>
                    <a:pt x="1224" y="533"/>
                  </a:lnTo>
                  <a:lnTo>
                    <a:pt x="1224" y="533"/>
                  </a:lnTo>
                  <a:lnTo>
                    <a:pt x="1202" y="548"/>
                  </a:lnTo>
                  <a:lnTo>
                    <a:pt x="1202" y="548"/>
                  </a:lnTo>
                  <a:close/>
                  <a:moveTo>
                    <a:pt x="1254" y="527"/>
                  </a:moveTo>
                  <a:lnTo>
                    <a:pt x="1254" y="527"/>
                  </a:lnTo>
                  <a:lnTo>
                    <a:pt x="1233" y="539"/>
                  </a:lnTo>
                  <a:lnTo>
                    <a:pt x="1233" y="539"/>
                  </a:lnTo>
                  <a:lnTo>
                    <a:pt x="1264" y="519"/>
                  </a:lnTo>
                  <a:lnTo>
                    <a:pt x="1264" y="519"/>
                  </a:lnTo>
                  <a:lnTo>
                    <a:pt x="1254" y="527"/>
                  </a:lnTo>
                  <a:lnTo>
                    <a:pt x="1254" y="527"/>
                  </a:lnTo>
                  <a:close/>
                  <a:moveTo>
                    <a:pt x="1290" y="504"/>
                  </a:moveTo>
                  <a:lnTo>
                    <a:pt x="1290" y="504"/>
                  </a:lnTo>
                  <a:lnTo>
                    <a:pt x="1278" y="510"/>
                  </a:lnTo>
                  <a:lnTo>
                    <a:pt x="1278" y="510"/>
                  </a:lnTo>
                  <a:lnTo>
                    <a:pt x="1294" y="500"/>
                  </a:lnTo>
                  <a:lnTo>
                    <a:pt x="1294" y="500"/>
                  </a:lnTo>
                  <a:lnTo>
                    <a:pt x="1290" y="504"/>
                  </a:lnTo>
                  <a:lnTo>
                    <a:pt x="1290" y="504"/>
                  </a:lnTo>
                  <a:close/>
                  <a:moveTo>
                    <a:pt x="1310" y="495"/>
                  </a:moveTo>
                  <a:lnTo>
                    <a:pt x="1310" y="495"/>
                  </a:lnTo>
                  <a:lnTo>
                    <a:pt x="1314" y="487"/>
                  </a:lnTo>
                  <a:lnTo>
                    <a:pt x="1314" y="487"/>
                  </a:lnTo>
                  <a:lnTo>
                    <a:pt x="1320" y="484"/>
                  </a:lnTo>
                  <a:lnTo>
                    <a:pt x="1320" y="484"/>
                  </a:lnTo>
                  <a:lnTo>
                    <a:pt x="1310" y="495"/>
                  </a:lnTo>
                  <a:lnTo>
                    <a:pt x="1310" y="495"/>
                  </a:lnTo>
                  <a:close/>
                  <a:moveTo>
                    <a:pt x="1317" y="474"/>
                  </a:moveTo>
                  <a:lnTo>
                    <a:pt x="1317" y="474"/>
                  </a:lnTo>
                  <a:lnTo>
                    <a:pt x="1319" y="473"/>
                  </a:lnTo>
                  <a:lnTo>
                    <a:pt x="1319" y="473"/>
                  </a:lnTo>
                  <a:lnTo>
                    <a:pt x="1319" y="473"/>
                  </a:lnTo>
                  <a:lnTo>
                    <a:pt x="1319" y="473"/>
                  </a:lnTo>
                  <a:lnTo>
                    <a:pt x="1317" y="474"/>
                  </a:lnTo>
                  <a:lnTo>
                    <a:pt x="1317" y="474"/>
                  </a:lnTo>
                  <a:close/>
                  <a:moveTo>
                    <a:pt x="1094" y="267"/>
                  </a:moveTo>
                  <a:lnTo>
                    <a:pt x="1094" y="267"/>
                  </a:lnTo>
                  <a:lnTo>
                    <a:pt x="1112" y="274"/>
                  </a:lnTo>
                  <a:lnTo>
                    <a:pt x="1131" y="283"/>
                  </a:lnTo>
                  <a:lnTo>
                    <a:pt x="1150" y="294"/>
                  </a:lnTo>
                  <a:lnTo>
                    <a:pt x="1168" y="306"/>
                  </a:lnTo>
                  <a:lnTo>
                    <a:pt x="1184" y="319"/>
                  </a:lnTo>
                  <a:lnTo>
                    <a:pt x="1200" y="332"/>
                  </a:lnTo>
                  <a:lnTo>
                    <a:pt x="1216" y="347"/>
                  </a:lnTo>
                  <a:lnTo>
                    <a:pt x="1230" y="361"/>
                  </a:lnTo>
                  <a:lnTo>
                    <a:pt x="1230" y="361"/>
                  </a:lnTo>
                  <a:lnTo>
                    <a:pt x="1241" y="372"/>
                  </a:lnTo>
                  <a:lnTo>
                    <a:pt x="1253" y="381"/>
                  </a:lnTo>
                  <a:lnTo>
                    <a:pt x="1280" y="400"/>
                  </a:lnTo>
                  <a:lnTo>
                    <a:pt x="1305" y="418"/>
                  </a:lnTo>
                  <a:lnTo>
                    <a:pt x="1317" y="427"/>
                  </a:lnTo>
                  <a:lnTo>
                    <a:pt x="1329" y="438"/>
                  </a:lnTo>
                  <a:lnTo>
                    <a:pt x="1329" y="438"/>
                  </a:lnTo>
                  <a:lnTo>
                    <a:pt x="1322" y="454"/>
                  </a:lnTo>
                  <a:lnTo>
                    <a:pt x="1318" y="460"/>
                  </a:lnTo>
                  <a:lnTo>
                    <a:pt x="1311" y="467"/>
                  </a:lnTo>
                  <a:lnTo>
                    <a:pt x="1311" y="467"/>
                  </a:lnTo>
                  <a:lnTo>
                    <a:pt x="1292" y="478"/>
                  </a:lnTo>
                  <a:lnTo>
                    <a:pt x="1281" y="485"/>
                  </a:lnTo>
                  <a:lnTo>
                    <a:pt x="1278" y="489"/>
                  </a:lnTo>
                  <a:lnTo>
                    <a:pt x="1277" y="491"/>
                  </a:lnTo>
                  <a:lnTo>
                    <a:pt x="1277" y="491"/>
                  </a:lnTo>
                  <a:lnTo>
                    <a:pt x="1260" y="500"/>
                  </a:lnTo>
                  <a:lnTo>
                    <a:pt x="1243" y="508"/>
                  </a:lnTo>
                  <a:lnTo>
                    <a:pt x="1228" y="518"/>
                  </a:lnTo>
                  <a:lnTo>
                    <a:pt x="1213" y="528"/>
                  </a:lnTo>
                  <a:lnTo>
                    <a:pt x="1183" y="550"/>
                  </a:lnTo>
                  <a:lnTo>
                    <a:pt x="1153" y="571"/>
                  </a:lnTo>
                  <a:lnTo>
                    <a:pt x="1153" y="571"/>
                  </a:lnTo>
                  <a:lnTo>
                    <a:pt x="1135" y="581"/>
                  </a:lnTo>
                  <a:lnTo>
                    <a:pt x="1117" y="591"/>
                  </a:lnTo>
                  <a:lnTo>
                    <a:pt x="1098" y="599"/>
                  </a:lnTo>
                  <a:lnTo>
                    <a:pt x="1080" y="605"/>
                  </a:lnTo>
                  <a:lnTo>
                    <a:pt x="1060" y="610"/>
                  </a:lnTo>
                  <a:lnTo>
                    <a:pt x="1040" y="614"/>
                  </a:lnTo>
                  <a:lnTo>
                    <a:pt x="1020" y="616"/>
                  </a:lnTo>
                  <a:lnTo>
                    <a:pt x="999" y="618"/>
                  </a:lnTo>
                  <a:lnTo>
                    <a:pt x="999" y="618"/>
                  </a:lnTo>
                  <a:lnTo>
                    <a:pt x="959" y="618"/>
                  </a:lnTo>
                  <a:lnTo>
                    <a:pt x="920" y="616"/>
                  </a:lnTo>
                  <a:lnTo>
                    <a:pt x="879" y="615"/>
                  </a:lnTo>
                  <a:lnTo>
                    <a:pt x="839" y="615"/>
                  </a:lnTo>
                  <a:lnTo>
                    <a:pt x="839" y="615"/>
                  </a:lnTo>
                  <a:lnTo>
                    <a:pt x="753" y="619"/>
                  </a:lnTo>
                  <a:lnTo>
                    <a:pt x="711" y="620"/>
                  </a:lnTo>
                  <a:lnTo>
                    <a:pt x="668" y="620"/>
                  </a:lnTo>
                  <a:lnTo>
                    <a:pt x="668" y="620"/>
                  </a:lnTo>
                  <a:lnTo>
                    <a:pt x="655" y="618"/>
                  </a:lnTo>
                  <a:lnTo>
                    <a:pt x="642" y="616"/>
                  </a:lnTo>
                  <a:lnTo>
                    <a:pt x="613" y="616"/>
                  </a:lnTo>
                  <a:lnTo>
                    <a:pt x="583" y="618"/>
                  </a:lnTo>
                  <a:lnTo>
                    <a:pt x="555" y="618"/>
                  </a:lnTo>
                  <a:lnTo>
                    <a:pt x="555" y="618"/>
                  </a:lnTo>
                  <a:lnTo>
                    <a:pt x="487" y="619"/>
                  </a:lnTo>
                  <a:lnTo>
                    <a:pt x="420" y="621"/>
                  </a:lnTo>
                  <a:lnTo>
                    <a:pt x="420" y="621"/>
                  </a:lnTo>
                  <a:lnTo>
                    <a:pt x="406" y="620"/>
                  </a:lnTo>
                  <a:lnTo>
                    <a:pt x="391" y="620"/>
                  </a:lnTo>
                  <a:lnTo>
                    <a:pt x="377" y="621"/>
                  </a:lnTo>
                  <a:lnTo>
                    <a:pt x="362" y="622"/>
                  </a:lnTo>
                  <a:lnTo>
                    <a:pt x="362" y="622"/>
                  </a:lnTo>
                  <a:lnTo>
                    <a:pt x="324" y="624"/>
                  </a:lnTo>
                  <a:lnTo>
                    <a:pt x="284" y="622"/>
                  </a:lnTo>
                  <a:lnTo>
                    <a:pt x="284" y="622"/>
                  </a:lnTo>
                  <a:lnTo>
                    <a:pt x="268" y="622"/>
                  </a:lnTo>
                  <a:lnTo>
                    <a:pt x="252" y="624"/>
                  </a:lnTo>
                  <a:lnTo>
                    <a:pt x="219" y="628"/>
                  </a:lnTo>
                  <a:lnTo>
                    <a:pt x="188" y="632"/>
                  </a:lnTo>
                  <a:lnTo>
                    <a:pt x="171" y="633"/>
                  </a:lnTo>
                  <a:lnTo>
                    <a:pt x="155" y="634"/>
                  </a:lnTo>
                  <a:lnTo>
                    <a:pt x="155" y="634"/>
                  </a:lnTo>
                  <a:lnTo>
                    <a:pt x="141" y="633"/>
                  </a:lnTo>
                  <a:lnTo>
                    <a:pt x="131" y="630"/>
                  </a:lnTo>
                  <a:lnTo>
                    <a:pt x="123" y="626"/>
                  </a:lnTo>
                  <a:lnTo>
                    <a:pt x="118" y="620"/>
                  </a:lnTo>
                  <a:lnTo>
                    <a:pt x="114" y="613"/>
                  </a:lnTo>
                  <a:lnTo>
                    <a:pt x="112" y="603"/>
                  </a:lnTo>
                  <a:lnTo>
                    <a:pt x="111" y="592"/>
                  </a:lnTo>
                  <a:lnTo>
                    <a:pt x="112" y="580"/>
                  </a:lnTo>
                  <a:lnTo>
                    <a:pt x="112" y="580"/>
                  </a:lnTo>
                  <a:lnTo>
                    <a:pt x="113" y="554"/>
                  </a:lnTo>
                  <a:lnTo>
                    <a:pt x="114" y="527"/>
                  </a:lnTo>
                  <a:lnTo>
                    <a:pt x="114" y="514"/>
                  </a:lnTo>
                  <a:lnTo>
                    <a:pt x="113" y="500"/>
                  </a:lnTo>
                  <a:lnTo>
                    <a:pt x="111" y="486"/>
                  </a:lnTo>
                  <a:lnTo>
                    <a:pt x="107" y="474"/>
                  </a:lnTo>
                  <a:lnTo>
                    <a:pt x="107" y="474"/>
                  </a:lnTo>
                  <a:lnTo>
                    <a:pt x="102" y="460"/>
                  </a:lnTo>
                  <a:lnTo>
                    <a:pt x="99" y="444"/>
                  </a:lnTo>
                  <a:lnTo>
                    <a:pt x="91" y="412"/>
                  </a:lnTo>
                  <a:lnTo>
                    <a:pt x="88" y="378"/>
                  </a:lnTo>
                  <a:lnTo>
                    <a:pt x="87" y="347"/>
                  </a:lnTo>
                  <a:lnTo>
                    <a:pt x="87" y="347"/>
                  </a:lnTo>
                  <a:lnTo>
                    <a:pt x="88" y="333"/>
                  </a:lnTo>
                  <a:lnTo>
                    <a:pt x="90" y="320"/>
                  </a:lnTo>
                  <a:lnTo>
                    <a:pt x="93" y="313"/>
                  </a:lnTo>
                  <a:lnTo>
                    <a:pt x="95" y="307"/>
                  </a:lnTo>
                  <a:lnTo>
                    <a:pt x="99" y="302"/>
                  </a:lnTo>
                  <a:lnTo>
                    <a:pt x="105" y="297"/>
                  </a:lnTo>
                  <a:lnTo>
                    <a:pt x="105" y="297"/>
                  </a:lnTo>
                  <a:lnTo>
                    <a:pt x="108" y="295"/>
                  </a:lnTo>
                  <a:lnTo>
                    <a:pt x="114" y="294"/>
                  </a:lnTo>
                  <a:lnTo>
                    <a:pt x="126" y="290"/>
                  </a:lnTo>
                  <a:lnTo>
                    <a:pt x="137" y="288"/>
                  </a:lnTo>
                  <a:lnTo>
                    <a:pt x="142" y="285"/>
                  </a:lnTo>
                  <a:lnTo>
                    <a:pt x="146" y="283"/>
                  </a:lnTo>
                  <a:lnTo>
                    <a:pt x="146" y="283"/>
                  </a:lnTo>
                  <a:lnTo>
                    <a:pt x="164" y="285"/>
                  </a:lnTo>
                  <a:lnTo>
                    <a:pt x="182" y="288"/>
                  </a:lnTo>
                  <a:lnTo>
                    <a:pt x="201" y="288"/>
                  </a:lnTo>
                  <a:lnTo>
                    <a:pt x="219" y="288"/>
                  </a:lnTo>
                  <a:lnTo>
                    <a:pt x="256" y="285"/>
                  </a:lnTo>
                  <a:lnTo>
                    <a:pt x="276" y="285"/>
                  </a:lnTo>
                  <a:lnTo>
                    <a:pt x="294" y="285"/>
                  </a:lnTo>
                  <a:lnTo>
                    <a:pt x="294" y="285"/>
                  </a:lnTo>
                  <a:lnTo>
                    <a:pt x="290" y="292"/>
                  </a:lnTo>
                  <a:lnTo>
                    <a:pt x="286" y="301"/>
                  </a:lnTo>
                  <a:lnTo>
                    <a:pt x="286" y="301"/>
                  </a:lnTo>
                  <a:lnTo>
                    <a:pt x="278" y="301"/>
                  </a:lnTo>
                  <a:lnTo>
                    <a:pt x="266" y="304"/>
                  </a:lnTo>
                  <a:lnTo>
                    <a:pt x="261" y="307"/>
                  </a:lnTo>
                  <a:lnTo>
                    <a:pt x="256" y="309"/>
                  </a:lnTo>
                  <a:lnTo>
                    <a:pt x="253" y="313"/>
                  </a:lnTo>
                  <a:lnTo>
                    <a:pt x="253" y="314"/>
                  </a:lnTo>
                  <a:lnTo>
                    <a:pt x="253" y="316"/>
                  </a:lnTo>
                  <a:lnTo>
                    <a:pt x="253" y="316"/>
                  </a:lnTo>
                  <a:lnTo>
                    <a:pt x="252" y="321"/>
                  </a:lnTo>
                  <a:lnTo>
                    <a:pt x="250" y="325"/>
                  </a:lnTo>
                  <a:lnTo>
                    <a:pt x="250" y="328"/>
                  </a:lnTo>
                  <a:lnTo>
                    <a:pt x="252" y="332"/>
                  </a:lnTo>
                  <a:lnTo>
                    <a:pt x="253" y="336"/>
                  </a:lnTo>
                  <a:lnTo>
                    <a:pt x="255" y="339"/>
                  </a:lnTo>
                  <a:lnTo>
                    <a:pt x="261" y="344"/>
                  </a:lnTo>
                  <a:lnTo>
                    <a:pt x="270" y="348"/>
                  </a:lnTo>
                  <a:lnTo>
                    <a:pt x="278" y="350"/>
                  </a:lnTo>
                  <a:lnTo>
                    <a:pt x="286" y="351"/>
                  </a:lnTo>
                  <a:lnTo>
                    <a:pt x="294" y="350"/>
                  </a:lnTo>
                  <a:lnTo>
                    <a:pt x="294" y="350"/>
                  </a:lnTo>
                  <a:lnTo>
                    <a:pt x="298" y="349"/>
                  </a:lnTo>
                  <a:lnTo>
                    <a:pt x="302" y="348"/>
                  </a:lnTo>
                  <a:lnTo>
                    <a:pt x="306" y="345"/>
                  </a:lnTo>
                  <a:lnTo>
                    <a:pt x="308" y="342"/>
                  </a:lnTo>
                  <a:lnTo>
                    <a:pt x="312" y="336"/>
                  </a:lnTo>
                  <a:lnTo>
                    <a:pt x="314" y="327"/>
                  </a:lnTo>
                  <a:lnTo>
                    <a:pt x="313" y="320"/>
                  </a:lnTo>
                  <a:lnTo>
                    <a:pt x="309" y="313"/>
                  </a:lnTo>
                  <a:lnTo>
                    <a:pt x="304" y="307"/>
                  </a:lnTo>
                  <a:lnTo>
                    <a:pt x="301" y="304"/>
                  </a:lnTo>
                  <a:lnTo>
                    <a:pt x="296" y="302"/>
                  </a:lnTo>
                  <a:lnTo>
                    <a:pt x="296" y="302"/>
                  </a:lnTo>
                  <a:lnTo>
                    <a:pt x="300" y="294"/>
                  </a:lnTo>
                  <a:lnTo>
                    <a:pt x="303" y="285"/>
                  </a:lnTo>
                  <a:lnTo>
                    <a:pt x="303" y="285"/>
                  </a:lnTo>
                  <a:lnTo>
                    <a:pt x="383" y="286"/>
                  </a:lnTo>
                  <a:lnTo>
                    <a:pt x="463" y="285"/>
                  </a:lnTo>
                  <a:lnTo>
                    <a:pt x="622" y="282"/>
                  </a:lnTo>
                  <a:lnTo>
                    <a:pt x="782" y="278"/>
                  </a:lnTo>
                  <a:lnTo>
                    <a:pt x="942" y="274"/>
                  </a:lnTo>
                  <a:lnTo>
                    <a:pt x="942" y="274"/>
                  </a:lnTo>
                  <a:lnTo>
                    <a:pt x="939" y="284"/>
                  </a:lnTo>
                  <a:lnTo>
                    <a:pt x="934" y="294"/>
                  </a:lnTo>
                  <a:lnTo>
                    <a:pt x="934" y="294"/>
                  </a:lnTo>
                  <a:lnTo>
                    <a:pt x="926" y="291"/>
                  </a:lnTo>
                  <a:lnTo>
                    <a:pt x="912" y="291"/>
                  </a:lnTo>
                  <a:lnTo>
                    <a:pt x="905" y="291"/>
                  </a:lnTo>
                  <a:lnTo>
                    <a:pt x="900" y="292"/>
                  </a:lnTo>
                  <a:lnTo>
                    <a:pt x="898" y="294"/>
                  </a:lnTo>
                  <a:lnTo>
                    <a:pt x="898" y="295"/>
                  </a:lnTo>
                  <a:lnTo>
                    <a:pt x="898" y="296"/>
                  </a:lnTo>
                  <a:lnTo>
                    <a:pt x="899" y="298"/>
                  </a:lnTo>
                  <a:lnTo>
                    <a:pt x="899" y="298"/>
                  </a:lnTo>
                  <a:lnTo>
                    <a:pt x="896" y="303"/>
                  </a:lnTo>
                  <a:lnTo>
                    <a:pt x="896" y="303"/>
                  </a:lnTo>
                  <a:lnTo>
                    <a:pt x="894" y="304"/>
                  </a:lnTo>
                  <a:lnTo>
                    <a:pt x="892" y="306"/>
                  </a:lnTo>
                  <a:lnTo>
                    <a:pt x="892" y="309"/>
                  </a:lnTo>
                  <a:lnTo>
                    <a:pt x="892" y="314"/>
                  </a:lnTo>
                  <a:lnTo>
                    <a:pt x="893" y="318"/>
                  </a:lnTo>
                  <a:lnTo>
                    <a:pt x="893" y="318"/>
                  </a:lnTo>
                  <a:lnTo>
                    <a:pt x="896" y="321"/>
                  </a:lnTo>
                  <a:lnTo>
                    <a:pt x="898" y="325"/>
                  </a:lnTo>
                  <a:lnTo>
                    <a:pt x="902" y="328"/>
                  </a:lnTo>
                  <a:lnTo>
                    <a:pt x="906" y="331"/>
                  </a:lnTo>
                  <a:lnTo>
                    <a:pt x="915" y="335"/>
                  </a:lnTo>
                  <a:lnTo>
                    <a:pt x="924" y="336"/>
                  </a:lnTo>
                  <a:lnTo>
                    <a:pt x="924" y="336"/>
                  </a:lnTo>
                  <a:lnTo>
                    <a:pt x="909" y="339"/>
                  </a:lnTo>
                  <a:lnTo>
                    <a:pt x="893" y="343"/>
                  </a:lnTo>
                  <a:lnTo>
                    <a:pt x="877" y="344"/>
                  </a:lnTo>
                  <a:lnTo>
                    <a:pt x="870" y="344"/>
                  </a:lnTo>
                  <a:lnTo>
                    <a:pt x="862" y="343"/>
                  </a:lnTo>
                  <a:lnTo>
                    <a:pt x="862" y="343"/>
                  </a:lnTo>
                  <a:lnTo>
                    <a:pt x="852" y="339"/>
                  </a:lnTo>
                  <a:lnTo>
                    <a:pt x="844" y="336"/>
                  </a:lnTo>
                  <a:lnTo>
                    <a:pt x="835" y="332"/>
                  </a:lnTo>
                  <a:lnTo>
                    <a:pt x="826" y="330"/>
                  </a:lnTo>
                  <a:lnTo>
                    <a:pt x="826" y="330"/>
                  </a:lnTo>
                  <a:lnTo>
                    <a:pt x="821" y="330"/>
                  </a:lnTo>
                  <a:lnTo>
                    <a:pt x="817" y="331"/>
                  </a:lnTo>
                  <a:lnTo>
                    <a:pt x="808" y="333"/>
                  </a:lnTo>
                  <a:lnTo>
                    <a:pt x="799" y="335"/>
                  </a:lnTo>
                  <a:lnTo>
                    <a:pt x="796" y="335"/>
                  </a:lnTo>
                  <a:lnTo>
                    <a:pt x="792" y="332"/>
                  </a:lnTo>
                  <a:lnTo>
                    <a:pt x="792" y="332"/>
                  </a:lnTo>
                  <a:lnTo>
                    <a:pt x="787" y="328"/>
                  </a:lnTo>
                  <a:lnTo>
                    <a:pt x="786" y="325"/>
                  </a:lnTo>
                  <a:lnTo>
                    <a:pt x="787" y="322"/>
                  </a:lnTo>
                  <a:lnTo>
                    <a:pt x="790" y="320"/>
                  </a:lnTo>
                  <a:lnTo>
                    <a:pt x="793" y="318"/>
                  </a:lnTo>
                  <a:lnTo>
                    <a:pt x="797" y="315"/>
                  </a:lnTo>
                  <a:lnTo>
                    <a:pt x="804" y="314"/>
                  </a:lnTo>
                  <a:lnTo>
                    <a:pt x="804" y="314"/>
                  </a:lnTo>
                  <a:lnTo>
                    <a:pt x="812" y="314"/>
                  </a:lnTo>
                  <a:lnTo>
                    <a:pt x="821" y="315"/>
                  </a:lnTo>
                  <a:lnTo>
                    <a:pt x="838" y="319"/>
                  </a:lnTo>
                  <a:lnTo>
                    <a:pt x="846" y="319"/>
                  </a:lnTo>
                  <a:lnTo>
                    <a:pt x="853" y="319"/>
                  </a:lnTo>
                  <a:lnTo>
                    <a:pt x="861" y="316"/>
                  </a:lnTo>
                  <a:lnTo>
                    <a:pt x="867" y="313"/>
                  </a:lnTo>
                  <a:lnTo>
                    <a:pt x="867" y="313"/>
                  </a:lnTo>
                  <a:lnTo>
                    <a:pt x="873" y="308"/>
                  </a:lnTo>
                  <a:lnTo>
                    <a:pt x="881" y="302"/>
                  </a:lnTo>
                  <a:lnTo>
                    <a:pt x="889" y="296"/>
                  </a:lnTo>
                  <a:lnTo>
                    <a:pt x="891" y="294"/>
                  </a:lnTo>
                  <a:lnTo>
                    <a:pt x="891" y="290"/>
                  </a:lnTo>
                  <a:lnTo>
                    <a:pt x="891" y="290"/>
                  </a:lnTo>
                  <a:lnTo>
                    <a:pt x="889" y="289"/>
                  </a:lnTo>
                  <a:lnTo>
                    <a:pt x="888" y="288"/>
                  </a:lnTo>
                  <a:lnTo>
                    <a:pt x="883" y="288"/>
                  </a:lnTo>
                  <a:lnTo>
                    <a:pt x="879" y="290"/>
                  </a:lnTo>
                  <a:lnTo>
                    <a:pt x="873" y="295"/>
                  </a:lnTo>
                  <a:lnTo>
                    <a:pt x="862" y="304"/>
                  </a:lnTo>
                  <a:lnTo>
                    <a:pt x="856" y="310"/>
                  </a:lnTo>
                  <a:lnTo>
                    <a:pt x="856" y="310"/>
                  </a:lnTo>
                  <a:lnTo>
                    <a:pt x="840" y="307"/>
                  </a:lnTo>
                  <a:lnTo>
                    <a:pt x="826" y="304"/>
                  </a:lnTo>
                  <a:lnTo>
                    <a:pt x="809" y="303"/>
                  </a:lnTo>
                  <a:lnTo>
                    <a:pt x="802" y="304"/>
                  </a:lnTo>
                  <a:lnTo>
                    <a:pt x="794" y="306"/>
                  </a:lnTo>
                  <a:lnTo>
                    <a:pt x="794" y="306"/>
                  </a:lnTo>
                  <a:lnTo>
                    <a:pt x="791" y="307"/>
                  </a:lnTo>
                  <a:lnTo>
                    <a:pt x="787" y="309"/>
                  </a:lnTo>
                  <a:lnTo>
                    <a:pt x="782" y="314"/>
                  </a:lnTo>
                  <a:lnTo>
                    <a:pt x="779" y="320"/>
                  </a:lnTo>
                  <a:lnTo>
                    <a:pt x="779" y="327"/>
                  </a:lnTo>
                  <a:lnTo>
                    <a:pt x="781" y="333"/>
                  </a:lnTo>
                  <a:lnTo>
                    <a:pt x="785" y="339"/>
                  </a:lnTo>
                  <a:lnTo>
                    <a:pt x="787" y="341"/>
                  </a:lnTo>
                  <a:lnTo>
                    <a:pt x="791" y="343"/>
                  </a:lnTo>
                  <a:lnTo>
                    <a:pt x="794" y="343"/>
                  </a:lnTo>
                  <a:lnTo>
                    <a:pt x="799" y="344"/>
                  </a:lnTo>
                  <a:lnTo>
                    <a:pt x="799" y="344"/>
                  </a:lnTo>
                  <a:lnTo>
                    <a:pt x="808" y="343"/>
                  </a:lnTo>
                  <a:lnTo>
                    <a:pt x="816" y="341"/>
                  </a:lnTo>
                  <a:lnTo>
                    <a:pt x="824" y="341"/>
                  </a:lnTo>
                  <a:lnTo>
                    <a:pt x="833" y="341"/>
                  </a:lnTo>
                  <a:lnTo>
                    <a:pt x="833" y="341"/>
                  </a:lnTo>
                  <a:lnTo>
                    <a:pt x="840" y="343"/>
                  </a:lnTo>
                  <a:lnTo>
                    <a:pt x="846" y="347"/>
                  </a:lnTo>
                  <a:lnTo>
                    <a:pt x="853" y="350"/>
                  </a:lnTo>
                  <a:lnTo>
                    <a:pt x="859" y="353"/>
                  </a:lnTo>
                  <a:lnTo>
                    <a:pt x="859" y="353"/>
                  </a:lnTo>
                  <a:lnTo>
                    <a:pt x="871" y="354"/>
                  </a:lnTo>
                  <a:lnTo>
                    <a:pt x="882" y="354"/>
                  </a:lnTo>
                  <a:lnTo>
                    <a:pt x="894" y="353"/>
                  </a:lnTo>
                  <a:lnTo>
                    <a:pt x="905" y="351"/>
                  </a:lnTo>
                  <a:lnTo>
                    <a:pt x="927" y="344"/>
                  </a:lnTo>
                  <a:lnTo>
                    <a:pt x="948" y="338"/>
                  </a:lnTo>
                  <a:lnTo>
                    <a:pt x="948" y="338"/>
                  </a:lnTo>
                  <a:lnTo>
                    <a:pt x="959" y="336"/>
                  </a:lnTo>
                  <a:lnTo>
                    <a:pt x="969" y="335"/>
                  </a:lnTo>
                  <a:lnTo>
                    <a:pt x="989" y="333"/>
                  </a:lnTo>
                  <a:lnTo>
                    <a:pt x="1010" y="332"/>
                  </a:lnTo>
                  <a:lnTo>
                    <a:pt x="1021" y="330"/>
                  </a:lnTo>
                  <a:lnTo>
                    <a:pt x="1030" y="327"/>
                  </a:lnTo>
                  <a:lnTo>
                    <a:pt x="1030" y="327"/>
                  </a:lnTo>
                  <a:lnTo>
                    <a:pt x="1036" y="325"/>
                  </a:lnTo>
                  <a:lnTo>
                    <a:pt x="1041" y="322"/>
                  </a:lnTo>
                  <a:lnTo>
                    <a:pt x="1045" y="320"/>
                  </a:lnTo>
                  <a:lnTo>
                    <a:pt x="1047" y="316"/>
                  </a:lnTo>
                  <a:lnTo>
                    <a:pt x="1048" y="314"/>
                  </a:lnTo>
                  <a:lnTo>
                    <a:pt x="1048" y="312"/>
                  </a:lnTo>
                  <a:lnTo>
                    <a:pt x="1047" y="308"/>
                  </a:lnTo>
                  <a:lnTo>
                    <a:pt x="1046" y="306"/>
                  </a:lnTo>
                  <a:lnTo>
                    <a:pt x="1040" y="301"/>
                  </a:lnTo>
                  <a:lnTo>
                    <a:pt x="1033" y="297"/>
                  </a:lnTo>
                  <a:lnTo>
                    <a:pt x="1024" y="294"/>
                  </a:lnTo>
                  <a:lnTo>
                    <a:pt x="1015" y="294"/>
                  </a:lnTo>
                  <a:lnTo>
                    <a:pt x="1015" y="294"/>
                  </a:lnTo>
                  <a:lnTo>
                    <a:pt x="1004" y="295"/>
                  </a:lnTo>
                  <a:lnTo>
                    <a:pt x="988" y="297"/>
                  </a:lnTo>
                  <a:lnTo>
                    <a:pt x="980" y="300"/>
                  </a:lnTo>
                  <a:lnTo>
                    <a:pt x="974" y="303"/>
                  </a:lnTo>
                  <a:lnTo>
                    <a:pt x="969" y="306"/>
                  </a:lnTo>
                  <a:lnTo>
                    <a:pt x="969" y="308"/>
                  </a:lnTo>
                  <a:lnTo>
                    <a:pt x="969" y="310"/>
                  </a:lnTo>
                  <a:lnTo>
                    <a:pt x="969" y="310"/>
                  </a:lnTo>
                  <a:lnTo>
                    <a:pt x="970" y="310"/>
                  </a:lnTo>
                  <a:lnTo>
                    <a:pt x="971" y="312"/>
                  </a:lnTo>
                  <a:lnTo>
                    <a:pt x="979" y="310"/>
                  </a:lnTo>
                  <a:lnTo>
                    <a:pt x="1000" y="307"/>
                  </a:lnTo>
                  <a:lnTo>
                    <a:pt x="1011" y="306"/>
                  </a:lnTo>
                  <a:lnTo>
                    <a:pt x="1023" y="306"/>
                  </a:lnTo>
                  <a:lnTo>
                    <a:pt x="1033" y="307"/>
                  </a:lnTo>
                  <a:lnTo>
                    <a:pt x="1036" y="309"/>
                  </a:lnTo>
                  <a:lnTo>
                    <a:pt x="1040" y="312"/>
                  </a:lnTo>
                  <a:lnTo>
                    <a:pt x="1040" y="312"/>
                  </a:lnTo>
                  <a:lnTo>
                    <a:pt x="1035" y="315"/>
                  </a:lnTo>
                  <a:lnTo>
                    <a:pt x="1030" y="318"/>
                  </a:lnTo>
                  <a:lnTo>
                    <a:pt x="1020" y="322"/>
                  </a:lnTo>
                  <a:lnTo>
                    <a:pt x="1007" y="324"/>
                  </a:lnTo>
                  <a:lnTo>
                    <a:pt x="994" y="325"/>
                  </a:lnTo>
                  <a:lnTo>
                    <a:pt x="969" y="326"/>
                  </a:lnTo>
                  <a:lnTo>
                    <a:pt x="957" y="326"/>
                  </a:lnTo>
                  <a:lnTo>
                    <a:pt x="946" y="328"/>
                  </a:lnTo>
                  <a:lnTo>
                    <a:pt x="946" y="328"/>
                  </a:lnTo>
                  <a:lnTo>
                    <a:pt x="948" y="325"/>
                  </a:lnTo>
                  <a:lnTo>
                    <a:pt x="951" y="321"/>
                  </a:lnTo>
                  <a:lnTo>
                    <a:pt x="952" y="316"/>
                  </a:lnTo>
                  <a:lnTo>
                    <a:pt x="952" y="313"/>
                  </a:lnTo>
                  <a:lnTo>
                    <a:pt x="951" y="308"/>
                  </a:lnTo>
                  <a:lnTo>
                    <a:pt x="948" y="304"/>
                  </a:lnTo>
                  <a:lnTo>
                    <a:pt x="946" y="301"/>
                  </a:lnTo>
                  <a:lnTo>
                    <a:pt x="942" y="297"/>
                  </a:lnTo>
                  <a:lnTo>
                    <a:pt x="942" y="297"/>
                  </a:lnTo>
                  <a:lnTo>
                    <a:pt x="948" y="286"/>
                  </a:lnTo>
                  <a:lnTo>
                    <a:pt x="951" y="280"/>
                  </a:lnTo>
                  <a:lnTo>
                    <a:pt x="952" y="273"/>
                  </a:lnTo>
                  <a:lnTo>
                    <a:pt x="952" y="273"/>
                  </a:lnTo>
                  <a:lnTo>
                    <a:pt x="980" y="274"/>
                  </a:lnTo>
                  <a:lnTo>
                    <a:pt x="1028" y="274"/>
                  </a:lnTo>
                  <a:lnTo>
                    <a:pt x="1052" y="274"/>
                  </a:lnTo>
                  <a:lnTo>
                    <a:pt x="1072" y="273"/>
                  </a:lnTo>
                  <a:lnTo>
                    <a:pt x="1088" y="271"/>
                  </a:lnTo>
                  <a:lnTo>
                    <a:pt x="1092" y="269"/>
                  </a:lnTo>
                  <a:lnTo>
                    <a:pt x="1094" y="267"/>
                  </a:lnTo>
                  <a:lnTo>
                    <a:pt x="1094" y="267"/>
                  </a:lnTo>
                  <a:close/>
                  <a:moveTo>
                    <a:pt x="265" y="332"/>
                  </a:moveTo>
                  <a:lnTo>
                    <a:pt x="265" y="332"/>
                  </a:lnTo>
                  <a:lnTo>
                    <a:pt x="264" y="327"/>
                  </a:lnTo>
                  <a:lnTo>
                    <a:pt x="262" y="322"/>
                  </a:lnTo>
                  <a:lnTo>
                    <a:pt x="262" y="322"/>
                  </a:lnTo>
                  <a:lnTo>
                    <a:pt x="268" y="325"/>
                  </a:lnTo>
                  <a:lnTo>
                    <a:pt x="277" y="330"/>
                  </a:lnTo>
                  <a:lnTo>
                    <a:pt x="285" y="335"/>
                  </a:lnTo>
                  <a:lnTo>
                    <a:pt x="288" y="335"/>
                  </a:lnTo>
                  <a:lnTo>
                    <a:pt x="290" y="335"/>
                  </a:lnTo>
                  <a:lnTo>
                    <a:pt x="290" y="335"/>
                  </a:lnTo>
                  <a:lnTo>
                    <a:pt x="291" y="336"/>
                  </a:lnTo>
                  <a:lnTo>
                    <a:pt x="291" y="336"/>
                  </a:lnTo>
                  <a:lnTo>
                    <a:pt x="289" y="338"/>
                  </a:lnTo>
                  <a:lnTo>
                    <a:pt x="288" y="342"/>
                  </a:lnTo>
                  <a:lnTo>
                    <a:pt x="288" y="342"/>
                  </a:lnTo>
                  <a:lnTo>
                    <a:pt x="282" y="342"/>
                  </a:lnTo>
                  <a:lnTo>
                    <a:pt x="276" y="341"/>
                  </a:lnTo>
                  <a:lnTo>
                    <a:pt x="271" y="338"/>
                  </a:lnTo>
                  <a:lnTo>
                    <a:pt x="266" y="336"/>
                  </a:lnTo>
                  <a:lnTo>
                    <a:pt x="266" y="336"/>
                  </a:lnTo>
                  <a:lnTo>
                    <a:pt x="265" y="332"/>
                  </a:lnTo>
                  <a:lnTo>
                    <a:pt x="265" y="332"/>
                  </a:lnTo>
                  <a:close/>
                  <a:moveTo>
                    <a:pt x="284" y="321"/>
                  </a:moveTo>
                  <a:lnTo>
                    <a:pt x="284" y="321"/>
                  </a:lnTo>
                  <a:lnTo>
                    <a:pt x="285" y="320"/>
                  </a:lnTo>
                  <a:lnTo>
                    <a:pt x="285" y="320"/>
                  </a:lnTo>
                  <a:lnTo>
                    <a:pt x="286" y="322"/>
                  </a:lnTo>
                  <a:lnTo>
                    <a:pt x="288" y="325"/>
                  </a:lnTo>
                  <a:lnTo>
                    <a:pt x="288" y="325"/>
                  </a:lnTo>
                  <a:lnTo>
                    <a:pt x="284" y="321"/>
                  </a:lnTo>
                  <a:lnTo>
                    <a:pt x="284" y="321"/>
                  </a:lnTo>
                  <a:close/>
                  <a:moveTo>
                    <a:pt x="924" y="316"/>
                  </a:moveTo>
                  <a:lnTo>
                    <a:pt x="924" y="316"/>
                  </a:lnTo>
                  <a:lnTo>
                    <a:pt x="932" y="324"/>
                  </a:lnTo>
                  <a:lnTo>
                    <a:pt x="932" y="324"/>
                  </a:lnTo>
                  <a:lnTo>
                    <a:pt x="930" y="325"/>
                  </a:lnTo>
                  <a:lnTo>
                    <a:pt x="930" y="325"/>
                  </a:lnTo>
                  <a:lnTo>
                    <a:pt x="923" y="326"/>
                  </a:lnTo>
                  <a:lnTo>
                    <a:pt x="915" y="324"/>
                  </a:lnTo>
                  <a:lnTo>
                    <a:pt x="908" y="321"/>
                  </a:lnTo>
                  <a:lnTo>
                    <a:pt x="905" y="318"/>
                  </a:lnTo>
                  <a:lnTo>
                    <a:pt x="903" y="315"/>
                  </a:lnTo>
                  <a:lnTo>
                    <a:pt x="903" y="315"/>
                  </a:lnTo>
                  <a:lnTo>
                    <a:pt x="906" y="313"/>
                  </a:lnTo>
                  <a:lnTo>
                    <a:pt x="906" y="313"/>
                  </a:lnTo>
                  <a:lnTo>
                    <a:pt x="911" y="316"/>
                  </a:lnTo>
                  <a:lnTo>
                    <a:pt x="916" y="319"/>
                  </a:lnTo>
                  <a:lnTo>
                    <a:pt x="920" y="319"/>
                  </a:lnTo>
                  <a:lnTo>
                    <a:pt x="924" y="316"/>
                  </a:lnTo>
                  <a:lnTo>
                    <a:pt x="924" y="316"/>
                  </a:lnTo>
                  <a:close/>
                  <a:moveTo>
                    <a:pt x="910" y="302"/>
                  </a:moveTo>
                  <a:lnTo>
                    <a:pt x="910" y="302"/>
                  </a:lnTo>
                  <a:lnTo>
                    <a:pt x="914" y="301"/>
                  </a:lnTo>
                  <a:lnTo>
                    <a:pt x="914" y="301"/>
                  </a:lnTo>
                  <a:lnTo>
                    <a:pt x="920" y="303"/>
                  </a:lnTo>
                  <a:lnTo>
                    <a:pt x="920" y="303"/>
                  </a:lnTo>
                  <a:lnTo>
                    <a:pt x="915" y="302"/>
                  </a:lnTo>
                  <a:lnTo>
                    <a:pt x="910" y="302"/>
                  </a:lnTo>
                  <a:lnTo>
                    <a:pt x="910" y="302"/>
                  </a:lnTo>
                  <a:close/>
                  <a:moveTo>
                    <a:pt x="942" y="265"/>
                  </a:moveTo>
                  <a:lnTo>
                    <a:pt x="942" y="265"/>
                  </a:lnTo>
                  <a:lnTo>
                    <a:pt x="909" y="265"/>
                  </a:lnTo>
                  <a:lnTo>
                    <a:pt x="909" y="265"/>
                  </a:lnTo>
                  <a:lnTo>
                    <a:pt x="906" y="259"/>
                  </a:lnTo>
                  <a:lnTo>
                    <a:pt x="905" y="253"/>
                  </a:lnTo>
                  <a:lnTo>
                    <a:pt x="905" y="247"/>
                  </a:lnTo>
                  <a:lnTo>
                    <a:pt x="908" y="243"/>
                  </a:lnTo>
                  <a:lnTo>
                    <a:pt x="908" y="243"/>
                  </a:lnTo>
                  <a:lnTo>
                    <a:pt x="910" y="247"/>
                  </a:lnTo>
                  <a:lnTo>
                    <a:pt x="912" y="249"/>
                  </a:lnTo>
                  <a:lnTo>
                    <a:pt x="916" y="250"/>
                  </a:lnTo>
                  <a:lnTo>
                    <a:pt x="918" y="251"/>
                  </a:lnTo>
                  <a:lnTo>
                    <a:pt x="922" y="250"/>
                  </a:lnTo>
                  <a:lnTo>
                    <a:pt x="926" y="248"/>
                  </a:lnTo>
                  <a:lnTo>
                    <a:pt x="933" y="242"/>
                  </a:lnTo>
                  <a:lnTo>
                    <a:pt x="933" y="242"/>
                  </a:lnTo>
                  <a:lnTo>
                    <a:pt x="936" y="247"/>
                  </a:lnTo>
                  <a:lnTo>
                    <a:pt x="936" y="247"/>
                  </a:lnTo>
                  <a:lnTo>
                    <a:pt x="939" y="251"/>
                  </a:lnTo>
                  <a:lnTo>
                    <a:pt x="941" y="255"/>
                  </a:lnTo>
                  <a:lnTo>
                    <a:pt x="942" y="265"/>
                  </a:lnTo>
                  <a:lnTo>
                    <a:pt x="942" y="265"/>
                  </a:lnTo>
                  <a:close/>
                  <a:moveTo>
                    <a:pt x="915" y="236"/>
                  </a:moveTo>
                  <a:lnTo>
                    <a:pt x="915" y="236"/>
                  </a:lnTo>
                  <a:lnTo>
                    <a:pt x="920" y="235"/>
                  </a:lnTo>
                  <a:lnTo>
                    <a:pt x="924" y="236"/>
                  </a:lnTo>
                  <a:lnTo>
                    <a:pt x="924" y="236"/>
                  </a:lnTo>
                  <a:lnTo>
                    <a:pt x="917" y="241"/>
                  </a:lnTo>
                  <a:lnTo>
                    <a:pt x="917" y="241"/>
                  </a:lnTo>
                  <a:lnTo>
                    <a:pt x="915" y="236"/>
                  </a:lnTo>
                  <a:lnTo>
                    <a:pt x="915" y="236"/>
                  </a:lnTo>
                  <a:close/>
                  <a:moveTo>
                    <a:pt x="927" y="178"/>
                  </a:moveTo>
                  <a:lnTo>
                    <a:pt x="927" y="178"/>
                  </a:lnTo>
                  <a:lnTo>
                    <a:pt x="928" y="177"/>
                  </a:lnTo>
                  <a:lnTo>
                    <a:pt x="929" y="176"/>
                  </a:lnTo>
                  <a:lnTo>
                    <a:pt x="929" y="172"/>
                  </a:lnTo>
                  <a:lnTo>
                    <a:pt x="927" y="166"/>
                  </a:lnTo>
                  <a:lnTo>
                    <a:pt x="927" y="166"/>
                  </a:lnTo>
                  <a:lnTo>
                    <a:pt x="927" y="165"/>
                  </a:lnTo>
                  <a:lnTo>
                    <a:pt x="927" y="165"/>
                  </a:lnTo>
                  <a:lnTo>
                    <a:pt x="932" y="168"/>
                  </a:lnTo>
                  <a:lnTo>
                    <a:pt x="938" y="176"/>
                  </a:lnTo>
                  <a:lnTo>
                    <a:pt x="938" y="176"/>
                  </a:lnTo>
                  <a:lnTo>
                    <a:pt x="941" y="182"/>
                  </a:lnTo>
                  <a:lnTo>
                    <a:pt x="944" y="189"/>
                  </a:lnTo>
                  <a:lnTo>
                    <a:pt x="944" y="196"/>
                  </a:lnTo>
                  <a:lnTo>
                    <a:pt x="942" y="203"/>
                  </a:lnTo>
                  <a:lnTo>
                    <a:pt x="940" y="210"/>
                  </a:lnTo>
                  <a:lnTo>
                    <a:pt x="938" y="216"/>
                  </a:lnTo>
                  <a:lnTo>
                    <a:pt x="932" y="229"/>
                  </a:lnTo>
                  <a:lnTo>
                    <a:pt x="932" y="229"/>
                  </a:lnTo>
                  <a:lnTo>
                    <a:pt x="927" y="226"/>
                  </a:lnTo>
                  <a:lnTo>
                    <a:pt x="922" y="225"/>
                  </a:lnTo>
                  <a:lnTo>
                    <a:pt x="917" y="225"/>
                  </a:lnTo>
                  <a:lnTo>
                    <a:pt x="914" y="226"/>
                  </a:lnTo>
                  <a:lnTo>
                    <a:pt x="914" y="226"/>
                  </a:lnTo>
                  <a:lnTo>
                    <a:pt x="912" y="213"/>
                  </a:lnTo>
                  <a:lnTo>
                    <a:pt x="912" y="198"/>
                  </a:lnTo>
                  <a:lnTo>
                    <a:pt x="914" y="184"/>
                  </a:lnTo>
                  <a:lnTo>
                    <a:pt x="917" y="173"/>
                  </a:lnTo>
                  <a:lnTo>
                    <a:pt x="917" y="173"/>
                  </a:lnTo>
                  <a:lnTo>
                    <a:pt x="917" y="176"/>
                  </a:lnTo>
                  <a:lnTo>
                    <a:pt x="918" y="179"/>
                  </a:lnTo>
                  <a:lnTo>
                    <a:pt x="922" y="184"/>
                  </a:lnTo>
                  <a:lnTo>
                    <a:pt x="923" y="184"/>
                  </a:lnTo>
                  <a:lnTo>
                    <a:pt x="926" y="184"/>
                  </a:lnTo>
                  <a:lnTo>
                    <a:pt x="927" y="182"/>
                  </a:lnTo>
                  <a:lnTo>
                    <a:pt x="927" y="178"/>
                  </a:lnTo>
                  <a:lnTo>
                    <a:pt x="927" y="178"/>
                  </a:lnTo>
                  <a:close/>
                  <a:moveTo>
                    <a:pt x="915" y="115"/>
                  </a:moveTo>
                  <a:lnTo>
                    <a:pt x="915" y="115"/>
                  </a:lnTo>
                  <a:lnTo>
                    <a:pt x="920" y="117"/>
                  </a:lnTo>
                  <a:lnTo>
                    <a:pt x="920" y="117"/>
                  </a:lnTo>
                  <a:lnTo>
                    <a:pt x="917" y="118"/>
                  </a:lnTo>
                  <a:lnTo>
                    <a:pt x="917" y="118"/>
                  </a:lnTo>
                  <a:lnTo>
                    <a:pt x="915" y="118"/>
                  </a:lnTo>
                  <a:lnTo>
                    <a:pt x="915" y="118"/>
                  </a:lnTo>
                  <a:lnTo>
                    <a:pt x="915" y="115"/>
                  </a:lnTo>
                  <a:lnTo>
                    <a:pt x="915" y="115"/>
                  </a:lnTo>
                  <a:close/>
                  <a:moveTo>
                    <a:pt x="904" y="20"/>
                  </a:moveTo>
                  <a:lnTo>
                    <a:pt x="904" y="20"/>
                  </a:lnTo>
                  <a:lnTo>
                    <a:pt x="906" y="21"/>
                  </a:lnTo>
                  <a:lnTo>
                    <a:pt x="906" y="21"/>
                  </a:lnTo>
                  <a:lnTo>
                    <a:pt x="905" y="24"/>
                  </a:lnTo>
                  <a:lnTo>
                    <a:pt x="905" y="24"/>
                  </a:lnTo>
                  <a:lnTo>
                    <a:pt x="904" y="24"/>
                  </a:lnTo>
                  <a:lnTo>
                    <a:pt x="904" y="24"/>
                  </a:lnTo>
                  <a:lnTo>
                    <a:pt x="904" y="20"/>
                  </a:lnTo>
                  <a:lnTo>
                    <a:pt x="904" y="20"/>
                  </a:lnTo>
                  <a:close/>
                  <a:moveTo>
                    <a:pt x="904" y="44"/>
                  </a:moveTo>
                  <a:lnTo>
                    <a:pt x="904" y="44"/>
                  </a:lnTo>
                  <a:lnTo>
                    <a:pt x="904" y="50"/>
                  </a:lnTo>
                  <a:lnTo>
                    <a:pt x="904" y="50"/>
                  </a:lnTo>
                  <a:lnTo>
                    <a:pt x="903" y="44"/>
                  </a:lnTo>
                  <a:lnTo>
                    <a:pt x="903" y="44"/>
                  </a:lnTo>
                  <a:lnTo>
                    <a:pt x="904" y="44"/>
                  </a:lnTo>
                  <a:lnTo>
                    <a:pt x="904" y="44"/>
                  </a:lnTo>
                  <a:close/>
                  <a:moveTo>
                    <a:pt x="902" y="79"/>
                  </a:moveTo>
                  <a:lnTo>
                    <a:pt x="902" y="79"/>
                  </a:lnTo>
                  <a:lnTo>
                    <a:pt x="902" y="85"/>
                  </a:lnTo>
                  <a:lnTo>
                    <a:pt x="903" y="88"/>
                  </a:lnTo>
                  <a:lnTo>
                    <a:pt x="906" y="89"/>
                  </a:lnTo>
                  <a:lnTo>
                    <a:pt x="906" y="89"/>
                  </a:lnTo>
                  <a:lnTo>
                    <a:pt x="909" y="88"/>
                  </a:lnTo>
                  <a:lnTo>
                    <a:pt x="911" y="85"/>
                  </a:lnTo>
                  <a:lnTo>
                    <a:pt x="911" y="82"/>
                  </a:lnTo>
                  <a:lnTo>
                    <a:pt x="912" y="77"/>
                  </a:lnTo>
                  <a:lnTo>
                    <a:pt x="912" y="62"/>
                  </a:lnTo>
                  <a:lnTo>
                    <a:pt x="912" y="62"/>
                  </a:lnTo>
                  <a:lnTo>
                    <a:pt x="918" y="66"/>
                  </a:lnTo>
                  <a:lnTo>
                    <a:pt x="923" y="71"/>
                  </a:lnTo>
                  <a:lnTo>
                    <a:pt x="928" y="77"/>
                  </a:lnTo>
                  <a:lnTo>
                    <a:pt x="930" y="84"/>
                  </a:lnTo>
                  <a:lnTo>
                    <a:pt x="930" y="84"/>
                  </a:lnTo>
                  <a:lnTo>
                    <a:pt x="930" y="91"/>
                  </a:lnTo>
                  <a:lnTo>
                    <a:pt x="930" y="98"/>
                  </a:lnTo>
                  <a:lnTo>
                    <a:pt x="929" y="103"/>
                  </a:lnTo>
                  <a:lnTo>
                    <a:pt x="927" y="108"/>
                  </a:lnTo>
                  <a:lnTo>
                    <a:pt x="927" y="108"/>
                  </a:lnTo>
                  <a:lnTo>
                    <a:pt x="923" y="106"/>
                  </a:lnTo>
                  <a:lnTo>
                    <a:pt x="923" y="106"/>
                  </a:lnTo>
                  <a:lnTo>
                    <a:pt x="922" y="102"/>
                  </a:lnTo>
                  <a:lnTo>
                    <a:pt x="920" y="101"/>
                  </a:lnTo>
                  <a:lnTo>
                    <a:pt x="917" y="102"/>
                  </a:lnTo>
                  <a:lnTo>
                    <a:pt x="915" y="103"/>
                  </a:lnTo>
                  <a:lnTo>
                    <a:pt x="915" y="103"/>
                  </a:lnTo>
                  <a:lnTo>
                    <a:pt x="911" y="100"/>
                  </a:lnTo>
                  <a:lnTo>
                    <a:pt x="909" y="98"/>
                  </a:lnTo>
                  <a:lnTo>
                    <a:pt x="908" y="101"/>
                  </a:lnTo>
                  <a:lnTo>
                    <a:pt x="906" y="104"/>
                  </a:lnTo>
                  <a:lnTo>
                    <a:pt x="906" y="114"/>
                  </a:lnTo>
                  <a:lnTo>
                    <a:pt x="906" y="120"/>
                  </a:lnTo>
                  <a:lnTo>
                    <a:pt x="906" y="120"/>
                  </a:lnTo>
                  <a:lnTo>
                    <a:pt x="904" y="120"/>
                  </a:lnTo>
                  <a:lnTo>
                    <a:pt x="902" y="118"/>
                  </a:lnTo>
                  <a:lnTo>
                    <a:pt x="902" y="118"/>
                  </a:lnTo>
                  <a:lnTo>
                    <a:pt x="900" y="115"/>
                  </a:lnTo>
                  <a:lnTo>
                    <a:pt x="898" y="110"/>
                  </a:lnTo>
                  <a:lnTo>
                    <a:pt x="894" y="103"/>
                  </a:lnTo>
                  <a:lnTo>
                    <a:pt x="894" y="103"/>
                  </a:lnTo>
                  <a:lnTo>
                    <a:pt x="894" y="97"/>
                  </a:lnTo>
                  <a:lnTo>
                    <a:pt x="893" y="94"/>
                  </a:lnTo>
                  <a:lnTo>
                    <a:pt x="892" y="92"/>
                  </a:lnTo>
                  <a:lnTo>
                    <a:pt x="891" y="91"/>
                  </a:lnTo>
                  <a:lnTo>
                    <a:pt x="891" y="91"/>
                  </a:lnTo>
                  <a:lnTo>
                    <a:pt x="889" y="84"/>
                  </a:lnTo>
                  <a:lnTo>
                    <a:pt x="889" y="77"/>
                  </a:lnTo>
                  <a:lnTo>
                    <a:pt x="889" y="73"/>
                  </a:lnTo>
                  <a:lnTo>
                    <a:pt x="891" y="70"/>
                  </a:lnTo>
                  <a:lnTo>
                    <a:pt x="893" y="67"/>
                  </a:lnTo>
                  <a:lnTo>
                    <a:pt x="897" y="65"/>
                  </a:lnTo>
                  <a:lnTo>
                    <a:pt x="897" y="65"/>
                  </a:lnTo>
                  <a:lnTo>
                    <a:pt x="898" y="72"/>
                  </a:lnTo>
                  <a:lnTo>
                    <a:pt x="902" y="79"/>
                  </a:lnTo>
                  <a:lnTo>
                    <a:pt x="902" y="79"/>
                  </a:lnTo>
                  <a:close/>
                  <a:moveTo>
                    <a:pt x="791" y="35"/>
                  </a:moveTo>
                  <a:lnTo>
                    <a:pt x="791" y="35"/>
                  </a:lnTo>
                  <a:lnTo>
                    <a:pt x="787" y="35"/>
                  </a:lnTo>
                  <a:lnTo>
                    <a:pt x="787" y="35"/>
                  </a:lnTo>
                  <a:lnTo>
                    <a:pt x="787" y="35"/>
                  </a:lnTo>
                  <a:lnTo>
                    <a:pt x="787" y="35"/>
                  </a:lnTo>
                  <a:lnTo>
                    <a:pt x="791" y="35"/>
                  </a:lnTo>
                  <a:lnTo>
                    <a:pt x="791" y="35"/>
                  </a:lnTo>
                  <a:close/>
                  <a:moveTo>
                    <a:pt x="691" y="32"/>
                  </a:moveTo>
                  <a:lnTo>
                    <a:pt x="691" y="32"/>
                  </a:lnTo>
                  <a:lnTo>
                    <a:pt x="713" y="33"/>
                  </a:lnTo>
                  <a:lnTo>
                    <a:pt x="713" y="33"/>
                  </a:lnTo>
                  <a:lnTo>
                    <a:pt x="691" y="32"/>
                  </a:lnTo>
                  <a:lnTo>
                    <a:pt x="691" y="32"/>
                  </a:lnTo>
                  <a:lnTo>
                    <a:pt x="691" y="32"/>
                  </a:lnTo>
                  <a:lnTo>
                    <a:pt x="691" y="32"/>
                  </a:lnTo>
                  <a:close/>
                  <a:moveTo>
                    <a:pt x="285" y="53"/>
                  </a:moveTo>
                  <a:lnTo>
                    <a:pt x="285" y="53"/>
                  </a:lnTo>
                  <a:lnTo>
                    <a:pt x="360" y="49"/>
                  </a:lnTo>
                  <a:lnTo>
                    <a:pt x="434" y="45"/>
                  </a:lnTo>
                  <a:lnTo>
                    <a:pt x="509" y="43"/>
                  </a:lnTo>
                  <a:lnTo>
                    <a:pt x="584" y="41"/>
                  </a:lnTo>
                  <a:lnTo>
                    <a:pt x="584" y="41"/>
                  </a:lnTo>
                  <a:lnTo>
                    <a:pt x="661" y="42"/>
                  </a:lnTo>
                  <a:lnTo>
                    <a:pt x="738" y="44"/>
                  </a:lnTo>
                  <a:lnTo>
                    <a:pt x="816" y="45"/>
                  </a:lnTo>
                  <a:lnTo>
                    <a:pt x="855" y="45"/>
                  </a:lnTo>
                  <a:lnTo>
                    <a:pt x="893" y="44"/>
                  </a:lnTo>
                  <a:lnTo>
                    <a:pt x="893" y="44"/>
                  </a:lnTo>
                  <a:lnTo>
                    <a:pt x="894" y="55"/>
                  </a:lnTo>
                  <a:lnTo>
                    <a:pt x="894" y="55"/>
                  </a:lnTo>
                  <a:lnTo>
                    <a:pt x="887" y="59"/>
                  </a:lnTo>
                  <a:lnTo>
                    <a:pt x="883" y="65"/>
                  </a:lnTo>
                  <a:lnTo>
                    <a:pt x="881" y="71"/>
                  </a:lnTo>
                  <a:lnTo>
                    <a:pt x="880" y="78"/>
                  </a:lnTo>
                  <a:lnTo>
                    <a:pt x="880" y="85"/>
                  </a:lnTo>
                  <a:lnTo>
                    <a:pt x="881" y="92"/>
                  </a:lnTo>
                  <a:lnTo>
                    <a:pt x="886" y="107"/>
                  </a:lnTo>
                  <a:lnTo>
                    <a:pt x="886" y="107"/>
                  </a:lnTo>
                  <a:lnTo>
                    <a:pt x="888" y="115"/>
                  </a:lnTo>
                  <a:lnTo>
                    <a:pt x="892" y="123"/>
                  </a:lnTo>
                  <a:lnTo>
                    <a:pt x="896" y="126"/>
                  </a:lnTo>
                  <a:lnTo>
                    <a:pt x="899" y="129"/>
                  </a:lnTo>
                  <a:lnTo>
                    <a:pt x="903" y="130"/>
                  </a:lnTo>
                  <a:lnTo>
                    <a:pt x="908" y="130"/>
                  </a:lnTo>
                  <a:lnTo>
                    <a:pt x="908" y="130"/>
                  </a:lnTo>
                  <a:lnTo>
                    <a:pt x="911" y="145"/>
                  </a:lnTo>
                  <a:lnTo>
                    <a:pt x="915" y="159"/>
                  </a:lnTo>
                  <a:lnTo>
                    <a:pt x="915" y="159"/>
                  </a:lnTo>
                  <a:lnTo>
                    <a:pt x="912" y="162"/>
                  </a:lnTo>
                  <a:lnTo>
                    <a:pt x="910" y="166"/>
                  </a:lnTo>
                  <a:lnTo>
                    <a:pt x="906" y="176"/>
                  </a:lnTo>
                  <a:lnTo>
                    <a:pt x="904" y="188"/>
                  </a:lnTo>
                  <a:lnTo>
                    <a:pt x="903" y="198"/>
                  </a:lnTo>
                  <a:lnTo>
                    <a:pt x="903" y="198"/>
                  </a:lnTo>
                  <a:lnTo>
                    <a:pt x="900" y="202"/>
                  </a:lnTo>
                  <a:lnTo>
                    <a:pt x="900" y="206"/>
                  </a:lnTo>
                  <a:lnTo>
                    <a:pt x="899" y="215"/>
                  </a:lnTo>
                  <a:lnTo>
                    <a:pt x="902" y="225"/>
                  </a:lnTo>
                  <a:lnTo>
                    <a:pt x="903" y="232"/>
                  </a:lnTo>
                  <a:lnTo>
                    <a:pt x="903" y="232"/>
                  </a:lnTo>
                  <a:lnTo>
                    <a:pt x="898" y="238"/>
                  </a:lnTo>
                  <a:lnTo>
                    <a:pt x="897" y="245"/>
                  </a:lnTo>
                  <a:lnTo>
                    <a:pt x="896" y="255"/>
                  </a:lnTo>
                  <a:lnTo>
                    <a:pt x="898" y="265"/>
                  </a:lnTo>
                  <a:lnTo>
                    <a:pt x="898" y="265"/>
                  </a:lnTo>
                  <a:lnTo>
                    <a:pt x="750" y="268"/>
                  </a:lnTo>
                  <a:lnTo>
                    <a:pt x="602" y="272"/>
                  </a:lnTo>
                  <a:lnTo>
                    <a:pt x="454" y="275"/>
                  </a:lnTo>
                  <a:lnTo>
                    <a:pt x="379" y="277"/>
                  </a:lnTo>
                  <a:lnTo>
                    <a:pt x="306" y="275"/>
                  </a:lnTo>
                  <a:lnTo>
                    <a:pt x="306" y="275"/>
                  </a:lnTo>
                  <a:lnTo>
                    <a:pt x="306" y="265"/>
                  </a:lnTo>
                  <a:lnTo>
                    <a:pt x="306" y="260"/>
                  </a:lnTo>
                  <a:lnTo>
                    <a:pt x="303" y="255"/>
                  </a:lnTo>
                  <a:lnTo>
                    <a:pt x="303" y="255"/>
                  </a:lnTo>
                  <a:lnTo>
                    <a:pt x="301" y="250"/>
                  </a:lnTo>
                  <a:lnTo>
                    <a:pt x="298" y="245"/>
                  </a:lnTo>
                  <a:lnTo>
                    <a:pt x="295" y="242"/>
                  </a:lnTo>
                  <a:lnTo>
                    <a:pt x="290" y="239"/>
                  </a:lnTo>
                  <a:lnTo>
                    <a:pt x="290" y="239"/>
                  </a:lnTo>
                  <a:lnTo>
                    <a:pt x="294" y="231"/>
                  </a:lnTo>
                  <a:lnTo>
                    <a:pt x="295" y="221"/>
                  </a:lnTo>
                  <a:lnTo>
                    <a:pt x="296" y="210"/>
                  </a:lnTo>
                  <a:lnTo>
                    <a:pt x="296" y="200"/>
                  </a:lnTo>
                  <a:lnTo>
                    <a:pt x="295" y="189"/>
                  </a:lnTo>
                  <a:lnTo>
                    <a:pt x="292" y="179"/>
                  </a:lnTo>
                  <a:lnTo>
                    <a:pt x="289" y="170"/>
                  </a:lnTo>
                  <a:lnTo>
                    <a:pt x="283" y="162"/>
                  </a:lnTo>
                  <a:lnTo>
                    <a:pt x="283" y="162"/>
                  </a:lnTo>
                  <a:lnTo>
                    <a:pt x="284" y="151"/>
                  </a:lnTo>
                  <a:lnTo>
                    <a:pt x="284" y="142"/>
                  </a:lnTo>
                  <a:lnTo>
                    <a:pt x="284" y="142"/>
                  </a:lnTo>
                  <a:lnTo>
                    <a:pt x="288" y="138"/>
                  </a:lnTo>
                  <a:lnTo>
                    <a:pt x="290" y="135"/>
                  </a:lnTo>
                  <a:lnTo>
                    <a:pt x="295" y="125"/>
                  </a:lnTo>
                  <a:lnTo>
                    <a:pt x="296" y="114"/>
                  </a:lnTo>
                  <a:lnTo>
                    <a:pt x="296" y="103"/>
                  </a:lnTo>
                  <a:lnTo>
                    <a:pt x="295" y="92"/>
                  </a:lnTo>
                  <a:lnTo>
                    <a:pt x="292" y="82"/>
                  </a:lnTo>
                  <a:lnTo>
                    <a:pt x="288" y="72"/>
                  </a:lnTo>
                  <a:lnTo>
                    <a:pt x="283" y="64"/>
                  </a:lnTo>
                  <a:lnTo>
                    <a:pt x="283" y="64"/>
                  </a:lnTo>
                  <a:lnTo>
                    <a:pt x="285" y="53"/>
                  </a:lnTo>
                  <a:lnTo>
                    <a:pt x="285" y="53"/>
                  </a:lnTo>
                  <a:close/>
                  <a:moveTo>
                    <a:pt x="272" y="24"/>
                  </a:moveTo>
                  <a:lnTo>
                    <a:pt x="272" y="24"/>
                  </a:lnTo>
                  <a:lnTo>
                    <a:pt x="273" y="27"/>
                  </a:lnTo>
                  <a:lnTo>
                    <a:pt x="273" y="27"/>
                  </a:lnTo>
                  <a:lnTo>
                    <a:pt x="271" y="27"/>
                  </a:lnTo>
                  <a:lnTo>
                    <a:pt x="271" y="27"/>
                  </a:lnTo>
                  <a:lnTo>
                    <a:pt x="272" y="24"/>
                  </a:lnTo>
                  <a:lnTo>
                    <a:pt x="272" y="24"/>
                  </a:lnTo>
                  <a:close/>
                  <a:moveTo>
                    <a:pt x="270" y="43"/>
                  </a:moveTo>
                  <a:lnTo>
                    <a:pt x="270" y="43"/>
                  </a:lnTo>
                  <a:lnTo>
                    <a:pt x="273" y="42"/>
                  </a:lnTo>
                  <a:lnTo>
                    <a:pt x="273" y="42"/>
                  </a:lnTo>
                  <a:lnTo>
                    <a:pt x="277" y="43"/>
                  </a:lnTo>
                  <a:lnTo>
                    <a:pt x="277" y="43"/>
                  </a:lnTo>
                  <a:lnTo>
                    <a:pt x="277" y="44"/>
                  </a:lnTo>
                  <a:lnTo>
                    <a:pt x="277" y="44"/>
                  </a:lnTo>
                  <a:lnTo>
                    <a:pt x="270" y="44"/>
                  </a:lnTo>
                  <a:lnTo>
                    <a:pt x="270" y="44"/>
                  </a:lnTo>
                  <a:lnTo>
                    <a:pt x="270" y="43"/>
                  </a:lnTo>
                  <a:lnTo>
                    <a:pt x="270" y="43"/>
                  </a:lnTo>
                  <a:close/>
                  <a:moveTo>
                    <a:pt x="271" y="54"/>
                  </a:moveTo>
                  <a:lnTo>
                    <a:pt x="271" y="54"/>
                  </a:lnTo>
                  <a:lnTo>
                    <a:pt x="271" y="54"/>
                  </a:lnTo>
                  <a:lnTo>
                    <a:pt x="271" y="54"/>
                  </a:lnTo>
                  <a:lnTo>
                    <a:pt x="276" y="54"/>
                  </a:lnTo>
                  <a:lnTo>
                    <a:pt x="276" y="54"/>
                  </a:lnTo>
                  <a:lnTo>
                    <a:pt x="274" y="56"/>
                  </a:lnTo>
                  <a:lnTo>
                    <a:pt x="274" y="56"/>
                  </a:lnTo>
                  <a:lnTo>
                    <a:pt x="271" y="54"/>
                  </a:lnTo>
                  <a:lnTo>
                    <a:pt x="271" y="54"/>
                  </a:lnTo>
                  <a:close/>
                  <a:moveTo>
                    <a:pt x="272" y="66"/>
                  </a:moveTo>
                  <a:lnTo>
                    <a:pt x="272" y="66"/>
                  </a:lnTo>
                  <a:lnTo>
                    <a:pt x="271" y="68"/>
                  </a:lnTo>
                  <a:lnTo>
                    <a:pt x="271" y="68"/>
                  </a:lnTo>
                  <a:lnTo>
                    <a:pt x="271" y="66"/>
                  </a:lnTo>
                  <a:lnTo>
                    <a:pt x="271" y="66"/>
                  </a:lnTo>
                  <a:lnTo>
                    <a:pt x="272" y="66"/>
                  </a:lnTo>
                  <a:lnTo>
                    <a:pt x="272" y="66"/>
                  </a:lnTo>
                  <a:close/>
                  <a:moveTo>
                    <a:pt x="279" y="76"/>
                  </a:moveTo>
                  <a:lnTo>
                    <a:pt x="279" y="76"/>
                  </a:lnTo>
                  <a:lnTo>
                    <a:pt x="284" y="88"/>
                  </a:lnTo>
                  <a:lnTo>
                    <a:pt x="286" y="102"/>
                  </a:lnTo>
                  <a:lnTo>
                    <a:pt x="286" y="109"/>
                  </a:lnTo>
                  <a:lnTo>
                    <a:pt x="286" y="117"/>
                  </a:lnTo>
                  <a:lnTo>
                    <a:pt x="284" y="123"/>
                  </a:lnTo>
                  <a:lnTo>
                    <a:pt x="282" y="129"/>
                  </a:lnTo>
                  <a:lnTo>
                    <a:pt x="282" y="129"/>
                  </a:lnTo>
                  <a:lnTo>
                    <a:pt x="279" y="124"/>
                  </a:lnTo>
                  <a:lnTo>
                    <a:pt x="276" y="120"/>
                  </a:lnTo>
                  <a:lnTo>
                    <a:pt x="273" y="119"/>
                  </a:lnTo>
                  <a:lnTo>
                    <a:pt x="270" y="119"/>
                  </a:lnTo>
                  <a:lnTo>
                    <a:pt x="267" y="120"/>
                  </a:lnTo>
                  <a:lnTo>
                    <a:pt x="266" y="121"/>
                  </a:lnTo>
                  <a:lnTo>
                    <a:pt x="267" y="124"/>
                  </a:lnTo>
                  <a:lnTo>
                    <a:pt x="270" y="127"/>
                  </a:lnTo>
                  <a:lnTo>
                    <a:pt x="270" y="127"/>
                  </a:lnTo>
                  <a:lnTo>
                    <a:pt x="267" y="129"/>
                  </a:lnTo>
                  <a:lnTo>
                    <a:pt x="266" y="131"/>
                  </a:lnTo>
                  <a:lnTo>
                    <a:pt x="265" y="133"/>
                  </a:lnTo>
                  <a:lnTo>
                    <a:pt x="266" y="136"/>
                  </a:lnTo>
                  <a:lnTo>
                    <a:pt x="266" y="136"/>
                  </a:lnTo>
                  <a:lnTo>
                    <a:pt x="262" y="133"/>
                  </a:lnTo>
                  <a:lnTo>
                    <a:pt x="259" y="130"/>
                  </a:lnTo>
                  <a:lnTo>
                    <a:pt x="256" y="125"/>
                  </a:lnTo>
                  <a:lnTo>
                    <a:pt x="254" y="119"/>
                  </a:lnTo>
                  <a:lnTo>
                    <a:pt x="254" y="119"/>
                  </a:lnTo>
                  <a:lnTo>
                    <a:pt x="255" y="115"/>
                  </a:lnTo>
                  <a:lnTo>
                    <a:pt x="255" y="112"/>
                  </a:lnTo>
                  <a:lnTo>
                    <a:pt x="254" y="109"/>
                  </a:lnTo>
                  <a:lnTo>
                    <a:pt x="252" y="106"/>
                  </a:lnTo>
                  <a:lnTo>
                    <a:pt x="252" y="106"/>
                  </a:lnTo>
                  <a:lnTo>
                    <a:pt x="250" y="97"/>
                  </a:lnTo>
                  <a:lnTo>
                    <a:pt x="250" y="92"/>
                  </a:lnTo>
                  <a:lnTo>
                    <a:pt x="248" y="90"/>
                  </a:lnTo>
                  <a:lnTo>
                    <a:pt x="248" y="90"/>
                  </a:lnTo>
                  <a:lnTo>
                    <a:pt x="248" y="82"/>
                  </a:lnTo>
                  <a:lnTo>
                    <a:pt x="250" y="74"/>
                  </a:lnTo>
                  <a:lnTo>
                    <a:pt x="253" y="71"/>
                  </a:lnTo>
                  <a:lnTo>
                    <a:pt x="255" y="67"/>
                  </a:lnTo>
                  <a:lnTo>
                    <a:pt x="258" y="65"/>
                  </a:lnTo>
                  <a:lnTo>
                    <a:pt x="261" y="64"/>
                  </a:lnTo>
                  <a:lnTo>
                    <a:pt x="261" y="64"/>
                  </a:lnTo>
                  <a:lnTo>
                    <a:pt x="262" y="76"/>
                  </a:lnTo>
                  <a:lnTo>
                    <a:pt x="264" y="80"/>
                  </a:lnTo>
                  <a:lnTo>
                    <a:pt x="266" y="85"/>
                  </a:lnTo>
                  <a:lnTo>
                    <a:pt x="268" y="86"/>
                  </a:lnTo>
                  <a:lnTo>
                    <a:pt x="271" y="86"/>
                  </a:lnTo>
                  <a:lnTo>
                    <a:pt x="274" y="83"/>
                  </a:lnTo>
                  <a:lnTo>
                    <a:pt x="279" y="76"/>
                  </a:lnTo>
                  <a:lnTo>
                    <a:pt x="279" y="76"/>
                  </a:lnTo>
                  <a:close/>
                  <a:moveTo>
                    <a:pt x="254" y="37"/>
                  </a:moveTo>
                  <a:lnTo>
                    <a:pt x="254" y="37"/>
                  </a:lnTo>
                  <a:lnTo>
                    <a:pt x="241" y="38"/>
                  </a:lnTo>
                  <a:lnTo>
                    <a:pt x="226" y="38"/>
                  </a:lnTo>
                  <a:lnTo>
                    <a:pt x="226" y="38"/>
                  </a:lnTo>
                  <a:lnTo>
                    <a:pt x="254" y="37"/>
                  </a:lnTo>
                  <a:lnTo>
                    <a:pt x="254" y="37"/>
                  </a:lnTo>
                  <a:close/>
                  <a:moveTo>
                    <a:pt x="67" y="31"/>
                  </a:moveTo>
                  <a:lnTo>
                    <a:pt x="67" y="31"/>
                  </a:lnTo>
                  <a:lnTo>
                    <a:pt x="49" y="33"/>
                  </a:lnTo>
                  <a:lnTo>
                    <a:pt x="41" y="33"/>
                  </a:lnTo>
                  <a:lnTo>
                    <a:pt x="32" y="35"/>
                  </a:lnTo>
                  <a:lnTo>
                    <a:pt x="32" y="35"/>
                  </a:lnTo>
                  <a:lnTo>
                    <a:pt x="41" y="32"/>
                  </a:lnTo>
                  <a:lnTo>
                    <a:pt x="49" y="31"/>
                  </a:lnTo>
                  <a:lnTo>
                    <a:pt x="67" y="31"/>
                  </a:lnTo>
                  <a:lnTo>
                    <a:pt x="67" y="31"/>
                  </a:lnTo>
                  <a:close/>
                  <a:moveTo>
                    <a:pt x="16" y="41"/>
                  </a:moveTo>
                  <a:lnTo>
                    <a:pt x="16" y="41"/>
                  </a:lnTo>
                  <a:lnTo>
                    <a:pt x="18" y="43"/>
                  </a:lnTo>
                  <a:lnTo>
                    <a:pt x="18" y="43"/>
                  </a:lnTo>
                  <a:lnTo>
                    <a:pt x="14" y="43"/>
                  </a:lnTo>
                  <a:lnTo>
                    <a:pt x="14" y="43"/>
                  </a:lnTo>
                  <a:lnTo>
                    <a:pt x="16" y="41"/>
                  </a:lnTo>
                  <a:lnTo>
                    <a:pt x="16" y="41"/>
                  </a:lnTo>
                  <a:close/>
                </a:path>
              </a:pathLst>
            </a:custGeom>
            <a:solidFill>
              <a:srgbClr val="2E2E2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34"/>
            <p:cNvSpPr>
              <a:spLocks noEditPoints="1"/>
            </p:cNvSpPr>
            <p:nvPr userDrawn="1">
              <p:custDataLst>
                <p:tags r:id="rId6"/>
              </p:custDataLst>
            </p:nvPr>
          </p:nvSpPr>
          <p:spPr bwMode="auto">
            <a:xfrm>
              <a:off x="10314526" y="3521820"/>
              <a:ext cx="793394" cy="459363"/>
            </a:xfrm>
            <a:custGeom>
              <a:avLst/>
              <a:gdLst>
                <a:gd name="T0" fmla="*/ 97 w 97"/>
                <a:gd name="T1" fmla="*/ 16 h 63"/>
                <a:gd name="T2" fmla="*/ 90 w 97"/>
                <a:gd name="T3" fmla="*/ 22 h 63"/>
                <a:gd name="T4" fmla="*/ 75 w 97"/>
                <a:gd name="T5" fmla="*/ 33 h 63"/>
                <a:gd name="T6" fmla="*/ 46 w 97"/>
                <a:gd name="T7" fmla="*/ 51 h 63"/>
                <a:gd name="T8" fmla="*/ 29 w 97"/>
                <a:gd name="T9" fmla="*/ 63 h 63"/>
                <a:gd name="T10" fmla="*/ 26 w 97"/>
                <a:gd name="T11" fmla="*/ 62 h 63"/>
                <a:gd name="T12" fmla="*/ 16 w 97"/>
                <a:gd name="T13" fmla="*/ 47 h 63"/>
                <a:gd name="T14" fmla="*/ 2 w 97"/>
                <a:gd name="T15" fmla="*/ 48 h 63"/>
                <a:gd name="T16" fmla="*/ 10 w 97"/>
                <a:gd name="T17" fmla="*/ 28 h 63"/>
                <a:gd name="T18" fmla="*/ 10 w 97"/>
                <a:gd name="T19" fmla="*/ 26 h 63"/>
                <a:gd name="T20" fmla="*/ 18 w 97"/>
                <a:gd name="T21" fmla="*/ 0 h 63"/>
                <a:gd name="T22" fmla="*/ 40 w 97"/>
                <a:gd name="T23" fmla="*/ 5 h 63"/>
                <a:gd name="T24" fmla="*/ 75 w 97"/>
                <a:gd name="T25" fmla="*/ 13 h 63"/>
                <a:gd name="T26" fmla="*/ 94 w 97"/>
                <a:gd name="T27" fmla="*/ 15 h 63"/>
                <a:gd name="T28" fmla="*/ 97 w 97"/>
                <a:gd name="T29" fmla="*/ 16 h 63"/>
                <a:gd name="T30" fmla="*/ 20 w 97"/>
                <a:gd name="T31" fmla="*/ 3 h 63"/>
                <a:gd name="T32" fmla="*/ 16 w 97"/>
                <a:gd name="T33" fmla="*/ 18 h 63"/>
                <a:gd name="T34" fmla="*/ 14 w 97"/>
                <a:gd name="T35" fmla="*/ 26 h 63"/>
                <a:gd name="T36" fmla="*/ 65 w 97"/>
                <a:gd name="T37" fmla="*/ 20 h 63"/>
                <a:gd name="T38" fmla="*/ 86 w 97"/>
                <a:gd name="T39" fmla="*/ 17 h 63"/>
                <a:gd name="T40" fmla="*/ 20 w 97"/>
                <a:gd name="T41" fmla="*/ 3 h 63"/>
                <a:gd name="T42" fmla="*/ 14 w 97"/>
                <a:gd name="T43" fmla="*/ 38 h 63"/>
                <a:gd name="T44" fmla="*/ 28 w 97"/>
                <a:gd name="T45" fmla="*/ 60 h 63"/>
                <a:gd name="T46" fmla="*/ 82 w 97"/>
                <a:gd name="T47" fmla="*/ 24 h 63"/>
                <a:gd name="T48" fmla="*/ 82 w 97"/>
                <a:gd name="T49" fmla="*/ 23 h 63"/>
                <a:gd name="T50" fmla="*/ 14 w 97"/>
                <a:gd name="T51" fmla="*/ 38 h 63"/>
                <a:gd name="T52" fmla="*/ 13 w 97"/>
                <a:gd name="T53" fmla="*/ 29 h 63"/>
                <a:gd name="T54" fmla="*/ 7 w 97"/>
                <a:gd name="T55" fmla="*/ 40 h 63"/>
                <a:gd name="T56" fmla="*/ 12 w 97"/>
                <a:gd name="T57" fmla="*/ 35 h 63"/>
                <a:gd name="T58" fmla="*/ 15 w 97"/>
                <a:gd name="T59" fmla="*/ 36 h 63"/>
                <a:gd name="T60" fmla="*/ 57 w 97"/>
                <a:gd name="T61" fmla="*/ 27 h 63"/>
                <a:gd name="T62" fmla="*/ 77 w 97"/>
                <a:gd name="T63" fmla="*/ 21 h 63"/>
                <a:gd name="T64" fmla="*/ 13 w 97"/>
                <a:gd name="T65" fmla="*/ 29 h 63"/>
                <a:gd name="T66" fmla="*/ 6 w 97"/>
                <a:gd name="T67" fmla="*/ 45 h 63"/>
                <a:gd name="T68" fmla="*/ 14 w 97"/>
                <a:gd name="T69" fmla="*/ 44 h 63"/>
                <a:gd name="T70" fmla="*/ 11 w 97"/>
                <a:gd name="T71" fmla="*/ 39 h 63"/>
                <a:gd name="T72" fmla="*/ 6 w 97"/>
                <a:gd name="T73" fmla="*/ 45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7" h="62">
                  <a:moveTo>
                    <a:pt x="97" y="16"/>
                  </a:moveTo>
                  <a:cubicBezTo>
                    <a:pt x="96" y="20"/>
                    <a:pt x="92" y="19"/>
                    <a:pt x="90" y="22"/>
                  </a:cubicBezTo>
                  <a:cubicBezTo>
                    <a:pt x="85" y="24"/>
                    <a:pt x="80" y="29"/>
                    <a:pt x="75" y="33"/>
                  </a:cubicBezTo>
                  <a:cubicBezTo>
                    <a:pt x="65" y="38"/>
                    <a:pt x="56" y="45"/>
                    <a:pt x="46" y="51"/>
                  </a:cubicBezTo>
                  <a:cubicBezTo>
                    <a:pt x="40" y="54"/>
                    <a:pt x="35" y="58"/>
                    <a:pt x="29" y="63"/>
                  </a:cubicBezTo>
                  <a:cubicBezTo>
                    <a:pt x="28" y="62"/>
                    <a:pt x="27" y="62"/>
                    <a:pt x="26" y="62"/>
                  </a:cubicBezTo>
                  <a:cubicBezTo>
                    <a:pt x="22" y="57"/>
                    <a:pt x="20" y="52"/>
                    <a:pt x="16" y="47"/>
                  </a:cubicBezTo>
                  <a:cubicBezTo>
                    <a:pt x="12" y="47"/>
                    <a:pt x="6" y="49"/>
                    <a:pt x="2" y="48"/>
                  </a:cubicBezTo>
                  <a:cubicBezTo>
                    <a:pt x="0" y="42"/>
                    <a:pt x="7" y="35"/>
                    <a:pt x="10" y="28"/>
                  </a:cubicBezTo>
                  <a:cubicBezTo>
                    <a:pt x="10" y="27"/>
                    <a:pt x="10" y="26"/>
                    <a:pt x="10" y="26"/>
                  </a:cubicBezTo>
                  <a:cubicBezTo>
                    <a:pt x="13" y="17"/>
                    <a:pt x="15" y="8"/>
                    <a:pt x="18" y="0"/>
                  </a:cubicBezTo>
                  <a:cubicBezTo>
                    <a:pt x="25" y="0"/>
                    <a:pt x="33" y="4"/>
                    <a:pt x="40" y="5"/>
                  </a:cubicBezTo>
                  <a:cubicBezTo>
                    <a:pt x="51" y="8"/>
                    <a:pt x="63" y="10"/>
                    <a:pt x="75" y="13"/>
                  </a:cubicBezTo>
                  <a:cubicBezTo>
                    <a:pt x="81" y="13"/>
                    <a:pt x="88" y="15"/>
                    <a:pt x="94" y="15"/>
                  </a:cubicBezTo>
                  <a:cubicBezTo>
                    <a:pt x="95" y="15"/>
                    <a:pt x="96" y="14"/>
                    <a:pt x="97" y="16"/>
                  </a:cubicBezTo>
                  <a:close/>
                  <a:moveTo>
                    <a:pt x="20" y="3"/>
                  </a:moveTo>
                  <a:cubicBezTo>
                    <a:pt x="18" y="8"/>
                    <a:pt x="16" y="13"/>
                    <a:pt x="16" y="18"/>
                  </a:cubicBezTo>
                  <a:cubicBezTo>
                    <a:pt x="15" y="21"/>
                    <a:pt x="13" y="23"/>
                    <a:pt x="14" y="26"/>
                  </a:cubicBezTo>
                  <a:cubicBezTo>
                    <a:pt x="31" y="24"/>
                    <a:pt x="48" y="21"/>
                    <a:pt x="65" y="20"/>
                  </a:cubicBezTo>
                  <a:cubicBezTo>
                    <a:pt x="72" y="18"/>
                    <a:pt x="80" y="19"/>
                    <a:pt x="86" y="17"/>
                  </a:cubicBezTo>
                  <a:cubicBezTo>
                    <a:pt x="64" y="14"/>
                    <a:pt x="41" y="7"/>
                    <a:pt x="20" y="3"/>
                  </a:cubicBezTo>
                  <a:close/>
                  <a:moveTo>
                    <a:pt x="14" y="38"/>
                  </a:moveTo>
                  <a:cubicBezTo>
                    <a:pt x="19" y="45"/>
                    <a:pt x="22" y="53"/>
                    <a:pt x="28" y="60"/>
                  </a:cubicBezTo>
                  <a:cubicBezTo>
                    <a:pt x="46" y="48"/>
                    <a:pt x="64" y="37"/>
                    <a:pt x="82" y="24"/>
                  </a:cubicBezTo>
                  <a:cubicBezTo>
                    <a:pt x="82" y="23"/>
                    <a:pt x="82" y="23"/>
                    <a:pt x="82" y="23"/>
                  </a:cubicBezTo>
                  <a:cubicBezTo>
                    <a:pt x="59" y="29"/>
                    <a:pt x="37" y="35"/>
                    <a:pt x="14" y="38"/>
                  </a:cubicBezTo>
                  <a:close/>
                  <a:moveTo>
                    <a:pt x="13" y="29"/>
                  </a:moveTo>
                  <a:cubicBezTo>
                    <a:pt x="11" y="33"/>
                    <a:pt x="8" y="37"/>
                    <a:pt x="7" y="40"/>
                  </a:cubicBezTo>
                  <a:cubicBezTo>
                    <a:pt x="9" y="39"/>
                    <a:pt x="9" y="36"/>
                    <a:pt x="12" y="35"/>
                  </a:cubicBezTo>
                  <a:cubicBezTo>
                    <a:pt x="13" y="35"/>
                    <a:pt x="14" y="35"/>
                    <a:pt x="15" y="36"/>
                  </a:cubicBezTo>
                  <a:cubicBezTo>
                    <a:pt x="29" y="33"/>
                    <a:pt x="43" y="30"/>
                    <a:pt x="57" y="27"/>
                  </a:cubicBezTo>
                  <a:cubicBezTo>
                    <a:pt x="64" y="24"/>
                    <a:pt x="70" y="23"/>
                    <a:pt x="77" y="21"/>
                  </a:cubicBezTo>
                  <a:cubicBezTo>
                    <a:pt x="55" y="23"/>
                    <a:pt x="34" y="25"/>
                    <a:pt x="13" y="29"/>
                  </a:cubicBezTo>
                  <a:close/>
                  <a:moveTo>
                    <a:pt x="6" y="45"/>
                  </a:moveTo>
                  <a:cubicBezTo>
                    <a:pt x="9" y="46"/>
                    <a:pt x="12" y="44"/>
                    <a:pt x="14" y="44"/>
                  </a:cubicBezTo>
                  <a:cubicBezTo>
                    <a:pt x="13" y="42"/>
                    <a:pt x="13" y="41"/>
                    <a:pt x="11" y="39"/>
                  </a:cubicBezTo>
                  <a:cubicBezTo>
                    <a:pt x="10" y="41"/>
                    <a:pt x="8" y="43"/>
                    <a:pt x="6" y="45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任意多边形 18"/>
            <p:cNvSpPr/>
            <p:nvPr userDrawn="1">
              <p:custDataLst>
                <p:tags r:id="rId7"/>
              </p:custDataLst>
            </p:nvPr>
          </p:nvSpPr>
          <p:spPr>
            <a:xfrm>
              <a:off x="5391775" y="3694589"/>
              <a:ext cx="5058511" cy="364769"/>
            </a:xfrm>
            <a:custGeom>
              <a:avLst/>
              <a:gdLst>
                <a:gd name="connsiteX0" fmla="*/ 0 w 6766560"/>
                <a:gd name="connsiteY0" fmla="*/ 39809 h 361457"/>
                <a:gd name="connsiteX1" fmla="*/ 4411980 w 6766560"/>
                <a:gd name="connsiteY1" fmla="*/ 28379 h 361457"/>
                <a:gd name="connsiteX2" fmla="*/ 4023360 w 6766560"/>
                <a:gd name="connsiteY2" fmla="*/ 359849 h 361457"/>
                <a:gd name="connsiteX3" fmla="*/ 6766560 w 6766560"/>
                <a:gd name="connsiteY3" fmla="*/ 131249 h 361457"/>
                <a:gd name="connsiteX0-1" fmla="*/ 0 w 6766560"/>
                <a:gd name="connsiteY0-2" fmla="*/ 75291 h 398381"/>
                <a:gd name="connsiteX1-3" fmla="*/ 4369154 w 6766560"/>
                <a:gd name="connsiteY1-4" fmla="*/ 18141 h 398381"/>
                <a:gd name="connsiteX2-5" fmla="*/ 4023360 w 6766560"/>
                <a:gd name="connsiteY2-6" fmla="*/ 395331 h 398381"/>
                <a:gd name="connsiteX3-7" fmla="*/ 6766560 w 6766560"/>
                <a:gd name="connsiteY3-8" fmla="*/ 166731 h 398381"/>
                <a:gd name="connsiteX0-9" fmla="*/ 0 w 6766560"/>
                <a:gd name="connsiteY0-10" fmla="*/ 71354 h 339035"/>
                <a:gd name="connsiteX1-11" fmla="*/ 4369154 w 6766560"/>
                <a:gd name="connsiteY1-12" fmla="*/ 14204 h 339035"/>
                <a:gd name="connsiteX2-13" fmla="*/ 4351696 w 6766560"/>
                <a:gd name="connsiteY2-14" fmla="*/ 334244 h 339035"/>
                <a:gd name="connsiteX3-15" fmla="*/ 6766560 w 6766560"/>
                <a:gd name="connsiteY3-16" fmla="*/ 162794 h 339035"/>
                <a:gd name="connsiteX0-17" fmla="*/ 0 w 7194823"/>
                <a:gd name="connsiteY0-18" fmla="*/ 71354 h 334304"/>
                <a:gd name="connsiteX1-19" fmla="*/ 4369154 w 7194823"/>
                <a:gd name="connsiteY1-20" fmla="*/ 14204 h 334304"/>
                <a:gd name="connsiteX2-21" fmla="*/ 4351696 w 7194823"/>
                <a:gd name="connsiteY2-22" fmla="*/ 334244 h 334304"/>
                <a:gd name="connsiteX3-23" fmla="*/ 7194823 w 7194823"/>
                <a:gd name="connsiteY3-24" fmla="*/ 37064 h 334304"/>
                <a:gd name="connsiteX0-25" fmla="*/ 0 w 7194823"/>
                <a:gd name="connsiteY0-26" fmla="*/ 72918 h 358721"/>
                <a:gd name="connsiteX1-27" fmla="*/ 4369154 w 7194823"/>
                <a:gd name="connsiteY1-28" fmla="*/ 15768 h 358721"/>
                <a:gd name="connsiteX2-29" fmla="*/ 4051911 w 7194823"/>
                <a:gd name="connsiteY2-30" fmla="*/ 358668 h 358721"/>
                <a:gd name="connsiteX3-31" fmla="*/ 7194823 w 7194823"/>
                <a:gd name="connsiteY3-32" fmla="*/ 38628 h 358721"/>
                <a:gd name="connsiteX0-33" fmla="*/ 0 w 6454042"/>
                <a:gd name="connsiteY0-34" fmla="*/ 72918 h 359955"/>
                <a:gd name="connsiteX1-35" fmla="*/ 4369154 w 6454042"/>
                <a:gd name="connsiteY1-36" fmla="*/ 15768 h 359955"/>
                <a:gd name="connsiteX2-37" fmla="*/ 4051911 w 6454042"/>
                <a:gd name="connsiteY2-38" fmla="*/ 358668 h 359955"/>
                <a:gd name="connsiteX3-39" fmla="*/ 6454042 w 6454042"/>
                <a:gd name="connsiteY3-40" fmla="*/ 112769 h 359955"/>
                <a:gd name="connsiteX0-41" fmla="*/ 0 w 6454042"/>
                <a:gd name="connsiteY0-42" fmla="*/ 62493 h 349247"/>
                <a:gd name="connsiteX1-43" fmla="*/ 4122228 w 6454042"/>
                <a:gd name="connsiteY1-44" fmla="*/ 17700 h 349247"/>
                <a:gd name="connsiteX2-45" fmla="*/ 4051911 w 6454042"/>
                <a:gd name="connsiteY2-46" fmla="*/ 348243 h 349247"/>
                <a:gd name="connsiteX3-47" fmla="*/ 6454042 w 6454042"/>
                <a:gd name="connsiteY3-48" fmla="*/ 102344 h 349247"/>
                <a:gd name="connsiteX0-49" fmla="*/ 0 w 4341830"/>
                <a:gd name="connsiteY0-50" fmla="*/ 62493 h 348243"/>
                <a:gd name="connsiteX1-51" fmla="*/ 4122228 w 4341830"/>
                <a:gd name="connsiteY1-52" fmla="*/ 17700 h 348243"/>
                <a:gd name="connsiteX2-53" fmla="*/ 4051911 w 4341830"/>
                <a:gd name="connsiteY2-54" fmla="*/ 348243 h 348243"/>
                <a:gd name="connsiteX0-55" fmla="*/ 0 w 4122228"/>
                <a:gd name="connsiteY0-56" fmla="*/ 62493 h 62493"/>
                <a:gd name="connsiteX1-57" fmla="*/ 4122228 w 4122228"/>
                <a:gd name="connsiteY1-58" fmla="*/ 17700 h 62493"/>
                <a:gd name="connsiteX0-59" fmla="*/ 0 w 4122228"/>
                <a:gd name="connsiteY0-60" fmla="*/ 44793 h 66159"/>
                <a:gd name="connsiteX1-61" fmla="*/ 4122228 w 4122228"/>
                <a:gd name="connsiteY1-62" fmla="*/ 0 h 66159"/>
                <a:gd name="connsiteX0-63" fmla="*/ 0 w 4245691"/>
                <a:gd name="connsiteY0-64" fmla="*/ 156004 h 156004"/>
                <a:gd name="connsiteX1-65" fmla="*/ 4245691 w 4245691"/>
                <a:gd name="connsiteY1-66" fmla="*/ 0 h 156004"/>
                <a:gd name="connsiteX0-67" fmla="*/ 0 w 4245691"/>
                <a:gd name="connsiteY0-68" fmla="*/ 156004 h 163985"/>
                <a:gd name="connsiteX1-69" fmla="*/ 4245691 w 4245691"/>
                <a:gd name="connsiteY1-70" fmla="*/ 0 h 163985"/>
                <a:gd name="connsiteX0-71" fmla="*/ 0 w 5449458"/>
                <a:gd name="connsiteY0-72" fmla="*/ 143648 h 143648"/>
                <a:gd name="connsiteX1-73" fmla="*/ 5449458 w 5449458"/>
                <a:gd name="connsiteY1-74" fmla="*/ 0 h 143648"/>
                <a:gd name="connsiteX0-75" fmla="*/ 0 w 5449458"/>
                <a:gd name="connsiteY0-76" fmla="*/ 143648 h 260913"/>
                <a:gd name="connsiteX1-77" fmla="*/ 1990356 w 5449458"/>
                <a:gd name="connsiteY1-78" fmla="*/ 260339 h 260913"/>
                <a:gd name="connsiteX2-79" fmla="*/ 5449458 w 5449458"/>
                <a:gd name="connsiteY2-80" fmla="*/ 0 h 260913"/>
                <a:gd name="connsiteX0-81" fmla="*/ 0 w 4693246"/>
                <a:gd name="connsiteY0-82" fmla="*/ 169 h 463018"/>
                <a:gd name="connsiteX1-83" fmla="*/ 1234144 w 4693246"/>
                <a:gd name="connsiteY1-84" fmla="*/ 462849 h 463018"/>
                <a:gd name="connsiteX2-85" fmla="*/ 4693246 w 4693246"/>
                <a:gd name="connsiteY2-86" fmla="*/ 202510 h 463018"/>
                <a:gd name="connsiteX0-87" fmla="*/ 153395 w 4846641"/>
                <a:gd name="connsiteY0-88" fmla="*/ 0 h 462988"/>
                <a:gd name="connsiteX1-89" fmla="*/ 1387539 w 4846641"/>
                <a:gd name="connsiteY1-90" fmla="*/ 462680 h 462988"/>
                <a:gd name="connsiteX2-91" fmla="*/ 4846641 w 4846641"/>
                <a:gd name="connsiteY2-92" fmla="*/ 202341 h 462988"/>
                <a:gd name="connsiteX0-93" fmla="*/ 212160 w 4457851"/>
                <a:gd name="connsiteY0-94" fmla="*/ 0 h 462988"/>
                <a:gd name="connsiteX1-95" fmla="*/ 998749 w 4457851"/>
                <a:gd name="connsiteY1-96" fmla="*/ 462680 h 462988"/>
                <a:gd name="connsiteX2-97" fmla="*/ 4457851 w 4457851"/>
                <a:gd name="connsiteY2-98" fmla="*/ 202341 h 462988"/>
                <a:gd name="connsiteX0-99" fmla="*/ 238795 w 4484486"/>
                <a:gd name="connsiteY0-100" fmla="*/ 0 h 462868"/>
                <a:gd name="connsiteX1-101" fmla="*/ 1025384 w 4484486"/>
                <a:gd name="connsiteY1-102" fmla="*/ 462680 h 462868"/>
                <a:gd name="connsiteX2-103" fmla="*/ 4484486 w 4484486"/>
                <a:gd name="connsiteY2-104" fmla="*/ 202341 h 462868"/>
                <a:gd name="connsiteX0-105" fmla="*/ 410770 w 4656461"/>
                <a:gd name="connsiteY0-106" fmla="*/ 0 h 425815"/>
                <a:gd name="connsiteX1-107" fmla="*/ 595476 w 4656461"/>
                <a:gd name="connsiteY1-108" fmla="*/ 425610 h 425815"/>
                <a:gd name="connsiteX2-109" fmla="*/ 4656461 w 4656461"/>
                <a:gd name="connsiteY2-110" fmla="*/ 202341 h 425815"/>
                <a:gd name="connsiteX0-111" fmla="*/ 410770 w 4656461"/>
                <a:gd name="connsiteY0-112" fmla="*/ 0 h 364069"/>
                <a:gd name="connsiteX1-113" fmla="*/ 595476 w 4656461"/>
                <a:gd name="connsiteY1-114" fmla="*/ 363827 h 364069"/>
                <a:gd name="connsiteX2-115" fmla="*/ 4656461 w 4656461"/>
                <a:gd name="connsiteY2-116" fmla="*/ 202341 h 364069"/>
                <a:gd name="connsiteX0-117" fmla="*/ 558636 w 4511100"/>
                <a:gd name="connsiteY0-118" fmla="*/ 0 h 388767"/>
                <a:gd name="connsiteX1-119" fmla="*/ 450115 w 4511100"/>
                <a:gd name="connsiteY1-120" fmla="*/ 388541 h 388767"/>
                <a:gd name="connsiteX2-121" fmla="*/ 4511100 w 4511100"/>
                <a:gd name="connsiteY2-122" fmla="*/ 227055 h 388767"/>
                <a:gd name="connsiteX0-123" fmla="*/ 445007 w 4613533"/>
                <a:gd name="connsiteY0-124" fmla="*/ 0 h 413467"/>
                <a:gd name="connsiteX1-125" fmla="*/ 552548 w 4613533"/>
                <a:gd name="connsiteY1-126" fmla="*/ 413255 h 413467"/>
                <a:gd name="connsiteX2-127" fmla="*/ 4613533 w 4613533"/>
                <a:gd name="connsiteY2-128" fmla="*/ 251769 h 413467"/>
                <a:gd name="connsiteX0-129" fmla="*/ 437894 w 4606420"/>
                <a:gd name="connsiteY0-130" fmla="*/ 0 h 351722"/>
                <a:gd name="connsiteX1-131" fmla="*/ 560868 w 4606420"/>
                <a:gd name="connsiteY1-132" fmla="*/ 351471 h 351722"/>
                <a:gd name="connsiteX2-133" fmla="*/ 4606420 w 4606420"/>
                <a:gd name="connsiteY2-134" fmla="*/ 251769 h 351722"/>
                <a:gd name="connsiteX0-135" fmla="*/ 424068 w 4592594"/>
                <a:gd name="connsiteY0-136" fmla="*/ 0 h 401116"/>
                <a:gd name="connsiteX1-137" fmla="*/ 577907 w 4592594"/>
                <a:gd name="connsiteY1-138" fmla="*/ 400898 h 401116"/>
                <a:gd name="connsiteX2-139" fmla="*/ 4592594 w 4592594"/>
                <a:gd name="connsiteY2-140" fmla="*/ 251769 h 401116"/>
                <a:gd name="connsiteX0-141" fmla="*/ 424068 w 4592594"/>
                <a:gd name="connsiteY0-142" fmla="*/ 0 h 401116"/>
                <a:gd name="connsiteX1-143" fmla="*/ 577907 w 4592594"/>
                <a:gd name="connsiteY1-144" fmla="*/ 400898 h 401116"/>
                <a:gd name="connsiteX2-145" fmla="*/ 4592594 w 4592594"/>
                <a:gd name="connsiteY2-146" fmla="*/ 338266 h 401116"/>
                <a:gd name="connsiteX0-147" fmla="*/ 391353 w 4638179"/>
                <a:gd name="connsiteY0-148" fmla="*/ 0 h 401116"/>
                <a:gd name="connsiteX1-149" fmla="*/ 623492 w 4638179"/>
                <a:gd name="connsiteY1-150" fmla="*/ 400898 h 401116"/>
                <a:gd name="connsiteX2-151" fmla="*/ 4638179 w 4638179"/>
                <a:gd name="connsiteY2-152" fmla="*/ 338266 h 401116"/>
                <a:gd name="connsiteX0-153" fmla="*/ 391353 w 4904398"/>
                <a:gd name="connsiteY0-154" fmla="*/ 0 h 401116"/>
                <a:gd name="connsiteX1-155" fmla="*/ 623492 w 4904398"/>
                <a:gd name="connsiteY1-156" fmla="*/ 400898 h 401116"/>
                <a:gd name="connsiteX2-157" fmla="*/ 4904398 w 4904398"/>
                <a:gd name="connsiteY2-158" fmla="*/ 322224 h 40111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4904398" h="401116">
                  <a:moveTo>
                    <a:pt x="391353" y="0"/>
                  </a:moveTo>
                  <a:cubicBezTo>
                    <a:pt x="-226127" y="38897"/>
                    <a:pt x="-86259" y="411428"/>
                    <a:pt x="623492" y="400898"/>
                  </a:cubicBezTo>
                  <a:lnTo>
                    <a:pt x="4904398" y="322224"/>
                  </a:lnTo>
                </a:path>
              </a:pathLst>
            </a:custGeom>
            <a:noFill/>
            <a:ln w="25400" cap="rnd">
              <a:solidFill>
                <a:schemeClr val="tx1">
                  <a:lumMod val="85000"/>
                  <a:lumOff val="15000"/>
                </a:scheme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8"/>
            </p:custDataLst>
          </p:nvPr>
        </p:nvSpPr>
        <p:spPr>
          <a:xfrm>
            <a:off x="5810671" y="3379636"/>
            <a:ext cx="4400694" cy="743730"/>
          </a:xfrm>
        </p:spPr>
        <p:txBody>
          <a:bodyPr lIns="90000" tIns="46800" rIns="90000" bIns="46800" anchor="t" anchorCtr="0">
            <a:normAutofit/>
          </a:bodyPr>
          <a:lstStyle>
            <a:lvl1pPr>
              <a:defRPr sz="360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 userDrawn="1">
            <p:ph type="dt" sz="half" idx="10"/>
            <p:custDataLst>
              <p:tags r:id="rId9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 userDrawn="1">
            <p:ph type="ftr" sz="quarter" idx="11"/>
            <p:custDataLst>
              <p:tags r:id="rId10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 userDrawn="1">
            <p:ph type="sldNum" sz="quarter" idx="12"/>
            <p:custDataLst>
              <p:tags r:id="rId11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图片 8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169" y="20518"/>
            <a:ext cx="12089416" cy="6846401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4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5"/>
            </p:custDataLst>
          </p:nvPr>
        </p:nvSpPr>
        <p:spPr>
          <a:xfrm>
            <a:off x="6238877" y="952508"/>
            <a:ext cx="5283242" cy="5388907"/>
          </a:xfrm>
        </p:spPr>
        <p:txBody>
          <a:bodyPr>
            <a:normAutofit/>
          </a:bodyPr>
          <a:lstStyle>
            <a:lvl1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图片 8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169" y="20518"/>
            <a:ext cx="12089416" cy="6846401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4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90170" tIns="46990" rIns="90170" bIns="4699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5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6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90170" tIns="46990" rIns="90170" bIns="4699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7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2"/>
            </p:custData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矩形 6"/>
            <p:cNvSpPr/>
            <p:nvPr>
              <p:custDataLst>
                <p:tags r:id="rId3"/>
              </p:custData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 dpi="0" rotWithShape="1">
              <a:blip r:embed="rId4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8" name="图片 7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6"/>
            <a:stretch>
              <a:fillRect/>
            </a:stretch>
          </p:blipFill>
          <p:spPr>
            <a:xfrm rot="6515120">
              <a:off x="1110431" y="1298923"/>
              <a:ext cx="4173973" cy="4173973"/>
            </a:xfrm>
            <a:prstGeom prst="rect">
              <a:avLst/>
            </a:prstGeom>
          </p:spPr>
        </p:pic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 vert="horz" lIns="90170" tIns="46990" rIns="90170" bIns="4699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图片 8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169" y="20518"/>
            <a:ext cx="12089416" cy="6846401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90170" tIns="46990" rIns="90170" bIns="4699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4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5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169" y="20518"/>
            <a:ext cx="12089416" cy="6846401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3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4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 lIns="90170" tIns="46990" rIns="90170" bIns="4699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7" Type="http://schemas.openxmlformats.org/officeDocument/2006/relationships/theme" Target="../theme/theme1.xml"/><Relationship Id="rId26" Type="http://schemas.openxmlformats.org/officeDocument/2006/relationships/image" Target="file:///D:\qq&#25991;&#20214;\712321467\Image\C2C\Image2\%7b75232B38-A165-1FB7-499C-2E1C792CACB5%7d.png" TargetMode="External"/><Relationship Id="rId25" Type="http://schemas.openxmlformats.org/officeDocument/2006/relationships/image" Target="../media/image9.png"/><Relationship Id="rId24" Type="http://schemas.openxmlformats.org/officeDocument/2006/relationships/tags" Target="../tags/tag157.xml"/><Relationship Id="rId23" Type="http://schemas.openxmlformats.org/officeDocument/2006/relationships/tags" Target="../tags/tag156.xml"/><Relationship Id="rId22" Type="http://schemas.openxmlformats.org/officeDocument/2006/relationships/tags" Target="../tags/tag155.xml"/><Relationship Id="rId21" Type="http://schemas.openxmlformats.org/officeDocument/2006/relationships/tags" Target="../tags/tag154.xml"/><Relationship Id="rId20" Type="http://schemas.openxmlformats.org/officeDocument/2006/relationships/tags" Target="../tags/tag153.xml"/><Relationship Id="rId2" Type="http://schemas.openxmlformats.org/officeDocument/2006/relationships/slideLayout" Target="../slideLayouts/slideLayout2.xml"/><Relationship Id="rId19" Type="http://schemas.openxmlformats.org/officeDocument/2006/relationships/tags" Target="../tags/tag152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101600" tIns="38100" rIns="76200" bIns="38100" rtlCol="0" anchor="t" anchorCtr="0">
            <a:no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KSO_TEMPLATE" hidden="1"/>
          <p:cNvSpPr/>
          <p:nvPr userDrawn="1">
            <p:custDataLst>
              <p:tags r:id="rId24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8" name="图片 1073743875" descr="学科网 zxxk.com"/>
          <p:cNvPicPr>
            <a:picLocks noChangeAspect="1"/>
          </p:cNvPicPr>
          <p:nvPr/>
        </p:nvPicPr>
        <p:blipFill>
          <a:blip r:embed="rId25" r:link="rId26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ransition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59.xml"/><Relationship Id="rId1" Type="http://schemas.openxmlformats.org/officeDocument/2006/relationships/tags" Target="../tags/tag158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276.xml"/><Relationship Id="rId8" Type="http://schemas.openxmlformats.org/officeDocument/2006/relationships/tags" Target="../tags/tag275.xml"/><Relationship Id="rId7" Type="http://schemas.openxmlformats.org/officeDocument/2006/relationships/tags" Target="../tags/tag274.xml"/><Relationship Id="rId6" Type="http://schemas.openxmlformats.org/officeDocument/2006/relationships/tags" Target="../tags/tag273.xml"/><Relationship Id="rId5" Type="http://schemas.openxmlformats.org/officeDocument/2006/relationships/tags" Target="../tags/tag272.xml"/><Relationship Id="rId4" Type="http://schemas.openxmlformats.org/officeDocument/2006/relationships/tags" Target="../tags/tag271.xml"/><Relationship Id="rId3" Type="http://schemas.openxmlformats.org/officeDocument/2006/relationships/tags" Target="../tags/tag270.xml"/><Relationship Id="rId2" Type="http://schemas.openxmlformats.org/officeDocument/2006/relationships/tags" Target="../tags/tag269.xml"/><Relationship Id="rId15" Type="http://schemas.openxmlformats.org/officeDocument/2006/relationships/notesSlide" Target="../notesSlides/notesSlide10.xml"/><Relationship Id="rId14" Type="http://schemas.openxmlformats.org/officeDocument/2006/relationships/slideLayout" Target="../slideLayouts/slideLayout7.xml"/><Relationship Id="rId13" Type="http://schemas.openxmlformats.org/officeDocument/2006/relationships/tags" Target="../tags/tag279.xml"/><Relationship Id="rId12" Type="http://schemas.openxmlformats.org/officeDocument/2006/relationships/image" Target="../media/image21.jpeg"/><Relationship Id="rId11" Type="http://schemas.openxmlformats.org/officeDocument/2006/relationships/tags" Target="../tags/tag278.xml"/><Relationship Id="rId10" Type="http://schemas.openxmlformats.org/officeDocument/2006/relationships/tags" Target="../tags/tag277.xml"/><Relationship Id="rId1" Type="http://schemas.openxmlformats.org/officeDocument/2006/relationships/tags" Target="../tags/tag268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288.xml"/><Relationship Id="rId8" Type="http://schemas.openxmlformats.org/officeDocument/2006/relationships/tags" Target="../tags/tag287.xml"/><Relationship Id="rId7" Type="http://schemas.openxmlformats.org/officeDocument/2006/relationships/tags" Target="../tags/tag286.xml"/><Relationship Id="rId6" Type="http://schemas.openxmlformats.org/officeDocument/2006/relationships/tags" Target="../tags/tag285.xml"/><Relationship Id="rId5" Type="http://schemas.openxmlformats.org/officeDocument/2006/relationships/tags" Target="../tags/tag284.xml"/><Relationship Id="rId4" Type="http://schemas.openxmlformats.org/officeDocument/2006/relationships/tags" Target="../tags/tag283.xml"/><Relationship Id="rId3" Type="http://schemas.openxmlformats.org/officeDocument/2006/relationships/tags" Target="../tags/tag282.xml"/><Relationship Id="rId2" Type="http://schemas.openxmlformats.org/officeDocument/2006/relationships/tags" Target="../tags/tag281.xml"/><Relationship Id="rId15" Type="http://schemas.openxmlformats.org/officeDocument/2006/relationships/notesSlide" Target="../notesSlides/notesSlide11.xml"/><Relationship Id="rId14" Type="http://schemas.openxmlformats.org/officeDocument/2006/relationships/slideLayout" Target="../slideLayouts/slideLayout7.xml"/><Relationship Id="rId13" Type="http://schemas.openxmlformats.org/officeDocument/2006/relationships/tags" Target="../tags/tag291.xml"/><Relationship Id="rId12" Type="http://schemas.openxmlformats.org/officeDocument/2006/relationships/image" Target="../media/image22.jpeg"/><Relationship Id="rId11" Type="http://schemas.openxmlformats.org/officeDocument/2006/relationships/tags" Target="../tags/tag290.xml"/><Relationship Id="rId10" Type="http://schemas.openxmlformats.org/officeDocument/2006/relationships/tags" Target="../tags/tag289.xml"/><Relationship Id="rId1" Type="http://schemas.openxmlformats.org/officeDocument/2006/relationships/tags" Target="../tags/tag280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300.xml"/><Relationship Id="rId8" Type="http://schemas.openxmlformats.org/officeDocument/2006/relationships/tags" Target="../tags/tag299.xml"/><Relationship Id="rId7" Type="http://schemas.openxmlformats.org/officeDocument/2006/relationships/tags" Target="../tags/tag298.xml"/><Relationship Id="rId6" Type="http://schemas.openxmlformats.org/officeDocument/2006/relationships/tags" Target="../tags/tag297.xml"/><Relationship Id="rId5" Type="http://schemas.openxmlformats.org/officeDocument/2006/relationships/tags" Target="../tags/tag296.xml"/><Relationship Id="rId4" Type="http://schemas.openxmlformats.org/officeDocument/2006/relationships/tags" Target="../tags/tag295.xml"/><Relationship Id="rId3" Type="http://schemas.openxmlformats.org/officeDocument/2006/relationships/tags" Target="../tags/tag294.xml"/><Relationship Id="rId2" Type="http://schemas.openxmlformats.org/officeDocument/2006/relationships/tags" Target="../tags/tag293.xml"/><Relationship Id="rId14" Type="http://schemas.openxmlformats.org/officeDocument/2006/relationships/notesSlide" Target="../notesSlides/notesSlide12.xml"/><Relationship Id="rId13" Type="http://schemas.openxmlformats.org/officeDocument/2006/relationships/slideLayout" Target="../slideLayouts/slideLayout7.xml"/><Relationship Id="rId12" Type="http://schemas.openxmlformats.org/officeDocument/2006/relationships/tags" Target="../tags/tag303.xml"/><Relationship Id="rId11" Type="http://schemas.openxmlformats.org/officeDocument/2006/relationships/tags" Target="../tags/tag302.xml"/><Relationship Id="rId10" Type="http://schemas.openxmlformats.org/officeDocument/2006/relationships/tags" Target="../tags/tag301.xml"/><Relationship Id="rId1" Type="http://schemas.openxmlformats.org/officeDocument/2006/relationships/tags" Target="../tags/tag292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312.xml"/><Relationship Id="rId8" Type="http://schemas.openxmlformats.org/officeDocument/2006/relationships/tags" Target="../tags/tag311.xml"/><Relationship Id="rId7" Type="http://schemas.openxmlformats.org/officeDocument/2006/relationships/tags" Target="../tags/tag310.xml"/><Relationship Id="rId6" Type="http://schemas.openxmlformats.org/officeDocument/2006/relationships/tags" Target="../tags/tag309.xml"/><Relationship Id="rId5" Type="http://schemas.openxmlformats.org/officeDocument/2006/relationships/tags" Target="../tags/tag308.xml"/><Relationship Id="rId4" Type="http://schemas.openxmlformats.org/officeDocument/2006/relationships/tags" Target="../tags/tag307.xml"/><Relationship Id="rId3" Type="http://schemas.openxmlformats.org/officeDocument/2006/relationships/tags" Target="../tags/tag306.xml"/><Relationship Id="rId2" Type="http://schemas.openxmlformats.org/officeDocument/2006/relationships/tags" Target="../tags/tag305.xml"/><Relationship Id="rId14" Type="http://schemas.openxmlformats.org/officeDocument/2006/relationships/notesSlide" Target="../notesSlides/notesSlide13.xml"/><Relationship Id="rId13" Type="http://schemas.openxmlformats.org/officeDocument/2006/relationships/slideLayout" Target="../slideLayouts/slideLayout7.xml"/><Relationship Id="rId12" Type="http://schemas.openxmlformats.org/officeDocument/2006/relationships/tags" Target="../tags/tag315.xml"/><Relationship Id="rId11" Type="http://schemas.openxmlformats.org/officeDocument/2006/relationships/tags" Target="../tags/tag314.xml"/><Relationship Id="rId10" Type="http://schemas.openxmlformats.org/officeDocument/2006/relationships/tags" Target="../tags/tag313.xml"/><Relationship Id="rId1" Type="http://schemas.openxmlformats.org/officeDocument/2006/relationships/tags" Target="../tags/tag304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324.xml"/><Relationship Id="rId8" Type="http://schemas.openxmlformats.org/officeDocument/2006/relationships/tags" Target="../tags/tag323.xml"/><Relationship Id="rId7" Type="http://schemas.openxmlformats.org/officeDocument/2006/relationships/tags" Target="../tags/tag322.xml"/><Relationship Id="rId6" Type="http://schemas.openxmlformats.org/officeDocument/2006/relationships/tags" Target="../tags/tag321.xml"/><Relationship Id="rId5" Type="http://schemas.openxmlformats.org/officeDocument/2006/relationships/tags" Target="../tags/tag320.xml"/><Relationship Id="rId4" Type="http://schemas.openxmlformats.org/officeDocument/2006/relationships/tags" Target="../tags/tag319.xml"/><Relationship Id="rId3" Type="http://schemas.openxmlformats.org/officeDocument/2006/relationships/tags" Target="../tags/tag318.xml"/><Relationship Id="rId2" Type="http://schemas.openxmlformats.org/officeDocument/2006/relationships/tags" Target="../tags/tag317.xml"/><Relationship Id="rId15" Type="http://schemas.openxmlformats.org/officeDocument/2006/relationships/notesSlide" Target="../notesSlides/notesSlide14.xml"/><Relationship Id="rId14" Type="http://schemas.openxmlformats.org/officeDocument/2006/relationships/slideLayout" Target="../slideLayouts/slideLayout7.xml"/><Relationship Id="rId13" Type="http://schemas.openxmlformats.org/officeDocument/2006/relationships/tags" Target="../tags/tag328.xml"/><Relationship Id="rId12" Type="http://schemas.openxmlformats.org/officeDocument/2006/relationships/tags" Target="../tags/tag327.xml"/><Relationship Id="rId11" Type="http://schemas.openxmlformats.org/officeDocument/2006/relationships/tags" Target="../tags/tag326.xml"/><Relationship Id="rId10" Type="http://schemas.openxmlformats.org/officeDocument/2006/relationships/tags" Target="../tags/tag325.xml"/><Relationship Id="rId1" Type="http://schemas.openxmlformats.org/officeDocument/2006/relationships/tags" Target="../tags/tag316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337.xml"/><Relationship Id="rId8" Type="http://schemas.openxmlformats.org/officeDocument/2006/relationships/tags" Target="../tags/tag336.xml"/><Relationship Id="rId7" Type="http://schemas.openxmlformats.org/officeDocument/2006/relationships/tags" Target="../tags/tag335.xml"/><Relationship Id="rId6" Type="http://schemas.openxmlformats.org/officeDocument/2006/relationships/tags" Target="../tags/tag334.xml"/><Relationship Id="rId5" Type="http://schemas.openxmlformats.org/officeDocument/2006/relationships/tags" Target="../tags/tag333.xml"/><Relationship Id="rId4" Type="http://schemas.openxmlformats.org/officeDocument/2006/relationships/tags" Target="../tags/tag332.xml"/><Relationship Id="rId3" Type="http://schemas.openxmlformats.org/officeDocument/2006/relationships/tags" Target="../tags/tag331.xml"/><Relationship Id="rId2" Type="http://schemas.openxmlformats.org/officeDocument/2006/relationships/tags" Target="../tags/tag330.xml"/><Relationship Id="rId14" Type="http://schemas.openxmlformats.org/officeDocument/2006/relationships/notesSlide" Target="../notesSlides/notesSlide15.xml"/><Relationship Id="rId13" Type="http://schemas.openxmlformats.org/officeDocument/2006/relationships/slideLayout" Target="../slideLayouts/slideLayout7.xml"/><Relationship Id="rId12" Type="http://schemas.openxmlformats.org/officeDocument/2006/relationships/tags" Target="../tags/tag340.xml"/><Relationship Id="rId11" Type="http://schemas.openxmlformats.org/officeDocument/2006/relationships/tags" Target="../tags/tag339.xml"/><Relationship Id="rId10" Type="http://schemas.openxmlformats.org/officeDocument/2006/relationships/tags" Target="../tags/tag338.xml"/><Relationship Id="rId1" Type="http://schemas.openxmlformats.org/officeDocument/2006/relationships/tags" Target="../tags/tag329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349.xml"/><Relationship Id="rId8" Type="http://schemas.openxmlformats.org/officeDocument/2006/relationships/tags" Target="../tags/tag348.xml"/><Relationship Id="rId7" Type="http://schemas.openxmlformats.org/officeDocument/2006/relationships/tags" Target="../tags/tag347.xml"/><Relationship Id="rId6" Type="http://schemas.openxmlformats.org/officeDocument/2006/relationships/tags" Target="../tags/tag346.xml"/><Relationship Id="rId5" Type="http://schemas.openxmlformats.org/officeDocument/2006/relationships/tags" Target="../tags/tag345.xml"/><Relationship Id="rId4" Type="http://schemas.openxmlformats.org/officeDocument/2006/relationships/tags" Target="../tags/tag344.xml"/><Relationship Id="rId3" Type="http://schemas.openxmlformats.org/officeDocument/2006/relationships/tags" Target="../tags/tag343.xml"/><Relationship Id="rId2" Type="http://schemas.openxmlformats.org/officeDocument/2006/relationships/tags" Target="../tags/tag342.xml"/><Relationship Id="rId15" Type="http://schemas.openxmlformats.org/officeDocument/2006/relationships/notesSlide" Target="../notesSlides/notesSlide16.xml"/><Relationship Id="rId14" Type="http://schemas.openxmlformats.org/officeDocument/2006/relationships/slideLayout" Target="../slideLayouts/slideLayout7.xml"/><Relationship Id="rId13" Type="http://schemas.openxmlformats.org/officeDocument/2006/relationships/tags" Target="../tags/tag351.xml"/><Relationship Id="rId12" Type="http://schemas.openxmlformats.org/officeDocument/2006/relationships/image" Target="../media/image24.png"/><Relationship Id="rId11" Type="http://schemas.openxmlformats.org/officeDocument/2006/relationships/image" Target="../media/image23.png"/><Relationship Id="rId10" Type="http://schemas.openxmlformats.org/officeDocument/2006/relationships/tags" Target="../tags/tag350.xml"/><Relationship Id="rId1" Type="http://schemas.openxmlformats.org/officeDocument/2006/relationships/tags" Target="../tags/tag341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168.xml"/><Relationship Id="rId8" Type="http://schemas.openxmlformats.org/officeDocument/2006/relationships/tags" Target="../tags/tag167.xml"/><Relationship Id="rId7" Type="http://schemas.openxmlformats.org/officeDocument/2006/relationships/tags" Target="../tags/tag166.xml"/><Relationship Id="rId6" Type="http://schemas.openxmlformats.org/officeDocument/2006/relationships/tags" Target="../tags/tag165.xml"/><Relationship Id="rId5" Type="http://schemas.openxmlformats.org/officeDocument/2006/relationships/tags" Target="../tags/tag164.xml"/><Relationship Id="rId4" Type="http://schemas.openxmlformats.org/officeDocument/2006/relationships/tags" Target="../tags/tag163.xml"/><Relationship Id="rId3" Type="http://schemas.openxmlformats.org/officeDocument/2006/relationships/tags" Target="../tags/tag162.xml"/><Relationship Id="rId2" Type="http://schemas.openxmlformats.org/officeDocument/2006/relationships/tags" Target="../tags/tag161.xml"/><Relationship Id="rId18" Type="http://schemas.openxmlformats.org/officeDocument/2006/relationships/notesSlide" Target="../notesSlides/notesSlide2.xml"/><Relationship Id="rId17" Type="http://schemas.openxmlformats.org/officeDocument/2006/relationships/slideLayout" Target="../slideLayouts/slideLayout7.xml"/><Relationship Id="rId16" Type="http://schemas.openxmlformats.org/officeDocument/2006/relationships/tags" Target="../tags/tag175.xml"/><Relationship Id="rId15" Type="http://schemas.openxmlformats.org/officeDocument/2006/relationships/tags" Target="../tags/tag174.xml"/><Relationship Id="rId14" Type="http://schemas.openxmlformats.org/officeDocument/2006/relationships/tags" Target="../tags/tag173.xml"/><Relationship Id="rId13" Type="http://schemas.openxmlformats.org/officeDocument/2006/relationships/tags" Target="../tags/tag172.xml"/><Relationship Id="rId12" Type="http://schemas.openxmlformats.org/officeDocument/2006/relationships/tags" Target="../tags/tag171.xml"/><Relationship Id="rId11" Type="http://schemas.openxmlformats.org/officeDocument/2006/relationships/tags" Target="../tags/tag170.xml"/><Relationship Id="rId10" Type="http://schemas.openxmlformats.org/officeDocument/2006/relationships/tags" Target="../tags/tag169.xml"/><Relationship Id="rId1" Type="http://schemas.openxmlformats.org/officeDocument/2006/relationships/tags" Target="../tags/tag160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184.xml"/><Relationship Id="rId8" Type="http://schemas.openxmlformats.org/officeDocument/2006/relationships/tags" Target="../tags/tag183.xml"/><Relationship Id="rId7" Type="http://schemas.openxmlformats.org/officeDocument/2006/relationships/tags" Target="../tags/tag182.xml"/><Relationship Id="rId6" Type="http://schemas.openxmlformats.org/officeDocument/2006/relationships/tags" Target="../tags/tag181.xml"/><Relationship Id="rId5" Type="http://schemas.openxmlformats.org/officeDocument/2006/relationships/tags" Target="../tags/tag180.xml"/><Relationship Id="rId4" Type="http://schemas.openxmlformats.org/officeDocument/2006/relationships/tags" Target="../tags/tag179.xml"/><Relationship Id="rId3" Type="http://schemas.openxmlformats.org/officeDocument/2006/relationships/tags" Target="../tags/tag178.xml"/><Relationship Id="rId2" Type="http://schemas.openxmlformats.org/officeDocument/2006/relationships/tags" Target="../tags/tag177.xml"/><Relationship Id="rId15" Type="http://schemas.openxmlformats.org/officeDocument/2006/relationships/notesSlide" Target="../notesSlides/notesSlide3.xml"/><Relationship Id="rId14" Type="http://schemas.openxmlformats.org/officeDocument/2006/relationships/slideLayout" Target="../slideLayouts/slideLayout7.xml"/><Relationship Id="rId13" Type="http://schemas.openxmlformats.org/officeDocument/2006/relationships/tags" Target="../tags/tag188.xml"/><Relationship Id="rId12" Type="http://schemas.openxmlformats.org/officeDocument/2006/relationships/tags" Target="../tags/tag187.xml"/><Relationship Id="rId11" Type="http://schemas.openxmlformats.org/officeDocument/2006/relationships/tags" Target="../tags/tag186.xml"/><Relationship Id="rId10" Type="http://schemas.openxmlformats.org/officeDocument/2006/relationships/tags" Target="../tags/tag185.xml"/><Relationship Id="rId1" Type="http://schemas.openxmlformats.org/officeDocument/2006/relationships/tags" Target="../tags/tag176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197.xml"/><Relationship Id="rId8" Type="http://schemas.openxmlformats.org/officeDocument/2006/relationships/tags" Target="../tags/tag196.xml"/><Relationship Id="rId7" Type="http://schemas.openxmlformats.org/officeDocument/2006/relationships/tags" Target="../tags/tag195.xml"/><Relationship Id="rId6" Type="http://schemas.openxmlformats.org/officeDocument/2006/relationships/tags" Target="../tags/tag194.xml"/><Relationship Id="rId5" Type="http://schemas.openxmlformats.org/officeDocument/2006/relationships/tags" Target="../tags/tag193.xml"/><Relationship Id="rId4" Type="http://schemas.openxmlformats.org/officeDocument/2006/relationships/tags" Target="../tags/tag192.xml"/><Relationship Id="rId3" Type="http://schemas.openxmlformats.org/officeDocument/2006/relationships/tags" Target="../tags/tag191.xml"/><Relationship Id="rId2" Type="http://schemas.openxmlformats.org/officeDocument/2006/relationships/tags" Target="../tags/tag190.xml"/><Relationship Id="rId16" Type="http://schemas.openxmlformats.org/officeDocument/2006/relationships/notesSlide" Target="../notesSlides/notesSlide4.xml"/><Relationship Id="rId15" Type="http://schemas.openxmlformats.org/officeDocument/2006/relationships/slideLayout" Target="../slideLayouts/slideLayout7.xml"/><Relationship Id="rId14" Type="http://schemas.openxmlformats.org/officeDocument/2006/relationships/tags" Target="../tags/tag200.xml"/><Relationship Id="rId13" Type="http://schemas.openxmlformats.org/officeDocument/2006/relationships/tags" Target="../tags/tag199.xml"/><Relationship Id="rId12" Type="http://schemas.microsoft.com/office/2007/relationships/hdphoto" Target="../media/image11.wdp"/><Relationship Id="rId11" Type="http://schemas.openxmlformats.org/officeDocument/2006/relationships/image" Target="../media/image10.png"/><Relationship Id="rId10" Type="http://schemas.openxmlformats.org/officeDocument/2006/relationships/tags" Target="../tags/tag198.xml"/><Relationship Id="rId1" Type="http://schemas.openxmlformats.org/officeDocument/2006/relationships/tags" Target="../tags/tag189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209.xml"/><Relationship Id="rId8" Type="http://schemas.openxmlformats.org/officeDocument/2006/relationships/tags" Target="../tags/tag208.xml"/><Relationship Id="rId7" Type="http://schemas.openxmlformats.org/officeDocument/2006/relationships/tags" Target="../tags/tag207.xml"/><Relationship Id="rId6" Type="http://schemas.openxmlformats.org/officeDocument/2006/relationships/tags" Target="../tags/tag206.xml"/><Relationship Id="rId5" Type="http://schemas.openxmlformats.org/officeDocument/2006/relationships/tags" Target="../tags/tag205.xml"/><Relationship Id="rId4" Type="http://schemas.openxmlformats.org/officeDocument/2006/relationships/tags" Target="../tags/tag204.xml"/><Relationship Id="rId3" Type="http://schemas.openxmlformats.org/officeDocument/2006/relationships/tags" Target="../tags/tag203.xml"/><Relationship Id="rId2" Type="http://schemas.openxmlformats.org/officeDocument/2006/relationships/tags" Target="../tags/tag202.xml"/><Relationship Id="rId14" Type="http://schemas.openxmlformats.org/officeDocument/2006/relationships/notesSlide" Target="../notesSlides/notesSlide5.xml"/><Relationship Id="rId13" Type="http://schemas.openxmlformats.org/officeDocument/2006/relationships/slideLayout" Target="../slideLayouts/slideLayout7.xml"/><Relationship Id="rId12" Type="http://schemas.openxmlformats.org/officeDocument/2006/relationships/tags" Target="../tags/tag212.xml"/><Relationship Id="rId11" Type="http://schemas.openxmlformats.org/officeDocument/2006/relationships/tags" Target="../tags/tag211.xml"/><Relationship Id="rId10" Type="http://schemas.openxmlformats.org/officeDocument/2006/relationships/tags" Target="../tags/tag210.xml"/><Relationship Id="rId1" Type="http://schemas.openxmlformats.org/officeDocument/2006/relationships/tags" Target="../tags/tag201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221.xml"/><Relationship Id="rId8" Type="http://schemas.openxmlformats.org/officeDocument/2006/relationships/tags" Target="../tags/tag220.xml"/><Relationship Id="rId7" Type="http://schemas.openxmlformats.org/officeDocument/2006/relationships/tags" Target="../tags/tag219.xml"/><Relationship Id="rId6" Type="http://schemas.openxmlformats.org/officeDocument/2006/relationships/tags" Target="../tags/tag218.xml"/><Relationship Id="rId5" Type="http://schemas.openxmlformats.org/officeDocument/2006/relationships/tags" Target="../tags/tag217.xml"/><Relationship Id="rId4" Type="http://schemas.openxmlformats.org/officeDocument/2006/relationships/tags" Target="../tags/tag216.xml"/><Relationship Id="rId3" Type="http://schemas.openxmlformats.org/officeDocument/2006/relationships/tags" Target="../tags/tag215.xml"/><Relationship Id="rId2" Type="http://schemas.openxmlformats.org/officeDocument/2006/relationships/tags" Target="../tags/tag214.xml"/><Relationship Id="rId18" Type="http://schemas.openxmlformats.org/officeDocument/2006/relationships/notesSlide" Target="../notesSlides/notesSlide6.xml"/><Relationship Id="rId17" Type="http://schemas.openxmlformats.org/officeDocument/2006/relationships/slideLayout" Target="../slideLayouts/slideLayout7.xml"/><Relationship Id="rId16" Type="http://schemas.openxmlformats.org/officeDocument/2006/relationships/tags" Target="../tags/tag225.xml"/><Relationship Id="rId15" Type="http://schemas.microsoft.com/office/2007/relationships/hdphoto" Target="../media/image14.wdp"/><Relationship Id="rId14" Type="http://schemas.openxmlformats.org/officeDocument/2006/relationships/image" Target="../media/image13.png"/><Relationship Id="rId13" Type="http://schemas.openxmlformats.org/officeDocument/2006/relationships/image" Target="../media/image12.png"/><Relationship Id="rId12" Type="http://schemas.openxmlformats.org/officeDocument/2006/relationships/tags" Target="../tags/tag224.xml"/><Relationship Id="rId11" Type="http://schemas.openxmlformats.org/officeDocument/2006/relationships/tags" Target="../tags/tag223.xml"/><Relationship Id="rId10" Type="http://schemas.openxmlformats.org/officeDocument/2006/relationships/tags" Target="../tags/tag222.xml"/><Relationship Id="rId1" Type="http://schemas.openxmlformats.org/officeDocument/2006/relationships/tags" Target="../tags/tag213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234.xml"/><Relationship Id="rId8" Type="http://schemas.openxmlformats.org/officeDocument/2006/relationships/tags" Target="../tags/tag233.xml"/><Relationship Id="rId7" Type="http://schemas.openxmlformats.org/officeDocument/2006/relationships/tags" Target="../tags/tag232.xml"/><Relationship Id="rId6" Type="http://schemas.openxmlformats.org/officeDocument/2006/relationships/tags" Target="../tags/tag231.xml"/><Relationship Id="rId5" Type="http://schemas.openxmlformats.org/officeDocument/2006/relationships/tags" Target="../tags/tag230.xml"/><Relationship Id="rId4" Type="http://schemas.openxmlformats.org/officeDocument/2006/relationships/tags" Target="../tags/tag229.xml"/><Relationship Id="rId3" Type="http://schemas.openxmlformats.org/officeDocument/2006/relationships/tags" Target="../tags/tag228.xml"/><Relationship Id="rId23" Type="http://schemas.openxmlformats.org/officeDocument/2006/relationships/notesSlide" Target="../notesSlides/notesSlide7.xml"/><Relationship Id="rId22" Type="http://schemas.openxmlformats.org/officeDocument/2006/relationships/slideLayout" Target="../slideLayouts/slideLayout7.xml"/><Relationship Id="rId21" Type="http://schemas.openxmlformats.org/officeDocument/2006/relationships/tags" Target="../tags/tag241.xml"/><Relationship Id="rId20" Type="http://schemas.microsoft.com/office/2007/relationships/hdphoto" Target="../media/image19.wdp"/><Relationship Id="rId2" Type="http://schemas.openxmlformats.org/officeDocument/2006/relationships/tags" Target="../tags/tag227.xml"/><Relationship Id="rId19" Type="http://schemas.openxmlformats.org/officeDocument/2006/relationships/image" Target="../media/image18.png"/><Relationship Id="rId18" Type="http://schemas.openxmlformats.org/officeDocument/2006/relationships/tags" Target="../tags/tag240.xml"/><Relationship Id="rId17" Type="http://schemas.openxmlformats.org/officeDocument/2006/relationships/tags" Target="../tags/tag239.xml"/><Relationship Id="rId16" Type="http://schemas.openxmlformats.org/officeDocument/2006/relationships/tags" Target="../tags/tag238.xml"/><Relationship Id="rId15" Type="http://schemas.openxmlformats.org/officeDocument/2006/relationships/tags" Target="../tags/tag237.xml"/><Relationship Id="rId14" Type="http://schemas.microsoft.com/office/2007/relationships/hdphoto" Target="../media/image17.wdp"/><Relationship Id="rId13" Type="http://schemas.openxmlformats.org/officeDocument/2006/relationships/image" Target="../media/image16.png"/><Relationship Id="rId12" Type="http://schemas.openxmlformats.org/officeDocument/2006/relationships/tags" Target="../tags/tag236.xml"/><Relationship Id="rId11" Type="http://schemas.openxmlformats.org/officeDocument/2006/relationships/image" Target="../media/image15.jpeg"/><Relationship Id="rId10" Type="http://schemas.openxmlformats.org/officeDocument/2006/relationships/tags" Target="../tags/tag235.xml"/><Relationship Id="rId1" Type="http://schemas.openxmlformats.org/officeDocument/2006/relationships/tags" Target="../tags/tag226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250.xml"/><Relationship Id="rId8" Type="http://schemas.openxmlformats.org/officeDocument/2006/relationships/tags" Target="../tags/tag249.xml"/><Relationship Id="rId7" Type="http://schemas.openxmlformats.org/officeDocument/2006/relationships/tags" Target="../tags/tag248.xml"/><Relationship Id="rId6" Type="http://schemas.openxmlformats.org/officeDocument/2006/relationships/tags" Target="../tags/tag247.xml"/><Relationship Id="rId5" Type="http://schemas.openxmlformats.org/officeDocument/2006/relationships/tags" Target="../tags/tag246.xml"/><Relationship Id="rId4" Type="http://schemas.openxmlformats.org/officeDocument/2006/relationships/tags" Target="../tags/tag245.xml"/><Relationship Id="rId3" Type="http://schemas.openxmlformats.org/officeDocument/2006/relationships/tags" Target="../tags/tag244.xml"/><Relationship Id="rId2" Type="http://schemas.openxmlformats.org/officeDocument/2006/relationships/tags" Target="../tags/tag243.xml"/><Relationship Id="rId15" Type="http://schemas.openxmlformats.org/officeDocument/2006/relationships/notesSlide" Target="../notesSlides/notesSlide8.xml"/><Relationship Id="rId14" Type="http://schemas.openxmlformats.org/officeDocument/2006/relationships/slideLayout" Target="../slideLayouts/slideLayout7.xml"/><Relationship Id="rId13" Type="http://schemas.openxmlformats.org/officeDocument/2006/relationships/tags" Target="../tags/tag254.xml"/><Relationship Id="rId12" Type="http://schemas.openxmlformats.org/officeDocument/2006/relationships/tags" Target="../tags/tag253.xml"/><Relationship Id="rId11" Type="http://schemas.openxmlformats.org/officeDocument/2006/relationships/tags" Target="../tags/tag252.xml"/><Relationship Id="rId10" Type="http://schemas.openxmlformats.org/officeDocument/2006/relationships/tags" Target="../tags/tag251.xml"/><Relationship Id="rId1" Type="http://schemas.openxmlformats.org/officeDocument/2006/relationships/tags" Target="../tags/tag242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263.xml"/><Relationship Id="rId8" Type="http://schemas.openxmlformats.org/officeDocument/2006/relationships/tags" Target="../tags/tag262.xml"/><Relationship Id="rId7" Type="http://schemas.openxmlformats.org/officeDocument/2006/relationships/tags" Target="../tags/tag261.xml"/><Relationship Id="rId6" Type="http://schemas.openxmlformats.org/officeDocument/2006/relationships/tags" Target="../tags/tag260.xml"/><Relationship Id="rId5" Type="http://schemas.openxmlformats.org/officeDocument/2006/relationships/tags" Target="../tags/tag259.xml"/><Relationship Id="rId4" Type="http://schemas.openxmlformats.org/officeDocument/2006/relationships/tags" Target="../tags/tag258.xml"/><Relationship Id="rId3" Type="http://schemas.openxmlformats.org/officeDocument/2006/relationships/tags" Target="../tags/tag257.xml"/><Relationship Id="rId2" Type="http://schemas.openxmlformats.org/officeDocument/2006/relationships/tags" Target="../tags/tag256.xml"/><Relationship Id="rId16" Type="http://schemas.openxmlformats.org/officeDocument/2006/relationships/notesSlide" Target="../notesSlides/notesSlide9.xml"/><Relationship Id="rId15" Type="http://schemas.openxmlformats.org/officeDocument/2006/relationships/slideLayout" Target="../slideLayouts/slideLayout7.xml"/><Relationship Id="rId14" Type="http://schemas.openxmlformats.org/officeDocument/2006/relationships/tags" Target="../tags/tag267.xml"/><Relationship Id="rId13" Type="http://schemas.openxmlformats.org/officeDocument/2006/relationships/tags" Target="../tags/tag266.xml"/><Relationship Id="rId12" Type="http://schemas.openxmlformats.org/officeDocument/2006/relationships/image" Target="../media/image20.png"/><Relationship Id="rId11" Type="http://schemas.openxmlformats.org/officeDocument/2006/relationships/tags" Target="../tags/tag265.xml"/><Relationship Id="rId10" Type="http://schemas.openxmlformats.org/officeDocument/2006/relationships/tags" Target="../tags/tag264.xml"/><Relationship Id="rId1" Type="http://schemas.openxmlformats.org/officeDocument/2006/relationships/tags" Target="../tags/tag25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标题 1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3418112" y="2067972"/>
            <a:ext cx="8048631" cy="1295045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None/>
            </a:pPr>
            <a:r>
              <a:rPr lang="zh-CN" altLang="en-US" sz="7200" dirty="0">
                <a:solidFill>
                  <a:schemeClr val="accent1">
                    <a:lumMod val="75000"/>
                  </a:schemeClr>
                </a:solidFill>
              </a:rPr>
              <a:t>不懂就要问</a:t>
            </a:r>
            <a:endParaRPr lang="zh-CN" altLang="en-US" sz="7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custDataLst>
      <p:tags r:id="rId2"/>
    </p:custData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 userDrawn="1">
            <p:custDataLst>
              <p:tags r:id="rId1"/>
            </p:custDataLst>
          </p:nvPr>
        </p:nvGrpSpPr>
        <p:grpSpPr>
          <a:xfrm>
            <a:off x="11032164" y="5582927"/>
            <a:ext cx="851136" cy="1210945"/>
            <a:chOff x="1289955" y="1628061"/>
            <a:chExt cx="3941631" cy="5174701"/>
          </a:xfrm>
        </p:grpSpPr>
        <p:sp>
          <p:nvSpPr>
            <p:cNvPr id="22" name="Shape 209"/>
            <p:cNvSpPr/>
            <p:nvPr>
              <p:custDataLst>
                <p:tags r:id="rId2"/>
              </p:custDataLst>
            </p:nvPr>
          </p:nvSpPr>
          <p:spPr>
            <a:xfrm rot="3758493">
              <a:off x="2721879" y="4293055"/>
              <a:ext cx="2954498" cy="20649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014" extrusionOk="0">
                  <a:moveTo>
                    <a:pt x="0" y="11730"/>
                  </a:moveTo>
                  <a:cubicBezTo>
                    <a:pt x="550" y="11385"/>
                    <a:pt x="818" y="11200"/>
                    <a:pt x="1446" y="10869"/>
                  </a:cubicBezTo>
                  <a:cubicBezTo>
                    <a:pt x="3278" y="9905"/>
                    <a:pt x="4075" y="10600"/>
                    <a:pt x="4893" y="12949"/>
                  </a:cubicBezTo>
                  <a:cubicBezTo>
                    <a:pt x="5476" y="14623"/>
                    <a:pt x="6411" y="21325"/>
                    <a:pt x="8440" y="21003"/>
                  </a:cubicBezTo>
                  <a:cubicBezTo>
                    <a:pt x="10807" y="20628"/>
                    <a:pt x="9528" y="13017"/>
                    <a:pt x="9431" y="11082"/>
                  </a:cubicBezTo>
                  <a:cubicBezTo>
                    <a:pt x="9316" y="8800"/>
                    <a:pt x="8806" y="3250"/>
                    <a:pt x="11582" y="4352"/>
                  </a:cubicBezTo>
                  <a:cubicBezTo>
                    <a:pt x="13589" y="5149"/>
                    <a:pt x="14535" y="10567"/>
                    <a:pt x="16445" y="10863"/>
                  </a:cubicBezTo>
                  <a:cubicBezTo>
                    <a:pt x="18644" y="11204"/>
                    <a:pt x="17737" y="6638"/>
                    <a:pt x="17704" y="4600"/>
                  </a:cubicBezTo>
                  <a:cubicBezTo>
                    <a:pt x="17639" y="584"/>
                    <a:pt x="18794" y="-275"/>
                    <a:pt x="21600" y="69"/>
                  </a:cubicBezTo>
                </a:path>
              </a:pathLst>
            </a:custGeom>
            <a:noFill/>
            <a:ln w="38100" cap="flat">
              <a:solidFill>
                <a:schemeClr val="dk1">
                  <a:lumMod val="65000"/>
                  <a:lumOff val="35000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80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23" name="组 13"/>
            <p:cNvGrpSpPr/>
            <p:nvPr/>
          </p:nvGrpSpPr>
          <p:grpSpPr>
            <a:xfrm>
              <a:off x="1289955" y="1628061"/>
              <a:ext cx="2187025" cy="2569107"/>
              <a:chOff x="5943842" y="1013911"/>
              <a:chExt cx="2187025" cy="2569107"/>
            </a:xfrm>
          </p:grpSpPr>
          <p:sp>
            <p:nvSpPr>
              <p:cNvPr id="24" name="Shape 202"/>
              <p:cNvSpPr/>
              <p:nvPr>
                <p:custDataLst>
                  <p:tags r:id="rId3"/>
                </p:custDataLst>
              </p:nvPr>
            </p:nvSpPr>
            <p:spPr>
              <a:xfrm rot="3758493">
                <a:off x="6440283" y="1924630"/>
                <a:ext cx="1816414" cy="5104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522" extrusionOk="0">
                    <a:moveTo>
                      <a:pt x="21600" y="743"/>
                    </a:moveTo>
                    <a:cubicBezTo>
                      <a:pt x="19799" y="-786"/>
                      <a:pt x="18140" y="461"/>
                      <a:pt x="16279" y="823"/>
                    </a:cubicBezTo>
                    <a:cubicBezTo>
                      <a:pt x="10853" y="1876"/>
                      <a:pt x="5372" y="1461"/>
                      <a:pt x="0" y="4698"/>
                    </a:cubicBezTo>
                    <a:lnTo>
                      <a:pt x="0" y="20521"/>
                    </a:lnTo>
                    <a:lnTo>
                      <a:pt x="1843" y="19747"/>
                    </a:lnTo>
                    <a:cubicBezTo>
                      <a:pt x="4727" y="19759"/>
                      <a:pt x="13025" y="19305"/>
                      <a:pt x="15903" y="19016"/>
                    </a:cubicBezTo>
                    <a:cubicBezTo>
                      <a:pt x="17715" y="18834"/>
                      <a:pt x="19629" y="20814"/>
                      <a:pt x="21376" y="20485"/>
                    </a:cubicBezTo>
                  </a:path>
                </a:pathLst>
              </a:custGeom>
              <a:solidFill>
                <a:schemeClr val="lt1"/>
              </a:solidFill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5" name="Shape 203"/>
              <p:cNvSpPr/>
              <p:nvPr>
                <p:custDataLst>
                  <p:tags r:id="rId4"/>
                </p:custDataLst>
              </p:nvPr>
            </p:nvSpPr>
            <p:spPr>
              <a:xfrm rot="3758493">
                <a:off x="7743128" y="2715926"/>
                <a:ext cx="42879" cy="48862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274" h="21600" extrusionOk="0">
                    <a:moveTo>
                      <a:pt x="0" y="0"/>
                    </a:moveTo>
                    <a:cubicBezTo>
                      <a:pt x="21600" y="2677"/>
                      <a:pt x="19974" y="16418"/>
                      <a:pt x="11161" y="21600"/>
                    </a:cubicBezTo>
                  </a:path>
                </a:pathLst>
              </a:custGeom>
              <a:noFill/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6" name="Shape 204"/>
              <p:cNvSpPr/>
              <p:nvPr>
                <p:custDataLst>
                  <p:tags r:id="rId5"/>
                </p:custDataLst>
              </p:nvPr>
            </p:nvSpPr>
            <p:spPr>
              <a:xfrm rot="3758493">
                <a:off x="6688919" y="1820269"/>
                <a:ext cx="124286" cy="34178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9761" y="15753"/>
                      <a:pt x="1840" y="7112"/>
                      <a:pt x="0" y="0"/>
                    </a:cubicBezTo>
                  </a:path>
                </a:pathLst>
              </a:custGeom>
              <a:noFill/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7" name="Shape 205"/>
              <p:cNvSpPr/>
              <p:nvPr>
                <p:custDataLst>
                  <p:tags r:id="rId6"/>
                </p:custDataLst>
              </p:nvPr>
            </p:nvSpPr>
            <p:spPr>
              <a:xfrm rot="3758493">
                <a:off x="6847335" y="1900060"/>
                <a:ext cx="869668" cy="103159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469" h="16954" extrusionOk="0">
                    <a:moveTo>
                      <a:pt x="0" y="11121"/>
                    </a:moveTo>
                    <a:cubicBezTo>
                      <a:pt x="167" y="10786"/>
                      <a:pt x="-956" y="-4646"/>
                      <a:pt x="4852" y="2248"/>
                    </a:cubicBezTo>
                    <a:cubicBezTo>
                      <a:pt x="5261" y="461"/>
                      <a:pt x="6192" y="-121"/>
                      <a:pt x="7478" y="78"/>
                    </a:cubicBezTo>
                    <a:cubicBezTo>
                      <a:pt x="8279" y="78"/>
                      <a:pt x="9110" y="711"/>
                      <a:pt x="9174" y="2178"/>
                    </a:cubicBezTo>
                    <a:cubicBezTo>
                      <a:pt x="10318" y="734"/>
                      <a:pt x="10808" y="-213"/>
                      <a:pt x="12478" y="41"/>
                    </a:cubicBezTo>
                    <a:cubicBezTo>
                      <a:pt x="13434" y="0"/>
                      <a:pt x="13608" y="1386"/>
                      <a:pt x="13442" y="1960"/>
                    </a:cubicBezTo>
                    <a:cubicBezTo>
                      <a:pt x="19959" y="-3583"/>
                      <a:pt x="20644" y="13929"/>
                      <a:pt x="18086" y="16954"/>
                    </a:cubicBezTo>
                  </a:path>
                </a:pathLst>
              </a:custGeom>
              <a:solidFill>
                <a:schemeClr val="lt1"/>
              </a:solidFill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8" name="Shape 206"/>
              <p:cNvSpPr/>
              <p:nvPr>
                <p:custDataLst>
                  <p:tags r:id="rId7"/>
                </p:custDataLst>
              </p:nvPr>
            </p:nvSpPr>
            <p:spPr>
              <a:xfrm rot="3758493">
                <a:off x="6164716" y="2541971"/>
                <a:ext cx="1046419" cy="2818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74" extrusionOk="0">
                    <a:moveTo>
                      <a:pt x="1076" y="12061"/>
                    </a:moveTo>
                    <a:cubicBezTo>
                      <a:pt x="497" y="8498"/>
                      <a:pt x="228" y="3669"/>
                      <a:pt x="0" y="0"/>
                    </a:cubicBezTo>
                    <a:cubicBezTo>
                      <a:pt x="6860" y="545"/>
                      <a:pt x="13608" y="-26"/>
                      <a:pt x="20206" y="3388"/>
                    </a:cubicBezTo>
                    <a:cubicBezTo>
                      <a:pt x="20298" y="9884"/>
                      <a:pt x="21430" y="15807"/>
                      <a:pt x="21600" y="21574"/>
                    </a:cubicBezTo>
                  </a:path>
                </a:pathLst>
              </a:custGeom>
              <a:solidFill>
                <a:srgbClr val="E7E4EA"/>
              </a:solidFill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9" name="Shape 207"/>
              <p:cNvSpPr/>
              <p:nvPr>
                <p:custDataLst>
                  <p:tags r:id="rId8"/>
                </p:custDataLst>
              </p:nvPr>
            </p:nvSpPr>
            <p:spPr>
              <a:xfrm rot="3758493">
                <a:off x="5742745" y="2584036"/>
                <a:ext cx="1200079" cy="7978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676" extrusionOk="0">
                    <a:moveTo>
                      <a:pt x="1467" y="19871"/>
                    </a:moveTo>
                    <a:cubicBezTo>
                      <a:pt x="2596" y="15187"/>
                      <a:pt x="1342" y="5194"/>
                      <a:pt x="0" y="486"/>
                    </a:cubicBezTo>
                    <a:cubicBezTo>
                      <a:pt x="6032" y="-924"/>
                      <a:pt x="11979" y="1155"/>
                      <a:pt x="18133" y="1422"/>
                    </a:cubicBezTo>
                    <a:cubicBezTo>
                      <a:pt x="19277" y="7634"/>
                      <a:pt x="21219" y="14259"/>
                      <a:pt x="21600" y="20676"/>
                    </a:cubicBezTo>
                  </a:path>
                </a:pathLst>
              </a:custGeom>
              <a:noFill/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30" name="Shape 208"/>
              <p:cNvSpPr/>
              <p:nvPr>
                <p:custDataLst>
                  <p:tags r:id="rId9"/>
                </p:custDataLst>
              </p:nvPr>
            </p:nvSpPr>
            <p:spPr>
              <a:xfrm rot="3758493">
                <a:off x="6601321" y="998391"/>
                <a:ext cx="383966" cy="4150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99" h="21600" extrusionOk="0">
                    <a:moveTo>
                      <a:pt x="21399" y="0"/>
                    </a:moveTo>
                    <a:cubicBezTo>
                      <a:pt x="14641" y="0"/>
                      <a:pt x="6540" y="886"/>
                      <a:pt x="325" y="1003"/>
                    </a:cubicBezTo>
                    <a:cubicBezTo>
                      <a:pt x="-42" y="7726"/>
                      <a:pt x="-201" y="14997"/>
                      <a:pt x="411" y="21600"/>
                    </a:cubicBezTo>
                    <a:cubicBezTo>
                      <a:pt x="6724" y="20829"/>
                      <a:pt x="13779" y="19988"/>
                      <a:pt x="20126" y="20284"/>
                    </a:cubicBezTo>
                  </a:path>
                </a:pathLst>
              </a:custGeom>
              <a:noFill/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31" name="Shape 210"/>
              <p:cNvSpPr/>
              <p:nvPr>
                <p:custDataLst>
                  <p:tags r:id="rId10"/>
                </p:custDataLst>
              </p:nvPr>
            </p:nvSpPr>
            <p:spPr>
              <a:xfrm rot="3758493">
                <a:off x="7598750" y="2950768"/>
                <a:ext cx="573187" cy="4910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7302" y="21128"/>
                      <a:pt x="15635" y="15045"/>
                      <a:pt x="21600" y="9996"/>
                    </a:cubicBezTo>
                    <a:cubicBezTo>
                      <a:pt x="14594" y="7013"/>
                      <a:pt x="7961" y="2130"/>
                      <a:pt x="709" y="0"/>
                    </a:cubicBezTo>
                  </a:path>
                </a:pathLst>
              </a:custGeom>
              <a:noFill/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  <p:sp>
        <p:nvSpPr>
          <p:cNvPr id="2" name="文本框 1"/>
          <p:cNvSpPr txBox="1"/>
          <p:nvPr/>
        </p:nvSpPr>
        <p:spPr>
          <a:xfrm>
            <a:off x="1352550" y="520184"/>
            <a:ext cx="2343150" cy="645160"/>
          </a:xfrm>
          <a:prstGeom prst="rect">
            <a:avLst/>
          </a:prstGeom>
          <a:solidFill>
            <a:schemeClr val="accent1"/>
          </a:solidFill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rPr>
              <a:t>合作探究</a:t>
            </a:r>
            <a:endParaRPr lang="zh-CN" altLang="en-US" sz="36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11"/>
            </p:custDataLst>
          </p:nvPr>
        </p:nvSpPr>
        <p:spPr>
          <a:xfrm>
            <a:off x="1566862" y="1581149"/>
            <a:ext cx="4276725" cy="3415030"/>
          </a:xfrm>
          <a:prstGeom prst="rect">
            <a:avLst/>
          </a:prstGeom>
          <a:noFill/>
          <a:ln w="28575">
            <a:solidFill>
              <a:srgbClr val="FF9933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>
                <a:solidFill>
                  <a:schemeClr val="dk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观察课文第一幅插图，说说插图对应了故事的哪些内容。</a:t>
            </a:r>
            <a:endParaRPr lang="zh-CN" altLang="en-US" sz="3600">
              <a:solidFill>
                <a:schemeClr val="dk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2" cstate="email"/>
          <a:srcRect/>
          <a:stretch>
            <a:fillRect/>
          </a:stretch>
        </p:blipFill>
        <p:spPr>
          <a:xfrm>
            <a:off x="6940585" y="1348238"/>
            <a:ext cx="4190213" cy="3905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 userDrawn="1">
            <p:custDataLst>
              <p:tags r:id="rId1"/>
            </p:custDataLst>
          </p:nvPr>
        </p:nvGrpSpPr>
        <p:grpSpPr>
          <a:xfrm>
            <a:off x="11032164" y="5582927"/>
            <a:ext cx="851136" cy="1210945"/>
            <a:chOff x="1289955" y="1628061"/>
            <a:chExt cx="3941631" cy="5174701"/>
          </a:xfrm>
        </p:grpSpPr>
        <p:sp>
          <p:nvSpPr>
            <p:cNvPr id="22" name="Shape 209"/>
            <p:cNvSpPr/>
            <p:nvPr>
              <p:custDataLst>
                <p:tags r:id="rId2"/>
              </p:custDataLst>
            </p:nvPr>
          </p:nvSpPr>
          <p:spPr>
            <a:xfrm rot="3758493">
              <a:off x="2721879" y="4293055"/>
              <a:ext cx="2954498" cy="20649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014" extrusionOk="0">
                  <a:moveTo>
                    <a:pt x="0" y="11730"/>
                  </a:moveTo>
                  <a:cubicBezTo>
                    <a:pt x="550" y="11385"/>
                    <a:pt x="818" y="11200"/>
                    <a:pt x="1446" y="10869"/>
                  </a:cubicBezTo>
                  <a:cubicBezTo>
                    <a:pt x="3278" y="9905"/>
                    <a:pt x="4075" y="10600"/>
                    <a:pt x="4893" y="12949"/>
                  </a:cubicBezTo>
                  <a:cubicBezTo>
                    <a:pt x="5476" y="14623"/>
                    <a:pt x="6411" y="21325"/>
                    <a:pt x="8440" y="21003"/>
                  </a:cubicBezTo>
                  <a:cubicBezTo>
                    <a:pt x="10807" y="20628"/>
                    <a:pt x="9528" y="13017"/>
                    <a:pt x="9431" y="11082"/>
                  </a:cubicBezTo>
                  <a:cubicBezTo>
                    <a:pt x="9316" y="8800"/>
                    <a:pt x="8806" y="3250"/>
                    <a:pt x="11582" y="4352"/>
                  </a:cubicBezTo>
                  <a:cubicBezTo>
                    <a:pt x="13589" y="5149"/>
                    <a:pt x="14535" y="10567"/>
                    <a:pt x="16445" y="10863"/>
                  </a:cubicBezTo>
                  <a:cubicBezTo>
                    <a:pt x="18644" y="11204"/>
                    <a:pt x="17737" y="6638"/>
                    <a:pt x="17704" y="4600"/>
                  </a:cubicBezTo>
                  <a:cubicBezTo>
                    <a:pt x="17639" y="584"/>
                    <a:pt x="18794" y="-275"/>
                    <a:pt x="21600" y="69"/>
                  </a:cubicBezTo>
                </a:path>
              </a:pathLst>
            </a:custGeom>
            <a:noFill/>
            <a:ln w="38100" cap="flat">
              <a:solidFill>
                <a:schemeClr val="dk1">
                  <a:lumMod val="65000"/>
                  <a:lumOff val="35000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80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23" name="组 13"/>
            <p:cNvGrpSpPr/>
            <p:nvPr/>
          </p:nvGrpSpPr>
          <p:grpSpPr>
            <a:xfrm>
              <a:off x="1289955" y="1628061"/>
              <a:ext cx="2187025" cy="2569107"/>
              <a:chOff x="5943842" y="1013911"/>
              <a:chExt cx="2187025" cy="2569107"/>
            </a:xfrm>
          </p:grpSpPr>
          <p:sp>
            <p:nvSpPr>
              <p:cNvPr id="24" name="Shape 202"/>
              <p:cNvSpPr/>
              <p:nvPr>
                <p:custDataLst>
                  <p:tags r:id="rId3"/>
                </p:custDataLst>
              </p:nvPr>
            </p:nvSpPr>
            <p:spPr>
              <a:xfrm rot="3758493">
                <a:off x="6440283" y="1924630"/>
                <a:ext cx="1816414" cy="5104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522" extrusionOk="0">
                    <a:moveTo>
                      <a:pt x="21600" y="743"/>
                    </a:moveTo>
                    <a:cubicBezTo>
                      <a:pt x="19799" y="-786"/>
                      <a:pt x="18140" y="461"/>
                      <a:pt x="16279" y="823"/>
                    </a:cubicBezTo>
                    <a:cubicBezTo>
                      <a:pt x="10853" y="1876"/>
                      <a:pt x="5372" y="1461"/>
                      <a:pt x="0" y="4698"/>
                    </a:cubicBezTo>
                    <a:lnTo>
                      <a:pt x="0" y="20521"/>
                    </a:lnTo>
                    <a:lnTo>
                      <a:pt x="1843" y="19747"/>
                    </a:lnTo>
                    <a:cubicBezTo>
                      <a:pt x="4727" y="19759"/>
                      <a:pt x="13025" y="19305"/>
                      <a:pt x="15903" y="19016"/>
                    </a:cubicBezTo>
                    <a:cubicBezTo>
                      <a:pt x="17715" y="18834"/>
                      <a:pt x="19629" y="20814"/>
                      <a:pt x="21376" y="20485"/>
                    </a:cubicBezTo>
                  </a:path>
                </a:pathLst>
              </a:custGeom>
              <a:solidFill>
                <a:schemeClr val="lt1"/>
              </a:solidFill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5" name="Shape 203"/>
              <p:cNvSpPr/>
              <p:nvPr>
                <p:custDataLst>
                  <p:tags r:id="rId4"/>
                </p:custDataLst>
              </p:nvPr>
            </p:nvSpPr>
            <p:spPr>
              <a:xfrm rot="3758493">
                <a:off x="7743128" y="2715926"/>
                <a:ext cx="42879" cy="48862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274" h="21600" extrusionOk="0">
                    <a:moveTo>
                      <a:pt x="0" y="0"/>
                    </a:moveTo>
                    <a:cubicBezTo>
                      <a:pt x="21600" y="2677"/>
                      <a:pt x="19974" y="16418"/>
                      <a:pt x="11161" y="21600"/>
                    </a:cubicBezTo>
                  </a:path>
                </a:pathLst>
              </a:custGeom>
              <a:noFill/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6" name="Shape 204"/>
              <p:cNvSpPr/>
              <p:nvPr>
                <p:custDataLst>
                  <p:tags r:id="rId5"/>
                </p:custDataLst>
              </p:nvPr>
            </p:nvSpPr>
            <p:spPr>
              <a:xfrm rot="3758493">
                <a:off x="6688919" y="1820269"/>
                <a:ext cx="124286" cy="34178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9761" y="15753"/>
                      <a:pt x="1840" y="7112"/>
                      <a:pt x="0" y="0"/>
                    </a:cubicBezTo>
                  </a:path>
                </a:pathLst>
              </a:custGeom>
              <a:noFill/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7" name="Shape 205"/>
              <p:cNvSpPr/>
              <p:nvPr>
                <p:custDataLst>
                  <p:tags r:id="rId6"/>
                </p:custDataLst>
              </p:nvPr>
            </p:nvSpPr>
            <p:spPr>
              <a:xfrm rot="3758493">
                <a:off x="6847335" y="1900060"/>
                <a:ext cx="869668" cy="103159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469" h="16954" extrusionOk="0">
                    <a:moveTo>
                      <a:pt x="0" y="11121"/>
                    </a:moveTo>
                    <a:cubicBezTo>
                      <a:pt x="167" y="10786"/>
                      <a:pt x="-956" y="-4646"/>
                      <a:pt x="4852" y="2248"/>
                    </a:cubicBezTo>
                    <a:cubicBezTo>
                      <a:pt x="5261" y="461"/>
                      <a:pt x="6192" y="-121"/>
                      <a:pt x="7478" y="78"/>
                    </a:cubicBezTo>
                    <a:cubicBezTo>
                      <a:pt x="8279" y="78"/>
                      <a:pt x="9110" y="711"/>
                      <a:pt x="9174" y="2178"/>
                    </a:cubicBezTo>
                    <a:cubicBezTo>
                      <a:pt x="10318" y="734"/>
                      <a:pt x="10808" y="-213"/>
                      <a:pt x="12478" y="41"/>
                    </a:cubicBezTo>
                    <a:cubicBezTo>
                      <a:pt x="13434" y="0"/>
                      <a:pt x="13608" y="1386"/>
                      <a:pt x="13442" y="1960"/>
                    </a:cubicBezTo>
                    <a:cubicBezTo>
                      <a:pt x="19959" y="-3583"/>
                      <a:pt x="20644" y="13929"/>
                      <a:pt x="18086" y="16954"/>
                    </a:cubicBezTo>
                  </a:path>
                </a:pathLst>
              </a:custGeom>
              <a:solidFill>
                <a:schemeClr val="lt1"/>
              </a:solidFill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8" name="Shape 206"/>
              <p:cNvSpPr/>
              <p:nvPr>
                <p:custDataLst>
                  <p:tags r:id="rId7"/>
                </p:custDataLst>
              </p:nvPr>
            </p:nvSpPr>
            <p:spPr>
              <a:xfrm rot="3758493">
                <a:off x="6164716" y="2541971"/>
                <a:ext cx="1046419" cy="2818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74" extrusionOk="0">
                    <a:moveTo>
                      <a:pt x="1076" y="12061"/>
                    </a:moveTo>
                    <a:cubicBezTo>
                      <a:pt x="497" y="8498"/>
                      <a:pt x="228" y="3669"/>
                      <a:pt x="0" y="0"/>
                    </a:cubicBezTo>
                    <a:cubicBezTo>
                      <a:pt x="6860" y="545"/>
                      <a:pt x="13608" y="-26"/>
                      <a:pt x="20206" y="3388"/>
                    </a:cubicBezTo>
                    <a:cubicBezTo>
                      <a:pt x="20298" y="9884"/>
                      <a:pt x="21430" y="15807"/>
                      <a:pt x="21600" y="21574"/>
                    </a:cubicBezTo>
                  </a:path>
                </a:pathLst>
              </a:custGeom>
              <a:solidFill>
                <a:srgbClr val="E7E4EA"/>
              </a:solidFill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9" name="Shape 207"/>
              <p:cNvSpPr/>
              <p:nvPr>
                <p:custDataLst>
                  <p:tags r:id="rId8"/>
                </p:custDataLst>
              </p:nvPr>
            </p:nvSpPr>
            <p:spPr>
              <a:xfrm rot="3758493">
                <a:off x="5742745" y="2584036"/>
                <a:ext cx="1200079" cy="7978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676" extrusionOk="0">
                    <a:moveTo>
                      <a:pt x="1467" y="19871"/>
                    </a:moveTo>
                    <a:cubicBezTo>
                      <a:pt x="2596" y="15187"/>
                      <a:pt x="1342" y="5194"/>
                      <a:pt x="0" y="486"/>
                    </a:cubicBezTo>
                    <a:cubicBezTo>
                      <a:pt x="6032" y="-924"/>
                      <a:pt x="11979" y="1155"/>
                      <a:pt x="18133" y="1422"/>
                    </a:cubicBezTo>
                    <a:cubicBezTo>
                      <a:pt x="19277" y="7634"/>
                      <a:pt x="21219" y="14259"/>
                      <a:pt x="21600" y="20676"/>
                    </a:cubicBezTo>
                  </a:path>
                </a:pathLst>
              </a:custGeom>
              <a:noFill/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30" name="Shape 208"/>
              <p:cNvSpPr/>
              <p:nvPr>
                <p:custDataLst>
                  <p:tags r:id="rId9"/>
                </p:custDataLst>
              </p:nvPr>
            </p:nvSpPr>
            <p:spPr>
              <a:xfrm rot="3758493">
                <a:off x="6601321" y="998391"/>
                <a:ext cx="383966" cy="4150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99" h="21600" extrusionOk="0">
                    <a:moveTo>
                      <a:pt x="21399" y="0"/>
                    </a:moveTo>
                    <a:cubicBezTo>
                      <a:pt x="14641" y="0"/>
                      <a:pt x="6540" y="886"/>
                      <a:pt x="325" y="1003"/>
                    </a:cubicBezTo>
                    <a:cubicBezTo>
                      <a:pt x="-42" y="7726"/>
                      <a:pt x="-201" y="14997"/>
                      <a:pt x="411" y="21600"/>
                    </a:cubicBezTo>
                    <a:cubicBezTo>
                      <a:pt x="6724" y="20829"/>
                      <a:pt x="13779" y="19988"/>
                      <a:pt x="20126" y="20284"/>
                    </a:cubicBezTo>
                  </a:path>
                </a:pathLst>
              </a:custGeom>
              <a:noFill/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31" name="Shape 210"/>
              <p:cNvSpPr/>
              <p:nvPr>
                <p:custDataLst>
                  <p:tags r:id="rId10"/>
                </p:custDataLst>
              </p:nvPr>
            </p:nvSpPr>
            <p:spPr>
              <a:xfrm rot="3758493">
                <a:off x="7598750" y="2950768"/>
                <a:ext cx="573187" cy="4910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7302" y="21128"/>
                      <a:pt x="15635" y="15045"/>
                      <a:pt x="21600" y="9996"/>
                    </a:cubicBezTo>
                    <a:cubicBezTo>
                      <a:pt x="14594" y="7013"/>
                      <a:pt x="7961" y="2130"/>
                      <a:pt x="709" y="0"/>
                    </a:cubicBezTo>
                  </a:path>
                </a:pathLst>
              </a:custGeom>
              <a:noFill/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  <p:sp>
        <p:nvSpPr>
          <p:cNvPr id="2" name="文本框 1"/>
          <p:cNvSpPr txBox="1"/>
          <p:nvPr/>
        </p:nvSpPr>
        <p:spPr>
          <a:xfrm>
            <a:off x="1352550" y="520184"/>
            <a:ext cx="2343150" cy="645160"/>
          </a:xfrm>
          <a:prstGeom prst="rect">
            <a:avLst/>
          </a:prstGeom>
          <a:solidFill>
            <a:schemeClr val="accent1"/>
          </a:solidFill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rPr>
              <a:t>合作探究</a:t>
            </a:r>
            <a:endParaRPr lang="zh-CN" altLang="en-US" sz="36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11"/>
            </p:custDataLst>
          </p:nvPr>
        </p:nvSpPr>
        <p:spPr>
          <a:xfrm>
            <a:off x="2190750" y="2025886"/>
            <a:ext cx="3552825" cy="3415030"/>
          </a:xfrm>
          <a:prstGeom prst="rect">
            <a:avLst/>
          </a:prstGeom>
          <a:noFill/>
          <a:ln>
            <a:solidFill>
              <a:srgbClr val="FF9933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>
                <a:solidFill>
                  <a:schemeClr val="dk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观察课文第二幅插图，说说插图对应了故事的哪些内容。</a:t>
            </a:r>
            <a:endParaRPr lang="zh-CN" altLang="en-US" sz="3600">
              <a:solidFill>
                <a:schemeClr val="dk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2" cstate="email"/>
          <a:srcRect/>
          <a:stretch>
            <a:fillRect/>
          </a:stretch>
        </p:blipFill>
        <p:spPr>
          <a:xfrm>
            <a:off x="6763109" y="1876426"/>
            <a:ext cx="4314780" cy="39707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 userDrawn="1">
            <p:custDataLst>
              <p:tags r:id="rId1"/>
            </p:custDataLst>
          </p:nvPr>
        </p:nvGrpSpPr>
        <p:grpSpPr>
          <a:xfrm>
            <a:off x="11032164" y="5582927"/>
            <a:ext cx="851136" cy="1210945"/>
            <a:chOff x="1289955" y="1628061"/>
            <a:chExt cx="3941631" cy="5174701"/>
          </a:xfrm>
        </p:grpSpPr>
        <p:sp>
          <p:nvSpPr>
            <p:cNvPr id="22" name="Shape 209"/>
            <p:cNvSpPr/>
            <p:nvPr>
              <p:custDataLst>
                <p:tags r:id="rId2"/>
              </p:custDataLst>
            </p:nvPr>
          </p:nvSpPr>
          <p:spPr>
            <a:xfrm rot="3758493">
              <a:off x="2721879" y="4293055"/>
              <a:ext cx="2954498" cy="20649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014" extrusionOk="0">
                  <a:moveTo>
                    <a:pt x="0" y="11730"/>
                  </a:moveTo>
                  <a:cubicBezTo>
                    <a:pt x="550" y="11385"/>
                    <a:pt x="818" y="11200"/>
                    <a:pt x="1446" y="10869"/>
                  </a:cubicBezTo>
                  <a:cubicBezTo>
                    <a:pt x="3278" y="9905"/>
                    <a:pt x="4075" y="10600"/>
                    <a:pt x="4893" y="12949"/>
                  </a:cubicBezTo>
                  <a:cubicBezTo>
                    <a:pt x="5476" y="14623"/>
                    <a:pt x="6411" y="21325"/>
                    <a:pt x="8440" y="21003"/>
                  </a:cubicBezTo>
                  <a:cubicBezTo>
                    <a:pt x="10807" y="20628"/>
                    <a:pt x="9528" y="13017"/>
                    <a:pt x="9431" y="11082"/>
                  </a:cubicBezTo>
                  <a:cubicBezTo>
                    <a:pt x="9316" y="8800"/>
                    <a:pt x="8806" y="3250"/>
                    <a:pt x="11582" y="4352"/>
                  </a:cubicBezTo>
                  <a:cubicBezTo>
                    <a:pt x="13589" y="5149"/>
                    <a:pt x="14535" y="10567"/>
                    <a:pt x="16445" y="10863"/>
                  </a:cubicBezTo>
                  <a:cubicBezTo>
                    <a:pt x="18644" y="11204"/>
                    <a:pt x="17737" y="6638"/>
                    <a:pt x="17704" y="4600"/>
                  </a:cubicBezTo>
                  <a:cubicBezTo>
                    <a:pt x="17639" y="584"/>
                    <a:pt x="18794" y="-275"/>
                    <a:pt x="21600" y="69"/>
                  </a:cubicBezTo>
                </a:path>
              </a:pathLst>
            </a:custGeom>
            <a:noFill/>
            <a:ln w="38100" cap="flat">
              <a:solidFill>
                <a:schemeClr val="dk1">
                  <a:lumMod val="65000"/>
                  <a:lumOff val="35000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80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23" name="组 13"/>
            <p:cNvGrpSpPr/>
            <p:nvPr/>
          </p:nvGrpSpPr>
          <p:grpSpPr>
            <a:xfrm>
              <a:off x="1289955" y="1628061"/>
              <a:ext cx="2187025" cy="2569107"/>
              <a:chOff x="5943842" y="1013911"/>
              <a:chExt cx="2187025" cy="2569107"/>
            </a:xfrm>
          </p:grpSpPr>
          <p:sp>
            <p:nvSpPr>
              <p:cNvPr id="24" name="Shape 202"/>
              <p:cNvSpPr/>
              <p:nvPr>
                <p:custDataLst>
                  <p:tags r:id="rId3"/>
                </p:custDataLst>
              </p:nvPr>
            </p:nvSpPr>
            <p:spPr>
              <a:xfrm rot="3758493">
                <a:off x="6440283" y="1924630"/>
                <a:ext cx="1816414" cy="5104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522" extrusionOk="0">
                    <a:moveTo>
                      <a:pt x="21600" y="743"/>
                    </a:moveTo>
                    <a:cubicBezTo>
                      <a:pt x="19799" y="-786"/>
                      <a:pt x="18140" y="461"/>
                      <a:pt x="16279" y="823"/>
                    </a:cubicBezTo>
                    <a:cubicBezTo>
                      <a:pt x="10853" y="1876"/>
                      <a:pt x="5372" y="1461"/>
                      <a:pt x="0" y="4698"/>
                    </a:cubicBezTo>
                    <a:lnTo>
                      <a:pt x="0" y="20521"/>
                    </a:lnTo>
                    <a:lnTo>
                      <a:pt x="1843" y="19747"/>
                    </a:lnTo>
                    <a:cubicBezTo>
                      <a:pt x="4727" y="19759"/>
                      <a:pt x="13025" y="19305"/>
                      <a:pt x="15903" y="19016"/>
                    </a:cubicBezTo>
                    <a:cubicBezTo>
                      <a:pt x="17715" y="18834"/>
                      <a:pt x="19629" y="20814"/>
                      <a:pt x="21376" y="20485"/>
                    </a:cubicBezTo>
                  </a:path>
                </a:pathLst>
              </a:custGeom>
              <a:solidFill>
                <a:schemeClr val="lt1"/>
              </a:solidFill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5" name="Shape 203"/>
              <p:cNvSpPr/>
              <p:nvPr>
                <p:custDataLst>
                  <p:tags r:id="rId4"/>
                </p:custDataLst>
              </p:nvPr>
            </p:nvSpPr>
            <p:spPr>
              <a:xfrm rot="3758493">
                <a:off x="7743128" y="2715926"/>
                <a:ext cx="42879" cy="48862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274" h="21600" extrusionOk="0">
                    <a:moveTo>
                      <a:pt x="0" y="0"/>
                    </a:moveTo>
                    <a:cubicBezTo>
                      <a:pt x="21600" y="2677"/>
                      <a:pt x="19974" y="16418"/>
                      <a:pt x="11161" y="21600"/>
                    </a:cubicBezTo>
                  </a:path>
                </a:pathLst>
              </a:custGeom>
              <a:noFill/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6" name="Shape 204"/>
              <p:cNvSpPr/>
              <p:nvPr>
                <p:custDataLst>
                  <p:tags r:id="rId5"/>
                </p:custDataLst>
              </p:nvPr>
            </p:nvSpPr>
            <p:spPr>
              <a:xfrm rot="3758493">
                <a:off x="6688919" y="1820269"/>
                <a:ext cx="124286" cy="34178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9761" y="15753"/>
                      <a:pt x="1840" y="7112"/>
                      <a:pt x="0" y="0"/>
                    </a:cubicBezTo>
                  </a:path>
                </a:pathLst>
              </a:custGeom>
              <a:noFill/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7" name="Shape 205"/>
              <p:cNvSpPr/>
              <p:nvPr>
                <p:custDataLst>
                  <p:tags r:id="rId6"/>
                </p:custDataLst>
              </p:nvPr>
            </p:nvSpPr>
            <p:spPr>
              <a:xfrm rot="3758493">
                <a:off x="6847335" y="1900060"/>
                <a:ext cx="869668" cy="103159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469" h="16954" extrusionOk="0">
                    <a:moveTo>
                      <a:pt x="0" y="11121"/>
                    </a:moveTo>
                    <a:cubicBezTo>
                      <a:pt x="167" y="10786"/>
                      <a:pt x="-956" y="-4646"/>
                      <a:pt x="4852" y="2248"/>
                    </a:cubicBezTo>
                    <a:cubicBezTo>
                      <a:pt x="5261" y="461"/>
                      <a:pt x="6192" y="-121"/>
                      <a:pt x="7478" y="78"/>
                    </a:cubicBezTo>
                    <a:cubicBezTo>
                      <a:pt x="8279" y="78"/>
                      <a:pt x="9110" y="711"/>
                      <a:pt x="9174" y="2178"/>
                    </a:cubicBezTo>
                    <a:cubicBezTo>
                      <a:pt x="10318" y="734"/>
                      <a:pt x="10808" y="-213"/>
                      <a:pt x="12478" y="41"/>
                    </a:cubicBezTo>
                    <a:cubicBezTo>
                      <a:pt x="13434" y="0"/>
                      <a:pt x="13608" y="1386"/>
                      <a:pt x="13442" y="1960"/>
                    </a:cubicBezTo>
                    <a:cubicBezTo>
                      <a:pt x="19959" y="-3583"/>
                      <a:pt x="20644" y="13929"/>
                      <a:pt x="18086" y="16954"/>
                    </a:cubicBezTo>
                  </a:path>
                </a:pathLst>
              </a:custGeom>
              <a:solidFill>
                <a:schemeClr val="lt1"/>
              </a:solidFill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8" name="Shape 206"/>
              <p:cNvSpPr/>
              <p:nvPr>
                <p:custDataLst>
                  <p:tags r:id="rId7"/>
                </p:custDataLst>
              </p:nvPr>
            </p:nvSpPr>
            <p:spPr>
              <a:xfrm rot="3758493">
                <a:off x="6164716" y="2541971"/>
                <a:ext cx="1046419" cy="2818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74" extrusionOk="0">
                    <a:moveTo>
                      <a:pt x="1076" y="12061"/>
                    </a:moveTo>
                    <a:cubicBezTo>
                      <a:pt x="497" y="8498"/>
                      <a:pt x="228" y="3669"/>
                      <a:pt x="0" y="0"/>
                    </a:cubicBezTo>
                    <a:cubicBezTo>
                      <a:pt x="6860" y="545"/>
                      <a:pt x="13608" y="-26"/>
                      <a:pt x="20206" y="3388"/>
                    </a:cubicBezTo>
                    <a:cubicBezTo>
                      <a:pt x="20298" y="9884"/>
                      <a:pt x="21430" y="15807"/>
                      <a:pt x="21600" y="21574"/>
                    </a:cubicBezTo>
                  </a:path>
                </a:pathLst>
              </a:custGeom>
              <a:solidFill>
                <a:srgbClr val="E7E4EA"/>
              </a:solidFill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9" name="Shape 207"/>
              <p:cNvSpPr/>
              <p:nvPr>
                <p:custDataLst>
                  <p:tags r:id="rId8"/>
                </p:custDataLst>
              </p:nvPr>
            </p:nvSpPr>
            <p:spPr>
              <a:xfrm rot="3758493">
                <a:off x="5742745" y="2584036"/>
                <a:ext cx="1200079" cy="7978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676" extrusionOk="0">
                    <a:moveTo>
                      <a:pt x="1467" y="19871"/>
                    </a:moveTo>
                    <a:cubicBezTo>
                      <a:pt x="2596" y="15187"/>
                      <a:pt x="1342" y="5194"/>
                      <a:pt x="0" y="486"/>
                    </a:cubicBezTo>
                    <a:cubicBezTo>
                      <a:pt x="6032" y="-924"/>
                      <a:pt x="11979" y="1155"/>
                      <a:pt x="18133" y="1422"/>
                    </a:cubicBezTo>
                    <a:cubicBezTo>
                      <a:pt x="19277" y="7634"/>
                      <a:pt x="21219" y="14259"/>
                      <a:pt x="21600" y="20676"/>
                    </a:cubicBezTo>
                  </a:path>
                </a:pathLst>
              </a:custGeom>
              <a:noFill/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30" name="Shape 208"/>
              <p:cNvSpPr/>
              <p:nvPr>
                <p:custDataLst>
                  <p:tags r:id="rId9"/>
                </p:custDataLst>
              </p:nvPr>
            </p:nvSpPr>
            <p:spPr>
              <a:xfrm rot="3758493">
                <a:off x="6601321" y="998391"/>
                <a:ext cx="383966" cy="4150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99" h="21600" extrusionOk="0">
                    <a:moveTo>
                      <a:pt x="21399" y="0"/>
                    </a:moveTo>
                    <a:cubicBezTo>
                      <a:pt x="14641" y="0"/>
                      <a:pt x="6540" y="886"/>
                      <a:pt x="325" y="1003"/>
                    </a:cubicBezTo>
                    <a:cubicBezTo>
                      <a:pt x="-42" y="7726"/>
                      <a:pt x="-201" y="14997"/>
                      <a:pt x="411" y="21600"/>
                    </a:cubicBezTo>
                    <a:cubicBezTo>
                      <a:pt x="6724" y="20829"/>
                      <a:pt x="13779" y="19988"/>
                      <a:pt x="20126" y="20284"/>
                    </a:cubicBezTo>
                  </a:path>
                </a:pathLst>
              </a:custGeom>
              <a:noFill/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31" name="Shape 210"/>
              <p:cNvSpPr/>
              <p:nvPr>
                <p:custDataLst>
                  <p:tags r:id="rId10"/>
                </p:custDataLst>
              </p:nvPr>
            </p:nvSpPr>
            <p:spPr>
              <a:xfrm rot="3758493">
                <a:off x="7598750" y="2950768"/>
                <a:ext cx="573187" cy="4910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7302" y="21128"/>
                      <a:pt x="15635" y="15045"/>
                      <a:pt x="21600" y="9996"/>
                    </a:cubicBezTo>
                    <a:cubicBezTo>
                      <a:pt x="14594" y="7013"/>
                      <a:pt x="7961" y="2130"/>
                      <a:pt x="709" y="0"/>
                    </a:cubicBezTo>
                  </a:path>
                </a:pathLst>
              </a:custGeom>
              <a:noFill/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  <p:sp>
        <p:nvSpPr>
          <p:cNvPr id="2" name="文本框 1"/>
          <p:cNvSpPr txBox="1"/>
          <p:nvPr>
            <p:custDataLst>
              <p:tags r:id="rId11"/>
            </p:custDataLst>
          </p:nvPr>
        </p:nvSpPr>
        <p:spPr>
          <a:xfrm>
            <a:off x="1693112" y="1787421"/>
            <a:ext cx="9038148" cy="1568450"/>
          </a:xfrm>
          <a:prstGeom prst="rect">
            <a:avLst/>
          </a:prstGeom>
          <a:noFill/>
          <a:ln w="28575"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marL="0" marR="0" algn="just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默读课文第二至九自然段，和同桌交流对这件事的看法。</a:t>
            </a:r>
            <a:endParaRPr lang="zh-CN" altLang="en-US" sz="3200" b="1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428750" y="520184"/>
            <a:ext cx="2133600" cy="645160"/>
          </a:xfrm>
          <a:prstGeom prst="rect">
            <a:avLst/>
          </a:prstGeom>
          <a:solidFill>
            <a:schemeClr val="accent1"/>
          </a:solidFill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rPr>
              <a:t>品读提高</a:t>
            </a:r>
            <a:endParaRPr lang="zh-CN" altLang="en-US" sz="36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1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 userDrawn="1">
            <p:custDataLst>
              <p:tags r:id="rId1"/>
            </p:custDataLst>
          </p:nvPr>
        </p:nvGrpSpPr>
        <p:grpSpPr>
          <a:xfrm>
            <a:off x="11032164" y="5582927"/>
            <a:ext cx="851136" cy="1210945"/>
            <a:chOff x="1289955" y="1628061"/>
            <a:chExt cx="3941631" cy="5174701"/>
          </a:xfrm>
        </p:grpSpPr>
        <p:sp>
          <p:nvSpPr>
            <p:cNvPr id="22" name="Shape 209"/>
            <p:cNvSpPr/>
            <p:nvPr>
              <p:custDataLst>
                <p:tags r:id="rId2"/>
              </p:custDataLst>
            </p:nvPr>
          </p:nvSpPr>
          <p:spPr>
            <a:xfrm rot="3758493">
              <a:off x="2721879" y="4293055"/>
              <a:ext cx="2954498" cy="20649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014" extrusionOk="0">
                  <a:moveTo>
                    <a:pt x="0" y="11730"/>
                  </a:moveTo>
                  <a:cubicBezTo>
                    <a:pt x="550" y="11385"/>
                    <a:pt x="818" y="11200"/>
                    <a:pt x="1446" y="10869"/>
                  </a:cubicBezTo>
                  <a:cubicBezTo>
                    <a:pt x="3278" y="9905"/>
                    <a:pt x="4075" y="10600"/>
                    <a:pt x="4893" y="12949"/>
                  </a:cubicBezTo>
                  <a:cubicBezTo>
                    <a:pt x="5476" y="14623"/>
                    <a:pt x="6411" y="21325"/>
                    <a:pt x="8440" y="21003"/>
                  </a:cubicBezTo>
                  <a:cubicBezTo>
                    <a:pt x="10807" y="20628"/>
                    <a:pt x="9528" y="13017"/>
                    <a:pt x="9431" y="11082"/>
                  </a:cubicBezTo>
                  <a:cubicBezTo>
                    <a:pt x="9316" y="8800"/>
                    <a:pt x="8806" y="3250"/>
                    <a:pt x="11582" y="4352"/>
                  </a:cubicBezTo>
                  <a:cubicBezTo>
                    <a:pt x="13589" y="5149"/>
                    <a:pt x="14535" y="10567"/>
                    <a:pt x="16445" y="10863"/>
                  </a:cubicBezTo>
                  <a:cubicBezTo>
                    <a:pt x="18644" y="11204"/>
                    <a:pt x="17737" y="6638"/>
                    <a:pt x="17704" y="4600"/>
                  </a:cubicBezTo>
                  <a:cubicBezTo>
                    <a:pt x="17639" y="584"/>
                    <a:pt x="18794" y="-275"/>
                    <a:pt x="21600" y="69"/>
                  </a:cubicBezTo>
                </a:path>
              </a:pathLst>
            </a:custGeom>
            <a:noFill/>
            <a:ln w="38100" cap="flat">
              <a:solidFill>
                <a:schemeClr val="dk1">
                  <a:lumMod val="65000"/>
                  <a:lumOff val="35000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80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23" name="组 13"/>
            <p:cNvGrpSpPr/>
            <p:nvPr/>
          </p:nvGrpSpPr>
          <p:grpSpPr>
            <a:xfrm>
              <a:off x="1289955" y="1628061"/>
              <a:ext cx="2187025" cy="2569107"/>
              <a:chOff x="5943842" y="1013911"/>
              <a:chExt cx="2187025" cy="2569107"/>
            </a:xfrm>
          </p:grpSpPr>
          <p:sp>
            <p:nvSpPr>
              <p:cNvPr id="24" name="Shape 202"/>
              <p:cNvSpPr/>
              <p:nvPr>
                <p:custDataLst>
                  <p:tags r:id="rId3"/>
                </p:custDataLst>
              </p:nvPr>
            </p:nvSpPr>
            <p:spPr>
              <a:xfrm rot="3758493">
                <a:off x="6440283" y="1924630"/>
                <a:ext cx="1816414" cy="5104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522" extrusionOk="0">
                    <a:moveTo>
                      <a:pt x="21600" y="743"/>
                    </a:moveTo>
                    <a:cubicBezTo>
                      <a:pt x="19799" y="-786"/>
                      <a:pt x="18140" y="461"/>
                      <a:pt x="16279" y="823"/>
                    </a:cubicBezTo>
                    <a:cubicBezTo>
                      <a:pt x="10853" y="1876"/>
                      <a:pt x="5372" y="1461"/>
                      <a:pt x="0" y="4698"/>
                    </a:cubicBezTo>
                    <a:lnTo>
                      <a:pt x="0" y="20521"/>
                    </a:lnTo>
                    <a:lnTo>
                      <a:pt x="1843" y="19747"/>
                    </a:lnTo>
                    <a:cubicBezTo>
                      <a:pt x="4727" y="19759"/>
                      <a:pt x="13025" y="19305"/>
                      <a:pt x="15903" y="19016"/>
                    </a:cubicBezTo>
                    <a:cubicBezTo>
                      <a:pt x="17715" y="18834"/>
                      <a:pt x="19629" y="20814"/>
                      <a:pt x="21376" y="20485"/>
                    </a:cubicBezTo>
                  </a:path>
                </a:pathLst>
              </a:custGeom>
              <a:solidFill>
                <a:schemeClr val="lt1"/>
              </a:solidFill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5" name="Shape 203"/>
              <p:cNvSpPr/>
              <p:nvPr>
                <p:custDataLst>
                  <p:tags r:id="rId4"/>
                </p:custDataLst>
              </p:nvPr>
            </p:nvSpPr>
            <p:spPr>
              <a:xfrm rot="3758493">
                <a:off x="7743128" y="2715926"/>
                <a:ext cx="42879" cy="48862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274" h="21600" extrusionOk="0">
                    <a:moveTo>
                      <a:pt x="0" y="0"/>
                    </a:moveTo>
                    <a:cubicBezTo>
                      <a:pt x="21600" y="2677"/>
                      <a:pt x="19974" y="16418"/>
                      <a:pt x="11161" y="21600"/>
                    </a:cubicBezTo>
                  </a:path>
                </a:pathLst>
              </a:custGeom>
              <a:noFill/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6" name="Shape 204"/>
              <p:cNvSpPr/>
              <p:nvPr>
                <p:custDataLst>
                  <p:tags r:id="rId5"/>
                </p:custDataLst>
              </p:nvPr>
            </p:nvSpPr>
            <p:spPr>
              <a:xfrm rot="3758493">
                <a:off x="6688919" y="1820269"/>
                <a:ext cx="124286" cy="34178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9761" y="15753"/>
                      <a:pt x="1840" y="7112"/>
                      <a:pt x="0" y="0"/>
                    </a:cubicBezTo>
                  </a:path>
                </a:pathLst>
              </a:custGeom>
              <a:noFill/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7" name="Shape 205"/>
              <p:cNvSpPr/>
              <p:nvPr>
                <p:custDataLst>
                  <p:tags r:id="rId6"/>
                </p:custDataLst>
              </p:nvPr>
            </p:nvSpPr>
            <p:spPr>
              <a:xfrm rot="3758493">
                <a:off x="6847335" y="1900060"/>
                <a:ext cx="869668" cy="103159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469" h="16954" extrusionOk="0">
                    <a:moveTo>
                      <a:pt x="0" y="11121"/>
                    </a:moveTo>
                    <a:cubicBezTo>
                      <a:pt x="167" y="10786"/>
                      <a:pt x="-956" y="-4646"/>
                      <a:pt x="4852" y="2248"/>
                    </a:cubicBezTo>
                    <a:cubicBezTo>
                      <a:pt x="5261" y="461"/>
                      <a:pt x="6192" y="-121"/>
                      <a:pt x="7478" y="78"/>
                    </a:cubicBezTo>
                    <a:cubicBezTo>
                      <a:pt x="8279" y="78"/>
                      <a:pt x="9110" y="711"/>
                      <a:pt x="9174" y="2178"/>
                    </a:cubicBezTo>
                    <a:cubicBezTo>
                      <a:pt x="10318" y="734"/>
                      <a:pt x="10808" y="-213"/>
                      <a:pt x="12478" y="41"/>
                    </a:cubicBezTo>
                    <a:cubicBezTo>
                      <a:pt x="13434" y="0"/>
                      <a:pt x="13608" y="1386"/>
                      <a:pt x="13442" y="1960"/>
                    </a:cubicBezTo>
                    <a:cubicBezTo>
                      <a:pt x="19959" y="-3583"/>
                      <a:pt x="20644" y="13929"/>
                      <a:pt x="18086" y="16954"/>
                    </a:cubicBezTo>
                  </a:path>
                </a:pathLst>
              </a:custGeom>
              <a:solidFill>
                <a:schemeClr val="lt1"/>
              </a:solidFill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8" name="Shape 206"/>
              <p:cNvSpPr/>
              <p:nvPr>
                <p:custDataLst>
                  <p:tags r:id="rId7"/>
                </p:custDataLst>
              </p:nvPr>
            </p:nvSpPr>
            <p:spPr>
              <a:xfrm rot="3758493">
                <a:off x="6164716" y="2541971"/>
                <a:ext cx="1046419" cy="2818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74" extrusionOk="0">
                    <a:moveTo>
                      <a:pt x="1076" y="12061"/>
                    </a:moveTo>
                    <a:cubicBezTo>
                      <a:pt x="497" y="8498"/>
                      <a:pt x="228" y="3669"/>
                      <a:pt x="0" y="0"/>
                    </a:cubicBezTo>
                    <a:cubicBezTo>
                      <a:pt x="6860" y="545"/>
                      <a:pt x="13608" y="-26"/>
                      <a:pt x="20206" y="3388"/>
                    </a:cubicBezTo>
                    <a:cubicBezTo>
                      <a:pt x="20298" y="9884"/>
                      <a:pt x="21430" y="15807"/>
                      <a:pt x="21600" y="21574"/>
                    </a:cubicBezTo>
                  </a:path>
                </a:pathLst>
              </a:custGeom>
              <a:solidFill>
                <a:srgbClr val="E7E4EA"/>
              </a:solidFill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9" name="Shape 207"/>
              <p:cNvSpPr/>
              <p:nvPr>
                <p:custDataLst>
                  <p:tags r:id="rId8"/>
                </p:custDataLst>
              </p:nvPr>
            </p:nvSpPr>
            <p:spPr>
              <a:xfrm rot="3758493">
                <a:off x="5742745" y="2584036"/>
                <a:ext cx="1200079" cy="7978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676" extrusionOk="0">
                    <a:moveTo>
                      <a:pt x="1467" y="19871"/>
                    </a:moveTo>
                    <a:cubicBezTo>
                      <a:pt x="2596" y="15187"/>
                      <a:pt x="1342" y="5194"/>
                      <a:pt x="0" y="486"/>
                    </a:cubicBezTo>
                    <a:cubicBezTo>
                      <a:pt x="6032" y="-924"/>
                      <a:pt x="11979" y="1155"/>
                      <a:pt x="18133" y="1422"/>
                    </a:cubicBezTo>
                    <a:cubicBezTo>
                      <a:pt x="19277" y="7634"/>
                      <a:pt x="21219" y="14259"/>
                      <a:pt x="21600" y="20676"/>
                    </a:cubicBezTo>
                  </a:path>
                </a:pathLst>
              </a:custGeom>
              <a:noFill/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30" name="Shape 208"/>
              <p:cNvSpPr/>
              <p:nvPr>
                <p:custDataLst>
                  <p:tags r:id="rId9"/>
                </p:custDataLst>
              </p:nvPr>
            </p:nvSpPr>
            <p:spPr>
              <a:xfrm rot="3758493">
                <a:off x="6601321" y="998391"/>
                <a:ext cx="383966" cy="4150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99" h="21600" extrusionOk="0">
                    <a:moveTo>
                      <a:pt x="21399" y="0"/>
                    </a:moveTo>
                    <a:cubicBezTo>
                      <a:pt x="14641" y="0"/>
                      <a:pt x="6540" y="886"/>
                      <a:pt x="325" y="1003"/>
                    </a:cubicBezTo>
                    <a:cubicBezTo>
                      <a:pt x="-42" y="7726"/>
                      <a:pt x="-201" y="14997"/>
                      <a:pt x="411" y="21600"/>
                    </a:cubicBezTo>
                    <a:cubicBezTo>
                      <a:pt x="6724" y="20829"/>
                      <a:pt x="13779" y="19988"/>
                      <a:pt x="20126" y="20284"/>
                    </a:cubicBezTo>
                  </a:path>
                </a:pathLst>
              </a:custGeom>
              <a:noFill/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31" name="Shape 210"/>
              <p:cNvSpPr/>
              <p:nvPr>
                <p:custDataLst>
                  <p:tags r:id="rId10"/>
                </p:custDataLst>
              </p:nvPr>
            </p:nvSpPr>
            <p:spPr>
              <a:xfrm rot="3758493">
                <a:off x="7598750" y="2950768"/>
                <a:ext cx="573187" cy="4910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7302" y="21128"/>
                      <a:pt x="15635" y="15045"/>
                      <a:pt x="21600" y="9996"/>
                    </a:cubicBezTo>
                    <a:cubicBezTo>
                      <a:pt x="14594" y="7013"/>
                      <a:pt x="7961" y="2130"/>
                      <a:pt x="709" y="0"/>
                    </a:cubicBezTo>
                  </a:path>
                </a:pathLst>
              </a:custGeom>
              <a:noFill/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  <p:sp>
        <p:nvSpPr>
          <p:cNvPr id="7" name="文本框 6"/>
          <p:cNvSpPr txBox="1"/>
          <p:nvPr/>
        </p:nvSpPr>
        <p:spPr>
          <a:xfrm>
            <a:off x="1428750" y="520184"/>
            <a:ext cx="2133600" cy="645160"/>
          </a:xfrm>
          <a:prstGeom prst="rect">
            <a:avLst/>
          </a:prstGeom>
          <a:solidFill>
            <a:schemeClr val="accent1"/>
          </a:solidFill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rPr>
              <a:t>品读提高</a:t>
            </a:r>
            <a:endParaRPr lang="zh-CN" altLang="en-US" sz="3600" dirty="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文本框 10"/>
          <p:cNvSpPr txBox="1"/>
          <p:nvPr>
            <p:custDataLst>
              <p:tags r:id="rId11"/>
            </p:custDataLst>
          </p:nvPr>
        </p:nvSpPr>
        <p:spPr>
          <a:xfrm>
            <a:off x="1097622" y="1374293"/>
            <a:ext cx="10585998" cy="1753235"/>
          </a:xfrm>
          <a:prstGeom prst="rect">
            <a:avLst/>
          </a:prstGeom>
          <a:noFill/>
          <a:ln w="19050">
            <a:solidFill>
              <a:schemeClr val="accent3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dirty="0">
                <a:solidFill>
                  <a:schemeClr val="dk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这一问，把正在摇头晃脑高声念书的同学们吓呆了，课堂里霎时变得鸦雀无声。</a:t>
            </a:r>
            <a:endParaRPr lang="zh-CN" altLang="en-US" sz="3600" dirty="0">
              <a:solidFill>
                <a:schemeClr val="dk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066762" y="3206556"/>
            <a:ext cx="10647718" cy="25844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孙中山站起来问先生的时候，同学们都被他的举动吓呆了，可见孙中山在学习上具有与众不同的品质。</a:t>
            </a:r>
            <a:endParaRPr lang="zh-CN" altLang="en-US" sz="36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1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 userDrawn="1">
            <p:custDataLst>
              <p:tags r:id="rId1"/>
            </p:custDataLst>
          </p:nvPr>
        </p:nvGrpSpPr>
        <p:grpSpPr>
          <a:xfrm>
            <a:off x="11032164" y="5582927"/>
            <a:ext cx="851136" cy="1210945"/>
            <a:chOff x="1289955" y="1628061"/>
            <a:chExt cx="3941631" cy="5174701"/>
          </a:xfrm>
        </p:grpSpPr>
        <p:sp>
          <p:nvSpPr>
            <p:cNvPr id="22" name="Shape 209"/>
            <p:cNvSpPr/>
            <p:nvPr>
              <p:custDataLst>
                <p:tags r:id="rId2"/>
              </p:custDataLst>
            </p:nvPr>
          </p:nvSpPr>
          <p:spPr>
            <a:xfrm rot="3758493">
              <a:off x="2721879" y="4293055"/>
              <a:ext cx="2954498" cy="20649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014" extrusionOk="0">
                  <a:moveTo>
                    <a:pt x="0" y="11730"/>
                  </a:moveTo>
                  <a:cubicBezTo>
                    <a:pt x="550" y="11385"/>
                    <a:pt x="818" y="11200"/>
                    <a:pt x="1446" y="10869"/>
                  </a:cubicBezTo>
                  <a:cubicBezTo>
                    <a:pt x="3278" y="9905"/>
                    <a:pt x="4075" y="10600"/>
                    <a:pt x="4893" y="12949"/>
                  </a:cubicBezTo>
                  <a:cubicBezTo>
                    <a:pt x="5476" y="14623"/>
                    <a:pt x="6411" y="21325"/>
                    <a:pt x="8440" y="21003"/>
                  </a:cubicBezTo>
                  <a:cubicBezTo>
                    <a:pt x="10807" y="20628"/>
                    <a:pt x="9528" y="13017"/>
                    <a:pt x="9431" y="11082"/>
                  </a:cubicBezTo>
                  <a:cubicBezTo>
                    <a:pt x="9316" y="8800"/>
                    <a:pt x="8806" y="3250"/>
                    <a:pt x="11582" y="4352"/>
                  </a:cubicBezTo>
                  <a:cubicBezTo>
                    <a:pt x="13589" y="5149"/>
                    <a:pt x="14535" y="10567"/>
                    <a:pt x="16445" y="10863"/>
                  </a:cubicBezTo>
                  <a:cubicBezTo>
                    <a:pt x="18644" y="11204"/>
                    <a:pt x="17737" y="6638"/>
                    <a:pt x="17704" y="4600"/>
                  </a:cubicBezTo>
                  <a:cubicBezTo>
                    <a:pt x="17639" y="584"/>
                    <a:pt x="18794" y="-275"/>
                    <a:pt x="21600" y="69"/>
                  </a:cubicBezTo>
                </a:path>
              </a:pathLst>
            </a:custGeom>
            <a:noFill/>
            <a:ln w="38100" cap="flat">
              <a:solidFill>
                <a:schemeClr val="dk1">
                  <a:lumMod val="65000"/>
                  <a:lumOff val="35000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80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23" name="组 13"/>
            <p:cNvGrpSpPr/>
            <p:nvPr/>
          </p:nvGrpSpPr>
          <p:grpSpPr>
            <a:xfrm>
              <a:off x="1289955" y="1628061"/>
              <a:ext cx="2187025" cy="2569107"/>
              <a:chOff x="5943842" y="1013911"/>
              <a:chExt cx="2187025" cy="2569107"/>
            </a:xfrm>
          </p:grpSpPr>
          <p:sp>
            <p:nvSpPr>
              <p:cNvPr id="24" name="Shape 202"/>
              <p:cNvSpPr/>
              <p:nvPr>
                <p:custDataLst>
                  <p:tags r:id="rId3"/>
                </p:custDataLst>
              </p:nvPr>
            </p:nvSpPr>
            <p:spPr>
              <a:xfrm rot="3758493">
                <a:off x="6440283" y="1924630"/>
                <a:ext cx="1816414" cy="5104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522" extrusionOk="0">
                    <a:moveTo>
                      <a:pt x="21600" y="743"/>
                    </a:moveTo>
                    <a:cubicBezTo>
                      <a:pt x="19799" y="-786"/>
                      <a:pt x="18140" y="461"/>
                      <a:pt x="16279" y="823"/>
                    </a:cubicBezTo>
                    <a:cubicBezTo>
                      <a:pt x="10853" y="1876"/>
                      <a:pt x="5372" y="1461"/>
                      <a:pt x="0" y="4698"/>
                    </a:cubicBezTo>
                    <a:lnTo>
                      <a:pt x="0" y="20521"/>
                    </a:lnTo>
                    <a:lnTo>
                      <a:pt x="1843" y="19747"/>
                    </a:lnTo>
                    <a:cubicBezTo>
                      <a:pt x="4727" y="19759"/>
                      <a:pt x="13025" y="19305"/>
                      <a:pt x="15903" y="19016"/>
                    </a:cubicBezTo>
                    <a:cubicBezTo>
                      <a:pt x="17715" y="18834"/>
                      <a:pt x="19629" y="20814"/>
                      <a:pt x="21376" y="20485"/>
                    </a:cubicBezTo>
                  </a:path>
                </a:pathLst>
              </a:custGeom>
              <a:solidFill>
                <a:schemeClr val="lt1"/>
              </a:solidFill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5" name="Shape 203"/>
              <p:cNvSpPr/>
              <p:nvPr>
                <p:custDataLst>
                  <p:tags r:id="rId4"/>
                </p:custDataLst>
              </p:nvPr>
            </p:nvSpPr>
            <p:spPr>
              <a:xfrm rot="3758493">
                <a:off x="7743128" y="2715926"/>
                <a:ext cx="42879" cy="48862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274" h="21600" extrusionOk="0">
                    <a:moveTo>
                      <a:pt x="0" y="0"/>
                    </a:moveTo>
                    <a:cubicBezTo>
                      <a:pt x="21600" y="2677"/>
                      <a:pt x="19974" y="16418"/>
                      <a:pt x="11161" y="21600"/>
                    </a:cubicBezTo>
                  </a:path>
                </a:pathLst>
              </a:custGeom>
              <a:noFill/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6" name="Shape 204"/>
              <p:cNvSpPr/>
              <p:nvPr>
                <p:custDataLst>
                  <p:tags r:id="rId5"/>
                </p:custDataLst>
              </p:nvPr>
            </p:nvSpPr>
            <p:spPr>
              <a:xfrm rot="3758493">
                <a:off x="6688919" y="1820269"/>
                <a:ext cx="124286" cy="34178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9761" y="15753"/>
                      <a:pt x="1840" y="7112"/>
                      <a:pt x="0" y="0"/>
                    </a:cubicBezTo>
                  </a:path>
                </a:pathLst>
              </a:custGeom>
              <a:noFill/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7" name="Shape 205"/>
              <p:cNvSpPr/>
              <p:nvPr>
                <p:custDataLst>
                  <p:tags r:id="rId6"/>
                </p:custDataLst>
              </p:nvPr>
            </p:nvSpPr>
            <p:spPr>
              <a:xfrm rot="3758493">
                <a:off x="6847335" y="1900060"/>
                <a:ext cx="869668" cy="103159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469" h="16954" extrusionOk="0">
                    <a:moveTo>
                      <a:pt x="0" y="11121"/>
                    </a:moveTo>
                    <a:cubicBezTo>
                      <a:pt x="167" y="10786"/>
                      <a:pt x="-956" y="-4646"/>
                      <a:pt x="4852" y="2248"/>
                    </a:cubicBezTo>
                    <a:cubicBezTo>
                      <a:pt x="5261" y="461"/>
                      <a:pt x="6192" y="-121"/>
                      <a:pt x="7478" y="78"/>
                    </a:cubicBezTo>
                    <a:cubicBezTo>
                      <a:pt x="8279" y="78"/>
                      <a:pt x="9110" y="711"/>
                      <a:pt x="9174" y="2178"/>
                    </a:cubicBezTo>
                    <a:cubicBezTo>
                      <a:pt x="10318" y="734"/>
                      <a:pt x="10808" y="-213"/>
                      <a:pt x="12478" y="41"/>
                    </a:cubicBezTo>
                    <a:cubicBezTo>
                      <a:pt x="13434" y="0"/>
                      <a:pt x="13608" y="1386"/>
                      <a:pt x="13442" y="1960"/>
                    </a:cubicBezTo>
                    <a:cubicBezTo>
                      <a:pt x="19959" y="-3583"/>
                      <a:pt x="20644" y="13929"/>
                      <a:pt x="18086" y="16954"/>
                    </a:cubicBezTo>
                  </a:path>
                </a:pathLst>
              </a:custGeom>
              <a:solidFill>
                <a:schemeClr val="lt1"/>
              </a:solidFill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8" name="Shape 206"/>
              <p:cNvSpPr/>
              <p:nvPr>
                <p:custDataLst>
                  <p:tags r:id="rId7"/>
                </p:custDataLst>
              </p:nvPr>
            </p:nvSpPr>
            <p:spPr>
              <a:xfrm rot="3758493">
                <a:off x="6164716" y="2541971"/>
                <a:ext cx="1046419" cy="2818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74" extrusionOk="0">
                    <a:moveTo>
                      <a:pt x="1076" y="12061"/>
                    </a:moveTo>
                    <a:cubicBezTo>
                      <a:pt x="497" y="8498"/>
                      <a:pt x="228" y="3669"/>
                      <a:pt x="0" y="0"/>
                    </a:cubicBezTo>
                    <a:cubicBezTo>
                      <a:pt x="6860" y="545"/>
                      <a:pt x="13608" y="-26"/>
                      <a:pt x="20206" y="3388"/>
                    </a:cubicBezTo>
                    <a:cubicBezTo>
                      <a:pt x="20298" y="9884"/>
                      <a:pt x="21430" y="15807"/>
                      <a:pt x="21600" y="21574"/>
                    </a:cubicBezTo>
                  </a:path>
                </a:pathLst>
              </a:custGeom>
              <a:solidFill>
                <a:srgbClr val="E7E4EA"/>
              </a:solidFill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9" name="Shape 207"/>
              <p:cNvSpPr/>
              <p:nvPr>
                <p:custDataLst>
                  <p:tags r:id="rId8"/>
                </p:custDataLst>
              </p:nvPr>
            </p:nvSpPr>
            <p:spPr>
              <a:xfrm rot="3758493">
                <a:off x="5742745" y="2584036"/>
                <a:ext cx="1200079" cy="7978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676" extrusionOk="0">
                    <a:moveTo>
                      <a:pt x="1467" y="19871"/>
                    </a:moveTo>
                    <a:cubicBezTo>
                      <a:pt x="2596" y="15187"/>
                      <a:pt x="1342" y="5194"/>
                      <a:pt x="0" y="486"/>
                    </a:cubicBezTo>
                    <a:cubicBezTo>
                      <a:pt x="6032" y="-924"/>
                      <a:pt x="11979" y="1155"/>
                      <a:pt x="18133" y="1422"/>
                    </a:cubicBezTo>
                    <a:cubicBezTo>
                      <a:pt x="19277" y="7634"/>
                      <a:pt x="21219" y="14259"/>
                      <a:pt x="21600" y="20676"/>
                    </a:cubicBezTo>
                  </a:path>
                </a:pathLst>
              </a:custGeom>
              <a:noFill/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30" name="Shape 208"/>
              <p:cNvSpPr/>
              <p:nvPr>
                <p:custDataLst>
                  <p:tags r:id="rId9"/>
                </p:custDataLst>
              </p:nvPr>
            </p:nvSpPr>
            <p:spPr>
              <a:xfrm rot="3758493">
                <a:off x="6601321" y="998391"/>
                <a:ext cx="383966" cy="4150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99" h="21600" extrusionOk="0">
                    <a:moveTo>
                      <a:pt x="21399" y="0"/>
                    </a:moveTo>
                    <a:cubicBezTo>
                      <a:pt x="14641" y="0"/>
                      <a:pt x="6540" y="886"/>
                      <a:pt x="325" y="1003"/>
                    </a:cubicBezTo>
                    <a:cubicBezTo>
                      <a:pt x="-42" y="7726"/>
                      <a:pt x="-201" y="14997"/>
                      <a:pt x="411" y="21600"/>
                    </a:cubicBezTo>
                    <a:cubicBezTo>
                      <a:pt x="6724" y="20829"/>
                      <a:pt x="13779" y="19988"/>
                      <a:pt x="20126" y="20284"/>
                    </a:cubicBezTo>
                  </a:path>
                </a:pathLst>
              </a:custGeom>
              <a:noFill/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31" name="Shape 210"/>
              <p:cNvSpPr/>
              <p:nvPr>
                <p:custDataLst>
                  <p:tags r:id="rId10"/>
                </p:custDataLst>
              </p:nvPr>
            </p:nvSpPr>
            <p:spPr>
              <a:xfrm rot="3758493">
                <a:off x="7598750" y="2950768"/>
                <a:ext cx="573187" cy="4910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7302" y="21128"/>
                      <a:pt x="15635" y="15045"/>
                      <a:pt x="21600" y="9996"/>
                    </a:cubicBezTo>
                    <a:cubicBezTo>
                      <a:pt x="14594" y="7013"/>
                      <a:pt x="7961" y="2130"/>
                      <a:pt x="709" y="0"/>
                    </a:cubicBezTo>
                  </a:path>
                </a:pathLst>
              </a:custGeom>
              <a:noFill/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  <p:sp>
        <p:nvSpPr>
          <p:cNvPr id="7" name="文本框 6"/>
          <p:cNvSpPr txBox="1"/>
          <p:nvPr/>
        </p:nvSpPr>
        <p:spPr>
          <a:xfrm>
            <a:off x="1428750" y="520184"/>
            <a:ext cx="2133600" cy="645160"/>
          </a:xfrm>
          <a:prstGeom prst="rect">
            <a:avLst/>
          </a:prstGeom>
          <a:solidFill>
            <a:schemeClr val="accent1"/>
          </a:solidFill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rPr>
              <a:t>品读提高</a:t>
            </a:r>
            <a:endParaRPr lang="zh-CN" altLang="en-US" sz="36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" name="文本框 12"/>
          <p:cNvSpPr txBox="1"/>
          <p:nvPr>
            <p:custDataLst>
              <p:tags r:id="rId11"/>
            </p:custDataLst>
          </p:nvPr>
        </p:nvSpPr>
        <p:spPr>
          <a:xfrm>
            <a:off x="1316356" y="1459553"/>
            <a:ext cx="10210799" cy="737235"/>
          </a:xfrm>
          <a:prstGeom prst="rect">
            <a:avLst/>
          </a:prstGeom>
          <a:noFill/>
          <a:ln w="19050">
            <a:solidFill>
              <a:schemeClr val="accent3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dk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先生拿着戒尺，走到孙中山跟前，厉声问道：“你会背了吗？</a:t>
            </a:r>
            <a:r>
              <a:rPr lang="en-US" altLang="zh-CN" sz="2800" dirty="0">
                <a:solidFill>
                  <a:schemeClr val="dk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”</a:t>
            </a:r>
            <a:endParaRPr lang="en-US" altLang="zh-CN" sz="2800" dirty="0">
              <a:solidFill>
                <a:schemeClr val="dk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5" name="文本框 14"/>
          <p:cNvSpPr txBox="1"/>
          <p:nvPr>
            <p:custDataLst>
              <p:tags r:id="rId12"/>
            </p:custDataLst>
          </p:nvPr>
        </p:nvSpPr>
        <p:spPr>
          <a:xfrm>
            <a:off x="1316356" y="3611406"/>
            <a:ext cx="6606289" cy="737235"/>
          </a:xfrm>
          <a:prstGeom prst="rect">
            <a:avLst/>
          </a:prstGeom>
          <a:noFill/>
          <a:ln w="19050">
            <a:solidFill>
              <a:schemeClr val="accent3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dk1"/>
                </a:solidFill>
                <a:latin typeface="微软雅黑" panose="020B0503020204020204" charset="-122"/>
                <a:ea typeface="微软雅黑" panose="020B0503020204020204" charset="-122"/>
              </a:rPr>
              <a:t>这样糊里糊涂地背，有什么用呢？</a:t>
            </a:r>
            <a:endParaRPr lang="zh-CN" altLang="en-US" sz="2800" dirty="0">
              <a:solidFill>
                <a:schemeClr val="dk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316356" y="2207241"/>
            <a:ext cx="10330564" cy="1383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私塾先生非常严厉，却打破习惯把书中的道理讲给同学们听，可见先生教书很认真，孙中山学得很认真。</a:t>
            </a:r>
            <a:endParaRPr lang="zh-CN" altLang="en-US" sz="28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115946" y="4466234"/>
            <a:ext cx="10141392" cy="1383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私塾先生非常严厉，孙中山还要壮着胆子问先生，说明孙中山求知的决心很大。</a:t>
            </a:r>
            <a:endParaRPr lang="zh-CN" altLang="en-US" sz="28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1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8" grpId="0"/>
      <p:bldP spid="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 userDrawn="1">
            <p:custDataLst>
              <p:tags r:id="rId1"/>
            </p:custDataLst>
          </p:nvPr>
        </p:nvGrpSpPr>
        <p:grpSpPr>
          <a:xfrm>
            <a:off x="11032164" y="5582927"/>
            <a:ext cx="851136" cy="1210945"/>
            <a:chOff x="1289955" y="1628061"/>
            <a:chExt cx="3941631" cy="5174701"/>
          </a:xfrm>
        </p:grpSpPr>
        <p:sp>
          <p:nvSpPr>
            <p:cNvPr id="22" name="Shape 209"/>
            <p:cNvSpPr/>
            <p:nvPr>
              <p:custDataLst>
                <p:tags r:id="rId2"/>
              </p:custDataLst>
            </p:nvPr>
          </p:nvSpPr>
          <p:spPr>
            <a:xfrm rot="3758493">
              <a:off x="2721879" y="4293055"/>
              <a:ext cx="2954498" cy="20649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014" extrusionOk="0">
                  <a:moveTo>
                    <a:pt x="0" y="11730"/>
                  </a:moveTo>
                  <a:cubicBezTo>
                    <a:pt x="550" y="11385"/>
                    <a:pt x="818" y="11200"/>
                    <a:pt x="1446" y="10869"/>
                  </a:cubicBezTo>
                  <a:cubicBezTo>
                    <a:pt x="3278" y="9905"/>
                    <a:pt x="4075" y="10600"/>
                    <a:pt x="4893" y="12949"/>
                  </a:cubicBezTo>
                  <a:cubicBezTo>
                    <a:pt x="5476" y="14623"/>
                    <a:pt x="6411" y="21325"/>
                    <a:pt x="8440" y="21003"/>
                  </a:cubicBezTo>
                  <a:cubicBezTo>
                    <a:pt x="10807" y="20628"/>
                    <a:pt x="9528" y="13017"/>
                    <a:pt x="9431" y="11082"/>
                  </a:cubicBezTo>
                  <a:cubicBezTo>
                    <a:pt x="9316" y="8800"/>
                    <a:pt x="8806" y="3250"/>
                    <a:pt x="11582" y="4352"/>
                  </a:cubicBezTo>
                  <a:cubicBezTo>
                    <a:pt x="13589" y="5149"/>
                    <a:pt x="14535" y="10567"/>
                    <a:pt x="16445" y="10863"/>
                  </a:cubicBezTo>
                  <a:cubicBezTo>
                    <a:pt x="18644" y="11204"/>
                    <a:pt x="17737" y="6638"/>
                    <a:pt x="17704" y="4600"/>
                  </a:cubicBezTo>
                  <a:cubicBezTo>
                    <a:pt x="17639" y="584"/>
                    <a:pt x="18794" y="-275"/>
                    <a:pt x="21600" y="69"/>
                  </a:cubicBezTo>
                </a:path>
              </a:pathLst>
            </a:custGeom>
            <a:noFill/>
            <a:ln w="38100" cap="flat">
              <a:solidFill>
                <a:schemeClr val="dk1">
                  <a:lumMod val="65000"/>
                  <a:lumOff val="35000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80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23" name="组 13"/>
            <p:cNvGrpSpPr/>
            <p:nvPr/>
          </p:nvGrpSpPr>
          <p:grpSpPr>
            <a:xfrm>
              <a:off x="1289955" y="1628061"/>
              <a:ext cx="2187025" cy="2569107"/>
              <a:chOff x="5943842" y="1013911"/>
              <a:chExt cx="2187025" cy="2569107"/>
            </a:xfrm>
          </p:grpSpPr>
          <p:sp>
            <p:nvSpPr>
              <p:cNvPr id="24" name="Shape 202"/>
              <p:cNvSpPr/>
              <p:nvPr>
                <p:custDataLst>
                  <p:tags r:id="rId3"/>
                </p:custDataLst>
              </p:nvPr>
            </p:nvSpPr>
            <p:spPr>
              <a:xfrm rot="3758493">
                <a:off x="6440283" y="1924630"/>
                <a:ext cx="1816414" cy="5104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522" extrusionOk="0">
                    <a:moveTo>
                      <a:pt x="21600" y="743"/>
                    </a:moveTo>
                    <a:cubicBezTo>
                      <a:pt x="19799" y="-786"/>
                      <a:pt x="18140" y="461"/>
                      <a:pt x="16279" y="823"/>
                    </a:cubicBezTo>
                    <a:cubicBezTo>
                      <a:pt x="10853" y="1876"/>
                      <a:pt x="5372" y="1461"/>
                      <a:pt x="0" y="4698"/>
                    </a:cubicBezTo>
                    <a:lnTo>
                      <a:pt x="0" y="20521"/>
                    </a:lnTo>
                    <a:lnTo>
                      <a:pt x="1843" y="19747"/>
                    </a:lnTo>
                    <a:cubicBezTo>
                      <a:pt x="4727" y="19759"/>
                      <a:pt x="13025" y="19305"/>
                      <a:pt x="15903" y="19016"/>
                    </a:cubicBezTo>
                    <a:cubicBezTo>
                      <a:pt x="17715" y="18834"/>
                      <a:pt x="19629" y="20814"/>
                      <a:pt x="21376" y="20485"/>
                    </a:cubicBezTo>
                  </a:path>
                </a:pathLst>
              </a:custGeom>
              <a:solidFill>
                <a:schemeClr val="lt1"/>
              </a:solidFill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5" name="Shape 203"/>
              <p:cNvSpPr/>
              <p:nvPr>
                <p:custDataLst>
                  <p:tags r:id="rId4"/>
                </p:custDataLst>
              </p:nvPr>
            </p:nvSpPr>
            <p:spPr>
              <a:xfrm rot="3758493">
                <a:off x="7743128" y="2715926"/>
                <a:ext cx="42879" cy="48862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274" h="21600" extrusionOk="0">
                    <a:moveTo>
                      <a:pt x="0" y="0"/>
                    </a:moveTo>
                    <a:cubicBezTo>
                      <a:pt x="21600" y="2677"/>
                      <a:pt x="19974" y="16418"/>
                      <a:pt x="11161" y="21600"/>
                    </a:cubicBezTo>
                  </a:path>
                </a:pathLst>
              </a:custGeom>
              <a:noFill/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6" name="Shape 204"/>
              <p:cNvSpPr/>
              <p:nvPr>
                <p:custDataLst>
                  <p:tags r:id="rId5"/>
                </p:custDataLst>
              </p:nvPr>
            </p:nvSpPr>
            <p:spPr>
              <a:xfrm rot="3758493">
                <a:off x="6688919" y="1820269"/>
                <a:ext cx="124286" cy="34178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9761" y="15753"/>
                      <a:pt x="1840" y="7112"/>
                      <a:pt x="0" y="0"/>
                    </a:cubicBezTo>
                  </a:path>
                </a:pathLst>
              </a:custGeom>
              <a:noFill/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7" name="Shape 205"/>
              <p:cNvSpPr/>
              <p:nvPr>
                <p:custDataLst>
                  <p:tags r:id="rId6"/>
                </p:custDataLst>
              </p:nvPr>
            </p:nvSpPr>
            <p:spPr>
              <a:xfrm rot="3758493">
                <a:off x="6847335" y="1900060"/>
                <a:ext cx="869668" cy="103159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469" h="16954" extrusionOk="0">
                    <a:moveTo>
                      <a:pt x="0" y="11121"/>
                    </a:moveTo>
                    <a:cubicBezTo>
                      <a:pt x="167" y="10786"/>
                      <a:pt x="-956" y="-4646"/>
                      <a:pt x="4852" y="2248"/>
                    </a:cubicBezTo>
                    <a:cubicBezTo>
                      <a:pt x="5261" y="461"/>
                      <a:pt x="6192" y="-121"/>
                      <a:pt x="7478" y="78"/>
                    </a:cubicBezTo>
                    <a:cubicBezTo>
                      <a:pt x="8279" y="78"/>
                      <a:pt x="9110" y="711"/>
                      <a:pt x="9174" y="2178"/>
                    </a:cubicBezTo>
                    <a:cubicBezTo>
                      <a:pt x="10318" y="734"/>
                      <a:pt x="10808" y="-213"/>
                      <a:pt x="12478" y="41"/>
                    </a:cubicBezTo>
                    <a:cubicBezTo>
                      <a:pt x="13434" y="0"/>
                      <a:pt x="13608" y="1386"/>
                      <a:pt x="13442" y="1960"/>
                    </a:cubicBezTo>
                    <a:cubicBezTo>
                      <a:pt x="19959" y="-3583"/>
                      <a:pt x="20644" y="13929"/>
                      <a:pt x="18086" y="16954"/>
                    </a:cubicBezTo>
                  </a:path>
                </a:pathLst>
              </a:custGeom>
              <a:solidFill>
                <a:schemeClr val="lt1"/>
              </a:solidFill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8" name="Shape 206"/>
              <p:cNvSpPr/>
              <p:nvPr>
                <p:custDataLst>
                  <p:tags r:id="rId7"/>
                </p:custDataLst>
              </p:nvPr>
            </p:nvSpPr>
            <p:spPr>
              <a:xfrm rot="3758493">
                <a:off x="6164716" y="2541971"/>
                <a:ext cx="1046419" cy="2818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74" extrusionOk="0">
                    <a:moveTo>
                      <a:pt x="1076" y="12061"/>
                    </a:moveTo>
                    <a:cubicBezTo>
                      <a:pt x="497" y="8498"/>
                      <a:pt x="228" y="3669"/>
                      <a:pt x="0" y="0"/>
                    </a:cubicBezTo>
                    <a:cubicBezTo>
                      <a:pt x="6860" y="545"/>
                      <a:pt x="13608" y="-26"/>
                      <a:pt x="20206" y="3388"/>
                    </a:cubicBezTo>
                    <a:cubicBezTo>
                      <a:pt x="20298" y="9884"/>
                      <a:pt x="21430" y="15807"/>
                      <a:pt x="21600" y="21574"/>
                    </a:cubicBezTo>
                  </a:path>
                </a:pathLst>
              </a:custGeom>
              <a:solidFill>
                <a:srgbClr val="E7E4EA"/>
              </a:solidFill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9" name="Shape 207"/>
              <p:cNvSpPr/>
              <p:nvPr>
                <p:custDataLst>
                  <p:tags r:id="rId8"/>
                </p:custDataLst>
              </p:nvPr>
            </p:nvSpPr>
            <p:spPr>
              <a:xfrm rot="3758493">
                <a:off x="5742745" y="2584036"/>
                <a:ext cx="1200079" cy="7978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676" extrusionOk="0">
                    <a:moveTo>
                      <a:pt x="1467" y="19871"/>
                    </a:moveTo>
                    <a:cubicBezTo>
                      <a:pt x="2596" y="15187"/>
                      <a:pt x="1342" y="5194"/>
                      <a:pt x="0" y="486"/>
                    </a:cubicBezTo>
                    <a:cubicBezTo>
                      <a:pt x="6032" y="-924"/>
                      <a:pt x="11979" y="1155"/>
                      <a:pt x="18133" y="1422"/>
                    </a:cubicBezTo>
                    <a:cubicBezTo>
                      <a:pt x="19277" y="7634"/>
                      <a:pt x="21219" y="14259"/>
                      <a:pt x="21600" y="20676"/>
                    </a:cubicBezTo>
                  </a:path>
                </a:pathLst>
              </a:custGeom>
              <a:noFill/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30" name="Shape 208"/>
              <p:cNvSpPr/>
              <p:nvPr>
                <p:custDataLst>
                  <p:tags r:id="rId9"/>
                </p:custDataLst>
              </p:nvPr>
            </p:nvSpPr>
            <p:spPr>
              <a:xfrm rot="3758493">
                <a:off x="6601321" y="998391"/>
                <a:ext cx="383966" cy="4150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99" h="21600" extrusionOk="0">
                    <a:moveTo>
                      <a:pt x="21399" y="0"/>
                    </a:moveTo>
                    <a:cubicBezTo>
                      <a:pt x="14641" y="0"/>
                      <a:pt x="6540" y="886"/>
                      <a:pt x="325" y="1003"/>
                    </a:cubicBezTo>
                    <a:cubicBezTo>
                      <a:pt x="-42" y="7726"/>
                      <a:pt x="-201" y="14997"/>
                      <a:pt x="411" y="21600"/>
                    </a:cubicBezTo>
                    <a:cubicBezTo>
                      <a:pt x="6724" y="20829"/>
                      <a:pt x="13779" y="19988"/>
                      <a:pt x="20126" y="20284"/>
                    </a:cubicBezTo>
                  </a:path>
                </a:pathLst>
              </a:custGeom>
              <a:noFill/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31" name="Shape 210"/>
              <p:cNvSpPr/>
              <p:nvPr>
                <p:custDataLst>
                  <p:tags r:id="rId10"/>
                </p:custDataLst>
              </p:nvPr>
            </p:nvSpPr>
            <p:spPr>
              <a:xfrm rot="3758493">
                <a:off x="7598750" y="2950768"/>
                <a:ext cx="573187" cy="4910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7302" y="21128"/>
                      <a:pt x="15635" y="15045"/>
                      <a:pt x="21600" y="9996"/>
                    </a:cubicBezTo>
                    <a:cubicBezTo>
                      <a:pt x="14594" y="7013"/>
                      <a:pt x="7961" y="2130"/>
                      <a:pt x="709" y="0"/>
                    </a:cubicBezTo>
                  </a:path>
                </a:pathLst>
              </a:custGeom>
              <a:noFill/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  <p:sp>
        <p:nvSpPr>
          <p:cNvPr id="2" name="文本框 1"/>
          <p:cNvSpPr txBox="1"/>
          <p:nvPr/>
        </p:nvSpPr>
        <p:spPr>
          <a:xfrm>
            <a:off x="1428750" y="520184"/>
            <a:ext cx="2133600" cy="645160"/>
          </a:xfrm>
          <a:prstGeom prst="rect">
            <a:avLst/>
          </a:prstGeom>
          <a:solidFill>
            <a:schemeClr val="accent1"/>
          </a:solidFill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rPr>
              <a:t>品读提高</a:t>
            </a:r>
            <a:endParaRPr lang="zh-CN" altLang="en-US" sz="36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952625" y="4000010"/>
            <a:ext cx="4495800" cy="6451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36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读完这段有什么体会？</a:t>
            </a:r>
            <a:endParaRPr lang="zh-CN" altLang="en-US" sz="36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933575" y="4816557"/>
            <a:ext cx="8401050" cy="6451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360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说说自己在学习上“不懂就问”的事例。</a:t>
            </a:r>
            <a:endParaRPr lang="zh-CN" altLang="en-US" sz="360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123950" y="1395112"/>
            <a:ext cx="10191750" cy="17532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孙中山笑了笑，说：“学问学问，不懂就要问。为了弄清楚道理，就是挨打也值得。”</a:t>
            </a:r>
            <a:endParaRPr lang="zh-CN" altLang="en-US" sz="36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9" name="文本框 8"/>
          <p:cNvSpPr txBox="1"/>
          <p:nvPr>
            <p:custDataLst>
              <p:tags r:id="rId11"/>
            </p:custDataLst>
          </p:nvPr>
        </p:nvSpPr>
        <p:spPr>
          <a:xfrm>
            <a:off x="1952625" y="3248193"/>
            <a:ext cx="109537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chemeClr val="dk1"/>
                </a:solidFill>
                <a:latin typeface="微软雅黑" panose="020B0503020204020204" charset="-122"/>
                <a:ea typeface="微软雅黑" panose="020B0503020204020204" charset="-122"/>
              </a:rPr>
              <a:t>思考：</a:t>
            </a:r>
            <a:endParaRPr lang="zh-CN" altLang="en-US" sz="2800">
              <a:solidFill>
                <a:schemeClr val="dk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1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 userDrawn="1">
            <p:custDataLst>
              <p:tags r:id="rId1"/>
            </p:custDataLst>
          </p:nvPr>
        </p:nvGrpSpPr>
        <p:grpSpPr>
          <a:xfrm>
            <a:off x="11032164" y="5582927"/>
            <a:ext cx="851136" cy="1210945"/>
            <a:chOff x="1289955" y="1628061"/>
            <a:chExt cx="3941631" cy="5174701"/>
          </a:xfrm>
        </p:grpSpPr>
        <p:sp>
          <p:nvSpPr>
            <p:cNvPr id="22" name="Shape 209"/>
            <p:cNvSpPr/>
            <p:nvPr>
              <p:custDataLst>
                <p:tags r:id="rId2"/>
              </p:custDataLst>
            </p:nvPr>
          </p:nvSpPr>
          <p:spPr>
            <a:xfrm rot="3758493">
              <a:off x="2721879" y="4293055"/>
              <a:ext cx="2954498" cy="20649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014" extrusionOk="0">
                  <a:moveTo>
                    <a:pt x="0" y="11730"/>
                  </a:moveTo>
                  <a:cubicBezTo>
                    <a:pt x="550" y="11385"/>
                    <a:pt x="818" y="11200"/>
                    <a:pt x="1446" y="10869"/>
                  </a:cubicBezTo>
                  <a:cubicBezTo>
                    <a:pt x="3278" y="9905"/>
                    <a:pt x="4075" y="10600"/>
                    <a:pt x="4893" y="12949"/>
                  </a:cubicBezTo>
                  <a:cubicBezTo>
                    <a:pt x="5476" y="14623"/>
                    <a:pt x="6411" y="21325"/>
                    <a:pt x="8440" y="21003"/>
                  </a:cubicBezTo>
                  <a:cubicBezTo>
                    <a:pt x="10807" y="20628"/>
                    <a:pt x="9528" y="13017"/>
                    <a:pt x="9431" y="11082"/>
                  </a:cubicBezTo>
                  <a:cubicBezTo>
                    <a:pt x="9316" y="8800"/>
                    <a:pt x="8806" y="3250"/>
                    <a:pt x="11582" y="4352"/>
                  </a:cubicBezTo>
                  <a:cubicBezTo>
                    <a:pt x="13589" y="5149"/>
                    <a:pt x="14535" y="10567"/>
                    <a:pt x="16445" y="10863"/>
                  </a:cubicBezTo>
                  <a:cubicBezTo>
                    <a:pt x="18644" y="11204"/>
                    <a:pt x="17737" y="6638"/>
                    <a:pt x="17704" y="4600"/>
                  </a:cubicBezTo>
                  <a:cubicBezTo>
                    <a:pt x="17639" y="584"/>
                    <a:pt x="18794" y="-275"/>
                    <a:pt x="21600" y="69"/>
                  </a:cubicBezTo>
                </a:path>
              </a:pathLst>
            </a:custGeom>
            <a:noFill/>
            <a:ln w="38100" cap="flat">
              <a:solidFill>
                <a:schemeClr val="dk1">
                  <a:lumMod val="65000"/>
                  <a:lumOff val="35000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80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23" name="组 13"/>
            <p:cNvGrpSpPr/>
            <p:nvPr/>
          </p:nvGrpSpPr>
          <p:grpSpPr>
            <a:xfrm>
              <a:off x="1289955" y="1628061"/>
              <a:ext cx="2187025" cy="2569107"/>
              <a:chOff x="5943842" y="1013911"/>
              <a:chExt cx="2187025" cy="2569107"/>
            </a:xfrm>
          </p:grpSpPr>
          <p:sp>
            <p:nvSpPr>
              <p:cNvPr id="24" name="Shape 202"/>
              <p:cNvSpPr/>
              <p:nvPr>
                <p:custDataLst>
                  <p:tags r:id="rId3"/>
                </p:custDataLst>
              </p:nvPr>
            </p:nvSpPr>
            <p:spPr>
              <a:xfrm rot="3758493">
                <a:off x="6440283" y="1924630"/>
                <a:ext cx="1816414" cy="5104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522" extrusionOk="0">
                    <a:moveTo>
                      <a:pt x="21600" y="743"/>
                    </a:moveTo>
                    <a:cubicBezTo>
                      <a:pt x="19799" y="-786"/>
                      <a:pt x="18140" y="461"/>
                      <a:pt x="16279" y="823"/>
                    </a:cubicBezTo>
                    <a:cubicBezTo>
                      <a:pt x="10853" y="1876"/>
                      <a:pt x="5372" y="1461"/>
                      <a:pt x="0" y="4698"/>
                    </a:cubicBezTo>
                    <a:lnTo>
                      <a:pt x="0" y="20521"/>
                    </a:lnTo>
                    <a:lnTo>
                      <a:pt x="1843" y="19747"/>
                    </a:lnTo>
                    <a:cubicBezTo>
                      <a:pt x="4727" y="19759"/>
                      <a:pt x="13025" y="19305"/>
                      <a:pt x="15903" y="19016"/>
                    </a:cubicBezTo>
                    <a:cubicBezTo>
                      <a:pt x="17715" y="18834"/>
                      <a:pt x="19629" y="20814"/>
                      <a:pt x="21376" y="20485"/>
                    </a:cubicBezTo>
                  </a:path>
                </a:pathLst>
              </a:custGeom>
              <a:solidFill>
                <a:schemeClr val="lt1"/>
              </a:solidFill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5" name="Shape 203"/>
              <p:cNvSpPr/>
              <p:nvPr>
                <p:custDataLst>
                  <p:tags r:id="rId4"/>
                </p:custDataLst>
              </p:nvPr>
            </p:nvSpPr>
            <p:spPr>
              <a:xfrm rot="3758493">
                <a:off x="7743128" y="2715926"/>
                <a:ext cx="42879" cy="48862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274" h="21600" extrusionOk="0">
                    <a:moveTo>
                      <a:pt x="0" y="0"/>
                    </a:moveTo>
                    <a:cubicBezTo>
                      <a:pt x="21600" y="2677"/>
                      <a:pt x="19974" y="16418"/>
                      <a:pt x="11161" y="21600"/>
                    </a:cubicBezTo>
                  </a:path>
                </a:pathLst>
              </a:custGeom>
              <a:noFill/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6" name="Shape 204"/>
              <p:cNvSpPr/>
              <p:nvPr>
                <p:custDataLst>
                  <p:tags r:id="rId5"/>
                </p:custDataLst>
              </p:nvPr>
            </p:nvSpPr>
            <p:spPr>
              <a:xfrm rot="3758493">
                <a:off x="6688919" y="1820269"/>
                <a:ext cx="124286" cy="34178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9761" y="15753"/>
                      <a:pt x="1840" y="7112"/>
                      <a:pt x="0" y="0"/>
                    </a:cubicBezTo>
                  </a:path>
                </a:pathLst>
              </a:custGeom>
              <a:noFill/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7" name="Shape 205"/>
              <p:cNvSpPr/>
              <p:nvPr>
                <p:custDataLst>
                  <p:tags r:id="rId6"/>
                </p:custDataLst>
              </p:nvPr>
            </p:nvSpPr>
            <p:spPr>
              <a:xfrm rot="3758493">
                <a:off x="6847335" y="1900060"/>
                <a:ext cx="869668" cy="103159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469" h="16954" extrusionOk="0">
                    <a:moveTo>
                      <a:pt x="0" y="11121"/>
                    </a:moveTo>
                    <a:cubicBezTo>
                      <a:pt x="167" y="10786"/>
                      <a:pt x="-956" y="-4646"/>
                      <a:pt x="4852" y="2248"/>
                    </a:cubicBezTo>
                    <a:cubicBezTo>
                      <a:pt x="5261" y="461"/>
                      <a:pt x="6192" y="-121"/>
                      <a:pt x="7478" y="78"/>
                    </a:cubicBezTo>
                    <a:cubicBezTo>
                      <a:pt x="8279" y="78"/>
                      <a:pt x="9110" y="711"/>
                      <a:pt x="9174" y="2178"/>
                    </a:cubicBezTo>
                    <a:cubicBezTo>
                      <a:pt x="10318" y="734"/>
                      <a:pt x="10808" y="-213"/>
                      <a:pt x="12478" y="41"/>
                    </a:cubicBezTo>
                    <a:cubicBezTo>
                      <a:pt x="13434" y="0"/>
                      <a:pt x="13608" y="1386"/>
                      <a:pt x="13442" y="1960"/>
                    </a:cubicBezTo>
                    <a:cubicBezTo>
                      <a:pt x="19959" y="-3583"/>
                      <a:pt x="20644" y="13929"/>
                      <a:pt x="18086" y="16954"/>
                    </a:cubicBezTo>
                  </a:path>
                </a:pathLst>
              </a:custGeom>
              <a:solidFill>
                <a:schemeClr val="lt1"/>
              </a:solidFill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8" name="Shape 206"/>
              <p:cNvSpPr/>
              <p:nvPr>
                <p:custDataLst>
                  <p:tags r:id="rId7"/>
                </p:custDataLst>
              </p:nvPr>
            </p:nvSpPr>
            <p:spPr>
              <a:xfrm rot="3758493">
                <a:off x="6164716" y="2541971"/>
                <a:ext cx="1046419" cy="2818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74" extrusionOk="0">
                    <a:moveTo>
                      <a:pt x="1076" y="12061"/>
                    </a:moveTo>
                    <a:cubicBezTo>
                      <a:pt x="497" y="8498"/>
                      <a:pt x="228" y="3669"/>
                      <a:pt x="0" y="0"/>
                    </a:cubicBezTo>
                    <a:cubicBezTo>
                      <a:pt x="6860" y="545"/>
                      <a:pt x="13608" y="-26"/>
                      <a:pt x="20206" y="3388"/>
                    </a:cubicBezTo>
                    <a:cubicBezTo>
                      <a:pt x="20298" y="9884"/>
                      <a:pt x="21430" y="15807"/>
                      <a:pt x="21600" y="21574"/>
                    </a:cubicBezTo>
                  </a:path>
                </a:pathLst>
              </a:custGeom>
              <a:solidFill>
                <a:srgbClr val="E7E4EA"/>
              </a:solidFill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9" name="Shape 207"/>
              <p:cNvSpPr/>
              <p:nvPr>
                <p:custDataLst>
                  <p:tags r:id="rId8"/>
                </p:custDataLst>
              </p:nvPr>
            </p:nvSpPr>
            <p:spPr>
              <a:xfrm rot="3758493">
                <a:off x="5742745" y="2584036"/>
                <a:ext cx="1200079" cy="7978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676" extrusionOk="0">
                    <a:moveTo>
                      <a:pt x="1467" y="19871"/>
                    </a:moveTo>
                    <a:cubicBezTo>
                      <a:pt x="2596" y="15187"/>
                      <a:pt x="1342" y="5194"/>
                      <a:pt x="0" y="486"/>
                    </a:cubicBezTo>
                    <a:cubicBezTo>
                      <a:pt x="6032" y="-924"/>
                      <a:pt x="11979" y="1155"/>
                      <a:pt x="18133" y="1422"/>
                    </a:cubicBezTo>
                    <a:cubicBezTo>
                      <a:pt x="19277" y="7634"/>
                      <a:pt x="21219" y="14259"/>
                      <a:pt x="21600" y="20676"/>
                    </a:cubicBezTo>
                  </a:path>
                </a:pathLst>
              </a:custGeom>
              <a:noFill/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30" name="Shape 208"/>
              <p:cNvSpPr/>
              <p:nvPr>
                <p:custDataLst>
                  <p:tags r:id="rId9"/>
                </p:custDataLst>
              </p:nvPr>
            </p:nvSpPr>
            <p:spPr>
              <a:xfrm rot="3758493">
                <a:off x="6601321" y="998391"/>
                <a:ext cx="383966" cy="4150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99" h="21600" extrusionOk="0">
                    <a:moveTo>
                      <a:pt x="21399" y="0"/>
                    </a:moveTo>
                    <a:cubicBezTo>
                      <a:pt x="14641" y="0"/>
                      <a:pt x="6540" y="886"/>
                      <a:pt x="325" y="1003"/>
                    </a:cubicBezTo>
                    <a:cubicBezTo>
                      <a:pt x="-42" y="7726"/>
                      <a:pt x="-201" y="14997"/>
                      <a:pt x="411" y="21600"/>
                    </a:cubicBezTo>
                    <a:cubicBezTo>
                      <a:pt x="6724" y="20829"/>
                      <a:pt x="13779" y="19988"/>
                      <a:pt x="20126" y="20284"/>
                    </a:cubicBezTo>
                  </a:path>
                </a:pathLst>
              </a:custGeom>
              <a:noFill/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31" name="Shape 210"/>
              <p:cNvSpPr/>
              <p:nvPr>
                <p:custDataLst>
                  <p:tags r:id="rId10"/>
                </p:custDataLst>
              </p:nvPr>
            </p:nvSpPr>
            <p:spPr>
              <a:xfrm rot="3758493">
                <a:off x="7598750" y="2950768"/>
                <a:ext cx="573187" cy="4910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7302" y="21128"/>
                      <a:pt x="15635" y="15045"/>
                      <a:pt x="21600" y="9996"/>
                    </a:cubicBezTo>
                    <a:cubicBezTo>
                      <a:pt x="14594" y="7013"/>
                      <a:pt x="7961" y="2130"/>
                      <a:pt x="709" y="0"/>
                    </a:cubicBezTo>
                  </a:path>
                </a:pathLst>
              </a:custGeom>
              <a:noFill/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  <p:sp>
        <p:nvSpPr>
          <p:cNvPr id="4" name="文本框 3"/>
          <p:cNvSpPr txBox="1"/>
          <p:nvPr/>
        </p:nvSpPr>
        <p:spPr>
          <a:xfrm>
            <a:off x="1428750" y="520184"/>
            <a:ext cx="2133600" cy="645160"/>
          </a:xfrm>
          <a:prstGeom prst="rect">
            <a:avLst/>
          </a:prstGeom>
          <a:solidFill>
            <a:schemeClr val="accent1"/>
          </a:solidFill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rPr>
              <a:t>交流体会</a:t>
            </a:r>
            <a:endParaRPr lang="zh-CN" altLang="en-US" sz="36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657350" y="1515159"/>
            <a:ext cx="7096125" cy="6451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36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第一次学习略读课文有什么体会？</a:t>
            </a:r>
            <a:endParaRPr lang="zh-CN" altLang="en-US" sz="36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11" cstate="email"/>
          <a:stretch>
            <a:fillRect/>
          </a:stretch>
        </p:blipFill>
        <p:spPr>
          <a:xfrm>
            <a:off x="1647825" y="2510134"/>
            <a:ext cx="8888747" cy="3103133"/>
          </a:xfrm>
          <a:prstGeom prst="rect">
            <a:avLst/>
          </a:prstGeom>
        </p:spPr>
      </p:pic>
      <p:pic>
        <p:nvPicPr>
          <p:cNvPr id="32" name="New picture"/>
          <p:cNvPicPr/>
          <p:nvPr/>
        </p:nvPicPr>
        <p:blipFill>
          <a:blip r:embed="rId12"/>
          <a:stretch>
            <a:fillRect/>
          </a:stretch>
        </p:blipFill>
        <p:spPr>
          <a:xfrm>
            <a:off x="10909300" y="10312400"/>
            <a:ext cx="304800" cy="228600"/>
          </a:xfrm>
          <a:prstGeom prst="cube">
            <a:avLst/>
          </a:prstGeom>
        </p:spPr>
      </p:pic>
    </p:spTree>
    <p:custDataLst>
      <p:tags r:id="rId1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 userDrawn="1">
            <p:custDataLst>
              <p:tags r:id="rId1"/>
            </p:custDataLst>
          </p:nvPr>
        </p:nvGrpSpPr>
        <p:grpSpPr>
          <a:xfrm>
            <a:off x="11032164" y="5582927"/>
            <a:ext cx="851136" cy="1210945"/>
            <a:chOff x="1289955" y="1628061"/>
            <a:chExt cx="3941631" cy="5174701"/>
          </a:xfrm>
        </p:grpSpPr>
        <p:sp>
          <p:nvSpPr>
            <p:cNvPr id="22" name="Shape 209"/>
            <p:cNvSpPr/>
            <p:nvPr>
              <p:custDataLst>
                <p:tags r:id="rId2"/>
              </p:custDataLst>
            </p:nvPr>
          </p:nvSpPr>
          <p:spPr>
            <a:xfrm rot="3758493">
              <a:off x="2721879" y="4293055"/>
              <a:ext cx="2954498" cy="20649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014" extrusionOk="0">
                  <a:moveTo>
                    <a:pt x="0" y="11730"/>
                  </a:moveTo>
                  <a:cubicBezTo>
                    <a:pt x="550" y="11385"/>
                    <a:pt x="818" y="11200"/>
                    <a:pt x="1446" y="10869"/>
                  </a:cubicBezTo>
                  <a:cubicBezTo>
                    <a:pt x="3278" y="9905"/>
                    <a:pt x="4075" y="10600"/>
                    <a:pt x="4893" y="12949"/>
                  </a:cubicBezTo>
                  <a:cubicBezTo>
                    <a:pt x="5476" y="14623"/>
                    <a:pt x="6411" y="21325"/>
                    <a:pt x="8440" y="21003"/>
                  </a:cubicBezTo>
                  <a:cubicBezTo>
                    <a:pt x="10807" y="20628"/>
                    <a:pt x="9528" y="13017"/>
                    <a:pt x="9431" y="11082"/>
                  </a:cubicBezTo>
                  <a:cubicBezTo>
                    <a:pt x="9316" y="8800"/>
                    <a:pt x="8806" y="3250"/>
                    <a:pt x="11582" y="4352"/>
                  </a:cubicBezTo>
                  <a:cubicBezTo>
                    <a:pt x="13589" y="5149"/>
                    <a:pt x="14535" y="10567"/>
                    <a:pt x="16445" y="10863"/>
                  </a:cubicBezTo>
                  <a:cubicBezTo>
                    <a:pt x="18644" y="11204"/>
                    <a:pt x="17737" y="6638"/>
                    <a:pt x="17704" y="4600"/>
                  </a:cubicBezTo>
                  <a:cubicBezTo>
                    <a:pt x="17639" y="584"/>
                    <a:pt x="18794" y="-275"/>
                    <a:pt x="21600" y="69"/>
                  </a:cubicBezTo>
                </a:path>
              </a:pathLst>
            </a:custGeom>
            <a:noFill/>
            <a:ln w="38100" cap="flat">
              <a:solidFill>
                <a:schemeClr val="dk1">
                  <a:lumMod val="65000"/>
                  <a:lumOff val="35000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80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23" name="组 13"/>
            <p:cNvGrpSpPr/>
            <p:nvPr/>
          </p:nvGrpSpPr>
          <p:grpSpPr>
            <a:xfrm>
              <a:off x="1289955" y="1628061"/>
              <a:ext cx="2187025" cy="2569107"/>
              <a:chOff x="5943842" y="1013911"/>
              <a:chExt cx="2187025" cy="2569107"/>
            </a:xfrm>
          </p:grpSpPr>
          <p:sp>
            <p:nvSpPr>
              <p:cNvPr id="24" name="Shape 202"/>
              <p:cNvSpPr/>
              <p:nvPr>
                <p:custDataLst>
                  <p:tags r:id="rId3"/>
                </p:custDataLst>
              </p:nvPr>
            </p:nvSpPr>
            <p:spPr>
              <a:xfrm rot="3758493">
                <a:off x="6440283" y="1924630"/>
                <a:ext cx="1816414" cy="5104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522" extrusionOk="0">
                    <a:moveTo>
                      <a:pt x="21600" y="743"/>
                    </a:moveTo>
                    <a:cubicBezTo>
                      <a:pt x="19799" y="-786"/>
                      <a:pt x="18140" y="461"/>
                      <a:pt x="16279" y="823"/>
                    </a:cubicBezTo>
                    <a:cubicBezTo>
                      <a:pt x="10853" y="1876"/>
                      <a:pt x="5372" y="1461"/>
                      <a:pt x="0" y="4698"/>
                    </a:cubicBezTo>
                    <a:lnTo>
                      <a:pt x="0" y="20521"/>
                    </a:lnTo>
                    <a:lnTo>
                      <a:pt x="1843" y="19747"/>
                    </a:lnTo>
                    <a:cubicBezTo>
                      <a:pt x="4727" y="19759"/>
                      <a:pt x="13025" y="19305"/>
                      <a:pt x="15903" y="19016"/>
                    </a:cubicBezTo>
                    <a:cubicBezTo>
                      <a:pt x="17715" y="18834"/>
                      <a:pt x="19629" y="20814"/>
                      <a:pt x="21376" y="20485"/>
                    </a:cubicBezTo>
                  </a:path>
                </a:pathLst>
              </a:custGeom>
              <a:solidFill>
                <a:schemeClr val="lt1"/>
              </a:solidFill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5" name="Shape 203"/>
              <p:cNvSpPr/>
              <p:nvPr>
                <p:custDataLst>
                  <p:tags r:id="rId4"/>
                </p:custDataLst>
              </p:nvPr>
            </p:nvSpPr>
            <p:spPr>
              <a:xfrm rot="3758493">
                <a:off x="7743128" y="2715926"/>
                <a:ext cx="42879" cy="48862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274" h="21600" extrusionOk="0">
                    <a:moveTo>
                      <a:pt x="0" y="0"/>
                    </a:moveTo>
                    <a:cubicBezTo>
                      <a:pt x="21600" y="2677"/>
                      <a:pt x="19974" y="16418"/>
                      <a:pt x="11161" y="21600"/>
                    </a:cubicBezTo>
                  </a:path>
                </a:pathLst>
              </a:custGeom>
              <a:noFill/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6" name="Shape 204"/>
              <p:cNvSpPr/>
              <p:nvPr>
                <p:custDataLst>
                  <p:tags r:id="rId5"/>
                </p:custDataLst>
              </p:nvPr>
            </p:nvSpPr>
            <p:spPr>
              <a:xfrm rot="3758493">
                <a:off x="6688919" y="1820269"/>
                <a:ext cx="124286" cy="34178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9761" y="15753"/>
                      <a:pt x="1840" y="7112"/>
                      <a:pt x="0" y="0"/>
                    </a:cubicBezTo>
                  </a:path>
                </a:pathLst>
              </a:custGeom>
              <a:noFill/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7" name="Shape 205"/>
              <p:cNvSpPr/>
              <p:nvPr>
                <p:custDataLst>
                  <p:tags r:id="rId6"/>
                </p:custDataLst>
              </p:nvPr>
            </p:nvSpPr>
            <p:spPr>
              <a:xfrm rot="3758493">
                <a:off x="6847335" y="1900060"/>
                <a:ext cx="869668" cy="103159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469" h="16954" extrusionOk="0">
                    <a:moveTo>
                      <a:pt x="0" y="11121"/>
                    </a:moveTo>
                    <a:cubicBezTo>
                      <a:pt x="167" y="10786"/>
                      <a:pt x="-956" y="-4646"/>
                      <a:pt x="4852" y="2248"/>
                    </a:cubicBezTo>
                    <a:cubicBezTo>
                      <a:pt x="5261" y="461"/>
                      <a:pt x="6192" y="-121"/>
                      <a:pt x="7478" y="78"/>
                    </a:cubicBezTo>
                    <a:cubicBezTo>
                      <a:pt x="8279" y="78"/>
                      <a:pt x="9110" y="711"/>
                      <a:pt x="9174" y="2178"/>
                    </a:cubicBezTo>
                    <a:cubicBezTo>
                      <a:pt x="10318" y="734"/>
                      <a:pt x="10808" y="-213"/>
                      <a:pt x="12478" y="41"/>
                    </a:cubicBezTo>
                    <a:cubicBezTo>
                      <a:pt x="13434" y="0"/>
                      <a:pt x="13608" y="1386"/>
                      <a:pt x="13442" y="1960"/>
                    </a:cubicBezTo>
                    <a:cubicBezTo>
                      <a:pt x="19959" y="-3583"/>
                      <a:pt x="20644" y="13929"/>
                      <a:pt x="18086" y="16954"/>
                    </a:cubicBezTo>
                  </a:path>
                </a:pathLst>
              </a:custGeom>
              <a:solidFill>
                <a:schemeClr val="lt1"/>
              </a:solidFill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8" name="Shape 206"/>
              <p:cNvSpPr/>
              <p:nvPr>
                <p:custDataLst>
                  <p:tags r:id="rId7"/>
                </p:custDataLst>
              </p:nvPr>
            </p:nvSpPr>
            <p:spPr>
              <a:xfrm rot="3758493">
                <a:off x="6164716" y="2541971"/>
                <a:ext cx="1046419" cy="2818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74" extrusionOk="0">
                    <a:moveTo>
                      <a:pt x="1076" y="12061"/>
                    </a:moveTo>
                    <a:cubicBezTo>
                      <a:pt x="497" y="8498"/>
                      <a:pt x="228" y="3669"/>
                      <a:pt x="0" y="0"/>
                    </a:cubicBezTo>
                    <a:cubicBezTo>
                      <a:pt x="6860" y="545"/>
                      <a:pt x="13608" y="-26"/>
                      <a:pt x="20206" y="3388"/>
                    </a:cubicBezTo>
                    <a:cubicBezTo>
                      <a:pt x="20298" y="9884"/>
                      <a:pt x="21430" y="15807"/>
                      <a:pt x="21600" y="21574"/>
                    </a:cubicBezTo>
                  </a:path>
                </a:pathLst>
              </a:custGeom>
              <a:solidFill>
                <a:srgbClr val="E7E4EA"/>
              </a:solidFill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9" name="Shape 207"/>
              <p:cNvSpPr/>
              <p:nvPr>
                <p:custDataLst>
                  <p:tags r:id="rId8"/>
                </p:custDataLst>
              </p:nvPr>
            </p:nvSpPr>
            <p:spPr>
              <a:xfrm rot="3758493">
                <a:off x="5742745" y="2584036"/>
                <a:ext cx="1200079" cy="7978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676" extrusionOk="0">
                    <a:moveTo>
                      <a:pt x="1467" y="19871"/>
                    </a:moveTo>
                    <a:cubicBezTo>
                      <a:pt x="2596" y="15187"/>
                      <a:pt x="1342" y="5194"/>
                      <a:pt x="0" y="486"/>
                    </a:cubicBezTo>
                    <a:cubicBezTo>
                      <a:pt x="6032" y="-924"/>
                      <a:pt x="11979" y="1155"/>
                      <a:pt x="18133" y="1422"/>
                    </a:cubicBezTo>
                    <a:cubicBezTo>
                      <a:pt x="19277" y="7634"/>
                      <a:pt x="21219" y="14259"/>
                      <a:pt x="21600" y="20676"/>
                    </a:cubicBezTo>
                  </a:path>
                </a:pathLst>
              </a:custGeom>
              <a:noFill/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30" name="Shape 208"/>
              <p:cNvSpPr/>
              <p:nvPr>
                <p:custDataLst>
                  <p:tags r:id="rId9"/>
                </p:custDataLst>
              </p:nvPr>
            </p:nvSpPr>
            <p:spPr>
              <a:xfrm rot="3758493">
                <a:off x="6601321" y="998391"/>
                <a:ext cx="383966" cy="4150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99" h="21600" extrusionOk="0">
                    <a:moveTo>
                      <a:pt x="21399" y="0"/>
                    </a:moveTo>
                    <a:cubicBezTo>
                      <a:pt x="14641" y="0"/>
                      <a:pt x="6540" y="886"/>
                      <a:pt x="325" y="1003"/>
                    </a:cubicBezTo>
                    <a:cubicBezTo>
                      <a:pt x="-42" y="7726"/>
                      <a:pt x="-201" y="14997"/>
                      <a:pt x="411" y="21600"/>
                    </a:cubicBezTo>
                    <a:cubicBezTo>
                      <a:pt x="6724" y="20829"/>
                      <a:pt x="13779" y="19988"/>
                      <a:pt x="20126" y="20284"/>
                    </a:cubicBezTo>
                  </a:path>
                </a:pathLst>
              </a:custGeom>
              <a:noFill/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31" name="Shape 210"/>
              <p:cNvSpPr/>
              <p:nvPr>
                <p:custDataLst>
                  <p:tags r:id="rId10"/>
                </p:custDataLst>
              </p:nvPr>
            </p:nvSpPr>
            <p:spPr>
              <a:xfrm rot="3758493">
                <a:off x="7598750" y="2950768"/>
                <a:ext cx="573187" cy="4910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7302" y="21128"/>
                      <a:pt x="15635" y="15045"/>
                      <a:pt x="21600" y="9996"/>
                    </a:cubicBezTo>
                    <a:cubicBezTo>
                      <a:pt x="14594" y="7013"/>
                      <a:pt x="7961" y="2130"/>
                      <a:pt x="709" y="0"/>
                    </a:cubicBezTo>
                  </a:path>
                </a:pathLst>
              </a:custGeom>
              <a:noFill/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  <p:sp>
        <p:nvSpPr>
          <p:cNvPr id="2" name="文本框 1"/>
          <p:cNvSpPr txBox="1"/>
          <p:nvPr/>
        </p:nvSpPr>
        <p:spPr>
          <a:xfrm>
            <a:off x="1409700" y="520184"/>
            <a:ext cx="2190750" cy="645160"/>
          </a:xfrm>
          <a:prstGeom prst="rect">
            <a:avLst/>
          </a:prstGeom>
          <a:solidFill>
            <a:schemeClr val="accent1"/>
          </a:solidFill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rPr>
              <a:t>课前导读</a:t>
            </a:r>
            <a:endParaRPr lang="zh-CN" altLang="en-US" sz="3600" dirty="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>
            <p:custDataLst>
              <p:tags r:id="rId11"/>
            </p:custDataLst>
          </p:nvPr>
        </p:nvSpPr>
        <p:spPr>
          <a:xfrm>
            <a:off x="1680556" y="5190214"/>
            <a:ext cx="2951829" cy="70675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4000" b="1">
                <a:solidFill>
                  <a:schemeClr val="dk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不懂就要问</a:t>
            </a:r>
            <a:endParaRPr lang="zh-CN" altLang="en-US" sz="4000" b="1">
              <a:solidFill>
                <a:schemeClr val="dk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箭头: 圆角右 6"/>
          <p:cNvSpPr/>
          <p:nvPr>
            <p:custDataLst>
              <p:tags r:id="rId12"/>
            </p:custDataLst>
          </p:nvPr>
        </p:nvSpPr>
        <p:spPr>
          <a:xfrm rot="21251880">
            <a:off x="1933114" y="4423961"/>
            <a:ext cx="1190625" cy="707886"/>
          </a:xfrm>
          <a:prstGeom prst="bentArrow">
            <a:avLst/>
          </a:prstGeom>
          <a:solidFill>
            <a:schemeClr val="accent3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dk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文本框 7"/>
          <p:cNvSpPr txBox="1"/>
          <p:nvPr>
            <p:custDataLst>
              <p:tags r:id="rId13"/>
            </p:custDataLst>
          </p:nvPr>
        </p:nvSpPr>
        <p:spPr>
          <a:xfrm>
            <a:off x="3205595" y="4349985"/>
            <a:ext cx="1895476" cy="5835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4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略读课文</a:t>
            </a:r>
            <a:endParaRPr lang="zh-CN" altLang="en-US" sz="32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箭头: 直角上 9"/>
          <p:cNvSpPr/>
          <p:nvPr>
            <p:custDataLst>
              <p:tags r:id="rId14"/>
            </p:custDataLst>
          </p:nvPr>
        </p:nvSpPr>
        <p:spPr>
          <a:xfrm>
            <a:off x="5101071" y="3927732"/>
            <a:ext cx="2785629" cy="788453"/>
          </a:xfrm>
          <a:prstGeom prst="bentUpArrow">
            <a:avLst/>
          </a:prstGeom>
          <a:solidFill>
            <a:schemeClr val="accent3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文本框 10"/>
          <p:cNvSpPr txBox="1"/>
          <p:nvPr>
            <p:custDataLst>
              <p:tags r:id="rId15"/>
            </p:custDataLst>
          </p:nvPr>
        </p:nvSpPr>
        <p:spPr>
          <a:xfrm>
            <a:off x="1409700" y="1633220"/>
            <a:ext cx="7134225" cy="1247140"/>
          </a:xfrm>
          <a:prstGeom prst="rect">
            <a:avLst/>
          </a:prstGeom>
          <a:noFill/>
          <a:ln w="28575">
            <a:solidFill>
              <a:schemeClr val="dk2"/>
            </a:solidFill>
          </a:ln>
        </p:spPr>
        <p:txBody>
          <a:bodyPr wrap="square" rtlCol="0">
            <a:noAutofit/>
          </a:bodyPr>
          <a:lstStyle/>
          <a:p>
            <a:r>
              <a:rPr lang="zh-CN" altLang="en-US" sz="2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同学们你们发现了吗？今天学习的课文与前两课有一些不同之处。</a:t>
            </a:r>
            <a:endParaRPr lang="en-US" altLang="zh-CN" sz="28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401310" y="3104515"/>
            <a:ext cx="5494655" cy="10077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像这样的课文我们叫做略读课文。</a:t>
            </a:r>
            <a:endParaRPr lang="zh-CN" altLang="en-US" sz="28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</p:spTree>
    <p:custDataLst>
      <p:tags r:id="rId16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 userDrawn="1">
            <p:custDataLst>
              <p:tags r:id="rId1"/>
            </p:custDataLst>
          </p:nvPr>
        </p:nvGrpSpPr>
        <p:grpSpPr>
          <a:xfrm>
            <a:off x="11032164" y="5582927"/>
            <a:ext cx="851136" cy="1210945"/>
            <a:chOff x="1289955" y="1628061"/>
            <a:chExt cx="3941631" cy="5174701"/>
          </a:xfrm>
        </p:grpSpPr>
        <p:sp>
          <p:nvSpPr>
            <p:cNvPr id="22" name="Shape 209"/>
            <p:cNvSpPr/>
            <p:nvPr>
              <p:custDataLst>
                <p:tags r:id="rId2"/>
              </p:custDataLst>
            </p:nvPr>
          </p:nvSpPr>
          <p:spPr>
            <a:xfrm rot="3758493">
              <a:off x="2721879" y="4293055"/>
              <a:ext cx="2954498" cy="20649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014" extrusionOk="0">
                  <a:moveTo>
                    <a:pt x="0" y="11730"/>
                  </a:moveTo>
                  <a:cubicBezTo>
                    <a:pt x="550" y="11385"/>
                    <a:pt x="818" y="11200"/>
                    <a:pt x="1446" y="10869"/>
                  </a:cubicBezTo>
                  <a:cubicBezTo>
                    <a:pt x="3278" y="9905"/>
                    <a:pt x="4075" y="10600"/>
                    <a:pt x="4893" y="12949"/>
                  </a:cubicBezTo>
                  <a:cubicBezTo>
                    <a:pt x="5476" y="14623"/>
                    <a:pt x="6411" y="21325"/>
                    <a:pt x="8440" y="21003"/>
                  </a:cubicBezTo>
                  <a:cubicBezTo>
                    <a:pt x="10807" y="20628"/>
                    <a:pt x="9528" y="13017"/>
                    <a:pt x="9431" y="11082"/>
                  </a:cubicBezTo>
                  <a:cubicBezTo>
                    <a:pt x="9316" y="8800"/>
                    <a:pt x="8806" y="3250"/>
                    <a:pt x="11582" y="4352"/>
                  </a:cubicBezTo>
                  <a:cubicBezTo>
                    <a:pt x="13589" y="5149"/>
                    <a:pt x="14535" y="10567"/>
                    <a:pt x="16445" y="10863"/>
                  </a:cubicBezTo>
                  <a:cubicBezTo>
                    <a:pt x="18644" y="11204"/>
                    <a:pt x="17737" y="6638"/>
                    <a:pt x="17704" y="4600"/>
                  </a:cubicBezTo>
                  <a:cubicBezTo>
                    <a:pt x="17639" y="584"/>
                    <a:pt x="18794" y="-275"/>
                    <a:pt x="21600" y="69"/>
                  </a:cubicBezTo>
                </a:path>
              </a:pathLst>
            </a:custGeom>
            <a:noFill/>
            <a:ln w="38100" cap="flat">
              <a:solidFill>
                <a:schemeClr val="dk1">
                  <a:lumMod val="65000"/>
                  <a:lumOff val="35000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80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23" name="组 13"/>
            <p:cNvGrpSpPr/>
            <p:nvPr/>
          </p:nvGrpSpPr>
          <p:grpSpPr>
            <a:xfrm>
              <a:off x="1289955" y="1628061"/>
              <a:ext cx="2187025" cy="2569107"/>
              <a:chOff x="5943842" y="1013911"/>
              <a:chExt cx="2187025" cy="2569107"/>
            </a:xfrm>
          </p:grpSpPr>
          <p:sp>
            <p:nvSpPr>
              <p:cNvPr id="24" name="Shape 202"/>
              <p:cNvSpPr/>
              <p:nvPr>
                <p:custDataLst>
                  <p:tags r:id="rId3"/>
                </p:custDataLst>
              </p:nvPr>
            </p:nvSpPr>
            <p:spPr>
              <a:xfrm rot="3758493">
                <a:off x="6440283" y="1924630"/>
                <a:ext cx="1816414" cy="5104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522" extrusionOk="0">
                    <a:moveTo>
                      <a:pt x="21600" y="743"/>
                    </a:moveTo>
                    <a:cubicBezTo>
                      <a:pt x="19799" y="-786"/>
                      <a:pt x="18140" y="461"/>
                      <a:pt x="16279" y="823"/>
                    </a:cubicBezTo>
                    <a:cubicBezTo>
                      <a:pt x="10853" y="1876"/>
                      <a:pt x="5372" y="1461"/>
                      <a:pt x="0" y="4698"/>
                    </a:cubicBezTo>
                    <a:lnTo>
                      <a:pt x="0" y="20521"/>
                    </a:lnTo>
                    <a:lnTo>
                      <a:pt x="1843" y="19747"/>
                    </a:lnTo>
                    <a:cubicBezTo>
                      <a:pt x="4727" y="19759"/>
                      <a:pt x="13025" y="19305"/>
                      <a:pt x="15903" y="19016"/>
                    </a:cubicBezTo>
                    <a:cubicBezTo>
                      <a:pt x="17715" y="18834"/>
                      <a:pt x="19629" y="20814"/>
                      <a:pt x="21376" y="20485"/>
                    </a:cubicBezTo>
                  </a:path>
                </a:pathLst>
              </a:custGeom>
              <a:solidFill>
                <a:schemeClr val="lt1"/>
              </a:solidFill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5" name="Shape 203"/>
              <p:cNvSpPr/>
              <p:nvPr>
                <p:custDataLst>
                  <p:tags r:id="rId4"/>
                </p:custDataLst>
              </p:nvPr>
            </p:nvSpPr>
            <p:spPr>
              <a:xfrm rot="3758493">
                <a:off x="7743128" y="2715926"/>
                <a:ext cx="42879" cy="48862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274" h="21600" extrusionOk="0">
                    <a:moveTo>
                      <a:pt x="0" y="0"/>
                    </a:moveTo>
                    <a:cubicBezTo>
                      <a:pt x="21600" y="2677"/>
                      <a:pt x="19974" y="16418"/>
                      <a:pt x="11161" y="21600"/>
                    </a:cubicBezTo>
                  </a:path>
                </a:pathLst>
              </a:custGeom>
              <a:noFill/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6" name="Shape 204"/>
              <p:cNvSpPr/>
              <p:nvPr>
                <p:custDataLst>
                  <p:tags r:id="rId5"/>
                </p:custDataLst>
              </p:nvPr>
            </p:nvSpPr>
            <p:spPr>
              <a:xfrm rot="3758493">
                <a:off x="6688919" y="1820269"/>
                <a:ext cx="124286" cy="34178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9761" y="15753"/>
                      <a:pt x="1840" y="7112"/>
                      <a:pt x="0" y="0"/>
                    </a:cubicBezTo>
                  </a:path>
                </a:pathLst>
              </a:custGeom>
              <a:noFill/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7" name="Shape 205"/>
              <p:cNvSpPr/>
              <p:nvPr>
                <p:custDataLst>
                  <p:tags r:id="rId6"/>
                </p:custDataLst>
              </p:nvPr>
            </p:nvSpPr>
            <p:spPr>
              <a:xfrm rot="3758493">
                <a:off x="6847335" y="1900060"/>
                <a:ext cx="869668" cy="103159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469" h="16954" extrusionOk="0">
                    <a:moveTo>
                      <a:pt x="0" y="11121"/>
                    </a:moveTo>
                    <a:cubicBezTo>
                      <a:pt x="167" y="10786"/>
                      <a:pt x="-956" y="-4646"/>
                      <a:pt x="4852" y="2248"/>
                    </a:cubicBezTo>
                    <a:cubicBezTo>
                      <a:pt x="5261" y="461"/>
                      <a:pt x="6192" y="-121"/>
                      <a:pt x="7478" y="78"/>
                    </a:cubicBezTo>
                    <a:cubicBezTo>
                      <a:pt x="8279" y="78"/>
                      <a:pt x="9110" y="711"/>
                      <a:pt x="9174" y="2178"/>
                    </a:cubicBezTo>
                    <a:cubicBezTo>
                      <a:pt x="10318" y="734"/>
                      <a:pt x="10808" y="-213"/>
                      <a:pt x="12478" y="41"/>
                    </a:cubicBezTo>
                    <a:cubicBezTo>
                      <a:pt x="13434" y="0"/>
                      <a:pt x="13608" y="1386"/>
                      <a:pt x="13442" y="1960"/>
                    </a:cubicBezTo>
                    <a:cubicBezTo>
                      <a:pt x="19959" y="-3583"/>
                      <a:pt x="20644" y="13929"/>
                      <a:pt x="18086" y="16954"/>
                    </a:cubicBezTo>
                  </a:path>
                </a:pathLst>
              </a:custGeom>
              <a:solidFill>
                <a:schemeClr val="lt1"/>
              </a:solidFill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8" name="Shape 206"/>
              <p:cNvSpPr/>
              <p:nvPr>
                <p:custDataLst>
                  <p:tags r:id="rId7"/>
                </p:custDataLst>
              </p:nvPr>
            </p:nvSpPr>
            <p:spPr>
              <a:xfrm rot="3758493">
                <a:off x="6164716" y="2541971"/>
                <a:ext cx="1046419" cy="2818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74" extrusionOk="0">
                    <a:moveTo>
                      <a:pt x="1076" y="12061"/>
                    </a:moveTo>
                    <a:cubicBezTo>
                      <a:pt x="497" y="8498"/>
                      <a:pt x="228" y="3669"/>
                      <a:pt x="0" y="0"/>
                    </a:cubicBezTo>
                    <a:cubicBezTo>
                      <a:pt x="6860" y="545"/>
                      <a:pt x="13608" y="-26"/>
                      <a:pt x="20206" y="3388"/>
                    </a:cubicBezTo>
                    <a:cubicBezTo>
                      <a:pt x="20298" y="9884"/>
                      <a:pt x="21430" y="15807"/>
                      <a:pt x="21600" y="21574"/>
                    </a:cubicBezTo>
                  </a:path>
                </a:pathLst>
              </a:custGeom>
              <a:solidFill>
                <a:srgbClr val="E7E4EA"/>
              </a:solidFill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9" name="Shape 207"/>
              <p:cNvSpPr/>
              <p:nvPr>
                <p:custDataLst>
                  <p:tags r:id="rId8"/>
                </p:custDataLst>
              </p:nvPr>
            </p:nvSpPr>
            <p:spPr>
              <a:xfrm rot="3758493">
                <a:off x="5742745" y="2584036"/>
                <a:ext cx="1200079" cy="7978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676" extrusionOk="0">
                    <a:moveTo>
                      <a:pt x="1467" y="19871"/>
                    </a:moveTo>
                    <a:cubicBezTo>
                      <a:pt x="2596" y="15187"/>
                      <a:pt x="1342" y="5194"/>
                      <a:pt x="0" y="486"/>
                    </a:cubicBezTo>
                    <a:cubicBezTo>
                      <a:pt x="6032" y="-924"/>
                      <a:pt x="11979" y="1155"/>
                      <a:pt x="18133" y="1422"/>
                    </a:cubicBezTo>
                    <a:cubicBezTo>
                      <a:pt x="19277" y="7634"/>
                      <a:pt x="21219" y="14259"/>
                      <a:pt x="21600" y="20676"/>
                    </a:cubicBezTo>
                  </a:path>
                </a:pathLst>
              </a:custGeom>
              <a:noFill/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30" name="Shape 208"/>
              <p:cNvSpPr/>
              <p:nvPr>
                <p:custDataLst>
                  <p:tags r:id="rId9"/>
                </p:custDataLst>
              </p:nvPr>
            </p:nvSpPr>
            <p:spPr>
              <a:xfrm rot="3758493">
                <a:off x="6601321" y="998391"/>
                <a:ext cx="383966" cy="4150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99" h="21600" extrusionOk="0">
                    <a:moveTo>
                      <a:pt x="21399" y="0"/>
                    </a:moveTo>
                    <a:cubicBezTo>
                      <a:pt x="14641" y="0"/>
                      <a:pt x="6540" y="886"/>
                      <a:pt x="325" y="1003"/>
                    </a:cubicBezTo>
                    <a:cubicBezTo>
                      <a:pt x="-42" y="7726"/>
                      <a:pt x="-201" y="14997"/>
                      <a:pt x="411" y="21600"/>
                    </a:cubicBezTo>
                    <a:cubicBezTo>
                      <a:pt x="6724" y="20829"/>
                      <a:pt x="13779" y="19988"/>
                      <a:pt x="20126" y="20284"/>
                    </a:cubicBezTo>
                  </a:path>
                </a:pathLst>
              </a:custGeom>
              <a:noFill/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31" name="Shape 210"/>
              <p:cNvSpPr/>
              <p:nvPr>
                <p:custDataLst>
                  <p:tags r:id="rId10"/>
                </p:custDataLst>
              </p:nvPr>
            </p:nvSpPr>
            <p:spPr>
              <a:xfrm rot="3758493">
                <a:off x="7598750" y="2950768"/>
                <a:ext cx="573187" cy="4910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7302" y="21128"/>
                      <a:pt x="15635" y="15045"/>
                      <a:pt x="21600" y="9996"/>
                    </a:cubicBezTo>
                    <a:cubicBezTo>
                      <a:pt x="14594" y="7013"/>
                      <a:pt x="7961" y="2130"/>
                      <a:pt x="709" y="0"/>
                    </a:cubicBezTo>
                  </a:path>
                </a:pathLst>
              </a:custGeom>
              <a:noFill/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  <p:sp>
        <p:nvSpPr>
          <p:cNvPr id="2" name="文本框 1"/>
          <p:cNvSpPr txBox="1"/>
          <p:nvPr/>
        </p:nvSpPr>
        <p:spPr>
          <a:xfrm>
            <a:off x="1409700" y="520184"/>
            <a:ext cx="2190750" cy="645160"/>
          </a:xfrm>
          <a:prstGeom prst="rect">
            <a:avLst/>
          </a:prstGeom>
          <a:solidFill>
            <a:schemeClr val="accent1"/>
          </a:solidFill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rPr>
              <a:t>课前导读</a:t>
            </a:r>
            <a:endParaRPr lang="zh-CN" altLang="en-US" sz="3600" dirty="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文本框 7"/>
          <p:cNvSpPr txBox="1"/>
          <p:nvPr>
            <p:custDataLst>
              <p:tags r:id="rId11"/>
            </p:custDataLst>
          </p:nvPr>
        </p:nvSpPr>
        <p:spPr>
          <a:xfrm>
            <a:off x="4331450" y="1031475"/>
            <a:ext cx="1895476" cy="5835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4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略读课文</a:t>
            </a:r>
            <a:endParaRPr lang="zh-CN" altLang="en-US" sz="32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文本框 10"/>
          <p:cNvSpPr txBox="1"/>
          <p:nvPr>
            <p:custDataLst>
              <p:tags r:id="rId12"/>
            </p:custDataLst>
          </p:nvPr>
        </p:nvSpPr>
        <p:spPr>
          <a:xfrm>
            <a:off x="1353185" y="1831975"/>
            <a:ext cx="8060690" cy="2843530"/>
          </a:xfrm>
          <a:prstGeom prst="rect">
            <a:avLst/>
          </a:prstGeom>
          <a:noFill/>
          <a:ln w="28575">
            <a:solidFill>
              <a:schemeClr val="dk2"/>
            </a:solidFill>
          </a:ln>
        </p:spPr>
        <p:txBody>
          <a:bodyPr wrap="square" rtlCol="0">
            <a:noAutofit/>
          </a:bodyPr>
          <a:lstStyle/>
          <a:p>
            <a:r>
              <a:rPr lang="zh-CN" altLang="en-US" sz="36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学习略读课文的基本要求：</a:t>
            </a:r>
            <a:endParaRPr lang="en-US" altLang="zh-CN" sz="36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r>
              <a:rPr lang="en-US" altLang="zh-CN" sz="32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1.</a:t>
            </a:r>
            <a:r>
              <a:rPr lang="zh-CN" altLang="en-US" sz="32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略读课文可以</a:t>
            </a:r>
            <a:r>
              <a:rPr lang="zh-CN" altLang="en-US" sz="32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读得粗略</a:t>
            </a:r>
            <a:r>
              <a:rPr lang="zh-CN" altLang="en-US" sz="32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一些，了解课文</a:t>
            </a:r>
            <a:r>
              <a:rPr lang="zh-CN" altLang="en-US" sz="32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大意</a:t>
            </a:r>
            <a:r>
              <a:rPr lang="zh-CN" altLang="en-US" sz="32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就行。</a:t>
            </a:r>
            <a:endParaRPr lang="en-US" altLang="zh-CN" sz="32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r>
              <a:rPr lang="en-US" altLang="zh-CN" sz="32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2.</a:t>
            </a:r>
            <a:r>
              <a:rPr lang="zh-CN" altLang="en-US" sz="32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如果有个别的字不认识、个别的词语不理解，也没有关系。</a:t>
            </a:r>
            <a:endParaRPr lang="zh-CN" altLang="en-US" sz="32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1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 userDrawn="1">
            <p:custDataLst>
              <p:tags r:id="rId1"/>
            </p:custDataLst>
          </p:nvPr>
        </p:nvGrpSpPr>
        <p:grpSpPr>
          <a:xfrm>
            <a:off x="11032164" y="5582927"/>
            <a:ext cx="851136" cy="1210945"/>
            <a:chOff x="1289955" y="1628061"/>
            <a:chExt cx="3941631" cy="5174701"/>
          </a:xfrm>
        </p:grpSpPr>
        <p:sp>
          <p:nvSpPr>
            <p:cNvPr id="22" name="Shape 209"/>
            <p:cNvSpPr/>
            <p:nvPr>
              <p:custDataLst>
                <p:tags r:id="rId2"/>
              </p:custDataLst>
            </p:nvPr>
          </p:nvSpPr>
          <p:spPr>
            <a:xfrm rot="3758493">
              <a:off x="2721879" y="4293055"/>
              <a:ext cx="2954498" cy="20649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014" extrusionOk="0">
                  <a:moveTo>
                    <a:pt x="0" y="11730"/>
                  </a:moveTo>
                  <a:cubicBezTo>
                    <a:pt x="550" y="11385"/>
                    <a:pt x="818" y="11200"/>
                    <a:pt x="1446" y="10869"/>
                  </a:cubicBezTo>
                  <a:cubicBezTo>
                    <a:pt x="3278" y="9905"/>
                    <a:pt x="4075" y="10600"/>
                    <a:pt x="4893" y="12949"/>
                  </a:cubicBezTo>
                  <a:cubicBezTo>
                    <a:pt x="5476" y="14623"/>
                    <a:pt x="6411" y="21325"/>
                    <a:pt x="8440" y="21003"/>
                  </a:cubicBezTo>
                  <a:cubicBezTo>
                    <a:pt x="10807" y="20628"/>
                    <a:pt x="9528" y="13017"/>
                    <a:pt x="9431" y="11082"/>
                  </a:cubicBezTo>
                  <a:cubicBezTo>
                    <a:pt x="9316" y="8800"/>
                    <a:pt x="8806" y="3250"/>
                    <a:pt x="11582" y="4352"/>
                  </a:cubicBezTo>
                  <a:cubicBezTo>
                    <a:pt x="13589" y="5149"/>
                    <a:pt x="14535" y="10567"/>
                    <a:pt x="16445" y="10863"/>
                  </a:cubicBezTo>
                  <a:cubicBezTo>
                    <a:pt x="18644" y="11204"/>
                    <a:pt x="17737" y="6638"/>
                    <a:pt x="17704" y="4600"/>
                  </a:cubicBezTo>
                  <a:cubicBezTo>
                    <a:pt x="17639" y="584"/>
                    <a:pt x="18794" y="-275"/>
                    <a:pt x="21600" y="69"/>
                  </a:cubicBezTo>
                </a:path>
              </a:pathLst>
            </a:custGeom>
            <a:noFill/>
            <a:ln w="38100" cap="flat">
              <a:solidFill>
                <a:schemeClr val="dk1">
                  <a:lumMod val="65000"/>
                  <a:lumOff val="35000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80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23" name="组 13"/>
            <p:cNvGrpSpPr/>
            <p:nvPr/>
          </p:nvGrpSpPr>
          <p:grpSpPr>
            <a:xfrm>
              <a:off x="1289955" y="1628061"/>
              <a:ext cx="2187025" cy="2569107"/>
              <a:chOff x="5943842" y="1013911"/>
              <a:chExt cx="2187025" cy="2569107"/>
            </a:xfrm>
          </p:grpSpPr>
          <p:sp>
            <p:nvSpPr>
              <p:cNvPr id="24" name="Shape 202"/>
              <p:cNvSpPr/>
              <p:nvPr>
                <p:custDataLst>
                  <p:tags r:id="rId3"/>
                </p:custDataLst>
              </p:nvPr>
            </p:nvSpPr>
            <p:spPr>
              <a:xfrm rot="3758493">
                <a:off x="6440283" y="1924630"/>
                <a:ext cx="1816414" cy="5104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522" extrusionOk="0">
                    <a:moveTo>
                      <a:pt x="21600" y="743"/>
                    </a:moveTo>
                    <a:cubicBezTo>
                      <a:pt x="19799" y="-786"/>
                      <a:pt x="18140" y="461"/>
                      <a:pt x="16279" y="823"/>
                    </a:cubicBezTo>
                    <a:cubicBezTo>
                      <a:pt x="10853" y="1876"/>
                      <a:pt x="5372" y="1461"/>
                      <a:pt x="0" y="4698"/>
                    </a:cubicBezTo>
                    <a:lnTo>
                      <a:pt x="0" y="20521"/>
                    </a:lnTo>
                    <a:lnTo>
                      <a:pt x="1843" y="19747"/>
                    </a:lnTo>
                    <a:cubicBezTo>
                      <a:pt x="4727" y="19759"/>
                      <a:pt x="13025" y="19305"/>
                      <a:pt x="15903" y="19016"/>
                    </a:cubicBezTo>
                    <a:cubicBezTo>
                      <a:pt x="17715" y="18834"/>
                      <a:pt x="19629" y="20814"/>
                      <a:pt x="21376" y="20485"/>
                    </a:cubicBezTo>
                  </a:path>
                </a:pathLst>
              </a:custGeom>
              <a:solidFill>
                <a:schemeClr val="lt1"/>
              </a:solidFill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5" name="Shape 203"/>
              <p:cNvSpPr/>
              <p:nvPr>
                <p:custDataLst>
                  <p:tags r:id="rId4"/>
                </p:custDataLst>
              </p:nvPr>
            </p:nvSpPr>
            <p:spPr>
              <a:xfrm rot="3758493">
                <a:off x="7743128" y="2715926"/>
                <a:ext cx="42879" cy="48862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274" h="21600" extrusionOk="0">
                    <a:moveTo>
                      <a:pt x="0" y="0"/>
                    </a:moveTo>
                    <a:cubicBezTo>
                      <a:pt x="21600" y="2677"/>
                      <a:pt x="19974" y="16418"/>
                      <a:pt x="11161" y="21600"/>
                    </a:cubicBezTo>
                  </a:path>
                </a:pathLst>
              </a:custGeom>
              <a:noFill/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6" name="Shape 204"/>
              <p:cNvSpPr/>
              <p:nvPr>
                <p:custDataLst>
                  <p:tags r:id="rId5"/>
                </p:custDataLst>
              </p:nvPr>
            </p:nvSpPr>
            <p:spPr>
              <a:xfrm rot="3758493">
                <a:off x="6688919" y="1820269"/>
                <a:ext cx="124286" cy="34178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9761" y="15753"/>
                      <a:pt x="1840" y="7112"/>
                      <a:pt x="0" y="0"/>
                    </a:cubicBezTo>
                  </a:path>
                </a:pathLst>
              </a:custGeom>
              <a:noFill/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7" name="Shape 205"/>
              <p:cNvSpPr/>
              <p:nvPr>
                <p:custDataLst>
                  <p:tags r:id="rId6"/>
                </p:custDataLst>
              </p:nvPr>
            </p:nvSpPr>
            <p:spPr>
              <a:xfrm rot="3758493">
                <a:off x="6847335" y="1900060"/>
                <a:ext cx="869668" cy="103159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469" h="16954" extrusionOk="0">
                    <a:moveTo>
                      <a:pt x="0" y="11121"/>
                    </a:moveTo>
                    <a:cubicBezTo>
                      <a:pt x="167" y="10786"/>
                      <a:pt x="-956" y="-4646"/>
                      <a:pt x="4852" y="2248"/>
                    </a:cubicBezTo>
                    <a:cubicBezTo>
                      <a:pt x="5261" y="461"/>
                      <a:pt x="6192" y="-121"/>
                      <a:pt x="7478" y="78"/>
                    </a:cubicBezTo>
                    <a:cubicBezTo>
                      <a:pt x="8279" y="78"/>
                      <a:pt x="9110" y="711"/>
                      <a:pt x="9174" y="2178"/>
                    </a:cubicBezTo>
                    <a:cubicBezTo>
                      <a:pt x="10318" y="734"/>
                      <a:pt x="10808" y="-213"/>
                      <a:pt x="12478" y="41"/>
                    </a:cubicBezTo>
                    <a:cubicBezTo>
                      <a:pt x="13434" y="0"/>
                      <a:pt x="13608" y="1386"/>
                      <a:pt x="13442" y="1960"/>
                    </a:cubicBezTo>
                    <a:cubicBezTo>
                      <a:pt x="19959" y="-3583"/>
                      <a:pt x="20644" y="13929"/>
                      <a:pt x="18086" y="16954"/>
                    </a:cubicBezTo>
                  </a:path>
                </a:pathLst>
              </a:custGeom>
              <a:solidFill>
                <a:schemeClr val="lt1"/>
              </a:solidFill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8" name="Shape 206"/>
              <p:cNvSpPr/>
              <p:nvPr>
                <p:custDataLst>
                  <p:tags r:id="rId7"/>
                </p:custDataLst>
              </p:nvPr>
            </p:nvSpPr>
            <p:spPr>
              <a:xfrm rot="3758493">
                <a:off x="6164716" y="2541971"/>
                <a:ext cx="1046419" cy="2818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74" extrusionOk="0">
                    <a:moveTo>
                      <a:pt x="1076" y="12061"/>
                    </a:moveTo>
                    <a:cubicBezTo>
                      <a:pt x="497" y="8498"/>
                      <a:pt x="228" y="3669"/>
                      <a:pt x="0" y="0"/>
                    </a:cubicBezTo>
                    <a:cubicBezTo>
                      <a:pt x="6860" y="545"/>
                      <a:pt x="13608" y="-26"/>
                      <a:pt x="20206" y="3388"/>
                    </a:cubicBezTo>
                    <a:cubicBezTo>
                      <a:pt x="20298" y="9884"/>
                      <a:pt x="21430" y="15807"/>
                      <a:pt x="21600" y="21574"/>
                    </a:cubicBezTo>
                  </a:path>
                </a:pathLst>
              </a:custGeom>
              <a:solidFill>
                <a:srgbClr val="E7E4EA"/>
              </a:solidFill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9" name="Shape 207"/>
              <p:cNvSpPr/>
              <p:nvPr>
                <p:custDataLst>
                  <p:tags r:id="rId8"/>
                </p:custDataLst>
              </p:nvPr>
            </p:nvSpPr>
            <p:spPr>
              <a:xfrm rot="3758493">
                <a:off x="5742745" y="2584036"/>
                <a:ext cx="1200079" cy="7978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676" extrusionOk="0">
                    <a:moveTo>
                      <a:pt x="1467" y="19871"/>
                    </a:moveTo>
                    <a:cubicBezTo>
                      <a:pt x="2596" y="15187"/>
                      <a:pt x="1342" y="5194"/>
                      <a:pt x="0" y="486"/>
                    </a:cubicBezTo>
                    <a:cubicBezTo>
                      <a:pt x="6032" y="-924"/>
                      <a:pt x="11979" y="1155"/>
                      <a:pt x="18133" y="1422"/>
                    </a:cubicBezTo>
                    <a:cubicBezTo>
                      <a:pt x="19277" y="7634"/>
                      <a:pt x="21219" y="14259"/>
                      <a:pt x="21600" y="20676"/>
                    </a:cubicBezTo>
                  </a:path>
                </a:pathLst>
              </a:custGeom>
              <a:noFill/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30" name="Shape 208"/>
              <p:cNvSpPr/>
              <p:nvPr>
                <p:custDataLst>
                  <p:tags r:id="rId9"/>
                </p:custDataLst>
              </p:nvPr>
            </p:nvSpPr>
            <p:spPr>
              <a:xfrm rot="3758493">
                <a:off x="6601321" y="998391"/>
                <a:ext cx="383966" cy="4150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99" h="21600" extrusionOk="0">
                    <a:moveTo>
                      <a:pt x="21399" y="0"/>
                    </a:moveTo>
                    <a:cubicBezTo>
                      <a:pt x="14641" y="0"/>
                      <a:pt x="6540" y="886"/>
                      <a:pt x="325" y="1003"/>
                    </a:cubicBezTo>
                    <a:cubicBezTo>
                      <a:pt x="-42" y="7726"/>
                      <a:pt x="-201" y="14997"/>
                      <a:pt x="411" y="21600"/>
                    </a:cubicBezTo>
                    <a:cubicBezTo>
                      <a:pt x="6724" y="20829"/>
                      <a:pt x="13779" y="19988"/>
                      <a:pt x="20126" y="20284"/>
                    </a:cubicBezTo>
                  </a:path>
                </a:pathLst>
              </a:custGeom>
              <a:noFill/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31" name="Shape 210"/>
              <p:cNvSpPr/>
              <p:nvPr>
                <p:custDataLst>
                  <p:tags r:id="rId10"/>
                </p:custDataLst>
              </p:nvPr>
            </p:nvSpPr>
            <p:spPr>
              <a:xfrm rot="3758493">
                <a:off x="7598750" y="2950768"/>
                <a:ext cx="573187" cy="4910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7302" y="21128"/>
                      <a:pt x="15635" y="15045"/>
                      <a:pt x="21600" y="9996"/>
                    </a:cubicBezTo>
                    <a:cubicBezTo>
                      <a:pt x="14594" y="7013"/>
                      <a:pt x="7961" y="2130"/>
                      <a:pt x="709" y="0"/>
                    </a:cubicBezTo>
                  </a:path>
                </a:pathLst>
              </a:custGeom>
              <a:noFill/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11" cstate="email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462" b="100000" l="1113" r="99258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3790948" y="545221"/>
            <a:ext cx="6905625" cy="5528327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390650" y="545221"/>
            <a:ext cx="2200275" cy="645160"/>
          </a:xfrm>
          <a:prstGeom prst="rect">
            <a:avLst/>
          </a:prstGeom>
          <a:solidFill>
            <a:schemeClr val="accent1"/>
          </a:solidFill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rPr>
              <a:t>了解内容</a:t>
            </a:r>
            <a:endParaRPr lang="zh-CN" altLang="en-US" sz="36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13"/>
            </p:custDataLst>
          </p:nvPr>
        </p:nvSpPr>
        <p:spPr>
          <a:xfrm>
            <a:off x="4895847" y="2240384"/>
            <a:ext cx="4695825" cy="3415030"/>
          </a:xfrm>
          <a:prstGeom prst="rect">
            <a:avLst/>
          </a:prstGeom>
          <a:noFill/>
          <a:ln w="19050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dirty="0">
                <a:solidFill>
                  <a:schemeClr val="dk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默读课文，想想课文讲了一件什么事，把有新鲜感的词句画下来。</a:t>
            </a:r>
            <a:endParaRPr lang="zh-CN" altLang="en-US" sz="3600" dirty="0">
              <a:solidFill>
                <a:schemeClr val="dk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1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 userDrawn="1">
            <p:custDataLst>
              <p:tags r:id="rId1"/>
            </p:custDataLst>
          </p:nvPr>
        </p:nvGrpSpPr>
        <p:grpSpPr>
          <a:xfrm>
            <a:off x="11032164" y="5582927"/>
            <a:ext cx="851136" cy="1210945"/>
            <a:chOff x="1289955" y="1628061"/>
            <a:chExt cx="3941631" cy="5174701"/>
          </a:xfrm>
        </p:grpSpPr>
        <p:sp>
          <p:nvSpPr>
            <p:cNvPr id="22" name="Shape 209"/>
            <p:cNvSpPr/>
            <p:nvPr>
              <p:custDataLst>
                <p:tags r:id="rId2"/>
              </p:custDataLst>
            </p:nvPr>
          </p:nvSpPr>
          <p:spPr>
            <a:xfrm rot="3758493">
              <a:off x="2721879" y="4293055"/>
              <a:ext cx="2954498" cy="20649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014" extrusionOk="0">
                  <a:moveTo>
                    <a:pt x="0" y="11730"/>
                  </a:moveTo>
                  <a:cubicBezTo>
                    <a:pt x="550" y="11385"/>
                    <a:pt x="818" y="11200"/>
                    <a:pt x="1446" y="10869"/>
                  </a:cubicBezTo>
                  <a:cubicBezTo>
                    <a:pt x="3278" y="9905"/>
                    <a:pt x="4075" y="10600"/>
                    <a:pt x="4893" y="12949"/>
                  </a:cubicBezTo>
                  <a:cubicBezTo>
                    <a:pt x="5476" y="14623"/>
                    <a:pt x="6411" y="21325"/>
                    <a:pt x="8440" y="21003"/>
                  </a:cubicBezTo>
                  <a:cubicBezTo>
                    <a:pt x="10807" y="20628"/>
                    <a:pt x="9528" y="13017"/>
                    <a:pt x="9431" y="11082"/>
                  </a:cubicBezTo>
                  <a:cubicBezTo>
                    <a:pt x="9316" y="8800"/>
                    <a:pt x="8806" y="3250"/>
                    <a:pt x="11582" y="4352"/>
                  </a:cubicBezTo>
                  <a:cubicBezTo>
                    <a:pt x="13589" y="5149"/>
                    <a:pt x="14535" y="10567"/>
                    <a:pt x="16445" y="10863"/>
                  </a:cubicBezTo>
                  <a:cubicBezTo>
                    <a:pt x="18644" y="11204"/>
                    <a:pt x="17737" y="6638"/>
                    <a:pt x="17704" y="4600"/>
                  </a:cubicBezTo>
                  <a:cubicBezTo>
                    <a:pt x="17639" y="584"/>
                    <a:pt x="18794" y="-275"/>
                    <a:pt x="21600" y="69"/>
                  </a:cubicBezTo>
                </a:path>
              </a:pathLst>
            </a:custGeom>
            <a:noFill/>
            <a:ln w="38100" cap="flat">
              <a:solidFill>
                <a:schemeClr val="dk1">
                  <a:lumMod val="65000"/>
                  <a:lumOff val="35000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80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23" name="组 13"/>
            <p:cNvGrpSpPr/>
            <p:nvPr/>
          </p:nvGrpSpPr>
          <p:grpSpPr>
            <a:xfrm>
              <a:off x="1289955" y="1628061"/>
              <a:ext cx="2187025" cy="2569107"/>
              <a:chOff x="5943842" y="1013911"/>
              <a:chExt cx="2187025" cy="2569107"/>
            </a:xfrm>
          </p:grpSpPr>
          <p:sp>
            <p:nvSpPr>
              <p:cNvPr id="24" name="Shape 202"/>
              <p:cNvSpPr/>
              <p:nvPr>
                <p:custDataLst>
                  <p:tags r:id="rId3"/>
                </p:custDataLst>
              </p:nvPr>
            </p:nvSpPr>
            <p:spPr>
              <a:xfrm rot="3758493">
                <a:off x="6440283" y="1924630"/>
                <a:ext cx="1816414" cy="5104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522" extrusionOk="0">
                    <a:moveTo>
                      <a:pt x="21600" y="743"/>
                    </a:moveTo>
                    <a:cubicBezTo>
                      <a:pt x="19799" y="-786"/>
                      <a:pt x="18140" y="461"/>
                      <a:pt x="16279" y="823"/>
                    </a:cubicBezTo>
                    <a:cubicBezTo>
                      <a:pt x="10853" y="1876"/>
                      <a:pt x="5372" y="1461"/>
                      <a:pt x="0" y="4698"/>
                    </a:cubicBezTo>
                    <a:lnTo>
                      <a:pt x="0" y="20521"/>
                    </a:lnTo>
                    <a:lnTo>
                      <a:pt x="1843" y="19747"/>
                    </a:lnTo>
                    <a:cubicBezTo>
                      <a:pt x="4727" y="19759"/>
                      <a:pt x="13025" y="19305"/>
                      <a:pt x="15903" y="19016"/>
                    </a:cubicBezTo>
                    <a:cubicBezTo>
                      <a:pt x="17715" y="18834"/>
                      <a:pt x="19629" y="20814"/>
                      <a:pt x="21376" y="20485"/>
                    </a:cubicBezTo>
                  </a:path>
                </a:pathLst>
              </a:custGeom>
              <a:solidFill>
                <a:schemeClr val="lt1"/>
              </a:solidFill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5" name="Shape 203"/>
              <p:cNvSpPr/>
              <p:nvPr>
                <p:custDataLst>
                  <p:tags r:id="rId4"/>
                </p:custDataLst>
              </p:nvPr>
            </p:nvSpPr>
            <p:spPr>
              <a:xfrm rot="3758493">
                <a:off x="7743128" y="2715926"/>
                <a:ext cx="42879" cy="48862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274" h="21600" extrusionOk="0">
                    <a:moveTo>
                      <a:pt x="0" y="0"/>
                    </a:moveTo>
                    <a:cubicBezTo>
                      <a:pt x="21600" y="2677"/>
                      <a:pt x="19974" y="16418"/>
                      <a:pt x="11161" y="21600"/>
                    </a:cubicBezTo>
                  </a:path>
                </a:pathLst>
              </a:custGeom>
              <a:noFill/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6" name="Shape 204"/>
              <p:cNvSpPr/>
              <p:nvPr>
                <p:custDataLst>
                  <p:tags r:id="rId5"/>
                </p:custDataLst>
              </p:nvPr>
            </p:nvSpPr>
            <p:spPr>
              <a:xfrm rot="3758493">
                <a:off x="6688919" y="1820269"/>
                <a:ext cx="124286" cy="34178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9761" y="15753"/>
                      <a:pt x="1840" y="7112"/>
                      <a:pt x="0" y="0"/>
                    </a:cubicBezTo>
                  </a:path>
                </a:pathLst>
              </a:custGeom>
              <a:noFill/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7" name="Shape 205"/>
              <p:cNvSpPr/>
              <p:nvPr>
                <p:custDataLst>
                  <p:tags r:id="rId6"/>
                </p:custDataLst>
              </p:nvPr>
            </p:nvSpPr>
            <p:spPr>
              <a:xfrm rot="3758493">
                <a:off x="6847335" y="1900060"/>
                <a:ext cx="869668" cy="103159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469" h="16954" extrusionOk="0">
                    <a:moveTo>
                      <a:pt x="0" y="11121"/>
                    </a:moveTo>
                    <a:cubicBezTo>
                      <a:pt x="167" y="10786"/>
                      <a:pt x="-956" y="-4646"/>
                      <a:pt x="4852" y="2248"/>
                    </a:cubicBezTo>
                    <a:cubicBezTo>
                      <a:pt x="5261" y="461"/>
                      <a:pt x="6192" y="-121"/>
                      <a:pt x="7478" y="78"/>
                    </a:cubicBezTo>
                    <a:cubicBezTo>
                      <a:pt x="8279" y="78"/>
                      <a:pt x="9110" y="711"/>
                      <a:pt x="9174" y="2178"/>
                    </a:cubicBezTo>
                    <a:cubicBezTo>
                      <a:pt x="10318" y="734"/>
                      <a:pt x="10808" y="-213"/>
                      <a:pt x="12478" y="41"/>
                    </a:cubicBezTo>
                    <a:cubicBezTo>
                      <a:pt x="13434" y="0"/>
                      <a:pt x="13608" y="1386"/>
                      <a:pt x="13442" y="1960"/>
                    </a:cubicBezTo>
                    <a:cubicBezTo>
                      <a:pt x="19959" y="-3583"/>
                      <a:pt x="20644" y="13929"/>
                      <a:pt x="18086" y="16954"/>
                    </a:cubicBezTo>
                  </a:path>
                </a:pathLst>
              </a:custGeom>
              <a:solidFill>
                <a:schemeClr val="lt1"/>
              </a:solidFill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8" name="Shape 206"/>
              <p:cNvSpPr/>
              <p:nvPr>
                <p:custDataLst>
                  <p:tags r:id="rId7"/>
                </p:custDataLst>
              </p:nvPr>
            </p:nvSpPr>
            <p:spPr>
              <a:xfrm rot="3758493">
                <a:off x="6164716" y="2541971"/>
                <a:ext cx="1046419" cy="2818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74" extrusionOk="0">
                    <a:moveTo>
                      <a:pt x="1076" y="12061"/>
                    </a:moveTo>
                    <a:cubicBezTo>
                      <a:pt x="497" y="8498"/>
                      <a:pt x="228" y="3669"/>
                      <a:pt x="0" y="0"/>
                    </a:cubicBezTo>
                    <a:cubicBezTo>
                      <a:pt x="6860" y="545"/>
                      <a:pt x="13608" y="-26"/>
                      <a:pt x="20206" y="3388"/>
                    </a:cubicBezTo>
                    <a:cubicBezTo>
                      <a:pt x="20298" y="9884"/>
                      <a:pt x="21430" y="15807"/>
                      <a:pt x="21600" y="21574"/>
                    </a:cubicBezTo>
                  </a:path>
                </a:pathLst>
              </a:custGeom>
              <a:solidFill>
                <a:srgbClr val="E7E4EA"/>
              </a:solidFill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9" name="Shape 207"/>
              <p:cNvSpPr/>
              <p:nvPr>
                <p:custDataLst>
                  <p:tags r:id="rId8"/>
                </p:custDataLst>
              </p:nvPr>
            </p:nvSpPr>
            <p:spPr>
              <a:xfrm rot="3758493">
                <a:off x="5742745" y="2584036"/>
                <a:ext cx="1200079" cy="7978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676" extrusionOk="0">
                    <a:moveTo>
                      <a:pt x="1467" y="19871"/>
                    </a:moveTo>
                    <a:cubicBezTo>
                      <a:pt x="2596" y="15187"/>
                      <a:pt x="1342" y="5194"/>
                      <a:pt x="0" y="486"/>
                    </a:cubicBezTo>
                    <a:cubicBezTo>
                      <a:pt x="6032" y="-924"/>
                      <a:pt x="11979" y="1155"/>
                      <a:pt x="18133" y="1422"/>
                    </a:cubicBezTo>
                    <a:cubicBezTo>
                      <a:pt x="19277" y="7634"/>
                      <a:pt x="21219" y="14259"/>
                      <a:pt x="21600" y="20676"/>
                    </a:cubicBezTo>
                  </a:path>
                </a:pathLst>
              </a:custGeom>
              <a:noFill/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30" name="Shape 208"/>
              <p:cNvSpPr/>
              <p:nvPr>
                <p:custDataLst>
                  <p:tags r:id="rId9"/>
                </p:custDataLst>
              </p:nvPr>
            </p:nvSpPr>
            <p:spPr>
              <a:xfrm rot="3758493">
                <a:off x="6601321" y="998391"/>
                <a:ext cx="383966" cy="4150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99" h="21600" extrusionOk="0">
                    <a:moveTo>
                      <a:pt x="21399" y="0"/>
                    </a:moveTo>
                    <a:cubicBezTo>
                      <a:pt x="14641" y="0"/>
                      <a:pt x="6540" y="886"/>
                      <a:pt x="325" y="1003"/>
                    </a:cubicBezTo>
                    <a:cubicBezTo>
                      <a:pt x="-42" y="7726"/>
                      <a:pt x="-201" y="14997"/>
                      <a:pt x="411" y="21600"/>
                    </a:cubicBezTo>
                    <a:cubicBezTo>
                      <a:pt x="6724" y="20829"/>
                      <a:pt x="13779" y="19988"/>
                      <a:pt x="20126" y="20284"/>
                    </a:cubicBezTo>
                  </a:path>
                </a:pathLst>
              </a:custGeom>
              <a:noFill/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31" name="Shape 210"/>
              <p:cNvSpPr/>
              <p:nvPr>
                <p:custDataLst>
                  <p:tags r:id="rId10"/>
                </p:custDataLst>
              </p:nvPr>
            </p:nvSpPr>
            <p:spPr>
              <a:xfrm rot="3758493">
                <a:off x="7598750" y="2950768"/>
                <a:ext cx="573187" cy="4910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7302" y="21128"/>
                      <a:pt x="15635" y="15045"/>
                      <a:pt x="21600" y="9996"/>
                    </a:cubicBezTo>
                    <a:cubicBezTo>
                      <a:pt x="14594" y="7013"/>
                      <a:pt x="7961" y="2130"/>
                      <a:pt x="709" y="0"/>
                    </a:cubicBezTo>
                  </a:path>
                </a:pathLst>
              </a:custGeom>
              <a:noFill/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  <p:sp>
        <p:nvSpPr>
          <p:cNvPr id="3" name="文本框 2"/>
          <p:cNvSpPr txBox="1"/>
          <p:nvPr/>
        </p:nvSpPr>
        <p:spPr>
          <a:xfrm>
            <a:off x="1352550" y="520184"/>
            <a:ext cx="2343150" cy="645160"/>
          </a:xfrm>
          <a:prstGeom prst="rect">
            <a:avLst/>
          </a:prstGeom>
          <a:solidFill>
            <a:schemeClr val="accent1"/>
          </a:solidFill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rPr>
              <a:t>明确要求</a:t>
            </a:r>
            <a:endParaRPr lang="zh-CN" altLang="en-US" sz="3600" dirty="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文本框 4"/>
          <p:cNvSpPr txBox="1"/>
          <p:nvPr>
            <p:custDataLst>
              <p:tags r:id="rId11"/>
            </p:custDataLst>
          </p:nvPr>
        </p:nvSpPr>
        <p:spPr>
          <a:xfrm>
            <a:off x="1479969" y="1752722"/>
            <a:ext cx="9979392" cy="829945"/>
          </a:xfrm>
          <a:prstGeom prst="rect">
            <a:avLst/>
          </a:prstGeom>
          <a:noFill/>
          <a:ln w="19050">
            <a:solidFill>
              <a:schemeClr val="accent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marL="0" marR="0" algn="just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200" kern="100" dirty="0">
                <a:solidFill>
                  <a:schemeClr val="dk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关注课文前的学习提示，明确本课学习的两个要求：</a:t>
            </a:r>
            <a:endParaRPr lang="zh-CN" altLang="en-US" sz="3200" kern="100" dirty="0">
              <a:solidFill>
                <a:schemeClr val="dk1"/>
              </a:solidFill>
              <a:effectLst/>
              <a:latin typeface="微软雅黑" panose="020B0503020204020204" charset="-122"/>
              <a:ea typeface="微软雅黑" panose="020B0503020204020204" charset="-122"/>
              <a:cs typeface="宋体" panose="02010600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844256" y="3014932"/>
            <a:ext cx="9118384" cy="2584450"/>
          </a:xfrm>
          <a:prstGeom prst="rect">
            <a:avLst/>
          </a:prstGeom>
          <a:noFill/>
          <a:ln w="19050">
            <a:solidFill>
              <a:srgbClr val="617307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</a:t>
            </a:r>
            <a:r>
              <a:rPr lang="en-US" altLang="zh-CN" sz="36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r>
              <a:rPr lang="zh-CN" altLang="en-US" sz="36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）默读课文，想想课文讲了一件什么事，和同学交流你对这件事的看法。</a:t>
            </a:r>
            <a:endParaRPr lang="zh-CN" altLang="en-US" sz="36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</a:t>
            </a:r>
            <a:r>
              <a:rPr lang="en-US" altLang="zh-CN" sz="36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</a:t>
            </a:r>
            <a:r>
              <a:rPr lang="zh-CN" altLang="en-US" sz="36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）把有新鲜感的词句画下来和同学交流。</a:t>
            </a:r>
            <a:endParaRPr lang="zh-CN" altLang="en-US" sz="36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1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 userDrawn="1">
            <p:custDataLst>
              <p:tags r:id="rId1"/>
            </p:custDataLst>
          </p:nvPr>
        </p:nvGrpSpPr>
        <p:grpSpPr>
          <a:xfrm>
            <a:off x="11032164" y="5582927"/>
            <a:ext cx="851136" cy="1210945"/>
            <a:chOff x="1289955" y="1628061"/>
            <a:chExt cx="3941631" cy="5174701"/>
          </a:xfrm>
        </p:grpSpPr>
        <p:sp>
          <p:nvSpPr>
            <p:cNvPr id="22" name="Shape 209"/>
            <p:cNvSpPr/>
            <p:nvPr>
              <p:custDataLst>
                <p:tags r:id="rId2"/>
              </p:custDataLst>
            </p:nvPr>
          </p:nvSpPr>
          <p:spPr>
            <a:xfrm rot="3758493">
              <a:off x="2721879" y="4293055"/>
              <a:ext cx="2954498" cy="20649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014" extrusionOk="0">
                  <a:moveTo>
                    <a:pt x="0" y="11730"/>
                  </a:moveTo>
                  <a:cubicBezTo>
                    <a:pt x="550" y="11385"/>
                    <a:pt x="818" y="11200"/>
                    <a:pt x="1446" y="10869"/>
                  </a:cubicBezTo>
                  <a:cubicBezTo>
                    <a:pt x="3278" y="9905"/>
                    <a:pt x="4075" y="10600"/>
                    <a:pt x="4893" y="12949"/>
                  </a:cubicBezTo>
                  <a:cubicBezTo>
                    <a:pt x="5476" y="14623"/>
                    <a:pt x="6411" y="21325"/>
                    <a:pt x="8440" y="21003"/>
                  </a:cubicBezTo>
                  <a:cubicBezTo>
                    <a:pt x="10807" y="20628"/>
                    <a:pt x="9528" y="13017"/>
                    <a:pt x="9431" y="11082"/>
                  </a:cubicBezTo>
                  <a:cubicBezTo>
                    <a:pt x="9316" y="8800"/>
                    <a:pt x="8806" y="3250"/>
                    <a:pt x="11582" y="4352"/>
                  </a:cubicBezTo>
                  <a:cubicBezTo>
                    <a:pt x="13589" y="5149"/>
                    <a:pt x="14535" y="10567"/>
                    <a:pt x="16445" y="10863"/>
                  </a:cubicBezTo>
                  <a:cubicBezTo>
                    <a:pt x="18644" y="11204"/>
                    <a:pt x="17737" y="6638"/>
                    <a:pt x="17704" y="4600"/>
                  </a:cubicBezTo>
                  <a:cubicBezTo>
                    <a:pt x="17639" y="584"/>
                    <a:pt x="18794" y="-275"/>
                    <a:pt x="21600" y="69"/>
                  </a:cubicBezTo>
                </a:path>
              </a:pathLst>
            </a:custGeom>
            <a:noFill/>
            <a:ln w="38100" cap="flat">
              <a:solidFill>
                <a:schemeClr val="dk1">
                  <a:lumMod val="65000"/>
                  <a:lumOff val="35000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80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23" name="组 13"/>
            <p:cNvGrpSpPr/>
            <p:nvPr/>
          </p:nvGrpSpPr>
          <p:grpSpPr>
            <a:xfrm>
              <a:off x="1289955" y="1628061"/>
              <a:ext cx="2187025" cy="2569107"/>
              <a:chOff x="5943842" y="1013911"/>
              <a:chExt cx="2187025" cy="2569107"/>
            </a:xfrm>
          </p:grpSpPr>
          <p:sp>
            <p:nvSpPr>
              <p:cNvPr id="24" name="Shape 202"/>
              <p:cNvSpPr/>
              <p:nvPr>
                <p:custDataLst>
                  <p:tags r:id="rId3"/>
                </p:custDataLst>
              </p:nvPr>
            </p:nvSpPr>
            <p:spPr>
              <a:xfrm rot="3758493">
                <a:off x="6440283" y="1924630"/>
                <a:ext cx="1816414" cy="5104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522" extrusionOk="0">
                    <a:moveTo>
                      <a:pt x="21600" y="743"/>
                    </a:moveTo>
                    <a:cubicBezTo>
                      <a:pt x="19799" y="-786"/>
                      <a:pt x="18140" y="461"/>
                      <a:pt x="16279" y="823"/>
                    </a:cubicBezTo>
                    <a:cubicBezTo>
                      <a:pt x="10853" y="1876"/>
                      <a:pt x="5372" y="1461"/>
                      <a:pt x="0" y="4698"/>
                    </a:cubicBezTo>
                    <a:lnTo>
                      <a:pt x="0" y="20521"/>
                    </a:lnTo>
                    <a:lnTo>
                      <a:pt x="1843" y="19747"/>
                    </a:lnTo>
                    <a:cubicBezTo>
                      <a:pt x="4727" y="19759"/>
                      <a:pt x="13025" y="19305"/>
                      <a:pt x="15903" y="19016"/>
                    </a:cubicBezTo>
                    <a:cubicBezTo>
                      <a:pt x="17715" y="18834"/>
                      <a:pt x="19629" y="20814"/>
                      <a:pt x="21376" y="20485"/>
                    </a:cubicBezTo>
                  </a:path>
                </a:pathLst>
              </a:custGeom>
              <a:solidFill>
                <a:schemeClr val="lt1"/>
              </a:solidFill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5" name="Shape 203"/>
              <p:cNvSpPr/>
              <p:nvPr>
                <p:custDataLst>
                  <p:tags r:id="rId4"/>
                </p:custDataLst>
              </p:nvPr>
            </p:nvSpPr>
            <p:spPr>
              <a:xfrm rot="3758493">
                <a:off x="7743128" y="2715926"/>
                <a:ext cx="42879" cy="48862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274" h="21600" extrusionOk="0">
                    <a:moveTo>
                      <a:pt x="0" y="0"/>
                    </a:moveTo>
                    <a:cubicBezTo>
                      <a:pt x="21600" y="2677"/>
                      <a:pt x="19974" y="16418"/>
                      <a:pt x="11161" y="21600"/>
                    </a:cubicBezTo>
                  </a:path>
                </a:pathLst>
              </a:custGeom>
              <a:noFill/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6" name="Shape 204"/>
              <p:cNvSpPr/>
              <p:nvPr>
                <p:custDataLst>
                  <p:tags r:id="rId5"/>
                </p:custDataLst>
              </p:nvPr>
            </p:nvSpPr>
            <p:spPr>
              <a:xfrm rot="3758493">
                <a:off x="6688919" y="1820269"/>
                <a:ext cx="124286" cy="34178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9761" y="15753"/>
                      <a:pt x="1840" y="7112"/>
                      <a:pt x="0" y="0"/>
                    </a:cubicBezTo>
                  </a:path>
                </a:pathLst>
              </a:custGeom>
              <a:noFill/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7" name="Shape 205"/>
              <p:cNvSpPr/>
              <p:nvPr>
                <p:custDataLst>
                  <p:tags r:id="rId6"/>
                </p:custDataLst>
              </p:nvPr>
            </p:nvSpPr>
            <p:spPr>
              <a:xfrm rot="3758493">
                <a:off x="6847335" y="1900060"/>
                <a:ext cx="869668" cy="103159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469" h="16954" extrusionOk="0">
                    <a:moveTo>
                      <a:pt x="0" y="11121"/>
                    </a:moveTo>
                    <a:cubicBezTo>
                      <a:pt x="167" y="10786"/>
                      <a:pt x="-956" y="-4646"/>
                      <a:pt x="4852" y="2248"/>
                    </a:cubicBezTo>
                    <a:cubicBezTo>
                      <a:pt x="5261" y="461"/>
                      <a:pt x="6192" y="-121"/>
                      <a:pt x="7478" y="78"/>
                    </a:cubicBezTo>
                    <a:cubicBezTo>
                      <a:pt x="8279" y="78"/>
                      <a:pt x="9110" y="711"/>
                      <a:pt x="9174" y="2178"/>
                    </a:cubicBezTo>
                    <a:cubicBezTo>
                      <a:pt x="10318" y="734"/>
                      <a:pt x="10808" y="-213"/>
                      <a:pt x="12478" y="41"/>
                    </a:cubicBezTo>
                    <a:cubicBezTo>
                      <a:pt x="13434" y="0"/>
                      <a:pt x="13608" y="1386"/>
                      <a:pt x="13442" y="1960"/>
                    </a:cubicBezTo>
                    <a:cubicBezTo>
                      <a:pt x="19959" y="-3583"/>
                      <a:pt x="20644" y="13929"/>
                      <a:pt x="18086" y="16954"/>
                    </a:cubicBezTo>
                  </a:path>
                </a:pathLst>
              </a:custGeom>
              <a:solidFill>
                <a:schemeClr val="lt1"/>
              </a:solidFill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8" name="Shape 206"/>
              <p:cNvSpPr/>
              <p:nvPr>
                <p:custDataLst>
                  <p:tags r:id="rId7"/>
                </p:custDataLst>
              </p:nvPr>
            </p:nvSpPr>
            <p:spPr>
              <a:xfrm rot="3758493">
                <a:off x="6164716" y="2541971"/>
                <a:ext cx="1046419" cy="2818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74" extrusionOk="0">
                    <a:moveTo>
                      <a:pt x="1076" y="12061"/>
                    </a:moveTo>
                    <a:cubicBezTo>
                      <a:pt x="497" y="8498"/>
                      <a:pt x="228" y="3669"/>
                      <a:pt x="0" y="0"/>
                    </a:cubicBezTo>
                    <a:cubicBezTo>
                      <a:pt x="6860" y="545"/>
                      <a:pt x="13608" y="-26"/>
                      <a:pt x="20206" y="3388"/>
                    </a:cubicBezTo>
                    <a:cubicBezTo>
                      <a:pt x="20298" y="9884"/>
                      <a:pt x="21430" y="15807"/>
                      <a:pt x="21600" y="21574"/>
                    </a:cubicBezTo>
                  </a:path>
                </a:pathLst>
              </a:custGeom>
              <a:solidFill>
                <a:srgbClr val="E7E4EA"/>
              </a:solidFill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9" name="Shape 207"/>
              <p:cNvSpPr/>
              <p:nvPr>
                <p:custDataLst>
                  <p:tags r:id="rId8"/>
                </p:custDataLst>
              </p:nvPr>
            </p:nvSpPr>
            <p:spPr>
              <a:xfrm rot="3758493">
                <a:off x="5742745" y="2584036"/>
                <a:ext cx="1200079" cy="7978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676" extrusionOk="0">
                    <a:moveTo>
                      <a:pt x="1467" y="19871"/>
                    </a:moveTo>
                    <a:cubicBezTo>
                      <a:pt x="2596" y="15187"/>
                      <a:pt x="1342" y="5194"/>
                      <a:pt x="0" y="486"/>
                    </a:cubicBezTo>
                    <a:cubicBezTo>
                      <a:pt x="6032" y="-924"/>
                      <a:pt x="11979" y="1155"/>
                      <a:pt x="18133" y="1422"/>
                    </a:cubicBezTo>
                    <a:cubicBezTo>
                      <a:pt x="19277" y="7634"/>
                      <a:pt x="21219" y="14259"/>
                      <a:pt x="21600" y="20676"/>
                    </a:cubicBezTo>
                  </a:path>
                </a:pathLst>
              </a:custGeom>
              <a:noFill/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30" name="Shape 208"/>
              <p:cNvSpPr/>
              <p:nvPr>
                <p:custDataLst>
                  <p:tags r:id="rId9"/>
                </p:custDataLst>
              </p:nvPr>
            </p:nvSpPr>
            <p:spPr>
              <a:xfrm rot="3758493">
                <a:off x="6601321" y="998391"/>
                <a:ext cx="383966" cy="4150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99" h="21600" extrusionOk="0">
                    <a:moveTo>
                      <a:pt x="21399" y="0"/>
                    </a:moveTo>
                    <a:cubicBezTo>
                      <a:pt x="14641" y="0"/>
                      <a:pt x="6540" y="886"/>
                      <a:pt x="325" y="1003"/>
                    </a:cubicBezTo>
                    <a:cubicBezTo>
                      <a:pt x="-42" y="7726"/>
                      <a:pt x="-201" y="14997"/>
                      <a:pt x="411" y="21600"/>
                    </a:cubicBezTo>
                    <a:cubicBezTo>
                      <a:pt x="6724" y="20829"/>
                      <a:pt x="13779" y="19988"/>
                      <a:pt x="20126" y="20284"/>
                    </a:cubicBezTo>
                  </a:path>
                </a:pathLst>
              </a:custGeom>
              <a:noFill/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31" name="Shape 210"/>
              <p:cNvSpPr/>
              <p:nvPr>
                <p:custDataLst>
                  <p:tags r:id="rId10"/>
                </p:custDataLst>
              </p:nvPr>
            </p:nvSpPr>
            <p:spPr>
              <a:xfrm rot="3758493">
                <a:off x="7598750" y="2950768"/>
                <a:ext cx="573187" cy="4910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7302" y="21128"/>
                      <a:pt x="15635" y="15045"/>
                      <a:pt x="21600" y="9996"/>
                    </a:cubicBezTo>
                    <a:cubicBezTo>
                      <a:pt x="14594" y="7013"/>
                      <a:pt x="7961" y="2130"/>
                      <a:pt x="709" y="0"/>
                    </a:cubicBezTo>
                  </a:path>
                </a:pathLst>
              </a:custGeom>
              <a:noFill/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  <p:sp>
        <p:nvSpPr>
          <p:cNvPr id="4" name="流程图: 预定义过程 3"/>
          <p:cNvSpPr/>
          <p:nvPr>
            <p:custDataLst>
              <p:tags r:id="rId11"/>
            </p:custDataLst>
          </p:nvPr>
        </p:nvSpPr>
        <p:spPr>
          <a:xfrm>
            <a:off x="958701" y="1489407"/>
            <a:ext cx="7377560" cy="2823801"/>
          </a:xfrm>
          <a:prstGeom prst="flowChartPredefinedProcess">
            <a:avLst/>
          </a:prstGeom>
          <a:gradFill>
            <a:gsLst>
              <a:gs pos="0">
                <a:schemeClr val="accent4">
                  <a:lumMod val="110000"/>
                  <a:satMod val="105000"/>
                  <a:tint val="67000"/>
                </a:schemeClr>
              </a:gs>
              <a:gs pos="50000">
                <a:schemeClr val="accent4">
                  <a:lumMod val="105000"/>
                  <a:satMod val="103000"/>
                  <a:tint val="73000"/>
                </a:schemeClr>
              </a:gs>
              <a:gs pos="100000">
                <a:schemeClr val="accent4">
                  <a:lumMod val="105000"/>
                  <a:satMod val="109000"/>
                  <a:tint val="81000"/>
                </a:schemeClr>
              </a:gs>
              <a:gs pos="0">
                <a:srgbClr val="509892">
                  <a:lumMod val="90000"/>
                  <a:lumOff val="10000"/>
                </a:srgbClr>
              </a:gs>
              <a:gs pos="50000">
                <a:srgbClr val="509892">
                  <a:lumMod val="95000"/>
                  <a:lumOff val="5000"/>
                </a:srgbClr>
              </a:gs>
              <a:gs pos="100000">
                <a:srgbClr val="509892">
                  <a:lumMod val="95000"/>
                  <a:lumOff val="5000"/>
                </a:srgbClr>
              </a:gs>
            </a:gsLst>
            <a:lin ang="5400000" scaled="0"/>
          </a:gradFill>
          <a:ln w="12700">
            <a:solidFill>
              <a:srgbClr val="C0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dk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352550" y="520184"/>
            <a:ext cx="2343150" cy="645160"/>
          </a:xfrm>
          <a:prstGeom prst="rect">
            <a:avLst/>
          </a:prstGeom>
          <a:solidFill>
            <a:schemeClr val="accent1"/>
          </a:solidFill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rPr>
              <a:t>合作探究</a:t>
            </a:r>
            <a:endParaRPr lang="zh-CN" altLang="en-US" sz="36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876424" y="1687759"/>
            <a:ext cx="5438775" cy="26765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</a:t>
            </a:r>
            <a:r>
              <a:rPr lang="zh-CN" altLang="en-US" sz="360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同桌互相交流画出的有新鲜感的词句，说一说课文讲了一件什么事。</a:t>
            </a:r>
            <a:endParaRPr lang="zh-CN" altLang="en-US" sz="3600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" name="矩形 5"/>
          <p:cNvSpPr/>
          <p:nvPr>
            <p:custDataLst>
              <p:tags r:id="rId12"/>
            </p:custDataLst>
          </p:nvPr>
        </p:nvSpPr>
        <p:spPr>
          <a:xfrm>
            <a:off x="7153275" y="6000749"/>
            <a:ext cx="5038725" cy="857251"/>
          </a:xfrm>
          <a:prstGeom prst="rect">
            <a:avLst/>
          </a:prstGeom>
          <a:solidFill>
            <a:srgbClr val="DBC593"/>
          </a:solidFill>
          <a:ln>
            <a:solidFill>
              <a:srgbClr val="F4EE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3" cstate="email"/>
          <a:srcRect/>
          <a:stretch>
            <a:fillRect/>
          </a:stretch>
        </p:blipFill>
        <p:spPr>
          <a:xfrm>
            <a:off x="1" y="6000749"/>
            <a:ext cx="12192000" cy="885826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14" cstate="email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0" b="100000" l="868" r="100000">
                        <a14:foregroundMark x1="20390" y1="36994" x2="2169" y2="39595"/>
                        <a14:foregroundMark x1="8026" y1="63584" x2="8894" y2="78613"/>
                        <a14:foregroundMark x1="13232" y1="84971" x2="18872" y2="85549"/>
                        <a14:foregroundMark x1="11931" y1="60405" x2="14317" y2="73410"/>
                      </a14:backgroundRemoval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8336261" y="3377164"/>
            <a:ext cx="3276599" cy="2458948"/>
          </a:xfrm>
          <a:prstGeom prst="rect">
            <a:avLst/>
          </a:prstGeom>
        </p:spPr>
      </p:pic>
    </p:spTree>
    <p:custDataLst>
      <p:tags r:id="rId16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>
            <a:off x="11032164" y="5582927"/>
            <a:ext cx="851136" cy="1210945"/>
            <a:chOff x="1289955" y="1628061"/>
            <a:chExt cx="3941631" cy="5174701"/>
          </a:xfrm>
        </p:grpSpPr>
        <p:sp>
          <p:nvSpPr>
            <p:cNvPr id="22" name="Shape 209"/>
            <p:cNvSpPr/>
            <p:nvPr>
              <p:custDataLst>
                <p:tags r:id="rId2"/>
              </p:custDataLst>
            </p:nvPr>
          </p:nvSpPr>
          <p:spPr>
            <a:xfrm rot="3758493">
              <a:off x="2721879" y="4293055"/>
              <a:ext cx="2954498" cy="20649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014" extrusionOk="0">
                  <a:moveTo>
                    <a:pt x="0" y="11730"/>
                  </a:moveTo>
                  <a:cubicBezTo>
                    <a:pt x="550" y="11385"/>
                    <a:pt x="818" y="11200"/>
                    <a:pt x="1446" y="10869"/>
                  </a:cubicBezTo>
                  <a:cubicBezTo>
                    <a:pt x="3278" y="9905"/>
                    <a:pt x="4075" y="10600"/>
                    <a:pt x="4893" y="12949"/>
                  </a:cubicBezTo>
                  <a:cubicBezTo>
                    <a:pt x="5476" y="14623"/>
                    <a:pt x="6411" y="21325"/>
                    <a:pt x="8440" y="21003"/>
                  </a:cubicBezTo>
                  <a:cubicBezTo>
                    <a:pt x="10807" y="20628"/>
                    <a:pt x="9528" y="13017"/>
                    <a:pt x="9431" y="11082"/>
                  </a:cubicBezTo>
                  <a:cubicBezTo>
                    <a:pt x="9316" y="8800"/>
                    <a:pt x="8806" y="3250"/>
                    <a:pt x="11582" y="4352"/>
                  </a:cubicBezTo>
                  <a:cubicBezTo>
                    <a:pt x="13589" y="5149"/>
                    <a:pt x="14535" y="10567"/>
                    <a:pt x="16445" y="10863"/>
                  </a:cubicBezTo>
                  <a:cubicBezTo>
                    <a:pt x="18644" y="11204"/>
                    <a:pt x="17737" y="6638"/>
                    <a:pt x="17704" y="4600"/>
                  </a:cubicBezTo>
                  <a:cubicBezTo>
                    <a:pt x="17639" y="584"/>
                    <a:pt x="18794" y="-275"/>
                    <a:pt x="21600" y="69"/>
                  </a:cubicBezTo>
                </a:path>
              </a:pathLst>
            </a:custGeom>
            <a:noFill/>
            <a:ln w="38100" cap="flat">
              <a:solidFill>
                <a:schemeClr val="dk1">
                  <a:lumMod val="65000"/>
                  <a:lumOff val="35000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80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3" name="组 13"/>
            <p:cNvGrpSpPr/>
            <p:nvPr/>
          </p:nvGrpSpPr>
          <p:grpSpPr>
            <a:xfrm>
              <a:off x="1289955" y="1628061"/>
              <a:ext cx="2187025" cy="2569107"/>
              <a:chOff x="5943842" y="1013911"/>
              <a:chExt cx="2187025" cy="2569107"/>
            </a:xfrm>
          </p:grpSpPr>
          <p:sp>
            <p:nvSpPr>
              <p:cNvPr id="24" name="Shape 202"/>
              <p:cNvSpPr/>
              <p:nvPr>
                <p:custDataLst>
                  <p:tags r:id="rId3"/>
                </p:custDataLst>
              </p:nvPr>
            </p:nvSpPr>
            <p:spPr>
              <a:xfrm rot="3758493">
                <a:off x="6440283" y="1924630"/>
                <a:ext cx="1816414" cy="5104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522" extrusionOk="0">
                    <a:moveTo>
                      <a:pt x="21600" y="743"/>
                    </a:moveTo>
                    <a:cubicBezTo>
                      <a:pt x="19799" y="-786"/>
                      <a:pt x="18140" y="461"/>
                      <a:pt x="16279" y="823"/>
                    </a:cubicBezTo>
                    <a:cubicBezTo>
                      <a:pt x="10853" y="1876"/>
                      <a:pt x="5372" y="1461"/>
                      <a:pt x="0" y="4698"/>
                    </a:cubicBezTo>
                    <a:lnTo>
                      <a:pt x="0" y="20521"/>
                    </a:lnTo>
                    <a:lnTo>
                      <a:pt x="1843" y="19747"/>
                    </a:lnTo>
                    <a:cubicBezTo>
                      <a:pt x="4727" y="19759"/>
                      <a:pt x="13025" y="19305"/>
                      <a:pt x="15903" y="19016"/>
                    </a:cubicBezTo>
                    <a:cubicBezTo>
                      <a:pt x="17715" y="18834"/>
                      <a:pt x="19629" y="20814"/>
                      <a:pt x="21376" y="20485"/>
                    </a:cubicBezTo>
                  </a:path>
                </a:pathLst>
              </a:custGeom>
              <a:solidFill>
                <a:schemeClr val="lt1"/>
              </a:solidFill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4" name="Shape 203"/>
              <p:cNvSpPr/>
              <p:nvPr>
                <p:custDataLst>
                  <p:tags r:id="rId4"/>
                </p:custDataLst>
              </p:nvPr>
            </p:nvSpPr>
            <p:spPr>
              <a:xfrm rot="3758493">
                <a:off x="7743128" y="2715926"/>
                <a:ext cx="42879" cy="48862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274" h="21600" extrusionOk="0">
                    <a:moveTo>
                      <a:pt x="0" y="0"/>
                    </a:moveTo>
                    <a:cubicBezTo>
                      <a:pt x="21600" y="2677"/>
                      <a:pt x="19974" y="16418"/>
                      <a:pt x="11161" y="21600"/>
                    </a:cubicBezTo>
                  </a:path>
                </a:pathLst>
              </a:custGeom>
              <a:noFill/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6" name="Shape 204"/>
              <p:cNvSpPr/>
              <p:nvPr>
                <p:custDataLst>
                  <p:tags r:id="rId5"/>
                </p:custDataLst>
              </p:nvPr>
            </p:nvSpPr>
            <p:spPr>
              <a:xfrm rot="3758493">
                <a:off x="6688919" y="1820269"/>
                <a:ext cx="124286" cy="34178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9761" y="15753"/>
                      <a:pt x="1840" y="7112"/>
                      <a:pt x="0" y="0"/>
                    </a:cubicBezTo>
                  </a:path>
                </a:pathLst>
              </a:custGeom>
              <a:noFill/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7" name="Shape 205"/>
              <p:cNvSpPr/>
              <p:nvPr>
                <p:custDataLst>
                  <p:tags r:id="rId6"/>
                </p:custDataLst>
              </p:nvPr>
            </p:nvSpPr>
            <p:spPr>
              <a:xfrm rot="3758493">
                <a:off x="6847335" y="1900060"/>
                <a:ext cx="869668" cy="103159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469" h="16954" extrusionOk="0">
                    <a:moveTo>
                      <a:pt x="0" y="11121"/>
                    </a:moveTo>
                    <a:cubicBezTo>
                      <a:pt x="167" y="10786"/>
                      <a:pt x="-956" y="-4646"/>
                      <a:pt x="4852" y="2248"/>
                    </a:cubicBezTo>
                    <a:cubicBezTo>
                      <a:pt x="5261" y="461"/>
                      <a:pt x="6192" y="-121"/>
                      <a:pt x="7478" y="78"/>
                    </a:cubicBezTo>
                    <a:cubicBezTo>
                      <a:pt x="8279" y="78"/>
                      <a:pt x="9110" y="711"/>
                      <a:pt x="9174" y="2178"/>
                    </a:cubicBezTo>
                    <a:cubicBezTo>
                      <a:pt x="10318" y="734"/>
                      <a:pt x="10808" y="-213"/>
                      <a:pt x="12478" y="41"/>
                    </a:cubicBezTo>
                    <a:cubicBezTo>
                      <a:pt x="13434" y="0"/>
                      <a:pt x="13608" y="1386"/>
                      <a:pt x="13442" y="1960"/>
                    </a:cubicBezTo>
                    <a:cubicBezTo>
                      <a:pt x="19959" y="-3583"/>
                      <a:pt x="20644" y="13929"/>
                      <a:pt x="18086" y="16954"/>
                    </a:cubicBezTo>
                  </a:path>
                </a:pathLst>
              </a:custGeom>
              <a:solidFill>
                <a:schemeClr val="lt1"/>
              </a:solidFill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8" name="Shape 206"/>
              <p:cNvSpPr/>
              <p:nvPr>
                <p:custDataLst>
                  <p:tags r:id="rId7"/>
                </p:custDataLst>
              </p:nvPr>
            </p:nvSpPr>
            <p:spPr>
              <a:xfrm rot="3758493">
                <a:off x="6164716" y="2541971"/>
                <a:ext cx="1046419" cy="2818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74" extrusionOk="0">
                    <a:moveTo>
                      <a:pt x="1076" y="12061"/>
                    </a:moveTo>
                    <a:cubicBezTo>
                      <a:pt x="497" y="8498"/>
                      <a:pt x="228" y="3669"/>
                      <a:pt x="0" y="0"/>
                    </a:cubicBezTo>
                    <a:cubicBezTo>
                      <a:pt x="6860" y="545"/>
                      <a:pt x="13608" y="-26"/>
                      <a:pt x="20206" y="3388"/>
                    </a:cubicBezTo>
                    <a:cubicBezTo>
                      <a:pt x="20298" y="9884"/>
                      <a:pt x="21430" y="15807"/>
                      <a:pt x="21600" y="21574"/>
                    </a:cubicBezTo>
                  </a:path>
                </a:pathLst>
              </a:custGeom>
              <a:solidFill>
                <a:srgbClr val="E7E4EA"/>
              </a:solidFill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9" name="Shape 207"/>
              <p:cNvSpPr/>
              <p:nvPr>
                <p:custDataLst>
                  <p:tags r:id="rId8"/>
                </p:custDataLst>
              </p:nvPr>
            </p:nvSpPr>
            <p:spPr>
              <a:xfrm rot="3758493">
                <a:off x="5742745" y="2584036"/>
                <a:ext cx="1200079" cy="7978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676" extrusionOk="0">
                    <a:moveTo>
                      <a:pt x="1467" y="19871"/>
                    </a:moveTo>
                    <a:cubicBezTo>
                      <a:pt x="2596" y="15187"/>
                      <a:pt x="1342" y="5194"/>
                      <a:pt x="0" y="486"/>
                    </a:cubicBezTo>
                    <a:cubicBezTo>
                      <a:pt x="6032" y="-924"/>
                      <a:pt x="11979" y="1155"/>
                      <a:pt x="18133" y="1422"/>
                    </a:cubicBezTo>
                    <a:cubicBezTo>
                      <a:pt x="19277" y="7634"/>
                      <a:pt x="21219" y="14259"/>
                      <a:pt x="21600" y="20676"/>
                    </a:cubicBezTo>
                  </a:path>
                </a:pathLst>
              </a:custGeom>
              <a:noFill/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30" name="Shape 208"/>
              <p:cNvSpPr/>
              <p:nvPr>
                <p:custDataLst>
                  <p:tags r:id="rId9"/>
                </p:custDataLst>
              </p:nvPr>
            </p:nvSpPr>
            <p:spPr>
              <a:xfrm rot="3758493">
                <a:off x="6601321" y="998391"/>
                <a:ext cx="383966" cy="4150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99" h="21600" extrusionOk="0">
                    <a:moveTo>
                      <a:pt x="21399" y="0"/>
                    </a:moveTo>
                    <a:cubicBezTo>
                      <a:pt x="14641" y="0"/>
                      <a:pt x="6540" y="886"/>
                      <a:pt x="325" y="1003"/>
                    </a:cubicBezTo>
                    <a:cubicBezTo>
                      <a:pt x="-42" y="7726"/>
                      <a:pt x="-201" y="14997"/>
                      <a:pt x="411" y="21600"/>
                    </a:cubicBezTo>
                    <a:cubicBezTo>
                      <a:pt x="6724" y="20829"/>
                      <a:pt x="13779" y="19988"/>
                      <a:pt x="20126" y="20284"/>
                    </a:cubicBezTo>
                  </a:path>
                </a:pathLst>
              </a:custGeom>
              <a:noFill/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31" name="Shape 210"/>
              <p:cNvSpPr/>
              <p:nvPr>
                <p:custDataLst>
                  <p:tags r:id="rId10"/>
                </p:custDataLst>
              </p:nvPr>
            </p:nvSpPr>
            <p:spPr>
              <a:xfrm rot="3758493">
                <a:off x="7598750" y="2950768"/>
                <a:ext cx="573187" cy="4910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7302" y="21128"/>
                      <a:pt x="15635" y="15045"/>
                      <a:pt x="21600" y="9996"/>
                    </a:cubicBezTo>
                    <a:cubicBezTo>
                      <a:pt x="14594" y="7013"/>
                      <a:pt x="7961" y="2130"/>
                      <a:pt x="709" y="0"/>
                    </a:cubicBezTo>
                  </a:path>
                </a:pathLst>
              </a:custGeom>
              <a:noFill/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  <p:pic>
        <p:nvPicPr>
          <p:cNvPr id="25" name="图片 24"/>
          <p:cNvPicPr>
            <a:picLocks noChangeAspect="1"/>
          </p:cNvPicPr>
          <p:nvPr/>
        </p:nvPicPr>
        <p:blipFill>
          <a:blip r:embed="rId11" cstate="email"/>
          <a:srcRect/>
          <a:stretch>
            <a:fillRect/>
          </a:stretch>
        </p:blipFill>
        <p:spPr>
          <a:xfrm>
            <a:off x="1339017" y="3922306"/>
            <a:ext cx="2356683" cy="1879980"/>
          </a:xfrm>
          <a:prstGeom prst="rect">
            <a:avLst/>
          </a:prstGeom>
        </p:spPr>
      </p:pic>
      <p:sp>
        <p:nvSpPr>
          <p:cNvPr id="17" name="文本框 16"/>
          <p:cNvSpPr txBox="1"/>
          <p:nvPr>
            <p:custDataLst>
              <p:tags r:id="rId12"/>
            </p:custDataLst>
          </p:nvPr>
        </p:nvSpPr>
        <p:spPr>
          <a:xfrm>
            <a:off x="4754334" y="2953732"/>
            <a:ext cx="1419227" cy="58356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905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3200">
                <a:solidFill>
                  <a:schemeClr val="dk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先  生</a:t>
            </a:r>
            <a:endParaRPr lang="zh-CN" altLang="en-US" sz="3200">
              <a:solidFill>
                <a:schemeClr val="dk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13" cstate="email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0" b="100000" l="411" r="100000">
                        <a14:backgroundMark x1="61191" y1="41598" x2="77413" y2="78689"/>
                        <a14:backgroundMark x1="45791" y1="22336" x2="23614" y2="47951"/>
                      </a14:backgroundRemoval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 rot="634217">
            <a:off x="5608242" y="3603990"/>
            <a:ext cx="2597850" cy="2613508"/>
          </a:xfrm>
          <a:prstGeom prst="rect">
            <a:avLst/>
          </a:prstGeom>
        </p:spPr>
      </p:pic>
      <p:sp>
        <p:nvSpPr>
          <p:cNvPr id="8" name="卷形: 水平 7"/>
          <p:cNvSpPr/>
          <p:nvPr>
            <p:custDataLst>
              <p:tags r:id="rId15"/>
            </p:custDataLst>
          </p:nvPr>
        </p:nvSpPr>
        <p:spPr>
          <a:xfrm>
            <a:off x="2381249" y="1512658"/>
            <a:ext cx="4181475" cy="1057275"/>
          </a:xfrm>
          <a:prstGeom prst="horizontalScroll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lt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352550" y="520184"/>
            <a:ext cx="2343150" cy="645160"/>
          </a:xfrm>
          <a:prstGeom prst="rect">
            <a:avLst/>
          </a:prstGeom>
          <a:solidFill>
            <a:schemeClr val="accent1"/>
          </a:solidFill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rPr>
              <a:t>合作探究</a:t>
            </a:r>
            <a:endParaRPr lang="zh-CN" altLang="en-US" sz="36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543175" y="1748907"/>
            <a:ext cx="4019550" cy="583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320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交流有新鲜感的词句：</a:t>
            </a:r>
            <a:endParaRPr lang="zh-CN" altLang="en-US" sz="320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096001" y="3922306"/>
            <a:ext cx="1615974" cy="20300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相当于我们现在的老师。</a:t>
            </a:r>
            <a:endParaRPr lang="zh-CN" altLang="en-US" sz="280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6" name="文本框 15"/>
          <p:cNvSpPr txBox="1"/>
          <p:nvPr>
            <p:custDataLst>
              <p:tags r:id="rId16"/>
            </p:custDataLst>
          </p:nvPr>
        </p:nvSpPr>
        <p:spPr>
          <a:xfrm>
            <a:off x="1814512" y="2953731"/>
            <a:ext cx="1419226" cy="58356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905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3200">
                <a:solidFill>
                  <a:schemeClr val="dk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私  塾</a:t>
            </a:r>
            <a:endParaRPr lang="zh-CN" altLang="en-US" sz="3200">
              <a:solidFill>
                <a:schemeClr val="dk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8" name="文本框 17"/>
          <p:cNvSpPr txBox="1"/>
          <p:nvPr>
            <p:custDataLst>
              <p:tags r:id="rId17"/>
            </p:custDataLst>
          </p:nvPr>
        </p:nvSpPr>
        <p:spPr>
          <a:xfrm>
            <a:off x="7711974" y="2953731"/>
            <a:ext cx="1419226" cy="58356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905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3200">
                <a:solidFill>
                  <a:schemeClr val="dk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戒  尺</a:t>
            </a:r>
            <a:endParaRPr lang="zh-CN" altLang="en-US" sz="3200">
              <a:solidFill>
                <a:schemeClr val="dk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9" name="思想气泡: 云 18"/>
          <p:cNvSpPr/>
          <p:nvPr>
            <p:custDataLst>
              <p:tags r:id="rId18"/>
            </p:custDataLst>
          </p:nvPr>
        </p:nvSpPr>
        <p:spPr>
          <a:xfrm rot="797663">
            <a:off x="7797622" y="1133752"/>
            <a:ext cx="3305943" cy="1669872"/>
          </a:xfrm>
          <a:prstGeom prst="cloudCallout">
            <a:avLst/>
          </a:prstGeom>
          <a:gradFill>
            <a:gsLst>
              <a:gs pos="0">
                <a:schemeClr val="accent5">
                  <a:lumMod val="110000"/>
                  <a:satMod val="105000"/>
                  <a:tint val="67000"/>
                </a:schemeClr>
              </a:gs>
              <a:gs pos="50000">
                <a:schemeClr val="accent5">
                  <a:lumMod val="105000"/>
                  <a:satMod val="103000"/>
                  <a:tint val="73000"/>
                </a:schemeClr>
              </a:gs>
              <a:gs pos="100000">
                <a:schemeClr val="accent5">
                  <a:lumMod val="105000"/>
                  <a:satMod val="109000"/>
                  <a:tint val="81000"/>
                </a:schemeClr>
              </a:gs>
              <a:gs pos="0">
                <a:srgbClr val="568685">
                  <a:lumMod val="90000"/>
                  <a:lumOff val="10000"/>
                </a:srgbClr>
              </a:gs>
              <a:gs pos="50000">
                <a:srgbClr val="568685">
                  <a:lumMod val="95000"/>
                  <a:lumOff val="5000"/>
                </a:srgbClr>
              </a:gs>
              <a:gs pos="100000">
                <a:srgbClr val="568685">
                  <a:lumMod val="95000"/>
                  <a:lumOff val="5000"/>
                </a:srgbClr>
              </a:gs>
            </a:gsLst>
            <a:lin ang="5400000" scaled="0"/>
          </a:gradFill>
          <a:ln>
            <a:solidFill>
              <a:schemeClr val="accent5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dk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19" cstate="email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ackgroundRemoval t="0" b="100000" l="0" r="99800">
                        <a14:backgroundMark x1="95000" y1="16598" x2="12200" y2="97131"/>
                        <a14:backgroundMark x1="92400" y1="46311" x2="97200" y2="52869"/>
                        <a14:backgroundMark x1="94600" y1="29098" x2="93600" y2="30533"/>
                        <a14:backgroundMark x1="600" y1="96516" x2="1400" y2="99385"/>
                      </a14:backgroundRemoval>
                    </a14:imgEffect>
                  </a14:imgLayer>
                </a14:imgProps>
              </a:ext>
            </a:extLst>
          </a:blip>
          <a:srcRect r="-400"/>
          <a:stretch>
            <a:fillRect/>
          </a:stretch>
        </p:blipFill>
        <p:spPr>
          <a:xfrm rot="2341737">
            <a:off x="8668665" y="1085698"/>
            <a:ext cx="1817571" cy="1765977"/>
          </a:xfrm>
          <a:prstGeom prst="rect">
            <a:avLst/>
          </a:prstGeom>
        </p:spPr>
      </p:pic>
    </p:spTree>
    <p:custDataLst>
      <p:tags r:id="rId2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 userDrawn="1">
            <p:custDataLst>
              <p:tags r:id="rId1"/>
            </p:custDataLst>
          </p:nvPr>
        </p:nvGrpSpPr>
        <p:grpSpPr>
          <a:xfrm>
            <a:off x="11032164" y="5582927"/>
            <a:ext cx="851136" cy="1210945"/>
            <a:chOff x="1289955" y="1628061"/>
            <a:chExt cx="3941631" cy="5174701"/>
          </a:xfrm>
        </p:grpSpPr>
        <p:sp>
          <p:nvSpPr>
            <p:cNvPr id="22" name="Shape 209"/>
            <p:cNvSpPr/>
            <p:nvPr>
              <p:custDataLst>
                <p:tags r:id="rId2"/>
              </p:custDataLst>
            </p:nvPr>
          </p:nvSpPr>
          <p:spPr>
            <a:xfrm rot="3758493">
              <a:off x="2721879" y="4293055"/>
              <a:ext cx="2954498" cy="20649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014" extrusionOk="0">
                  <a:moveTo>
                    <a:pt x="0" y="11730"/>
                  </a:moveTo>
                  <a:cubicBezTo>
                    <a:pt x="550" y="11385"/>
                    <a:pt x="818" y="11200"/>
                    <a:pt x="1446" y="10869"/>
                  </a:cubicBezTo>
                  <a:cubicBezTo>
                    <a:pt x="3278" y="9905"/>
                    <a:pt x="4075" y="10600"/>
                    <a:pt x="4893" y="12949"/>
                  </a:cubicBezTo>
                  <a:cubicBezTo>
                    <a:pt x="5476" y="14623"/>
                    <a:pt x="6411" y="21325"/>
                    <a:pt x="8440" y="21003"/>
                  </a:cubicBezTo>
                  <a:cubicBezTo>
                    <a:pt x="10807" y="20628"/>
                    <a:pt x="9528" y="13017"/>
                    <a:pt x="9431" y="11082"/>
                  </a:cubicBezTo>
                  <a:cubicBezTo>
                    <a:pt x="9316" y="8800"/>
                    <a:pt x="8806" y="3250"/>
                    <a:pt x="11582" y="4352"/>
                  </a:cubicBezTo>
                  <a:cubicBezTo>
                    <a:pt x="13589" y="5149"/>
                    <a:pt x="14535" y="10567"/>
                    <a:pt x="16445" y="10863"/>
                  </a:cubicBezTo>
                  <a:cubicBezTo>
                    <a:pt x="18644" y="11204"/>
                    <a:pt x="17737" y="6638"/>
                    <a:pt x="17704" y="4600"/>
                  </a:cubicBezTo>
                  <a:cubicBezTo>
                    <a:pt x="17639" y="584"/>
                    <a:pt x="18794" y="-275"/>
                    <a:pt x="21600" y="69"/>
                  </a:cubicBezTo>
                </a:path>
              </a:pathLst>
            </a:custGeom>
            <a:noFill/>
            <a:ln w="38100" cap="flat">
              <a:solidFill>
                <a:schemeClr val="dk1">
                  <a:lumMod val="65000"/>
                  <a:lumOff val="35000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80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23" name="组 13"/>
            <p:cNvGrpSpPr/>
            <p:nvPr/>
          </p:nvGrpSpPr>
          <p:grpSpPr>
            <a:xfrm>
              <a:off x="1289955" y="1628061"/>
              <a:ext cx="2187025" cy="2569107"/>
              <a:chOff x="5943842" y="1013911"/>
              <a:chExt cx="2187025" cy="2569107"/>
            </a:xfrm>
          </p:grpSpPr>
          <p:sp>
            <p:nvSpPr>
              <p:cNvPr id="24" name="Shape 202"/>
              <p:cNvSpPr/>
              <p:nvPr>
                <p:custDataLst>
                  <p:tags r:id="rId3"/>
                </p:custDataLst>
              </p:nvPr>
            </p:nvSpPr>
            <p:spPr>
              <a:xfrm rot="3758493">
                <a:off x="6440283" y="1924630"/>
                <a:ext cx="1816414" cy="5104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522" extrusionOk="0">
                    <a:moveTo>
                      <a:pt x="21600" y="743"/>
                    </a:moveTo>
                    <a:cubicBezTo>
                      <a:pt x="19799" y="-786"/>
                      <a:pt x="18140" y="461"/>
                      <a:pt x="16279" y="823"/>
                    </a:cubicBezTo>
                    <a:cubicBezTo>
                      <a:pt x="10853" y="1876"/>
                      <a:pt x="5372" y="1461"/>
                      <a:pt x="0" y="4698"/>
                    </a:cubicBezTo>
                    <a:lnTo>
                      <a:pt x="0" y="20521"/>
                    </a:lnTo>
                    <a:lnTo>
                      <a:pt x="1843" y="19747"/>
                    </a:lnTo>
                    <a:cubicBezTo>
                      <a:pt x="4727" y="19759"/>
                      <a:pt x="13025" y="19305"/>
                      <a:pt x="15903" y="19016"/>
                    </a:cubicBezTo>
                    <a:cubicBezTo>
                      <a:pt x="17715" y="18834"/>
                      <a:pt x="19629" y="20814"/>
                      <a:pt x="21376" y="20485"/>
                    </a:cubicBezTo>
                  </a:path>
                </a:pathLst>
              </a:custGeom>
              <a:solidFill>
                <a:schemeClr val="lt1"/>
              </a:solidFill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5" name="Shape 203"/>
              <p:cNvSpPr/>
              <p:nvPr>
                <p:custDataLst>
                  <p:tags r:id="rId4"/>
                </p:custDataLst>
              </p:nvPr>
            </p:nvSpPr>
            <p:spPr>
              <a:xfrm rot="3758493">
                <a:off x="7743128" y="2715926"/>
                <a:ext cx="42879" cy="48862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274" h="21600" extrusionOk="0">
                    <a:moveTo>
                      <a:pt x="0" y="0"/>
                    </a:moveTo>
                    <a:cubicBezTo>
                      <a:pt x="21600" y="2677"/>
                      <a:pt x="19974" y="16418"/>
                      <a:pt x="11161" y="21600"/>
                    </a:cubicBezTo>
                  </a:path>
                </a:pathLst>
              </a:custGeom>
              <a:noFill/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6" name="Shape 204"/>
              <p:cNvSpPr/>
              <p:nvPr>
                <p:custDataLst>
                  <p:tags r:id="rId5"/>
                </p:custDataLst>
              </p:nvPr>
            </p:nvSpPr>
            <p:spPr>
              <a:xfrm rot="3758493">
                <a:off x="6688919" y="1820269"/>
                <a:ext cx="124286" cy="34178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9761" y="15753"/>
                      <a:pt x="1840" y="7112"/>
                      <a:pt x="0" y="0"/>
                    </a:cubicBezTo>
                  </a:path>
                </a:pathLst>
              </a:custGeom>
              <a:noFill/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7" name="Shape 205"/>
              <p:cNvSpPr/>
              <p:nvPr>
                <p:custDataLst>
                  <p:tags r:id="rId6"/>
                </p:custDataLst>
              </p:nvPr>
            </p:nvSpPr>
            <p:spPr>
              <a:xfrm rot="3758493">
                <a:off x="6847335" y="1900060"/>
                <a:ext cx="869668" cy="103159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469" h="16954" extrusionOk="0">
                    <a:moveTo>
                      <a:pt x="0" y="11121"/>
                    </a:moveTo>
                    <a:cubicBezTo>
                      <a:pt x="167" y="10786"/>
                      <a:pt x="-956" y="-4646"/>
                      <a:pt x="4852" y="2248"/>
                    </a:cubicBezTo>
                    <a:cubicBezTo>
                      <a:pt x="5261" y="461"/>
                      <a:pt x="6192" y="-121"/>
                      <a:pt x="7478" y="78"/>
                    </a:cubicBezTo>
                    <a:cubicBezTo>
                      <a:pt x="8279" y="78"/>
                      <a:pt x="9110" y="711"/>
                      <a:pt x="9174" y="2178"/>
                    </a:cubicBezTo>
                    <a:cubicBezTo>
                      <a:pt x="10318" y="734"/>
                      <a:pt x="10808" y="-213"/>
                      <a:pt x="12478" y="41"/>
                    </a:cubicBezTo>
                    <a:cubicBezTo>
                      <a:pt x="13434" y="0"/>
                      <a:pt x="13608" y="1386"/>
                      <a:pt x="13442" y="1960"/>
                    </a:cubicBezTo>
                    <a:cubicBezTo>
                      <a:pt x="19959" y="-3583"/>
                      <a:pt x="20644" y="13929"/>
                      <a:pt x="18086" y="16954"/>
                    </a:cubicBezTo>
                  </a:path>
                </a:pathLst>
              </a:custGeom>
              <a:solidFill>
                <a:schemeClr val="lt1"/>
              </a:solidFill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8" name="Shape 206"/>
              <p:cNvSpPr/>
              <p:nvPr>
                <p:custDataLst>
                  <p:tags r:id="rId7"/>
                </p:custDataLst>
              </p:nvPr>
            </p:nvSpPr>
            <p:spPr>
              <a:xfrm rot="3758493">
                <a:off x="6164716" y="2541971"/>
                <a:ext cx="1046419" cy="2818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74" extrusionOk="0">
                    <a:moveTo>
                      <a:pt x="1076" y="12061"/>
                    </a:moveTo>
                    <a:cubicBezTo>
                      <a:pt x="497" y="8498"/>
                      <a:pt x="228" y="3669"/>
                      <a:pt x="0" y="0"/>
                    </a:cubicBezTo>
                    <a:cubicBezTo>
                      <a:pt x="6860" y="545"/>
                      <a:pt x="13608" y="-26"/>
                      <a:pt x="20206" y="3388"/>
                    </a:cubicBezTo>
                    <a:cubicBezTo>
                      <a:pt x="20298" y="9884"/>
                      <a:pt x="21430" y="15807"/>
                      <a:pt x="21600" y="21574"/>
                    </a:cubicBezTo>
                  </a:path>
                </a:pathLst>
              </a:custGeom>
              <a:solidFill>
                <a:srgbClr val="E7E4EA"/>
              </a:solidFill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9" name="Shape 207"/>
              <p:cNvSpPr/>
              <p:nvPr>
                <p:custDataLst>
                  <p:tags r:id="rId8"/>
                </p:custDataLst>
              </p:nvPr>
            </p:nvSpPr>
            <p:spPr>
              <a:xfrm rot="3758493">
                <a:off x="5742745" y="2584036"/>
                <a:ext cx="1200079" cy="7978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676" extrusionOk="0">
                    <a:moveTo>
                      <a:pt x="1467" y="19871"/>
                    </a:moveTo>
                    <a:cubicBezTo>
                      <a:pt x="2596" y="15187"/>
                      <a:pt x="1342" y="5194"/>
                      <a:pt x="0" y="486"/>
                    </a:cubicBezTo>
                    <a:cubicBezTo>
                      <a:pt x="6032" y="-924"/>
                      <a:pt x="11979" y="1155"/>
                      <a:pt x="18133" y="1422"/>
                    </a:cubicBezTo>
                    <a:cubicBezTo>
                      <a:pt x="19277" y="7634"/>
                      <a:pt x="21219" y="14259"/>
                      <a:pt x="21600" y="20676"/>
                    </a:cubicBezTo>
                  </a:path>
                </a:pathLst>
              </a:custGeom>
              <a:noFill/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30" name="Shape 208"/>
              <p:cNvSpPr/>
              <p:nvPr>
                <p:custDataLst>
                  <p:tags r:id="rId9"/>
                </p:custDataLst>
              </p:nvPr>
            </p:nvSpPr>
            <p:spPr>
              <a:xfrm rot="3758493">
                <a:off x="6601321" y="998391"/>
                <a:ext cx="383966" cy="4150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99" h="21600" extrusionOk="0">
                    <a:moveTo>
                      <a:pt x="21399" y="0"/>
                    </a:moveTo>
                    <a:cubicBezTo>
                      <a:pt x="14641" y="0"/>
                      <a:pt x="6540" y="886"/>
                      <a:pt x="325" y="1003"/>
                    </a:cubicBezTo>
                    <a:cubicBezTo>
                      <a:pt x="-42" y="7726"/>
                      <a:pt x="-201" y="14997"/>
                      <a:pt x="411" y="21600"/>
                    </a:cubicBezTo>
                    <a:cubicBezTo>
                      <a:pt x="6724" y="20829"/>
                      <a:pt x="13779" y="19988"/>
                      <a:pt x="20126" y="20284"/>
                    </a:cubicBezTo>
                  </a:path>
                </a:pathLst>
              </a:custGeom>
              <a:noFill/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31" name="Shape 210"/>
              <p:cNvSpPr/>
              <p:nvPr>
                <p:custDataLst>
                  <p:tags r:id="rId10"/>
                </p:custDataLst>
              </p:nvPr>
            </p:nvSpPr>
            <p:spPr>
              <a:xfrm rot="3758493">
                <a:off x="7598750" y="2950768"/>
                <a:ext cx="573187" cy="4910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7302" y="21128"/>
                      <a:pt x="15635" y="15045"/>
                      <a:pt x="21600" y="9996"/>
                    </a:cubicBezTo>
                    <a:cubicBezTo>
                      <a:pt x="14594" y="7013"/>
                      <a:pt x="7961" y="2130"/>
                      <a:pt x="709" y="0"/>
                    </a:cubicBezTo>
                  </a:path>
                </a:pathLst>
              </a:custGeom>
              <a:noFill/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  <p:sp>
        <p:nvSpPr>
          <p:cNvPr id="9" name="思想气泡: 云 8"/>
          <p:cNvSpPr/>
          <p:nvPr>
            <p:custDataLst>
              <p:tags r:id="rId11"/>
            </p:custDataLst>
          </p:nvPr>
        </p:nvSpPr>
        <p:spPr>
          <a:xfrm rot="11757052">
            <a:off x="1847094" y="3310459"/>
            <a:ext cx="6061610" cy="3035501"/>
          </a:xfrm>
          <a:prstGeom prst="cloudCallout">
            <a:avLst>
              <a:gd name="adj1" fmla="val -8077"/>
              <a:gd name="adj2" fmla="val 76202"/>
            </a:avLst>
          </a:prstGeom>
          <a:solidFill>
            <a:schemeClr val="accent4">
              <a:lumMod val="50000"/>
            </a:schemeClr>
          </a:solidFill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dk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928937" y="1653667"/>
            <a:ext cx="6734175" cy="11372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320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  hú       tú   bèi </a:t>
            </a:r>
            <a:endParaRPr lang="en-US" altLang="zh-CN" sz="320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r>
              <a:rPr lang="zh-CN" altLang="en-US" sz="360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这样糊里糊涂地背，有什么用呢？</a:t>
            </a:r>
            <a:endParaRPr lang="zh-CN" altLang="en-US" sz="360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" name="文本框 6"/>
          <p:cNvSpPr txBox="1"/>
          <p:nvPr>
            <p:custDataLst>
              <p:tags r:id="rId12"/>
            </p:custDataLst>
          </p:nvPr>
        </p:nvSpPr>
        <p:spPr>
          <a:xfrm rot="464821">
            <a:off x="2642072" y="3797157"/>
            <a:ext cx="4610101" cy="20612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320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这句话让你想到了什么？在平时的学习中你是怎样做的？跟伙伴们交流一下吧。</a:t>
            </a:r>
            <a:endParaRPr lang="zh-CN" altLang="en-US" sz="32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352550" y="520184"/>
            <a:ext cx="2343150" cy="645160"/>
          </a:xfrm>
          <a:prstGeom prst="rect">
            <a:avLst/>
          </a:prstGeom>
          <a:solidFill>
            <a:schemeClr val="accent1"/>
          </a:solidFill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rPr>
              <a:t>合作探究</a:t>
            </a:r>
            <a:endParaRPr lang="zh-CN" altLang="en-US" sz="36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1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 userDrawn="1">
            <p:custDataLst>
              <p:tags r:id="rId1"/>
            </p:custDataLst>
          </p:nvPr>
        </p:nvGrpSpPr>
        <p:grpSpPr>
          <a:xfrm>
            <a:off x="11032164" y="5582927"/>
            <a:ext cx="851136" cy="1210945"/>
            <a:chOff x="1289955" y="1628061"/>
            <a:chExt cx="3941631" cy="5174701"/>
          </a:xfrm>
        </p:grpSpPr>
        <p:sp>
          <p:nvSpPr>
            <p:cNvPr id="22" name="Shape 209"/>
            <p:cNvSpPr/>
            <p:nvPr>
              <p:custDataLst>
                <p:tags r:id="rId2"/>
              </p:custDataLst>
            </p:nvPr>
          </p:nvSpPr>
          <p:spPr>
            <a:xfrm rot="3758493">
              <a:off x="2721879" y="4293055"/>
              <a:ext cx="2954498" cy="20649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014" extrusionOk="0">
                  <a:moveTo>
                    <a:pt x="0" y="11730"/>
                  </a:moveTo>
                  <a:cubicBezTo>
                    <a:pt x="550" y="11385"/>
                    <a:pt x="818" y="11200"/>
                    <a:pt x="1446" y="10869"/>
                  </a:cubicBezTo>
                  <a:cubicBezTo>
                    <a:pt x="3278" y="9905"/>
                    <a:pt x="4075" y="10600"/>
                    <a:pt x="4893" y="12949"/>
                  </a:cubicBezTo>
                  <a:cubicBezTo>
                    <a:pt x="5476" y="14623"/>
                    <a:pt x="6411" y="21325"/>
                    <a:pt x="8440" y="21003"/>
                  </a:cubicBezTo>
                  <a:cubicBezTo>
                    <a:pt x="10807" y="20628"/>
                    <a:pt x="9528" y="13017"/>
                    <a:pt x="9431" y="11082"/>
                  </a:cubicBezTo>
                  <a:cubicBezTo>
                    <a:pt x="9316" y="8800"/>
                    <a:pt x="8806" y="3250"/>
                    <a:pt x="11582" y="4352"/>
                  </a:cubicBezTo>
                  <a:cubicBezTo>
                    <a:pt x="13589" y="5149"/>
                    <a:pt x="14535" y="10567"/>
                    <a:pt x="16445" y="10863"/>
                  </a:cubicBezTo>
                  <a:cubicBezTo>
                    <a:pt x="18644" y="11204"/>
                    <a:pt x="17737" y="6638"/>
                    <a:pt x="17704" y="4600"/>
                  </a:cubicBezTo>
                  <a:cubicBezTo>
                    <a:pt x="17639" y="584"/>
                    <a:pt x="18794" y="-275"/>
                    <a:pt x="21600" y="69"/>
                  </a:cubicBezTo>
                </a:path>
              </a:pathLst>
            </a:custGeom>
            <a:noFill/>
            <a:ln w="38100" cap="flat">
              <a:solidFill>
                <a:schemeClr val="dk1">
                  <a:lumMod val="65000"/>
                  <a:lumOff val="35000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80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23" name="组 13"/>
            <p:cNvGrpSpPr/>
            <p:nvPr/>
          </p:nvGrpSpPr>
          <p:grpSpPr>
            <a:xfrm>
              <a:off x="1289955" y="1628061"/>
              <a:ext cx="2187025" cy="2569107"/>
              <a:chOff x="5943842" y="1013911"/>
              <a:chExt cx="2187025" cy="2569107"/>
            </a:xfrm>
          </p:grpSpPr>
          <p:sp>
            <p:nvSpPr>
              <p:cNvPr id="24" name="Shape 202"/>
              <p:cNvSpPr/>
              <p:nvPr>
                <p:custDataLst>
                  <p:tags r:id="rId3"/>
                </p:custDataLst>
              </p:nvPr>
            </p:nvSpPr>
            <p:spPr>
              <a:xfrm rot="3758493">
                <a:off x="6440283" y="1924630"/>
                <a:ext cx="1816414" cy="5104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522" extrusionOk="0">
                    <a:moveTo>
                      <a:pt x="21600" y="743"/>
                    </a:moveTo>
                    <a:cubicBezTo>
                      <a:pt x="19799" y="-786"/>
                      <a:pt x="18140" y="461"/>
                      <a:pt x="16279" y="823"/>
                    </a:cubicBezTo>
                    <a:cubicBezTo>
                      <a:pt x="10853" y="1876"/>
                      <a:pt x="5372" y="1461"/>
                      <a:pt x="0" y="4698"/>
                    </a:cubicBezTo>
                    <a:lnTo>
                      <a:pt x="0" y="20521"/>
                    </a:lnTo>
                    <a:lnTo>
                      <a:pt x="1843" y="19747"/>
                    </a:lnTo>
                    <a:cubicBezTo>
                      <a:pt x="4727" y="19759"/>
                      <a:pt x="13025" y="19305"/>
                      <a:pt x="15903" y="19016"/>
                    </a:cubicBezTo>
                    <a:cubicBezTo>
                      <a:pt x="17715" y="18834"/>
                      <a:pt x="19629" y="20814"/>
                      <a:pt x="21376" y="20485"/>
                    </a:cubicBezTo>
                  </a:path>
                </a:pathLst>
              </a:custGeom>
              <a:solidFill>
                <a:schemeClr val="lt1"/>
              </a:solidFill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5" name="Shape 203"/>
              <p:cNvSpPr/>
              <p:nvPr>
                <p:custDataLst>
                  <p:tags r:id="rId4"/>
                </p:custDataLst>
              </p:nvPr>
            </p:nvSpPr>
            <p:spPr>
              <a:xfrm rot="3758493">
                <a:off x="7743128" y="2715926"/>
                <a:ext cx="42879" cy="48862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274" h="21600" extrusionOk="0">
                    <a:moveTo>
                      <a:pt x="0" y="0"/>
                    </a:moveTo>
                    <a:cubicBezTo>
                      <a:pt x="21600" y="2677"/>
                      <a:pt x="19974" y="16418"/>
                      <a:pt x="11161" y="21600"/>
                    </a:cubicBezTo>
                  </a:path>
                </a:pathLst>
              </a:custGeom>
              <a:noFill/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6" name="Shape 204"/>
              <p:cNvSpPr/>
              <p:nvPr>
                <p:custDataLst>
                  <p:tags r:id="rId5"/>
                </p:custDataLst>
              </p:nvPr>
            </p:nvSpPr>
            <p:spPr>
              <a:xfrm rot="3758493">
                <a:off x="6688919" y="1820269"/>
                <a:ext cx="124286" cy="34178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9761" y="15753"/>
                      <a:pt x="1840" y="7112"/>
                      <a:pt x="0" y="0"/>
                    </a:cubicBezTo>
                  </a:path>
                </a:pathLst>
              </a:custGeom>
              <a:noFill/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7" name="Shape 205"/>
              <p:cNvSpPr/>
              <p:nvPr>
                <p:custDataLst>
                  <p:tags r:id="rId6"/>
                </p:custDataLst>
              </p:nvPr>
            </p:nvSpPr>
            <p:spPr>
              <a:xfrm rot="3758493">
                <a:off x="6847335" y="1900060"/>
                <a:ext cx="869668" cy="103159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469" h="16954" extrusionOk="0">
                    <a:moveTo>
                      <a:pt x="0" y="11121"/>
                    </a:moveTo>
                    <a:cubicBezTo>
                      <a:pt x="167" y="10786"/>
                      <a:pt x="-956" y="-4646"/>
                      <a:pt x="4852" y="2248"/>
                    </a:cubicBezTo>
                    <a:cubicBezTo>
                      <a:pt x="5261" y="461"/>
                      <a:pt x="6192" y="-121"/>
                      <a:pt x="7478" y="78"/>
                    </a:cubicBezTo>
                    <a:cubicBezTo>
                      <a:pt x="8279" y="78"/>
                      <a:pt x="9110" y="711"/>
                      <a:pt x="9174" y="2178"/>
                    </a:cubicBezTo>
                    <a:cubicBezTo>
                      <a:pt x="10318" y="734"/>
                      <a:pt x="10808" y="-213"/>
                      <a:pt x="12478" y="41"/>
                    </a:cubicBezTo>
                    <a:cubicBezTo>
                      <a:pt x="13434" y="0"/>
                      <a:pt x="13608" y="1386"/>
                      <a:pt x="13442" y="1960"/>
                    </a:cubicBezTo>
                    <a:cubicBezTo>
                      <a:pt x="19959" y="-3583"/>
                      <a:pt x="20644" y="13929"/>
                      <a:pt x="18086" y="16954"/>
                    </a:cubicBezTo>
                  </a:path>
                </a:pathLst>
              </a:custGeom>
              <a:solidFill>
                <a:schemeClr val="lt1"/>
              </a:solidFill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8" name="Shape 206"/>
              <p:cNvSpPr/>
              <p:nvPr>
                <p:custDataLst>
                  <p:tags r:id="rId7"/>
                </p:custDataLst>
              </p:nvPr>
            </p:nvSpPr>
            <p:spPr>
              <a:xfrm rot="3758493">
                <a:off x="6164716" y="2541971"/>
                <a:ext cx="1046419" cy="2818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74" extrusionOk="0">
                    <a:moveTo>
                      <a:pt x="1076" y="12061"/>
                    </a:moveTo>
                    <a:cubicBezTo>
                      <a:pt x="497" y="8498"/>
                      <a:pt x="228" y="3669"/>
                      <a:pt x="0" y="0"/>
                    </a:cubicBezTo>
                    <a:cubicBezTo>
                      <a:pt x="6860" y="545"/>
                      <a:pt x="13608" y="-26"/>
                      <a:pt x="20206" y="3388"/>
                    </a:cubicBezTo>
                    <a:cubicBezTo>
                      <a:pt x="20298" y="9884"/>
                      <a:pt x="21430" y="15807"/>
                      <a:pt x="21600" y="21574"/>
                    </a:cubicBezTo>
                  </a:path>
                </a:pathLst>
              </a:custGeom>
              <a:solidFill>
                <a:srgbClr val="E7E4EA"/>
              </a:solidFill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9" name="Shape 207"/>
              <p:cNvSpPr/>
              <p:nvPr>
                <p:custDataLst>
                  <p:tags r:id="rId8"/>
                </p:custDataLst>
              </p:nvPr>
            </p:nvSpPr>
            <p:spPr>
              <a:xfrm rot="3758493">
                <a:off x="5742745" y="2584036"/>
                <a:ext cx="1200079" cy="7978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676" extrusionOk="0">
                    <a:moveTo>
                      <a:pt x="1467" y="19871"/>
                    </a:moveTo>
                    <a:cubicBezTo>
                      <a:pt x="2596" y="15187"/>
                      <a:pt x="1342" y="5194"/>
                      <a:pt x="0" y="486"/>
                    </a:cubicBezTo>
                    <a:cubicBezTo>
                      <a:pt x="6032" y="-924"/>
                      <a:pt x="11979" y="1155"/>
                      <a:pt x="18133" y="1422"/>
                    </a:cubicBezTo>
                    <a:cubicBezTo>
                      <a:pt x="19277" y="7634"/>
                      <a:pt x="21219" y="14259"/>
                      <a:pt x="21600" y="20676"/>
                    </a:cubicBezTo>
                  </a:path>
                </a:pathLst>
              </a:custGeom>
              <a:noFill/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30" name="Shape 208"/>
              <p:cNvSpPr/>
              <p:nvPr>
                <p:custDataLst>
                  <p:tags r:id="rId9"/>
                </p:custDataLst>
              </p:nvPr>
            </p:nvSpPr>
            <p:spPr>
              <a:xfrm rot="3758493">
                <a:off x="6601321" y="998391"/>
                <a:ext cx="383966" cy="4150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99" h="21600" extrusionOk="0">
                    <a:moveTo>
                      <a:pt x="21399" y="0"/>
                    </a:moveTo>
                    <a:cubicBezTo>
                      <a:pt x="14641" y="0"/>
                      <a:pt x="6540" y="886"/>
                      <a:pt x="325" y="1003"/>
                    </a:cubicBezTo>
                    <a:cubicBezTo>
                      <a:pt x="-42" y="7726"/>
                      <a:pt x="-201" y="14997"/>
                      <a:pt x="411" y="21600"/>
                    </a:cubicBezTo>
                    <a:cubicBezTo>
                      <a:pt x="6724" y="20829"/>
                      <a:pt x="13779" y="19988"/>
                      <a:pt x="20126" y="20284"/>
                    </a:cubicBezTo>
                  </a:path>
                </a:pathLst>
              </a:custGeom>
              <a:noFill/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31" name="Shape 210"/>
              <p:cNvSpPr/>
              <p:nvPr>
                <p:custDataLst>
                  <p:tags r:id="rId10"/>
                </p:custDataLst>
              </p:nvPr>
            </p:nvSpPr>
            <p:spPr>
              <a:xfrm rot="3758493">
                <a:off x="7598750" y="2950768"/>
                <a:ext cx="573187" cy="4910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7302" y="21128"/>
                      <a:pt x="15635" y="15045"/>
                      <a:pt x="21600" y="9996"/>
                    </a:cubicBezTo>
                    <a:cubicBezTo>
                      <a:pt x="14594" y="7013"/>
                      <a:pt x="7961" y="2130"/>
                      <a:pt x="709" y="0"/>
                    </a:cubicBezTo>
                  </a:path>
                </a:pathLst>
              </a:custGeom>
              <a:noFill/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  <p:pic>
        <p:nvPicPr>
          <p:cNvPr id="11" name="图片 10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12" cstate="email"/>
          <a:srcRect/>
          <a:stretch>
            <a:fillRect/>
          </a:stretch>
        </p:blipFill>
        <p:spPr>
          <a:xfrm>
            <a:off x="1352550" y="2981326"/>
            <a:ext cx="6236098" cy="2988154"/>
          </a:xfrm>
          <a:prstGeom prst="roundRect">
            <a:avLst>
              <a:gd name="adj" fmla="val 8594"/>
            </a:avLst>
          </a:prstGeom>
          <a:solidFill>
            <a:schemeClr val="accent5">
              <a:shade val="85000"/>
            </a:scheme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文本框 1"/>
          <p:cNvSpPr txBox="1"/>
          <p:nvPr/>
        </p:nvSpPr>
        <p:spPr>
          <a:xfrm>
            <a:off x="1352550" y="520184"/>
            <a:ext cx="2343150" cy="645160"/>
          </a:xfrm>
          <a:prstGeom prst="rect">
            <a:avLst/>
          </a:prstGeom>
          <a:solidFill>
            <a:schemeClr val="accent1"/>
          </a:solidFill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rPr>
              <a:t>合作探究</a:t>
            </a:r>
            <a:endParaRPr lang="zh-CN" altLang="en-US" sz="36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13"/>
            </p:custDataLst>
          </p:nvPr>
        </p:nvSpPr>
        <p:spPr>
          <a:xfrm>
            <a:off x="1745590" y="1425995"/>
            <a:ext cx="6236098" cy="6451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3600">
                <a:solidFill>
                  <a:schemeClr val="accent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说一说课文讲了一件什么事。</a:t>
            </a:r>
            <a:endParaRPr lang="zh-CN" altLang="en-US" sz="3600">
              <a:solidFill>
                <a:schemeClr val="accent2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1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tags/tag1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00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101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5*i*1"/>
  <p:tag name="KSO_WM_UNIT_INDEX" val="1"/>
  <p:tag name="KSO_WM_UNIT_LAYERLEVEL" val="1"/>
  <p:tag name="KSO_WM_UNIT_SUBTYPE" val="h"/>
  <p:tag name="KSO_WM_UNIT_TYPE" val="i"/>
</p:tagLst>
</file>

<file path=ppt/tags/tag102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03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i*2"/>
  <p:tag name="KSO_WM_UNIT_INDEX" val="2"/>
  <p:tag name="KSO_WM_UNIT_LAYERLEVEL" val="1"/>
  <p:tag name="KSO_WM_UNIT_TYPE" val="i"/>
</p:tagLst>
</file>

<file path=ppt/tags/tag104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i*3"/>
  <p:tag name="KSO_WM_UNIT_INDEX" val="3"/>
  <p:tag name="KSO_WM_UNIT_LAYERLEVEL" val="1"/>
  <p:tag name="KSO_WM_UNIT_TYPE" val="i"/>
</p:tagLst>
</file>

<file path=ppt/tags/tag105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06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07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08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09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10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11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6*i*1"/>
  <p:tag name="KSO_WM_UNIT_INDEX" val="1"/>
  <p:tag name="KSO_WM_UNIT_LAYERLEVEL" val="1"/>
  <p:tag name="KSO_WM_UNIT_SUBTYPE" val="h"/>
  <p:tag name="KSO_WM_UNIT_TYPE" val="i"/>
</p:tagLst>
</file>

<file path=ppt/tags/tag112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i*1"/>
  <p:tag name="KSO_WM_UNIT_INDEX" val="1"/>
  <p:tag name="KSO_WM_UNIT_LAYERLEVEL" val="1"/>
  <p:tag name="KSO_WM_UNIT_TYPE" val="i"/>
</p:tagLst>
</file>

<file path=ppt/tags/tag113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i*2"/>
  <p:tag name="KSO_WM_UNIT_INDEX" val="2"/>
  <p:tag name="KSO_WM_UNIT_LAYERLEVEL" val="1"/>
  <p:tag name="KSO_WM_UNIT_TYPE" val="i"/>
</p:tagLst>
</file>

<file path=ppt/tags/tag114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i*4"/>
  <p:tag name="KSO_WM_UNIT_INDEX" val="4"/>
  <p:tag name="KSO_WM_UNIT_LAYERLEVEL" val="1"/>
  <p:tag name="KSO_WM_UNIT_TYPE" val="i"/>
</p:tagLst>
</file>

<file path=ppt/tags/tag115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i*3"/>
  <p:tag name="KSO_WM_UNIT_INDEX" val="3"/>
  <p:tag name="KSO_WM_UNIT_LAYERLEVEL" val="1"/>
  <p:tag name="KSO_WM_UNIT_TYPE" val="i"/>
</p:tagLst>
</file>

<file path=ppt/tags/tag116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i*6"/>
  <p:tag name="KSO_WM_UNIT_INDEX" val="6"/>
  <p:tag name="KSO_WM_UNIT_LAYERLEVEL" val="1"/>
  <p:tag name="KSO_WM_UNIT_TYPE" val="i"/>
</p:tagLst>
</file>

<file path=ppt/tags/tag117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i*5"/>
  <p:tag name="KSO_WM_UNIT_INDEX" val="5"/>
  <p:tag name="KSO_WM_UNIT_LAYERLEVEL" val="1"/>
  <p:tag name="KSO_WM_UNIT_TYPE" val="i"/>
</p:tagLst>
</file>

<file path=ppt/tags/tag118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i*7"/>
  <p:tag name="KSO_WM_UNIT_INDEX" val="7"/>
  <p:tag name="KSO_WM_UNIT_LAYERLEVEL" val="1"/>
  <p:tag name="KSO_WM_UNIT_TYPE" val="i"/>
</p:tagLst>
</file>

<file path=ppt/tags/tag119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i*8"/>
  <p:tag name="KSO_WM_UNIT_INDEX" val="8"/>
  <p:tag name="KSO_WM_UNIT_LAYERLEVEL" val="1"/>
  <p:tag name="KSO_WM_UNIT_TYPE" val="i"/>
</p:tagLst>
</file>

<file path=ppt/tags/tag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20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i*10"/>
  <p:tag name="KSO_WM_UNIT_INDEX" val="10"/>
  <p:tag name="KSO_WM_UNIT_LAYERLEVEL" val="1"/>
  <p:tag name="KSO_WM_UNIT_TYPE" val="i"/>
</p:tagLst>
</file>

<file path=ppt/tags/tag121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i*9"/>
  <p:tag name="KSO_WM_UNIT_INDEX" val="9"/>
  <p:tag name="KSO_WM_UNIT_LAYERLEVEL" val="1"/>
  <p:tag name="KSO_WM_UNIT_TYPE" val="i"/>
</p:tagLst>
</file>

<file path=ppt/tags/tag122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23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24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25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26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27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28.xml><?xml version="1.0" encoding="utf-8"?>
<p:tagLst xmlns:p="http://schemas.openxmlformats.org/presentationml/2006/main">
  <p:tag name="KSO_WM_BEAUTIFY_FLAG" val="#wm#"/>
  <p:tag name="KSO_WM_SLIDE_BACKGROUND_TYPE" val="navigation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2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i*2"/>
  <p:tag name="KSO_WM_UNIT_INDEX" val="2"/>
  <p:tag name="KSO_WM_UNIT_LAYERLEVEL" val="1"/>
  <p:tag name="KSO_WM_UNIT_TYPE" val="i"/>
</p:tagLst>
</file>

<file path=ppt/tags/tag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i*3"/>
  <p:tag name="KSO_WM_UNIT_INDEX" val="3"/>
  <p:tag name="KSO_WM_UNIT_LAYERLEVEL" val="1"/>
  <p:tag name="KSO_WM_UNIT_TYPE" val="i"/>
</p:tagLst>
</file>

<file path=ppt/tags/tag13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i*35"/>
  <p:tag name="KSO_WM_UNIT_INDEX" val="35"/>
  <p:tag name="KSO_WM_UNIT_LAYERLEVEL" val="1"/>
  <p:tag name="KSO_WM_UNIT_TYPE" val="i"/>
</p:tagLst>
</file>

<file path=ppt/tags/tag1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i*37"/>
  <p:tag name="KSO_WM_UNIT_INDEX" val="37"/>
  <p:tag name="KSO_WM_UNIT_LAYERLEVEL" val="1"/>
  <p:tag name="KSO_WM_UNIT_TYPE" val="i"/>
</p:tagLst>
</file>

<file path=ppt/tags/tag133.xml><?xml version="1.0" encoding="utf-8"?>
<p:tagLst xmlns:p="http://schemas.openxmlformats.org/presentationml/2006/main">
  <p:tag name="KSO_WM_BEAUTIFY_FLAG" val="#wm#"/>
  <p:tag name="KSO_WM_SLIDE_BACKGROUND_TYPE" val="navigation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7*i*1"/>
  <p:tag name="KSO_WM_UNIT_INDEX" val="1"/>
  <p:tag name="KSO_WM_UNIT_LAYERLEVEL" val="1"/>
  <p:tag name="KSO_WM_UNIT_SUBTYPE" val="h"/>
  <p:tag name="KSO_WM_UNIT_TYPE" val="i"/>
</p:tagLst>
</file>

<file path=ppt/tags/tag134.xml><?xml version="1.0" encoding="utf-8"?>
<p:tagLst xmlns:p="http://schemas.openxmlformats.org/presentationml/2006/main">
  <p:tag name="KSO_WM_BEAUTIFY_FLAG" val="#wm#"/>
  <p:tag name="KSO_WM_SLIDE_BACKGROUND_TYPE" val="navigation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35.xml><?xml version="1.0" encoding="utf-8"?>
<p:tagLst xmlns:p="http://schemas.openxmlformats.org/presentationml/2006/main">
  <p:tag name="KSO_WM_BEAUTIFY_FLAG" val="#wm#"/>
  <p:tag name="KSO_WM_SLIDE_BACKGROUND_TYPE" val="navigation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36.xml><?xml version="1.0" encoding="utf-8"?>
<p:tagLst xmlns:p="http://schemas.openxmlformats.org/presentationml/2006/main">
  <p:tag name="KSO_WM_BEAUTIFY_FLAG" val="#wm#"/>
  <p:tag name="KSO_WM_SLIDE_BACKGROUND_TYPE" val="navigation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37.xml><?xml version="1.0" encoding="utf-8"?>
<p:tagLst xmlns:p="http://schemas.openxmlformats.org/presentationml/2006/main">
  <p:tag name="KSO_WM_BEAUTIFY_FLAG" val="#wm#"/>
  <p:tag name="KSO_WM_SLIDE_BACKGROUND_TYPE" val="navigation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38.xml><?xml version="1.0" encoding="utf-8"?>
<p:tagLst xmlns:p="http://schemas.openxmlformats.org/presentationml/2006/main">
  <p:tag name="KSO_WM_BEAUTIFY_FLAG" val="#wm#"/>
  <p:tag name="KSO_WM_SLIDE_BACKGROUND_TYPE" val="navigation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39.xml><?xml version="1.0" encoding="utf-8"?>
<p:tagLst xmlns:p="http://schemas.openxmlformats.org/presentationml/2006/main">
  <p:tag name="KSO_WM_BEAUTIFY_FLAG" val="#wm#"/>
  <p:tag name="KSO_WM_SLIDE_BACKGROUND_TYPE" val="navigation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40.xml><?xml version="1.0" encoding="utf-8"?>
<p:tagLst xmlns:p="http://schemas.openxmlformats.org/presentationml/2006/main">
  <p:tag name="KSO_WM_BEAUTIFY_FLAG" val="#wm#"/>
  <p:tag name="KSO_WM_SLIDE_BACKGROUND_TYPE" val="navigation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41.xml><?xml version="1.0" encoding="utf-8"?>
<p:tagLst xmlns:p="http://schemas.openxmlformats.org/presentationml/2006/main">
  <p:tag name="KSO_WM_BEAUTIFY_FLAG" val="#wm#"/>
  <p:tag name="KSO_WM_SLIDE_BACKGROUND_TYPE" val="navigation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42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8*i*1"/>
  <p:tag name="KSO_WM_UNIT_INDEX" val="1"/>
  <p:tag name="KSO_WM_UNIT_LAYERLEVEL" val="1"/>
  <p:tag name="KSO_WM_UNIT_SUBTYPE" val="h"/>
  <p:tag name="KSO_WM_UNIT_TYPE" val="i"/>
</p:tagLst>
</file>

<file path=ppt/tags/tag143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i*2"/>
  <p:tag name="KSO_WM_UNIT_INDEX" val="2"/>
  <p:tag name="KSO_WM_UNIT_LAYERLEVEL" val="1"/>
  <p:tag name="KSO_WM_UNIT_TYPE" val="i"/>
</p:tagLst>
</file>

<file path=ppt/tags/tag144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i*3"/>
  <p:tag name="KSO_WM_UNIT_INDEX" val="3"/>
  <p:tag name="KSO_WM_UNIT_LAYERLEVEL" val="1"/>
  <p:tag name="KSO_WM_UNIT_TYPE" val="i"/>
</p:tagLst>
</file>

<file path=ppt/tags/tag145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i*35"/>
  <p:tag name="KSO_WM_UNIT_INDEX" val="35"/>
  <p:tag name="KSO_WM_UNIT_LAYERLEVEL" val="1"/>
  <p:tag name="KSO_WM_UNIT_TYPE" val="i"/>
</p:tagLst>
</file>

<file path=ppt/tags/tag146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i*36"/>
  <p:tag name="KSO_WM_UNIT_INDEX" val="36"/>
  <p:tag name="KSO_WM_UNIT_LAYERLEVEL" val="1"/>
  <p:tag name="KSO_WM_UNIT_TYPE" val="i"/>
</p:tagLst>
</file>

<file path=ppt/tags/tag147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48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49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50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51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52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66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53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66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5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5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5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57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2661"/>
  <p:tag name="KSO_WM_TEMPLATE_MASTER_THUMB_INDEX" val="12"/>
  <p:tag name="KSO_WM_TEMPLATE_MASTER_TYPE" val="1"/>
  <p:tag name="KSO_WM_TEMPLATE_SUBCATEGORY" val="0"/>
  <p:tag name="KSO_WM_TEMPLATE_THUMBS_INDEX" val="1、4、7、8、9、10、11、12、13、14、15"/>
</p:tagLst>
</file>

<file path=ppt/tags/tag158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661"/>
  <p:tag name="KSO_WM_UNIT_COMPATIBLE" val="0"/>
  <p:tag name="KSO_WM_UNIT_DIAGRAM_ISNUMVISUAL" val="0"/>
  <p:tag name="KSO_WM_UNIT_DIAGRAM_ISREFERUNIT" val="0"/>
  <p:tag name="KSO_WM_UNIT_HIGHLIGHT" val="0"/>
  <p:tag name="KSO_WM_UNIT_ID" val="custom20202661_1*a*1"/>
  <p:tag name="KSO_WM_UNIT_INDEX" val="1"/>
  <p:tag name="KSO_WM_UNIT_ISCONTENTSTITLE" val="0"/>
  <p:tag name="KSO_WM_UNIT_LAYERLEVEL" val="1"/>
  <p:tag name="KSO_WM_UNIT_NOCLEAR" val="0"/>
  <p:tag name="KSO_WM_UNIT_PRESET_TEXT" val="公开课教学课件PPT"/>
  <p:tag name="KSO_WM_UNIT_TYPE" val="a"/>
  <p:tag name="KSO_WM_UNIT_VALUE" val="10"/>
</p:tagLst>
</file>

<file path=ppt/tags/tag159.xml><?xml version="1.0" encoding="utf-8"?>
<p:tagLst xmlns:p="http://schemas.openxmlformats.org/presentationml/2006/main">
  <p:tag name="KSO_WM_BEAUTIFY_FLAG" val="#wm#"/>
  <p:tag name="KSO_WM_SLIDE_ID" val="custom20202661_1"/>
  <p:tag name="KSO_WM_SLIDE_INDEX" val="1"/>
  <p:tag name="KSO_WM_SLIDE_ITEM_CNT" val="0"/>
  <p:tag name="KSO_WM_SLIDE_LAYOUT" val="a_b"/>
  <p:tag name="KSO_WM_SLIDE_LAYOUT_CNT" val="1_1"/>
  <p:tag name="KSO_WM_SLIDE_SUBTYPE" val="pureTxt"/>
  <p:tag name="KSO_WM_SLIDE_TYPE" val="title"/>
  <p:tag name="KSO_WM_TAG_VERSION" val="1.0"/>
  <p:tag name="KSO_WM_TEMPLATE_CATEGORY" val="custom"/>
  <p:tag name="KSO_WM_TEMPLATE_COLOR_TYPE" val="1"/>
  <p:tag name="KSO_WM_TEMPLATE_INDEX" val="20202661"/>
  <p:tag name="KSO_WM_TEMPLATE_MASTER_THUMB_INDEX" val="12"/>
  <p:tag name="KSO_WM_TEMPLATE_MASTER_TYPE" val="1"/>
  <p:tag name="KSO_WM_TEMPLATE_SUBCATEGORY" val="0"/>
  <p:tag name="KSO_WM_TEMPLATE_THUMBS_INDEX" val="1、4、7、8、9、10、11、12、13、14、15"/>
</p:tagLst>
</file>

<file path=ppt/tags/tag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60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1"/>
  <p:tag name="KSO_WM_UNIT_INDEX" val="1"/>
  <p:tag name="KSO_WM_UNIT_LAYERLEVEL" val="1"/>
  <p:tag name="KSO_WM_UNIT_TYPE" val="i"/>
  <p:tag name="WM_BEAUTIFY_SHAPE_IDENTITY" val="{c62d39f3-5763-45ce-ae8f-d58866e47db1}"/>
</p:tagLst>
</file>

<file path=ppt/tags/tag161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2"/>
  <p:tag name="KSO_WM_UNIT_INDEX" val="2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162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FILL_FORE_SCHEMECOLOR_INDEX" val="14"/>
  <p:tag name="KSO_WM_UNIT_FILL_FORE_SCHEMECOLOR_INDEX_BRIGHTNESS" val="0"/>
  <p:tag name="KSO_WM_UNIT_FILL_TYPE" val="1"/>
  <p:tag name="KSO_WM_UNIT_HIGHLIGHT" val="0"/>
  <p:tag name="KSO_WM_UNIT_ID" val="_12*i*4"/>
  <p:tag name="KSO_WM_UNIT_INDEX" val="4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163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3"/>
  <p:tag name="KSO_WM_UNIT_INDEX" val="3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164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6"/>
  <p:tag name="KSO_WM_UNIT_INDEX" val="6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165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FILL_FORE_SCHEMECOLOR_INDEX" val="14"/>
  <p:tag name="KSO_WM_UNIT_FILL_FORE_SCHEMECOLOR_INDEX_BRIGHTNESS" val="0"/>
  <p:tag name="KSO_WM_UNIT_FILL_TYPE" val="1"/>
  <p:tag name="KSO_WM_UNIT_HIGHLIGHT" val="0"/>
  <p:tag name="KSO_WM_UNIT_ID" val="_12*i*5"/>
  <p:tag name="KSO_WM_UNIT_INDEX" val="5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166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7"/>
  <p:tag name="KSO_WM_UNIT_INDEX" val="7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167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8"/>
  <p:tag name="KSO_WM_UNIT_INDEX" val="8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168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10"/>
  <p:tag name="KSO_WM_UNIT_INDEX" val="10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169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9"/>
  <p:tag name="KSO_WM_UNIT_INDEX" val="9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70.xml><?xml version="1.0" encoding="utf-8"?>
<p:tagLst xmlns:p="http://schemas.openxmlformats.org/presentationml/2006/main">
  <p:tag name="KSO_WM_UNIT_FILL_FORE_SCHEMECOLOR_INDEX" val="6"/>
  <p:tag name="KSO_WM_UNIT_FILL_FORE_SCHEMECOLOR_INDEX_BRIGHTNESS" val="0.4"/>
  <p:tag name="KSO_WM_UNIT_FILL_TYPE" val="1"/>
  <p:tag name="KSO_WM_UNIT_LINE_FILL_TYPE" val="2"/>
  <p:tag name="KSO_WM_UNIT_LINE_FORE_SCHEMECOLOR_INDEX" val="6"/>
  <p:tag name="KSO_WM_UNIT_LINE_FORE_SCHEMECOLOR_INDEX_BRIGHTNESS" val="-0.25"/>
  <p:tag name="KSO_WM_UNIT_TEXT_FILL_FORE_SCHEMECOLOR_INDEX" val="13"/>
  <p:tag name="KSO_WM_UNIT_TEXT_FILL_FORE_SCHEMECOLOR_INDEX_BRIGHTNESS" val="0"/>
  <p:tag name="KSO_WM_UNIT_TEXT_FILL_TYPE" val="1"/>
</p:tagLst>
</file>

<file path=ppt/tags/tag171.xml><?xml version="1.0" encoding="utf-8"?>
<p:tagLst xmlns:p="http://schemas.openxmlformats.org/presentationml/2006/main">
  <p:tag name="KSO_WM_UNIT_FILL_FORE_SCHEMECOLOR_INDEX" val="7"/>
  <p:tag name="KSO_WM_UNIT_FILL_FORE_SCHEMECOLOR_INDEX_BRIGHTNESS" val="0"/>
  <p:tag name="KSO_WM_UNIT_FILL_TYPE" val="1"/>
  <p:tag name="KSO_WM_UNIT_LINE_FILL_TYPE" val="2"/>
  <p:tag name="KSO_WM_UNIT_LINE_FORE_SCHEMECOLOR_INDEX" val="5"/>
  <p:tag name="KSO_WM_UNIT_LINE_FORE_SCHEMECOLOR_INDEX_BRIGHTNESS" val="0"/>
  <p:tag name="KSO_WM_UNIT_TEXT_FILL_FORE_SCHEMECOLOR_INDEX" val="13"/>
  <p:tag name="KSO_WM_UNIT_TEXT_FILL_FORE_SCHEMECOLOR_INDEX_BRIGHTNESS" val="0"/>
  <p:tag name="KSO_WM_UNIT_TEXT_FILL_TYPE" val="1"/>
</p:tagLst>
</file>

<file path=ppt/tags/tag172.xml><?xml version="1.0" encoding="utf-8"?>
<p:tagLst xmlns:p="http://schemas.openxmlformats.org/presentationml/2006/main">
  <p:tag name="KSO_WM_UNIT_FILL_FORE_SCHEMECOLOR_INDEX" val="10"/>
  <p:tag name="KSO_WM_UNIT_FILL_FORE_SCHEMECOLOR_INDEX_BRIGHTNESS" val="0.8"/>
  <p:tag name="KSO_WM_UNIT_FILL_TYPE" val="1"/>
  <p:tag name="KSO_WM_UNIT_LINE_FILL_TYPE" val="2"/>
  <p:tag name="KSO_WM_UNIT_LINE_FORE_SCHEMECOLOR_INDEX" val="8"/>
  <p:tag name="KSO_WM_UNIT_LINE_FORE_SCHEMECOLOR_INDEX_BRIGHTNESS" val="-0.25"/>
</p:tagLst>
</file>

<file path=ppt/tags/tag173.xml><?xml version="1.0" encoding="utf-8"?>
<p:tagLst xmlns:p="http://schemas.openxmlformats.org/presentationml/2006/main">
  <p:tag name="KSO_WM_UNIT_FILL_FORE_SCHEMECOLOR_INDEX" val="7"/>
  <p:tag name="KSO_WM_UNIT_FILL_FORE_SCHEMECOLOR_INDEX_BRIGHTNESS" val="0"/>
  <p:tag name="KSO_WM_UNIT_FILL_TYPE" val="1"/>
  <p:tag name="KSO_WM_UNIT_LINE_FILL_TYPE" val="2"/>
  <p:tag name="KSO_WM_UNIT_LINE_FORE_SCHEMECOLOR_INDEX" val="5"/>
  <p:tag name="KSO_WM_UNIT_LINE_FORE_SCHEMECOLOR_INDEX_BRIGHTNESS" val="0"/>
  <p:tag name="KSO_WM_UNIT_TEXT_FILL_FORE_SCHEMECOLOR_INDEX" val="2"/>
  <p:tag name="KSO_WM_UNIT_TEXT_FILL_FORE_SCHEMECOLOR_INDEX_BRIGHTNESS" val="0"/>
  <p:tag name="KSO_WM_UNIT_TEXT_FILL_TYPE" val="1"/>
</p:tagLst>
</file>

<file path=ppt/tags/tag174.xml><?xml version="1.0" encoding="utf-8"?>
<p:tagLst xmlns:p="http://schemas.openxmlformats.org/presentationml/2006/main">
  <p:tag name="KSO_WM_UNIT_LINE_FILL_TYPE" val="2"/>
  <p:tag name="KSO_WM_UNIT_LINE_FORE_SCHEMECOLOR_INDEX" val="15"/>
  <p:tag name="KSO_WM_UNIT_LINE_FORE_SCHEMECOLOR_INDEX_BRIGHTNESS" val="0.4"/>
</p:tagLst>
</file>

<file path=ppt/tags/tag175.xml><?xml version="1.0" encoding="utf-8"?>
<p:tagLst xmlns:p="http://schemas.openxmlformats.org/presentationml/2006/main">
  <p:tag name="KSO_WM_SLIDE_BACKGROUND_TYPE" val="general"/>
  <p:tag name="KSO_WM_SLIDE_BK_DARK_LIGHT" val="2"/>
</p:tagLst>
</file>

<file path=ppt/tags/tag176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1"/>
  <p:tag name="KSO_WM_UNIT_INDEX" val="1"/>
  <p:tag name="KSO_WM_UNIT_LAYERLEVEL" val="1"/>
  <p:tag name="KSO_WM_UNIT_TYPE" val="i"/>
  <p:tag name="WM_BEAUTIFY_SHAPE_IDENTITY" val="{c62d39f3-5763-45ce-ae8f-d58866e47db1}"/>
</p:tagLst>
</file>

<file path=ppt/tags/tag177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2"/>
  <p:tag name="KSO_WM_UNIT_INDEX" val="2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178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FILL_FORE_SCHEMECOLOR_INDEX" val="14"/>
  <p:tag name="KSO_WM_UNIT_FILL_FORE_SCHEMECOLOR_INDEX_BRIGHTNESS" val="0"/>
  <p:tag name="KSO_WM_UNIT_FILL_TYPE" val="1"/>
  <p:tag name="KSO_WM_UNIT_HIGHLIGHT" val="0"/>
  <p:tag name="KSO_WM_UNIT_ID" val="_12*i*4"/>
  <p:tag name="KSO_WM_UNIT_INDEX" val="4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179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3"/>
  <p:tag name="KSO_WM_UNIT_INDEX" val="3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80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6"/>
  <p:tag name="KSO_WM_UNIT_INDEX" val="6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181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FILL_FORE_SCHEMECOLOR_INDEX" val="14"/>
  <p:tag name="KSO_WM_UNIT_FILL_FORE_SCHEMECOLOR_INDEX_BRIGHTNESS" val="0"/>
  <p:tag name="KSO_WM_UNIT_FILL_TYPE" val="1"/>
  <p:tag name="KSO_WM_UNIT_HIGHLIGHT" val="0"/>
  <p:tag name="KSO_WM_UNIT_ID" val="_12*i*5"/>
  <p:tag name="KSO_WM_UNIT_INDEX" val="5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182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7"/>
  <p:tag name="KSO_WM_UNIT_INDEX" val="7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183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8"/>
  <p:tag name="KSO_WM_UNIT_INDEX" val="8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184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10"/>
  <p:tag name="KSO_WM_UNIT_INDEX" val="10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185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9"/>
  <p:tag name="KSO_WM_UNIT_INDEX" val="9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186.xml><?xml version="1.0" encoding="utf-8"?>
<p:tagLst xmlns:p="http://schemas.openxmlformats.org/presentationml/2006/main">
  <p:tag name="KSO_WM_UNIT_FILL_FORE_SCHEMECOLOR_INDEX" val="10"/>
  <p:tag name="KSO_WM_UNIT_FILL_FORE_SCHEMECOLOR_INDEX_BRIGHTNESS" val="0.8"/>
  <p:tag name="KSO_WM_UNIT_FILL_TYPE" val="1"/>
  <p:tag name="KSO_WM_UNIT_LINE_FILL_TYPE" val="2"/>
  <p:tag name="KSO_WM_UNIT_LINE_FORE_SCHEMECOLOR_INDEX" val="8"/>
  <p:tag name="KSO_WM_UNIT_LINE_FORE_SCHEMECOLOR_INDEX_BRIGHTNESS" val="-0.25"/>
</p:tagLst>
</file>

<file path=ppt/tags/tag187.xml><?xml version="1.0" encoding="utf-8"?>
<p:tagLst xmlns:p="http://schemas.openxmlformats.org/presentationml/2006/main">
  <p:tag name="KSO_WM_UNIT_LINE_FILL_TYPE" val="2"/>
  <p:tag name="KSO_WM_UNIT_LINE_FORE_SCHEMECOLOR_INDEX" val="15"/>
  <p:tag name="KSO_WM_UNIT_LINE_FORE_SCHEMECOLOR_INDEX_BRIGHTNESS" val="0.4"/>
</p:tagLst>
</file>

<file path=ppt/tags/tag188.xml><?xml version="1.0" encoding="utf-8"?>
<p:tagLst xmlns:p="http://schemas.openxmlformats.org/presentationml/2006/main">
  <p:tag name="KSO_WM_SLIDE_BACKGROUND_TYPE" val="general"/>
  <p:tag name="KSO_WM_SLIDE_BK_DARK_LIGHT" val="2"/>
</p:tagLst>
</file>

<file path=ppt/tags/tag189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1"/>
  <p:tag name="KSO_WM_UNIT_INDEX" val="1"/>
  <p:tag name="KSO_WM_UNIT_LAYERLEVEL" val="1"/>
  <p:tag name="KSO_WM_UNIT_TYPE" val="i"/>
  <p:tag name="WM_BEAUTIFY_SHAPE_IDENTITY" val="{c62d39f3-5763-45ce-ae8f-d58866e47db1}"/>
</p:tagLst>
</file>

<file path=ppt/tags/tag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90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2"/>
  <p:tag name="KSO_WM_UNIT_INDEX" val="2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191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FILL_FORE_SCHEMECOLOR_INDEX" val="14"/>
  <p:tag name="KSO_WM_UNIT_FILL_FORE_SCHEMECOLOR_INDEX_BRIGHTNESS" val="0"/>
  <p:tag name="KSO_WM_UNIT_FILL_TYPE" val="1"/>
  <p:tag name="KSO_WM_UNIT_HIGHLIGHT" val="0"/>
  <p:tag name="KSO_WM_UNIT_ID" val="_12*i*4"/>
  <p:tag name="KSO_WM_UNIT_INDEX" val="4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192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3"/>
  <p:tag name="KSO_WM_UNIT_INDEX" val="3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193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6"/>
  <p:tag name="KSO_WM_UNIT_INDEX" val="6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194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FILL_FORE_SCHEMECOLOR_INDEX" val="14"/>
  <p:tag name="KSO_WM_UNIT_FILL_FORE_SCHEMECOLOR_INDEX_BRIGHTNESS" val="0"/>
  <p:tag name="KSO_WM_UNIT_FILL_TYPE" val="1"/>
  <p:tag name="KSO_WM_UNIT_HIGHLIGHT" val="0"/>
  <p:tag name="KSO_WM_UNIT_ID" val="_12*i*5"/>
  <p:tag name="KSO_WM_UNIT_INDEX" val="5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195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7"/>
  <p:tag name="KSO_WM_UNIT_INDEX" val="7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196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8"/>
  <p:tag name="KSO_WM_UNIT_INDEX" val="8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197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10"/>
  <p:tag name="KSO_WM_UNIT_INDEX" val="10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198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9"/>
  <p:tag name="KSO_WM_UNIT_INDEX" val="9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199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2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00.xml><?xml version="1.0" encoding="utf-8"?>
<p:tagLst xmlns:p="http://schemas.openxmlformats.org/presentationml/2006/main">
  <p:tag name="KSO_WM_SLIDE_BACKGROUND_TYPE" val="general"/>
  <p:tag name="KSO_WM_SLIDE_BK_DARK_LIGHT" val="2"/>
</p:tagLst>
</file>

<file path=ppt/tags/tag201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1"/>
  <p:tag name="KSO_WM_UNIT_INDEX" val="1"/>
  <p:tag name="KSO_WM_UNIT_LAYERLEVEL" val="1"/>
  <p:tag name="KSO_WM_UNIT_TYPE" val="i"/>
  <p:tag name="WM_BEAUTIFY_SHAPE_IDENTITY" val="{c62d39f3-5763-45ce-ae8f-d58866e47db1}"/>
</p:tagLst>
</file>

<file path=ppt/tags/tag202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2"/>
  <p:tag name="KSO_WM_UNIT_INDEX" val="2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203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FILL_FORE_SCHEMECOLOR_INDEX" val="14"/>
  <p:tag name="KSO_WM_UNIT_FILL_FORE_SCHEMECOLOR_INDEX_BRIGHTNESS" val="0"/>
  <p:tag name="KSO_WM_UNIT_FILL_TYPE" val="1"/>
  <p:tag name="KSO_WM_UNIT_HIGHLIGHT" val="0"/>
  <p:tag name="KSO_WM_UNIT_ID" val="_12*i*4"/>
  <p:tag name="KSO_WM_UNIT_INDEX" val="4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204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3"/>
  <p:tag name="KSO_WM_UNIT_INDEX" val="3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205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6"/>
  <p:tag name="KSO_WM_UNIT_INDEX" val="6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206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FILL_FORE_SCHEMECOLOR_INDEX" val="14"/>
  <p:tag name="KSO_WM_UNIT_FILL_FORE_SCHEMECOLOR_INDEX_BRIGHTNESS" val="0"/>
  <p:tag name="KSO_WM_UNIT_FILL_TYPE" val="1"/>
  <p:tag name="KSO_WM_UNIT_HIGHLIGHT" val="0"/>
  <p:tag name="KSO_WM_UNIT_ID" val="_12*i*5"/>
  <p:tag name="KSO_WM_UNIT_INDEX" val="5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207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7"/>
  <p:tag name="KSO_WM_UNIT_INDEX" val="7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208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8"/>
  <p:tag name="KSO_WM_UNIT_INDEX" val="8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209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10"/>
  <p:tag name="KSO_WM_UNIT_INDEX" val="10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10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9"/>
  <p:tag name="KSO_WM_UNIT_INDEX" val="9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211.xml><?xml version="1.0" encoding="utf-8"?>
<p:tagLst xmlns:p="http://schemas.openxmlformats.org/presentationml/2006/main">
  <p:tag name="KSO_WM_UNIT_LINE_FILL_TYPE" val="2"/>
  <p:tag name="KSO_WM_UNIT_LINE_FORE_SCHEMECOLOR_INDEX" val="6"/>
  <p:tag name="KSO_WM_UNIT_LINE_FORE_SCHEMECOLOR_INDEX_BRIGHTNESS" val="-0.25"/>
  <p:tag name="KSO_WM_UNIT_TEXT_FILL_FORE_SCHEMECOLOR_INDEX" val="13"/>
  <p:tag name="KSO_WM_UNIT_TEXT_FILL_FORE_SCHEMECOLOR_INDEX_BRIGHTNESS" val="0"/>
  <p:tag name="KSO_WM_UNIT_TEXT_FILL_TYPE" val="1"/>
</p:tagLst>
</file>

<file path=ppt/tags/tag212.xml><?xml version="1.0" encoding="utf-8"?>
<p:tagLst xmlns:p="http://schemas.openxmlformats.org/presentationml/2006/main">
  <p:tag name="KSO_WM_SLIDE_BACKGROUND_TYPE" val="general"/>
  <p:tag name="KSO_WM_SLIDE_BK_DARK_LIGHT" val="2"/>
</p:tagLst>
</file>

<file path=ppt/tags/tag213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1"/>
  <p:tag name="KSO_WM_UNIT_INDEX" val="1"/>
  <p:tag name="KSO_WM_UNIT_LAYERLEVEL" val="1"/>
  <p:tag name="KSO_WM_UNIT_TYPE" val="i"/>
  <p:tag name="WM_BEAUTIFY_SHAPE_IDENTITY" val="{c62d39f3-5763-45ce-ae8f-d58866e47db1}"/>
</p:tagLst>
</file>

<file path=ppt/tags/tag214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2"/>
  <p:tag name="KSO_WM_UNIT_INDEX" val="2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215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FILL_FORE_SCHEMECOLOR_INDEX" val="14"/>
  <p:tag name="KSO_WM_UNIT_FILL_FORE_SCHEMECOLOR_INDEX_BRIGHTNESS" val="0"/>
  <p:tag name="KSO_WM_UNIT_FILL_TYPE" val="1"/>
  <p:tag name="KSO_WM_UNIT_HIGHLIGHT" val="0"/>
  <p:tag name="KSO_WM_UNIT_ID" val="_12*i*4"/>
  <p:tag name="KSO_WM_UNIT_INDEX" val="4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216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3"/>
  <p:tag name="KSO_WM_UNIT_INDEX" val="3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217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6"/>
  <p:tag name="KSO_WM_UNIT_INDEX" val="6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218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FILL_FORE_SCHEMECOLOR_INDEX" val="14"/>
  <p:tag name="KSO_WM_UNIT_FILL_FORE_SCHEMECOLOR_INDEX_BRIGHTNESS" val="0"/>
  <p:tag name="KSO_WM_UNIT_FILL_TYPE" val="1"/>
  <p:tag name="KSO_WM_UNIT_HIGHLIGHT" val="0"/>
  <p:tag name="KSO_WM_UNIT_ID" val="_12*i*5"/>
  <p:tag name="KSO_WM_UNIT_INDEX" val="5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219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7"/>
  <p:tag name="KSO_WM_UNIT_INDEX" val="7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20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8"/>
  <p:tag name="KSO_WM_UNIT_INDEX" val="8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221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10"/>
  <p:tag name="KSO_WM_UNIT_INDEX" val="10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222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9"/>
  <p:tag name="KSO_WM_UNIT_INDEX" val="9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223.xml><?xml version="1.0" encoding="utf-8"?>
<p:tagLst xmlns:p="http://schemas.openxmlformats.org/presentationml/2006/main">
  <p:tag name="KSO_WM_UNIT_FILL_FORE_SCHEMECOLOR_INDEX_1" val="8"/>
  <p:tag name="KSO_WM_UNIT_FILL_FORE_SCHEMECOLOR_INDEX_1_BRIGHTNESS" val="0.1"/>
  <p:tag name="KSO_WM_UNIT_FILL_FORE_SCHEMECOLOR_INDEX_1_POS" val="0"/>
  <p:tag name="KSO_WM_UNIT_FILL_FORE_SCHEMECOLOR_INDEX_1_TRANS" val="0"/>
  <p:tag name="KSO_WM_UNIT_FILL_FORE_SCHEMECOLOR_INDEX_2" val="8"/>
  <p:tag name="KSO_WM_UNIT_FILL_FORE_SCHEMECOLOR_INDEX_2_BRIGHTNESS" val="0.05"/>
  <p:tag name="KSO_WM_UNIT_FILL_FORE_SCHEMECOLOR_INDEX_2_POS" val="0.5"/>
  <p:tag name="KSO_WM_UNIT_FILL_FORE_SCHEMECOLOR_INDEX_2_TRANS" val="0"/>
  <p:tag name="KSO_WM_UNIT_FILL_FORE_SCHEMECOLOR_INDEX_3" val="8"/>
  <p:tag name="KSO_WM_UNIT_FILL_FORE_SCHEMECOLOR_INDEX_3_BRIGHTNESS" val="0.05"/>
  <p:tag name="KSO_WM_UNIT_FILL_FORE_SCHEMECOLOR_INDEX_3_POS" val="1"/>
  <p:tag name="KSO_WM_UNIT_FILL_FORE_SCHEMECOLOR_INDEX_3_TRANS" val="0"/>
  <p:tag name="KSO_WM_UNIT_FILL_GRADIENT_ANGLE" val="90"/>
  <p:tag name="KSO_WM_UNIT_FILL_GRADIENT_DIRECTION" val="1"/>
  <p:tag name="KSO_WM_UNIT_FILL_GRADIENT_TYPE" val="0"/>
  <p:tag name="KSO_WM_UNIT_FILL_TYPE" val="3"/>
  <p:tag name="KSO_WM_UNIT_TEXT_FILL_FORE_SCHEMECOLOR_INDEX" val="1"/>
  <p:tag name="KSO_WM_UNIT_TEXT_FILL_FORE_SCHEMECOLOR_INDEX_BRIGHTNESS" val="0"/>
  <p:tag name="KSO_WM_UNIT_TEXT_FILL_TYPE" val="1"/>
</p:tagLst>
</file>

<file path=ppt/tags/tag224.xml><?xml version="1.0" encoding="utf-8"?>
<p:tagLst xmlns:p="http://schemas.openxmlformats.org/presentationml/2006/main">
  <p:tag name="KSO_WM_UNIT_TEXT_FILL_FORE_SCHEMECOLOR_INDEX" val="16"/>
  <p:tag name="KSO_WM_UNIT_TEXT_FILL_FORE_SCHEMECOLOR_INDEX_BRIGHTNESS" val="0"/>
  <p:tag name="KSO_WM_UNIT_TEXT_FILL_TYPE" val="1"/>
</p:tagLst>
</file>

<file path=ppt/tags/tag225.xml><?xml version="1.0" encoding="utf-8"?>
<p:tagLst xmlns:p="http://schemas.openxmlformats.org/presentationml/2006/main">
  <p:tag name="KSO_WM_SLIDE_BACKGROUND_TYPE" val="general"/>
  <p:tag name="KSO_WM_SLIDE_BK_DARK_LIGHT" val="2"/>
</p:tagLst>
</file>

<file path=ppt/tags/tag226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1"/>
  <p:tag name="KSO_WM_UNIT_INDEX" val="1"/>
  <p:tag name="KSO_WM_UNIT_LAYERLEVEL" val="1"/>
  <p:tag name="KSO_WM_UNIT_TYPE" val="i"/>
  <p:tag name="WM_BEAUTIFY_SHAPE_IDENTITY" val="{c62d39f3-5763-45ce-ae8f-d58866e47db1}"/>
</p:tagLst>
</file>

<file path=ppt/tags/tag227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2"/>
  <p:tag name="KSO_WM_UNIT_INDEX" val="2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228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FILL_FORE_SCHEMECOLOR_INDEX" val="14"/>
  <p:tag name="KSO_WM_UNIT_FILL_FORE_SCHEMECOLOR_INDEX_BRIGHTNESS" val="0"/>
  <p:tag name="KSO_WM_UNIT_FILL_TYPE" val="1"/>
  <p:tag name="KSO_WM_UNIT_HIGHLIGHT" val="0"/>
  <p:tag name="KSO_WM_UNIT_ID" val="_12*i*4"/>
  <p:tag name="KSO_WM_UNIT_INDEX" val="4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229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3"/>
  <p:tag name="KSO_WM_UNIT_INDEX" val="3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30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6"/>
  <p:tag name="KSO_WM_UNIT_INDEX" val="6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231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FILL_FORE_SCHEMECOLOR_INDEX" val="14"/>
  <p:tag name="KSO_WM_UNIT_FILL_FORE_SCHEMECOLOR_INDEX_BRIGHTNESS" val="0"/>
  <p:tag name="KSO_WM_UNIT_FILL_TYPE" val="1"/>
  <p:tag name="KSO_WM_UNIT_HIGHLIGHT" val="0"/>
  <p:tag name="KSO_WM_UNIT_ID" val="_12*i*5"/>
  <p:tag name="KSO_WM_UNIT_INDEX" val="5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232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7"/>
  <p:tag name="KSO_WM_UNIT_INDEX" val="7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233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8"/>
  <p:tag name="KSO_WM_UNIT_INDEX" val="8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234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10"/>
  <p:tag name="KSO_WM_UNIT_INDEX" val="10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235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9"/>
  <p:tag name="KSO_WM_UNIT_INDEX" val="9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236.xml><?xml version="1.0" encoding="utf-8"?>
<p:tagLst xmlns:p="http://schemas.openxmlformats.org/presentationml/2006/main">
  <p:tag name="KSO_WM_UNIT_FILL_FORE_SCHEMECOLOR_INDEX" val="8"/>
  <p:tag name="KSO_WM_UNIT_FILL_FORE_SCHEMECOLOR_INDEX_BRIGHTNESS" val="0.6"/>
  <p:tag name="KSO_WM_UNIT_FILL_TYPE" val="1"/>
  <p:tag name="KSO_WM_UNIT_TEXT_FILL_FORE_SCHEMECOLOR_INDEX" val="13"/>
  <p:tag name="KSO_WM_UNIT_TEXT_FILL_FORE_SCHEMECOLOR_INDEX_BRIGHTNESS" val="0"/>
  <p:tag name="KSO_WM_UNIT_TEXT_FILL_TYPE" val="1"/>
</p:tagLst>
</file>

<file path=ppt/tags/tag237.xml><?xml version="1.0" encoding="utf-8"?>
<p:tagLst xmlns:p="http://schemas.openxmlformats.org/presentationml/2006/main">
  <p:tag name="KSO_WM_UNIT_FILL_FORE_SCHEMECOLOR_INDEX" val="9"/>
  <p:tag name="KSO_WM_UNIT_FILL_FORE_SCHEMECOLOR_INDEX_BRIGHTNESS" val="0.8"/>
  <p:tag name="KSO_WM_UNIT_FILL_TYPE" val="1"/>
  <p:tag name="KSO_WM_UNIT_LINE_FILL_TYPE" val="2"/>
  <p:tag name="KSO_WM_UNIT_LINE_FORE_SCHEMECOLOR_INDEX" val="2"/>
  <p:tag name="KSO_WM_UNIT_LINE_FORE_SCHEMECOLOR_INDEX_BRIGHTNESS" val="0"/>
  <p:tag name="KSO_WM_UNIT_TEXT_FILL_FORE_SCHEMECOLOR_INDEX" val="2"/>
  <p:tag name="KSO_WM_UNIT_TEXT_FILL_FORE_SCHEMECOLOR_INDEX_BRIGHTNESS" val="0"/>
  <p:tag name="KSO_WM_UNIT_TEXT_FILL_TYPE" val="1"/>
</p:tagLst>
</file>

<file path=ppt/tags/tag238.xml><?xml version="1.0" encoding="utf-8"?>
<p:tagLst xmlns:p="http://schemas.openxmlformats.org/presentationml/2006/main">
  <p:tag name="KSO_WM_UNIT_FILL_FORE_SCHEMECOLOR_INDEX" val="8"/>
  <p:tag name="KSO_WM_UNIT_FILL_FORE_SCHEMECOLOR_INDEX_BRIGHTNESS" val="0.6"/>
  <p:tag name="KSO_WM_UNIT_FILL_TYPE" val="1"/>
  <p:tag name="KSO_WM_UNIT_TEXT_FILL_FORE_SCHEMECOLOR_INDEX" val="13"/>
  <p:tag name="KSO_WM_UNIT_TEXT_FILL_FORE_SCHEMECOLOR_INDEX_BRIGHTNESS" val="0"/>
  <p:tag name="KSO_WM_UNIT_TEXT_FILL_TYPE" val="1"/>
</p:tagLst>
</file>

<file path=ppt/tags/tag239.xml><?xml version="1.0" encoding="utf-8"?>
<p:tagLst xmlns:p="http://schemas.openxmlformats.org/presentationml/2006/main">
  <p:tag name="KSO_WM_UNIT_FILL_FORE_SCHEMECOLOR_INDEX" val="8"/>
  <p:tag name="KSO_WM_UNIT_FILL_FORE_SCHEMECOLOR_INDEX_BRIGHTNESS" val="0.6"/>
  <p:tag name="KSO_WM_UNIT_FILL_TYPE" val="1"/>
  <p:tag name="KSO_WM_UNIT_TEXT_FILL_FORE_SCHEMECOLOR_INDEX" val="13"/>
  <p:tag name="KSO_WM_UNIT_TEXT_FILL_FORE_SCHEMECOLOR_INDEX_BRIGHTNESS" val="0"/>
  <p:tag name="KSO_WM_UNIT_TEXT_FILL_TYPE" val="1"/>
</p:tagLst>
</file>

<file path=ppt/tags/tag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40.xml><?xml version="1.0" encoding="utf-8"?>
<p:tagLst xmlns:p="http://schemas.openxmlformats.org/presentationml/2006/main">
  <p:tag name="KSO_WM_UNIT_FILL_FORE_SCHEMECOLOR_INDEX_1" val="9"/>
  <p:tag name="KSO_WM_UNIT_FILL_FORE_SCHEMECOLOR_INDEX_1_BRIGHTNESS" val="0.1"/>
  <p:tag name="KSO_WM_UNIT_FILL_FORE_SCHEMECOLOR_INDEX_1_POS" val="0"/>
  <p:tag name="KSO_WM_UNIT_FILL_FORE_SCHEMECOLOR_INDEX_1_TRANS" val="0"/>
  <p:tag name="KSO_WM_UNIT_FILL_FORE_SCHEMECOLOR_INDEX_2" val="9"/>
  <p:tag name="KSO_WM_UNIT_FILL_FORE_SCHEMECOLOR_INDEX_2_BRIGHTNESS" val="0.05"/>
  <p:tag name="KSO_WM_UNIT_FILL_FORE_SCHEMECOLOR_INDEX_2_POS" val="0.5"/>
  <p:tag name="KSO_WM_UNIT_FILL_FORE_SCHEMECOLOR_INDEX_2_TRANS" val="0"/>
  <p:tag name="KSO_WM_UNIT_FILL_FORE_SCHEMECOLOR_INDEX_3" val="9"/>
  <p:tag name="KSO_WM_UNIT_FILL_FORE_SCHEMECOLOR_INDEX_3_BRIGHTNESS" val="0.05"/>
  <p:tag name="KSO_WM_UNIT_FILL_FORE_SCHEMECOLOR_INDEX_3_POS" val="1"/>
  <p:tag name="KSO_WM_UNIT_FILL_FORE_SCHEMECOLOR_INDEX_3_TRANS" val="0"/>
  <p:tag name="KSO_WM_UNIT_FILL_GRADIENT_ANGLE" val="90"/>
  <p:tag name="KSO_WM_UNIT_FILL_GRADIENT_DIRECTION" val="1"/>
  <p:tag name="KSO_WM_UNIT_FILL_GRADIENT_TYPE" val="0"/>
  <p:tag name="KSO_WM_UNIT_FILL_TYPE" val="3"/>
  <p:tag name="KSO_WM_UNIT_LINE_FILL_TYPE" val="2"/>
  <p:tag name="KSO_WM_UNIT_LINE_FORE_SCHEMECOLOR_INDEX" val="9"/>
  <p:tag name="KSO_WM_UNIT_LINE_FORE_SCHEMECOLOR_INDEX_BRIGHTNESS" val="0"/>
  <p:tag name="KSO_WM_UNIT_TEXT_FILL_FORE_SCHEMECOLOR_INDEX" val="1"/>
  <p:tag name="KSO_WM_UNIT_TEXT_FILL_FORE_SCHEMECOLOR_INDEX_BRIGHTNESS" val="0"/>
  <p:tag name="KSO_WM_UNIT_TEXT_FILL_TYPE" val="1"/>
</p:tagLst>
</file>

<file path=ppt/tags/tag241.xml><?xml version="1.0" encoding="utf-8"?>
<p:tagLst xmlns:p="http://schemas.openxmlformats.org/presentationml/2006/main">
  <p:tag name="KSO_WM_SLIDE_BACKGROUND_TYPE" val="general"/>
  <p:tag name="KSO_WM_SLIDE_BK_DARK_LIGHT" val="2"/>
</p:tagLst>
</file>

<file path=ppt/tags/tag242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1"/>
  <p:tag name="KSO_WM_UNIT_INDEX" val="1"/>
  <p:tag name="KSO_WM_UNIT_LAYERLEVEL" val="1"/>
  <p:tag name="KSO_WM_UNIT_TYPE" val="i"/>
  <p:tag name="WM_BEAUTIFY_SHAPE_IDENTITY" val="{c62d39f3-5763-45ce-ae8f-d58866e47db1}"/>
</p:tagLst>
</file>

<file path=ppt/tags/tag243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2"/>
  <p:tag name="KSO_WM_UNIT_INDEX" val="2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244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FILL_FORE_SCHEMECOLOR_INDEX" val="14"/>
  <p:tag name="KSO_WM_UNIT_FILL_FORE_SCHEMECOLOR_INDEX_BRIGHTNESS" val="0"/>
  <p:tag name="KSO_WM_UNIT_FILL_TYPE" val="1"/>
  <p:tag name="KSO_WM_UNIT_HIGHLIGHT" val="0"/>
  <p:tag name="KSO_WM_UNIT_ID" val="_12*i*4"/>
  <p:tag name="KSO_WM_UNIT_INDEX" val="4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245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3"/>
  <p:tag name="KSO_WM_UNIT_INDEX" val="3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246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6"/>
  <p:tag name="KSO_WM_UNIT_INDEX" val="6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247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FILL_FORE_SCHEMECOLOR_INDEX" val="14"/>
  <p:tag name="KSO_WM_UNIT_FILL_FORE_SCHEMECOLOR_INDEX_BRIGHTNESS" val="0"/>
  <p:tag name="KSO_WM_UNIT_FILL_TYPE" val="1"/>
  <p:tag name="KSO_WM_UNIT_HIGHLIGHT" val="0"/>
  <p:tag name="KSO_WM_UNIT_ID" val="_12*i*5"/>
  <p:tag name="KSO_WM_UNIT_INDEX" val="5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248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7"/>
  <p:tag name="KSO_WM_UNIT_INDEX" val="7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249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8"/>
  <p:tag name="KSO_WM_UNIT_INDEX" val="8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50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10"/>
  <p:tag name="KSO_WM_UNIT_INDEX" val="10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251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9"/>
  <p:tag name="KSO_WM_UNIT_INDEX" val="9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252.xml><?xml version="1.0" encoding="utf-8"?>
<p:tagLst xmlns:p="http://schemas.openxmlformats.org/presentationml/2006/main">
  <p:tag name="KSO_WM_UNIT_FILL_FORE_SCHEMECOLOR_INDEX" val="8"/>
  <p:tag name="KSO_WM_UNIT_FILL_FORE_SCHEMECOLOR_INDEX_BRIGHTNESS" val="-0.5"/>
  <p:tag name="KSO_WM_UNIT_FILL_TYPE" val="1"/>
  <p:tag name="KSO_WM_UNIT_LINE_FILL_TYPE" val="2"/>
  <p:tag name="KSO_WM_UNIT_LINE_FORE_SCHEMECOLOR_INDEX" val="7"/>
  <p:tag name="KSO_WM_UNIT_LINE_FORE_SCHEMECOLOR_INDEX_BRIGHTNESS" val="0"/>
  <p:tag name="KSO_WM_UNIT_TEXT_FILL_FORE_SCHEMECOLOR_INDEX" val="1"/>
  <p:tag name="KSO_WM_UNIT_TEXT_FILL_FORE_SCHEMECOLOR_INDEX_BRIGHTNESS" val="0"/>
  <p:tag name="KSO_WM_UNIT_TEXT_FILL_TYPE" val="1"/>
</p:tagLst>
</file>

<file path=ppt/tags/tag253.xml><?xml version="1.0" encoding="utf-8"?>
<p:tagLst xmlns:p="http://schemas.openxmlformats.org/presentationml/2006/main">
  <p:tag name="KSO_WM_UNIT_TEXT_FILL_FORE_SCHEMECOLOR_INDEX" val="14"/>
  <p:tag name="KSO_WM_UNIT_TEXT_FILL_FORE_SCHEMECOLOR_INDEX_BRIGHTNESS" val="0"/>
  <p:tag name="KSO_WM_UNIT_TEXT_FILL_TYPE" val="1"/>
</p:tagLst>
</file>

<file path=ppt/tags/tag254.xml><?xml version="1.0" encoding="utf-8"?>
<p:tagLst xmlns:p="http://schemas.openxmlformats.org/presentationml/2006/main">
  <p:tag name="KSO_WM_SLIDE_BACKGROUND_TYPE" val="general"/>
  <p:tag name="KSO_WM_SLIDE_BK_DARK_LIGHT" val="2"/>
</p:tagLst>
</file>

<file path=ppt/tags/tag255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1"/>
  <p:tag name="KSO_WM_UNIT_INDEX" val="1"/>
  <p:tag name="KSO_WM_UNIT_LAYERLEVEL" val="1"/>
  <p:tag name="KSO_WM_UNIT_TYPE" val="i"/>
  <p:tag name="WM_BEAUTIFY_SHAPE_IDENTITY" val="{c62d39f3-5763-45ce-ae8f-d58866e47db1}"/>
</p:tagLst>
</file>

<file path=ppt/tags/tag256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2"/>
  <p:tag name="KSO_WM_UNIT_INDEX" val="2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257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FILL_FORE_SCHEMECOLOR_INDEX" val="14"/>
  <p:tag name="KSO_WM_UNIT_FILL_FORE_SCHEMECOLOR_INDEX_BRIGHTNESS" val="0"/>
  <p:tag name="KSO_WM_UNIT_FILL_TYPE" val="1"/>
  <p:tag name="KSO_WM_UNIT_HIGHLIGHT" val="0"/>
  <p:tag name="KSO_WM_UNIT_ID" val="_12*i*4"/>
  <p:tag name="KSO_WM_UNIT_INDEX" val="4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258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3"/>
  <p:tag name="KSO_WM_UNIT_INDEX" val="3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259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6"/>
  <p:tag name="KSO_WM_UNIT_INDEX" val="6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60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FILL_FORE_SCHEMECOLOR_INDEX" val="14"/>
  <p:tag name="KSO_WM_UNIT_FILL_FORE_SCHEMECOLOR_INDEX_BRIGHTNESS" val="0"/>
  <p:tag name="KSO_WM_UNIT_FILL_TYPE" val="1"/>
  <p:tag name="KSO_WM_UNIT_HIGHLIGHT" val="0"/>
  <p:tag name="KSO_WM_UNIT_ID" val="_12*i*5"/>
  <p:tag name="KSO_WM_UNIT_INDEX" val="5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261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7"/>
  <p:tag name="KSO_WM_UNIT_INDEX" val="7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262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8"/>
  <p:tag name="KSO_WM_UNIT_INDEX" val="8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263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10"/>
  <p:tag name="KSO_WM_UNIT_INDEX" val="10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264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9"/>
  <p:tag name="KSO_WM_UNIT_INDEX" val="9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265.xml><?xml version="1.0" encoding="utf-8"?>
<p:tagLst xmlns:p="http://schemas.openxmlformats.org/presentationml/2006/main">
  <p:tag name="KSO_WM_UNIT_FILL_FORE_SCHEMECOLOR_INDEX" val="9"/>
  <p:tag name="KSO_WM_UNIT_FILL_FORE_SCHEMECOLOR_INDEX_BRIGHTNESS" val="0"/>
  <p:tag name="KSO_WM_UNIT_FILL_TYPE" val="1"/>
</p:tagLst>
</file>

<file path=ppt/tags/tag266.xml><?xml version="1.0" encoding="utf-8"?>
<p:tagLst xmlns:p="http://schemas.openxmlformats.org/presentationml/2006/main">
  <p:tag name="KSO_WM_UNIT_TEXT_FILL_FORE_SCHEMECOLOR_INDEX" val="6"/>
  <p:tag name="KSO_WM_UNIT_TEXT_FILL_FORE_SCHEMECOLOR_INDEX_BRIGHTNESS" val="-0.25"/>
  <p:tag name="KSO_WM_UNIT_TEXT_FILL_TYPE" val="1"/>
</p:tagLst>
</file>

<file path=ppt/tags/tag267.xml><?xml version="1.0" encoding="utf-8"?>
<p:tagLst xmlns:p="http://schemas.openxmlformats.org/presentationml/2006/main">
  <p:tag name="KSO_WM_SLIDE_BACKGROUND_TYPE" val="general"/>
  <p:tag name="KSO_WM_SLIDE_BK_DARK_LIGHT" val="2"/>
</p:tagLst>
</file>

<file path=ppt/tags/tag268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1"/>
  <p:tag name="KSO_WM_UNIT_INDEX" val="1"/>
  <p:tag name="KSO_WM_UNIT_LAYERLEVEL" val="1"/>
  <p:tag name="KSO_WM_UNIT_TYPE" val="i"/>
  <p:tag name="WM_BEAUTIFY_SHAPE_IDENTITY" val="{c62d39f3-5763-45ce-ae8f-d58866e47db1}"/>
</p:tagLst>
</file>

<file path=ppt/tags/tag269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2"/>
  <p:tag name="KSO_WM_UNIT_INDEX" val="2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70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FILL_FORE_SCHEMECOLOR_INDEX" val="14"/>
  <p:tag name="KSO_WM_UNIT_FILL_FORE_SCHEMECOLOR_INDEX_BRIGHTNESS" val="0"/>
  <p:tag name="KSO_WM_UNIT_FILL_TYPE" val="1"/>
  <p:tag name="KSO_WM_UNIT_HIGHLIGHT" val="0"/>
  <p:tag name="KSO_WM_UNIT_ID" val="_12*i*4"/>
  <p:tag name="KSO_WM_UNIT_INDEX" val="4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271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3"/>
  <p:tag name="KSO_WM_UNIT_INDEX" val="3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272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6"/>
  <p:tag name="KSO_WM_UNIT_INDEX" val="6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273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FILL_FORE_SCHEMECOLOR_INDEX" val="14"/>
  <p:tag name="KSO_WM_UNIT_FILL_FORE_SCHEMECOLOR_INDEX_BRIGHTNESS" val="0"/>
  <p:tag name="KSO_WM_UNIT_FILL_TYPE" val="1"/>
  <p:tag name="KSO_WM_UNIT_HIGHLIGHT" val="0"/>
  <p:tag name="KSO_WM_UNIT_ID" val="_12*i*5"/>
  <p:tag name="KSO_WM_UNIT_INDEX" val="5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274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7"/>
  <p:tag name="KSO_WM_UNIT_INDEX" val="7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275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8"/>
  <p:tag name="KSO_WM_UNIT_INDEX" val="8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276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10"/>
  <p:tag name="KSO_WM_UNIT_INDEX" val="10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277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9"/>
  <p:tag name="KSO_WM_UNIT_INDEX" val="9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278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279.xml><?xml version="1.0" encoding="utf-8"?>
<p:tagLst xmlns:p="http://schemas.openxmlformats.org/presentationml/2006/main">
  <p:tag name="KSO_WM_SLIDE_BACKGROUND_TYPE" val="general"/>
  <p:tag name="KSO_WM_SLIDE_BK_DARK_LIGHT" val="2"/>
</p:tagLst>
</file>

<file path=ppt/tags/tag2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80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1"/>
  <p:tag name="KSO_WM_UNIT_INDEX" val="1"/>
  <p:tag name="KSO_WM_UNIT_LAYERLEVEL" val="1"/>
  <p:tag name="KSO_WM_UNIT_TYPE" val="i"/>
  <p:tag name="WM_BEAUTIFY_SHAPE_IDENTITY" val="{c62d39f3-5763-45ce-ae8f-d58866e47db1}"/>
</p:tagLst>
</file>

<file path=ppt/tags/tag281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2"/>
  <p:tag name="KSO_WM_UNIT_INDEX" val="2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282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FILL_FORE_SCHEMECOLOR_INDEX" val="14"/>
  <p:tag name="KSO_WM_UNIT_FILL_FORE_SCHEMECOLOR_INDEX_BRIGHTNESS" val="0"/>
  <p:tag name="KSO_WM_UNIT_FILL_TYPE" val="1"/>
  <p:tag name="KSO_WM_UNIT_HIGHLIGHT" val="0"/>
  <p:tag name="KSO_WM_UNIT_ID" val="_12*i*4"/>
  <p:tag name="KSO_WM_UNIT_INDEX" val="4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283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3"/>
  <p:tag name="KSO_WM_UNIT_INDEX" val="3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284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6"/>
  <p:tag name="KSO_WM_UNIT_INDEX" val="6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285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FILL_FORE_SCHEMECOLOR_INDEX" val="14"/>
  <p:tag name="KSO_WM_UNIT_FILL_FORE_SCHEMECOLOR_INDEX_BRIGHTNESS" val="0"/>
  <p:tag name="KSO_WM_UNIT_FILL_TYPE" val="1"/>
  <p:tag name="KSO_WM_UNIT_HIGHLIGHT" val="0"/>
  <p:tag name="KSO_WM_UNIT_ID" val="_12*i*5"/>
  <p:tag name="KSO_WM_UNIT_INDEX" val="5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286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7"/>
  <p:tag name="KSO_WM_UNIT_INDEX" val="7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287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8"/>
  <p:tag name="KSO_WM_UNIT_INDEX" val="8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288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10"/>
  <p:tag name="KSO_WM_UNIT_INDEX" val="10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289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9"/>
  <p:tag name="KSO_WM_UNIT_INDEX" val="9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2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90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291.xml><?xml version="1.0" encoding="utf-8"?>
<p:tagLst xmlns:p="http://schemas.openxmlformats.org/presentationml/2006/main">
  <p:tag name="KSO_WM_SLIDE_BACKGROUND_TYPE" val="general"/>
  <p:tag name="KSO_WM_SLIDE_BK_DARK_LIGHT" val="2"/>
</p:tagLst>
</file>

<file path=ppt/tags/tag292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1"/>
  <p:tag name="KSO_WM_UNIT_INDEX" val="1"/>
  <p:tag name="KSO_WM_UNIT_LAYERLEVEL" val="1"/>
  <p:tag name="KSO_WM_UNIT_TYPE" val="i"/>
  <p:tag name="WM_BEAUTIFY_SHAPE_IDENTITY" val="{c62d39f3-5763-45ce-ae8f-d58866e47db1}"/>
</p:tagLst>
</file>

<file path=ppt/tags/tag293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2"/>
  <p:tag name="KSO_WM_UNIT_INDEX" val="2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294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FILL_FORE_SCHEMECOLOR_INDEX" val="14"/>
  <p:tag name="KSO_WM_UNIT_FILL_FORE_SCHEMECOLOR_INDEX_BRIGHTNESS" val="0"/>
  <p:tag name="KSO_WM_UNIT_FILL_TYPE" val="1"/>
  <p:tag name="KSO_WM_UNIT_HIGHLIGHT" val="0"/>
  <p:tag name="KSO_WM_UNIT_ID" val="_12*i*4"/>
  <p:tag name="KSO_WM_UNIT_INDEX" val="4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295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3"/>
  <p:tag name="KSO_WM_UNIT_INDEX" val="3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296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6"/>
  <p:tag name="KSO_WM_UNIT_INDEX" val="6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297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FILL_FORE_SCHEMECOLOR_INDEX" val="14"/>
  <p:tag name="KSO_WM_UNIT_FILL_FORE_SCHEMECOLOR_INDEX_BRIGHTNESS" val="0"/>
  <p:tag name="KSO_WM_UNIT_FILL_TYPE" val="1"/>
  <p:tag name="KSO_WM_UNIT_HIGHLIGHT" val="0"/>
  <p:tag name="KSO_WM_UNIT_ID" val="_12*i*5"/>
  <p:tag name="KSO_WM_UNIT_INDEX" val="5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298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7"/>
  <p:tag name="KSO_WM_UNIT_INDEX" val="7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299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8"/>
  <p:tag name="KSO_WM_UNIT_INDEX" val="8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3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00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10"/>
  <p:tag name="KSO_WM_UNIT_INDEX" val="10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301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9"/>
  <p:tag name="KSO_WM_UNIT_INDEX" val="9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302.xml><?xml version="1.0" encoding="utf-8"?>
<p:tagLst xmlns:p="http://schemas.openxmlformats.org/presentationml/2006/main">
  <p:tag name="KSO_WM_UNIT_LINE_FILL_TYPE" val="2"/>
  <p:tag name="KSO_WM_UNIT_LINE_FORE_SCHEMECOLOR_INDEX" val="7"/>
  <p:tag name="KSO_WM_UNIT_LINE_FORE_SCHEMECOLOR_INDEX_BRIGHTNESS" val="0"/>
</p:tagLst>
</file>

<file path=ppt/tags/tag303.xml><?xml version="1.0" encoding="utf-8"?>
<p:tagLst xmlns:p="http://schemas.openxmlformats.org/presentationml/2006/main">
  <p:tag name="KSO_WM_SLIDE_BACKGROUND_TYPE" val="general"/>
  <p:tag name="KSO_WM_SLIDE_BK_DARK_LIGHT" val="2"/>
</p:tagLst>
</file>

<file path=ppt/tags/tag304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1"/>
  <p:tag name="KSO_WM_UNIT_INDEX" val="1"/>
  <p:tag name="KSO_WM_UNIT_LAYERLEVEL" val="1"/>
  <p:tag name="KSO_WM_UNIT_TYPE" val="i"/>
  <p:tag name="WM_BEAUTIFY_SHAPE_IDENTITY" val="{c62d39f3-5763-45ce-ae8f-d58866e47db1}"/>
</p:tagLst>
</file>

<file path=ppt/tags/tag305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2"/>
  <p:tag name="KSO_WM_UNIT_INDEX" val="2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306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FILL_FORE_SCHEMECOLOR_INDEX" val="14"/>
  <p:tag name="KSO_WM_UNIT_FILL_FORE_SCHEMECOLOR_INDEX_BRIGHTNESS" val="0"/>
  <p:tag name="KSO_WM_UNIT_FILL_TYPE" val="1"/>
  <p:tag name="KSO_WM_UNIT_HIGHLIGHT" val="0"/>
  <p:tag name="KSO_WM_UNIT_ID" val="_12*i*4"/>
  <p:tag name="KSO_WM_UNIT_INDEX" val="4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307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3"/>
  <p:tag name="KSO_WM_UNIT_INDEX" val="3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308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6"/>
  <p:tag name="KSO_WM_UNIT_INDEX" val="6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309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FILL_FORE_SCHEMECOLOR_INDEX" val="14"/>
  <p:tag name="KSO_WM_UNIT_FILL_FORE_SCHEMECOLOR_INDEX_BRIGHTNESS" val="0"/>
  <p:tag name="KSO_WM_UNIT_FILL_TYPE" val="1"/>
  <p:tag name="KSO_WM_UNIT_HIGHLIGHT" val="0"/>
  <p:tag name="KSO_WM_UNIT_ID" val="_12*i*5"/>
  <p:tag name="KSO_WM_UNIT_INDEX" val="5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3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10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7"/>
  <p:tag name="KSO_WM_UNIT_INDEX" val="7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311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8"/>
  <p:tag name="KSO_WM_UNIT_INDEX" val="8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312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10"/>
  <p:tag name="KSO_WM_UNIT_INDEX" val="10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313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9"/>
  <p:tag name="KSO_WM_UNIT_INDEX" val="9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314.xml><?xml version="1.0" encoding="utf-8"?>
<p:tagLst xmlns:p="http://schemas.openxmlformats.org/presentationml/2006/main">
  <p:tag name="KSO_WM_UNIT_LINE_FILL_TYPE" val="2"/>
  <p:tag name="KSO_WM_UNIT_LINE_FORE_SCHEMECOLOR_INDEX" val="7"/>
  <p:tag name="KSO_WM_UNIT_LINE_FORE_SCHEMECOLOR_INDEX_BRIGHTNESS" val="0"/>
  <p:tag name="KSO_WM_UNIT_TEXT_FILL_FORE_SCHEMECOLOR_INDEX" val="13"/>
  <p:tag name="KSO_WM_UNIT_TEXT_FILL_FORE_SCHEMECOLOR_INDEX_BRIGHTNESS" val="0"/>
  <p:tag name="KSO_WM_UNIT_TEXT_FILL_TYPE" val="1"/>
</p:tagLst>
</file>

<file path=ppt/tags/tag315.xml><?xml version="1.0" encoding="utf-8"?>
<p:tagLst xmlns:p="http://schemas.openxmlformats.org/presentationml/2006/main">
  <p:tag name="KSO_WM_SLIDE_BACKGROUND_TYPE" val="general"/>
  <p:tag name="KSO_WM_SLIDE_BK_DARK_LIGHT" val="2"/>
</p:tagLst>
</file>

<file path=ppt/tags/tag316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1"/>
  <p:tag name="KSO_WM_UNIT_INDEX" val="1"/>
  <p:tag name="KSO_WM_UNIT_LAYERLEVEL" val="1"/>
  <p:tag name="KSO_WM_UNIT_TYPE" val="i"/>
  <p:tag name="WM_BEAUTIFY_SHAPE_IDENTITY" val="{c62d39f3-5763-45ce-ae8f-d58866e47db1}"/>
</p:tagLst>
</file>

<file path=ppt/tags/tag317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2"/>
  <p:tag name="KSO_WM_UNIT_INDEX" val="2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318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FILL_FORE_SCHEMECOLOR_INDEX" val="14"/>
  <p:tag name="KSO_WM_UNIT_FILL_FORE_SCHEMECOLOR_INDEX_BRIGHTNESS" val="0"/>
  <p:tag name="KSO_WM_UNIT_FILL_TYPE" val="1"/>
  <p:tag name="KSO_WM_UNIT_HIGHLIGHT" val="0"/>
  <p:tag name="KSO_WM_UNIT_ID" val="_12*i*4"/>
  <p:tag name="KSO_WM_UNIT_INDEX" val="4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319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3"/>
  <p:tag name="KSO_WM_UNIT_INDEX" val="3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20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6"/>
  <p:tag name="KSO_WM_UNIT_INDEX" val="6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321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FILL_FORE_SCHEMECOLOR_INDEX" val="14"/>
  <p:tag name="KSO_WM_UNIT_FILL_FORE_SCHEMECOLOR_INDEX_BRIGHTNESS" val="0"/>
  <p:tag name="KSO_WM_UNIT_FILL_TYPE" val="1"/>
  <p:tag name="KSO_WM_UNIT_HIGHLIGHT" val="0"/>
  <p:tag name="KSO_WM_UNIT_ID" val="_12*i*5"/>
  <p:tag name="KSO_WM_UNIT_INDEX" val="5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322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7"/>
  <p:tag name="KSO_WM_UNIT_INDEX" val="7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323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8"/>
  <p:tag name="KSO_WM_UNIT_INDEX" val="8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324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10"/>
  <p:tag name="KSO_WM_UNIT_INDEX" val="10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325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9"/>
  <p:tag name="KSO_WM_UNIT_INDEX" val="9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326.xml><?xml version="1.0" encoding="utf-8"?>
<p:tagLst xmlns:p="http://schemas.openxmlformats.org/presentationml/2006/main">
  <p:tag name="KSO_WM_UNIT_LINE_FILL_TYPE" val="2"/>
  <p:tag name="KSO_WM_UNIT_LINE_FORE_SCHEMECOLOR_INDEX" val="7"/>
  <p:tag name="KSO_WM_UNIT_LINE_FORE_SCHEMECOLOR_INDEX_BRIGHTNESS" val="0"/>
  <p:tag name="KSO_WM_UNIT_TEXT_FILL_FORE_SCHEMECOLOR_INDEX" val="13"/>
  <p:tag name="KSO_WM_UNIT_TEXT_FILL_FORE_SCHEMECOLOR_INDEX_BRIGHTNESS" val="0"/>
  <p:tag name="KSO_WM_UNIT_TEXT_FILL_TYPE" val="1"/>
</p:tagLst>
</file>

<file path=ppt/tags/tag327.xml><?xml version="1.0" encoding="utf-8"?>
<p:tagLst xmlns:p="http://schemas.openxmlformats.org/presentationml/2006/main">
  <p:tag name="KSO_WM_UNIT_LINE_FILL_TYPE" val="2"/>
  <p:tag name="KSO_WM_UNIT_LINE_FORE_SCHEMECOLOR_INDEX" val="7"/>
  <p:tag name="KSO_WM_UNIT_LINE_FORE_SCHEMECOLOR_INDEX_BRIGHTNESS" val="0"/>
  <p:tag name="KSO_WM_UNIT_TEXT_FILL_FORE_SCHEMECOLOR_INDEX" val="13"/>
  <p:tag name="KSO_WM_UNIT_TEXT_FILL_FORE_SCHEMECOLOR_INDEX_BRIGHTNESS" val="0"/>
  <p:tag name="KSO_WM_UNIT_TEXT_FILL_TYPE" val="1"/>
</p:tagLst>
</file>

<file path=ppt/tags/tag328.xml><?xml version="1.0" encoding="utf-8"?>
<p:tagLst xmlns:p="http://schemas.openxmlformats.org/presentationml/2006/main">
  <p:tag name="KSO_WM_SLIDE_BACKGROUND_TYPE" val="general"/>
  <p:tag name="KSO_WM_SLIDE_BK_DARK_LIGHT" val="2"/>
</p:tagLst>
</file>

<file path=ppt/tags/tag329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1"/>
  <p:tag name="KSO_WM_UNIT_INDEX" val="1"/>
  <p:tag name="KSO_WM_UNIT_LAYERLEVEL" val="1"/>
  <p:tag name="KSO_WM_UNIT_TYPE" val="i"/>
  <p:tag name="WM_BEAUTIFY_SHAPE_IDENTITY" val="{c62d39f3-5763-45ce-ae8f-d58866e47db1}"/>
</p:tagLst>
</file>

<file path=ppt/tags/tag3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30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2"/>
  <p:tag name="KSO_WM_UNIT_INDEX" val="2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331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FILL_FORE_SCHEMECOLOR_INDEX" val="14"/>
  <p:tag name="KSO_WM_UNIT_FILL_FORE_SCHEMECOLOR_INDEX_BRIGHTNESS" val="0"/>
  <p:tag name="KSO_WM_UNIT_FILL_TYPE" val="1"/>
  <p:tag name="KSO_WM_UNIT_HIGHLIGHT" val="0"/>
  <p:tag name="KSO_WM_UNIT_ID" val="_12*i*4"/>
  <p:tag name="KSO_WM_UNIT_INDEX" val="4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332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3"/>
  <p:tag name="KSO_WM_UNIT_INDEX" val="3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333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6"/>
  <p:tag name="KSO_WM_UNIT_INDEX" val="6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334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FILL_FORE_SCHEMECOLOR_INDEX" val="14"/>
  <p:tag name="KSO_WM_UNIT_FILL_FORE_SCHEMECOLOR_INDEX_BRIGHTNESS" val="0"/>
  <p:tag name="KSO_WM_UNIT_FILL_TYPE" val="1"/>
  <p:tag name="KSO_WM_UNIT_HIGHLIGHT" val="0"/>
  <p:tag name="KSO_WM_UNIT_ID" val="_12*i*5"/>
  <p:tag name="KSO_WM_UNIT_INDEX" val="5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335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7"/>
  <p:tag name="KSO_WM_UNIT_INDEX" val="7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336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8"/>
  <p:tag name="KSO_WM_UNIT_INDEX" val="8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337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10"/>
  <p:tag name="KSO_WM_UNIT_INDEX" val="10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338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9"/>
  <p:tag name="KSO_WM_UNIT_INDEX" val="9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339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3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40.xml><?xml version="1.0" encoding="utf-8"?>
<p:tagLst xmlns:p="http://schemas.openxmlformats.org/presentationml/2006/main">
  <p:tag name="KSO_WM_SLIDE_BACKGROUND_TYPE" val="general"/>
  <p:tag name="KSO_WM_SLIDE_BK_DARK_LIGHT" val="2"/>
</p:tagLst>
</file>

<file path=ppt/tags/tag341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1"/>
  <p:tag name="KSO_WM_UNIT_INDEX" val="1"/>
  <p:tag name="KSO_WM_UNIT_LAYERLEVEL" val="1"/>
  <p:tag name="KSO_WM_UNIT_TYPE" val="i"/>
  <p:tag name="WM_BEAUTIFY_SHAPE_IDENTITY" val="{c62d39f3-5763-45ce-ae8f-d58866e47db1}"/>
</p:tagLst>
</file>

<file path=ppt/tags/tag342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2"/>
  <p:tag name="KSO_WM_UNIT_INDEX" val="2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343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FILL_FORE_SCHEMECOLOR_INDEX" val="14"/>
  <p:tag name="KSO_WM_UNIT_FILL_FORE_SCHEMECOLOR_INDEX_BRIGHTNESS" val="0"/>
  <p:tag name="KSO_WM_UNIT_FILL_TYPE" val="1"/>
  <p:tag name="KSO_WM_UNIT_HIGHLIGHT" val="0"/>
  <p:tag name="KSO_WM_UNIT_ID" val="_12*i*4"/>
  <p:tag name="KSO_WM_UNIT_INDEX" val="4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344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3"/>
  <p:tag name="KSO_WM_UNIT_INDEX" val="3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345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6"/>
  <p:tag name="KSO_WM_UNIT_INDEX" val="6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346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FILL_FORE_SCHEMECOLOR_INDEX" val="14"/>
  <p:tag name="KSO_WM_UNIT_FILL_FORE_SCHEMECOLOR_INDEX_BRIGHTNESS" val="0"/>
  <p:tag name="KSO_WM_UNIT_FILL_TYPE" val="1"/>
  <p:tag name="KSO_WM_UNIT_HIGHLIGHT" val="0"/>
  <p:tag name="KSO_WM_UNIT_ID" val="_12*i*5"/>
  <p:tag name="KSO_WM_UNIT_INDEX" val="5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347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7"/>
  <p:tag name="KSO_WM_UNIT_INDEX" val="7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348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8"/>
  <p:tag name="KSO_WM_UNIT_INDEX" val="8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349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10"/>
  <p:tag name="KSO_WM_UNIT_INDEX" val="10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3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50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9"/>
  <p:tag name="KSO_WM_UNIT_INDEX" val="9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351.xml><?xml version="1.0" encoding="utf-8"?>
<p:tagLst xmlns:p="http://schemas.openxmlformats.org/presentationml/2006/main">
  <p:tag name="KSO_WM_SLIDE_BACKGROUND_TYPE" val="general"/>
  <p:tag name="KSO_WM_SLIDE_BK_DARK_LIGHT" val="2"/>
</p:tagLst>
</file>

<file path=ppt/tags/tag352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jb3VudCI6MywiaGRpZCI6IjQxZGU5ZWEzYzhhYWJjYjY2NWEzMGFkZmU0NmUzNzkxIiwidXNlckNvdW50IjozfQ=="/>
  <p:tag name="KSO_WPP_MARK_KEY" val="85a785f2-0f2a-4bf4-b736-5f89fb06eb57"/>
  <p:tag name="commondata" val="eyJjb3VudCI6My4wLCJoZGlkIjoiN2YzNjBkOTgyNWQ1YTMxYzM3MzMwNWFiODNmOWIzYWMiLCJ1c2VyQ291bnQiOjMuMH0="/>
</p:tagLst>
</file>

<file path=ppt/tags/tag3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4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4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4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4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4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4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4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4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4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4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5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5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5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5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5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5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5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5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5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5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5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6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6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6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6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6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6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6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6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6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6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7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y*1"/>
  <p:tag name="KSO_WM_UNIT_INDEX" val="1"/>
  <p:tag name="KSO_WM_UNIT_LAYERLEVEL" val="1"/>
  <p:tag name="KSO_WM_UNIT_TYPE" val="y"/>
</p:tagLst>
</file>

<file path=ppt/tags/tag7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7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72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73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74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75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1"/>
  <p:tag name="KSO_WM_UNIT_INDEX" val="1"/>
  <p:tag name="KSO_WM_UNIT_LAYERLEVEL" val="1"/>
  <p:tag name="KSO_WM_UNIT_TYPE" val="i"/>
  <p:tag name="WM_BEAUTIFY_SHAPE_IDENTITY" val="{c62d39f3-5763-45ce-ae8f-d58866e47db1}"/>
</p:tagLst>
</file>

<file path=ppt/tags/tag76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2"/>
  <p:tag name="KSO_WM_UNIT_INDEX" val="2"/>
  <p:tag name="KSO_WM_UNIT_LAYERLEVEL" val="1"/>
  <p:tag name="KSO_WM_UNIT_TYPE" val="i"/>
</p:tagLst>
</file>

<file path=ppt/tags/tag77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4"/>
  <p:tag name="KSO_WM_UNIT_INDEX" val="4"/>
  <p:tag name="KSO_WM_UNIT_LAYERLEVEL" val="1"/>
  <p:tag name="KSO_WM_UNIT_TYPE" val="i"/>
</p:tagLst>
</file>

<file path=ppt/tags/tag78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3"/>
  <p:tag name="KSO_WM_UNIT_INDEX" val="3"/>
  <p:tag name="KSO_WM_UNIT_LAYERLEVEL" val="1"/>
  <p:tag name="KSO_WM_UNIT_TYPE" val="i"/>
</p:tagLst>
</file>

<file path=ppt/tags/tag79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6"/>
  <p:tag name="KSO_WM_UNIT_INDEX" val="6"/>
  <p:tag name="KSO_WM_UNIT_LAYERLEVEL" val="1"/>
  <p:tag name="KSO_WM_UNIT_TYPE" val="i"/>
</p:tagLst>
</file>

<file path=ppt/tags/tag8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80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5"/>
  <p:tag name="KSO_WM_UNIT_INDEX" val="5"/>
  <p:tag name="KSO_WM_UNIT_LAYERLEVEL" val="1"/>
  <p:tag name="KSO_WM_UNIT_TYPE" val="i"/>
</p:tagLst>
</file>

<file path=ppt/tags/tag81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7"/>
  <p:tag name="KSO_WM_UNIT_INDEX" val="7"/>
  <p:tag name="KSO_WM_UNIT_LAYERLEVEL" val="1"/>
  <p:tag name="KSO_WM_UNIT_TYPE" val="i"/>
</p:tagLst>
</file>

<file path=ppt/tags/tag82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8"/>
  <p:tag name="KSO_WM_UNIT_INDEX" val="8"/>
  <p:tag name="KSO_WM_UNIT_LAYERLEVEL" val="1"/>
  <p:tag name="KSO_WM_UNIT_TYPE" val="i"/>
</p:tagLst>
</file>

<file path=ppt/tags/tag83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10"/>
  <p:tag name="KSO_WM_UNIT_INDEX" val="10"/>
  <p:tag name="KSO_WM_UNIT_LAYERLEVEL" val="1"/>
  <p:tag name="KSO_WM_UNIT_TYPE" val="i"/>
</p:tagLst>
</file>

<file path=ppt/tags/tag84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9"/>
  <p:tag name="KSO_WM_UNIT_INDEX" val="9"/>
  <p:tag name="KSO_WM_UNIT_LAYERLEVEL" val="1"/>
  <p:tag name="KSO_WM_UNIT_TYPE" val="i"/>
</p:tagLst>
</file>

<file path=ppt/tags/tag85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86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3*i*1"/>
  <p:tag name="KSO_WM_UNIT_INDEX" val="1"/>
  <p:tag name="KSO_WM_UNIT_LAYERLEVEL" val="1"/>
  <p:tag name="KSO_WM_UNIT_SUBTYPE" val="h"/>
  <p:tag name="KSO_WM_UNIT_TYPE" val="i"/>
</p:tagLst>
</file>

<file path=ppt/tags/tag87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i*2"/>
  <p:tag name="KSO_WM_UNIT_INDEX" val="2"/>
  <p:tag name="KSO_WM_UNIT_LAYERLEVEL" val="1"/>
  <p:tag name="KSO_WM_UNIT_TYPE" val="i"/>
</p:tagLst>
</file>

<file path=ppt/tags/tag88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89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9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90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91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92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93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4*i*1"/>
  <p:tag name="KSO_WM_UNIT_INDEX" val="1"/>
  <p:tag name="KSO_WM_UNIT_LAYERLEVEL" val="1"/>
  <p:tag name="KSO_WM_UNIT_SUBTYPE" val="h"/>
  <p:tag name="KSO_WM_UNIT_TYPE" val="i"/>
</p:tagLst>
</file>

<file path=ppt/tags/tag94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i*1"/>
  <p:tag name="KSO_WM_UNIT_INDEX" val="1"/>
  <p:tag name="KSO_WM_UNIT_LAYERLEVEL" val="1"/>
  <p:tag name="KSO_WM_UNIT_TYPE" val="i"/>
</p:tagLst>
</file>

<file path=ppt/tags/tag95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96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97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98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99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heme/theme1.xml><?xml version="1.0" encoding="utf-8"?>
<a:theme xmlns:a="http://schemas.openxmlformats.org/drawingml/2006/main" name="第一PPT模板网-WWW.1PPT.COM">
  <a:themeElements>
    <a:clrScheme name="自定义 68">
      <a:dk1>
        <a:sysClr val="windowText" lastClr="000000"/>
      </a:dk1>
      <a:lt1>
        <a:sysClr val="window" lastClr="FFFFFF"/>
      </a:lt1>
      <a:dk2>
        <a:srgbClr val="F2F2F2"/>
      </a:dk2>
      <a:lt2>
        <a:srgbClr val="FFFFFF"/>
      </a:lt2>
      <a:accent1>
        <a:srgbClr val="40D0B8"/>
      </a:accent1>
      <a:accent2>
        <a:srgbClr val="45BDAB"/>
      </a:accent2>
      <a:accent3>
        <a:srgbClr val="4BAB9E"/>
      </a:accent3>
      <a:accent4>
        <a:srgbClr val="509892"/>
      </a:accent4>
      <a:accent5>
        <a:srgbClr val="568685"/>
      </a:accent5>
      <a:accent6>
        <a:srgbClr val="5B7378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851</Words>
  <Application>WPS 演示</Application>
  <PresentationFormat>自定义</PresentationFormat>
  <Paragraphs>100</Paragraphs>
  <Slides>16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7" baseType="lpstr">
      <vt:lpstr>Arial</vt:lpstr>
      <vt:lpstr>宋体</vt:lpstr>
      <vt:lpstr>Wingdings</vt:lpstr>
      <vt:lpstr>微软雅黑</vt:lpstr>
      <vt:lpstr>汉仪旗黑-85S</vt:lpstr>
      <vt:lpstr>黑体</vt:lpstr>
      <vt:lpstr>Arial</vt:lpstr>
      <vt:lpstr>Arial Unicode MS</vt:lpstr>
      <vt:lpstr>等线</vt:lpstr>
      <vt:lpstr>Calibri</vt:lpstr>
      <vt:lpstr>第一PPT模板网-WWW.1PPT.COM</vt:lpstr>
      <vt:lpstr>不懂就要问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3</cp:revision>
  <cp:lastPrinted>2022-12-08T10:13:00Z</cp:lastPrinted>
  <dcterms:created xsi:type="dcterms:W3CDTF">2022-12-08T10:13:00Z</dcterms:created>
  <dcterms:modified xsi:type="dcterms:W3CDTF">2023-10-22T04:41:06Z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4C66239A4DA34ECCB19BB96EB1A575FB_12</vt:lpwstr>
  </property>
  <property fmtid="{D5CDD505-2E9C-101B-9397-08002B2CF9AE}" pid="7" name="KSOProductBuildVer">
    <vt:lpwstr>2052-12.1.0.15712</vt:lpwstr>
  </property>
</Properties>
</file>