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257" r:id="rId3"/>
    <p:sldId id="376" r:id="rId5"/>
    <p:sldId id="359" r:id="rId6"/>
    <p:sldId id="360" r:id="rId7"/>
    <p:sldId id="361" r:id="rId8"/>
    <p:sldId id="371" r:id="rId9"/>
    <p:sldId id="372" r:id="rId10"/>
    <p:sldId id="362" r:id="rId11"/>
    <p:sldId id="373" r:id="rId12"/>
    <p:sldId id="374" r:id="rId13"/>
    <p:sldId id="375" r:id="rId14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SzPct val="100000"/>
      <a:buFont typeface="Arial" panose="020B0604020202020204" pitchFamily="34" charset="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buFont typeface="Arial" panose="020B0604020202020204" pitchFamily="34" charset="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buFont typeface="Arial" panose="020B0604020202020204" pitchFamily="34" charset="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buFont typeface="Arial" panose="020B0604020202020204" pitchFamily="34" charset="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buFont typeface="Arial" panose="020B0604020202020204" pitchFamily="34" charset="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30" d="100"/>
          <a:sy n="130" d="100"/>
        </p:scale>
        <p:origin x="-107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/>
            </a:lvl1pPr>
          </a:lstStyle>
          <a:p>
            <a:endParaRPr lang="zh-CN" altLang="en-US" dirty="0"/>
          </a:p>
        </p:txBody>
      </p:sp>
      <p:sp>
        <p:nvSpPr>
          <p:cNvPr id="15363" name="日期占位符 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FontTx/>
              <a:buNone/>
              <a:defRPr sz="1200"/>
            </a:lvl1pPr>
          </a:lstStyle>
          <a:p>
            <a:endParaRPr lang="zh-CN" altLang="en-US"/>
          </a:p>
        </p:txBody>
      </p:sp>
      <p:sp>
        <p:nvSpPr>
          <p:cNvPr id="15364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buFontTx/>
              <a:buNone/>
              <a:defRPr sz="1200"/>
            </a:lvl1pPr>
          </a:lstStyle>
          <a:p>
            <a:endParaRPr lang="zh-CN" altLang="en-US" dirty="0"/>
          </a:p>
        </p:txBody>
      </p:sp>
      <p:sp>
        <p:nvSpPr>
          <p:cNvPr id="15365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buFontTx/>
              <a:buNone/>
              <a:defRPr sz="1200"/>
            </a:lvl1pPr>
          </a:lstStyle>
          <a:p>
            <a:fld id="{BB8D4C0A-4693-4937-8E52-A269DE5E647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/>
            </a:lvl1pPr>
          </a:lstStyle>
          <a:p>
            <a:endParaRPr lang="zh-CN" altLang="en-US" dirty="0"/>
          </a:p>
        </p:txBody>
      </p:sp>
      <p:sp>
        <p:nvSpPr>
          <p:cNvPr id="14339" name="日期占位符 2"/>
          <p:cNvSpPr>
            <a:spLocks noGrp="1" noChangeArrowheads="1"/>
          </p:cNvSpPr>
          <p:nvPr>
            <p:ph type="dt" idx="2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/>
            </a:lvl1pPr>
          </a:lstStyle>
          <a:p>
            <a:endParaRPr lang="zh-CN" altLang="en-US"/>
          </a:p>
        </p:txBody>
      </p:sp>
      <p:sp>
        <p:nvSpPr>
          <p:cNvPr id="1028" name="幻灯片图像占位符 3"/>
          <p:cNvSpPr>
            <a:spLocks noGrp="1" noRot="1" noChangeAspect="1"/>
          </p:cNvSpPr>
          <p:nvPr>
            <p:ph type="sldImg" idx="1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smtClean="0"/>
          </a:p>
        </p:txBody>
      </p:sp>
      <p:sp>
        <p:nvSpPr>
          <p:cNvPr id="14341" name="备注占位符 4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4342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/>
            </a:lvl1pPr>
          </a:lstStyle>
          <a:p>
            <a:endParaRPr lang="zh-CN" altLang="en-US" dirty="0"/>
          </a:p>
        </p:txBody>
      </p:sp>
      <p:sp>
        <p:nvSpPr>
          <p:cNvPr id="14343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buFontTx/>
              <a:buNone/>
              <a:defRPr sz="1200"/>
            </a:lvl1pPr>
          </a:lstStyle>
          <a:p>
            <a:fld id="{9A9EA322-D0BB-4968-A5B8-8400CE4CBFE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EA322-D0BB-4968-A5B8-8400CE4CBF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ChangeArrowheads="1"/>
          </p:cNvSpPr>
          <p:nvPr/>
        </p:nvSpPr>
        <p:spPr bwMode="auto">
          <a:xfrm>
            <a:off x="2195736" y="1635646"/>
            <a:ext cx="521017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习作 猜猜他是谁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9" name="Picture 5" descr="C:\Users\Administrator\Desktop\课题标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2315" y="286436"/>
            <a:ext cx="36147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/>
          <p:nvPr/>
        </p:nvSpPr>
        <p:spPr>
          <a:xfrm>
            <a:off x="409575" y="1582738"/>
            <a:ext cx="8424863" cy="19415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‘三栖’明星。那时候，你要签名，我一定看在老同学的面子上大大地优先！”②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大家现在一定猜到他是谁了吧？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TextBox 2"/>
          <p:cNvSpPr txBox="1"/>
          <p:nvPr/>
        </p:nvSpPr>
        <p:spPr>
          <a:xfrm>
            <a:off x="3563938" y="3670300"/>
            <a:ext cx="2447925" cy="56673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buFontTx/>
              <a:buNone/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③结尾点题。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292" name="TextBox 3"/>
          <p:cNvSpPr txBox="1"/>
          <p:nvPr/>
        </p:nvSpPr>
        <p:spPr>
          <a:xfrm>
            <a:off x="1584325" y="933450"/>
            <a:ext cx="6408738" cy="56673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buFontTx/>
              <a:buNone/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②语言描写幽默风趣，突出了他的特点。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29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" name="矩形 1"/>
          <p:cNvSpPr/>
          <p:nvPr/>
        </p:nvSpPr>
        <p:spPr>
          <a:xfrm>
            <a:off x="600075" y="915988"/>
            <a:ext cx="8293100" cy="3200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点评：</a:t>
            </a:r>
            <a:endParaRPr lang="en-US" altLang="zh-CN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本文从语言、外貌两方面描写了班上的这位“搞笑专家”，其中对语言进行了重点描写。他无论是长相还是说话都那么活泼、俏皮，真不愧是一位“喜剧演员”啊！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415" name="New picture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896600" y="12268200"/>
            <a:ext cx="317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" name="TextBox 1"/>
          <p:cNvSpPr txBox="1"/>
          <p:nvPr/>
        </p:nvSpPr>
        <p:spPr>
          <a:xfrm>
            <a:off x="2987675" y="339725"/>
            <a:ext cx="3095625" cy="7794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lnSpc>
                <a:spcPct val="130000"/>
              </a:lnSpc>
              <a:buFontTx/>
              <a:buNone/>
            </a:pP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猜猜他是谁</a:t>
            </a:r>
            <a:endParaRPr lang="zh-CN" altLang="en-US" sz="4000" b="1"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175" name="TextBox 2"/>
          <p:cNvSpPr>
            <a:spLocks noChangeArrowheads="1"/>
          </p:cNvSpPr>
          <p:nvPr/>
        </p:nvSpPr>
        <p:spPr bwMode="auto">
          <a:xfrm>
            <a:off x="1042988" y="1563688"/>
            <a:ext cx="741680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他有三头六臂，脖子上套着乾坤圈，脚踏风火轮，威风八面。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6" name="TextBox 3"/>
          <p:cNvSpPr>
            <a:spLocks noChangeArrowheads="1"/>
          </p:cNvSpPr>
          <p:nvPr/>
        </p:nvSpPr>
        <p:spPr bwMode="auto">
          <a:xfrm>
            <a:off x="3851275" y="3292475"/>
            <a:ext cx="1800225" cy="6413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130000"/>
              </a:lnSpc>
              <a:buFontTx/>
              <a:buNone/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哪吒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3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" name="矩形 1"/>
          <p:cNvSpPr>
            <a:spLocks noChangeArrowheads="1"/>
          </p:cNvSpPr>
          <p:nvPr/>
        </p:nvSpPr>
        <p:spPr bwMode="auto">
          <a:xfrm>
            <a:off x="523875" y="700088"/>
            <a:ext cx="2038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习作内容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23" name="矩形 2"/>
          <p:cNvSpPr/>
          <p:nvPr/>
        </p:nvSpPr>
        <p:spPr>
          <a:xfrm>
            <a:off x="523875" y="1563688"/>
            <a:ext cx="8215313" cy="2378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本次写作题目是“猜猜他是谁”，选择一个同学，用几句话或一段话写一写他。不能在文中出现他的名字，但是要让别人读了你写的内容，能猜出你写的是谁。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"/>
          <p:cNvSpPr>
            <a:spLocks noChangeArrowheads="1"/>
          </p:cNvSpPr>
          <p:nvPr/>
        </p:nvSpPr>
        <p:spPr bwMode="auto">
          <a:xfrm>
            <a:off x="568325" y="534988"/>
            <a:ext cx="2038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写法指导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7" name="矩形 2"/>
          <p:cNvSpPr/>
          <p:nvPr/>
        </p:nvSpPr>
        <p:spPr>
          <a:xfrm>
            <a:off x="568325" y="1563688"/>
            <a:ext cx="8080375" cy="26098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第一步：审题</a:t>
            </a:r>
            <a:endParaRPr lang="en-US" altLang="zh-CN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本次作文是选择一个同学，用几句话或一段话写一写他，不写出他的姓名，让大家猜猜你写的是谁。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" name="矩形 1"/>
          <p:cNvSpPr/>
          <p:nvPr/>
        </p:nvSpPr>
        <p:spPr>
          <a:xfrm>
            <a:off x="568325" y="771525"/>
            <a:ext cx="8107363" cy="3200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第二步：立意</a:t>
            </a:r>
            <a:endParaRPr lang="en-US" altLang="zh-CN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用几句话或描写出同学的外貌特征，或突现他热爱学习、助人为乐、礼貌待人的品质，并激发同学们对人物仔细观察，抓住特点进行描述的兴趣。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/>
          <p:nvPr/>
        </p:nvSpPr>
        <p:spPr>
          <a:xfrm>
            <a:off x="568325" y="771525"/>
            <a:ext cx="8107363" cy="604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第三步：思路（以范文为例）</a:t>
            </a:r>
            <a:endParaRPr lang="en-US" altLang="zh-CN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5" name="TextBox 2"/>
          <p:cNvSpPr/>
          <p:nvPr/>
        </p:nvSpPr>
        <p:spPr>
          <a:xfrm>
            <a:off x="468313" y="1668463"/>
            <a:ext cx="617537" cy="2274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eaVert" anchor="ctr"/>
          <a:lstStyle/>
          <a:p>
            <a:pPr algn="ctr" eaLnBrk="0" hangingPunct="0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猜猜他是谁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6" name="左大括号 3"/>
          <p:cNvSpPr>
            <a:spLocks noChangeArrowheads="1"/>
          </p:cNvSpPr>
          <p:nvPr/>
        </p:nvSpPr>
        <p:spPr bwMode="auto">
          <a:xfrm>
            <a:off x="1143000" y="2071688"/>
            <a:ext cx="288925" cy="1500187"/>
          </a:xfrm>
          <a:prstGeom prst="leftBrace">
            <a:avLst>
              <a:gd name="adj1" fmla="val 81226"/>
              <a:gd name="adj2" fmla="val 50000"/>
            </a:avLst>
          </a:prstGeom>
          <a:noFill/>
          <a:ln w="28575" algn="ctr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0" hangingPunct="0">
              <a:buFontTx/>
              <a:buNone/>
            </a:pPr>
            <a:endParaRPr lang="zh-CN" altLang="en-US"/>
          </a:p>
        </p:txBody>
      </p:sp>
      <p:sp>
        <p:nvSpPr>
          <p:cNvPr id="8197" name="TextBox 5"/>
          <p:cNvSpPr/>
          <p:nvPr/>
        </p:nvSpPr>
        <p:spPr>
          <a:xfrm>
            <a:off x="1431925" y="1784350"/>
            <a:ext cx="7604125" cy="6524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开头：抓住他的外貌特点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“酷”进行描写。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8" name="TextBox 6"/>
          <p:cNvSpPr/>
          <p:nvPr/>
        </p:nvSpPr>
        <p:spPr>
          <a:xfrm>
            <a:off x="1431925" y="2466975"/>
            <a:ext cx="4940300" cy="6524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中间：讲述一件有关他的趣事。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9" name="TextBox 7"/>
          <p:cNvSpPr/>
          <p:nvPr/>
        </p:nvSpPr>
        <p:spPr>
          <a:xfrm>
            <a:off x="1431925" y="3151188"/>
            <a:ext cx="4652963" cy="6524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结尾：点题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猜猜他是谁。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 fill="hold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 fill="hold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animBg="1"/>
      <p:bldP spid="8196" grpId="0" animBg="1"/>
      <p:bldP spid="8197" grpId="0" animBg="1"/>
      <p:bldP spid="8198" grpId="0" animBg="1"/>
      <p:bldP spid="819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/>
          <p:nvPr/>
        </p:nvSpPr>
        <p:spPr>
          <a:xfrm>
            <a:off x="600075" y="1347788"/>
            <a:ext cx="7891463" cy="2019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第四步：方法</a:t>
            </a:r>
            <a:endParaRPr lang="en-US" altLang="zh-CN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抓住人物的特点进行描写，恰当地运用比喻、夸张等修辞方法进行描写。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400050" y="268288"/>
            <a:ext cx="2038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习作范文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3" name="矩形 2"/>
          <p:cNvSpPr/>
          <p:nvPr/>
        </p:nvSpPr>
        <p:spPr>
          <a:xfrm>
            <a:off x="546100" y="771525"/>
            <a:ext cx="8094663" cy="30464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猜猜他是谁</a:t>
            </a:r>
            <a:endParaRPr lang="en-US" altLang="zh-CN" sz="32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他天生有着一副喜剧演员的“酷样儿”：胖墩墩的身材，圆嘟嘟的脸蛋，笑起来眼睛眯成一条缝，走起路来摇摇摆摆，就像南极帝企鹅。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4" name="TextBox 3"/>
          <p:cNvSpPr txBox="1"/>
          <p:nvPr/>
        </p:nvSpPr>
        <p:spPr>
          <a:xfrm>
            <a:off x="900113" y="3822700"/>
            <a:ext cx="7554912" cy="98266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buFontTx/>
              <a:buNone/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①抓住他的外貌特征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——“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酷样儿”进行描写，比喻句生动形象。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/>
          <p:nvPr/>
        </p:nvSpPr>
        <p:spPr>
          <a:xfrm>
            <a:off x="388938" y="1131888"/>
            <a:ext cx="8424862" cy="24558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有一次，我笑他长得太胖了，他一拍胸脯不屑一顾地说：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你看过电视里做‘旺仔牛奶’广告的小胖墩儿吗？要不了多久，咱就上电视啦！唱歌、拍电视剧、拍电影，做个影视歌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707</Words>
  <Application>WPS 演示</Application>
  <PresentationFormat>全屏显示(16:9)</PresentationFormat>
  <Paragraphs>52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楷体</vt:lpstr>
      <vt:lpstr>Calibri</vt:lpstr>
      <vt:lpstr>微软雅黑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2021-04-23T05:19:00Z</cp:lastPrinted>
  <dcterms:created xsi:type="dcterms:W3CDTF">2021-04-23T05:19:00Z</dcterms:created>
  <dcterms:modified xsi:type="dcterms:W3CDTF">2023-10-22T04:42:59Z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A7BF7BBEE73B4673BABA2E098E58725B_12</vt:lpwstr>
  </property>
  <property fmtid="{D5CDD505-2E9C-101B-9397-08002B2CF9AE}" pid="7" name="KSOProductBuildVer">
    <vt:lpwstr>2052-12.1.0.15712</vt:lpwstr>
  </property>
</Properties>
</file>